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docProps/core.xml" ContentType="application/vnd.openxmlformats-package.core-properti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notesMasters/notesMaster1.xml" ContentType="application/vnd.openxmlformats-officedocument.presentationml.notesMaster+xml"/>
  <Override PartName="/ppt/slides/slide1.xml" ContentType="application/vnd.openxmlformats-officedocument.presentationml.slide+xml"/>
  <Override PartName="/ppt/notesSlides/notesSlide1.xml" ContentType="application/vnd.openxmlformats-officedocument.presentationml.notesSlide+xml"/>
  <Override PartName="/ppt/slides/slide2.xml" ContentType="application/vnd.openxmlformats-officedocument.presentationml.slide+xml"/>
  <Override PartName="/ppt/notesSlides/notesSlide2.xml" ContentType="application/vnd.openxmlformats-officedocument.presentationml.notesSlide+xml"/>
  <Override PartName="/ppt/slides/slide3.xml" ContentType="application/vnd.openxmlformats-officedocument.presentationml.slide+xml"/>
  <Override PartName="/ppt/notesSlides/notesSlide3.xml" ContentType="application/vnd.openxmlformats-officedocument.presentationml.notesSlide+xml"/>
  <Override PartName="/ppt/slides/slide4.xml" ContentType="application/vnd.openxmlformats-officedocument.presentationml.slide+xml"/>
  <Override PartName="/ppt/notesSlides/notesSlide4.xml" ContentType="application/vnd.openxmlformats-officedocument.presentationml.notesSlide+xml"/>
  <Override PartName="/ppt/slides/slide5.xml" ContentType="application/vnd.openxmlformats-officedocument.presentationml.slide+xml"/>
  <Override PartName="/ppt/notesSlides/notesSlide5.xml" ContentType="application/vnd.openxmlformats-officedocument.presentationml.notesSlide+xml"/>
  <Override PartName="/ppt/slides/slide6.xml" ContentType="application/vnd.openxmlformats-officedocument.presentationml.slide+xml"/>
  <Override PartName="/ppt/notesSlides/notesSlide6.xml" ContentType="application/vnd.openxmlformats-officedocument.presentationml.notesSlide+xml"/>
  <Override PartName="/ppt/slides/slide7.xml" ContentType="application/vnd.openxmlformats-officedocument.presentationml.slide+xml"/>
  <Override PartName="/ppt/notesSlides/notesSlide7.xml" ContentType="application/vnd.openxmlformats-officedocument.presentationml.notesSlide+xml"/>
  <Override PartName="/ppt/slides/slide8.xml" ContentType="application/vnd.openxmlformats-officedocument.presentationml.slide+xml"/>
  <Override PartName="/ppt/notesSlides/notesSlide8.xml" ContentType="application/vnd.openxmlformats-officedocument.presentationml.notesSlide+xml"/>
  <Override PartName="/ppt/slides/slide9.xml" ContentType="application/vnd.openxmlformats-officedocument.presentationml.slide+xml"/>
  <Override PartName="/ppt/notesSlides/notesSlide9.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Slides/notesSlide10.xml" ContentType="application/vnd.openxmlformats-officedocument.presentationml.notes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Slides/notesSlide11.xml" ContentType="application/vnd.openxmlformats-officedocument.presentationml.notesSlide+xml"/>
  <Override PartName="/ppt/slides/slide31.xml" ContentType="application/vnd.openxmlformats-officedocument.presentationml.slide+xml"/>
  <Override PartName="/ppt/notesSlides/notesSlide12.xml" ContentType="application/vnd.openxmlformats-officedocument.presentationml.notesSlide+xml"/>
  <Override PartName="/ppt/slides/slide32.xml" ContentType="application/vnd.openxmlformats-officedocument.presentationml.slide+xml"/>
  <Override PartName="/ppt/notesSlides/notesSlide13.xml" ContentType="application/vnd.openxmlformats-officedocument.presentationml.notesSlide+xml"/>
  <Override PartName="/ppt/slides/slide33.xml" ContentType="application/vnd.openxmlformats-officedocument.presentationml.slide+xml"/>
  <Override PartName="/ppt/notesSlides/notesSlide14.xml" ContentType="application/vnd.openxmlformats-officedocument.presentationml.notesSlide+xml"/>
  <Override PartName="/ppt/slides/slide34.xml" ContentType="application/vnd.openxmlformats-officedocument.presentationml.slide+xml"/>
  <Override PartName="/ppt/notesSlides/notesSlide15.xml" ContentType="application/vnd.openxmlformats-officedocument.presentationml.notesSlide+xml"/>
  <Override PartName="/ppt/slides/slide35.xml" ContentType="application/vnd.openxmlformats-officedocument.presentationml.slide+xml"/>
  <Override PartName="/ppt/notesSlides/notesSlide16.xml" ContentType="application/vnd.openxmlformats-officedocument.presentationml.notesSlide+xml"/>
  <Override PartName="/ppt/slides/slide36.xml" ContentType="application/vnd.openxmlformats-officedocument.presentationml.slide+xml"/>
  <Override PartName="/ppt/notesSlides/notesSlide17.xml" ContentType="application/vnd.openxmlformats-officedocument.presentationml.notesSlide+xml"/>
  <Override PartName="/ppt/slides/slide37.xml" ContentType="application/vnd.openxmlformats-officedocument.presentationml.slide+xml"/>
  <Override PartName="/ppt/slides/slide38.xml" ContentType="application/vnd.openxmlformats-officedocument.presentationml.slide+xml"/>
  <Override PartName="/ppt/notesSlides/notesSlide18.xml" ContentType="application/vnd.openxmlformats-officedocument.presentationml.notesSlide+xml"/>
  <Override PartName="/ppt/slides/slide39.xml" ContentType="application/vnd.openxmlformats-officedocument.presentationml.slide+xml"/>
  <Override PartName="/ppt/notesSlides/notesSlide19.xml" ContentType="application/vnd.openxmlformats-officedocument.presentationml.notesSlide+xml"/>
  <Override PartName="/ppt/slides/slide40.xml" ContentType="application/vnd.openxmlformats-officedocument.presentationml.slide+xml"/>
  <Override PartName="/ppt/notesSlides/notesSlide20.xml" ContentType="application/vnd.openxmlformats-officedocument.presentationml.notesSlide+xml"/>
  <Override PartName="/ppt/slides/slide41.xml" ContentType="application/vnd.openxmlformats-officedocument.presentationml.slide+xml"/>
  <Override PartName="/ppt/notesSlides/notesSlide21.xml" ContentType="application/vnd.openxmlformats-officedocument.presentationml.notesSlide+xml"/>
  <Override PartName="/ppt/slides/slide42.xml" ContentType="application/vnd.openxmlformats-officedocument.presentationml.slide+xml"/>
  <Override PartName="/ppt/notesSlides/notesSlide22.xml" ContentType="application/vnd.openxmlformats-officedocument.presentationml.notesSlide+xml"/>
  <Override PartName="/ppt/slides/slide43.xml" ContentType="application/vnd.openxmlformats-officedocument.presentationml.slide+xml"/>
  <Override PartName="/ppt/notesSlides/notesSlide23.xml" ContentType="application/vnd.openxmlformats-officedocument.presentationml.notesSlide+xml"/>
  <Override PartName="/ppt/slides/slide44.xml" ContentType="application/vnd.openxmlformats-officedocument.presentationml.slide+xml"/>
  <Override PartName="/ppt/notesSlides/notesSlide24.xml" ContentType="application/vnd.openxmlformats-officedocument.presentationml.notesSlide+xml"/>
  <Override PartName="/ppt/slides/slide45.xml" ContentType="application/vnd.openxmlformats-officedocument.presentationml.slide+xml"/>
  <Override PartName="/ppt/notesSlides/notesSlide25.xml" ContentType="application/vnd.openxmlformats-officedocument.presentationml.notesSlide+xml"/>
  <Override PartName="/ppt/slides/slide46.xml" ContentType="application/vnd.openxmlformats-officedocument.presentationml.slide+xml"/>
  <Override PartName="/ppt/notesSlides/notesSlide26.xml" ContentType="application/vnd.openxmlformats-officedocument.presentationml.notesSlide+xml"/>
  <Override PartName="/ppt/slides/slide47.xml" ContentType="application/vnd.openxmlformats-officedocument.presentationml.slide+xml"/>
  <Override PartName="/ppt/notesSlides/notesSlide27.xml" ContentType="application/vnd.openxmlformats-officedocument.presentationml.notesSlide+xml"/>
  <Override PartName="/ppt/slides/slide48.xml" ContentType="application/vnd.openxmlformats-officedocument.presentationml.slide+xml"/>
  <Override PartName="/ppt/slides/slide49.xml" ContentType="application/vnd.openxmlformats-officedocument.presentationml.slide+xml"/>
  <Override PartName="/ppt/notesSlides/notesSlide28.xml" ContentType="application/vnd.openxmlformats-officedocument.presentationml.notesSlide+xml"/>
  <Override PartName="/ppt/slides/slide50.xml" ContentType="application/vnd.openxmlformats-officedocument.presentationml.slide+xml"/>
  <Override PartName="/ppt/slides/slide51.xml" ContentType="application/vnd.openxmlformats-officedocument.presentationml.slide+xml"/>
  <Override PartName="/ppt/notesSlides/notesSlide29.xml" ContentType="application/vnd.openxmlformats-officedocument.presentationml.notesSlide+xml"/>
  <Override PartName="/ppt/slides/slide52.xml" ContentType="application/vnd.openxmlformats-officedocument.presentationml.slide+xml"/>
  <Override PartName="/ppt/slides/slide53.xml" ContentType="application/vnd.openxmlformats-officedocument.presentationml.slide+xml"/>
  <Override PartName="/ppt/notesSlides/notesSlide30.xml" ContentType="application/vnd.openxmlformats-officedocument.presentationml.notesSlide+xml"/>
  <Override PartName="/ppt/slides/slide54.xml" ContentType="application/vnd.openxmlformats-officedocument.presentationml.slide+xml"/>
  <Override PartName="/ppt/notesSlides/notesSlide31.xml" ContentType="application/vnd.openxmlformats-officedocument.presentationml.notesSlide+xml"/>
  <Override PartName="/ppt/slides/slide55.xml" ContentType="application/vnd.openxmlformats-officedocument.presentationml.slide+xml"/>
  <Override PartName="/ppt/notesSlides/notesSlide32.xml" ContentType="application/vnd.openxmlformats-officedocument.presentationml.notesSlide+xml"/>
  <Override PartName="/ppt/slides/slide56.xml" ContentType="application/vnd.openxmlformats-officedocument.presentationml.slide+xml"/>
  <Override PartName="/ppt/notesSlides/notesSlide33.xml" ContentType="application/vnd.openxmlformats-officedocument.presentationml.notesSlide+xml"/>
  <Override PartName="/ppt/slides/slide57.xml" ContentType="application/vnd.openxmlformats-officedocument.presentationml.slide+xml"/>
  <Override PartName="/ppt/notesSlides/notesSlide34.xml" ContentType="application/vnd.openxmlformats-officedocument.presentationml.notesSlide+xml"/>
  <Override PartName="/ppt/slides/slide58.xml" ContentType="application/vnd.openxmlformats-officedocument.presentationml.slide+xml"/>
  <Override PartName="/ppt/notesSlides/notesSlide35.xml" ContentType="application/vnd.openxmlformats-officedocument.presentationml.notesSlide+xml"/>
  <Override PartName="/ppt/slides/slide59.xml" ContentType="application/vnd.openxmlformats-officedocument.presentationml.slide+xml"/>
  <Override PartName="/ppt/notesSlides/notesSlide36.xml" ContentType="application/vnd.openxmlformats-officedocument.presentationml.notesSlide+xml"/>
  <Override PartName="/ppt/slides/slide60.xml" ContentType="application/vnd.openxmlformats-officedocument.presentationml.slide+xml"/>
  <Override PartName="/ppt/notesSlides/notesSlide37.xml" ContentType="application/vnd.openxmlformats-officedocument.presentationml.notesSlide+xml"/>
  <Override PartName="/ppt/slides/slide61.xml" ContentType="application/vnd.openxmlformats-officedocument.presentationml.slide+xml"/>
  <Override PartName="/ppt/notesSlides/notesSlide38.xml" ContentType="application/vnd.openxmlformats-officedocument.presentationml.notes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Slides/notesSlide39.xml" ContentType="application/vnd.openxmlformats-officedocument.presentationml.notesSlide+xml"/>
  <Override PartName="/ppt/slides/slide69.xml" ContentType="application/vnd.openxmlformats-officedocument.presentationml.slide+xml"/>
  <Override PartName="/ppt/notesSlides/notesSlide40.xml" ContentType="application/vnd.openxmlformats-officedocument.presentationml.notesSlide+xml"/>
  <Override PartName="/ppt/slides/slide70.xml" ContentType="application/vnd.openxmlformats-officedocument.presentationml.slide+xml"/>
  <Override PartName="/ppt/notesSlides/notesSlide41.xml" ContentType="application/vnd.openxmlformats-officedocument.presentationml.notes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Slides/notesSlide42.xml" ContentType="application/vnd.openxmlformats-officedocument.presentationml.notesSlide+xml"/>
  <Override PartName="/ppt/slides/slide77.xml" ContentType="application/vnd.openxmlformats-officedocument.presentationml.slide+xml"/>
  <Override PartName="/ppt/notesSlides/notesSlide43.xml" ContentType="application/vnd.openxmlformats-officedocument.presentationml.notesSlide+xml"/>
  <Override PartName="/ppt/slides/slide78.xml" ContentType="application/vnd.openxmlformats-officedocument.presentationml.slide+xml"/>
  <Override PartName="/ppt/notesSlides/notesSlide44.xml" ContentType="application/vnd.openxmlformats-officedocument.presentationml.notesSlide+xml"/>
  <Override PartName="/ppt/slides/slide79.xml" ContentType="application/vnd.openxmlformats-officedocument.presentationml.slide+xml"/>
  <Override PartName="/ppt/notesSlides/notesSlide45.xml" ContentType="application/vnd.openxmlformats-officedocument.presentationml.notes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ppt/theme/theme7.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9.xml" ContentType="application/vnd.openxmlformats-officedocument.theme+xml"/>
  <Override PartName="/ppt/theme/theme2.xml" ContentType="application/vnd.openxmlformats-officedocument.theme+xml"/>
  <Override PartName="/ppt/theme/theme5.xml" ContentType="application/vnd.openxmlformats-officedocument.theme+xml"/>
  <Override PartName="/ppt/theme/theme1.xml" ContentType="application/vnd.openxmlformats-officedocument.theme+xml"/>
  <Override PartName="/ppt/theme/theme6.xml" ContentType="application/vnd.openxmlformats-officedocument.theme+xml"/>
  <Override PartName="/ppt/theme/theme8.xml" ContentType="application/vnd.openxmlformats-officedocument.theme+xml"/>
  <Override PartName="/ppt/ink/ink3.xml" ContentType="application/inkml+xml"/>
  <Override PartName="/ppt/ink/ink2.xml" ContentType="application/inkml+xml"/>
  <Override PartName="/ppt/ink/ink1.xml" ContentType="application/inkml+xml"/>
  <Override PartName="/ppt/ink/ink4.xml" ContentType="application/inkml+xml"/>
  <Override PartName="/ppt/ink/ink5.xml" ContentType="application/inkml+xml"/>
  <Override PartName="/ppt/charts/chart1.xml" ContentType="application/vnd.openxmlformats-officedocument.drawingml.chart+xml"/>
  <Override PartName="/ppt/charts/style1.xml" ContentType="application/vnd.ms-office.chartstyle+xml"/>
  <Override PartName="/docProps/custom.xml" ContentType="application/vnd.openxmlformats-officedocument.custom-properties+xml"/>
  <Override PartName="/docProps/app.xml" ContentType="application/vnd.openxmlformats-officedocument.extended-properties+xml"/>
  <Override PartName="/ppt/changesInfos/changesInfo1.xml" ContentType="application/vnd.ms-powerpoint.changesinfo+xml"/>
  <Override PartName="/ppt/charts/style2.xml" ContentType="application/vnd.ms-office.chartstyle+xml"/>
  <Override PartName="/ppt/charts/colors2.xml" ContentType="application/vnd.ms-office.chartcolorstyle+xml"/>
  <Override PartName="/ppt/charts/colors1.xml" ContentType="application/vnd.ms-office.chartcolorstyle+xml"/>
  <Override PartName="/ppt/revisionInfo.xml" ContentType="application/vnd.ms-powerpoint.revisioninfo+xml"/>
  <Override PartName="/ppt/charts/chart2.xml" ContentType="application/vnd.openxmlformats-officedocument.drawingml.chart+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Layouts/slideLayout75.xml" ContentType="application/vnd.openxmlformats-officedocument.presentationml.slideLayou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2"/>
    <p:sldMasterId id="2147483653" r:id="rId3"/>
    <p:sldMasterId id="2147483661" r:id="rId4"/>
    <p:sldMasterId id="2147483674" r:id="rId5"/>
    <p:sldMasterId id="2147483685" r:id="rId6"/>
    <p:sldMasterId id="2147483705" r:id="rId7"/>
    <p:sldMasterId id="2147483725" r:id="rId8"/>
  </p:sldMasterIdLst>
  <p:notesMasterIdLst>
    <p:notesMasterId r:id="rId106"/>
  </p:notesMasterIdLst>
  <p:sldIdLst>
    <p:sldId id="342" r:id="rId9"/>
    <p:sldId id="343" r:id="rId10"/>
    <p:sldId id="344" r:id="rId11"/>
    <p:sldId id="345" r:id="rId12"/>
    <p:sldId id="346" r:id="rId13"/>
    <p:sldId id="347" r:id="rId14"/>
    <p:sldId id="268" r:id="rId15"/>
    <p:sldId id="564" r:id="rId16"/>
    <p:sldId id="560" r:id="rId17"/>
    <p:sldId id="566" r:id="rId18"/>
    <p:sldId id="262" r:id="rId19"/>
    <p:sldId id="565" r:id="rId20"/>
    <p:sldId id="264" r:id="rId21"/>
    <p:sldId id="572" r:id="rId22"/>
    <p:sldId id="563" r:id="rId23"/>
    <p:sldId id="561" r:id="rId24"/>
    <p:sldId id="265" r:id="rId25"/>
    <p:sldId id="266" r:id="rId26"/>
    <p:sldId id="575" r:id="rId27"/>
    <p:sldId id="576" r:id="rId28"/>
    <p:sldId id="577" r:id="rId29"/>
    <p:sldId id="574" r:id="rId30"/>
    <p:sldId id="569" r:id="rId31"/>
    <p:sldId id="567" r:id="rId32"/>
    <p:sldId id="562" r:id="rId33"/>
    <p:sldId id="269"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 id="295" r:id="rId53"/>
    <p:sldId id="296" r:id="rId54"/>
    <p:sldId id="297" r:id="rId55"/>
    <p:sldId id="298" r:id="rId56"/>
    <p:sldId id="299" r:id="rId57"/>
    <p:sldId id="300" r:id="rId58"/>
    <p:sldId id="301" r:id="rId59"/>
    <p:sldId id="302" r:id="rId60"/>
    <p:sldId id="270" r:id="rId61"/>
    <p:sldId id="303" r:id="rId62"/>
    <p:sldId id="304" r:id="rId63"/>
    <p:sldId id="305" r:id="rId64"/>
    <p:sldId id="306" r:id="rId65"/>
    <p:sldId id="307" r:id="rId66"/>
    <p:sldId id="308" r:id="rId67"/>
    <p:sldId id="309" r:id="rId68"/>
    <p:sldId id="310" r:id="rId69"/>
    <p:sldId id="311" r:id="rId70"/>
    <p:sldId id="312" r:id="rId71"/>
    <p:sldId id="313" r:id="rId72"/>
    <p:sldId id="314" r:id="rId73"/>
    <p:sldId id="315" r:id="rId74"/>
    <p:sldId id="316" r:id="rId75"/>
    <p:sldId id="317" r:id="rId76"/>
    <p:sldId id="318" r:id="rId77"/>
    <p:sldId id="319" r:id="rId78"/>
    <p:sldId id="320" r:id="rId79"/>
    <p:sldId id="321" r:id="rId80"/>
    <p:sldId id="322" r:id="rId81"/>
    <p:sldId id="323" r:id="rId82"/>
    <p:sldId id="324" r:id="rId83"/>
    <p:sldId id="325" r:id="rId84"/>
    <p:sldId id="326" r:id="rId85"/>
    <p:sldId id="271" r:id="rId86"/>
    <p:sldId id="327" r:id="rId87"/>
    <p:sldId id="328" r:id="rId88"/>
    <p:sldId id="329" r:id="rId89"/>
    <p:sldId id="330" r:id="rId90"/>
    <p:sldId id="331" r:id="rId91"/>
    <p:sldId id="332" r:id="rId92"/>
    <p:sldId id="333" r:id="rId93"/>
    <p:sldId id="334" r:id="rId94"/>
    <p:sldId id="272" r:id="rId95"/>
    <p:sldId id="335" r:id="rId96"/>
    <p:sldId id="336" r:id="rId97"/>
    <p:sldId id="337" r:id="rId98"/>
    <p:sldId id="338" r:id="rId99"/>
    <p:sldId id="339" r:id="rId100"/>
    <p:sldId id="340" r:id="rId101"/>
    <p:sldId id="341" r:id="rId102"/>
    <p:sldId id="273" r:id="rId103"/>
    <p:sldId id="274" r:id="rId104"/>
    <p:sldId id="275" r:id="rId105"/>
  </p:sldIdLst>
  <p:sldSz cx="24384000" cy="13716000"/>
  <p:notesSz cx="6858000" cy="9144000"/>
  <p:defaultTextStyle>
    <a:defPPr marL="0" marR="0" indent="0" algn="l" defTabSz="914400" rtl="0" fontAlgn="auto" latinLnBrk="1" hangingPunct="0">
      <a:lnSpc>
        <a:spcPct val="100000"/>
      </a:lnSpc>
      <a:spcBef>
        <a:spcPts val="0"/>
      </a:spcBef>
      <a:spcAft>
        <a:spcPts val="0"/>
      </a:spcAft>
      <a:buSzPct val="100000"/>
      <a:buFontTx/>
      <a:buNone/>
      <a:defRPr kumimoji="0" sz="1800" b="0" i="0" u="none" strike="noStrike" cap="none" spc="0" baseline="0">
        <a:ln>
          <a:noFill/>
        </a:ln>
        <a:solidFill>
          <a:srgbClr val="000000"/>
        </a:solidFill>
        <a:effectLst/>
        <a:uLnTx/>
      </a:defRPr>
    </a:defPPr>
    <a:lvl1pPr marL="0" marR="0" indent="0" algn="l" defTabSz="825500" rtl="0" fontAlgn="auto" latinLnBrk="0" hangingPunct="0">
      <a:lnSpc>
        <a:spcPct val="100000"/>
      </a:lnSpc>
      <a:spcBef>
        <a:spcPts val="0"/>
      </a:spcBef>
      <a:spcAft>
        <a:spcPts val="0"/>
      </a:spcAft>
      <a:buSzPct val="100000"/>
      <a:buFontTx/>
      <a:buNone/>
      <a:defRPr kumimoji="0"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L="0" marR="0" indent="0" algn="l" defTabSz="825500" rtl="0" fontAlgn="auto" latinLnBrk="0" hangingPunct="0">
      <a:lnSpc>
        <a:spcPct val="100000"/>
      </a:lnSpc>
      <a:spcBef>
        <a:spcPts val="0"/>
      </a:spcBef>
      <a:spcAft>
        <a:spcPts val="0"/>
      </a:spcAft>
      <a:buSzPct val="100000"/>
      <a:buFontTx/>
      <a:buNone/>
      <a:defRPr kumimoji="0"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0" marR="0" indent="0" algn="l" defTabSz="825500" rtl="0" fontAlgn="auto" latinLnBrk="0" hangingPunct="0">
      <a:lnSpc>
        <a:spcPct val="100000"/>
      </a:lnSpc>
      <a:spcBef>
        <a:spcPts val="0"/>
      </a:spcBef>
      <a:spcAft>
        <a:spcPts val="0"/>
      </a:spcAft>
      <a:buSzPct val="100000"/>
      <a:buFontTx/>
      <a:buNone/>
      <a:defRPr kumimoji="0"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0" marR="0" indent="0" algn="l" defTabSz="825500" rtl="0" fontAlgn="auto" latinLnBrk="0" hangingPunct="0">
      <a:lnSpc>
        <a:spcPct val="100000"/>
      </a:lnSpc>
      <a:spcBef>
        <a:spcPts val="0"/>
      </a:spcBef>
      <a:spcAft>
        <a:spcPts val="0"/>
      </a:spcAft>
      <a:buSzPct val="100000"/>
      <a:buFontTx/>
      <a:buNone/>
      <a:defRPr kumimoji="0"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0" marR="0" indent="0" algn="l" defTabSz="825500" rtl="0" fontAlgn="auto" latinLnBrk="0" hangingPunct="0">
      <a:lnSpc>
        <a:spcPct val="100000"/>
      </a:lnSpc>
      <a:spcBef>
        <a:spcPts val="0"/>
      </a:spcBef>
      <a:spcAft>
        <a:spcPts val="0"/>
      </a:spcAft>
      <a:buSzPct val="100000"/>
      <a:buFontTx/>
      <a:buNone/>
      <a:defRPr kumimoji="0"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0" marR="0" indent="0" algn="l" defTabSz="825500" rtl="0" fontAlgn="auto" latinLnBrk="0" hangingPunct="0">
      <a:lnSpc>
        <a:spcPct val="100000"/>
      </a:lnSpc>
      <a:spcBef>
        <a:spcPts val="0"/>
      </a:spcBef>
      <a:spcAft>
        <a:spcPts val="0"/>
      </a:spcAft>
      <a:buSzPct val="100000"/>
      <a:buFontTx/>
      <a:buNone/>
      <a:defRPr kumimoji="0"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0" marR="0" indent="0" algn="l" defTabSz="825500" rtl="0" fontAlgn="auto" latinLnBrk="0" hangingPunct="0">
      <a:lnSpc>
        <a:spcPct val="100000"/>
      </a:lnSpc>
      <a:spcBef>
        <a:spcPts val="0"/>
      </a:spcBef>
      <a:spcAft>
        <a:spcPts val="0"/>
      </a:spcAft>
      <a:buSzPct val="100000"/>
      <a:buFontTx/>
      <a:buNone/>
      <a:defRPr kumimoji="0"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0" marR="0" indent="0" algn="l" defTabSz="825500" rtl="0" fontAlgn="auto" latinLnBrk="0" hangingPunct="0">
      <a:lnSpc>
        <a:spcPct val="100000"/>
      </a:lnSpc>
      <a:spcBef>
        <a:spcPts val="0"/>
      </a:spcBef>
      <a:spcAft>
        <a:spcPts val="0"/>
      </a:spcAft>
      <a:buSzPct val="100000"/>
      <a:buFontTx/>
      <a:buNone/>
      <a:defRPr kumimoji="0"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0" marR="0" indent="0" algn="l" defTabSz="825500" rtl="0" fontAlgn="auto" latinLnBrk="0" hangingPunct="0">
      <a:lnSpc>
        <a:spcPct val="100000"/>
      </a:lnSpc>
      <a:spcBef>
        <a:spcPts val="0"/>
      </a:spcBef>
      <a:spcAft>
        <a:spcPts val="0"/>
      </a:spcAft>
      <a:buSzPct val="100000"/>
      <a:buFontTx/>
      <a:buNone/>
      <a:defRPr kumimoji="0"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941F69-0D51-AC62-1F8C-7301629A1749}" v="40" dt="2024-03-18T13:42:30.679"/>
    <p1510:client id="{CCBC05A9-C171-F8B7-E551-3B6757772B7E}" v="28" dt="2024-03-18T13:55:14.533"/>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microsoft.com/office/2015/10/relationships/revisionInfo" Target="revisionInfo.xml"/><Relationship Id="rId16" Type="http://schemas.openxmlformats.org/officeDocument/2006/relationships/slide" Target="slides/slide8.xml"/><Relationship Id="rId107" Type="http://schemas.openxmlformats.org/officeDocument/2006/relationships/presProps" Target="presProps.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customXml" Target="../customXml/item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viewProps" Target="viewProps.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notesMaster" Target="notesMasters/notesMaster1.xml"/><Relationship Id="rId114" Type="http://schemas.openxmlformats.org/officeDocument/2006/relationships/customXml" Target="../customXml/item2.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theme" Target="theme/theme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tableStyles" Target="tableStyles.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ysocky Ondrej" userId="S::vys0053@vsb.cz::831d964c-d96a-451c-afe3-d812c7e0f470" providerId="AD" clId="Web-{CCBC05A9-C171-F8B7-E551-3B6757772B7E}"/>
    <pc:docChg chg="modSld">
      <pc:chgData name="Vysocky Ondrej" userId="S::vys0053@vsb.cz::831d964c-d96a-451c-afe3-d812c7e0f470" providerId="AD" clId="Web-{CCBC05A9-C171-F8B7-E551-3B6757772B7E}" dt="2024-03-18T13:55:14.533" v="22" actId="20577"/>
      <pc:docMkLst>
        <pc:docMk/>
      </pc:docMkLst>
      <pc:sldChg chg="modSp">
        <pc:chgData name="Vysocky Ondrej" userId="S::vys0053@vsb.cz::831d964c-d96a-451c-afe3-d812c7e0f470" providerId="AD" clId="Web-{CCBC05A9-C171-F8B7-E551-3B6757772B7E}" dt="2024-03-18T13:54:33.936" v="14" actId="20577"/>
        <pc:sldMkLst>
          <pc:docMk/>
          <pc:sldMk cId="603344782" sldId="266"/>
        </pc:sldMkLst>
        <pc:spChg chg="mod">
          <ac:chgData name="Vysocky Ondrej" userId="S::vys0053@vsb.cz::831d964c-d96a-451c-afe3-d812c7e0f470" providerId="AD" clId="Web-{CCBC05A9-C171-F8B7-E551-3B6757772B7E}" dt="2024-03-18T13:54:33.936" v="14" actId="20577"/>
          <ac:spMkLst>
            <pc:docMk/>
            <pc:sldMk cId="603344782" sldId="266"/>
            <ac:spMk id="78" creationId="{00000000-0000-0000-0000-000000000000}"/>
          </ac:spMkLst>
        </pc:spChg>
      </pc:sldChg>
      <pc:sldChg chg="modSp">
        <pc:chgData name="Vysocky Ondrej" userId="S::vys0053@vsb.cz::831d964c-d96a-451c-afe3-d812c7e0f470" providerId="AD" clId="Web-{CCBC05A9-C171-F8B7-E551-3B6757772B7E}" dt="2024-03-18T13:47:43.161" v="13" actId="20577"/>
        <pc:sldMkLst>
          <pc:docMk/>
          <pc:sldMk cId="3185970038" sldId="561"/>
        </pc:sldMkLst>
        <pc:spChg chg="mod">
          <ac:chgData name="Vysocky Ondrej" userId="S::vys0053@vsb.cz::831d964c-d96a-451c-afe3-d812c7e0f470" providerId="AD" clId="Web-{CCBC05A9-C171-F8B7-E551-3B6757772B7E}" dt="2024-03-18T13:47:43.161" v="13" actId="20577"/>
          <ac:spMkLst>
            <pc:docMk/>
            <pc:sldMk cId="3185970038" sldId="561"/>
            <ac:spMk id="78" creationId="{00000000-0000-0000-0000-000000000000}"/>
          </ac:spMkLst>
        </pc:spChg>
      </pc:sldChg>
      <pc:sldChg chg="addSp delSp modSp">
        <pc:chgData name="Vysocky Ondrej" userId="S::vys0053@vsb.cz::831d964c-d96a-451c-afe3-d812c7e0f470" providerId="AD" clId="Web-{CCBC05A9-C171-F8B7-E551-3B6757772B7E}" dt="2024-03-18T13:46:22.577" v="8" actId="1076"/>
        <pc:sldMkLst>
          <pc:docMk/>
          <pc:sldMk cId="2385096641" sldId="564"/>
        </pc:sldMkLst>
        <pc:spChg chg="del">
          <ac:chgData name="Vysocky Ondrej" userId="S::vys0053@vsb.cz::831d964c-d96a-451c-afe3-d812c7e0f470" providerId="AD" clId="Web-{CCBC05A9-C171-F8B7-E551-3B6757772B7E}" dt="2024-03-18T13:44:08.553" v="0"/>
          <ac:spMkLst>
            <pc:docMk/>
            <pc:sldMk cId="2385096641" sldId="564"/>
            <ac:spMk id="79" creationId="{00000000-0000-0000-0000-000000000000}"/>
          </ac:spMkLst>
        </pc:spChg>
        <pc:picChg chg="add mod">
          <ac:chgData name="Vysocky Ondrej" userId="S::vys0053@vsb.cz::831d964c-d96a-451c-afe3-d812c7e0f470" providerId="AD" clId="Web-{CCBC05A9-C171-F8B7-E551-3B6757772B7E}" dt="2024-03-18T13:46:22.577" v="8" actId="1076"/>
          <ac:picMkLst>
            <pc:docMk/>
            <pc:sldMk cId="2385096641" sldId="564"/>
            <ac:picMk id="2" creationId="{456AF74D-B688-1EAF-7D89-F85020C7FE70}"/>
          </ac:picMkLst>
        </pc:picChg>
        <pc:picChg chg="del">
          <ac:chgData name="Vysocky Ondrej" userId="S::vys0053@vsb.cz::831d964c-d96a-451c-afe3-d812c7e0f470" providerId="AD" clId="Web-{CCBC05A9-C171-F8B7-E551-3B6757772B7E}" dt="2024-03-18T13:45:31.512" v="2"/>
          <ac:picMkLst>
            <pc:docMk/>
            <pc:sldMk cId="2385096641" sldId="564"/>
            <ac:picMk id="13" creationId="{DD9081F0-702D-EF70-EEA2-B45AF9228FA8}"/>
          </ac:picMkLst>
        </pc:picChg>
        <pc:picChg chg="ord">
          <ac:chgData name="Vysocky Ondrej" userId="S::vys0053@vsb.cz::831d964c-d96a-451c-afe3-d812c7e0f470" providerId="AD" clId="Web-{CCBC05A9-C171-F8B7-E551-3B6757772B7E}" dt="2024-03-18T13:44:14.944" v="1"/>
          <ac:picMkLst>
            <pc:docMk/>
            <pc:sldMk cId="2385096641" sldId="564"/>
            <ac:picMk id="14" creationId="{412EB329-6F99-7C7B-C2D3-9BABBC790720}"/>
          </ac:picMkLst>
        </pc:picChg>
      </pc:sldChg>
      <pc:sldChg chg="modSp">
        <pc:chgData name="Vysocky Ondrej" userId="S::vys0053@vsb.cz::831d964c-d96a-451c-afe3-d812c7e0f470" providerId="AD" clId="Web-{CCBC05A9-C171-F8B7-E551-3B6757772B7E}" dt="2024-03-18T13:55:01.688" v="19" actId="20577"/>
        <pc:sldMkLst>
          <pc:docMk/>
          <pc:sldMk cId="2045745880" sldId="575"/>
        </pc:sldMkLst>
        <pc:spChg chg="mod">
          <ac:chgData name="Vysocky Ondrej" userId="S::vys0053@vsb.cz::831d964c-d96a-451c-afe3-d812c7e0f470" providerId="AD" clId="Web-{CCBC05A9-C171-F8B7-E551-3B6757772B7E}" dt="2024-03-18T13:55:01.688" v="19" actId="20577"/>
          <ac:spMkLst>
            <pc:docMk/>
            <pc:sldMk cId="2045745880" sldId="575"/>
            <ac:spMk id="78" creationId="{00000000-0000-0000-0000-000000000000}"/>
          </ac:spMkLst>
        </pc:spChg>
      </pc:sldChg>
      <pc:sldChg chg="modSp">
        <pc:chgData name="Vysocky Ondrej" userId="S::vys0053@vsb.cz::831d964c-d96a-451c-afe3-d812c7e0f470" providerId="AD" clId="Web-{CCBC05A9-C171-F8B7-E551-3B6757772B7E}" dt="2024-03-18T13:54:52.344" v="17" actId="20577"/>
        <pc:sldMkLst>
          <pc:docMk/>
          <pc:sldMk cId="3602794949" sldId="576"/>
        </pc:sldMkLst>
        <pc:spChg chg="mod">
          <ac:chgData name="Vysocky Ondrej" userId="S::vys0053@vsb.cz::831d964c-d96a-451c-afe3-d812c7e0f470" providerId="AD" clId="Web-{CCBC05A9-C171-F8B7-E551-3B6757772B7E}" dt="2024-03-18T13:54:52.344" v="17" actId="20577"/>
          <ac:spMkLst>
            <pc:docMk/>
            <pc:sldMk cId="3602794949" sldId="576"/>
            <ac:spMk id="78" creationId="{00000000-0000-0000-0000-000000000000}"/>
          </ac:spMkLst>
        </pc:spChg>
      </pc:sldChg>
      <pc:sldChg chg="modSp">
        <pc:chgData name="Vysocky Ondrej" userId="S::vys0053@vsb.cz::831d964c-d96a-451c-afe3-d812c7e0f470" providerId="AD" clId="Web-{CCBC05A9-C171-F8B7-E551-3B6757772B7E}" dt="2024-03-18T13:55:14.533" v="22" actId="20577"/>
        <pc:sldMkLst>
          <pc:docMk/>
          <pc:sldMk cId="3163227093" sldId="577"/>
        </pc:sldMkLst>
        <pc:spChg chg="mod">
          <ac:chgData name="Vysocky Ondrej" userId="S::vys0053@vsb.cz::831d964c-d96a-451c-afe3-d812c7e0f470" providerId="AD" clId="Web-{CCBC05A9-C171-F8B7-E551-3B6757772B7E}" dt="2024-03-18T13:55:14.533" v="22" actId="20577"/>
          <ac:spMkLst>
            <pc:docMk/>
            <pc:sldMk cId="3163227093" sldId="577"/>
            <ac:spMk id="78" creationId="{00000000-0000-0000-0000-000000000000}"/>
          </ac:spMkLst>
        </pc:spChg>
      </pc:sldChg>
    </pc:docChg>
  </pc:docChgLst>
  <pc:docChgLst>
    <pc:chgData name="Vysocky Ondrej" userId="S::vys0053@vsb.cz::831d964c-d96a-451c-afe3-d812c7e0f470" providerId="AD" clId="Web-{B8941F69-0D51-AC62-1F8C-7301629A1749}"/>
    <pc:docChg chg="addSld delSld modSld">
      <pc:chgData name="Vysocky Ondrej" userId="S::vys0053@vsb.cz::831d964c-d96a-451c-afe3-d812c7e0f470" providerId="AD" clId="Web-{B8941F69-0D51-AC62-1F8C-7301629A1749}" dt="2024-03-18T13:42:30.679" v="38"/>
      <pc:docMkLst>
        <pc:docMk/>
      </pc:docMkLst>
      <pc:sldChg chg="add">
        <pc:chgData name="Vysocky Ondrej" userId="S::vys0053@vsb.cz::831d964c-d96a-451c-afe3-d812c7e0f470" providerId="AD" clId="Web-{B8941F69-0D51-AC62-1F8C-7301629A1749}" dt="2024-03-18T13:33:53.562" v="16"/>
        <pc:sldMkLst>
          <pc:docMk/>
          <pc:sldMk cId="649071942" sldId="262"/>
        </pc:sldMkLst>
      </pc:sldChg>
      <pc:sldChg chg="add">
        <pc:chgData name="Vysocky Ondrej" userId="S::vys0053@vsb.cz::831d964c-d96a-451c-afe3-d812c7e0f470" providerId="AD" clId="Web-{B8941F69-0D51-AC62-1F8C-7301629A1749}" dt="2024-03-18T13:33:53.296" v="14"/>
        <pc:sldMkLst>
          <pc:docMk/>
          <pc:sldMk cId="4134264296" sldId="264"/>
        </pc:sldMkLst>
      </pc:sldChg>
      <pc:sldChg chg="add">
        <pc:chgData name="Vysocky Ondrej" userId="S::vys0053@vsb.cz::831d964c-d96a-451c-afe3-d812c7e0f470" providerId="AD" clId="Web-{B8941F69-0D51-AC62-1F8C-7301629A1749}" dt="2024-03-18T13:33:52.765" v="10"/>
        <pc:sldMkLst>
          <pc:docMk/>
          <pc:sldMk cId="1627915829" sldId="265"/>
        </pc:sldMkLst>
      </pc:sldChg>
      <pc:sldChg chg="delSp modSp add">
        <pc:chgData name="Vysocky Ondrej" userId="S::vys0053@vsb.cz::831d964c-d96a-451c-afe3-d812c7e0f470" providerId="AD" clId="Web-{B8941F69-0D51-AC62-1F8C-7301629A1749}" dt="2024-03-18T13:38:15.433" v="36" actId="20577"/>
        <pc:sldMkLst>
          <pc:docMk/>
          <pc:sldMk cId="603344782" sldId="266"/>
        </pc:sldMkLst>
        <pc:spChg chg="mod">
          <ac:chgData name="Vysocky Ondrej" userId="S::vys0053@vsb.cz::831d964c-d96a-451c-afe3-d812c7e0f470" providerId="AD" clId="Web-{B8941F69-0D51-AC62-1F8C-7301629A1749}" dt="2024-03-18T13:38:15.433" v="36" actId="20577"/>
          <ac:spMkLst>
            <pc:docMk/>
            <pc:sldMk cId="603344782" sldId="266"/>
            <ac:spMk id="78" creationId="{00000000-0000-0000-0000-000000000000}"/>
          </ac:spMkLst>
        </pc:spChg>
        <pc:picChg chg="del mod">
          <ac:chgData name="Vysocky Ondrej" userId="S::vys0053@vsb.cz::831d964c-d96a-451c-afe3-d812c7e0f470" providerId="AD" clId="Web-{B8941F69-0D51-AC62-1F8C-7301629A1749}" dt="2024-03-18T13:38:09.917" v="33"/>
          <ac:picMkLst>
            <pc:docMk/>
            <pc:sldMk cId="603344782" sldId="266"/>
            <ac:picMk id="5" creationId="{3B963717-4044-D753-6DF6-5337B2BE3975}"/>
          </ac:picMkLst>
        </pc:picChg>
        <pc:picChg chg="del">
          <ac:chgData name="Vysocky Ondrej" userId="S::vys0053@vsb.cz::831d964c-d96a-451c-afe3-d812c7e0f470" providerId="AD" clId="Web-{B8941F69-0D51-AC62-1F8C-7301629A1749}" dt="2024-03-18T13:38:12.511" v="34"/>
          <ac:picMkLst>
            <pc:docMk/>
            <pc:sldMk cId="603344782" sldId="266"/>
            <ac:picMk id="7" creationId="{392D2F19-394B-9909-ABFF-8D74C50810DC}"/>
          </ac:picMkLst>
        </pc:picChg>
        <pc:picChg chg="del">
          <ac:chgData name="Vysocky Ondrej" userId="S::vys0053@vsb.cz::831d964c-d96a-451c-afe3-d812c7e0f470" providerId="AD" clId="Web-{B8941F69-0D51-AC62-1F8C-7301629A1749}" dt="2024-03-18T13:38:12.542" v="35"/>
          <ac:picMkLst>
            <pc:docMk/>
            <pc:sldMk cId="603344782" sldId="266"/>
            <ac:picMk id="9" creationId="{7A79BB31-A405-426B-08FD-3E8DF77A8A02}"/>
          </ac:picMkLst>
        </pc:picChg>
      </pc:sldChg>
      <pc:sldChg chg="add del">
        <pc:chgData name="Vysocky Ondrej" userId="S::vys0053@vsb.cz::831d964c-d96a-451c-afe3-d812c7e0f470" providerId="AD" clId="Web-{B8941F69-0D51-AC62-1F8C-7301629A1749}" dt="2024-03-18T13:35:07.362" v="24"/>
        <pc:sldMkLst>
          <pc:docMk/>
          <pc:sldMk cId="3688864448" sldId="267"/>
        </pc:sldMkLst>
      </pc:sldChg>
      <pc:sldChg chg="add">
        <pc:chgData name="Vysocky Ondrej" userId="S::vys0053@vsb.cz::831d964c-d96a-451c-afe3-d812c7e0f470" providerId="AD" clId="Web-{B8941F69-0D51-AC62-1F8C-7301629A1749}" dt="2024-03-18T13:33:54.921" v="18"/>
        <pc:sldMkLst>
          <pc:docMk/>
          <pc:sldMk cId="42775575" sldId="560"/>
        </pc:sldMkLst>
      </pc:sldChg>
      <pc:sldChg chg="add">
        <pc:chgData name="Vysocky Ondrej" userId="S::vys0053@vsb.cz::831d964c-d96a-451c-afe3-d812c7e0f470" providerId="AD" clId="Web-{B8941F69-0D51-AC62-1F8C-7301629A1749}" dt="2024-03-18T13:33:52.905" v="11"/>
        <pc:sldMkLst>
          <pc:docMk/>
          <pc:sldMk cId="3185970038" sldId="561"/>
        </pc:sldMkLst>
      </pc:sldChg>
      <pc:sldChg chg="add">
        <pc:chgData name="Vysocky Ondrej" userId="S::vys0053@vsb.cz::831d964c-d96a-451c-afe3-d812c7e0f470" providerId="AD" clId="Web-{B8941F69-0D51-AC62-1F8C-7301629A1749}" dt="2024-03-18T13:33:51.265" v="0"/>
        <pc:sldMkLst>
          <pc:docMk/>
          <pc:sldMk cId="1635547791" sldId="562"/>
        </pc:sldMkLst>
      </pc:sldChg>
      <pc:sldChg chg="add">
        <pc:chgData name="Vysocky Ondrej" userId="S::vys0053@vsb.cz::831d964c-d96a-451c-afe3-d812c7e0f470" providerId="AD" clId="Web-{B8941F69-0D51-AC62-1F8C-7301629A1749}" dt="2024-03-18T13:33:53.030" v="12"/>
        <pc:sldMkLst>
          <pc:docMk/>
          <pc:sldMk cId="2794906634" sldId="563"/>
        </pc:sldMkLst>
      </pc:sldChg>
      <pc:sldChg chg="modSp add">
        <pc:chgData name="Vysocky Ondrej" userId="S::vys0053@vsb.cz::831d964c-d96a-451c-afe3-d812c7e0f470" providerId="AD" clId="Web-{B8941F69-0D51-AC62-1F8C-7301629A1749}" dt="2024-03-18T13:42:30.679" v="38"/>
        <pc:sldMkLst>
          <pc:docMk/>
          <pc:sldMk cId="2385096641" sldId="564"/>
        </pc:sldMkLst>
        <pc:picChg chg="ord">
          <ac:chgData name="Vysocky Ondrej" userId="S::vys0053@vsb.cz::831d964c-d96a-451c-afe3-d812c7e0f470" providerId="AD" clId="Web-{B8941F69-0D51-AC62-1F8C-7301629A1749}" dt="2024-03-18T13:42:30.679" v="38"/>
          <ac:picMkLst>
            <pc:docMk/>
            <pc:sldMk cId="2385096641" sldId="564"/>
            <ac:picMk id="14" creationId="{412EB329-6F99-7C7B-C2D3-9BABBC790720}"/>
          </ac:picMkLst>
        </pc:picChg>
      </pc:sldChg>
      <pc:sldChg chg="add">
        <pc:chgData name="Vysocky Ondrej" userId="S::vys0053@vsb.cz::831d964c-d96a-451c-afe3-d812c7e0f470" providerId="AD" clId="Web-{B8941F69-0D51-AC62-1F8C-7301629A1749}" dt="2024-03-18T13:33:53.437" v="15"/>
        <pc:sldMkLst>
          <pc:docMk/>
          <pc:sldMk cId="2683883537" sldId="565"/>
        </pc:sldMkLst>
      </pc:sldChg>
      <pc:sldChg chg="add">
        <pc:chgData name="Vysocky Ondrej" userId="S::vys0053@vsb.cz::831d964c-d96a-451c-afe3-d812c7e0f470" providerId="AD" clId="Web-{B8941F69-0D51-AC62-1F8C-7301629A1749}" dt="2024-03-18T13:33:53.702" v="17"/>
        <pc:sldMkLst>
          <pc:docMk/>
          <pc:sldMk cId="1721501118" sldId="566"/>
        </pc:sldMkLst>
      </pc:sldChg>
      <pc:sldChg chg="add">
        <pc:chgData name="Vysocky Ondrej" userId="S::vys0053@vsb.cz::831d964c-d96a-451c-afe3-d812c7e0f470" providerId="AD" clId="Web-{B8941F69-0D51-AC62-1F8C-7301629A1749}" dt="2024-03-18T13:33:51.437" v="1"/>
        <pc:sldMkLst>
          <pc:docMk/>
          <pc:sldMk cId="3061052512" sldId="567"/>
        </pc:sldMkLst>
      </pc:sldChg>
      <pc:sldChg chg="add del">
        <pc:chgData name="Vysocky Ondrej" userId="S::vys0053@vsb.cz::831d964c-d96a-451c-afe3-d812c7e0f470" providerId="AD" clId="Web-{B8941F69-0D51-AC62-1F8C-7301629A1749}" dt="2024-03-18T13:35:07.346" v="23"/>
        <pc:sldMkLst>
          <pc:docMk/>
          <pc:sldMk cId="3334832020" sldId="568"/>
        </pc:sldMkLst>
      </pc:sldChg>
      <pc:sldChg chg="add">
        <pc:chgData name="Vysocky Ondrej" userId="S::vys0053@vsb.cz::831d964c-d96a-451c-afe3-d812c7e0f470" providerId="AD" clId="Web-{B8941F69-0D51-AC62-1F8C-7301629A1749}" dt="2024-03-18T13:33:52.234" v="4"/>
        <pc:sldMkLst>
          <pc:docMk/>
          <pc:sldMk cId="3844071677" sldId="569"/>
        </pc:sldMkLst>
      </pc:sldChg>
      <pc:sldChg chg="add del">
        <pc:chgData name="Vysocky Ondrej" userId="S::vys0053@vsb.cz::831d964c-d96a-451c-afe3-d812c7e0f470" providerId="AD" clId="Web-{B8941F69-0D51-AC62-1F8C-7301629A1749}" dt="2024-03-18T13:34:58.580" v="20"/>
        <pc:sldMkLst>
          <pc:docMk/>
          <pc:sldMk cId="3585198146" sldId="570"/>
        </pc:sldMkLst>
      </pc:sldChg>
      <pc:sldChg chg="add del">
        <pc:chgData name="Vysocky Ondrej" userId="S::vys0053@vsb.cz::831d964c-d96a-451c-afe3-d812c7e0f470" providerId="AD" clId="Web-{B8941F69-0D51-AC62-1F8C-7301629A1749}" dt="2024-03-18T13:34:58.596" v="21"/>
        <pc:sldMkLst>
          <pc:docMk/>
          <pc:sldMk cId="1784023371" sldId="571"/>
        </pc:sldMkLst>
      </pc:sldChg>
      <pc:sldChg chg="add">
        <pc:chgData name="Vysocky Ondrej" userId="S::vys0053@vsb.cz::831d964c-d96a-451c-afe3-d812c7e0f470" providerId="AD" clId="Web-{B8941F69-0D51-AC62-1F8C-7301629A1749}" dt="2024-03-18T13:33:53.187" v="13"/>
        <pc:sldMkLst>
          <pc:docMk/>
          <pc:sldMk cId="1430922020" sldId="572"/>
        </pc:sldMkLst>
      </pc:sldChg>
      <pc:sldChg chg="add">
        <pc:chgData name="Vysocky Ondrej" userId="S::vys0053@vsb.cz::831d964c-d96a-451c-afe3-d812c7e0f470" providerId="AD" clId="Web-{B8941F69-0D51-AC62-1F8C-7301629A1749}" dt="2024-03-18T13:33:52.343" v="5"/>
        <pc:sldMkLst>
          <pc:docMk/>
          <pc:sldMk cId="1162047545" sldId="574"/>
        </pc:sldMkLst>
      </pc:sldChg>
      <pc:sldChg chg="add del">
        <pc:chgData name="Vysocky Ondrej" userId="S::vys0053@vsb.cz::831d964c-d96a-451c-afe3-d812c7e0f470" providerId="AD" clId="Web-{B8941F69-0D51-AC62-1F8C-7301629A1749}" dt="2024-03-18T13:34:58.596" v="22"/>
        <pc:sldMkLst>
          <pc:docMk/>
          <pc:sldMk cId="1462147546" sldId="575"/>
        </pc:sldMkLst>
      </pc:sldChg>
      <pc:sldChg chg="delSp modSp add replId">
        <pc:chgData name="Vysocky Ondrej" userId="S::vys0053@vsb.cz::831d964c-d96a-451c-afe3-d812c7e0f470" providerId="AD" clId="Web-{B8941F69-0D51-AC62-1F8C-7301629A1749}" dt="2024-03-18T13:38:19.074" v="37" actId="20577"/>
        <pc:sldMkLst>
          <pc:docMk/>
          <pc:sldMk cId="2045745880" sldId="575"/>
        </pc:sldMkLst>
        <pc:spChg chg="mod">
          <ac:chgData name="Vysocky Ondrej" userId="S::vys0053@vsb.cz::831d964c-d96a-451c-afe3-d812c7e0f470" providerId="AD" clId="Web-{B8941F69-0D51-AC62-1F8C-7301629A1749}" dt="2024-03-18T13:38:19.074" v="37" actId="20577"/>
          <ac:spMkLst>
            <pc:docMk/>
            <pc:sldMk cId="2045745880" sldId="575"/>
            <ac:spMk id="78" creationId="{00000000-0000-0000-0000-000000000000}"/>
          </ac:spMkLst>
        </pc:spChg>
        <pc:picChg chg="del">
          <ac:chgData name="Vysocky Ondrej" userId="S::vys0053@vsb.cz::831d964c-d96a-451c-afe3-d812c7e0f470" providerId="AD" clId="Web-{B8941F69-0D51-AC62-1F8C-7301629A1749}" dt="2024-03-18T13:38:03.089" v="31"/>
          <ac:picMkLst>
            <pc:docMk/>
            <pc:sldMk cId="2045745880" sldId="575"/>
            <ac:picMk id="7" creationId="{392D2F19-394B-9909-ABFF-8D74C50810DC}"/>
          </ac:picMkLst>
        </pc:picChg>
        <pc:picChg chg="del">
          <ac:chgData name="Vysocky Ondrej" userId="S::vys0053@vsb.cz::831d964c-d96a-451c-afe3-d812c7e0f470" providerId="AD" clId="Web-{B8941F69-0D51-AC62-1F8C-7301629A1749}" dt="2024-03-18T13:38:04.620" v="32"/>
          <ac:picMkLst>
            <pc:docMk/>
            <pc:sldMk cId="2045745880" sldId="575"/>
            <ac:picMk id="9" creationId="{7A79BB31-A405-426B-08FD-3E8DF77A8A02}"/>
          </ac:picMkLst>
        </pc:picChg>
      </pc:sldChg>
      <pc:sldChg chg="delSp modSp add replId">
        <pc:chgData name="Vysocky Ondrej" userId="S::vys0053@vsb.cz::831d964c-d96a-451c-afe3-d812c7e0f470" providerId="AD" clId="Web-{B8941F69-0D51-AC62-1F8C-7301629A1749}" dt="2024-03-18T13:37:59.870" v="30"/>
        <pc:sldMkLst>
          <pc:docMk/>
          <pc:sldMk cId="3602794949" sldId="576"/>
        </pc:sldMkLst>
        <pc:spChg chg="mod">
          <ac:chgData name="Vysocky Ondrej" userId="S::vys0053@vsb.cz::831d964c-d96a-451c-afe3-d812c7e0f470" providerId="AD" clId="Web-{B8941F69-0D51-AC62-1F8C-7301629A1749}" dt="2024-03-18T13:37:55.010" v="29" actId="20577"/>
          <ac:spMkLst>
            <pc:docMk/>
            <pc:sldMk cId="3602794949" sldId="576"/>
            <ac:spMk id="78" creationId="{00000000-0000-0000-0000-000000000000}"/>
          </ac:spMkLst>
        </pc:spChg>
        <pc:picChg chg="del">
          <ac:chgData name="Vysocky Ondrej" userId="S::vys0053@vsb.cz::831d964c-d96a-451c-afe3-d812c7e0f470" providerId="AD" clId="Web-{B8941F69-0D51-AC62-1F8C-7301629A1749}" dt="2024-03-18T13:37:59.870" v="30"/>
          <ac:picMkLst>
            <pc:docMk/>
            <pc:sldMk cId="3602794949" sldId="576"/>
            <ac:picMk id="9" creationId="{7A79BB31-A405-426B-08FD-3E8DF77A8A02}"/>
          </ac:picMkLst>
        </pc:picChg>
      </pc:sldChg>
      <pc:sldChg chg="add replId">
        <pc:chgData name="Vysocky Ondrej" userId="S::vys0053@vsb.cz::831d964c-d96a-451c-afe3-d812c7e0f470" providerId="AD" clId="Web-{B8941F69-0D51-AC62-1F8C-7301629A1749}" dt="2024-03-18T13:37:34.009" v="28"/>
        <pc:sldMkLst>
          <pc:docMk/>
          <pc:sldMk cId="3163227093" sldId="577"/>
        </pc:sldMkLst>
      </pc:sldChg>
      <pc:sldMasterChg chg="addSldLayout">
        <pc:chgData name="Vysocky Ondrej" userId="S::vys0053@vsb.cz::831d964c-d96a-451c-afe3-d812c7e0f470" providerId="AD" clId="Web-{B8941F69-0D51-AC62-1F8C-7301629A1749}" dt="2024-03-18T13:33:51.265" v="0"/>
        <pc:sldMasterMkLst>
          <pc:docMk/>
          <pc:sldMasterMk cId="0" sldId="2147483648"/>
        </pc:sldMasterMkLst>
        <pc:sldLayoutChg chg="add replId">
          <pc:chgData name="Vysocky Ondrej" userId="S::vys0053@vsb.cz::831d964c-d96a-451c-afe3-d812c7e0f470" providerId="AD" clId="Web-{B8941F69-0D51-AC62-1F8C-7301629A1749}" dt="2024-03-18T13:33:51.265" v="0"/>
          <pc:sldLayoutMkLst>
            <pc:docMk/>
            <pc:sldMasterMk cId="0" sldId="2147483648"/>
            <pc:sldLayoutMk cId="900647899" sldId="2147483730"/>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popeda2.csc.fi\winhome\eheiskan\My%20Documents\Esitykset\SC23%20BoF\HPL_Heat_power_data2.csv"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HPL_Heat_power_data2!$H$1</c:f>
              <c:strCache>
                <c:ptCount val="1"/>
                <c:pt idx="0">
                  <c:v>LUMI IT-power</c:v>
                </c:pt>
              </c:strCache>
            </c:strRef>
          </c:tx>
          <c:spPr>
            <a:ln w="28575" cap="rnd">
              <a:solidFill>
                <a:schemeClr val="accent1"/>
              </a:solidFill>
              <a:round/>
            </a:ln>
            <a:effectLst/>
          </c:spPr>
          <c:marker>
            <c:symbol val="none"/>
          </c:marker>
          <c:cat>
            <c:numRef>
              <c:f>HPL_Heat_power_data2!$G$2:$G$82</c:f>
              <c:numCache>
                <c:formatCode>hh\:mm</c:formatCode>
                <c:ptCount val="81"/>
                <c:pt idx="0">
                  <c:v>0.74305555555555547</c:v>
                </c:pt>
                <c:pt idx="1">
                  <c:v>0.74375000000000002</c:v>
                </c:pt>
                <c:pt idx="2">
                  <c:v>0.74444444444444502</c:v>
                </c:pt>
                <c:pt idx="3">
                  <c:v>0.74513888888888902</c:v>
                </c:pt>
                <c:pt idx="4">
                  <c:v>0.74583333333333401</c:v>
                </c:pt>
                <c:pt idx="5">
                  <c:v>0.74652777777777801</c:v>
                </c:pt>
                <c:pt idx="6">
                  <c:v>0.74722222222222301</c:v>
                </c:pt>
                <c:pt idx="7">
                  <c:v>0.74791666666666701</c:v>
                </c:pt>
                <c:pt idx="8">
                  <c:v>0.748611111111112</c:v>
                </c:pt>
                <c:pt idx="9">
                  <c:v>0.749305555555556</c:v>
                </c:pt>
                <c:pt idx="10">
                  <c:v>0.750000000000001</c:v>
                </c:pt>
                <c:pt idx="11">
                  <c:v>0.750694444444446</c:v>
                </c:pt>
                <c:pt idx="12">
                  <c:v>0.75138888888888999</c:v>
                </c:pt>
                <c:pt idx="13">
                  <c:v>0.75208333333333499</c:v>
                </c:pt>
                <c:pt idx="14">
                  <c:v>0.75277777777777899</c:v>
                </c:pt>
                <c:pt idx="15">
                  <c:v>0.75347222222222399</c:v>
                </c:pt>
                <c:pt idx="16">
                  <c:v>0.75416666666666798</c:v>
                </c:pt>
                <c:pt idx="17">
                  <c:v>0.75486111111111298</c:v>
                </c:pt>
                <c:pt idx="18">
                  <c:v>0.75555555555555698</c:v>
                </c:pt>
                <c:pt idx="19">
                  <c:v>0.75625000000000198</c:v>
                </c:pt>
                <c:pt idx="20">
                  <c:v>0.75694444444444697</c:v>
                </c:pt>
                <c:pt idx="21">
                  <c:v>0.75763888888889097</c:v>
                </c:pt>
                <c:pt idx="22">
                  <c:v>0.75833333333333597</c:v>
                </c:pt>
                <c:pt idx="23">
                  <c:v>0.75902777777777997</c:v>
                </c:pt>
                <c:pt idx="24">
                  <c:v>0.75972222222222496</c:v>
                </c:pt>
                <c:pt idx="25">
                  <c:v>0.76041666666666896</c:v>
                </c:pt>
                <c:pt idx="26">
                  <c:v>0.76111111111111396</c:v>
                </c:pt>
                <c:pt idx="27">
                  <c:v>0.76180555555555796</c:v>
                </c:pt>
                <c:pt idx="28">
                  <c:v>0.76250000000000295</c:v>
                </c:pt>
                <c:pt idx="29">
                  <c:v>0.76319444444444795</c:v>
                </c:pt>
                <c:pt idx="30">
                  <c:v>0.76388888888889195</c:v>
                </c:pt>
                <c:pt idx="31">
                  <c:v>0.76458333333333695</c:v>
                </c:pt>
                <c:pt idx="32">
                  <c:v>0.76527777777778105</c:v>
                </c:pt>
                <c:pt idx="33">
                  <c:v>0.76597222222222605</c:v>
                </c:pt>
                <c:pt idx="34">
                  <c:v>0.76666666666667005</c:v>
                </c:pt>
                <c:pt idx="35">
                  <c:v>0.76736111111111505</c:v>
                </c:pt>
                <c:pt idx="36">
                  <c:v>0.76805555555555904</c:v>
                </c:pt>
                <c:pt idx="37">
                  <c:v>0.76875000000000404</c:v>
                </c:pt>
                <c:pt idx="38">
                  <c:v>0.76944444444444804</c:v>
                </c:pt>
                <c:pt idx="39">
                  <c:v>0.77013888888889304</c:v>
                </c:pt>
                <c:pt idx="40">
                  <c:v>0.77083333333333803</c:v>
                </c:pt>
                <c:pt idx="41">
                  <c:v>0.77152777777778203</c:v>
                </c:pt>
                <c:pt idx="42">
                  <c:v>0.77222222222222703</c:v>
                </c:pt>
                <c:pt idx="43">
                  <c:v>0.77291666666667103</c:v>
                </c:pt>
                <c:pt idx="44">
                  <c:v>0.77361111111111602</c:v>
                </c:pt>
                <c:pt idx="45">
                  <c:v>0.77430555555556002</c:v>
                </c:pt>
                <c:pt idx="46">
                  <c:v>0.77500000000000502</c:v>
                </c:pt>
                <c:pt idx="47">
                  <c:v>0.77569444444444902</c:v>
                </c:pt>
                <c:pt idx="48">
                  <c:v>0.77638888888889401</c:v>
                </c:pt>
                <c:pt idx="49">
                  <c:v>0.77708333333333901</c:v>
                </c:pt>
                <c:pt idx="50">
                  <c:v>0.77777777777778301</c:v>
                </c:pt>
                <c:pt idx="51">
                  <c:v>0.77847222222222801</c:v>
                </c:pt>
                <c:pt idx="52">
                  <c:v>0.779166666666672</c:v>
                </c:pt>
                <c:pt idx="53">
                  <c:v>0.779861111111117</c:v>
                </c:pt>
                <c:pt idx="54">
                  <c:v>0.780555555555561</c:v>
                </c:pt>
                <c:pt idx="55">
                  <c:v>0.781250000000006</c:v>
                </c:pt>
                <c:pt idx="56">
                  <c:v>0.78194444444444999</c:v>
                </c:pt>
                <c:pt idx="57">
                  <c:v>0.78263888888889499</c:v>
                </c:pt>
                <c:pt idx="58">
                  <c:v>0.78333333333333999</c:v>
                </c:pt>
                <c:pt idx="59">
                  <c:v>0.78402777777778399</c:v>
                </c:pt>
                <c:pt idx="60">
                  <c:v>0.78472222222222898</c:v>
                </c:pt>
                <c:pt idx="61">
                  <c:v>0.78541666666667298</c:v>
                </c:pt>
                <c:pt idx="62">
                  <c:v>0.78611111111111798</c:v>
                </c:pt>
                <c:pt idx="63">
                  <c:v>0.78680555555556198</c:v>
                </c:pt>
                <c:pt idx="64">
                  <c:v>0.78750000000000697</c:v>
                </c:pt>
                <c:pt idx="65">
                  <c:v>0.78819444444445097</c:v>
                </c:pt>
                <c:pt idx="66">
                  <c:v>0.78888888888889597</c:v>
                </c:pt>
                <c:pt idx="67">
                  <c:v>0.78958333333334096</c:v>
                </c:pt>
                <c:pt idx="68">
                  <c:v>0.79027777777778496</c:v>
                </c:pt>
                <c:pt idx="69">
                  <c:v>0.79097222222222996</c:v>
                </c:pt>
                <c:pt idx="70">
                  <c:v>0.79166666666667396</c:v>
                </c:pt>
                <c:pt idx="71">
                  <c:v>0.79236111111111895</c:v>
                </c:pt>
                <c:pt idx="72">
                  <c:v>0.79305555555556295</c:v>
                </c:pt>
                <c:pt idx="73">
                  <c:v>0.79375000000000795</c:v>
                </c:pt>
                <c:pt idx="74">
                  <c:v>0.79444444444445195</c:v>
                </c:pt>
                <c:pt idx="75">
                  <c:v>0.79513888888889706</c:v>
                </c:pt>
                <c:pt idx="76">
                  <c:v>0.79583333333334105</c:v>
                </c:pt>
              </c:numCache>
            </c:numRef>
          </c:cat>
          <c:val>
            <c:numRef>
              <c:f>HPL_Heat_power_data2!$H$2:$H$82</c:f>
              <c:numCache>
                <c:formatCode>General</c:formatCode>
                <c:ptCount val="81"/>
                <c:pt idx="0">
                  <c:v>3049.915</c:v>
                </c:pt>
                <c:pt idx="1">
                  <c:v>3241.71</c:v>
                </c:pt>
                <c:pt idx="2">
                  <c:v>4350.6790000000001</c:v>
                </c:pt>
                <c:pt idx="3">
                  <c:v>7473.674</c:v>
                </c:pt>
                <c:pt idx="4">
                  <c:v>7495.8890000000001</c:v>
                </c:pt>
                <c:pt idx="5">
                  <c:v>7518.8459999999995</c:v>
                </c:pt>
                <c:pt idx="6">
                  <c:v>7422.7749999999996</c:v>
                </c:pt>
                <c:pt idx="7">
                  <c:v>7357.3649999999998</c:v>
                </c:pt>
                <c:pt idx="8">
                  <c:v>7362.8419999999996</c:v>
                </c:pt>
                <c:pt idx="9">
                  <c:v>7374.5309999999999</c:v>
                </c:pt>
                <c:pt idx="10">
                  <c:v>7019.2070000000003</c:v>
                </c:pt>
                <c:pt idx="11">
                  <c:v>6962.223</c:v>
                </c:pt>
                <c:pt idx="12">
                  <c:v>6978.4189999999999</c:v>
                </c:pt>
                <c:pt idx="13">
                  <c:v>7009.3360000000002</c:v>
                </c:pt>
                <c:pt idx="14">
                  <c:v>7041.1109999999999</c:v>
                </c:pt>
                <c:pt idx="15">
                  <c:v>7070.558</c:v>
                </c:pt>
                <c:pt idx="16">
                  <c:v>7053.375</c:v>
                </c:pt>
                <c:pt idx="17">
                  <c:v>6884.6379999999999</c:v>
                </c:pt>
                <c:pt idx="18">
                  <c:v>6838.924</c:v>
                </c:pt>
                <c:pt idx="19">
                  <c:v>6766.1009999999997</c:v>
                </c:pt>
                <c:pt idx="20">
                  <c:v>6541.17</c:v>
                </c:pt>
                <c:pt idx="21">
                  <c:v>6560.4049999999997</c:v>
                </c:pt>
                <c:pt idx="22">
                  <c:v>6732.5330000000004</c:v>
                </c:pt>
                <c:pt idx="23">
                  <c:v>6739.6189999999997</c:v>
                </c:pt>
                <c:pt idx="24">
                  <c:v>6863.3289999999997</c:v>
                </c:pt>
                <c:pt idx="25">
                  <c:v>6970.8680000000004</c:v>
                </c:pt>
                <c:pt idx="26">
                  <c:v>7038.5529999999999</c:v>
                </c:pt>
                <c:pt idx="27">
                  <c:v>7091.09</c:v>
                </c:pt>
                <c:pt idx="28">
                  <c:v>7083.0879999999997</c:v>
                </c:pt>
                <c:pt idx="29">
                  <c:v>6981.0159999999996</c:v>
                </c:pt>
                <c:pt idx="30">
                  <c:v>6949.9549999999999</c:v>
                </c:pt>
                <c:pt idx="31">
                  <c:v>6797.4340000000002</c:v>
                </c:pt>
                <c:pt idx="32">
                  <c:v>6687.88</c:v>
                </c:pt>
                <c:pt idx="33">
                  <c:v>6751.5379999999996</c:v>
                </c:pt>
                <c:pt idx="34">
                  <c:v>6892.9830000000002</c:v>
                </c:pt>
                <c:pt idx="35">
                  <c:v>6858.0360000000001</c:v>
                </c:pt>
                <c:pt idx="36">
                  <c:v>6866.0280000000002</c:v>
                </c:pt>
                <c:pt idx="37">
                  <c:v>6929.5349999999999</c:v>
                </c:pt>
                <c:pt idx="38">
                  <c:v>6948.6890000000003</c:v>
                </c:pt>
                <c:pt idx="39">
                  <c:v>6852.35</c:v>
                </c:pt>
                <c:pt idx="40">
                  <c:v>6850.0709999999999</c:v>
                </c:pt>
                <c:pt idx="41">
                  <c:v>6818.1049999999996</c:v>
                </c:pt>
                <c:pt idx="42">
                  <c:v>6805.2370000000001</c:v>
                </c:pt>
                <c:pt idx="43">
                  <c:v>6725.3509999999997</c:v>
                </c:pt>
                <c:pt idx="44">
                  <c:v>6738.3810000000003</c:v>
                </c:pt>
                <c:pt idx="45">
                  <c:v>6837.2479999999996</c:v>
                </c:pt>
                <c:pt idx="46">
                  <c:v>7208.723</c:v>
                </c:pt>
                <c:pt idx="47">
                  <c:v>7228.2860000000001</c:v>
                </c:pt>
                <c:pt idx="48">
                  <c:v>7097.098</c:v>
                </c:pt>
                <c:pt idx="49">
                  <c:v>6861.7129999999997</c:v>
                </c:pt>
                <c:pt idx="50">
                  <c:v>6846.9859999999999</c:v>
                </c:pt>
                <c:pt idx="51">
                  <c:v>6705.4269999999997</c:v>
                </c:pt>
                <c:pt idx="52">
                  <c:v>6556.6450000000004</c:v>
                </c:pt>
                <c:pt idx="53">
                  <c:v>6676.3909999999996</c:v>
                </c:pt>
                <c:pt idx="54">
                  <c:v>6744.6450000000004</c:v>
                </c:pt>
                <c:pt idx="55">
                  <c:v>6796.7809999999999</c:v>
                </c:pt>
                <c:pt idx="56">
                  <c:v>6850.4350000000004</c:v>
                </c:pt>
                <c:pt idx="57">
                  <c:v>6819.424</c:v>
                </c:pt>
                <c:pt idx="58">
                  <c:v>6718.6509999999998</c:v>
                </c:pt>
                <c:pt idx="59">
                  <c:v>6721.3149999999996</c:v>
                </c:pt>
                <c:pt idx="60">
                  <c:v>7045.7759999999998</c:v>
                </c:pt>
                <c:pt idx="61">
                  <c:v>6983.6850000000004</c:v>
                </c:pt>
                <c:pt idx="62">
                  <c:v>5078.5339999999997</c:v>
                </c:pt>
                <c:pt idx="63">
                  <c:v>3046.0920000000001</c:v>
                </c:pt>
                <c:pt idx="64">
                  <c:v>3041.8649999999998</c:v>
                </c:pt>
                <c:pt idx="65">
                  <c:v>3035.5259999999998</c:v>
                </c:pt>
                <c:pt idx="66">
                  <c:v>3026.2179999999998</c:v>
                </c:pt>
                <c:pt idx="67">
                  <c:v>3016.2190000000001</c:v>
                </c:pt>
                <c:pt idx="68">
                  <c:v>3006.22</c:v>
                </c:pt>
                <c:pt idx="69">
                  <c:v>2996.2220000000002</c:v>
                </c:pt>
                <c:pt idx="70">
                  <c:v>2986.223</c:v>
                </c:pt>
                <c:pt idx="71">
                  <c:v>2976.2240000000002</c:v>
                </c:pt>
                <c:pt idx="72">
                  <c:v>2977.808</c:v>
                </c:pt>
                <c:pt idx="73">
                  <c:v>2976.1379999999999</c:v>
                </c:pt>
                <c:pt idx="74">
                  <c:v>2977.1869999999999</c:v>
                </c:pt>
                <c:pt idx="75">
                  <c:v>2980.5030000000002</c:v>
                </c:pt>
                <c:pt idx="76">
                  <c:v>2981.7069999999999</c:v>
                </c:pt>
              </c:numCache>
            </c:numRef>
          </c:val>
          <c:smooth val="0"/>
          <c:extLst>
            <c:ext xmlns:c16="http://schemas.microsoft.com/office/drawing/2014/chart" uri="{C3380CC4-5D6E-409C-BE32-E72D297353CC}">
              <c16:uniqueId val="{00000000-5221-486B-91C3-B1EF20998290}"/>
            </c:ext>
          </c:extLst>
        </c:ser>
        <c:ser>
          <c:idx val="1"/>
          <c:order val="1"/>
          <c:tx>
            <c:strRef>
              <c:f>HPL_Heat_power_data2!$I$1</c:f>
              <c:strCache>
                <c:ptCount val="1"/>
                <c:pt idx="0">
                  <c:v>Lumi radiated heat to water</c:v>
                </c:pt>
              </c:strCache>
            </c:strRef>
          </c:tx>
          <c:spPr>
            <a:ln w="28575" cap="rnd">
              <a:solidFill>
                <a:schemeClr val="accent2"/>
              </a:solidFill>
              <a:round/>
            </a:ln>
            <a:effectLst/>
          </c:spPr>
          <c:marker>
            <c:symbol val="none"/>
          </c:marker>
          <c:cat>
            <c:numRef>
              <c:f>HPL_Heat_power_data2!$G$2:$G$82</c:f>
              <c:numCache>
                <c:formatCode>hh\:mm</c:formatCode>
                <c:ptCount val="81"/>
                <c:pt idx="0">
                  <c:v>0.74305555555555547</c:v>
                </c:pt>
                <c:pt idx="1">
                  <c:v>0.74375000000000002</c:v>
                </c:pt>
                <c:pt idx="2">
                  <c:v>0.74444444444444502</c:v>
                </c:pt>
                <c:pt idx="3">
                  <c:v>0.74513888888888902</c:v>
                </c:pt>
                <c:pt idx="4">
                  <c:v>0.74583333333333401</c:v>
                </c:pt>
                <c:pt idx="5">
                  <c:v>0.74652777777777801</c:v>
                </c:pt>
                <c:pt idx="6">
                  <c:v>0.74722222222222301</c:v>
                </c:pt>
                <c:pt idx="7">
                  <c:v>0.74791666666666701</c:v>
                </c:pt>
                <c:pt idx="8">
                  <c:v>0.748611111111112</c:v>
                </c:pt>
                <c:pt idx="9">
                  <c:v>0.749305555555556</c:v>
                </c:pt>
                <c:pt idx="10">
                  <c:v>0.750000000000001</c:v>
                </c:pt>
                <c:pt idx="11">
                  <c:v>0.750694444444446</c:v>
                </c:pt>
                <c:pt idx="12">
                  <c:v>0.75138888888888999</c:v>
                </c:pt>
                <c:pt idx="13">
                  <c:v>0.75208333333333499</c:v>
                </c:pt>
                <c:pt idx="14">
                  <c:v>0.75277777777777899</c:v>
                </c:pt>
                <c:pt idx="15">
                  <c:v>0.75347222222222399</c:v>
                </c:pt>
                <c:pt idx="16">
                  <c:v>0.75416666666666798</c:v>
                </c:pt>
                <c:pt idx="17">
                  <c:v>0.75486111111111298</c:v>
                </c:pt>
                <c:pt idx="18">
                  <c:v>0.75555555555555698</c:v>
                </c:pt>
                <c:pt idx="19">
                  <c:v>0.75625000000000198</c:v>
                </c:pt>
                <c:pt idx="20">
                  <c:v>0.75694444444444697</c:v>
                </c:pt>
                <c:pt idx="21">
                  <c:v>0.75763888888889097</c:v>
                </c:pt>
                <c:pt idx="22">
                  <c:v>0.75833333333333597</c:v>
                </c:pt>
                <c:pt idx="23">
                  <c:v>0.75902777777777997</c:v>
                </c:pt>
                <c:pt idx="24">
                  <c:v>0.75972222222222496</c:v>
                </c:pt>
                <c:pt idx="25">
                  <c:v>0.76041666666666896</c:v>
                </c:pt>
                <c:pt idx="26">
                  <c:v>0.76111111111111396</c:v>
                </c:pt>
                <c:pt idx="27">
                  <c:v>0.76180555555555796</c:v>
                </c:pt>
                <c:pt idx="28">
                  <c:v>0.76250000000000295</c:v>
                </c:pt>
                <c:pt idx="29">
                  <c:v>0.76319444444444795</c:v>
                </c:pt>
                <c:pt idx="30">
                  <c:v>0.76388888888889195</c:v>
                </c:pt>
                <c:pt idx="31">
                  <c:v>0.76458333333333695</c:v>
                </c:pt>
                <c:pt idx="32">
                  <c:v>0.76527777777778105</c:v>
                </c:pt>
                <c:pt idx="33">
                  <c:v>0.76597222222222605</c:v>
                </c:pt>
                <c:pt idx="34">
                  <c:v>0.76666666666667005</c:v>
                </c:pt>
                <c:pt idx="35">
                  <c:v>0.76736111111111505</c:v>
                </c:pt>
                <c:pt idx="36">
                  <c:v>0.76805555555555904</c:v>
                </c:pt>
                <c:pt idx="37">
                  <c:v>0.76875000000000404</c:v>
                </c:pt>
                <c:pt idx="38">
                  <c:v>0.76944444444444804</c:v>
                </c:pt>
                <c:pt idx="39">
                  <c:v>0.77013888888889304</c:v>
                </c:pt>
                <c:pt idx="40">
                  <c:v>0.77083333333333803</c:v>
                </c:pt>
                <c:pt idx="41">
                  <c:v>0.77152777777778203</c:v>
                </c:pt>
                <c:pt idx="42">
                  <c:v>0.77222222222222703</c:v>
                </c:pt>
                <c:pt idx="43">
                  <c:v>0.77291666666667103</c:v>
                </c:pt>
                <c:pt idx="44">
                  <c:v>0.77361111111111602</c:v>
                </c:pt>
                <c:pt idx="45">
                  <c:v>0.77430555555556002</c:v>
                </c:pt>
                <c:pt idx="46">
                  <c:v>0.77500000000000502</c:v>
                </c:pt>
                <c:pt idx="47">
                  <c:v>0.77569444444444902</c:v>
                </c:pt>
                <c:pt idx="48">
                  <c:v>0.77638888888889401</c:v>
                </c:pt>
                <c:pt idx="49">
                  <c:v>0.77708333333333901</c:v>
                </c:pt>
                <c:pt idx="50">
                  <c:v>0.77777777777778301</c:v>
                </c:pt>
                <c:pt idx="51">
                  <c:v>0.77847222222222801</c:v>
                </c:pt>
                <c:pt idx="52">
                  <c:v>0.779166666666672</c:v>
                </c:pt>
                <c:pt idx="53">
                  <c:v>0.779861111111117</c:v>
                </c:pt>
                <c:pt idx="54">
                  <c:v>0.780555555555561</c:v>
                </c:pt>
                <c:pt idx="55">
                  <c:v>0.781250000000006</c:v>
                </c:pt>
                <c:pt idx="56">
                  <c:v>0.78194444444444999</c:v>
                </c:pt>
                <c:pt idx="57">
                  <c:v>0.78263888888889499</c:v>
                </c:pt>
                <c:pt idx="58">
                  <c:v>0.78333333333333999</c:v>
                </c:pt>
                <c:pt idx="59">
                  <c:v>0.78402777777778399</c:v>
                </c:pt>
                <c:pt idx="60">
                  <c:v>0.78472222222222898</c:v>
                </c:pt>
                <c:pt idx="61">
                  <c:v>0.78541666666667298</c:v>
                </c:pt>
                <c:pt idx="62">
                  <c:v>0.78611111111111798</c:v>
                </c:pt>
                <c:pt idx="63">
                  <c:v>0.78680555555556198</c:v>
                </c:pt>
                <c:pt idx="64">
                  <c:v>0.78750000000000697</c:v>
                </c:pt>
                <c:pt idx="65">
                  <c:v>0.78819444444445097</c:v>
                </c:pt>
                <c:pt idx="66">
                  <c:v>0.78888888888889597</c:v>
                </c:pt>
                <c:pt idx="67">
                  <c:v>0.78958333333334096</c:v>
                </c:pt>
                <c:pt idx="68">
                  <c:v>0.79027777777778496</c:v>
                </c:pt>
                <c:pt idx="69">
                  <c:v>0.79097222222222996</c:v>
                </c:pt>
                <c:pt idx="70">
                  <c:v>0.79166666666667396</c:v>
                </c:pt>
                <c:pt idx="71">
                  <c:v>0.79236111111111895</c:v>
                </c:pt>
                <c:pt idx="72">
                  <c:v>0.79305555555556295</c:v>
                </c:pt>
                <c:pt idx="73">
                  <c:v>0.79375000000000795</c:v>
                </c:pt>
                <c:pt idx="74">
                  <c:v>0.79444444444445195</c:v>
                </c:pt>
                <c:pt idx="75">
                  <c:v>0.79513888888889706</c:v>
                </c:pt>
                <c:pt idx="76">
                  <c:v>0.79583333333334105</c:v>
                </c:pt>
              </c:numCache>
            </c:numRef>
          </c:cat>
          <c:val>
            <c:numRef>
              <c:f>HPL_Heat_power_data2!$I$2:$I$82</c:f>
              <c:numCache>
                <c:formatCode>General</c:formatCode>
                <c:ptCount val="81"/>
                <c:pt idx="0">
                  <c:v>2970.3049999999998</c:v>
                </c:pt>
                <c:pt idx="1">
                  <c:v>2986.002</c:v>
                </c:pt>
                <c:pt idx="2">
                  <c:v>3007.2370000000001</c:v>
                </c:pt>
                <c:pt idx="3">
                  <c:v>3446.7910000000002</c:v>
                </c:pt>
                <c:pt idx="4">
                  <c:v>5158.5590000000002</c:v>
                </c:pt>
                <c:pt idx="5">
                  <c:v>6578.3959999999997</c:v>
                </c:pt>
                <c:pt idx="6">
                  <c:v>7240.3310000000001</c:v>
                </c:pt>
                <c:pt idx="7">
                  <c:v>7260.7610000000004</c:v>
                </c:pt>
                <c:pt idx="8">
                  <c:v>7217.2650000000003</c:v>
                </c:pt>
                <c:pt idx="9">
                  <c:v>6938.9049999999997</c:v>
                </c:pt>
                <c:pt idx="10">
                  <c:v>6596.3289999999997</c:v>
                </c:pt>
                <c:pt idx="11">
                  <c:v>6503.7979999999998</c:v>
                </c:pt>
                <c:pt idx="12">
                  <c:v>6656.9030000000002</c:v>
                </c:pt>
                <c:pt idx="13">
                  <c:v>6869.5039999999999</c:v>
                </c:pt>
                <c:pt idx="14">
                  <c:v>6906.0550000000003</c:v>
                </c:pt>
                <c:pt idx="15">
                  <c:v>6789.1180000000004</c:v>
                </c:pt>
                <c:pt idx="16">
                  <c:v>6703.7619999999997</c:v>
                </c:pt>
                <c:pt idx="17">
                  <c:v>6621.87</c:v>
                </c:pt>
                <c:pt idx="18">
                  <c:v>6710.2860000000001</c:v>
                </c:pt>
                <c:pt idx="19">
                  <c:v>6872.9629999999997</c:v>
                </c:pt>
                <c:pt idx="20">
                  <c:v>7014.4780000000001</c:v>
                </c:pt>
                <c:pt idx="21">
                  <c:v>6970.59</c:v>
                </c:pt>
                <c:pt idx="22">
                  <c:v>7034.8850000000002</c:v>
                </c:pt>
                <c:pt idx="23">
                  <c:v>6856.5330000000004</c:v>
                </c:pt>
                <c:pt idx="24">
                  <c:v>6908.0420000000004</c:v>
                </c:pt>
                <c:pt idx="25">
                  <c:v>6813.585</c:v>
                </c:pt>
                <c:pt idx="26">
                  <c:v>6684.8119999999999</c:v>
                </c:pt>
                <c:pt idx="27">
                  <c:v>6763.4930000000004</c:v>
                </c:pt>
                <c:pt idx="28">
                  <c:v>6733.6329999999998</c:v>
                </c:pt>
                <c:pt idx="29">
                  <c:v>6619.116</c:v>
                </c:pt>
                <c:pt idx="30">
                  <c:v>6738.01</c:v>
                </c:pt>
                <c:pt idx="31">
                  <c:v>6758.0330000000004</c:v>
                </c:pt>
                <c:pt idx="32">
                  <c:v>6622.5230000000001</c:v>
                </c:pt>
                <c:pt idx="33">
                  <c:v>6668.2049999999999</c:v>
                </c:pt>
                <c:pt idx="34">
                  <c:v>6756.97</c:v>
                </c:pt>
                <c:pt idx="35">
                  <c:v>6734.8720000000003</c:v>
                </c:pt>
                <c:pt idx="36">
                  <c:v>6623.768</c:v>
                </c:pt>
                <c:pt idx="37">
                  <c:v>6662.1670000000004</c:v>
                </c:pt>
                <c:pt idx="38">
                  <c:v>6738.3959999999997</c:v>
                </c:pt>
                <c:pt idx="39">
                  <c:v>6648.7690000000002</c:v>
                </c:pt>
                <c:pt idx="40">
                  <c:v>6552.5450000000001</c:v>
                </c:pt>
                <c:pt idx="41">
                  <c:v>6806.0810000000001</c:v>
                </c:pt>
                <c:pt idx="42">
                  <c:v>6701.1109999999999</c:v>
                </c:pt>
                <c:pt idx="43">
                  <c:v>6741.0230000000001</c:v>
                </c:pt>
                <c:pt idx="44">
                  <c:v>6628.4430000000002</c:v>
                </c:pt>
                <c:pt idx="45">
                  <c:v>6789.6080000000002</c:v>
                </c:pt>
                <c:pt idx="46">
                  <c:v>6731.45</c:v>
                </c:pt>
                <c:pt idx="47">
                  <c:v>6785.7910000000002</c:v>
                </c:pt>
                <c:pt idx="48">
                  <c:v>6652.92</c:v>
                </c:pt>
                <c:pt idx="49">
                  <c:v>6733.3959999999997</c:v>
                </c:pt>
                <c:pt idx="50">
                  <c:v>6677.1719999999996</c:v>
                </c:pt>
                <c:pt idx="51">
                  <c:v>6779.009</c:v>
                </c:pt>
                <c:pt idx="52">
                  <c:v>6680.1180000000004</c:v>
                </c:pt>
                <c:pt idx="53">
                  <c:v>6813.68</c:v>
                </c:pt>
                <c:pt idx="54">
                  <c:v>6661.491</c:v>
                </c:pt>
                <c:pt idx="55">
                  <c:v>6754.0029999999997</c:v>
                </c:pt>
                <c:pt idx="56">
                  <c:v>6658.1289999999999</c:v>
                </c:pt>
                <c:pt idx="57">
                  <c:v>6746.0379999999996</c:v>
                </c:pt>
                <c:pt idx="58">
                  <c:v>6633.8</c:v>
                </c:pt>
                <c:pt idx="59">
                  <c:v>6746.9250000000002</c:v>
                </c:pt>
                <c:pt idx="60">
                  <c:v>6839.9380000000001</c:v>
                </c:pt>
                <c:pt idx="61">
                  <c:v>6721.5309999999999</c:v>
                </c:pt>
                <c:pt idx="62">
                  <c:v>6791.3710000000001</c:v>
                </c:pt>
                <c:pt idx="63">
                  <c:v>5233.8630000000003</c:v>
                </c:pt>
                <c:pt idx="64">
                  <c:v>4338.4549999999999</c:v>
                </c:pt>
                <c:pt idx="65">
                  <c:v>3761.248</c:v>
                </c:pt>
                <c:pt idx="66">
                  <c:v>3513.7170000000001</c:v>
                </c:pt>
                <c:pt idx="67">
                  <c:v>3474.4340000000002</c:v>
                </c:pt>
                <c:pt idx="68">
                  <c:v>3507.6109999999999</c:v>
                </c:pt>
                <c:pt idx="69">
                  <c:v>3369.0880000000002</c:v>
                </c:pt>
                <c:pt idx="70">
                  <c:v>3204.72</c:v>
                </c:pt>
                <c:pt idx="71">
                  <c:v>2948.9639999999999</c:v>
                </c:pt>
                <c:pt idx="72">
                  <c:v>2845.0410000000002</c:v>
                </c:pt>
                <c:pt idx="73">
                  <c:v>2754.0250000000001</c:v>
                </c:pt>
                <c:pt idx="74">
                  <c:v>2673.1750000000002</c:v>
                </c:pt>
                <c:pt idx="75">
                  <c:v>2645.6559999999999</c:v>
                </c:pt>
                <c:pt idx="76">
                  <c:v>2628.6669999999999</c:v>
                </c:pt>
              </c:numCache>
            </c:numRef>
          </c:val>
          <c:smooth val="0"/>
          <c:extLst>
            <c:ext xmlns:c16="http://schemas.microsoft.com/office/drawing/2014/chart" uri="{C3380CC4-5D6E-409C-BE32-E72D297353CC}">
              <c16:uniqueId val="{00000001-5221-486B-91C3-B1EF20998290}"/>
            </c:ext>
          </c:extLst>
        </c:ser>
        <c:ser>
          <c:idx val="2"/>
          <c:order val="2"/>
          <c:tx>
            <c:strRef>
              <c:f>HPL_Heat_power_data2!$J$1</c:f>
              <c:strCache>
                <c:ptCount val="1"/>
                <c:pt idx="0">
                  <c:v>District heat load</c:v>
                </c:pt>
              </c:strCache>
            </c:strRef>
          </c:tx>
          <c:spPr>
            <a:ln w="28575" cap="rnd">
              <a:solidFill>
                <a:schemeClr val="accent3"/>
              </a:solidFill>
              <a:round/>
            </a:ln>
            <a:effectLst/>
          </c:spPr>
          <c:marker>
            <c:symbol val="none"/>
          </c:marker>
          <c:cat>
            <c:numRef>
              <c:f>HPL_Heat_power_data2!$G$2:$G$82</c:f>
              <c:numCache>
                <c:formatCode>hh\:mm</c:formatCode>
                <c:ptCount val="81"/>
                <c:pt idx="0">
                  <c:v>0.74305555555555547</c:v>
                </c:pt>
                <c:pt idx="1">
                  <c:v>0.74375000000000002</c:v>
                </c:pt>
                <c:pt idx="2">
                  <c:v>0.74444444444444502</c:v>
                </c:pt>
                <c:pt idx="3">
                  <c:v>0.74513888888888902</c:v>
                </c:pt>
                <c:pt idx="4">
                  <c:v>0.74583333333333401</c:v>
                </c:pt>
                <c:pt idx="5">
                  <c:v>0.74652777777777801</c:v>
                </c:pt>
                <c:pt idx="6">
                  <c:v>0.74722222222222301</c:v>
                </c:pt>
                <c:pt idx="7">
                  <c:v>0.74791666666666701</c:v>
                </c:pt>
                <c:pt idx="8">
                  <c:v>0.748611111111112</c:v>
                </c:pt>
                <c:pt idx="9">
                  <c:v>0.749305555555556</c:v>
                </c:pt>
                <c:pt idx="10">
                  <c:v>0.750000000000001</c:v>
                </c:pt>
                <c:pt idx="11">
                  <c:v>0.750694444444446</c:v>
                </c:pt>
                <c:pt idx="12">
                  <c:v>0.75138888888888999</c:v>
                </c:pt>
                <c:pt idx="13">
                  <c:v>0.75208333333333499</c:v>
                </c:pt>
                <c:pt idx="14">
                  <c:v>0.75277777777777899</c:v>
                </c:pt>
                <c:pt idx="15">
                  <c:v>0.75347222222222399</c:v>
                </c:pt>
                <c:pt idx="16">
                  <c:v>0.75416666666666798</c:v>
                </c:pt>
                <c:pt idx="17">
                  <c:v>0.75486111111111298</c:v>
                </c:pt>
                <c:pt idx="18">
                  <c:v>0.75555555555555698</c:v>
                </c:pt>
                <c:pt idx="19">
                  <c:v>0.75625000000000198</c:v>
                </c:pt>
                <c:pt idx="20">
                  <c:v>0.75694444444444697</c:v>
                </c:pt>
                <c:pt idx="21">
                  <c:v>0.75763888888889097</c:v>
                </c:pt>
                <c:pt idx="22">
                  <c:v>0.75833333333333597</c:v>
                </c:pt>
                <c:pt idx="23">
                  <c:v>0.75902777777777997</c:v>
                </c:pt>
                <c:pt idx="24">
                  <c:v>0.75972222222222496</c:v>
                </c:pt>
                <c:pt idx="25">
                  <c:v>0.76041666666666896</c:v>
                </c:pt>
                <c:pt idx="26">
                  <c:v>0.76111111111111396</c:v>
                </c:pt>
                <c:pt idx="27">
                  <c:v>0.76180555555555796</c:v>
                </c:pt>
                <c:pt idx="28">
                  <c:v>0.76250000000000295</c:v>
                </c:pt>
                <c:pt idx="29">
                  <c:v>0.76319444444444795</c:v>
                </c:pt>
                <c:pt idx="30">
                  <c:v>0.76388888888889195</c:v>
                </c:pt>
                <c:pt idx="31">
                  <c:v>0.76458333333333695</c:v>
                </c:pt>
                <c:pt idx="32">
                  <c:v>0.76527777777778105</c:v>
                </c:pt>
                <c:pt idx="33">
                  <c:v>0.76597222222222605</c:v>
                </c:pt>
                <c:pt idx="34">
                  <c:v>0.76666666666667005</c:v>
                </c:pt>
                <c:pt idx="35">
                  <c:v>0.76736111111111505</c:v>
                </c:pt>
                <c:pt idx="36">
                  <c:v>0.76805555555555904</c:v>
                </c:pt>
                <c:pt idx="37">
                  <c:v>0.76875000000000404</c:v>
                </c:pt>
                <c:pt idx="38">
                  <c:v>0.76944444444444804</c:v>
                </c:pt>
                <c:pt idx="39">
                  <c:v>0.77013888888889304</c:v>
                </c:pt>
                <c:pt idx="40">
                  <c:v>0.77083333333333803</c:v>
                </c:pt>
                <c:pt idx="41">
                  <c:v>0.77152777777778203</c:v>
                </c:pt>
                <c:pt idx="42">
                  <c:v>0.77222222222222703</c:v>
                </c:pt>
                <c:pt idx="43">
                  <c:v>0.77291666666667103</c:v>
                </c:pt>
                <c:pt idx="44">
                  <c:v>0.77361111111111602</c:v>
                </c:pt>
                <c:pt idx="45">
                  <c:v>0.77430555555556002</c:v>
                </c:pt>
                <c:pt idx="46">
                  <c:v>0.77500000000000502</c:v>
                </c:pt>
                <c:pt idx="47">
                  <c:v>0.77569444444444902</c:v>
                </c:pt>
                <c:pt idx="48">
                  <c:v>0.77638888888889401</c:v>
                </c:pt>
                <c:pt idx="49">
                  <c:v>0.77708333333333901</c:v>
                </c:pt>
                <c:pt idx="50">
                  <c:v>0.77777777777778301</c:v>
                </c:pt>
                <c:pt idx="51">
                  <c:v>0.77847222222222801</c:v>
                </c:pt>
                <c:pt idx="52">
                  <c:v>0.779166666666672</c:v>
                </c:pt>
                <c:pt idx="53">
                  <c:v>0.779861111111117</c:v>
                </c:pt>
                <c:pt idx="54">
                  <c:v>0.780555555555561</c:v>
                </c:pt>
                <c:pt idx="55">
                  <c:v>0.781250000000006</c:v>
                </c:pt>
                <c:pt idx="56">
                  <c:v>0.78194444444444999</c:v>
                </c:pt>
                <c:pt idx="57">
                  <c:v>0.78263888888889499</c:v>
                </c:pt>
                <c:pt idx="58">
                  <c:v>0.78333333333333999</c:v>
                </c:pt>
                <c:pt idx="59">
                  <c:v>0.78402777777778399</c:v>
                </c:pt>
                <c:pt idx="60">
                  <c:v>0.78472222222222898</c:v>
                </c:pt>
                <c:pt idx="61">
                  <c:v>0.78541666666667298</c:v>
                </c:pt>
                <c:pt idx="62">
                  <c:v>0.78611111111111798</c:v>
                </c:pt>
                <c:pt idx="63">
                  <c:v>0.78680555555556198</c:v>
                </c:pt>
                <c:pt idx="64">
                  <c:v>0.78750000000000697</c:v>
                </c:pt>
                <c:pt idx="65">
                  <c:v>0.78819444444445097</c:v>
                </c:pt>
                <c:pt idx="66">
                  <c:v>0.78888888888889597</c:v>
                </c:pt>
                <c:pt idx="67">
                  <c:v>0.78958333333334096</c:v>
                </c:pt>
                <c:pt idx="68">
                  <c:v>0.79027777777778496</c:v>
                </c:pt>
                <c:pt idx="69">
                  <c:v>0.79097222222222996</c:v>
                </c:pt>
                <c:pt idx="70">
                  <c:v>0.79166666666667396</c:v>
                </c:pt>
                <c:pt idx="71">
                  <c:v>0.79236111111111895</c:v>
                </c:pt>
                <c:pt idx="72">
                  <c:v>0.79305555555556295</c:v>
                </c:pt>
                <c:pt idx="73">
                  <c:v>0.79375000000000795</c:v>
                </c:pt>
                <c:pt idx="74">
                  <c:v>0.79444444444445195</c:v>
                </c:pt>
                <c:pt idx="75">
                  <c:v>0.79513888888889706</c:v>
                </c:pt>
                <c:pt idx="76">
                  <c:v>0.79583333333334105</c:v>
                </c:pt>
              </c:numCache>
            </c:numRef>
          </c:cat>
          <c:val>
            <c:numRef>
              <c:f>HPL_Heat_power_data2!$J$2:$J$82</c:f>
              <c:numCache>
                <c:formatCode>General</c:formatCode>
                <c:ptCount val="81"/>
                <c:pt idx="0">
                  <c:v>3039.8009999999999</c:v>
                </c:pt>
                <c:pt idx="1">
                  <c:v>3039.8009999999999</c:v>
                </c:pt>
                <c:pt idx="2">
                  <c:v>3039.8009999999999</c:v>
                </c:pt>
                <c:pt idx="3">
                  <c:v>3039.8009999999999</c:v>
                </c:pt>
                <c:pt idx="4">
                  <c:v>3039.8009999999999</c:v>
                </c:pt>
                <c:pt idx="5">
                  <c:v>3039.8009999999999</c:v>
                </c:pt>
                <c:pt idx="6">
                  <c:v>3039.8009999999999</c:v>
                </c:pt>
                <c:pt idx="7">
                  <c:v>3251.3910000000001</c:v>
                </c:pt>
                <c:pt idx="8">
                  <c:v>4094.58</c:v>
                </c:pt>
                <c:pt idx="9">
                  <c:v>4208.3450000000003</c:v>
                </c:pt>
                <c:pt idx="10">
                  <c:v>3946.48</c:v>
                </c:pt>
                <c:pt idx="11">
                  <c:v>4093.585</c:v>
                </c:pt>
                <c:pt idx="12">
                  <c:v>4317.17</c:v>
                </c:pt>
                <c:pt idx="13">
                  <c:v>4597.1859999999997</c:v>
                </c:pt>
                <c:pt idx="14">
                  <c:v>4962.0529999999999</c:v>
                </c:pt>
                <c:pt idx="15">
                  <c:v>5627.5550000000003</c:v>
                </c:pt>
                <c:pt idx="16">
                  <c:v>5330.6589999999997</c:v>
                </c:pt>
                <c:pt idx="17">
                  <c:v>5979.1329999999998</c:v>
                </c:pt>
                <c:pt idx="18">
                  <c:v>5935.0290000000005</c:v>
                </c:pt>
                <c:pt idx="19">
                  <c:v>6138.3950000000004</c:v>
                </c:pt>
                <c:pt idx="20">
                  <c:v>6686.8419999999996</c:v>
                </c:pt>
                <c:pt idx="21">
                  <c:v>6649.41</c:v>
                </c:pt>
                <c:pt idx="22">
                  <c:v>6657.5569999999998</c:v>
                </c:pt>
                <c:pt idx="23">
                  <c:v>6590.8050000000003</c:v>
                </c:pt>
                <c:pt idx="24">
                  <c:v>6703.473</c:v>
                </c:pt>
                <c:pt idx="25">
                  <c:v>6646.2950000000001</c:v>
                </c:pt>
                <c:pt idx="26">
                  <c:v>6746.3909999999996</c:v>
                </c:pt>
                <c:pt idx="27">
                  <c:v>6637.46</c:v>
                </c:pt>
                <c:pt idx="28">
                  <c:v>6658.4080000000004</c:v>
                </c:pt>
                <c:pt idx="29">
                  <c:v>6689.5940000000001</c:v>
                </c:pt>
                <c:pt idx="30">
                  <c:v>6819.5820000000003</c:v>
                </c:pt>
                <c:pt idx="31">
                  <c:v>6752.6660000000002</c:v>
                </c:pt>
                <c:pt idx="32">
                  <c:v>6651.6390000000001</c:v>
                </c:pt>
                <c:pt idx="33">
                  <c:v>6657.55</c:v>
                </c:pt>
                <c:pt idx="34">
                  <c:v>6724.3429999999998</c:v>
                </c:pt>
                <c:pt idx="35">
                  <c:v>6735.2049999999999</c:v>
                </c:pt>
                <c:pt idx="36">
                  <c:v>6803.116</c:v>
                </c:pt>
                <c:pt idx="37">
                  <c:v>6723.8540000000003</c:v>
                </c:pt>
                <c:pt idx="38">
                  <c:v>6781.2839999999997</c:v>
                </c:pt>
                <c:pt idx="39">
                  <c:v>6726.32</c:v>
                </c:pt>
                <c:pt idx="40">
                  <c:v>6666.9669999999996</c:v>
                </c:pt>
                <c:pt idx="41">
                  <c:v>6802.7690000000002</c:v>
                </c:pt>
                <c:pt idx="42">
                  <c:v>6761.8519999999999</c:v>
                </c:pt>
                <c:pt idx="43">
                  <c:v>6818.4650000000001</c:v>
                </c:pt>
                <c:pt idx="44">
                  <c:v>6763.9449999999997</c:v>
                </c:pt>
                <c:pt idx="45">
                  <c:v>6740.2610000000004</c:v>
                </c:pt>
                <c:pt idx="46">
                  <c:v>6779.0789999999997</c:v>
                </c:pt>
                <c:pt idx="47">
                  <c:v>6711.0510000000004</c:v>
                </c:pt>
                <c:pt idx="48">
                  <c:v>6719.799</c:v>
                </c:pt>
                <c:pt idx="49">
                  <c:v>6731.4620000000004</c:v>
                </c:pt>
                <c:pt idx="50">
                  <c:v>6738.6890000000003</c:v>
                </c:pt>
                <c:pt idx="51">
                  <c:v>6768.3379999999997</c:v>
                </c:pt>
                <c:pt idx="52">
                  <c:v>6728.165</c:v>
                </c:pt>
                <c:pt idx="53">
                  <c:v>6752.2920000000004</c:v>
                </c:pt>
                <c:pt idx="54">
                  <c:v>6702.0379999999996</c:v>
                </c:pt>
                <c:pt idx="55">
                  <c:v>6744.8770000000004</c:v>
                </c:pt>
                <c:pt idx="56">
                  <c:v>6761.7560000000003</c:v>
                </c:pt>
                <c:pt idx="57">
                  <c:v>6696.6329999999998</c:v>
                </c:pt>
                <c:pt idx="58">
                  <c:v>6736.2</c:v>
                </c:pt>
                <c:pt idx="59">
                  <c:v>6826.2640000000001</c:v>
                </c:pt>
                <c:pt idx="60">
                  <c:v>6757.1329999999998</c:v>
                </c:pt>
                <c:pt idx="61">
                  <c:v>6804.8090000000002</c:v>
                </c:pt>
                <c:pt idx="62">
                  <c:v>6732.6610000000001</c:v>
                </c:pt>
                <c:pt idx="63">
                  <c:v>6783.0020000000004</c:v>
                </c:pt>
                <c:pt idx="64">
                  <c:v>6755.1289999999999</c:v>
                </c:pt>
                <c:pt idx="65">
                  <c:v>6732.0550000000003</c:v>
                </c:pt>
                <c:pt idx="66">
                  <c:v>5886.1930000000002</c:v>
                </c:pt>
                <c:pt idx="67">
                  <c:v>5213.3029999999999</c:v>
                </c:pt>
                <c:pt idx="68">
                  <c:v>4900.41</c:v>
                </c:pt>
                <c:pt idx="69">
                  <c:v>4729.96</c:v>
                </c:pt>
                <c:pt idx="70">
                  <c:v>4701.0950000000003</c:v>
                </c:pt>
                <c:pt idx="71">
                  <c:v>4516.4459999999999</c:v>
                </c:pt>
                <c:pt idx="72">
                  <c:v>3948.6179999999999</c:v>
                </c:pt>
                <c:pt idx="73">
                  <c:v>3848.6179999999999</c:v>
                </c:pt>
                <c:pt idx="74">
                  <c:v>3601.3119999999999</c:v>
                </c:pt>
                <c:pt idx="75">
                  <c:v>3601.3119999999999</c:v>
                </c:pt>
                <c:pt idx="76">
                  <c:v>3213.6190000000001</c:v>
                </c:pt>
              </c:numCache>
            </c:numRef>
          </c:val>
          <c:smooth val="0"/>
          <c:extLst>
            <c:ext xmlns:c16="http://schemas.microsoft.com/office/drawing/2014/chart" uri="{C3380CC4-5D6E-409C-BE32-E72D297353CC}">
              <c16:uniqueId val="{00000002-5221-486B-91C3-B1EF20998290}"/>
            </c:ext>
          </c:extLst>
        </c:ser>
        <c:dLbls>
          <c:showLegendKey val="0"/>
          <c:showVal val="0"/>
          <c:showCatName val="0"/>
          <c:showSerName val="0"/>
          <c:showPercent val="0"/>
          <c:showBubbleSize val="0"/>
        </c:dLbls>
        <c:smooth val="0"/>
        <c:axId val="896185471"/>
        <c:axId val="916836799"/>
      </c:lineChart>
      <c:catAx>
        <c:axId val="896185471"/>
        <c:scaling>
          <c:orientation val="minMax"/>
        </c:scaling>
        <c:delete val="0"/>
        <c:axPos val="b"/>
        <c:numFmt formatCode="hh\:m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6836799"/>
        <c:crosses val="autoZero"/>
        <c:auto val="1"/>
        <c:lblAlgn val="ctr"/>
        <c:lblOffset val="100"/>
        <c:noMultiLvlLbl val="0"/>
      </c:catAx>
      <c:valAx>
        <c:axId val="916836799"/>
        <c:scaling>
          <c:orientation val="minMax"/>
          <c:min val="2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61854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Sheet1!$D$2</c:f>
              <c:strCache>
                <c:ptCount val="1"/>
                <c:pt idx="0">
                  <c:v>District heating Kajaani</c:v>
                </c:pt>
              </c:strCache>
            </c:strRef>
          </c:tx>
          <c:spPr>
            <a:solidFill>
              <a:schemeClr val="accent1"/>
            </a:solidFill>
            <a:ln>
              <a:noFill/>
            </a:ln>
            <a:effectLst/>
          </c:spPr>
          <c:invertIfNegative val="0"/>
          <c:cat>
            <c:numRef>
              <c:f>Sheet1!$B$3:$B$32</c:f>
              <c:numCache>
                <c:formatCode>dd:mm</c:formatCode>
                <c:ptCount val="30"/>
                <c:pt idx="0">
                  <c:v>45231</c:v>
                </c:pt>
                <c:pt idx="1">
                  <c:v>45232</c:v>
                </c:pt>
                <c:pt idx="2">
                  <c:v>45233</c:v>
                </c:pt>
                <c:pt idx="3">
                  <c:v>45234</c:v>
                </c:pt>
                <c:pt idx="4">
                  <c:v>45235</c:v>
                </c:pt>
                <c:pt idx="5">
                  <c:v>45236</c:v>
                </c:pt>
                <c:pt idx="6">
                  <c:v>45237</c:v>
                </c:pt>
                <c:pt idx="7">
                  <c:v>45238</c:v>
                </c:pt>
                <c:pt idx="8">
                  <c:v>45239</c:v>
                </c:pt>
                <c:pt idx="9">
                  <c:v>45240</c:v>
                </c:pt>
                <c:pt idx="10">
                  <c:v>45241</c:v>
                </c:pt>
                <c:pt idx="11">
                  <c:v>45242</c:v>
                </c:pt>
                <c:pt idx="12">
                  <c:v>45243</c:v>
                </c:pt>
                <c:pt idx="13">
                  <c:v>45244</c:v>
                </c:pt>
                <c:pt idx="14">
                  <c:v>45245</c:v>
                </c:pt>
                <c:pt idx="15">
                  <c:v>45246</c:v>
                </c:pt>
                <c:pt idx="16">
                  <c:v>45247</c:v>
                </c:pt>
                <c:pt idx="17">
                  <c:v>45248</c:v>
                </c:pt>
                <c:pt idx="18">
                  <c:v>45249</c:v>
                </c:pt>
                <c:pt idx="19">
                  <c:v>45250</c:v>
                </c:pt>
                <c:pt idx="20">
                  <c:v>45251</c:v>
                </c:pt>
                <c:pt idx="21">
                  <c:v>45252</c:v>
                </c:pt>
                <c:pt idx="22">
                  <c:v>45253</c:v>
                </c:pt>
                <c:pt idx="23">
                  <c:v>45254</c:v>
                </c:pt>
                <c:pt idx="24">
                  <c:v>45255</c:v>
                </c:pt>
                <c:pt idx="25">
                  <c:v>45256</c:v>
                </c:pt>
                <c:pt idx="26">
                  <c:v>45257</c:v>
                </c:pt>
                <c:pt idx="27">
                  <c:v>45258</c:v>
                </c:pt>
                <c:pt idx="28">
                  <c:v>45259</c:v>
                </c:pt>
                <c:pt idx="29">
                  <c:v>45260</c:v>
                </c:pt>
              </c:numCache>
            </c:numRef>
          </c:cat>
          <c:val>
            <c:numRef>
              <c:f>Sheet1!$D$3:$D$32</c:f>
              <c:numCache>
                <c:formatCode>General</c:formatCode>
                <c:ptCount val="30"/>
                <c:pt idx="0">
                  <c:v>0</c:v>
                </c:pt>
                <c:pt idx="1">
                  <c:v>0</c:v>
                </c:pt>
                <c:pt idx="2">
                  <c:v>0</c:v>
                </c:pt>
                <c:pt idx="3">
                  <c:v>0</c:v>
                </c:pt>
                <c:pt idx="4">
                  <c:v>0</c:v>
                </c:pt>
                <c:pt idx="5">
                  <c:v>0</c:v>
                </c:pt>
                <c:pt idx="6">
                  <c:v>0</c:v>
                </c:pt>
                <c:pt idx="7">
                  <c:v>13.1</c:v>
                </c:pt>
                <c:pt idx="8">
                  <c:v>68.3</c:v>
                </c:pt>
                <c:pt idx="9">
                  <c:v>69.7</c:v>
                </c:pt>
                <c:pt idx="10">
                  <c:v>0</c:v>
                </c:pt>
                <c:pt idx="11">
                  <c:v>0</c:v>
                </c:pt>
                <c:pt idx="12">
                  <c:v>65.8</c:v>
                </c:pt>
                <c:pt idx="13">
                  <c:v>104.4</c:v>
                </c:pt>
                <c:pt idx="14">
                  <c:v>103.3</c:v>
                </c:pt>
                <c:pt idx="15">
                  <c:v>101.3</c:v>
                </c:pt>
                <c:pt idx="16">
                  <c:v>119.3</c:v>
                </c:pt>
                <c:pt idx="17">
                  <c:v>157.30000000000001</c:v>
                </c:pt>
                <c:pt idx="18">
                  <c:v>144.80000000000001</c:v>
                </c:pt>
                <c:pt idx="19">
                  <c:v>120</c:v>
                </c:pt>
                <c:pt idx="20">
                  <c:v>123.4</c:v>
                </c:pt>
                <c:pt idx="21">
                  <c:v>140.9</c:v>
                </c:pt>
                <c:pt idx="22">
                  <c:v>137.80000000000001</c:v>
                </c:pt>
                <c:pt idx="23">
                  <c:v>133.5</c:v>
                </c:pt>
                <c:pt idx="24">
                  <c:v>137.5</c:v>
                </c:pt>
                <c:pt idx="25">
                  <c:v>114.6</c:v>
                </c:pt>
                <c:pt idx="26">
                  <c:v>137.6</c:v>
                </c:pt>
                <c:pt idx="27">
                  <c:v>134.4</c:v>
                </c:pt>
                <c:pt idx="28">
                  <c:v>127.8</c:v>
                </c:pt>
                <c:pt idx="29">
                  <c:v>139</c:v>
                </c:pt>
              </c:numCache>
            </c:numRef>
          </c:val>
          <c:extLst>
            <c:ext xmlns:c16="http://schemas.microsoft.com/office/drawing/2014/chart" uri="{C3380CC4-5D6E-409C-BE32-E72D297353CC}">
              <c16:uniqueId val="{00000000-DE3C-4F89-8B6D-C4D6764B9B44}"/>
            </c:ext>
          </c:extLst>
        </c:ser>
        <c:ser>
          <c:idx val="1"/>
          <c:order val="1"/>
          <c:tx>
            <c:strRef>
              <c:f>Sheet1!$H$2</c:f>
              <c:strCache>
                <c:ptCount val="1"/>
                <c:pt idx="0">
                  <c:v>District heating area</c:v>
                </c:pt>
              </c:strCache>
            </c:strRef>
          </c:tx>
          <c:spPr>
            <a:solidFill>
              <a:schemeClr val="accent2"/>
            </a:solidFill>
            <a:ln>
              <a:noFill/>
            </a:ln>
            <a:effectLst/>
          </c:spPr>
          <c:invertIfNegative val="0"/>
          <c:cat>
            <c:numRef>
              <c:f>Sheet1!$B$3:$B$32</c:f>
              <c:numCache>
                <c:formatCode>dd:mm</c:formatCode>
                <c:ptCount val="30"/>
                <c:pt idx="0">
                  <c:v>45231</c:v>
                </c:pt>
                <c:pt idx="1">
                  <c:v>45232</c:v>
                </c:pt>
                <c:pt idx="2">
                  <c:v>45233</c:v>
                </c:pt>
                <c:pt idx="3">
                  <c:v>45234</c:v>
                </c:pt>
                <c:pt idx="4">
                  <c:v>45235</c:v>
                </c:pt>
                <c:pt idx="5">
                  <c:v>45236</c:v>
                </c:pt>
                <c:pt idx="6">
                  <c:v>45237</c:v>
                </c:pt>
                <c:pt idx="7">
                  <c:v>45238</c:v>
                </c:pt>
                <c:pt idx="8">
                  <c:v>45239</c:v>
                </c:pt>
                <c:pt idx="9">
                  <c:v>45240</c:v>
                </c:pt>
                <c:pt idx="10">
                  <c:v>45241</c:v>
                </c:pt>
                <c:pt idx="11">
                  <c:v>45242</c:v>
                </c:pt>
                <c:pt idx="12">
                  <c:v>45243</c:v>
                </c:pt>
                <c:pt idx="13">
                  <c:v>45244</c:v>
                </c:pt>
                <c:pt idx="14">
                  <c:v>45245</c:v>
                </c:pt>
                <c:pt idx="15">
                  <c:v>45246</c:v>
                </c:pt>
                <c:pt idx="16">
                  <c:v>45247</c:v>
                </c:pt>
                <c:pt idx="17">
                  <c:v>45248</c:v>
                </c:pt>
                <c:pt idx="18">
                  <c:v>45249</c:v>
                </c:pt>
                <c:pt idx="19">
                  <c:v>45250</c:v>
                </c:pt>
                <c:pt idx="20">
                  <c:v>45251</c:v>
                </c:pt>
                <c:pt idx="21">
                  <c:v>45252</c:v>
                </c:pt>
                <c:pt idx="22">
                  <c:v>45253</c:v>
                </c:pt>
                <c:pt idx="23">
                  <c:v>45254</c:v>
                </c:pt>
                <c:pt idx="24">
                  <c:v>45255</c:v>
                </c:pt>
                <c:pt idx="25">
                  <c:v>45256</c:v>
                </c:pt>
                <c:pt idx="26">
                  <c:v>45257</c:v>
                </c:pt>
                <c:pt idx="27">
                  <c:v>45258</c:v>
                </c:pt>
                <c:pt idx="28">
                  <c:v>45259</c:v>
                </c:pt>
                <c:pt idx="29">
                  <c:v>45260</c:v>
                </c:pt>
              </c:numCache>
            </c:numRef>
          </c:cat>
          <c:val>
            <c:numRef>
              <c:f>Sheet1!$H$3:$H$32</c:f>
              <c:numCache>
                <c:formatCode>General</c:formatCode>
                <c:ptCount val="30"/>
                <c:pt idx="0">
                  <c:v>0</c:v>
                </c:pt>
                <c:pt idx="1">
                  <c:v>0</c:v>
                </c:pt>
                <c:pt idx="2">
                  <c:v>0</c:v>
                </c:pt>
                <c:pt idx="3">
                  <c:v>0</c:v>
                </c:pt>
                <c:pt idx="4">
                  <c:v>0</c:v>
                </c:pt>
                <c:pt idx="5">
                  <c:v>0</c:v>
                </c:pt>
                <c:pt idx="6">
                  <c:v>0</c:v>
                </c:pt>
                <c:pt idx="7">
                  <c:v>1.8</c:v>
                </c:pt>
                <c:pt idx="8">
                  <c:v>21.7</c:v>
                </c:pt>
                <c:pt idx="9">
                  <c:v>24.8</c:v>
                </c:pt>
                <c:pt idx="10">
                  <c:v>0</c:v>
                </c:pt>
                <c:pt idx="11">
                  <c:v>0</c:v>
                </c:pt>
                <c:pt idx="12">
                  <c:v>26.1</c:v>
                </c:pt>
                <c:pt idx="13">
                  <c:v>42.5</c:v>
                </c:pt>
                <c:pt idx="14">
                  <c:v>43</c:v>
                </c:pt>
                <c:pt idx="15">
                  <c:v>43.4</c:v>
                </c:pt>
                <c:pt idx="16">
                  <c:v>30.7</c:v>
                </c:pt>
                <c:pt idx="17">
                  <c:v>0</c:v>
                </c:pt>
                <c:pt idx="18">
                  <c:v>0</c:v>
                </c:pt>
                <c:pt idx="19">
                  <c:v>21.9</c:v>
                </c:pt>
                <c:pt idx="20">
                  <c:v>24.2</c:v>
                </c:pt>
                <c:pt idx="21">
                  <c:v>4.4000000000000004</c:v>
                </c:pt>
                <c:pt idx="22">
                  <c:v>14.6</c:v>
                </c:pt>
                <c:pt idx="23">
                  <c:v>13.6</c:v>
                </c:pt>
                <c:pt idx="24">
                  <c:v>2.8</c:v>
                </c:pt>
                <c:pt idx="25">
                  <c:v>0</c:v>
                </c:pt>
                <c:pt idx="26">
                  <c:v>0.1</c:v>
                </c:pt>
                <c:pt idx="27">
                  <c:v>24.7</c:v>
                </c:pt>
                <c:pt idx="28">
                  <c:v>33.200000000000003</c:v>
                </c:pt>
                <c:pt idx="29">
                  <c:v>25</c:v>
                </c:pt>
              </c:numCache>
            </c:numRef>
          </c:val>
          <c:extLst>
            <c:ext xmlns:c16="http://schemas.microsoft.com/office/drawing/2014/chart" uri="{C3380CC4-5D6E-409C-BE32-E72D297353CC}">
              <c16:uniqueId val="{00000001-DE3C-4F89-8B6D-C4D6764B9B44}"/>
            </c:ext>
          </c:extLst>
        </c:ser>
        <c:dLbls>
          <c:showLegendKey val="0"/>
          <c:showVal val="0"/>
          <c:showCatName val="0"/>
          <c:showSerName val="0"/>
          <c:showPercent val="0"/>
          <c:showBubbleSize val="0"/>
        </c:dLbls>
        <c:gapWidth val="219"/>
        <c:overlap val="100"/>
        <c:axId val="1484854047"/>
        <c:axId val="1317604159"/>
      </c:barChart>
      <c:lineChart>
        <c:grouping val="standard"/>
        <c:varyColors val="0"/>
        <c:ser>
          <c:idx val="2"/>
          <c:order val="2"/>
          <c:tx>
            <c:strRef>
              <c:f>Sheet1!$M$2</c:f>
              <c:strCache>
                <c:ptCount val="1"/>
                <c:pt idx="0">
                  <c:v>LUMI DLC</c:v>
                </c:pt>
              </c:strCache>
            </c:strRef>
          </c:tx>
          <c:spPr>
            <a:ln w="28575" cap="rnd">
              <a:solidFill>
                <a:schemeClr val="accent3"/>
              </a:solidFill>
              <a:round/>
            </a:ln>
            <a:effectLst/>
          </c:spPr>
          <c:marker>
            <c:symbol val="none"/>
          </c:marker>
          <c:cat>
            <c:numRef>
              <c:f>Sheet1!$B$3:$B$32</c:f>
              <c:numCache>
                <c:formatCode>dd:mm</c:formatCode>
                <c:ptCount val="30"/>
                <c:pt idx="0">
                  <c:v>45231</c:v>
                </c:pt>
                <c:pt idx="1">
                  <c:v>45232</c:v>
                </c:pt>
                <c:pt idx="2">
                  <c:v>45233</c:v>
                </c:pt>
                <c:pt idx="3">
                  <c:v>45234</c:v>
                </c:pt>
                <c:pt idx="4">
                  <c:v>45235</c:v>
                </c:pt>
                <c:pt idx="5">
                  <c:v>45236</c:v>
                </c:pt>
                <c:pt idx="6">
                  <c:v>45237</c:v>
                </c:pt>
                <c:pt idx="7">
                  <c:v>45238</c:v>
                </c:pt>
                <c:pt idx="8">
                  <c:v>45239</c:v>
                </c:pt>
                <c:pt idx="9">
                  <c:v>45240</c:v>
                </c:pt>
                <c:pt idx="10">
                  <c:v>45241</c:v>
                </c:pt>
                <c:pt idx="11">
                  <c:v>45242</c:v>
                </c:pt>
                <c:pt idx="12">
                  <c:v>45243</c:v>
                </c:pt>
                <c:pt idx="13">
                  <c:v>45244</c:v>
                </c:pt>
                <c:pt idx="14">
                  <c:v>45245</c:v>
                </c:pt>
                <c:pt idx="15">
                  <c:v>45246</c:v>
                </c:pt>
                <c:pt idx="16">
                  <c:v>45247</c:v>
                </c:pt>
                <c:pt idx="17">
                  <c:v>45248</c:v>
                </c:pt>
                <c:pt idx="18">
                  <c:v>45249</c:v>
                </c:pt>
                <c:pt idx="19">
                  <c:v>45250</c:v>
                </c:pt>
                <c:pt idx="20">
                  <c:v>45251</c:v>
                </c:pt>
                <c:pt idx="21">
                  <c:v>45252</c:v>
                </c:pt>
                <c:pt idx="22">
                  <c:v>45253</c:v>
                </c:pt>
                <c:pt idx="23">
                  <c:v>45254</c:v>
                </c:pt>
                <c:pt idx="24">
                  <c:v>45255</c:v>
                </c:pt>
                <c:pt idx="25">
                  <c:v>45256</c:v>
                </c:pt>
                <c:pt idx="26">
                  <c:v>45257</c:v>
                </c:pt>
                <c:pt idx="27">
                  <c:v>45258</c:v>
                </c:pt>
                <c:pt idx="28">
                  <c:v>45259</c:v>
                </c:pt>
                <c:pt idx="29">
                  <c:v>45260</c:v>
                </c:pt>
              </c:numCache>
            </c:numRef>
          </c:cat>
          <c:val>
            <c:numRef>
              <c:f>Sheet1!$M$3:$M$32</c:f>
              <c:numCache>
                <c:formatCode>General</c:formatCode>
                <c:ptCount val="30"/>
                <c:pt idx="0">
                  <c:v>23.903103999994695</c:v>
                </c:pt>
                <c:pt idx="1">
                  <c:v>31.70807800000161</c:v>
                </c:pt>
                <c:pt idx="2">
                  <c:v>50.813355999998748</c:v>
                </c:pt>
                <c:pt idx="3">
                  <c:v>57.59271400000155</c:v>
                </c:pt>
                <c:pt idx="4">
                  <c:v>58.749550000004469</c:v>
                </c:pt>
                <c:pt idx="5">
                  <c:v>72.105853000000124</c:v>
                </c:pt>
                <c:pt idx="6">
                  <c:v>119.67058199999481</c:v>
                </c:pt>
                <c:pt idx="7">
                  <c:v>116.7003900000006</c:v>
                </c:pt>
                <c:pt idx="8">
                  <c:v>122.92591300000251</c:v>
                </c:pt>
                <c:pt idx="9">
                  <c:v>135.24646000000089</c:v>
                </c:pt>
                <c:pt idx="10">
                  <c:v>135.83412900000064</c:v>
                </c:pt>
                <c:pt idx="11">
                  <c:v>135.84148999999462</c:v>
                </c:pt>
                <c:pt idx="12">
                  <c:v>120.66818200000375</c:v>
                </c:pt>
                <c:pt idx="13">
                  <c:v>131.86497399999945</c:v>
                </c:pt>
                <c:pt idx="14">
                  <c:v>123.78206499999762</c:v>
                </c:pt>
                <c:pt idx="15">
                  <c:v>123.83827700000256</c:v>
                </c:pt>
                <c:pt idx="16">
                  <c:v>126.94427700000256</c:v>
                </c:pt>
                <c:pt idx="17">
                  <c:v>128.93355199999363</c:v>
                </c:pt>
                <c:pt idx="18">
                  <c:v>120.17322600000351</c:v>
                </c:pt>
                <c:pt idx="19">
                  <c:v>122.51981000000238</c:v>
                </c:pt>
                <c:pt idx="20">
                  <c:v>136.10498900000005</c:v>
                </c:pt>
                <c:pt idx="21">
                  <c:v>120.91067799999566</c:v>
                </c:pt>
                <c:pt idx="22">
                  <c:v>126.03584700000286</c:v>
                </c:pt>
                <c:pt idx="23">
                  <c:v>118.85214699999987</c:v>
                </c:pt>
                <c:pt idx="24">
                  <c:v>115.75351600000262</c:v>
                </c:pt>
                <c:pt idx="25">
                  <c:v>96.984581999994816</c:v>
                </c:pt>
                <c:pt idx="26">
                  <c:v>114.30470600000024</c:v>
                </c:pt>
                <c:pt idx="27">
                  <c:v>125.64199000000208</c:v>
                </c:pt>
                <c:pt idx="28">
                  <c:v>123.30694399999827</c:v>
                </c:pt>
                <c:pt idx="29">
                  <c:v>134.72893699999898</c:v>
                </c:pt>
              </c:numCache>
            </c:numRef>
          </c:val>
          <c:smooth val="0"/>
          <c:extLst>
            <c:ext xmlns:c16="http://schemas.microsoft.com/office/drawing/2014/chart" uri="{C3380CC4-5D6E-409C-BE32-E72D297353CC}">
              <c16:uniqueId val="{00000002-DE3C-4F89-8B6D-C4D6764B9B44}"/>
            </c:ext>
          </c:extLst>
        </c:ser>
        <c:ser>
          <c:idx val="3"/>
          <c:order val="3"/>
          <c:tx>
            <c:strRef>
              <c:f>Sheet1!$N$2</c:f>
              <c:strCache>
                <c:ptCount val="1"/>
                <c:pt idx="0">
                  <c:v>Site total</c:v>
                </c:pt>
              </c:strCache>
            </c:strRef>
          </c:tx>
          <c:spPr>
            <a:ln w="28575" cap="rnd">
              <a:solidFill>
                <a:schemeClr val="tx1"/>
              </a:solidFill>
              <a:round/>
            </a:ln>
            <a:effectLst/>
          </c:spPr>
          <c:marker>
            <c:symbol val="none"/>
          </c:marker>
          <c:cat>
            <c:numRef>
              <c:f>Sheet1!$B$3:$B$32</c:f>
              <c:numCache>
                <c:formatCode>dd:mm</c:formatCode>
                <c:ptCount val="30"/>
                <c:pt idx="0">
                  <c:v>45231</c:v>
                </c:pt>
                <c:pt idx="1">
                  <c:v>45232</c:v>
                </c:pt>
                <c:pt idx="2">
                  <c:v>45233</c:v>
                </c:pt>
                <c:pt idx="3">
                  <c:v>45234</c:v>
                </c:pt>
                <c:pt idx="4">
                  <c:v>45235</c:v>
                </c:pt>
                <c:pt idx="5">
                  <c:v>45236</c:v>
                </c:pt>
                <c:pt idx="6">
                  <c:v>45237</c:v>
                </c:pt>
                <c:pt idx="7">
                  <c:v>45238</c:v>
                </c:pt>
                <c:pt idx="8">
                  <c:v>45239</c:v>
                </c:pt>
                <c:pt idx="9">
                  <c:v>45240</c:v>
                </c:pt>
                <c:pt idx="10">
                  <c:v>45241</c:v>
                </c:pt>
                <c:pt idx="11">
                  <c:v>45242</c:v>
                </c:pt>
                <c:pt idx="12">
                  <c:v>45243</c:v>
                </c:pt>
                <c:pt idx="13">
                  <c:v>45244</c:v>
                </c:pt>
                <c:pt idx="14">
                  <c:v>45245</c:v>
                </c:pt>
                <c:pt idx="15">
                  <c:v>45246</c:v>
                </c:pt>
                <c:pt idx="16">
                  <c:v>45247</c:v>
                </c:pt>
                <c:pt idx="17">
                  <c:v>45248</c:v>
                </c:pt>
                <c:pt idx="18">
                  <c:v>45249</c:v>
                </c:pt>
                <c:pt idx="19">
                  <c:v>45250</c:v>
                </c:pt>
                <c:pt idx="20">
                  <c:v>45251</c:v>
                </c:pt>
                <c:pt idx="21">
                  <c:v>45252</c:v>
                </c:pt>
                <c:pt idx="22">
                  <c:v>45253</c:v>
                </c:pt>
                <c:pt idx="23">
                  <c:v>45254</c:v>
                </c:pt>
                <c:pt idx="24">
                  <c:v>45255</c:v>
                </c:pt>
                <c:pt idx="25">
                  <c:v>45256</c:v>
                </c:pt>
                <c:pt idx="26">
                  <c:v>45257</c:v>
                </c:pt>
                <c:pt idx="27">
                  <c:v>45258</c:v>
                </c:pt>
                <c:pt idx="28">
                  <c:v>45259</c:v>
                </c:pt>
                <c:pt idx="29">
                  <c:v>45260</c:v>
                </c:pt>
              </c:numCache>
            </c:numRef>
          </c:cat>
          <c:val>
            <c:numRef>
              <c:f>Sheet1!$N$3:$N$32</c:f>
              <c:numCache>
                <c:formatCode>General</c:formatCode>
                <c:ptCount val="30"/>
                <c:pt idx="0">
                  <c:v>40.636431000001728</c:v>
                </c:pt>
                <c:pt idx="1">
                  <c:v>46.213131999999284</c:v>
                </c:pt>
                <c:pt idx="2">
                  <c:v>63.644226999998089</c:v>
                </c:pt>
                <c:pt idx="3">
                  <c:v>69.551256999999282</c:v>
                </c:pt>
                <c:pt idx="4">
                  <c:v>70.535612999998037</c:v>
                </c:pt>
                <c:pt idx="5">
                  <c:v>84.417282000005244</c:v>
                </c:pt>
                <c:pt idx="6">
                  <c:v>133.808686999999</c:v>
                </c:pt>
                <c:pt idx="7">
                  <c:v>135.25661100000144</c:v>
                </c:pt>
                <c:pt idx="8">
                  <c:v>159.16502600000052</c:v>
                </c:pt>
                <c:pt idx="9">
                  <c:v>175.72643699999898</c:v>
                </c:pt>
                <c:pt idx="10">
                  <c:v>149.81758199999481</c:v>
                </c:pt>
                <c:pt idx="11">
                  <c:v>149.79873600000144</c:v>
                </c:pt>
                <c:pt idx="12">
                  <c:v>157.59161900000274</c:v>
                </c:pt>
                <c:pt idx="13">
                  <c:v>184.90505799999832</c:v>
                </c:pt>
                <c:pt idx="14">
                  <c:v>176.39209300000221</c:v>
                </c:pt>
                <c:pt idx="15">
                  <c:v>176.36153799999505</c:v>
                </c:pt>
                <c:pt idx="16">
                  <c:v>181.04785000000149</c:v>
                </c:pt>
                <c:pt idx="17">
                  <c:v>184.60256199999898</c:v>
                </c:pt>
                <c:pt idx="18">
                  <c:v>172.81623900000005</c:v>
                </c:pt>
                <c:pt idx="19">
                  <c:v>172.99694600000231</c:v>
                </c:pt>
                <c:pt idx="20">
                  <c:v>189.21503299999983</c:v>
                </c:pt>
                <c:pt idx="21">
                  <c:v>173.14397800000012</c:v>
                </c:pt>
                <c:pt idx="22">
                  <c:v>180.24910000000148</c:v>
                </c:pt>
                <c:pt idx="23">
                  <c:v>171.69421999999881</c:v>
                </c:pt>
                <c:pt idx="24">
                  <c:v>167.02137699999659</c:v>
                </c:pt>
                <c:pt idx="25">
                  <c:v>142.10248500000685</c:v>
                </c:pt>
                <c:pt idx="26">
                  <c:v>164.91187399999797</c:v>
                </c:pt>
                <c:pt idx="27">
                  <c:v>182.41306700000166</c:v>
                </c:pt>
                <c:pt idx="28">
                  <c:v>179.85080399999768</c:v>
                </c:pt>
                <c:pt idx="29">
                  <c:v>193.85213599999994</c:v>
                </c:pt>
              </c:numCache>
            </c:numRef>
          </c:val>
          <c:smooth val="0"/>
          <c:extLst>
            <c:ext xmlns:c16="http://schemas.microsoft.com/office/drawing/2014/chart" uri="{C3380CC4-5D6E-409C-BE32-E72D297353CC}">
              <c16:uniqueId val="{00000003-DE3C-4F89-8B6D-C4D6764B9B44}"/>
            </c:ext>
          </c:extLst>
        </c:ser>
        <c:dLbls>
          <c:showLegendKey val="0"/>
          <c:showVal val="0"/>
          <c:showCatName val="0"/>
          <c:showSerName val="0"/>
          <c:showPercent val="0"/>
          <c:showBubbleSize val="0"/>
        </c:dLbls>
        <c:marker val="1"/>
        <c:smooth val="0"/>
        <c:axId val="1484854047"/>
        <c:axId val="1317604159"/>
      </c:lineChart>
      <c:lineChart>
        <c:grouping val="standard"/>
        <c:varyColors val="0"/>
        <c:ser>
          <c:idx val="4"/>
          <c:order val="4"/>
          <c:tx>
            <c:strRef>
              <c:f>Sheet1!$R$2</c:f>
              <c:strCache>
                <c:ptCount val="1"/>
                <c:pt idx="0">
                  <c:v>ERF</c:v>
                </c:pt>
              </c:strCache>
            </c:strRef>
          </c:tx>
          <c:spPr>
            <a:ln w="28575" cap="rnd">
              <a:solidFill>
                <a:srgbClr val="FFC000"/>
              </a:solidFill>
              <a:round/>
            </a:ln>
            <a:effectLst/>
          </c:spPr>
          <c:marker>
            <c:symbol val="none"/>
          </c:marker>
          <c:cat>
            <c:numRef>
              <c:f>Sheet1!$B$3:$B$32</c:f>
              <c:numCache>
                <c:formatCode>dd:mm</c:formatCode>
                <c:ptCount val="30"/>
                <c:pt idx="0">
                  <c:v>45231</c:v>
                </c:pt>
                <c:pt idx="1">
                  <c:v>45232</c:v>
                </c:pt>
                <c:pt idx="2">
                  <c:v>45233</c:v>
                </c:pt>
                <c:pt idx="3">
                  <c:v>45234</c:v>
                </c:pt>
                <c:pt idx="4">
                  <c:v>45235</c:v>
                </c:pt>
                <c:pt idx="5">
                  <c:v>45236</c:v>
                </c:pt>
                <c:pt idx="6">
                  <c:v>45237</c:v>
                </c:pt>
                <c:pt idx="7">
                  <c:v>45238</c:v>
                </c:pt>
                <c:pt idx="8">
                  <c:v>45239</c:v>
                </c:pt>
                <c:pt idx="9">
                  <c:v>45240</c:v>
                </c:pt>
                <c:pt idx="10">
                  <c:v>45241</c:v>
                </c:pt>
                <c:pt idx="11">
                  <c:v>45242</c:v>
                </c:pt>
                <c:pt idx="12">
                  <c:v>45243</c:v>
                </c:pt>
                <c:pt idx="13">
                  <c:v>45244</c:v>
                </c:pt>
                <c:pt idx="14">
                  <c:v>45245</c:v>
                </c:pt>
                <c:pt idx="15">
                  <c:v>45246</c:v>
                </c:pt>
                <c:pt idx="16">
                  <c:v>45247</c:v>
                </c:pt>
                <c:pt idx="17">
                  <c:v>45248</c:v>
                </c:pt>
                <c:pt idx="18">
                  <c:v>45249</c:v>
                </c:pt>
                <c:pt idx="19">
                  <c:v>45250</c:v>
                </c:pt>
                <c:pt idx="20">
                  <c:v>45251</c:v>
                </c:pt>
                <c:pt idx="21">
                  <c:v>45252</c:v>
                </c:pt>
                <c:pt idx="22">
                  <c:v>45253</c:v>
                </c:pt>
                <c:pt idx="23">
                  <c:v>45254</c:v>
                </c:pt>
                <c:pt idx="24">
                  <c:v>45255</c:v>
                </c:pt>
                <c:pt idx="25">
                  <c:v>45256</c:v>
                </c:pt>
                <c:pt idx="26">
                  <c:v>45257</c:v>
                </c:pt>
                <c:pt idx="27">
                  <c:v>45258</c:v>
                </c:pt>
                <c:pt idx="28">
                  <c:v>45259</c:v>
                </c:pt>
                <c:pt idx="29">
                  <c:v>45260</c:v>
                </c:pt>
              </c:numCache>
            </c:numRef>
          </c:cat>
          <c:val>
            <c:numRef>
              <c:f>Sheet1!$R$3:$R$32</c:f>
              <c:numCache>
                <c:formatCode>0%</c:formatCode>
                <c:ptCount val="30"/>
                <c:pt idx="0">
                  <c:v>0</c:v>
                </c:pt>
                <c:pt idx="1">
                  <c:v>0</c:v>
                </c:pt>
                <c:pt idx="2">
                  <c:v>0</c:v>
                </c:pt>
                <c:pt idx="3">
                  <c:v>0</c:v>
                </c:pt>
                <c:pt idx="4">
                  <c:v>0</c:v>
                </c:pt>
                <c:pt idx="5">
                  <c:v>0</c:v>
                </c:pt>
                <c:pt idx="6">
                  <c:v>0</c:v>
                </c:pt>
                <c:pt idx="7">
                  <c:v>0.11016097394307656</c:v>
                </c:pt>
                <c:pt idx="8">
                  <c:v>0.56545085476252621</c:v>
                </c:pt>
                <c:pt idx="9">
                  <c:v>0.5377676894456157</c:v>
                </c:pt>
                <c:pt idx="10">
                  <c:v>0</c:v>
                </c:pt>
                <c:pt idx="11">
                  <c:v>0</c:v>
                </c:pt>
                <c:pt idx="12">
                  <c:v>0.58315283885749281</c:v>
                </c:pt>
                <c:pt idx="13">
                  <c:v>0.79446177183536726</c:v>
                </c:pt>
                <c:pt idx="14">
                  <c:v>0.82940225670998857</c:v>
                </c:pt>
                <c:pt idx="15">
                  <c:v>0.82047367947088357</c:v>
                </c:pt>
                <c:pt idx="16">
                  <c:v>0.8285102529524585</c:v>
                </c:pt>
                <c:pt idx="17">
                  <c:v>0.8521008500412951</c:v>
                </c:pt>
                <c:pt idx="18">
                  <c:v>0.83788422221131642</c:v>
                </c:pt>
                <c:pt idx="19">
                  <c:v>0.82024569381703483</c:v>
                </c:pt>
                <c:pt idx="20">
                  <c:v>0.78006486937007868</c:v>
                </c:pt>
                <c:pt idx="21">
                  <c:v>0.83918598658972654</c:v>
                </c:pt>
                <c:pt idx="22">
                  <c:v>0.84549659332556315</c:v>
                </c:pt>
                <c:pt idx="23">
                  <c:v>0.85675569043617783</c:v>
                </c:pt>
                <c:pt idx="24">
                  <c:v>0.84001223388310875</c:v>
                </c:pt>
                <c:pt idx="25">
                  <c:v>0.80646021074152552</c:v>
                </c:pt>
                <c:pt idx="26">
                  <c:v>0.83499142093310807</c:v>
                </c:pt>
                <c:pt idx="27">
                  <c:v>0.87219628843803465</c:v>
                </c:pt>
                <c:pt idx="28">
                  <c:v>0.89518643464058179</c:v>
                </c:pt>
                <c:pt idx="29">
                  <c:v>0.84600563802918349</c:v>
                </c:pt>
              </c:numCache>
            </c:numRef>
          </c:val>
          <c:smooth val="0"/>
          <c:extLst>
            <c:ext xmlns:c16="http://schemas.microsoft.com/office/drawing/2014/chart" uri="{C3380CC4-5D6E-409C-BE32-E72D297353CC}">
              <c16:uniqueId val="{00000004-DE3C-4F89-8B6D-C4D6764B9B44}"/>
            </c:ext>
          </c:extLst>
        </c:ser>
        <c:dLbls>
          <c:showLegendKey val="0"/>
          <c:showVal val="0"/>
          <c:showCatName val="0"/>
          <c:showSerName val="0"/>
          <c:showPercent val="0"/>
          <c:showBubbleSize val="0"/>
        </c:dLbls>
        <c:marker val="1"/>
        <c:smooth val="0"/>
        <c:axId val="1234152447"/>
        <c:axId val="1716837423"/>
      </c:lineChart>
      <c:dateAx>
        <c:axId val="1484854047"/>
        <c:scaling>
          <c:orientation val="minMax"/>
        </c:scaling>
        <c:delete val="0"/>
        <c:axPos val="b"/>
        <c:numFmt formatCode="dd:mm"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17604159"/>
        <c:crosses val="autoZero"/>
        <c:auto val="1"/>
        <c:lblOffset val="100"/>
        <c:baseTimeUnit val="days"/>
      </c:dateAx>
      <c:valAx>
        <c:axId val="1317604159"/>
        <c:scaling>
          <c:orientation val="minMax"/>
          <c:max val="2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84854047"/>
        <c:crosses val="autoZero"/>
        <c:crossBetween val="between"/>
      </c:valAx>
      <c:valAx>
        <c:axId val="1716837423"/>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34152447"/>
        <c:crosses val="max"/>
        <c:crossBetween val="between"/>
      </c:valAx>
      <c:dateAx>
        <c:axId val="1234152447"/>
        <c:scaling>
          <c:orientation val="minMax"/>
        </c:scaling>
        <c:delete val="1"/>
        <c:axPos val="b"/>
        <c:numFmt formatCode="dd:mm" sourceLinked="1"/>
        <c:majorTickMark val="out"/>
        <c:minorTickMark val="none"/>
        <c:tickLblPos val="nextTo"/>
        <c:crossAx val="1716837423"/>
        <c:crosses val="autoZero"/>
        <c:auto val="1"/>
        <c:lblOffset val="100"/>
        <c:baseTimeUnit val="days"/>
      </c:date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1T12:54:43.926"/>
    </inkml:context>
    <inkml:brush xml:id="br0">
      <inkml:brushProperty name="width" value="0.15875" units="cm"/>
      <inkml:brushProperty name="height" value="0.15875" units="cm"/>
    </inkml:brush>
  </inkml:definitions>
  <inkml:trace contextRef="#ctx0" brushRef="#br0">3671 0 24575,'-38'71'0,"0"0"0,0-1 0,1-8 0,0-2 0,-5 8 0,1-1 0,-5 7 0,-3 5 0,-1-1 0,0-4 0,3-7 0,-1-2 0,-1-1 0,0 0 0,0-1 0,-13 13 0,0-1 0,-2 0 0,-2 1-1108,7-9 0,-2 0 0,-2 1 0,0-1 0,-2-1 1108,0-3 0,-2 0 0,-1-1 0,0-1 0,0-1 0,2-1 0,-2-1 0,1 0 0,0-2 0,-1-1 21,-11 7 1,-1-1-1,2-3 1,1-3-22,11-11 0,1-2 0,2-3 0,1-2 306,-6 1 1,3-3 0,0-2-307,1-3 0,1-1 0,1-2 0,-24 11 0,2-3 0,4-1 0,2-1 0,5-3 0,3-2 1362,14-6 0,3-2-1362,-31 12 1445,29-10-1445,24-9 0,18-5 0,7-5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1T12:54:49.609"/>
    </inkml:context>
    <inkml:brush xml:id="br0">
      <inkml:brushProperty name="width" value="0.15875" units="cm"/>
      <inkml:brushProperty name="height" value="0.15875" units="cm"/>
    </inkml:brush>
  </inkml:definitions>
  <inkml:trace contextRef="#ctx0" brushRef="#br0">0 1 24575,'0'34'0,"0"1"0,23 61 0,1-29 0,7 4 0,9 14 0,4 1 0,-11-25 0,3-1 0,1-2 0,17 15 0,4-4 0,8 1 0,3-2 0,6-4 0,2-3 0,-24-20 0,1-1 0,0-1 0,25 13 0,1-3 0,-7-8 0,2-3 0,5 1 0,2-2 0,-1-2 0,0 0 0,9 4 0,0 1 0,1 2 0,-1 1 0,-1 2 0,-1 2 0,-2-1 0,-2 1 0,-9-6 0,-2-1 0,-5-3 0,-1-2 0,-3-4 0,-1-2 0,1 0 0,-1-1 0,0-2 0,0-1 0,-2 0 0,0-1 0,-2 1 0,-2 0 0,-6-3 0,-3-1 0,35 16 0,-14-6 0,-23-10 0,-10-4 0,-20-4 0,-9-6 0,-5-3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7T17:21:42.736"/>
    </inkml:context>
    <inkml:brush xml:id="br0">
      <inkml:brushProperty name="width" value="0.15875" units="cm"/>
      <inkml:brushProperty name="height" value="0.15875" units="cm"/>
    </inkml:brush>
  </inkml:definitions>
  <inkml:trace contextRef="#ctx0" brushRef="#br0">4640 0 24575,'-48'90'0,"0"-1"0,0 0 0,1-11 0,1-2 0,-7 10 0,1-1 0,-6 8 0,-4 7 0,-1-1 0,-1-6 0,5-8 0,-2-3 0,-1-1 0,0 0 0,0-1 0,-16 16 0,0-1 0,-3-1 0,-3 2-1108,10-11 0,-3 0 0,-3 1 0,0-2 0,-2 0 1108,0-4 0,-3-1 0,-1 0 0,0-2 0,0-2 0,3 0 0,-3-2 0,1 1 0,1-4 0,-2 0 21,-14 8 1,-1-1-1,2-3 1,2-5-22,13-13 0,2-3 0,3-4 0,0-2 306,-7 1 1,4-4 0,0-2-307,1-4 0,1-1 0,2-3 0,-31 14 0,3-4 0,5-1 0,2-1 0,7-4 0,4-3 1362,17-7 0,4-3-1362,-39 16 1445,36-14-1445,31-10 0,23-7 0,8-6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1T12:54:43.926"/>
    </inkml:context>
    <inkml:brush xml:id="br0">
      <inkml:brushProperty name="width" value="0.15875" units="cm"/>
      <inkml:brushProperty name="height" value="0.15875" units="cm"/>
    </inkml:brush>
  </inkml:definitions>
  <inkml:trace contextRef="#ctx0" brushRef="#br0">3671 0 24575,'-38'71'0,"0"0"0,0-1 0,1-8 0,0-2 0,-5 8 0,1-1 0,-5 7 0,-3 5 0,-1-1 0,0-4 0,3-7 0,-1-2 0,-1-1 0,0 0 0,0-1 0,-13 13 0,0-1 0,-2 0 0,-2 1-1108,7-9 0,-2 0 0,-2 1 0,0-1 0,-2-1 1108,0-3 0,-2 0 0,-1-1 0,0-1 0,0-1 0,2-1 0,-2-1 0,1 0 0,0-2 0,-1-1 21,-11 7 1,-1-1-1,2-3 1,1-3-22,11-11 0,1-2 0,2-3 0,1-2 306,-6 1 1,3-3 0,0-2-307,1-3 0,1-1 0,1-2 0,-24 11 0,2-3 0,4-1 0,2-1 0,5-3 0,3-2 1362,14-6 0,3-2-1362,-31 12 1445,29-10-1445,24-9 0,18-5 0,7-5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1T12:54:49.609"/>
    </inkml:context>
    <inkml:brush xml:id="br0">
      <inkml:brushProperty name="width" value="0.15875" units="cm"/>
      <inkml:brushProperty name="height" value="0.15875" units="cm"/>
    </inkml:brush>
  </inkml:definitions>
  <inkml:trace contextRef="#ctx0" brushRef="#br0">0 1 24575,'0'34'0,"0"1"0,23 61 0,1-29 0,7 4 0,9 14 0,4 1 0,-11-25 0,3-1 0,1-2 0,17 15 0,4-4 0,8 1 0,3-2 0,6-4 0,2-3 0,-24-20 0,1-1 0,0-1 0,25 13 0,1-3 0,-7-8 0,2-3 0,5 1 0,2-2 0,-1-2 0,0 0 0,9 4 0,0 1 0,1 2 0,-1 1 0,-1 2 0,-1 2 0,-2-1 0,-2 1 0,-9-6 0,-2-1 0,-5-3 0,-1-2 0,-3-4 0,-1-2 0,1 0 0,-1-1 0,0-2 0,0-1 0,-2 0 0,0-1 0,-2 1 0,-2 0 0,-6-3 0,-3-1 0,35 16 0,-14-6 0,-23-10 0,-10-4 0,-20-4 0,-9-6 0,-5-3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7" name="Shape 67"/>
          <p:cNvSpPr>
            <a:spLocks noGrp="1" noRot="1" noChangeAspect="1" noEditPoints="1"/>
          </p:cNvSpPr>
          <p:nvPr>
            <p:ph type="sldImg"/>
          </p:nvPr>
        </p:nvSpPr>
        <p:spPr>
          <a:xfrm>
            <a:off x="1143000" y="685800"/>
            <a:ext cx="4572000" cy="3429000"/>
          </a:xfrm>
          <a:prstGeom prst="rect">
            <a:avLst/>
          </a:prstGeom>
        </p:spPr>
        <p:txBody>
          <a:bodyPr/>
          <a:lstStyle/>
          <a:p>
            <a:endParaRPr/>
          </a:p>
        </p:txBody>
      </p:sp>
      <p:sp>
        <p:nvSpPr>
          <p:cNvPr id="68" name="Shape 68"/>
          <p:cNvSpPr>
            <a:spLocks noGrp="1" noEditPoints="1"/>
          </p:cNvSpPr>
          <p:nvPr>
            <p:ph type="body" sz="quarter" idx="1"/>
          </p:nvPr>
        </p:nvSpPr>
        <p:spPr>
          <a:xfrm>
            <a:off x="914400" y="4343400"/>
            <a:ext cx="5029200" cy="4114800"/>
          </a:xfrm>
          <a:prstGeom prst="rect">
            <a:avLst/>
          </a:prstGeom>
        </p:spPr>
        <p:txBody>
          <a:bodyPr/>
          <a:lstStyle/>
          <a:p>
            <a:pPr lvl="0"/>
            <a:endParaRPr/>
          </a:p>
        </p:txBody>
      </p:sp>
    </p:spTree>
  </p:cSld>
  <p:clrMap bg1="lt1" tx1="dk1" bg2="lt2" tx2="dk2" accent1="accent1" accent2="accent2" accent3="accent3" accent4="accent4" accent5="accent5" accent6="accent6" hlink="hlink" folHlink="folHlink"/>
  <p:hf sldNum="0" hdr="0" ftr="0" dt="0"/>
  <p:notesStyle>
    <a:lvl1pPr defTabSz="457200" latinLnBrk="0">
      <a:lnSpc>
        <a:spcPct val="117999"/>
      </a:lnSpc>
      <a:defRPr sz="2200">
        <a:latin typeface="+mn-lt"/>
        <a:ea typeface="+mn-ea"/>
        <a:cs typeface="+mn-cs"/>
        <a:sym typeface="Helvetica Neue" panose="02000503000000020004" pitchFamily="2" charset="0"/>
      </a:defRPr>
    </a:lvl1pPr>
    <a:lvl2pPr indent="228600" defTabSz="457200" latinLnBrk="0">
      <a:lnSpc>
        <a:spcPct val="117999"/>
      </a:lnSpc>
      <a:defRPr sz="2200">
        <a:latin typeface="+mn-lt"/>
        <a:ea typeface="+mn-ea"/>
        <a:cs typeface="+mn-cs"/>
        <a:sym typeface="Helvetica Neue" panose="02000503000000020004" pitchFamily="2" charset="0"/>
      </a:defRPr>
    </a:lvl2pPr>
    <a:lvl3pPr indent="457200" defTabSz="457200" latinLnBrk="0">
      <a:lnSpc>
        <a:spcPct val="117999"/>
      </a:lnSpc>
      <a:defRPr sz="2200">
        <a:latin typeface="+mn-lt"/>
        <a:ea typeface="+mn-ea"/>
        <a:cs typeface="+mn-cs"/>
        <a:sym typeface="Helvetica Neue" panose="02000503000000020004" pitchFamily="2" charset="0"/>
      </a:defRPr>
    </a:lvl3pPr>
    <a:lvl4pPr indent="685800" defTabSz="457200" latinLnBrk="0">
      <a:lnSpc>
        <a:spcPct val="117999"/>
      </a:lnSpc>
      <a:defRPr sz="2200">
        <a:latin typeface="+mn-lt"/>
        <a:ea typeface="+mn-ea"/>
        <a:cs typeface="+mn-cs"/>
        <a:sym typeface="Helvetica Neue" panose="02000503000000020004" pitchFamily="2" charset="0"/>
      </a:defRPr>
    </a:lvl4pPr>
    <a:lvl5pPr indent="914400" defTabSz="457200" latinLnBrk="0">
      <a:lnSpc>
        <a:spcPct val="117999"/>
      </a:lnSpc>
      <a:defRPr sz="2200">
        <a:latin typeface="+mn-lt"/>
        <a:ea typeface="+mn-ea"/>
        <a:cs typeface="+mn-cs"/>
        <a:sym typeface="Helvetica Neue" panose="02000503000000020004" pitchFamily="2" charset="0"/>
      </a:defRPr>
    </a:lvl5pPr>
    <a:lvl6pPr indent="1143000" defTabSz="457200" latinLnBrk="0">
      <a:lnSpc>
        <a:spcPct val="117999"/>
      </a:lnSpc>
      <a:defRPr sz="2200">
        <a:latin typeface="+mn-lt"/>
        <a:ea typeface="+mn-ea"/>
        <a:cs typeface="+mn-cs"/>
        <a:sym typeface="Helvetica Neue" panose="02000503000000020004" pitchFamily="2" charset="0"/>
      </a:defRPr>
    </a:lvl6pPr>
    <a:lvl7pPr indent="1371600" defTabSz="457200" latinLnBrk="0">
      <a:lnSpc>
        <a:spcPct val="117999"/>
      </a:lnSpc>
      <a:defRPr sz="2200">
        <a:latin typeface="+mn-lt"/>
        <a:ea typeface="+mn-ea"/>
        <a:cs typeface="+mn-cs"/>
        <a:sym typeface="Helvetica Neue" panose="02000503000000020004" pitchFamily="2" charset="0"/>
      </a:defRPr>
    </a:lvl7pPr>
    <a:lvl8pPr indent="1600200" defTabSz="457200" latinLnBrk="0">
      <a:lnSpc>
        <a:spcPct val="117999"/>
      </a:lnSpc>
      <a:defRPr sz="2200">
        <a:latin typeface="+mn-lt"/>
        <a:ea typeface="+mn-ea"/>
        <a:cs typeface="+mn-cs"/>
        <a:sym typeface="Helvetica Neue" panose="02000503000000020004" pitchFamily="2" charset="0"/>
      </a:defRPr>
    </a:lvl8pPr>
    <a:lvl9pPr indent="1828800" defTabSz="457200" latinLnBrk="0">
      <a:lnSpc>
        <a:spcPct val="117999"/>
      </a:lnSpc>
      <a:defRPr sz="2200">
        <a:latin typeface="+mn-lt"/>
        <a:ea typeface="+mn-ea"/>
        <a:cs typeface="+mn-cs"/>
        <a:sym typeface="Helvetica Neue" panose="02000503000000020004" pitchFamily="2" charset="0"/>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betterbuildingssolutioncenter.energy.gov/sites/default/files/Get_On_Board.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upermicro.com/white_paper/eGuide_Data_Center_Refresh.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betterbuildingssolutioncenter.energy.gov/sites/default/files/Get_On_Board.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betterbuildingssolutioncenter.energy.gov/sites/default/files/Get_On_Board.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betterbuildingssolutioncenter.energy.gov/sites/default/files/Get_On_Board.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Text Placeholder 2"/>
          <p:cNvSpPr>
            <a:spLocks noGrp="1" noEditPoints="1"/>
          </p:cNvSpPr>
          <p:nvPr>
            <p:ph type="body" idx="1"/>
          </p:nvPr>
        </p:nvSpPr>
        <p:spPr>
          <a:prstGeom prst="rect">
            <a:avLst/>
          </a:prstGeom>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marL="285750" indent="-285750" algn="l">
              <a:lnSpc>
                <a:spcPct val="90000"/>
              </a:lnSpc>
              <a:spcBef>
                <a:spcPts val="4500"/>
              </a:spcBef>
              <a:buFont typeface="Arial"/>
              <a:buChar char="•"/>
            </a:pPr>
            <a:r>
              <a:rPr lang="cs-CZ">
                <a:hlinkClick r:id="rId3"/>
              </a:rPr>
              <a:t>https://betterbuildingssolutioncenter.energy.gov/sites/default/files/Get_On_Board.pdf</a:t>
            </a:r>
            <a:endParaRPr lang="en-US"/>
          </a:p>
          <a:p>
            <a:endParaRPr lang="en-US">
              <a:latin typeface="Calibri"/>
              <a:cs typeface="Calibri"/>
            </a:endParaRPr>
          </a:p>
        </p:txBody>
      </p:sp>
    </p:spTree>
    <p:extLst>
      <p:ext uri="{BB962C8B-B14F-4D97-AF65-F5344CB8AC3E}">
        <p14:creationId xmlns:p14="http://schemas.microsoft.com/office/powerpoint/2010/main" val="2562500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cs-CZ" sz="2400">
                <a:latin typeface="Calibri" panose="020F0502020204030204" pitchFamily="34" charset="0"/>
                <a:hlinkClick r:id="rId3"/>
              </a:rPr>
              <a:t>https://www.supermicro.com/white_paper/eGuide_Data_Center_Refresh.pdf</a:t>
            </a:r>
            <a:r>
              <a:rPr lang="cs-CZ" sz="2400">
                <a:latin typeface="Calibri" panose="020F0502020204030204" pitchFamily="34" charset="0"/>
              </a:rPr>
              <a:t> </a:t>
            </a:r>
          </a:p>
          <a:p>
            <a:endParaRPr lang="cs-CZ"/>
          </a:p>
        </p:txBody>
      </p:sp>
    </p:spTree>
    <p:extLst>
      <p:ext uri="{BB962C8B-B14F-4D97-AF65-F5344CB8AC3E}">
        <p14:creationId xmlns:p14="http://schemas.microsoft.com/office/powerpoint/2010/main" val="2379759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marL="285750" indent="-285750" algn="l">
              <a:lnSpc>
                <a:spcPct val="90000"/>
              </a:lnSpc>
              <a:spcBef>
                <a:spcPts val="4500"/>
              </a:spcBef>
              <a:buFont typeface="Arial"/>
              <a:buChar char="•"/>
            </a:pPr>
            <a:r>
              <a:rPr lang="cs-CZ">
                <a:hlinkClick r:id="rId3"/>
              </a:rPr>
              <a:t>https://betterbuildingssolutioncenter.energy.gov/sites/default/files/Get_On_Board.pdf</a:t>
            </a:r>
            <a:endParaRPr lang="en-US"/>
          </a:p>
          <a:p>
            <a:pPr marL="342900" indent="-342900" algn="l">
              <a:lnSpc>
                <a:spcPct val="90000"/>
              </a:lnSpc>
              <a:spcBef>
                <a:spcPts val="4500"/>
              </a:spcBef>
              <a:buFont typeface="Arial"/>
              <a:buChar char="•"/>
            </a:pPr>
            <a:r>
              <a:rPr lang="cs-CZ" err="1"/>
              <a:t>Average</a:t>
            </a:r>
            <a:r>
              <a:rPr lang="cs-CZ"/>
              <a:t> </a:t>
            </a:r>
            <a:r>
              <a:rPr lang="cs-CZ" err="1"/>
              <a:t>industry</a:t>
            </a:r>
            <a:r>
              <a:rPr lang="cs-CZ"/>
              <a:t> PUE = 1.67</a:t>
            </a:r>
            <a:endParaRPr lang="en-US"/>
          </a:p>
          <a:p>
            <a:pPr marL="342900" indent="-342900" algn="l">
              <a:lnSpc>
                <a:spcPct val="90000"/>
              </a:lnSpc>
              <a:spcBef>
                <a:spcPts val="4500"/>
              </a:spcBef>
              <a:buFont typeface="Arial"/>
              <a:buChar char="•"/>
            </a:pPr>
            <a:r>
              <a:rPr lang="cs-CZ"/>
              <a:t>Most </a:t>
            </a:r>
            <a:r>
              <a:rPr lang="cs-CZ" err="1"/>
              <a:t>efficient</a:t>
            </a:r>
            <a:r>
              <a:rPr lang="cs-CZ"/>
              <a:t> DC PUE = 1.13</a:t>
            </a:r>
            <a:endParaRPr lang="en-US"/>
          </a:p>
        </p:txBody>
      </p:sp>
    </p:spTree>
    <p:extLst>
      <p:ext uri="{BB962C8B-B14F-4D97-AF65-F5344CB8AC3E}">
        <p14:creationId xmlns:p14="http://schemas.microsoft.com/office/powerpoint/2010/main" val="1269499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Text Placeholder 2"/>
          <p:cNvSpPr>
            <a:spLocks noGrp="1" noEditPoints="1"/>
          </p:cNvSpPr>
          <p:nvPr>
            <p:ph type="body" idx="1"/>
          </p:nvPr>
        </p:nvSpPr>
        <p:spPr>
          <a:prstGeom prst="rect">
            <a:avLst/>
          </a:prstGeom>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Text Placeholder 2"/>
          <p:cNvSpPr>
            <a:spLocks noGrp="1" noEditPoints="1"/>
          </p:cNvSpPr>
          <p:nvPr>
            <p:ph type="body" idx="1"/>
          </p:nvPr>
        </p:nvSpPr>
        <p:spPr>
          <a:prstGeom prst="rect">
            <a:avLst/>
          </a:prstGeom>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Text Placeholder 2"/>
          <p:cNvSpPr>
            <a:spLocks noGrp="1" noEditPoints="1"/>
          </p:cNvSpPr>
          <p:nvPr>
            <p:ph type="body" idx="1"/>
          </p:nvPr>
        </p:nvSpPr>
        <p:spPr>
          <a:prstGeom prst="rect">
            <a:avLst/>
          </a:prstGeom>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Text Placeholder 2"/>
          <p:cNvSpPr>
            <a:spLocks noGrp="1" noEditPoints="1"/>
          </p:cNvSpPr>
          <p:nvPr>
            <p:ph type="body" idx="1"/>
          </p:nvPr>
        </p:nvSpPr>
        <p:spPr>
          <a:prstGeom prst="rect">
            <a:avLst/>
          </a:prstGeom>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Text Placeholder 2"/>
          <p:cNvSpPr>
            <a:spLocks noGrp="1" noEditPoints="1"/>
          </p:cNvSpPr>
          <p:nvPr>
            <p:ph type="body" idx="1"/>
          </p:nvPr>
        </p:nvSpPr>
        <p:spPr>
          <a:prstGeom prst="rect">
            <a:avLst/>
          </a:prstGeom>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Text Placeholder 2"/>
          <p:cNvSpPr>
            <a:spLocks noGrp="1" noEditPoints="1"/>
          </p:cNvSpPr>
          <p:nvPr>
            <p:ph type="body" idx="1"/>
          </p:nvPr>
        </p:nvSpPr>
        <p:spPr>
          <a:prstGeom prst="rect">
            <a:avLst/>
          </a:prstGeom>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Text Placeholder 2"/>
          <p:cNvSpPr>
            <a:spLocks noGrp="1" noEditPoints="1"/>
          </p:cNvSpPr>
          <p:nvPr>
            <p:ph type="body" idx="1"/>
          </p:nvPr>
        </p:nvSpPr>
        <p:spPr>
          <a:prstGeom prst="rect">
            <a:avLst/>
          </a:prstGeom>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Text Placeholder 2"/>
          <p:cNvSpPr>
            <a:spLocks noGrp="1" noEditPoints="1"/>
          </p:cNvSpPr>
          <p:nvPr>
            <p:ph type="body" idx="1"/>
          </p:nvPr>
        </p:nvSpPr>
        <p:spPr>
          <a:prstGeom prst="rect">
            <a:avLst/>
          </a:prstGeom>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Text Placeholder 2"/>
          <p:cNvSpPr>
            <a:spLocks noGrp="1" noEditPoints="1"/>
          </p:cNvSpPr>
          <p:nvPr>
            <p:ph type="body" idx="1"/>
          </p:nvPr>
        </p:nvSpPr>
        <p:spPr>
          <a:prstGeom prst="rect">
            <a:avLst/>
          </a:prstGeom>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Text Placeholder 2"/>
          <p:cNvSpPr>
            <a:spLocks noGrp="1" noEditPoints="1"/>
          </p:cNvSpPr>
          <p:nvPr>
            <p:ph type="body" idx="1"/>
          </p:nvPr>
        </p:nvSpPr>
        <p:spPr>
          <a:prstGeom prst="rect">
            <a:avLst/>
          </a:prstGeom>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000" y="685800"/>
            <a:ext cx="6096000" cy="3429000"/>
          </a:xfrm>
        </p:spPr>
        <p:txBody>
          <a:bodyPr/>
          <a:lstStyle/>
          <a:p>
            <a:endParaRPr/>
          </a:p>
        </p:txBody>
      </p:sp>
      <p:sp>
        <p:nvSpPr>
          <p:cNvPr id="3" name="Notes Placeholder 2"/>
          <p:cNvSpPr>
            <a:spLocks noGrp="1" noEditPoints="1"/>
          </p:cNvSpPr>
          <p:nvPr>
            <p:ph type="body" idx="1"/>
          </p:nvPr>
        </p:nvSpPr>
        <p:spPr/>
        <p:txBody>
          <a:bodyPr/>
          <a:lstStyle/>
          <a:p>
            <a:endParaRPr lang="en-GB"/>
          </a:p>
        </p:txBody>
      </p:sp>
      <p:sp>
        <p:nvSpPr>
          <p:cNvPr id="4" name="Slide Number Placeholder 3"/>
          <p:cNvSpPr>
            <a:spLocks noGrp="1" noEditPoints="1"/>
          </p:cNvSpPr>
          <p:nvPr>
            <p:ph type="sldNum" sz="quarter" idx="5"/>
          </p:nvPr>
        </p:nvSpPr>
        <p:spPr/>
        <p:txBody>
          <a:bodyPr/>
          <a:lstStyle/>
          <a:p>
            <a:fld id="{CABB34A0-F34C-E54F-83A6-01020CFC4BBA}" type="slidenum">
              <a:rPr lang="en-US" smtClean="0"/>
              <a:t>54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000" y="685800"/>
            <a:ext cx="6096000" cy="3429000"/>
          </a:xfrm>
        </p:spPr>
        <p:txBody>
          <a:bodyPr/>
          <a:lstStyle/>
          <a:p>
            <a:endParaRPr/>
          </a:p>
        </p:txBody>
      </p:sp>
      <p:sp>
        <p:nvSpPr>
          <p:cNvPr id="3" name="Notes Placeholder 2"/>
          <p:cNvSpPr>
            <a:spLocks noGrp="1" noEditPoints="1"/>
          </p:cNvSpPr>
          <p:nvPr>
            <p:ph type="body" idx="1"/>
          </p:nvPr>
        </p:nvSpPr>
        <p:spPr/>
        <p:txBody>
          <a:bodyPr/>
          <a:lstStyle/>
          <a:p>
            <a:endParaRPr lang="en-US"/>
          </a:p>
        </p:txBody>
      </p:sp>
      <p:sp>
        <p:nvSpPr>
          <p:cNvPr id="4" name="Slide Number Placeholder 3"/>
          <p:cNvSpPr>
            <a:spLocks noGrp="1" noEditPoints="1"/>
          </p:cNvSpPr>
          <p:nvPr>
            <p:ph type="sldNum" sz="quarter" idx="10"/>
          </p:nvPr>
        </p:nvSpPr>
        <p:spPr/>
        <p:txBody>
          <a:bodyPr/>
          <a:lstStyle/>
          <a:p>
            <a:pPr marL="0" marR="0" indent="0" algn="l" defTabSz="825500" rtl="0" eaLnBrk="1" fontAlgn="auto" latinLnBrk="0" hangingPunct="0">
              <a:lnSpc>
                <a:spcPct val="100000"/>
              </a:lnSpc>
              <a:spcBef>
                <a:spcPts val="0"/>
              </a:spcBef>
              <a:spcAft>
                <a:spcPts val="0"/>
              </a:spcAft>
              <a:buSzPct val="100000"/>
              <a:buFontTx/>
              <a:buNone/>
            </a:pPr>
            <a:fld id="{41EE56C2-9F01-D046-B9C3-ECC31849EFE2}" type="slidenum">
              <a:rPr kumimoji="0" lang="en-US" sz="6400" b="0" i="0" u="none" strike="noStrike" kern="0" cap="none" spc="0" baseline="0" noProof="0" smtClean="0">
                <a:ln>
                  <a:noFill/>
                </a:ln>
                <a:solidFill>
                  <a:srgbClr val="1C28CB"/>
                </a:solidFill>
                <a:effectLst/>
                <a:uLnTx/>
                <a:latin typeface="Arial" panose="020B0604020202020204" pitchFamily="34" charset="0"/>
                <a:cs typeface="Arial" panose="020B0604020202020204" pitchFamily="34" charset="0"/>
                <a:sym typeface="Arial" panose="020B0604020202020204" pitchFamily="34" charset="0"/>
              </a:rPr>
              <a:t>56</a:t>
            </a:fld>
            <a:endParaRPr kumimoji="0" lang="en-US" sz="6400" b="0" i="0" u="none" strike="noStrike" kern="0" cap="none" spc="0" baseline="0" noProof="0">
              <a:ln>
                <a:noFill/>
              </a:ln>
              <a:solidFill>
                <a:srgbClr val="1C28CB"/>
              </a:solidFill>
              <a:effectLst/>
              <a:uLnTx/>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000" y="685800"/>
            <a:ext cx="6096000" cy="3429000"/>
          </a:xfrm>
        </p:spPr>
        <p:txBody>
          <a:bodyPr/>
          <a:lstStyle/>
          <a:p>
            <a:endParaRPr/>
          </a:p>
        </p:txBody>
      </p:sp>
      <p:sp>
        <p:nvSpPr>
          <p:cNvPr id="3" name="Notes Placeholder 2"/>
          <p:cNvSpPr>
            <a:spLocks noGrp="1" noEditPoints="1"/>
          </p:cNvSpPr>
          <p:nvPr>
            <p:ph type="body" idx="1"/>
          </p:nvPr>
        </p:nvSpPr>
        <p:spPr/>
        <p:txBody>
          <a:bodyPr/>
          <a:lstStyle/>
          <a:p>
            <a:pPr marL="171450" indent="-171450">
              <a:buFont typeface="Arial" panose="020B0604020202020204" pitchFamily="34" charset="0"/>
              <a:buChar char="•"/>
            </a:pPr>
            <a:r>
              <a:rPr lang="en-US" sz="1800"/>
              <a:t>LUMI is located in an Old paper mill site that was shut down in 2008. The mill was transformed to a modern business park for data centers, and first CSC’s national datacenters were located to the are in 2012.</a:t>
            </a:r>
          </a:p>
          <a:p>
            <a:pPr marL="171450" indent="-171450">
              <a:buFont typeface="Arial" panose="020B0604020202020204" pitchFamily="34" charset="0"/>
              <a:buChar char="•"/>
            </a:pPr>
            <a:r>
              <a:rPr lang="en-US" sz="1800"/>
              <a:t>With LUMI we knew our options and also the benefits that the location could offer for the EuroHPC datacenter.</a:t>
            </a:r>
          </a:p>
          <a:p>
            <a:pPr marL="171450" indent="-171450">
              <a:buFont typeface="Arial" panose="020B0604020202020204" pitchFamily="34" charset="0"/>
              <a:buChar char="•"/>
            </a:pPr>
            <a:endParaRPr lang="en-US" sz="1800"/>
          </a:p>
          <a:p>
            <a:pPr marL="171450" marR="0" indent="-171450" algn="l" defTabSz="914400" eaLnBrk="1" fontAlgn="auto" latinLnBrk="0" hangingPunct="1">
              <a:lnSpc>
                <a:spcPct val="100000"/>
              </a:lnSpc>
              <a:spcBef>
                <a:spcPts val="0"/>
              </a:spcBef>
              <a:spcAft>
                <a:spcPts val="0"/>
              </a:spcAft>
              <a:buSzPct val="100000"/>
              <a:buFont typeface="Arial" panose="020B0604020202020204" pitchFamily="34" charset="0"/>
              <a:buChar char="•"/>
            </a:pPr>
            <a:r>
              <a:rPr lang="en-US" sz="1800"/>
              <a:t>We had an option to a Greenfield project close to national grid substation with the 200 hectares of land (FLAG icon), but we selected a brownfield approach in an existing paper machine hall. Location is shown with snow icon in the middle. </a:t>
            </a:r>
          </a:p>
          <a:p>
            <a:pPr marL="171450" marR="0" indent="-171450" algn="l" defTabSz="914400" eaLnBrk="1" fontAlgn="auto" latinLnBrk="0" hangingPunct="1">
              <a:lnSpc>
                <a:spcPct val="100000"/>
              </a:lnSpc>
              <a:spcBef>
                <a:spcPts val="0"/>
              </a:spcBef>
              <a:spcAft>
                <a:spcPts val="0"/>
              </a:spcAft>
              <a:buSzPct val="100000"/>
              <a:buFont typeface="Arial" panose="020B0604020202020204" pitchFamily="34" charset="0"/>
              <a:buChar char="•"/>
            </a:pPr>
            <a:endParaRPr lang="en-US" sz="1800"/>
          </a:p>
          <a:p>
            <a:pPr marL="171450" marR="0" indent="-171450" algn="l" defTabSz="914400" eaLnBrk="1" fontAlgn="auto" latinLnBrk="0" hangingPunct="1">
              <a:lnSpc>
                <a:spcPct val="100000"/>
              </a:lnSpc>
              <a:spcBef>
                <a:spcPts val="0"/>
              </a:spcBef>
              <a:spcAft>
                <a:spcPts val="0"/>
              </a:spcAft>
              <a:buSzPct val="100000"/>
              <a:buFont typeface="Arial" panose="020B0604020202020204" pitchFamily="34" charset="0"/>
              <a:buChar char="•"/>
            </a:pPr>
            <a:r>
              <a:rPr lang="en-US" sz="1800"/>
              <a:t>This decision was justified with utilization of existing infrastructure, savings in expenses, time to market and the best ability to excess heat utilization. </a:t>
            </a:r>
          </a:p>
          <a:p>
            <a:pPr marL="171450" indent="-171450">
              <a:buFont typeface="Arial" panose="020B0604020202020204" pitchFamily="34" charset="0"/>
              <a:buChar char="•"/>
            </a:pPr>
            <a:endParaRPr lang="en-US" sz="1800"/>
          </a:p>
          <a:p>
            <a:pPr marL="171450" indent="-171450">
              <a:buFont typeface="Arial" panose="020B0604020202020204" pitchFamily="34" charset="0"/>
              <a:buChar char="•"/>
            </a:pPr>
            <a:r>
              <a:rPr lang="en-US" sz="1800"/>
              <a:t>District heating power plant is located where the temperature meter is. </a:t>
            </a:r>
          </a:p>
          <a:p>
            <a:pPr marL="171450" indent="-171450">
              <a:buFont typeface="Arial" panose="020B0604020202020204" pitchFamily="34" charset="0"/>
              <a:buChar char="•"/>
            </a:pPr>
            <a:endParaRPr lang="en-US" sz="1800"/>
          </a:p>
          <a:p>
            <a:pPr marL="171450" indent="-171450">
              <a:buFont typeface="Arial" panose="020B0604020202020204" pitchFamily="34" charset="0"/>
              <a:buChar char="•"/>
            </a:pPr>
            <a:r>
              <a:rPr lang="en-US" sz="1800"/>
              <a:t>And there is 3 hydro power plans in the distance of 2-3  km that feed the area.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000" y="685800"/>
            <a:ext cx="6096000" cy="3429000"/>
          </a:xfrm>
        </p:spPr>
        <p:txBody>
          <a:bodyPr/>
          <a:lstStyle/>
          <a:p>
            <a:endParaRPr/>
          </a:p>
        </p:txBody>
      </p:sp>
      <p:sp>
        <p:nvSpPr>
          <p:cNvPr id="3" name="Notes Placeholder 2"/>
          <p:cNvSpPr>
            <a:spLocks noGrp="1" noEditPoints="1"/>
          </p:cNvSpPr>
          <p:nvPr>
            <p:ph type="body" idx="1"/>
          </p:nvPr>
        </p:nvSpPr>
        <p:spPr/>
        <p:txBody>
          <a:bodyPr/>
          <a:lstStyle/>
          <a:p>
            <a:endParaRPr lang="en-FI"/>
          </a:p>
        </p:txBody>
      </p:sp>
      <p:sp>
        <p:nvSpPr>
          <p:cNvPr id="4" name="Slide Number Placeholder 3"/>
          <p:cNvSpPr>
            <a:spLocks noGrp="1" noEditPoints="1"/>
          </p:cNvSpPr>
          <p:nvPr>
            <p:ph type="sldNum" sz="quarter" idx="5"/>
          </p:nvPr>
        </p:nvSpPr>
        <p:spPr/>
        <p:txBody>
          <a:bodyPr/>
          <a:lstStyle/>
          <a:p>
            <a:pPr marL="0" marR="0" indent="0" algn="r" defTabSz="685800" eaLnBrk="1" fontAlgn="auto" latinLnBrk="0" hangingPunct="1">
              <a:lnSpc>
                <a:spcPct val="100000"/>
              </a:lnSpc>
              <a:spcBef>
                <a:spcPts val="0"/>
              </a:spcBef>
              <a:spcAft>
                <a:spcPts val="0"/>
              </a:spcAft>
              <a:buSzPct val="100000"/>
              <a:buFontTx/>
              <a:buNone/>
            </a:pPr>
            <a:fld id="{CABB34A0-F34C-E54F-83A6-01020CFC4BBA}" type="slidenum">
              <a:rPr kumimoji="0" lang="en-US" sz="1200" b="0" i="0" u="none" strike="noStrike" kern="0" cap="none" spc="0" baseline="0" noProof="0" smtClean="0">
                <a:ln>
                  <a:noFill/>
                </a:ln>
                <a:solidFill>
                  <a:prstClr val="black"/>
                </a:solidFill>
                <a:effectLst/>
                <a:uLnTx/>
                <a:latin typeface="Calibri" panose="020F0502020204030204"/>
                <a:cs typeface="Arial" panose="020B0604020202020204" pitchFamily="34" charset="0"/>
              </a:rPr>
              <a:t>58</a:t>
            </a:fld>
            <a:endParaRPr kumimoji="0" lang="en-US" sz="1200" b="0" i="0" u="none" strike="noStrike" kern="0" cap="none" spc="0" baseline="0" noProof="0">
              <a:ln>
                <a:noFill/>
              </a:ln>
              <a:solidFill>
                <a:prstClr val="black"/>
              </a:solidFill>
              <a:effectLst/>
              <a:uLnTx/>
              <a:latin typeface="Calibri" panose="020F0502020204030204"/>
              <a:cs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000" y="685800"/>
            <a:ext cx="6096000" cy="3429000"/>
          </a:xfrm>
        </p:spPr>
        <p:txBody>
          <a:bodyPr/>
          <a:lstStyle/>
          <a:p>
            <a:endParaRPr/>
          </a:p>
        </p:txBody>
      </p:sp>
      <p:sp>
        <p:nvSpPr>
          <p:cNvPr id="3" name="Notes Placeholder 2"/>
          <p:cNvSpPr>
            <a:spLocks noGrp="1" noEditPoints="1"/>
          </p:cNvSpPr>
          <p:nvPr>
            <p:ph type="body" idx="1"/>
          </p:nvPr>
        </p:nvSpPr>
        <p:spPr/>
        <p:txBody>
          <a:bodyPr/>
          <a:lstStyle/>
          <a:p>
            <a:r>
              <a:rPr lang="en-US" sz="900">
                <a:solidFill>
                  <a:schemeClr val="bg1"/>
                </a:solidFill>
              </a:rPr>
              <a:t>Members: Nordics: Finland, Sweden, Norway, Denmark and Iceland</a:t>
            </a:r>
          </a:p>
          <a:p>
            <a:r>
              <a:rPr lang="en-US" sz="900">
                <a:solidFill>
                  <a:schemeClr val="bg1"/>
                </a:solidFill>
              </a:rPr>
              <a:t>Estonia, Belgium, Czech Republic, Poland and Switzerland. </a:t>
            </a:r>
            <a:endParaRPr lang="en-US"/>
          </a:p>
        </p:txBody>
      </p:sp>
      <p:sp>
        <p:nvSpPr>
          <p:cNvPr id="4" name="Slide Number Placeholder 3"/>
          <p:cNvSpPr>
            <a:spLocks noGrp="1" noEditPoints="1"/>
          </p:cNvSpPr>
          <p:nvPr>
            <p:ph type="sldNum" sz="quarter" idx="10"/>
          </p:nvPr>
        </p:nvSpPr>
        <p:spPr/>
        <p:txBody>
          <a:bodyPr/>
          <a:lstStyle/>
          <a:p>
            <a:pPr marL="0" marR="0" indent="0" algn="r" defTabSz="685800" eaLnBrk="1" fontAlgn="auto" latinLnBrk="0" hangingPunct="1">
              <a:lnSpc>
                <a:spcPct val="100000"/>
              </a:lnSpc>
              <a:spcBef>
                <a:spcPts val="0"/>
              </a:spcBef>
              <a:spcAft>
                <a:spcPts val="0"/>
              </a:spcAft>
              <a:buSzPct val="100000"/>
              <a:buFontTx/>
              <a:buNone/>
            </a:pPr>
            <a:fld id="{41EE56C2-9F01-D046-B9C3-ECC31849EFE2}" type="slidenum">
              <a:rPr kumimoji="0" lang="en-US" sz="1200" b="0" i="0" u="none" strike="noStrike" kern="0" cap="none" spc="0" baseline="0" noProof="0" smtClean="0">
                <a:ln>
                  <a:noFill/>
                </a:ln>
                <a:solidFill>
                  <a:prstClr val="black"/>
                </a:solidFill>
                <a:effectLst/>
                <a:uLnTx/>
                <a:latin typeface="Calibri" panose="020F0502020204030204"/>
                <a:cs typeface="Arial" panose="020B0604020202020204" pitchFamily="34" charset="0"/>
              </a:rPr>
              <a:t>59</a:t>
            </a:fld>
            <a:endParaRPr kumimoji="0" lang="en-US" sz="1200" b="0" i="0" u="none" strike="noStrike" kern="0" cap="none" spc="0" baseline="0" noProof="0">
              <a:ln>
                <a:noFill/>
              </a:ln>
              <a:solidFill>
                <a:prstClr val="black"/>
              </a:solidFill>
              <a:effectLst/>
              <a:uLnTx/>
              <a:latin typeface="Calibri" panose="020F0502020204030204"/>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000" y="685800"/>
            <a:ext cx="6096000" cy="3429000"/>
          </a:xfrm>
        </p:spPr>
        <p:txBody>
          <a:bodyPr/>
          <a:lstStyle/>
          <a:p>
            <a:endParaRPr/>
          </a:p>
        </p:txBody>
      </p:sp>
      <p:sp>
        <p:nvSpPr>
          <p:cNvPr id="3" name="Notes Placeholder 2"/>
          <p:cNvSpPr>
            <a:spLocks noGrp="1" noEditPoint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000" y="685800"/>
            <a:ext cx="6096000" cy="3429000"/>
          </a:xfrm>
        </p:spPr>
        <p:txBody>
          <a:bodyPr/>
          <a:lstStyle/>
          <a:p>
            <a:endParaRPr/>
          </a:p>
        </p:txBody>
      </p:sp>
      <p:sp>
        <p:nvSpPr>
          <p:cNvPr id="3" name="Notes Placeholder 2"/>
          <p:cNvSpPr>
            <a:spLocks noGrp="1" noEditPoints="1"/>
          </p:cNvSpPr>
          <p:nvPr>
            <p:ph type="body" idx="1"/>
          </p:nvPr>
        </p:nvSpPr>
        <p:spPr/>
        <p:txBody>
          <a:bodyPr/>
          <a:lstStyle/>
          <a:p>
            <a:r>
              <a:rPr lang="en-US" sz="1200" b="1" i="0">
                <a:solidFill>
                  <a:schemeClr val="tx1"/>
                </a:solidFill>
                <a:effectLst/>
                <a:latin typeface="+mn-lt"/>
                <a:ea typeface="+mn-ea"/>
                <a:cs typeface="+mn-cs"/>
              </a:rPr>
              <a:t>ERF</a:t>
            </a:r>
            <a:r>
              <a:rPr lang="en-US" sz="1200" b="0" i="0">
                <a:solidFill>
                  <a:schemeClr val="tx1"/>
                </a:solidFill>
                <a:effectLst/>
                <a:latin typeface="+mn-lt"/>
                <a:ea typeface="+mn-ea"/>
                <a:cs typeface="+mn-cs"/>
              </a:rPr>
              <a:t> will range from 0.0 to 1.0. The </a:t>
            </a:r>
            <a:r>
              <a:rPr lang="en-US" sz="1200" b="1" i="0">
                <a:solidFill>
                  <a:schemeClr val="tx1"/>
                </a:solidFill>
                <a:effectLst/>
                <a:latin typeface="+mn-lt"/>
                <a:ea typeface="+mn-ea"/>
                <a:cs typeface="+mn-cs"/>
              </a:rPr>
              <a:t>value</a:t>
            </a:r>
            <a:r>
              <a:rPr lang="en-US" sz="1200" b="0" i="0">
                <a:solidFill>
                  <a:schemeClr val="tx1"/>
                </a:solidFill>
                <a:effectLst/>
                <a:latin typeface="+mn-lt"/>
                <a:ea typeface="+mn-ea"/>
                <a:cs typeface="+mn-cs"/>
              </a:rPr>
              <a:t> at 0.0 means no energy is exported from the </a:t>
            </a:r>
            <a:r>
              <a:rPr lang="en-US" sz="1200" b="1" i="0">
                <a:solidFill>
                  <a:schemeClr val="tx1"/>
                </a:solidFill>
                <a:effectLst/>
                <a:latin typeface="+mn-lt"/>
                <a:ea typeface="+mn-ea"/>
                <a:cs typeface="+mn-cs"/>
              </a:rPr>
              <a:t>data center</a:t>
            </a:r>
            <a:r>
              <a:rPr lang="en-US" sz="1200" b="0" i="0">
                <a:solidFill>
                  <a:schemeClr val="tx1"/>
                </a:solidFill>
                <a:effectLst/>
                <a:latin typeface="+mn-lt"/>
                <a:ea typeface="+mn-ea"/>
                <a:cs typeface="+mn-cs"/>
              </a:rPr>
              <a:t> for reuse, while a </a:t>
            </a:r>
            <a:r>
              <a:rPr lang="en-US" sz="1200" b="1" i="0">
                <a:solidFill>
                  <a:schemeClr val="tx1"/>
                </a:solidFill>
                <a:effectLst/>
                <a:latin typeface="+mn-lt"/>
                <a:ea typeface="+mn-ea"/>
                <a:cs typeface="+mn-cs"/>
              </a:rPr>
              <a:t>value</a:t>
            </a:r>
            <a:r>
              <a:rPr lang="en-US" sz="1200" b="0" i="0">
                <a:solidFill>
                  <a:schemeClr val="tx1"/>
                </a:solidFill>
                <a:effectLst/>
                <a:latin typeface="+mn-lt"/>
                <a:ea typeface="+mn-ea"/>
                <a:cs typeface="+mn-cs"/>
              </a:rPr>
              <a:t> of 1.0 means all of ...</a:t>
            </a:r>
          </a:p>
          <a:p>
            <a:pPr marL="0" marR="0" indent="0" algn="l" defTabSz="914400" eaLnBrk="1" fontAlgn="auto" latinLnBrk="0" hangingPunct="1">
              <a:lnSpc>
                <a:spcPct val="100000"/>
              </a:lnSpc>
              <a:spcBef>
                <a:spcPts val="0"/>
              </a:spcBef>
              <a:spcAft>
                <a:spcPts val="0"/>
              </a:spcAft>
              <a:buSzPct val="100000"/>
              <a:buFontTx/>
              <a:buNone/>
            </a:pPr>
            <a:r>
              <a:rPr lang="en-GB"/>
              <a:t>LUMI: Estimated Energy Reuse Factor (ERF)  with full load around 0.70</a:t>
            </a:r>
          </a:p>
          <a:p>
            <a:endParaRPr lang="en-US" sz="1200" b="0" i="0">
              <a:solidFill>
                <a:schemeClr val="tx1"/>
              </a:solidFill>
              <a:effectLst/>
              <a:latin typeface="+mn-lt"/>
              <a:ea typeface="+mn-ea"/>
              <a:cs typeface="+mn-cs"/>
            </a:endParaRPr>
          </a:p>
          <a:p>
            <a:r>
              <a:rPr lang="en-US" sz="1200" b="0" i="0">
                <a:solidFill>
                  <a:schemeClr val="tx1"/>
                </a:solidFill>
                <a:effectLst/>
                <a:latin typeface="+mn-lt"/>
                <a:ea typeface="+mn-ea"/>
                <a:cs typeface="+mn-cs"/>
              </a:rPr>
              <a:t>For example, if a facility has a PUE of 2, it indicates that </a:t>
            </a:r>
            <a:r>
              <a:rPr lang="en-US" sz="1200" b="1" i="0">
                <a:solidFill>
                  <a:schemeClr val="tx1"/>
                </a:solidFill>
                <a:effectLst/>
                <a:latin typeface="+mn-lt"/>
                <a:ea typeface="+mn-ea"/>
                <a:cs typeface="+mn-cs"/>
              </a:rPr>
              <a:t>the amount of power used to run the IT equipment is half of the power consumed by the entire data center facility</a:t>
            </a:r>
            <a:r>
              <a:rPr lang="en-US" sz="1200" b="0" i="0">
                <a:solidFill>
                  <a:schemeClr val="tx1"/>
                </a:solidFill>
                <a:effectLst/>
                <a:latin typeface="+mn-lt"/>
                <a:ea typeface="+mn-ea"/>
                <a:cs typeface="+mn-cs"/>
              </a:rPr>
              <a:t>. Therefore, a lower PUE value indicates a more efficient data center.</a:t>
            </a:r>
          </a:p>
          <a:p>
            <a:endParaRPr lang="en-US" sz="1200" b="0" i="0">
              <a:solidFill>
                <a:schemeClr val="tx1"/>
              </a:solidFill>
              <a:effectLst/>
              <a:latin typeface="+mn-lt"/>
              <a:ea typeface="+mn-ea"/>
              <a:cs typeface="+mn-cs"/>
            </a:endParaRPr>
          </a:p>
          <a:p>
            <a:r>
              <a:rPr lang="en-US" sz="1200" b="0" i="0">
                <a:solidFill>
                  <a:schemeClr val="tx1"/>
                </a:solidFill>
                <a:effectLst/>
                <a:latin typeface="+mn-lt"/>
                <a:ea typeface="+mn-ea"/>
                <a:cs typeface="+mn-cs"/>
              </a:rPr>
              <a:t>LUMI -&gt; 10 MW / 9 MW -&gt; 1,11  </a:t>
            </a:r>
            <a:endParaRPr lang="en-FI"/>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000" y="685800"/>
            <a:ext cx="6096000" cy="3429000"/>
          </a:xfrm>
        </p:spPr>
        <p:txBody>
          <a:bodyPr/>
          <a:lstStyle/>
          <a:p>
            <a:endParaRPr/>
          </a:p>
        </p:txBody>
      </p:sp>
      <p:sp>
        <p:nvSpPr>
          <p:cNvPr id="3" name="Notes Placeholder 2"/>
          <p:cNvSpPr>
            <a:spLocks noGrp="1" noEditPoints="1"/>
          </p:cNvSpPr>
          <p:nvPr>
            <p:ph type="body" idx="1"/>
          </p:nvPr>
        </p:nvSpPr>
        <p:spPr/>
        <p:txBody>
          <a:bodyPr/>
          <a:lstStyle/>
          <a:p>
            <a:r>
              <a:rPr lang="en-US"/>
              <a:t>Heat exchanger = </a:t>
            </a:r>
            <a:r>
              <a:rPr lang="en-US" err="1"/>
              <a:t>lämmönsiirrin</a:t>
            </a:r>
            <a:r>
              <a:rPr lang="en-US"/>
              <a:t> , </a:t>
            </a:r>
            <a:r>
              <a:rPr lang="en-US" err="1"/>
              <a:t>lämmönvaihdin</a:t>
            </a:r>
            <a:endParaRPr lang="en-US"/>
          </a:p>
          <a:p>
            <a:endParaRPr lang="en-US"/>
          </a:p>
          <a:p>
            <a:r>
              <a:rPr lang="en-US"/>
              <a:t>Every excess heat utilization case is unique and need careful design and planning!</a:t>
            </a:r>
          </a:p>
          <a:p>
            <a:endParaRPr lang="en-US"/>
          </a:p>
          <a:p>
            <a:r>
              <a:rPr lang="en-US"/>
              <a:t>Making use of created heat is always good, BUT when we want to have concrete impact to environment </a:t>
            </a:r>
          </a:p>
          <a:p>
            <a:r>
              <a:rPr lang="en-US"/>
              <a:t>it is crucial to find use-cases where delivered heat is actually reducing the use of fossil fuels or other source of CO2 emission</a:t>
            </a:r>
          </a:p>
          <a:p>
            <a:endParaRPr lang="en-US"/>
          </a:p>
          <a:p>
            <a:r>
              <a:rPr lang="en-US" strike="sngStrike"/>
              <a:t>District heating is perfect example of this because, heat plants know their exact emission factor. And when you know heat input to the network you can multiple that with the emission factor and as off result you have concrete figure of reduced heat plant emissions. When you reduce your own energy consumption emission out of this figure you have the final result of your operations CO2 footprint.</a:t>
            </a:r>
          </a:p>
          <a:p>
            <a:endParaRPr lang="en-US"/>
          </a:p>
          <a:p>
            <a:r>
              <a:rPr lang="en-US"/>
              <a:t>We wanted to set the service demarcation (</a:t>
            </a:r>
            <a:r>
              <a:rPr lang="en-US" err="1"/>
              <a:t>diimarkeijön</a:t>
            </a:r>
            <a:r>
              <a:rPr lang="en-US"/>
              <a:t>) point after heat pumps </a:t>
            </a:r>
            <a:r>
              <a:rPr lang="en-US">
                <a:sym typeface="Wingdings" panose="05000000000000000000" pitchFamily="2" charset="2"/>
              </a:rPr>
              <a:t> to secure that we have the control of the critical cooling operations.</a:t>
            </a:r>
          </a:p>
          <a:p>
            <a:endParaRPr lang="en-US">
              <a:sym typeface="Wingdings" panose="05000000000000000000" pitchFamily="2" charset="2"/>
            </a:endParaRPr>
          </a:p>
          <a:p>
            <a:r>
              <a:rPr lang="en-US">
                <a:sym typeface="Wingdings" panose="05000000000000000000" pitchFamily="2" charset="2"/>
              </a:rPr>
              <a:t>Our primary cooling is the excess heat utilization and as a redundant backup we have air cooling chillers to cool our liquid cooled compute. </a:t>
            </a:r>
          </a:p>
          <a:p>
            <a:r>
              <a:rPr lang="en-US">
                <a:sym typeface="Wingdings" panose="05000000000000000000" pitchFamily="2" charset="2"/>
              </a:rPr>
              <a:t>At the moment we have three heat pumps in place and ability to increase the number of pumps if our operations scale up.</a:t>
            </a:r>
          </a:p>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Text Placeholder 2"/>
          <p:cNvSpPr>
            <a:spLocks noGrp="1" noEditPoints="1"/>
          </p:cNvSpPr>
          <p:nvPr>
            <p:ph type="body" idx="1"/>
          </p:nvPr>
        </p:nvSpPr>
        <p:spPr>
          <a:prstGeom prst="rect">
            <a:avLst/>
          </a:prstGeom>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000" y="685800"/>
            <a:ext cx="6096000" cy="3429000"/>
          </a:xfrm>
        </p:spPr>
        <p:txBody>
          <a:bodyPr/>
          <a:lstStyle/>
          <a:p>
            <a:endParaRPr/>
          </a:p>
        </p:txBody>
      </p:sp>
      <p:sp>
        <p:nvSpPr>
          <p:cNvPr id="3" name="Notes Placeholder 2"/>
          <p:cNvSpPr>
            <a:spLocks noGrp="1" noEditPoints="1"/>
          </p:cNvSpPr>
          <p:nvPr>
            <p:ph type="body" idx="1"/>
          </p:nvPr>
        </p:nvSpPr>
        <p:spPr/>
        <p:txBody>
          <a:bodyPr/>
          <a:lstStyle/>
          <a:p>
            <a:endParaRPr lang="fi-FI"/>
          </a:p>
        </p:txBody>
      </p:sp>
      <p:sp>
        <p:nvSpPr>
          <p:cNvPr id="4" name="Slide Number Placeholder 3"/>
          <p:cNvSpPr>
            <a:spLocks noGrp="1" noEditPoints="1"/>
          </p:cNvSpPr>
          <p:nvPr>
            <p:ph type="sldNum" sz="quarter" idx="5"/>
          </p:nvPr>
        </p:nvSpPr>
        <p:spPr/>
        <p:txBody>
          <a:bodyPr/>
          <a:lstStyle/>
          <a:p>
            <a:fld id="{CABB34A0-F34C-E54F-83A6-01020CFC4BBA}" type="slidenum">
              <a:rPr lang="en-US" smtClean="0"/>
              <a:t>63</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000" y="685800"/>
            <a:ext cx="6096000" cy="3429000"/>
          </a:xfrm>
        </p:spPr>
        <p:txBody>
          <a:bodyPr/>
          <a:lstStyle/>
          <a:p>
            <a:endParaRPr/>
          </a:p>
        </p:txBody>
      </p:sp>
      <p:sp>
        <p:nvSpPr>
          <p:cNvPr id="3" name="Notes Placeholder 2"/>
          <p:cNvSpPr>
            <a:spLocks noGrp="1" noEditPoints="1"/>
          </p:cNvSpPr>
          <p:nvPr>
            <p:ph type="body" idx="1"/>
          </p:nvPr>
        </p:nvSpPr>
        <p:spPr/>
        <p:txBody>
          <a:bodyPr/>
          <a:lstStyle/>
          <a:p>
            <a:r>
              <a:rPr lang="fi-FI" err="1"/>
              <a:t>While</a:t>
            </a:r>
            <a:r>
              <a:rPr lang="fi-FI"/>
              <a:t> </a:t>
            </a:r>
            <a:r>
              <a:rPr lang="fi-FI" err="1"/>
              <a:t>power</a:t>
            </a:r>
            <a:r>
              <a:rPr lang="fi-FI"/>
              <a:t> </a:t>
            </a:r>
            <a:r>
              <a:rPr lang="fi-FI" err="1"/>
              <a:t>plant</a:t>
            </a:r>
            <a:r>
              <a:rPr lang="fi-FI"/>
              <a:t> </a:t>
            </a:r>
            <a:r>
              <a:rPr lang="fi-FI" err="1"/>
              <a:t>reaching</a:t>
            </a:r>
            <a:r>
              <a:rPr lang="fi-FI"/>
              <a:t> </a:t>
            </a:r>
            <a:r>
              <a:rPr lang="fi-FI" err="1"/>
              <a:t>it’s</a:t>
            </a:r>
            <a:r>
              <a:rPr lang="fi-FI"/>
              <a:t> </a:t>
            </a:r>
            <a:r>
              <a:rPr lang="fi-FI" err="1"/>
              <a:t>minimum</a:t>
            </a:r>
            <a:r>
              <a:rPr lang="fi-FI"/>
              <a:t> </a:t>
            </a:r>
            <a:r>
              <a:rPr lang="fi-FI" err="1"/>
              <a:t>operational</a:t>
            </a:r>
            <a:r>
              <a:rPr lang="fi-FI"/>
              <a:t> </a:t>
            </a:r>
            <a:r>
              <a:rPr lang="fi-FI" err="1"/>
              <a:t>power</a:t>
            </a:r>
            <a:r>
              <a:rPr lang="fi-FI"/>
              <a:t>. </a:t>
            </a:r>
            <a:r>
              <a:rPr lang="fi-FI" err="1"/>
              <a:t>Heat</a:t>
            </a:r>
            <a:r>
              <a:rPr lang="fi-FI"/>
              <a:t> </a:t>
            </a:r>
            <a:r>
              <a:rPr lang="fi-FI" err="1"/>
              <a:t>re-use</a:t>
            </a:r>
            <a:r>
              <a:rPr lang="fi-FI"/>
              <a:t> from LUMI </a:t>
            </a:r>
            <a:r>
              <a:rPr lang="fi-FI" err="1"/>
              <a:t>needs</a:t>
            </a:r>
            <a:r>
              <a:rPr lang="fi-FI"/>
              <a:t> to </a:t>
            </a:r>
            <a:r>
              <a:rPr lang="fi-FI" err="1"/>
              <a:t>be</a:t>
            </a:r>
            <a:r>
              <a:rPr lang="fi-FI"/>
              <a:t> </a:t>
            </a:r>
            <a:r>
              <a:rPr lang="fi-FI" err="1"/>
              <a:t>limited</a:t>
            </a:r>
            <a:r>
              <a:rPr lang="fi-FI"/>
              <a:t>. </a:t>
            </a:r>
            <a:r>
              <a:rPr lang="fi-FI" err="1"/>
              <a:t>This</a:t>
            </a:r>
            <a:r>
              <a:rPr lang="fi-FI"/>
              <a:t> </a:t>
            </a:r>
            <a:r>
              <a:rPr lang="fi-FI" err="1"/>
              <a:t>usually</a:t>
            </a:r>
            <a:r>
              <a:rPr lang="fi-FI"/>
              <a:t> </a:t>
            </a:r>
            <a:r>
              <a:rPr lang="fi-FI" err="1"/>
              <a:t>only</a:t>
            </a:r>
            <a:r>
              <a:rPr lang="fi-FI"/>
              <a:t> </a:t>
            </a:r>
            <a:r>
              <a:rPr lang="fi-FI" err="1"/>
              <a:t>applies</a:t>
            </a:r>
            <a:r>
              <a:rPr lang="fi-FI"/>
              <a:t> </a:t>
            </a:r>
            <a:r>
              <a:rPr lang="fi-FI" err="1"/>
              <a:t>during</a:t>
            </a:r>
            <a:r>
              <a:rPr lang="fi-FI"/>
              <a:t> </a:t>
            </a:r>
            <a:r>
              <a:rPr lang="fi-FI" err="1"/>
              <a:t>daytime</a:t>
            </a:r>
            <a:r>
              <a:rPr lang="fi-FI"/>
              <a:t> in </a:t>
            </a:r>
            <a:r>
              <a:rPr lang="fi-FI" err="1"/>
              <a:t>start</a:t>
            </a:r>
            <a:r>
              <a:rPr lang="fi-FI"/>
              <a:t> and in </a:t>
            </a:r>
            <a:r>
              <a:rPr lang="fi-FI" err="1"/>
              <a:t>end</a:t>
            </a:r>
            <a:r>
              <a:rPr lang="fi-FI"/>
              <a:t> of summer </a:t>
            </a:r>
            <a:r>
              <a:rPr lang="fi-FI" err="1"/>
              <a:t>when</a:t>
            </a:r>
            <a:r>
              <a:rPr lang="fi-FI"/>
              <a:t> </a:t>
            </a:r>
            <a:r>
              <a:rPr lang="fi-FI" err="1"/>
              <a:t>day</a:t>
            </a:r>
            <a:r>
              <a:rPr lang="fi-FI"/>
              <a:t> </a:t>
            </a:r>
            <a:r>
              <a:rPr lang="fi-FI" err="1"/>
              <a:t>time</a:t>
            </a:r>
            <a:r>
              <a:rPr lang="fi-FI"/>
              <a:t> </a:t>
            </a:r>
            <a:r>
              <a:rPr lang="fi-FI" err="1"/>
              <a:t>temperatures</a:t>
            </a:r>
            <a:r>
              <a:rPr lang="fi-FI"/>
              <a:t> </a:t>
            </a:r>
            <a:r>
              <a:rPr lang="fi-FI" err="1"/>
              <a:t>increases</a:t>
            </a:r>
            <a:r>
              <a:rPr lang="fi-FI"/>
              <a:t> and </a:t>
            </a:r>
            <a:r>
              <a:rPr lang="fi-FI" err="1"/>
              <a:t>demand</a:t>
            </a:r>
            <a:r>
              <a:rPr lang="fi-FI"/>
              <a:t> on </a:t>
            </a:r>
            <a:r>
              <a:rPr lang="fi-FI" err="1"/>
              <a:t>district</a:t>
            </a:r>
            <a:r>
              <a:rPr lang="fi-FI"/>
              <a:t> </a:t>
            </a:r>
            <a:r>
              <a:rPr lang="fi-FI" err="1"/>
              <a:t>heating</a:t>
            </a:r>
            <a:r>
              <a:rPr lang="fi-FI"/>
              <a:t> </a:t>
            </a:r>
            <a:r>
              <a:rPr lang="fi-FI" err="1"/>
              <a:t>gets</a:t>
            </a:r>
            <a:r>
              <a:rPr lang="fi-FI"/>
              <a:t> </a:t>
            </a:r>
            <a:r>
              <a:rPr lang="fi-FI" err="1"/>
              <a:t>lower</a:t>
            </a:r>
            <a:r>
              <a:rPr lang="fi-FI"/>
              <a:t>. </a:t>
            </a:r>
          </a:p>
          <a:p>
            <a:endParaRPr lang="fi-FI"/>
          </a:p>
          <a:p>
            <a:r>
              <a:rPr lang="fi-FI"/>
              <a:t>Summer </a:t>
            </a:r>
            <a:r>
              <a:rPr lang="fi-FI" err="1"/>
              <a:t>time</a:t>
            </a:r>
            <a:r>
              <a:rPr lang="fi-FI"/>
              <a:t> </a:t>
            </a:r>
            <a:r>
              <a:rPr lang="fi-FI" err="1"/>
              <a:t>district</a:t>
            </a:r>
            <a:r>
              <a:rPr lang="fi-FI"/>
              <a:t> </a:t>
            </a:r>
            <a:r>
              <a:rPr lang="fi-FI" err="1"/>
              <a:t>heating</a:t>
            </a:r>
            <a:r>
              <a:rPr lang="fi-FI"/>
              <a:t> </a:t>
            </a:r>
            <a:r>
              <a:rPr lang="fi-FI" err="1"/>
              <a:t>power</a:t>
            </a:r>
            <a:r>
              <a:rPr lang="fi-FI"/>
              <a:t> </a:t>
            </a:r>
            <a:r>
              <a:rPr lang="fi-FI" err="1"/>
              <a:t>plant</a:t>
            </a:r>
            <a:r>
              <a:rPr lang="fi-FI"/>
              <a:t> </a:t>
            </a:r>
            <a:r>
              <a:rPr lang="fi-FI" err="1"/>
              <a:t>has</a:t>
            </a:r>
            <a:r>
              <a:rPr lang="fi-FI"/>
              <a:t> </a:t>
            </a:r>
            <a:r>
              <a:rPr lang="fi-FI" err="1"/>
              <a:t>annual</a:t>
            </a:r>
            <a:r>
              <a:rPr lang="fi-FI"/>
              <a:t> </a:t>
            </a:r>
            <a:r>
              <a:rPr lang="fi-FI" err="1"/>
              <a:t>maintenance</a:t>
            </a:r>
            <a:r>
              <a:rPr lang="fi-FI"/>
              <a:t> </a:t>
            </a:r>
            <a:r>
              <a:rPr lang="fi-FI" err="1"/>
              <a:t>break</a:t>
            </a:r>
            <a:r>
              <a:rPr lang="fi-FI"/>
              <a:t> on main </a:t>
            </a:r>
            <a:r>
              <a:rPr lang="fi-FI" err="1"/>
              <a:t>district</a:t>
            </a:r>
            <a:r>
              <a:rPr lang="fi-FI"/>
              <a:t> </a:t>
            </a:r>
            <a:r>
              <a:rPr lang="fi-FI" err="1"/>
              <a:t>heating</a:t>
            </a:r>
            <a:r>
              <a:rPr lang="fi-FI"/>
              <a:t> </a:t>
            </a:r>
            <a:r>
              <a:rPr lang="fi-FI" err="1"/>
              <a:t>production</a:t>
            </a:r>
            <a:r>
              <a:rPr lang="fi-FI"/>
              <a:t> </a:t>
            </a:r>
            <a:r>
              <a:rPr lang="fi-FI" err="1"/>
              <a:t>plant</a:t>
            </a:r>
            <a:r>
              <a:rPr lang="fi-FI"/>
              <a:t> </a:t>
            </a:r>
            <a:r>
              <a:rPr lang="fi-FI" err="1"/>
              <a:t>when</a:t>
            </a:r>
            <a:r>
              <a:rPr lang="fi-FI"/>
              <a:t> </a:t>
            </a:r>
            <a:r>
              <a:rPr lang="fi-FI" err="1"/>
              <a:t>LUMIs</a:t>
            </a:r>
            <a:r>
              <a:rPr lang="fi-FI"/>
              <a:t> </a:t>
            </a:r>
            <a:r>
              <a:rPr lang="fi-FI" err="1"/>
              <a:t>waste</a:t>
            </a:r>
            <a:r>
              <a:rPr lang="fi-FI"/>
              <a:t> </a:t>
            </a:r>
            <a:r>
              <a:rPr lang="fi-FI" err="1"/>
              <a:t>heat</a:t>
            </a:r>
            <a:r>
              <a:rPr lang="fi-FI"/>
              <a:t> is </a:t>
            </a:r>
            <a:r>
              <a:rPr lang="fi-FI" err="1"/>
              <a:t>again</a:t>
            </a:r>
            <a:r>
              <a:rPr lang="fi-FI"/>
              <a:t> </a:t>
            </a:r>
            <a:r>
              <a:rPr lang="fi-FI" err="1"/>
              <a:t>utilized</a:t>
            </a:r>
            <a:r>
              <a:rPr lang="fi-FI"/>
              <a:t>.</a:t>
            </a:r>
          </a:p>
        </p:txBody>
      </p:sp>
      <p:sp>
        <p:nvSpPr>
          <p:cNvPr id="4" name="Slide Number Placeholder 3"/>
          <p:cNvSpPr>
            <a:spLocks noGrp="1" noEditPoints="1"/>
          </p:cNvSpPr>
          <p:nvPr>
            <p:ph type="sldNum" sz="quarter" idx="5"/>
          </p:nvPr>
        </p:nvSpPr>
        <p:spPr/>
        <p:txBody>
          <a:bodyPr/>
          <a:lstStyle/>
          <a:p>
            <a:pPr marL="0" marR="0" indent="0" algn="r" defTabSz="685800" eaLnBrk="1" fontAlgn="auto" latinLnBrk="0" hangingPunct="1">
              <a:lnSpc>
                <a:spcPct val="100000"/>
              </a:lnSpc>
              <a:spcBef>
                <a:spcPts val="0"/>
              </a:spcBef>
              <a:spcAft>
                <a:spcPts val="0"/>
              </a:spcAft>
              <a:buSzPct val="100000"/>
              <a:buFontTx/>
              <a:buNone/>
            </a:pPr>
            <a:fld id="{CABB34A0-F34C-E54F-83A6-01020CFC4BBA}" type="slidenum">
              <a:rPr kumimoji="0" lang="en-US" sz="1200" b="0" i="0" u="none" strike="noStrike" kern="0" cap="none" spc="0" baseline="0" noProof="0" smtClean="0">
                <a:ln>
                  <a:noFill/>
                </a:ln>
                <a:solidFill>
                  <a:prstClr val="black"/>
                </a:solidFill>
                <a:effectLst/>
                <a:uLnTx/>
                <a:latin typeface="Century Gothic" panose="020F0302020204030204" pitchFamily="34" charset="0"/>
                <a:cs typeface="Arial" panose="020B0604020202020204" pitchFamily="34" charset="0"/>
              </a:rPr>
              <a:t>64</a:t>
            </a:fld>
            <a:endParaRPr kumimoji="0" lang="en-US" sz="1200" b="0" i="0" u="none" strike="noStrike" kern="0" cap="none" spc="0" baseline="0" noProof="0">
              <a:ln>
                <a:noFill/>
              </a:ln>
              <a:solidFill>
                <a:prstClr val="black"/>
              </a:solidFill>
              <a:effectLst/>
              <a:uLnTx/>
              <a:latin typeface="Century Gothic" panose="020F0302020204030204" pitchFamily="34" charset="0"/>
              <a:cs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000" y="685800"/>
            <a:ext cx="6096000" cy="3429000"/>
          </a:xfrm>
        </p:spPr>
        <p:txBody>
          <a:bodyPr/>
          <a:lstStyle/>
          <a:p>
            <a:endParaRPr/>
          </a:p>
        </p:txBody>
      </p:sp>
      <p:sp>
        <p:nvSpPr>
          <p:cNvPr id="3" name="Notes Placeholder 2"/>
          <p:cNvSpPr>
            <a:spLocks noGrp="1" noEditPoints="1"/>
          </p:cNvSpPr>
          <p:nvPr>
            <p:ph type="body" idx="1"/>
          </p:nvPr>
        </p:nvSpPr>
        <p:spPr/>
        <p:txBody>
          <a:bodyPr/>
          <a:lstStyle/>
          <a:p>
            <a:r>
              <a:rPr lang="fi-FI"/>
              <a:t>If data center </a:t>
            </a:r>
            <a:r>
              <a:rPr lang="fi-FI" err="1"/>
              <a:t>cannot</a:t>
            </a:r>
            <a:r>
              <a:rPr lang="fi-FI"/>
              <a:t> </a:t>
            </a:r>
            <a:r>
              <a:rPr lang="fi-FI" err="1"/>
              <a:t>utilize</a:t>
            </a:r>
            <a:r>
              <a:rPr lang="fi-FI"/>
              <a:t> </a:t>
            </a:r>
            <a:r>
              <a:rPr lang="fi-FI" err="1"/>
              <a:t>waste</a:t>
            </a:r>
            <a:r>
              <a:rPr lang="fi-FI"/>
              <a:t> </a:t>
            </a:r>
            <a:r>
              <a:rPr lang="fi-FI" err="1"/>
              <a:t>heat</a:t>
            </a:r>
            <a:r>
              <a:rPr lang="fi-FI"/>
              <a:t> f</a:t>
            </a:r>
          </a:p>
        </p:txBody>
      </p:sp>
      <p:sp>
        <p:nvSpPr>
          <p:cNvPr id="4" name="Slide Number Placeholder 3"/>
          <p:cNvSpPr>
            <a:spLocks noGrp="1" noEditPoints="1"/>
          </p:cNvSpPr>
          <p:nvPr>
            <p:ph type="sldNum" sz="quarter" idx="5"/>
          </p:nvPr>
        </p:nvSpPr>
        <p:spPr/>
        <p:txBody>
          <a:bodyPr/>
          <a:lstStyle/>
          <a:p>
            <a:fld id="{CABB34A0-F34C-E54F-83A6-01020CFC4BBA}" type="slidenum">
              <a:rPr lang="en-US" smtClean="0"/>
              <a:t>65</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000" y="685800"/>
            <a:ext cx="6096000" cy="3429000"/>
          </a:xfrm>
        </p:spPr>
        <p:txBody>
          <a:bodyPr/>
          <a:lstStyle/>
          <a:p>
            <a:endParaRPr/>
          </a:p>
        </p:txBody>
      </p:sp>
      <p:sp>
        <p:nvSpPr>
          <p:cNvPr id="3" name="Notes Placeholder 2"/>
          <p:cNvSpPr>
            <a:spLocks noGrp="1" noEditPoints="1"/>
          </p:cNvSpPr>
          <p:nvPr>
            <p:ph type="body" idx="1"/>
          </p:nvPr>
        </p:nvSpPr>
        <p:spPr/>
        <p:txBody>
          <a:bodyPr/>
          <a:lstStyle/>
          <a:p>
            <a:endParaRPr lang="fi-FI"/>
          </a:p>
        </p:txBody>
      </p:sp>
      <p:sp>
        <p:nvSpPr>
          <p:cNvPr id="4" name="Slide Number Placeholder 3"/>
          <p:cNvSpPr>
            <a:spLocks noGrp="1" noEditPoints="1"/>
          </p:cNvSpPr>
          <p:nvPr>
            <p:ph type="sldNum" sz="quarter" idx="5"/>
          </p:nvPr>
        </p:nvSpPr>
        <p:spPr/>
        <p:txBody>
          <a:bodyPr/>
          <a:lstStyle/>
          <a:p>
            <a:fld id="{CABB34A0-F34C-E54F-83A6-01020CFC4BBA}" type="slidenum">
              <a:rPr lang="en-US" smtClean="0"/>
              <a:t>67</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000" y="685800"/>
            <a:ext cx="6096000" cy="3429000"/>
          </a:xfrm>
        </p:spPr>
        <p:txBody>
          <a:bodyPr/>
          <a:lstStyle/>
          <a:p>
            <a:endParaRPr/>
          </a:p>
        </p:txBody>
      </p:sp>
      <p:sp>
        <p:nvSpPr>
          <p:cNvPr id="3" name="Notes Placeholder 2"/>
          <p:cNvSpPr>
            <a:spLocks noGrp="1" noEditPoints="1"/>
          </p:cNvSpPr>
          <p:nvPr>
            <p:ph type="body" idx="1"/>
          </p:nvPr>
        </p:nvSpPr>
        <p:spPr/>
        <p:txBody>
          <a:bodyPr/>
          <a:lstStyle/>
          <a:p>
            <a:endParaRPr lang="en-GB"/>
          </a:p>
        </p:txBody>
      </p:sp>
      <p:sp>
        <p:nvSpPr>
          <p:cNvPr id="4" name="Slide Number Placeholder 3"/>
          <p:cNvSpPr>
            <a:spLocks noGrp="1" noEditPoints="1"/>
          </p:cNvSpPr>
          <p:nvPr>
            <p:ph type="sldNum" sz="quarter" idx="5"/>
          </p:nvPr>
        </p:nvSpPr>
        <p:spPr/>
        <p:txBody>
          <a:bodyPr/>
          <a:lstStyle/>
          <a:p>
            <a:fld id="{CABB34A0-F34C-E54F-83A6-01020CFC4BBA}" type="slidenum">
              <a:rPr lang="en-US" smtClean="0"/>
              <a:t>69</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000" y="685800"/>
            <a:ext cx="6096000" cy="3429000"/>
          </a:xfrm>
        </p:spPr>
        <p:txBody>
          <a:bodyPr/>
          <a:lstStyle/>
          <a:p>
            <a:endParaRPr/>
          </a:p>
        </p:txBody>
      </p:sp>
      <p:sp>
        <p:nvSpPr>
          <p:cNvPr id="3" name="Notes Placeholder 2"/>
          <p:cNvSpPr>
            <a:spLocks noGrp="1" noEditPoints="1"/>
          </p:cNvSpPr>
          <p:nvPr>
            <p:ph type="body" idx="1"/>
          </p:nvPr>
        </p:nvSpPr>
        <p:spPr/>
        <p:txBody>
          <a:bodyPr/>
          <a:lstStyle/>
          <a:p>
            <a:r>
              <a:rPr lang="fi-FI" err="1"/>
              <a:t>Only</a:t>
            </a:r>
            <a:r>
              <a:rPr lang="fi-FI"/>
              <a:t> DLC </a:t>
            </a:r>
            <a:r>
              <a:rPr lang="fi-FI" err="1"/>
              <a:t>cooled</a:t>
            </a:r>
            <a:r>
              <a:rPr lang="fi-FI"/>
              <a:t> </a:t>
            </a:r>
            <a:r>
              <a:rPr lang="fi-FI" err="1"/>
              <a:t>partition</a:t>
            </a:r>
            <a:r>
              <a:rPr lang="fi-FI"/>
              <a:t> </a:t>
            </a:r>
            <a:r>
              <a:rPr lang="fi-FI" err="1"/>
              <a:t>measured</a:t>
            </a:r>
            <a:r>
              <a:rPr lang="fi-FI"/>
              <a:t>. </a:t>
            </a:r>
            <a:r>
              <a:rPr lang="fi-FI" err="1"/>
              <a:t>PuE</a:t>
            </a:r>
            <a:r>
              <a:rPr lang="fi-FI"/>
              <a:t> </a:t>
            </a:r>
            <a:r>
              <a:rPr lang="fi-FI" err="1"/>
              <a:t>not</a:t>
            </a:r>
            <a:r>
              <a:rPr lang="fi-FI"/>
              <a:t> </a:t>
            </a:r>
            <a:r>
              <a:rPr lang="fi-FI" err="1"/>
              <a:t>applicable</a:t>
            </a:r>
            <a:endParaRPr lang="fi-FI"/>
          </a:p>
        </p:txBody>
      </p:sp>
      <p:sp>
        <p:nvSpPr>
          <p:cNvPr id="4" name="Slide Number Placeholder 3"/>
          <p:cNvSpPr>
            <a:spLocks noGrp="1" noEditPoints="1"/>
          </p:cNvSpPr>
          <p:nvPr>
            <p:ph type="sldNum" sz="quarter" idx="5"/>
          </p:nvPr>
        </p:nvSpPr>
        <p:spPr/>
        <p:txBody>
          <a:bodyPr/>
          <a:lstStyle/>
          <a:p>
            <a:fld id="{CABB34A0-F34C-E54F-83A6-01020CFC4BBA}" type="slidenum">
              <a:rPr lang="en-US" smtClean="0"/>
              <a:t>71</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000" y="685800"/>
            <a:ext cx="6096000" cy="3429000"/>
          </a:xfrm>
        </p:spPr>
        <p:txBody>
          <a:bodyPr/>
          <a:lstStyle/>
          <a:p>
            <a:endParaRPr/>
          </a:p>
        </p:txBody>
      </p:sp>
      <p:sp>
        <p:nvSpPr>
          <p:cNvPr id="3" name="Notes Placeholder 2"/>
          <p:cNvSpPr>
            <a:spLocks noGrp="1" noEditPoints="1"/>
          </p:cNvSpPr>
          <p:nvPr>
            <p:ph type="body" idx="1"/>
          </p:nvPr>
        </p:nvSpPr>
        <p:spPr/>
        <p:txBody>
          <a:bodyPr/>
          <a:lstStyle/>
          <a:p>
            <a:pPr marL="0" marR="0" indent="0" algn="l" defTabSz="685800" eaLnBrk="1" fontAlgn="auto" latinLnBrk="0" hangingPunct="1">
              <a:lnSpc>
                <a:spcPct val="100000"/>
              </a:lnSpc>
              <a:spcBef>
                <a:spcPts val="0"/>
              </a:spcBef>
              <a:spcAft>
                <a:spcPts val="0"/>
              </a:spcAft>
              <a:buSzPct val="100000"/>
              <a:buFontTx/>
              <a:buNone/>
            </a:pPr>
            <a:r>
              <a:rPr lang="en-US" sz="900" b="0" i="0">
                <a:solidFill>
                  <a:schemeClr val="tx1"/>
                </a:solidFill>
                <a:effectLst/>
                <a:latin typeface="Century Gothic" panose="020F0302020204030204" pitchFamily="34" charset="0"/>
                <a:ea typeface="+mn-ea"/>
                <a:cs typeface="+mn-cs"/>
              </a:rPr>
              <a:t>Coolant Distribution Units (CDUs)</a:t>
            </a:r>
          </a:p>
          <a:p>
            <a:pPr marL="0" marR="0" indent="0" algn="l" defTabSz="685800" eaLnBrk="1" fontAlgn="auto" latinLnBrk="0" hangingPunct="1">
              <a:lnSpc>
                <a:spcPct val="100000"/>
              </a:lnSpc>
              <a:spcBef>
                <a:spcPts val="0"/>
              </a:spcBef>
              <a:spcAft>
                <a:spcPts val="0"/>
              </a:spcAft>
              <a:buSzPct val="100000"/>
              <a:buFontTx/>
              <a:buNone/>
            </a:pPr>
            <a:endParaRPr lang="fi-FI" sz="900"/>
          </a:p>
        </p:txBody>
      </p:sp>
      <p:sp>
        <p:nvSpPr>
          <p:cNvPr id="4" name="Slide Number Placeholder 3"/>
          <p:cNvSpPr>
            <a:spLocks noGrp="1" noEditPoints="1"/>
          </p:cNvSpPr>
          <p:nvPr>
            <p:ph type="sldNum" sz="quarter" idx="5"/>
          </p:nvPr>
        </p:nvSpPr>
        <p:spPr/>
        <p:txBody>
          <a:bodyPr/>
          <a:lstStyle/>
          <a:p>
            <a:fld id="{AC96ADF5-1F2F-4E4C-933D-9A74040696C0}" type="slidenum">
              <a:rPr lang="en-US" smtClean="0"/>
              <a:t>72</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000" y="685800"/>
            <a:ext cx="6096000" cy="3429000"/>
          </a:xfrm>
        </p:spPr>
        <p:txBody>
          <a:bodyPr/>
          <a:lstStyle/>
          <a:p>
            <a:endParaRPr/>
          </a:p>
        </p:txBody>
      </p:sp>
      <p:sp>
        <p:nvSpPr>
          <p:cNvPr id="3" name="Notes Placeholder 2"/>
          <p:cNvSpPr>
            <a:spLocks noGrp="1" noEditPoints="1"/>
          </p:cNvSpPr>
          <p:nvPr>
            <p:ph type="body" idx="1"/>
          </p:nvPr>
        </p:nvSpPr>
        <p:spPr/>
        <p:txBody>
          <a:bodyPr/>
          <a:lstStyle/>
          <a:p>
            <a:pPr marL="0" marR="0" indent="0" algn="l" defTabSz="685800" eaLnBrk="1" fontAlgn="auto" latinLnBrk="0" hangingPunct="1">
              <a:lnSpc>
                <a:spcPct val="100000"/>
              </a:lnSpc>
              <a:spcBef>
                <a:spcPts val="0"/>
              </a:spcBef>
              <a:spcAft>
                <a:spcPts val="0"/>
              </a:spcAft>
              <a:buSzPct val="100000"/>
              <a:buFontTx/>
              <a:buNone/>
            </a:pPr>
            <a:endParaRPr lang="fi-FI" sz="900"/>
          </a:p>
        </p:txBody>
      </p:sp>
      <p:sp>
        <p:nvSpPr>
          <p:cNvPr id="4" name="Slide Number Placeholder 3"/>
          <p:cNvSpPr>
            <a:spLocks noGrp="1" noEditPoints="1"/>
          </p:cNvSpPr>
          <p:nvPr>
            <p:ph type="sldNum" sz="quarter" idx="5"/>
          </p:nvPr>
        </p:nvSpPr>
        <p:spPr/>
        <p:txBody>
          <a:bodyPr/>
          <a:lstStyle/>
          <a:p>
            <a:fld id="{AC96ADF5-1F2F-4E4C-933D-9A74040696C0}" type="slidenum">
              <a:rPr lang="en-US" smtClean="0"/>
              <a:t>73</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000" y="685800"/>
            <a:ext cx="6096000" cy="3429000"/>
          </a:xfrm>
        </p:spPr>
        <p:txBody>
          <a:bodyPr/>
          <a:lstStyle/>
          <a:p>
            <a:endParaRPr/>
          </a:p>
        </p:txBody>
      </p:sp>
      <p:sp>
        <p:nvSpPr>
          <p:cNvPr id="3" name="Notes Placeholder 2"/>
          <p:cNvSpPr>
            <a:spLocks noGrp="1" noEditPoints="1"/>
          </p:cNvSpPr>
          <p:nvPr>
            <p:ph type="body" idx="1"/>
          </p:nvPr>
        </p:nvSpPr>
        <p:spPr/>
        <p:txBody>
          <a:bodyPr/>
          <a:lstStyle/>
          <a:p>
            <a:endParaRPr lang="fi-FI"/>
          </a:p>
        </p:txBody>
      </p:sp>
      <p:sp>
        <p:nvSpPr>
          <p:cNvPr id="4" name="Slide Number Placeholder 3"/>
          <p:cNvSpPr>
            <a:spLocks noGrp="1" noEditPoints="1"/>
          </p:cNvSpPr>
          <p:nvPr>
            <p:ph type="sldNum" sz="quarter" idx="5"/>
          </p:nvPr>
        </p:nvSpPr>
        <p:spPr/>
        <p:txBody>
          <a:bodyPr/>
          <a:lstStyle/>
          <a:p>
            <a:fld id="{AC96ADF5-1F2F-4E4C-933D-9A74040696C0}" type="slidenum">
              <a:rPr lang="en-US" smtClean="0"/>
              <a:t>74</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000" y="685800"/>
            <a:ext cx="6096000" cy="3429000"/>
          </a:xfrm>
        </p:spPr>
        <p:txBody>
          <a:bodyPr/>
          <a:lstStyle/>
          <a:p>
            <a:endParaRPr/>
          </a:p>
        </p:txBody>
      </p:sp>
      <p:sp>
        <p:nvSpPr>
          <p:cNvPr id="3" name="Notes Placeholder 2"/>
          <p:cNvSpPr>
            <a:spLocks noGrp="1" noEditPoints="1"/>
          </p:cNvSpPr>
          <p:nvPr>
            <p:ph type="body" idx="1"/>
          </p:nvPr>
        </p:nvSpPr>
        <p:spPr/>
        <p:txBody>
          <a:bodyPr/>
          <a:lstStyle/>
          <a:p>
            <a:endParaRPr lang="fi-FI"/>
          </a:p>
        </p:txBody>
      </p:sp>
      <p:sp>
        <p:nvSpPr>
          <p:cNvPr id="4" name="Slide Number Placeholder 3"/>
          <p:cNvSpPr>
            <a:spLocks noGrp="1" noEditPoints="1"/>
          </p:cNvSpPr>
          <p:nvPr>
            <p:ph type="sldNum" sz="quarter" idx="5"/>
          </p:nvPr>
        </p:nvSpPr>
        <p:spPr/>
        <p:txBody>
          <a:bodyPr/>
          <a:lstStyle/>
          <a:p>
            <a:fld id="{AC96ADF5-1F2F-4E4C-933D-9A74040696C0}" type="slidenum">
              <a:rPr lang="en-US" smtClean="0"/>
              <a:t>75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Text Placeholder 2"/>
          <p:cNvSpPr>
            <a:spLocks noGrp="1" noEditPoints="1"/>
          </p:cNvSpPr>
          <p:nvPr>
            <p:ph type="body" idx="1"/>
          </p:nvPr>
        </p:nvSpPr>
        <p:spPr>
          <a:prstGeom prst="rect">
            <a:avLst/>
          </a:prstGeom>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000" y="685800"/>
            <a:ext cx="6096000" cy="3429000"/>
          </a:xfrm>
        </p:spPr>
        <p:txBody>
          <a:bodyPr/>
          <a:lstStyle/>
          <a:p>
            <a:endParaRPr/>
          </a:p>
        </p:txBody>
      </p:sp>
      <p:sp>
        <p:nvSpPr>
          <p:cNvPr id="3" name="Notes Placeholder 2"/>
          <p:cNvSpPr>
            <a:spLocks noGrp="1" noEditPoints="1"/>
          </p:cNvSpPr>
          <p:nvPr>
            <p:ph type="body" idx="1"/>
          </p:nvPr>
        </p:nvSpPr>
        <p:spPr/>
        <p:txBody>
          <a:bodyPr/>
          <a:lstStyle/>
          <a:p>
            <a:endParaRPr lang="fi-FI"/>
          </a:p>
        </p:txBody>
      </p:sp>
      <p:sp>
        <p:nvSpPr>
          <p:cNvPr id="4" name="Slide Number Placeholder 3"/>
          <p:cNvSpPr>
            <a:spLocks noGrp="1" noEditPoints="1"/>
          </p:cNvSpPr>
          <p:nvPr>
            <p:ph type="sldNum" sz="quarter" idx="5"/>
          </p:nvPr>
        </p:nvSpPr>
        <p:spPr/>
        <p:txBody>
          <a:bodyPr/>
          <a:lstStyle/>
          <a:p>
            <a:fld id="{AC96ADF5-1F2F-4E4C-933D-9A74040696C0}" type="slidenum">
              <a:rPr lang="en-US" smtClean="0"/>
              <a:t>76</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000" y="685800"/>
            <a:ext cx="6096000" cy="3429000"/>
          </a:xfrm>
        </p:spPr>
        <p:txBody>
          <a:bodyPr/>
          <a:lstStyle/>
          <a:p>
            <a:endParaRPr/>
          </a:p>
        </p:txBody>
      </p:sp>
      <p:sp>
        <p:nvSpPr>
          <p:cNvPr id="3" name="Notes Placeholder 2"/>
          <p:cNvSpPr>
            <a:spLocks noGrp="1" noEditPoints="1"/>
          </p:cNvSpPr>
          <p:nvPr>
            <p:ph type="body" idx="1"/>
          </p:nvPr>
        </p:nvSpPr>
        <p:spPr/>
        <p:txBody>
          <a:bodyPr/>
          <a:lstStyle/>
          <a:p>
            <a:endParaRPr lang="fi-FI"/>
          </a:p>
        </p:txBody>
      </p:sp>
      <p:sp>
        <p:nvSpPr>
          <p:cNvPr id="4" name="Slide Number Placeholder 3"/>
          <p:cNvSpPr>
            <a:spLocks noGrp="1" noEditPoints="1"/>
          </p:cNvSpPr>
          <p:nvPr>
            <p:ph type="sldNum" sz="quarter" idx="5"/>
          </p:nvPr>
        </p:nvSpPr>
        <p:spPr/>
        <p:txBody>
          <a:bodyPr/>
          <a:lstStyle/>
          <a:p>
            <a:fld id="{CABB34A0-F34C-E54F-83A6-01020CFC4BBA}" type="slidenum">
              <a:rPr lang="en-US" smtClean="0"/>
              <a:t>77</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Text Placeholder 2"/>
          <p:cNvSpPr>
            <a:spLocks noGrp="1" noEditPoints="1"/>
          </p:cNvSpPr>
          <p:nvPr>
            <p:ph type="body" idx="1"/>
          </p:nvPr>
        </p:nvSpPr>
        <p:spPr>
          <a:prstGeom prst="rect">
            <a:avLst/>
          </a:prstGeom>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Text Placeholder 2"/>
          <p:cNvSpPr>
            <a:spLocks noGrp="1" noEditPoints="1"/>
          </p:cNvSpPr>
          <p:nvPr>
            <p:ph type="body" idx="1"/>
          </p:nvPr>
        </p:nvSpPr>
        <p:spPr>
          <a:prstGeom prst="rect">
            <a:avLst/>
          </a:prstGeom>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Text Placeholder 2"/>
          <p:cNvSpPr>
            <a:spLocks noGrp="1" noEditPoints="1"/>
          </p:cNvSpPr>
          <p:nvPr>
            <p:ph type="body" idx="1"/>
          </p:nvPr>
        </p:nvSpPr>
        <p:spPr>
          <a:prstGeom prst="rect">
            <a:avLst/>
          </a:prstGeom>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Text Placeholder 2"/>
          <p:cNvSpPr>
            <a:spLocks noGrp="1" noEditPoints="1"/>
          </p:cNvSpPr>
          <p:nvPr>
            <p:ph type="body" idx="1"/>
          </p:nvPr>
        </p:nvSpPr>
        <p:spPr>
          <a:prstGeom prst="rect">
            <a:avLst/>
          </a:prstGeom>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Text Placeholder 2"/>
          <p:cNvSpPr>
            <a:spLocks noGrp="1" noEditPoints="1"/>
          </p:cNvSpPr>
          <p:nvPr>
            <p:ph type="body" idx="1"/>
          </p:nvPr>
        </p:nvSpPr>
        <p:spPr>
          <a:prstGeom prst="rect">
            <a:avLst/>
          </a:prstGeom>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Text Placeholder 2"/>
          <p:cNvSpPr>
            <a:spLocks noGrp="1" noEditPoints="1"/>
          </p:cNvSpPr>
          <p:nvPr>
            <p:ph type="body" idx="1"/>
          </p:nvPr>
        </p:nvSpPr>
        <p:spPr>
          <a:prstGeom prst="rect">
            <a:avLst/>
          </a:prstGeom>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Text Placeholder 2"/>
          <p:cNvSpPr>
            <a:spLocks noGrp="1" noEditPoints="1"/>
          </p:cNvSpPr>
          <p:nvPr>
            <p:ph type="body" idx="1"/>
          </p:nvPr>
        </p:nvSpPr>
        <p:spPr>
          <a:prstGeom prst="rect">
            <a:avLst/>
          </a:prstGeom>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Text Placeholder 2"/>
          <p:cNvSpPr>
            <a:spLocks noGrp="1" noEditPoints="1"/>
          </p:cNvSpPr>
          <p:nvPr>
            <p:ph type="body" idx="1"/>
          </p:nvPr>
        </p:nvSpPr>
        <p:spPr>
          <a:prstGeom prst="rect">
            <a:avLst/>
          </a:prstGeom>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Text Placeholder 2"/>
          <p:cNvSpPr>
            <a:spLocks noGrp="1" noEditPoints="1"/>
          </p:cNvSpPr>
          <p:nvPr>
            <p:ph type="body" idx="1"/>
          </p:nvPr>
        </p:nvSpPr>
        <p:spPr>
          <a:prstGeom prst="rect">
            <a:avLst/>
          </a:prstGeom>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Text Placeholder 2"/>
          <p:cNvSpPr>
            <a:spLocks noGrp="1" noEditPoints="1"/>
          </p:cNvSpPr>
          <p:nvPr>
            <p:ph type="body" idx="1"/>
          </p:nvPr>
        </p:nvSpPr>
        <p:spPr>
          <a:prstGeom prst="rect">
            <a:avLst/>
          </a:prstGeom>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Text Placeholder 2"/>
          <p:cNvSpPr>
            <a:spLocks noGrp="1" noEditPoints="1"/>
          </p:cNvSpPr>
          <p:nvPr>
            <p:ph type="body" idx="1"/>
          </p:nvPr>
        </p:nvSpPr>
        <p:spPr>
          <a:prstGeom prst="rect">
            <a:avLst/>
          </a:prstGeom>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Text Placeholder 2"/>
          <p:cNvSpPr>
            <a:spLocks noGrp="1" noEditPoints="1"/>
          </p:cNvSpPr>
          <p:nvPr>
            <p:ph type="body" idx="1"/>
          </p:nvPr>
        </p:nvSpPr>
        <p:spPr>
          <a:prstGeom prst="rect">
            <a:avLst/>
          </a:prstGeom>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marL="285750" indent="-285750" algn="l">
              <a:lnSpc>
                <a:spcPct val="90000"/>
              </a:lnSpc>
              <a:spcBef>
                <a:spcPts val="4500"/>
              </a:spcBef>
              <a:buFont typeface="Arial"/>
              <a:buChar char="•"/>
            </a:pPr>
            <a:r>
              <a:rPr lang="cs-CZ">
                <a:hlinkClick r:id="rId3"/>
              </a:rPr>
              <a:t>https://betterbuildingssolutioncenter.energy.gov/sites/default/files/Get_On_Board.pdf</a:t>
            </a:r>
            <a:endParaRPr lang="en-US"/>
          </a:p>
          <a:p>
            <a:pPr marL="342900" indent="-342900" algn="l">
              <a:lnSpc>
                <a:spcPct val="90000"/>
              </a:lnSpc>
              <a:spcBef>
                <a:spcPts val="4500"/>
              </a:spcBef>
              <a:buFont typeface="Arial"/>
              <a:buChar char="•"/>
            </a:pPr>
            <a:r>
              <a:rPr lang="cs-CZ" err="1"/>
              <a:t>Average</a:t>
            </a:r>
            <a:r>
              <a:rPr lang="cs-CZ"/>
              <a:t> </a:t>
            </a:r>
            <a:r>
              <a:rPr lang="cs-CZ" err="1"/>
              <a:t>industry</a:t>
            </a:r>
            <a:r>
              <a:rPr lang="cs-CZ"/>
              <a:t> PUE = 1.67</a:t>
            </a:r>
            <a:endParaRPr lang="en-US"/>
          </a:p>
          <a:p>
            <a:pPr marL="342900" indent="-342900" algn="l">
              <a:lnSpc>
                <a:spcPct val="90000"/>
              </a:lnSpc>
              <a:spcBef>
                <a:spcPts val="4500"/>
              </a:spcBef>
              <a:buFont typeface="Arial"/>
              <a:buChar char="•"/>
            </a:pPr>
            <a:r>
              <a:rPr lang="cs-CZ"/>
              <a:t>Most </a:t>
            </a:r>
            <a:r>
              <a:rPr lang="cs-CZ" err="1"/>
              <a:t>efficient</a:t>
            </a:r>
            <a:r>
              <a:rPr lang="cs-CZ"/>
              <a:t> DC PUE = 1.13</a:t>
            </a:r>
            <a:endParaRPr lang="en-US"/>
          </a:p>
        </p:txBody>
      </p:sp>
    </p:spTree>
    <p:extLst>
      <p:ext uri="{BB962C8B-B14F-4D97-AF65-F5344CB8AC3E}">
        <p14:creationId xmlns:p14="http://schemas.microsoft.com/office/powerpoint/2010/main" val="3982084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24C69-B73D-66B0-C3DA-BC7136BCD016}"/>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F6A11F45-E65F-CE5D-C22B-466C9DD97921}"/>
              </a:ext>
            </a:extLst>
          </p:cNvPr>
          <p:cNvSpPr>
            <a:spLocks noGrp="1" noRot="1" noChangeAspect="1"/>
          </p:cNvSpPr>
          <p:nvPr>
            <p:ph type="sldImg"/>
          </p:nvPr>
        </p:nvSpPr>
        <p:spPr>
          <a:xfrm>
            <a:off x="381000" y="685800"/>
            <a:ext cx="6096000" cy="3429000"/>
          </a:xfrm>
        </p:spPr>
      </p:sp>
      <p:sp>
        <p:nvSpPr>
          <p:cNvPr id="3" name="Zástupný symbol pro poznámky 2">
            <a:extLst>
              <a:ext uri="{FF2B5EF4-FFF2-40B4-BE49-F238E27FC236}">
                <a16:creationId xmlns:a16="http://schemas.microsoft.com/office/drawing/2014/main" id="{EF29CC67-81BC-BF3E-AAD9-4AE5D835E913}"/>
              </a:ext>
            </a:extLst>
          </p:cNvPr>
          <p:cNvSpPr>
            <a:spLocks noGrp="1"/>
          </p:cNvSpPr>
          <p:nvPr>
            <p:ph type="body" idx="1"/>
          </p:nvPr>
        </p:nvSpPr>
        <p:spPr/>
        <p:txBody>
          <a:bodyPr/>
          <a:lstStyle/>
          <a:p>
            <a:pPr marL="285750" indent="-285750" algn="l">
              <a:lnSpc>
                <a:spcPct val="90000"/>
              </a:lnSpc>
              <a:spcBef>
                <a:spcPts val="4500"/>
              </a:spcBef>
              <a:buFont typeface="Arial"/>
              <a:buChar char="•"/>
            </a:pPr>
            <a:r>
              <a:rPr lang="cs-CZ">
                <a:hlinkClick r:id="rId3"/>
              </a:rPr>
              <a:t>https://betterbuildingssolutioncenter.energy.gov/sites/default/files/Get_On_Board.pdf</a:t>
            </a:r>
            <a:endParaRPr lang="en-US"/>
          </a:p>
          <a:p>
            <a:pPr marL="342900" indent="-342900" algn="l">
              <a:lnSpc>
                <a:spcPct val="90000"/>
              </a:lnSpc>
              <a:spcBef>
                <a:spcPts val="4500"/>
              </a:spcBef>
              <a:buFont typeface="Arial"/>
              <a:buChar char="•"/>
            </a:pPr>
            <a:r>
              <a:rPr lang="cs-CZ" err="1"/>
              <a:t>Average</a:t>
            </a:r>
            <a:r>
              <a:rPr lang="cs-CZ"/>
              <a:t> </a:t>
            </a:r>
            <a:r>
              <a:rPr lang="cs-CZ" err="1"/>
              <a:t>industry</a:t>
            </a:r>
            <a:r>
              <a:rPr lang="cs-CZ"/>
              <a:t> PUE = 1.67</a:t>
            </a:r>
            <a:endParaRPr lang="en-US"/>
          </a:p>
          <a:p>
            <a:pPr marL="342900" indent="-342900" algn="l">
              <a:lnSpc>
                <a:spcPct val="90000"/>
              </a:lnSpc>
              <a:spcBef>
                <a:spcPts val="4500"/>
              </a:spcBef>
              <a:buFont typeface="Arial"/>
              <a:buChar char="•"/>
            </a:pPr>
            <a:r>
              <a:rPr lang="cs-CZ"/>
              <a:t>Most </a:t>
            </a:r>
            <a:r>
              <a:rPr lang="cs-CZ" err="1"/>
              <a:t>efficient</a:t>
            </a:r>
            <a:r>
              <a:rPr lang="cs-CZ"/>
              <a:t> DC PUE = 1.13</a:t>
            </a:r>
            <a:endParaRPr lang="en-US"/>
          </a:p>
        </p:txBody>
      </p:sp>
    </p:spTree>
    <p:extLst>
      <p:ext uri="{BB962C8B-B14F-4D97-AF65-F5344CB8AC3E}">
        <p14:creationId xmlns:p14="http://schemas.microsoft.com/office/powerpoint/2010/main" val="4062520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hyperlink" Target="https://www.lumi-supercomputer.eu/" TargetMode="External"/><Relationship Id="rId7" Type="http://schemas.openxmlformats.org/officeDocument/2006/relationships/hyperlink" Target="https://www.youtube.com/channel/UCb31KOJ6Wqu0sRpIRi_k8Mw" TargetMode="External"/><Relationship Id="rId12"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Master" Target="../slideMasters/slideMaster5.xml"/><Relationship Id="rId6" Type="http://schemas.openxmlformats.org/officeDocument/2006/relationships/hyperlink" Target="https://www.linkedin.com/company/lumi-supercomputer" TargetMode="External"/><Relationship Id="rId11" Type="http://schemas.openxmlformats.org/officeDocument/2006/relationships/image" Target="../media/image17.png"/><Relationship Id="rId5" Type="http://schemas.openxmlformats.org/officeDocument/2006/relationships/hyperlink" Target="https://twitter.com/LUMIhpc" TargetMode="External"/><Relationship Id="rId10" Type="http://schemas.openxmlformats.org/officeDocument/2006/relationships/image" Target="../media/image16.png"/><Relationship Id="rId4" Type="http://schemas.openxmlformats.org/officeDocument/2006/relationships/hyperlink" Target="mailto:contact@lumi-supercomputer.eu" TargetMode="External"/><Relationship Id="rId9"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6.xml"/><Relationship Id="rId4" Type="http://schemas.openxmlformats.org/officeDocument/2006/relationships/image" Target="../media/image23.emf"/></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hyperlink" Target="https://www.lumi-supercomputer.eu/" TargetMode="External"/><Relationship Id="rId7" Type="http://schemas.openxmlformats.org/officeDocument/2006/relationships/hyperlink" Target="https://www.youtube.com/channel/UCb31KOJ6Wqu0sRpIRi_k8Mw" TargetMode="External"/><Relationship Id="rId2" Type="http://schemas.openxmlformats.org/officeDocument/2006/relationships/image" Target="../media/image13.png"/><Relationship Id="rId1" Type="http://schemas.openxmlformats.org/officeDocument/2006/relationships/slideMaster" Target="../slideMasters/slideMaster6.xml"/><Relationship Id="rId6" Type="http://schemas.openxmlformats.org/officeDocument/2006/relationships/hyperlink" Target="https://www.linkedin.com/company/lumi-supercomputer" TargetMode="External"/><Relationship Id="rId5" Type="http://schemas.openxmlformats.org/officeDocument/2006/relationships/hyperlink" Target="https://twitter.com/LUMIhpc" TargetMode="External"/><Relationship Id="rId4" Type="http://schemas.openxmlformats.org/officeDocument/2006/relationships/hyperlink" Target="mailto:contact@lumi-supercomputer.eu" TargetMode="Externa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7.xml"/><Relationship Id="rId4" Type="http://schemas.openxmlformats.org/officeDocument/2006/relationships/image" Target="../media/image23.emf"/></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jpe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jpe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jpe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hyperlink" Target="https://www.lumi-supercomputer.eu/" TargetMode="External"/><Relationship Id="rId7" Type="http://schemas.openxmlformats.org/officeDocument/2006/relationships/hyperlink" Target="https://www.youtube.com/channel/UCb31KOJ6Wqu0sRpIRi_k8Mw" TargetMode="External"/><Relationship Id="rId2" Type="http://schemas.openxmlformats.org/officeDocument/2006/relationships/image" Target="../media/image13.png"/><Relationship Id="rId1" Type="http://schemas.openxmlformats.org/officeDocument/2006/relationships/slideMaster" Target="../slideMasters/slideMaster7.xml"/><Relationship Id="rId6" Type="http://schemas.openxmlformats.org/officeDocument/2006/relationships/hyperlink" Target="https://www.linkedin.com/company/lumi-supercomputer" TargetMode="External"/><Relationship Id="rId5" Type="http://schemas.openxmlformats.org/officeDocument/2006/relationships/hyperlink" Target="https://twitter.com/LUMIhpc" TargetMode="External"/><Relationship Id="rId4" Type="http://schemas.openxmlformats.org/officeDocument/2006/relationships/hyperlink" Target="mailto:contact@lumi-supercomputer.eu" TargetMode="Externa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Presentation Title">
    <p:spTree>
      <p:nvGrpSpPr>
        <p:cNvPr id="1" name=""/>
        <p:cNvGrpSpPr/>
        <p:nvPr/>
      </p:nvGrpSpPr>
      <p:grpSpPr>
        <a:xfrm>
          <a:off x="0" y="0"/>
          <a:ext cx="0" cy="0"/>
          <a:chOff x="0" y="0"/>
          <a:chExt cx="0" cy="0"/>
        </a:xfrm>
      </p:grpSpPr>
      <p:sp>
        <p:nvSpPr>
          <p:cNvPr id="11" name="Body Level One…"/>
          <p:cNvSpPr>
            <a:spLocks noGrp="1" noEditPoints="1"/>
          </p:cNvSpPr>
          <p:nvPr>
            <p:ph type="body" sz="quarter" idx="21" hasCustomPrompt="1"/>
          </p:nvPr>
        </p:nvSpPr>
        <p:spPr>
          <a:xfrm>
            <a:off x="4816094" y="6948680"/>
            <a:ext cx="15136800" cy="1905003"/>
          </a:xfrm>
          <a:prstGeom prst="rect">
            <a:avLst/>
          </a:prstGeom>
        </p:spPr>
        <p:txBody>
          <a:bodyPr lIns="50800" tIns="50800" rIns="50800" bIns="50800"/>
          <a:lstStyle>
            <a:lvl1pPr>
              <a:defRPr sz="6400"/>
            </a:lvl1pPr>
          </a:lstStyle>
          <a:p>
            <a:pPr lvl="0"/>
            <a:r>
              <a:t>Presentation Subtitle</a:t>
            </a:r>
          </a:p>
        </p:txBody>
      </p:sp>
      <p:sp>
        <p:nvSpPr>
          <p:cNvPr id="12" name="Presentation Title"/>
          <p:cNvSpPr>
            <a:spLocks noGrp="1" noEditPoints="1"/>
          </p:cNvSpPr>
          <p:nvPr>
            <p:ph type="body" sz="quarter" idx="22" hasCustomPrompt="1"/>
          </p:nvPr>
        </p:nvSpPr>
        <p:spPr>
          <a:xfrm>
            <a:off x="4823157" y="98820"/>
            <a:ext cx="13970003" cy="3670830"/>
          </a:xfrm>
          <a:prstGeom prst="rect">
            <a:avLst/>
          </a:prstGeom>
        </p:spPr>
        <p:txBody>
          <a:bodyPr lIns="50800" tIns="50800" rIns="50800" bIns="50800"/>
          <a:lstStyle>
            <a:lvl1pPr>
              <a:lnSpc>
                <a:spcPct val="80000"/>
              </a:lnSpc>
              <a:defRPr sz="9000" spc="-200"/>
            </a:lvl1pPr>
          </a:lstStyle>
          <a:p>
            <a:pPr lvl="0"/>
            <a:r>
              <a:t>Presentation</a:t>
            </a:r>
          </a:p>
        </p:txBody>
      </p:sp>
      <p:sp>
        <p:nvSpPr>
          <p:cNvPr id="13" name="ANNOTATION"/>
          <p:cNvSpPr>
            <a:spLocks noGrp="1" noEditPoints="1"/>
          </p:cNvSpPr>
          <p:nvPr>
            <p:ph type="body" sz="quarter" idx="23" hasCustomPrompt="1"/>
          </p:nvPr>
        </p:nvSpPr>
        <p:spPr>
          <a:xfrm>
            <a:off x="4816094" y="11994612"/>
            <a:ext cx="15136800" cy="461060"/>
          </a:xfrm>
          <a:prstGeom prst="rect">
            <a:avLst/>
          </a:prstGeom>
        </p:spPr>
        <p:txBody>
          <a:bodyPr lIns="50800" tIns="50800" rIns="50800" bIns="50800">
            <a:spAutoFit/>
          </a:bodyPr>
          <a:lstStyle>
            <a:lvl1pPr>
              <a:defRPr sz="2400">
                <a:latin typeface="Helvetica Neue Medium"/>
                <a:ea typeface="Helvetica Neue Medium"/>
                <a:cs typeface="Helvetica Neue Medium"/>
                <a:sym typeface="Helvetica Neue Medium"/>
              </a:defRPr>
            </a:lvl1pPr>
          </a:lstStyle>
          <a:p>
            <a:pPr lvl="0"/>
            <a:r>
              <a:t>annotation</a:t>
            </a:r>
          </a:p>
        </p:txBody>
      </p:sp>
      <p:sp>
        <p:nvSpPr>
          <p:cNvPr id="14" name="Slide Number"/>
          <p:cNvSpPr>
            <a:spLocks noGrp="1" noEditPoints="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Image Template copy">
    <p:bg>
      <p:bgPr>
        <a:blipFill>
          <a:blip r:embed="rId2"/>
          <a:srcRect/>
          <a:stretch>
            <a:fillRect/>
          </a:stretch>
        </a:blipFill>
        <a:effectLst/>
      </p:bgPr>
    </p:bg>
    <p:spTree>
      <p:nvGrpSpPr>
        <p:cNvPr id="1" name=""/>
        <p:cNvGrpSpPr/>
        <p:nvPr/>
      </p:nvGrpSpPr>
      <p:grpSpPr>
        <a:xfrm>
          <a:off x="0" y="0"/>
          <a:ext cx="0" cy="0"/>
          <a:chOff x="0" y="0"/>
          <a:chExt cx="0" cy="0"/>
        </a:xfrm>
      </p:grpSpPr>
      <p:sp>
        <p:nvSpPr>
          <p:cNvPr id="58" name="Presentation Title"/>
          <p:cNvSpPr>
            <a:spLocks noGrp="1" noEditPoints="1"/>
          </p:cNvSpPr>
          <p:nvPr>
            <p:ph type="title" hasCustomPrompt="1"/>
          </p:nvPr>
        </p:nvSpPr>
        <p:spPr>
          <a:xfrm>
            <a:off x="12720358" y="1262474"/>
            <a:ext cx="10897408" cy="3922947"/>
          </a:xfrm>
          <a:prstGeom prst="rect">
            <a:avLst/>
          </a:prstGeom>
        </p:spPr>
        <p:txBody>
          <a:bodyPr anchor="t"/>
          <a:lstStyle>
            <a:lvl1pPr defTabSz="2438400">
              <a:defRPr sz="8501" spc="-171">
                <a:solidFill>
                  <a:srgbClr val="1C28CB"/>
                </a:solidFill>
              </a:defRPr>
            </a:lvl1pPr>
          </a:lstStyle>
          <a:p>
            <a:r>
              <a:t>Presentation Title</a:t>
            </a:r>
          </a:p>
        </p:txBody>
      </p:sp>
      <p:sp>
        <p:nvSpPr>
          <p:cNvPr id="59" name="Body Level One…"/>
          <p:cNvSpPr>
            <a:spLocks noGrp="1" noEditPoints="1"/>
          </p:cNvSpPr>
          <p:nvPr>
            <p:ph type="body" sz="quarter" idx="1" hasCustomPrompt="1"/>
          </p:nvPr>
        </p:nvSpPr>
        <p:spPr>
          <a:xfrm>
            <a:off x="12738427" y="7009053"/>
            <a:ext cx="10897411" cy="2202886"/>
          </a:xfrm>
          <a:prstGeom prst="rect">
            <a:avLst/>
          </a:prstGeom>
        </p:spPr>
        <p:txBody>
          <a:bodyPr lIns="50800" tIns="50800" rIns="50800" bIns="50800"/>
          <a:lstStyle>
            <a:lvl1pPr defTabSz="2438400">
              <a:defRPr sz="6400">
                <a:solidFill>
                  <a:srgbClr val="1C28CB"/>
                </a:solidFill>
              </a:defRPr>
            </a:lvl1pPr>
            <a:lvl2pPr marL="0" indent="0" defTabSz="2438400">
              <a:buSzPct val="100000"/>
              <a:buNone/>
              <a:defRPr sz="6400">
                <a:solidFill>
                  <a:srgbClr val="1C28CB"/>
                </a:solidFill>
              </a:defRPr>
            </a:lvl2pPr>
            <a:lvl3pPr marL="0" indent="0" defTabSz="2438400">
              <a:buSzPct val="100000"/>
              <a:buNone/>
              <a:defRPr sz="6400">
                <a:solidFill>
                  <a:srgbClr val="1C28CB"/>
                </a:solidFill>
              </a:defRPr>
            </a:lvl3pPr>
            <a:lvl4pPr marL="0" indent="0" defTabSz="2438400">
              <a:buSzPct val="100000"/>
              <a:buNone/>
              <a:defRPr sz="6400">
                <a:solidFill>
                  <a:srgbClr val="1C28CB"/>
                </a:solidFill>
              </a:defRPr>
            </a:lvl4pPr>
            <a:lvl5pPr marL="0" indent="0" defTabSz="2438400">
              <a:buSzPct val="100000"/>
              <a:buNone/>
              <a:defRPr sz="6400">
                <a:solidFill>
                  <a:srgbClr val="1C28CB"/>
                </a:solidFill>
              </a:defRPr>
            </a:lvl5pPr>
          </a:lstStyle>
          <a:p>
            <a:pPr lvl="0"/>
            <a:r>
              <a:t>Presentation Subtitle</a:t>
            </a:r>
          </a:p>
          <a:p>
            <a:pPr lvl="1"/>
            <a:endParaRPr/>
          </a:p>
          <a:p>
            <a:pPr lvl="2"/>
            <a:endParaRPr/>
          </a:p>
          <a:p>
            <a:pPr lvl="3"/>
            <a:endParaRPr/>
          </a:p>
          <a:p>
            <a:pPr lvl="4"/>
            <a:endParaRPr/>
          </a:p>
        </p:txBody>
      </p:sp>
      <p:sp>
        <p:nvSpPr>
          <p:cNvPr id="60" name="Bowl with salmon cakes, salad and houmous"/>
          <p:cNvSpPr>
            <a:spLocks noGrp="1" noEditPoints="1"/>
          </p:cNvSpPr>
          <p:nvPr>
            <p:ph type="pic" idx="21"/>
          </p:nvPr>
        </p:nvSpPr>
        <p:spPr>
          <a:xfrm>
            <a:off x="-25042" y="1155426"/>
            <a:ext cx="12219602" cy="12574036"/>
          </a:xfrm>
          <a:prstGeom prst="rect">
            <a:avLst/>
          </a:prstGeom>
        </p:spPr>
        <p:txBody>
          <a:bodyPr lIns="91439" tIns="45719" rIns="91439" bIns="45719">
            <a:noAutofit/>
          </a:bodyPr>
          <a:lstStyle/>
          <a:p>
            <a:pPr lvl="0"/>
            <a:endParaRPr/>
          </a:p>
        </p:txBody>
      </p:sp>
      <p:sp>
        <p:nvSpPr>
          <p:cNvPr id="61" name="Slide Number"/>
          <p:cNvSpPr>
            <a:spLocks noGrp="1" noEditPoints="1"/>
          </p:cNvSpPr>
          <p:nvPr>
            <p:ph type="sldNum" sz="quarter" idx="2"/>
          </p:nvPr>
        </p:nvSpPr>
        <p:spPr>
          <a:xfrm>
            <a:off x="12034801" y="13081143"/>
            <a:ext cx="301906" cy="374457"/>
          </a:xfrm>
          <a:prstGeom prst="rect">
            <a:avLst/>
          </a:prstGeom>
        </p:spPr>
        <p:txBody>
          <a:bodyPr/>
          <a:lstStyle/>
          <a:p>
            <a:fld id="{86CB4B4D-7CA3-9044-876B-883B54F8677D}" type="slidenum">
              <a:t>‹#›</a:t>
            </a:fld>
            <a:endParaRPr/>
          </a:p>
        </p:txBody>
      </p:sp>
    </p:spTree>
  </p:cSld>
  <p:clrMapOvr>
    <a:masterClrMapping/>
  </p:clrMapOvr>
  <p:transition spd="med"/>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p:cNvSpPr>
            <a:spLocks noGrp="1" noEditPoints="1"/>
          </p:cNvSpPr>
          <p:nvPr>
            <p:ph type="title"/>
          </p:nvPr>
        </p:nvSpPr>
        <p:spPr bwMode="auto">
          <a:xfrm>
            <a:off x="1676400" y="1362074"/>
            <a:ext cx="17989830" cy="1847520"/>
          </a:xfrm>
        </p:spPr>
        <p:txBody>
          <a:bodyPr>
            <a:normAutofit/>
          </a:bodyPr>
          <a:lstStyle>
            <a:lvl1pPr defTabSz="2438400">
              <a:defRPr sz="5333"/>
            </a:lvl1pPr>
          </a:lstStyle>
          <a:p>
            <a:r>
              <a:rPr lang="en-GB"/>
              <a:t>Click to edit Master title style</a:t>
            </a:r>
            <a:endParaRPr lang="en-US"/>
          </a:p>
        </p:txBody>
      </p:sp>
      <p:sp>
        <p:nvSpPr>
          <p:cNvPr id="3" name="Date Placeholder 2"/>
          <p:cNvSpPr>
            <a:spLocks noGrp="1" noEditPoints="1"/>
          </p:cNvSpPr>
          <p:nvPr>
            <p:ph type="dt" sz="half" idx="10"/>
          </p:nvPr>
        </p:nvSpPr>
        <p:spPr bwMode="auto"/>
        <p:txBody>
          <a:bodyPr/>
          <a:lstStyle/>
          <a:p>
            <a:endParaRPr lang="en-US"/>
          </a:p>
        </p:txBody>
      </p:sp>
      <p:sp>
        <p:nvSpPr>
          <p:cNvPr id="5" name="Slide Number Placeholder 4"/>
          <p:cNvSpPr>
            <a:spLocks noGrp="1" noEditPoints="1"/>
          </p:cNvSpPr>
          <p:nvPr>
            <p:ph type="sldNum" sz="quarter" idx="12"/>
          </p:nvPr>
        </p:nvSpPr>
        <p:spPr bwMode="auto">
          <a:xfrm>
            <a:off x="11998200" y="13081143"/>
            <a:ext cx="375105" cy="374457"/>
          </a:xfrm>
        </p:spPr>
        <p:txBody>
          <a:bodyPr/>
          <a:lstStyle/>
          <a:p>
            <a:fld id="{5C197750-EEBD-B34A-BE39-A2AA7A4A9606}" type="slidenum">
              <a:rPr lang="en-US"/>
              <a:t>‹#›</a:t>
            </a:fld>
            <a:endParaRPr lang="en-US"/>
          </a:p>
        </p:txBody>
      </p:sp>
      <p:sp>
        <p:nvSpPr>
          <p:cNvPr id="6" name="Content Placeholder 2"/>
          <p:cNvSpPr>
            <a:spLocks noGrp="1" noEditPoints="1"/>
          </p:cNvSpPr>
          <p:nvPr>
            <p:ph sz="half" idx="1"/>
          </p:nvPr>
        </p:nvSpPr>
        <p:spPr bwMode="auto">
          <a:xfrm>
            <a:off x="1676400" y="3209594"/>
            <a:ext cx="21031200" cy="9144332"/>
          </a:xfrm>
        </p:spPr>
        <p:txBody>
          <a:bodyPr/>
          <a:lstStyle>
            <a:lvl1pPr defTabSz="2438400">
              <a:lnSpc>
                <a:spcPct val="100000"/>
              </a:lnSpc>
              <a:defRPr sz="4800"/>
            </a:lvl1pPr>
            <a:lvl2pPr defTabSz="2438400">
              <a:lnSpc>
                <a:spcPct val="100000"/>
              </a:lnSpc>
              <a:defRPr sz="4800"/>
            </a:lvl2pPr>
            <a:lvl3pPr defTabSz="2438400">
              <a:lnSpc>
                <a:spcPct val="100000"/>
              </a:lnSpc>
              <a:defRPr sz="4800"/>
            </a:lvl3pPr>
            <a:lvl4pPr defTabSz="2438400">
              <a:lnSpc>
                <a:spcPct val="100000"/>
              </a:lnSpc>
              <a:defRPr sz="4800"/>
            </a:lvl4pPr>
            <a:lvl5pPr defTabSz="2438400">
              <a:lnSpc>
                <a:spcPct val="100000"/>
              </a:lnSpc>
              <a:defRPr sz="4800"/>
            </a:lvl5pPr>
          </a:lstStyle>
          <a:p>
            <a:pPr lvl="0"/>
            <a:r>
              <a:rPr lang="en-GB"/>
              <a:t>Click to edit Master text styles</a:t>
            </a:r>
            <a:endParaRPr/>
          </a:p>
          <a:p>
            <a:pPr lvl="1"/>
            <a:r>
              <a:rPr lang="en-GB"/>
              <a:t>Second level</a:t>
            </a:r>
            <a:endParaRPr/>
          </a:p>
          <a:p>
            <a:pPr lvl="2"/>
            <a:r>
              <a:rPr lang="en-GB"/>
              <a:t>Third level</a:t>
            </a:r>
            <a:endParaRPr/>
          </a:p>
          <a:p>
            <a:pPr lvl="3"/>
            <a:r>
              <a:rPr lang="en-GB"/>
              <a:t>Fourth level</a:t>
            </a:r>
            <a:endParaRPr/>
          </a:p>
          <a:p>
            <a:pPr lvl="4"/>
            <a:r>
              <a:rPr lang="en-GB"/>
              <a:t>Fifth level</a:t>
            </a:r>
            <a:endParaRPr lang="en-US"/>
          </a:p>
        </p:txBody>
      </p:sp>
    </p:spTree>
  </p:cSld>
  <p:clrMapOvr>
    <a:masterClrMapping/>
  </p:clrMapOvr>
  <p:transition spd="slow">
    <p:push/>
  </p:transition>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noEditPoints="1"/>
          </p:cNvSpPr>
          <p:nvPr>
            <p:ph type="ctrTitle"/>
          </p:nvPr>
        </p:nvSpPr>
        <p:spPr>
          <a:xfrm>
            <a:off x="3048000" y="2244725"/>
            <a:ext cx="18288000" cy="4775200"/>
          </a:xfrm>
        </p:spPr>
        <p:txBody>
          <a:bodyPr anchor="b"/>
          <a:lstStyle>
            <a:lvl1pPr algn="ctr" defTabSz="2438400">
              <a:defRPr sz="12000"/>
            </a:lvl1pPr>
          </a:lstStyle>
          <a:p>
            <a:r>
              <a:rPr lang="en-US"/>
              <a:t>Click to edit Master title style</a:t>
            </a:r>
            <a:endParaRPr lang="fi-FI"/>
          </a:p>
        </p:txBody>
      </p:sp>
      <p:sp>
        <p:nvSpPr>
          <p:cNvPr id="3" name="Subtitle 2"/>
          <p:cNvSpPr>
            <a:spLocks noGrp="1" noEditPoints="1"/>
          </p:cNvSpPr>
          <p:nvPr>
            <p:ph type="subTitle" idx="1"/>
          </p:nvPr>
        </p:nvSpPr>
        <p:spPr>
          <a:xfrm>
            <a:off x="3048000" y="7204075"/>
            <a:ext cx="18288000" cy="3311525"/>
          </a:xfrm>
        </p:spPr>
        <p:txBody>
          <a:bodyPr/>
          <a:lstStyle>
            <a:lvl1pPr marL="0" indent="0" algn="ctr" defTabSz="2438400">
              <a:buNone/>
              <a:defRPr sz="4800"/>
            </a:lvl1pPr>
            <a:lvl2pPr marL="914400" indent="0" algn="ctr" defTabSz="2438400">
              <a:buNone/>
              <a:defRPr sz="4000"/>
            </a:lvl2pPr>
            <a:lvl3pPr marL="1828800" indent="0" algn="ctr" defTabSz="2438400">
              <a:buNone/>
              <a:defRPr sz="3600"/>
            </a:lvl3pPr>
            <a:lvl4pPr marL="2743200" indent="0" algn="ctr" defTabSz="2438400">
              <a:buNone/>
              <a:defRPr sz="3200"/>
            </a:lvl4pPr>
            <a:lvl5pPr marL="3657600" indent="0" algn="ctr" defTabSz="2438400">
              <a:buNone/>
              <a:defRPr sz="3200"/>
            </a:lvl5pPr>
            <a:lvl6pPr marL="4572000" indent="0" algn="ctr" defTabSz="2438400">
              <a:buNone/>
              <a:defRPr sz="3200"/>
            </a:lvl6pPr>
            <a:lvl7pPr marL="5486400" indent="0" algn="ctr" defTabSz="2438400">
              <a:buNone/>
              <a:defRPr sz="3200"/>
            </a:lvl7pPr>
            <a:lvl8pPr marL="6400800" indent="0" algn="ctr" defTabSz="2438400">
              <a:buNone/>
              <a:defRPr sz="3200"/>
            </a:lvl8pPr>
            <a:lvl9pPr marL="7315200" indent="0" algn="ctr" defTabSz="2438400">
              <a:buNone/>
              <a:defRPr sz="3200"/>
            </a:lvl9pPr>
          </a:lstStyle>
          <a:p>
            <a:pPr lvl="0"/>
            <a:r>
              <a:rPr lang="en-US"/>
              <a:t>Click to edit Master subtitle style</a:t>
            </a:r>
            <a:endParaRPr lang="fi-FI"/>
          </a:p>
        </p:txBody>
      </p:sp>
      <p:sp>
        <p:nvSpPr>
          <p:cNvPr id="4" name="Date Placeholder 3"/>
          <p:cNvSpPr>
            <a:spLocks noGrp="1" noEditPoints="1"/>
          </p:cNvSpPr>
          <p:nvPr>
            <p:ph type="dt" sz="half" idx="10"/>
          </p:nvPr>
        </p:nvSpPr>
        <p:spPr/>
        <p:txBody>
          <a:bodyPr/>
          <a:lstStyle/>
          <a:p>
            <a:fld id="{969048F2-DB23-4240-A96B-3E9A153FA722}" type="datetimeFigureOut">
              <a:rPr lang="fi-FI" smtClean="0"/>
              <a:t>18.3.2024</a:t>
            </a:fld>
            <a:endParaRPr lang="fi-FI"/>
          </a:p>
        </p:txBody>
      </p:sp>
      <p:sp>
        <p:nvSpPr>
          <p:cNvPr id="5" name="Footer Placeholder 4"/>
          <p:cNvSpPr>
            <a:spLocks noGrp="1" noEditPoints="1"/>
          </p:cNvSpPr>
          <p:nvPr>
            <p:ph type="ftr" sz="quarter" idx="11"/>
          </p:nvPr>
        </p:nvSpPr>
        <p:spPr/>
        <p:txBody>
          <a:bodyPr/>
          <a:lstStyle/>
          <a:p>
            <a:endParaRPr lang="fi-FI"/>
          </a:p>
        </p:txBody>
      </p:sp>
      <p:sp>
        <p:nvSpPr>
          <p:cNvPr id="6" name="Slide Number Placeholder 5"/>
          <p:cNvSpPr>
            <a:spLocks noGrp="1" noEditPoints="1"/>
          </p:cNvSpPr>
          <p:nvPr>
            <p:ph type="sldNum" sz="quarter" idx="12"/>
          </p:nvPr>
        </p:nvSpPr>
        <p:spPr/>
        <p:txBody>
          <a:bodyPr/>
          <a:lstStyle/>
          <a:p>
            <a:fld id="{AF094ED9-C8D8-4436-B824-545DB406B4CC}" type="slidenum">
              <a:rPr lang="fi-FI" smtClean="0"/>
              <a:t>‹#›</a:t>
            </a:fld>
            <a:endParaRPr lang="fi-FI"/>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a:t>Click to edit Master title style</a:t>
            </a:r>
            <a:endParaRPr lang="fi-FI"/>
          </a:p>
        </p:txBody>
      </p:sp>
      <p:sp>
        <p:nvSpPr>
          <p:cNvPr id="3" name="Content Placeholder 2"/>
          <p:cNvSpPr>
            <a:spLocks noGrp="1" noEditPoints="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noEditPoints="1"/>
          </p:cNvSpPr>
          <p:nvPr>
            <p:ph type="dt" sz="half" idx="10"/>
          </p:nvPr>
        </p:nvSpPr>
        <p:spPr/>
        <p:txBody>
          <a:bodyPr/>
          <a:lstStyle/>
          <a:p>
            <a:fld id="{969048F2-DB23-4240-A96B-3E9A153FA722}" type="datetimeFigureOut">
              <a:rPr lang="fi-FI" smtClean="0"/>
              <a:t>18.3.2024</a:t>
            </a:fld>
            <a:endParaRPr lang="fi-FI"/>
          </a:p>
        </p:txBody>
      </p:sp>
      <p:sp>
        <p:nvSpPr>
          <p:cNvPr id="5" name="Footer Placeholder 4"/>
          <p:cNvSpPr>
            <a:spLocks noGrp="1" noEditPoints="1"/>
          </p:cNvSpPr>
          <p:nvPr>
            <p:ph type="ftr" sz="quarter" idx="11"/>
          </p:nvPr>
        </p:nvSpPr>
        <p:spPr/>
        <p:txBody>
          <a:bodyPr/>
          <a:lstStyle/>
          <a:p>
            <a:endParaRPr lang="fi-FI"/>
          </a:p>
        </p:txBody>
      </p:sp>
      <p:sp>
        <p:nvSpPr>
          <p:cNvPr id="6" name="Slide Number Placeholder 5"/>
          <p:cNvSpPr>
            <a:spLocks noGrp="1" noEditPoints="1"/>
          </p:cNvSpPr>
          <p:nvPr>
            <p:ph type="sldNum" sz="quarter" idx="12"/>
          </p:nvPr>
        </p:nvSpPr>
        <p:spPr/>
        <p:txBody>
          <a:bodyPr/>
          <a:lstStyle/>
          <a:p>
            <a:fld id="{AF094ED9-C8D8-4436-B824-545DB406B4CC}" type="slidenum">
              <a:rPr lang="fi-FI" smtClean="0"/>
              <a:t>‹#›</a:t>
            </a:fld>
            <a:endParaRPr lang="fi-FI"/>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1663701" y="3419477"/>
            <a:ext cx="21031201" cy="5705475"/>
          </a:xfrm>
        </p:spPr>
        <p:txBody>
          <a:bodyPr anchor="b"/>
          <a:lstStyle>
            <a:lvl1pPr defTabSz="2438400">
              <a:defRPr sz="12000"/>
            </a:lvl1pPr>
          </a:lstStyle>
          <a:p>
            <a:r>
              <a:rPr lang="en-US"/>
              <a:t>Click to edit Master title style</a:t>
            </a:r>
            <a:endParaRPr lang="fi-FI"/>
          </a:p>
        </p:txBody>
      </p:sp>
      <p:sp>
        <p:nvSpPr>
          <p:cNvPr id="3" name="Text Placeholder 2"/>
          <p:cNvSpPr>
            <a:spLocks noGrp="1" noEditPoints="1"/>
          </p:cNvSpPr>
          <p:nvPr>
            <p:ph type="body" idx="1"/>
          </p:nvPr>
        </p:nvSpPr>
        <p:spPr>
          <a:xfrm>
            <a:off x="1663701" y="9178928"/>
            <a:ext cx="21031201" cy="3000374"/>
          </a:xfrm>
        </p:spPr>
        <p:txBody>
          <a:bodyPr/>
          <a:lstStyle>
            <a:lvl1pPr marL="0" indent="0" defTabSz="2438400">
              <a:buNone/>
              <a:defRPr sz="4800">
                <a:solidFill>
                  <a:schemeClr val="tx1">
                    <a:tint val="75000"/>
                  </a:schemeClr>
                </a:solidFill>
              </a:defRPr>
            </a:lvl1pPr>
            <a:lvl2pPr marL="914400" indent="0" defTabSz="2438400">
              <a:buNone/>
              <a:defRPr sz="4000">
                <a:solidFill>
                  <a:schemeClr val="tx1">
                    <a:tint val="75000"/>
                  </a:schemeClr>
                </a:solidFill>
              </a:defRPr>
            </a:lvl2pPr>
            <a:lvl3pPr marL="1828800" indent="0" defTabSz="2438400">
              <a:buNone/>
              <a:defRPr sz="3600">
                <a:solidFill>
                  <a:schemeClr val="tx1">
                    <a:tint val="75000"/>
                  </a:schemeClr>
                </a:solidFill>
              </a:defRPr>
            </a:lvl3pPr>
            <a:lvl4pPr marL="2743200" indent="0" defTabSz="2438400">
              <a:buNone/>
              <a:defRPr sz="3200">
                <a:solidFill>
                  <a:schemeClr val="tx1">
                    <a:tint val="75000"/>
                  </a:schemeClr>
                </a:solidFill>
              </a:defRPr>
            </a:lvl4pPr>
            <a:lvl5pPr marL="3657600" indent="0" defTabSz="2438400">
              <a:buNone/>
              <a:defRPr sz="3200">
                <a:solidFill>
                  <a:schemeClr val="tx1">
                    <a:tint val="75000"/>
                  </a:schemeClr>
                </a:solidFill>
              </a:defRPr>
            </a:lvl5pPr>
            <a:lvl6pPr marL="4572000" indent="0" defTabSz="2438400">
              <a:buNone/>
              <a:defRPr sz="3200">
                <a:solidFill>
                  <a:schemeClr val="tx1">
                    <a:tint val="75000"/>
                  </a:schemeClr>
                </a:solidFill>
              </a:defRPr>
            </a:lvl6pPr>
            <a:lvl7pPr marL="5486400" indent="0" defTabSz="2438400">
              <a:buNone/>
              <a:defRPr sz="3200">
                <a:solidFill>
                  <a:schemeClr val="tx1">
                    <a:tint val="75000"/>
                  </a:schemeClr>
                </a:solidFill>
              </a:defRPr>
            </a:lvl7pPr>
            <a:lvl8pPr marL="6400800" indent="0" defTabSz="2438400">
              <a:buNone/>
              <a:defRPr sz="3200">
                <a:solidFill>
                  <a:schemeClr val="tx1">
                    <a:tint val="75000"/>
                  </a:schemeClr>
                </a:solidFill>
              </a:defRPr>
            </a:lvl8pPr>
            <a:lvl9pPr marL="7315200" indent="0" defTabSz="2438400">
              <a:buNone/>
              <a:defRPr sz="3200">
                <a:solidFill>
                  <a:schemeClr val="tx1">
                    <a:tint val="75000"/>
                  </a:schemeClr>
                </a:solidFill>
              </a:defRPr>
            </a:lvl9pPr>
          </a:lstStyle>
          <a:p>
            <a:pPr lvl="0"/>
            <a:r>
              <a:rPr lang="en-US"/>
              <a:t>Edit Master text styles</a:t>
            </a:r>
          </a:p>
        </p:txBody>
      </p:sp>
      <p:sp>
        <p:nvSpPr>
          <p:cNvPr id="4" name="Date Placeholder 3"/>
          <p:cNvSpPr>
            <a:spLocks noGrp="1" noEditPoints="1"/>
          </p:cNvSpPr>
          <p:nvPr>
            <p:ph type="dt" sz="half" idx="10"/>
          </p:nvPr>
        </p:nvSpPr>
        <p:spPr/>
        <p:txBody>
          <a:bodyPr/>
          <a:lstStyle/>
          <a:p>
            <a:fld id="{969048F2-DB23-4240-A96B-3E9A153FA722}" type="datetimeFigureOut">
              <a:rPr lang="fi-FI" smtClean="0"/>
              <a:t>18.3.2024</a:t>
            </a:fld>
            <a:endParaRPr lang="fi-FI"/>
          </a:p>
        </p:txBody>
      </p:sp>
      <p:sp>
        <p:nvSpPr>
          <p:cNvPr id="5" name="Footer Placeholder 4"/>
          <p:cNvSpPr>
            <a:spLocks noGrp="1" noEditPoints="1"/>
          </p:cNvSpPr>
          <p:nvPr>
            <p:ph type="ftr" sz="quarter" idx="11"/>
          </p:nvPr>
        </p:nvSpPr>
        <p:spPr/>
        <p:txBody>
          <a:bodyPr/>
          <a:lstStyle/>
          <a:p>
            <a:endParaRPr lang="fi-FI"/>
          </a:p>
        </p:txBody>
      </p:sp>
      <p:sp>
        <p:nvSpPr>
          <p:cNvPr id="6" name="Slide Number Placeholder 5"/>
          <p:cNvSpPr>
            <a:spLocks noGrp="1" noEditPoints="1"/>
          </p:cNvSpPr>
          <p:nvPr>
            <p:ph type="sldNum" sz="quarter" idx="12"/>
          </p:nvPr>
        </p:nvSpPr>
        <p:spPr/>
        <p:txBody>
          <a:bodyPr/>
          <a:lstStyle/>
          <a:p>
            <a:fld id="{AF094ED9-C8D8-4436-B824-545DB406B4CC}" type="slidenum">
              <a:rPr lang="fi-FI" smtClean="0"/>
              <a:t>‹#›</a:t>
            </a:fld>
            <a:endParaRPr lang="fi-FI"/>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a:t>Click to edit Master title style</a:t>
            </a:r>
            <a:endParaRPr lang="fi-FI"/>
          </a:p>
        </p:txBody>
      </p:sp>
      <p:sp>
        <p:nvSpPr>
          <p:cNvPr id="3" name="Content Placeholder 2"/>
          <p:cNvSpPr>
            <a:spLocks noGrp="1" noEditPoints="1"/>
          </p:cNvSpPr>
          <p:nvPr>
            <p:ph sz="half" idx="1"/>
          </p:nvPr>
        </p:nvSpPr>
        <p:spPr>
          <a:xfrm>
            <a:off x="1676400" y="3651250"/>
            <a:ext cx="10363200" cy="87026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noEditPoints="1"/>
          </p:cNvSpPr>
          <p:nvPr>
            <p:ph sz="half" idx="2"/>
          </p:nvPr>
        </p:nvSpPr>
        <p:spPr>
          <a:xfrm>
            <a:off x="12344400" y="3651250"/>
            <a:ext cx="10363200" cy="87026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p:cNvSpPr>
            <a:spLocks noGrp="1" noEditPoints="1"/>
          </p:cNvSpPr>
          <p:nvPr>
            <p:ph type="dt" sz="half" idx="10"/>
          </p:nvPr>
        </p:nvSpPr>
        <p:spPr/>
        <p:txBody>
          <a:bodyPr/>
          <a:lstStyle/>
          <a:p>
            <a:fld id="{969048F2-DB23-4240-A96B-3E9A153FA722}" type="datetimeFigureOut">
              <a:rPr lang="fi-FI" smtClean="0"/>
              <a:t>18.3.2024</a:t>
            </a:fld>
            <a:endParaRPr lang="fi-FI"/>
          </a:p>
        </p:txBody>
      </p:sp>
      <p:sp>
        <p:nvSpPr>
          <p:cNvPr id="6" name="Footer Placeholder 5"/>
          <p:cNvSpPr>
            <a:spLocks noGrp="1" noEditPoints="1"/>
          </p:cNvSpPr>
          <p:nvPr>
            <p:ph type="ftr" sz="quarter" idx="11"/>
          </p:nvPr>
        </p:nvSpPr>
        <p:spPr/>
        <p:txBody>
          <a:bodyPr/>
          <a:lstStyle/>
          <a:p>
            <a:endParaRPr lang="fi-FI"/>
          </a:p>
        </p:txBody>
      </p:sp>
      <p:sp>
        <p:nvSpPr>
          <p:cNvPr id="7" name="Slide Number Placeholder 6"/>
          <p:cNvSpPr>
            <a:spLocks noGrp="1" noEditPoints="1"/>
          </p:cNvSpPr>
          <p:nvPr>
            <p:ph type="sldNum" sz="quarter" idx="12"/>
          </p:nvPr>
        </p:nvSpPr>
        <p:spPr/>
        <p:txBody>
          <a:bodyPr/>
          <a:lstStyle/>
          <a:p>
            <a:fld id="{AF094ED9-C8D8-4436-B824-545DB406B4CC}" type="slidenum">
              <a:rPr lang="fi-FI" smtClean="0"/>
              <a:t>‹#›</a:t>
            </a:fld>
            <a:endParaRPr lang="fi-FI"/>
          </a:p>
        </p:txBody>
      </p: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1679576" y="730250"/>
            <a:ext cx="21031200" cy="2651126"/>
          </a:xfrm>
        </p:spPr>
        <p:txBody>
          <a:bodyPr/>
          <a:lstStyle/>
          <a:p>
            <a:r>
              <a:rPr lang="en-US"/>
              <a:t>Click to edit Master title style</a:t>
            </a:r>
            <a:endParaRPr lang="fi-FI"/>
          </a:p>
        </p:txBody>
      </p:sp>
      <p:sp>
        <p:nvSpPr>
          <p:cNvPr id="3" name="Text Placeholder 2"/>
          <p:cNvSpPr>
            <a:spLocks noGrp="1" noEditPoints="1"/>
          </p:cNvSpPr>
          <p:nvPr>
            <p:ph type="body" idx="1"/>
          </p:nvPr>
        </p:nvSpPr>
        <p:spPr>
          <a:xfrm>
            <a:off x="1679578" y="3362325"/>
            <a:ext cx="10315574" cy="1647824"/>
          </a:xfrm>
        </p:spPr>
        <p:txBody>
          <a:bodyPr anchor="b"/>
          <a:lstStyle>
            <a:lvl1pPr marL="0" indent="0" defTabSz="2438400">
              <a:buNone/>
              <a:defRPr sz="4800" b="1"/>
            </a:lvl1pPr>
            <a:lvl2pPr marL="914400" indent="0" defTabSz="2438400">
              <a:buNone/>
              <a:defRPr sz="4000" b="1"/>
            </a:lvl2pPr>
            <a:lvl3pPr marL="1828800" indent="0" defTabSz="2438400">
              <a:buNone/>
              <a:defRPr sz="3600" b="1"/>
            </a:lvl3pPr>
            <a:lvl4pPr marL="2743200" indent="0" defTabSz="2438400">
              <a:buNone/>
              <a:defRPr sz="3200" b="1"/>
            </a:lvl4pPr>
            <a:lvl5pPr marL="3657600" indent="0" defTabSz="2438400">
              <a:buNone/>
              <a:defRPr sz="3200" b="1"/>
            </a:lvl5pPr>
            <a:lvl6pPr marL="4572000" indent="0" defTabSz="2438400">
              <a:buNone/>
              <a:defRPr sz="3200" b="1"/>
            </a:lvl6pPr>
            <a:lvl7pPr marL="5486400" indent="0" defTabSz="2438400">
              <a:buNone/>
              <a:defRPr sz="3200" b="1"/>
            </a:lvl7pPr>
            <a:lvl8pPr marL="6400800" indent="0" defTabSz="2438400">
              <a:buNone/>
              <a:defRPr sz="3200" b="1"/>
            </a:lvl8pPr>
            <a:lvl9pPr marL="7315200" indent="0" defTabSz="2438400">
              <a:buNone/>
              <a:defRPr sz="3200" b="1"/>
            </a:lvl9pPr>
          </a:lstStyle>
          <a:p>
            <a:pPr lvl="0"/>
            <a:r>
              <a:rPr lang="en-US"/>
              <a:t>Edit Master text styles</a:t>
            </a:r>
          </a:p>
        </p:txBody>
      </p:sp>
      <p:sp>
        <p:nvSpPr>
          <p:cNvPr id="4" name="Content Placeholder 3"/>
          <p:cNvSpPr>
            <a:spLocks noGrp="1" noEditPoints="1"/>
          </p:cNvSpPr>
          <p:nvPr>
            <p:ph sz="half" idx="2"/>
          </p:nvPr>
        </p:nvSpPr>
        <p:spPr>
          <a:xfrm>
            <a:off x="1679578" y="5010149"/>
            <a:ext cx="10315574" cy="736917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p:cNvSpPr>
            <a:spLocks noGrp="1" noEditPoints="1"/>
          </p:cNvSpPr>
          <p:nvPr>
            <p:ph type="body" sz="quarter" idx="3"/>
          </p:nvPr>
        </p:nvSpPr>
        <p:spPr>
          <a:xfrm>
            <a:off x="12344400" y="3362325"/>
            <a:ext cx="10366376" cy="1647824"/>
          </a:xfrm>
        </p:spPr>
        <p:txBody>
          <a:bodyPr anchor="b"/>
          <a:lstStyle>
            <a:lvl1pPr marL="0" indent="0" defTabSz="2438400">
              <a:buNone/>
              <a:defRPr sz="4800" b="1"/>
            </a:lvl1pPr>
            <a:lvl2pPr marL="914400" indent="0" defTabSz="2438400">
              <a:buNone/>
              <a:defRPr sz="4000" b="1"/>
            </a:lvl2pPr>
            <a:lvl3pPr marL="1828800" indent="0" defTabSz="2438400">
              <a:buNone/>
              <a:defRPr sz="3600" b="1"/>
            </a:lvl3pPr>
            <a:lvl4pPr marL="2743200" indent="0" defTabSz="2438400">
              <a:buNone/>
              <a:defRPr sz="3200" b="1"/>
            </a:lvl4pPr>
            <a:lvl5pPr marL="3657600" indent="0" defTabSz="2438400">
              <a:buNone/>
              <a:defRPr sz="3200" b="1"/>
            </a:lvl5pPr>
            <a:lvl6pPr marL="4572000" indent="0" defTabSz="2438400">
              <a:buNone/>
              <a:defRPr sz="3200" b="1"/>
            </a:lvl6pPr>
            <a:lvl7pPr marL="5486400" indent="0" defTabSz="2438400">
              <a:buNone/>
              <a:defRPr sz="3200" b="1"/>
            </a:lvl7pPr>
            <a:lvl8pPr marL="6400800" indent="0" defTabSz="2438400">
              <a:buNone/>
              <a:defRPr sz="3200" b="1"/>
            </a:lvl8pPr>
            <a:lvl9pPr marL="7315200" indent="0" defTabSz="2438400">
              <a:buNone/>
              <a:defRPr sz="3200" b="1"/>
            </a:lvl9pPr>
          </a:lstStyle>
          <a:p>
            <a:pPr lvl="0"/>
            <a:r>
              <a:rPr lang="en-US"/>
              <a:t>Edit Master text styles</a:t>
            </a:r>
          </a:p>
        </p:txBody>
      </p:sp>
      <p:sp>
        <p:nvSpPr>
          <p:cNvPr id="6" name="Content Placeholder 5"/>
          <p:cNvSpPr>
            <a:spLocks noGrp="1" noEditPoints="1"/>
          </p:cNvSpPr>
          <p:nvPr>
            <p:ph sz="quarter" idx="4"/>
          </p:nvPr>
        </p:nvSpPr>
        <p:spPr>
          <a:xfrm>
            <a:off x="12344400" y="5010149"/>
            <a:ext cx="10366376" cy="736917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p:cNvSpPr>
            <a:spLocks noGrp="1" noEditPoints="1"/>
          </p:cNvSpPr>
          <p:nvPr>
            <p:ph type="dt" sz="half" idx="10"/>
          </p:nvPr>
        </p:nvSpPr>
        <p:spPr/>
        <p:txBody>
          <a:bodyPr/>
          <a:lstStyle/>
          <a:p>
            <a:fld id="{969048F2-DB23-4240-A96B-3E9A153FA722}" type="datetimeFigureOut">
              <a:rPr lang="fi-FI" smtClean="0"/>
              <a:t>18.3.2024</a:t>
            </a:fld>
            <a:endParaRPr lang="fi-FI"/>
          </a:p>
        </p:txBody>
      </p:sp>
      <p:sp>
        <p:nvSpPr>
          <p:cNvPr id="8" name="Footer Placeholder 7"/>
          <p:cNvSpPr>
            <a:spLocks noGrp="1" noEditPoints="1"/>
          </p:cNvSpPr>
          <p:nvPr>
            <p:ph type="ftr" sz="quarter" idx="11"/>
          </p:nvPr>
        </p:nvSpPr>
        <p:spPr/>
        <p:txBody>
          <a:bodyPr/>
          <a:lstStyle/>
          <a:p>
            <a:endParaRPr lang="fi-FI"/>
          </a:p>
        </p:txBody>
      </p:sp>
      <p:sp>
        <p:nvSpPr>
          <p:cNvPr id="9" name="Slide Number Placeholder 8"/>
          <p:cNvSpPr>
            <a:spLocks noGrp="1" noEditPoints="1"/>
          </p:cNvSpPr>
          <p:nvPr>
            <p:ph type="sldNum" sz="quarter" idx="12"/>
          </p:nvPr>
        </p:nvSpPr>
        <p:spPr/>
        <p:txBody>
          <a:bodyPr/>
          <a:lstStyle/>
          <a:p>
            <a:fld id="{AF094ED9-C8D8-4436-B824-545DB406B4CC}" type="slidenum">
              <a:rPr lang="fi-FI" smtClean="0"/>
              <a:t>‹#›</a:t>
            </a:fld>
            <a:endParaRPr lang="fi-FI"/>
          </a:p>
        </p:txBody>
      </p:sp>
    </p:spTree>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a:t>Click to edit Master title style</a:t>
            </a:r>
            <a:endParaRPr lang="fi-FI"/>
          </a:p>
        </p:txBody>
      </p:sp>
      <p:sp>
        <p:nvSpPr>
          <p:cNvPr id="3" name="Date Placeholder 2"/>
          <p:cNvSpPr>
            <a:spLocks noGrp="1" noEditPoints="1"/>
          </p:cNvSpPr>
          <p:nvPr>
            <p:ph type="dt" sz="half" idx="10"/>
          </p:nvPr>
        </p:nvSpPr>
        <p:spPr/>
        <p:txBody>
          <a:bodyPr/>
          <a:lstStyle/>
          <a:p>
            <a:fld id="{969048F2-DB23-4240-A96B-3E9A153FA722}" type="datetimeFigureOut">
              <a:rPr lang="fi-FI" smtClean="0"/>
              <a:t>18.3.2024</a:t>
            </a:fld>
            <a:endParaRPr lang="fi-FI"/>
          </a:p>
        </p:txBody>
      </p:sp>
      <p:sp>
        <p:nvSpPr>
          <p:cNvPr id="4" name="Footer Placeholder 3"/>
          <p:cNvSpPr>
            <a:spLocks noGrp="1" noEditPoints="1"/>
          </p:cNvSpPr>
          <p:nvPr>
            <p:ph type="ftr" sz="quarter" idx="11"/>
          </p:nvPr>
        </p:nvSpPr>
        <p:spPr/>
        <p:txBody>
          <a:bodyPr/>
          <a:lstStyle/>
          <a:p>
            <a:endParaRPr lang="fi-FI"/>
          </a:p>
        </p:txBody>
      </p:sp>
      <p:sp>
        <p:nvSpPr>
          <p:cNvPr id="5" name="Slide Number Placeholder 4"/>
          <p:cNvSpPr>
            <a:spLocks noGrp="1" noEditPoints="1"/>
          </p:cNvSpPr>
          <p:nvPr>
            <p:ph type="sldNum" sz="quarter" idx="12"/>
          </p:nvPr>
        </p:nvSpPr>
        <p:spPr/>
        <p:txBody>
          <a:bodyPr/>
          <a:lstStyle/>
          <a:p>
            <a:fld id="{AF094ED9-C8D8-4436-B824-545DB406B4CC}" type="slidenum">
              <a:rPr lang="fi-FI" smtClean="0"/>
              <a:t>‹#›</a:t>
            </a:fld>
            <a:endParaRPr lang="fi-FI"/>
          </a:p>
        </p:txBody>
      </p:sp>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EditPoints="1"/>
          </p:cNvSpPr>
          <p:nvPr>
            <p:ph type="dt" sz="half" idx="10"/>
          </p:nvPr>
        </p:nvSpPr>
        <p:spPr/>
        <p:txBody>
          <a:bodyPr/>
          <a:lstStyle/>
          <a:p>
            <a:fld id="{969048F2-DB23-4240-A96B-3E9A153FA722}" type="datetimeFigureOut">
              <a:rPr lang="fi-FI" smtClean="0"/>
              <a:t>18.3.2024</a:t>
            </a:fld>
            <a:endParaRPr lang="fi-FI"/>
          </a:p>
        </p:txBody>
      </p:sp>
      <p:sp>
        <p:nvSpPr>
          <p:cNvPr id="3" name="Footer Placeholder 2"/>
          <p:cNvSpPr>
            <a:spLocks noGrp="1" noEditPoints="1"/>
          </p:cNvSpPr>
          <p:nvPr>
            <p:ph type="ftr" sz="quarter" idx="11"/>
          </p:nvPr>
        </p:nvSpPr>
        <p:spPr/>
        <p:txBody>
          <a:bodyPr/>
          <a:lstStyle/>
          <a:p>
            <a:endParaRPr lang="fi-FI"/>
          </a:p>
        </p:txBody>
      </p:sp>
      <p:sp>
        <p:nvSpPr>
          <p:cNvPr id="4" name="Slide Number Placeholder 3"/>
          <p:cNvSpPr>
            <a:spLocks noGrp="1" noEditPoints="1"/>
          </p:cNvSpPr>
          <p:nvPr>
            <p:ph type="sldNum" sz="quarter" idx="12"/>
          </p:nvPr>
        </p:nvSpPr>
        <p:spPr/>
        <p:txBody>
          <a:bodyPr/>
          <a:lstStyle/>
          <a:p>
            <a:fld id="{AF094ED9-C8D8-4436-B824-545DB406B4CC}" type="slidenum">
              <a:rPr lang="fi-FI" smtClean="0"/>
              <a:t>‹#›</a:t>
            </a:fld>
            <a:endParaRPr lang="fi-FI"/>
          </a:p>
        </p:txBody>
      </p:sp>
    </p:spTree>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1679576" y="914400"/>
            <a:ext cx="7864475" cy="3200400"/>
          </a:xfrm>
        </p:spPr>
        <p:txBody>
          <a:bodyPr anchor="b"/>
          <a:lstStyle>
            <a:lvl1pPr defTabSz="2438400">
              <a:defRPr sz="6400"/>
            </a:lvl1pPr>
          </a:lstStyle>
          <a:p>
            <a:r>
              <a:rPr lang="en-US"/>
              <a:t>Click to edit Master title style</a:t>
            </a:r>
            <a:endParaRPr lang="fi-FI"/>
          </a:p>
        </p:txBody>
      </p:sp>
      <p:sp>
        <p:nvSpPr>
          <p:cNvPr id="3" name="Content Placeholder 2"/>
          <p:cNvSpPr>
            <a:spLocks noGrp="1" noEditPoints="1"/>
          </p:cNvSpPr>
          <p:nvPr>
            <p:ph idx="1"/>
          </p:nvPr>
        </p:nvSpPr>
        <p:spPr>
          <a:xfrm>
            <a:off x="10366376" y="1974850"/>
            <a:ext cx="12344400" cy="9747252"/>
          </a:xfrm>
        </p:spPr>
        <p:txBody>
          <a:bodyPr/>
          <a:lstStyle>
            <a:lvl1pPr defTabSz="2438400">
              <a:defRPr sz="6400"/>
            </a:lvl1pPr>
            <a:lvl2pPr defTabSz="2438400">
              <a:defRPr sz="5600"/>
            </a:lvl2pPr>
            <a:lvl3pPr defTabSz="2438400">
              <a:defRPr sz="4800"/>
            </a:lvl3pPr>
            <a:lvl4pPr defTabSz="2438400">
              <a:defRPr sz="4000"/>
            </a:lvl4pPr>
            <a:lvl5pPr defTabSz="2438400">
              <a:defRPr sz="4000"/>
            </a:lvl5pPr>
            <a:lvl6pPr defTabSz="2438400">
              <a:defRPr sz="4000"/>
            </a:lvl6pPr>
            <a:lvl7pPr defTabSz="2438400">
              <a:defRPr sz="4000"/>
            </a:lvl7pPr>
            <a:lvl8pPr defTabSz="2438400">
              <a:defRPr sz="4000"/>
            </a:lvl8pPr>
            <a:lvl9pPr defTabSz="2438400">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p:cNvSpPr>
            <a:spLocks noGrp="1" noEditPoints="1"/>
          </p:cNvSpPr>
          <p:nvPr>
            <p:ph type="body" sz="half" idx="2"/>
          </p:nvPr>
        </p:nvSpPr>
        <p:spPr>
          <a:xfrm>
            <a:off x="1679576" y="4114800"/>
            <a:ext cx="7864475" cy="7623176"/>
          </a:xfrm>
        </p:spPr>
        <p:txBody>
          <a:bodyPr/>
          <a:lstStyle>
            <a:lvl1pPr marL="0" indent="0" defTabSz="2438400">
              <a:buNone/>
              <a:defRPr sz="3200"/>
            </a:lvl1pPr>
            <a:lvl2pPr marL="914400" indent="0" defTabSz="2438400">
              <a:buNone/>
              <a:defRPr sz="2800"/>
            </a:lvl2pPr>
            <a:lvl3pPr marL="1828800" indent="0" defTabSz="2438400">
              <a:buNone/>
              <a:defRPr sz="2400"/>
            </a:lvl3pPr>
            <a:lvl4pPr marL="2743200" indent="0" defTabSz="2438400">
              <a:buNone/>
              <a:defRPr sz="2000"/>
            </a:lvl4pPr>
            <a:lvl5pPr marL="3657600" indent="0" defTabSz="2438400">
              <a:buNone/>
              <a:defRPr sz="2000"/>
            </a:lvl5pPr>
            <a:lvl6pPr marL="4572000" indent="0" defTabSz="2438400">
              <a:buNone/>
              <a:defRPr sz="2000"/>
            </a:lvl6pPr>
            <a:lvl7pPr marL="5486400" indent="0" defTabSz="2438400">
              <a:buNone/>
              <a:defRPr sz="2000"/>
            </a:lvl7pPr>
            <a:lvl8pPr marL="6400800" indent="0" defTabSz="2438400">
              <a:buNone/>
              <a:defRPr sz="2000"/>
            </a:lvl8pPr>
            <a:lvl9pPr marL="7315200" indent="0" defTabSz="2438400">
              <a:buNone/>
              <a:defRPr sz="2000"/>
            </a:lvl9pPr>
          </a:lstStyle>
          <a:p>
            <a:pPr lvl="0"/>
            <a:r>
              <a:rPr lang="en-US"/>
              <a:t>Edit Master text styles</a:t>
            </a:r>
          </a:p>
        </p:txBody>
      </p:sp>
      <p:sp>
        <p:nvSpPr>
          <p:cNvPr id="5" name="Date Placeholder 4"/>
          <p:cNvSpPr>
            <a:spLocks noGrp="1" noEditPoints="1"/>
          </p:cNvSpPr>
          <p:nvPr>
            <p:ph type="dt" sz="half" idx="10"/>
          </p:nvPr>
        </p:nvSpPr>
        <p:spPr/>
        <p:txBody>
          <a:bodyPr/>
          <a:lstStyle/>
          <a:p>
            <a:fld id="{969048F2-DB23-4240-A96B-3E9A153FA722}" type="datetimeFigureOut">
              <a:rPr lang="fi-FI" smtClean="0"/>
              <a:t>18.3.2024</a:t>
            </a:fld>
            <a:endParaRPr lang="fi-FI"/>
          </a:p>
        </p:txBody>
      </p:sp>
      <p:sp>
        <p:nvSpPr>
          <p:cNvPr id="6" name="Footer Placeholder 5"/>
          <p:cNvSpPr>
            <a:spLocks noGrp="1" noEditPoints="1"/>
          </p:cNvSpPr>
          <p:nvPr>
            <p:ph type="ftr" sz="quarter" idx="11"/>
          </p:nvPr>
        </p:nvSpPr>
        <p:spPr/>
        <p:txBody>
          <a:bodyPr/>
          <a:lstStyle/>
          <a:p>
            <a:endParaRPr lang="fi-FI"/>
          </a:p>
        </p:txBody>
      </p:sp>
      <p:sp>
        <p:nvSpPr>
          <p:cNvPr id="7" name="Slide Number Placeholder 6"/>
          <p:cNvSpPr>
            <a:spLocks noGrp="1" noEditPoints="1"/>
          </p:cNvSpPr>
          <p:nvPr>
            <p:ph type="sldNum" sz="quarter" idx="12"/>
          </p:nvPr>
        </p:nvSpPr>
        <p:spPr/>
        <p:txBody>
          <a:bodyPr/>
          <a:lstStyle/>
          <a:p>
            <a:fld id="{AF094ED9-C8D8-4436-B824-545DB406B4CC}" type="slidenum">
              <a:rPr lang="fi-FI" smtClean="0"/>
              <a:t>‹#›</a:t>
            </a:fld>
            <a:endParaRPr lang="fi-FI"/>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age Presentation">
    <p:bg>
      <p:bgPr>
        <a:blipFill>
          <a:blip r:embed="rId2"/>
          <a:srcRect/>
          <a:stretch>
            <a:fillRect/>
          </a:stretch>
        </a:blipFill>
        <a:effectLst/>
      </p:bgPr>
    </p:bg>
    <p:spTree>
      <p:nvGrpSpPr>
        <p:cNvPr id="1" name=""/>
        <p:cNvGrpSpPr/>
        <p:nvPr/>
      </p:nvGrpSpPr>
      <p:grpSpPr>
        <a:xfrm>
          <a:off x="0" y="0"/>
          <a:ext cx="0" cy="0"/>
          <a:chOff x="0" y="0"/>
          <a:chExt cx="0" cy="0"/>
        </a:xfrm>
      </p:grpSpPr>
      <p:sp>
        <p:nvSpPr>
          <p:cNvPr id="40" name="Presentation Title"/>
          <p:cNvSpPr>
            <a:spLocks noGrp="1" noEditPoints="1"/>
          </p:cNvSpPr>
          <p:nvPr>
            <p:ph type="title" hasCustomPrompt="1"/>
          </p:nvPr>
        </p:nvSpPr>
        <p:spPr>
          <a:xfrm>
            <a:off x="2838227" y="-15182"/>
            <a:ext cx="19247186" cy="1928940"/>
          </a:xfrm>
          <a:prstGeom prst="rect">
            <a:avLst/>
          </a:prstGeom>
        </p:spPr>
        <p:txBody>
          <a:bodyPr anchor="t"/>
          <a:lstStyle>
            <a:lvl1pPr>
              <a:defRPr>
                <a:solidFill>
                  <a:srgbClr val="1C28CB"/>
                </a:solidFill>
              </a:defRPr>
            </a:lvl1pPr>
          </a:lstStyle>
          <a:p>
            <a:r>
              <a:t>Presentation Title</a:t>
            </a:r>
          </a:p>
        </p:txBody>
      </p:sp>
      <p:sp>
        <p:nvSpPr>
          <p:cNvPr id="41" name="Body Level One…"/>
          <p:cNvSpPr>
            <a:spLocks noGrp="1" noEditPoints="1"/>
          </p:cNvSpPr>
          <p:nvPr>
            <p:ph type="body" sz="half" idx="1" hasCustomPrompt="1"/>
          </p:nvPr>
        </p:nvSpPr>
        <p:spPr>
          <a:xfrm>
            <a:off x="2838227" y="2700141"/>
            <a:ext cx="19247186" cy="6121526"/>
          </a:xfrm>
          <a:prstGeom prst="rect">
            <a:avLst/>
          </a:prstGeom>
        </p:spPr>
        <p:txBody>
          <a:bodyPr lIns="50800" tIns="50800" rIns="50800" bIns="50800"/>
          <a:lstStyle>
            <a:lvl1pPr marL="609600" indent="-609600" defTabSz="2438337">
              <a:lnSpc>
                <a:spcPct val="90000"/>
              </a:lnSpc>
              <a:spcBef>
                <a:spcPts val="4500"/>
              </a:spcBef>
              <a:buSzPct val="123000"/>
              <a:buChar char="•"/>
              <a:defRPr sz="4800">
                <a:solidFill>
                  <a:srgbClr val="1C28CB"/>
                </a:solidFill>
              </a:defRPr>
            </a:lvl1pPr>
            <a:lvl2pPr marL="1219200" indent="-609600" defTabSz="2438337">
              <a:lnSpc>
                <a:spcPct val="90000"/>
              </a:lnSpc>
              <a:spcBef>
                <a:spcPts val="4500"/>
              </a:spcBef>
              <a:defRPr sz="4800">
                <a:solidFill>
                  <a:srgbClr val="1C28CB"/>
                </a:solidFill>
              </a:defRPr>
            </a:lvl2pPr>
            <a:lvl3pPr marL="1828800" indent="-609600" defTabSz="2438337">
              <a:lnSpc>
                <a:spcPct val="90000"/>
              </a:lnSpc>
              <a:spcBef>
                <a:spcPts val="4500"/>
              </a:spcBef>
              <a:defRPr sz="4800">
                <a:solidFill>
                  <a:srgbClr val="1C28CB"/>
                </a:solidFill>
              </a:defRPr>
            </a:lvl3pPr>
            <a:lvl4pPr marL="2438400" indent="-609600" defTabSz="2438337">
              <a:lnSpc>
                <a:spcPct val="90000"/>
              </a:lnSpc>
              <a:spcBef>
                <a:spcPts val="4500"/>
              </a:spcBef>
              <a:defRPr sz="4800">
                <a:solidFill>
                  <a:srgbClr val="1C28CB"/>
                </a:solidFill>
              </a:defRPr>
            </a:lvl4pPr>
            <a:lvl5pPr marL="3048000" indent="-609600" defTabSz="2438337">
              <a:lnSpc>
                <a:spcPct val="90000"/>
              </a:lnSpc>
              <a:spcBef>
                <a:spcPts val="4500"/>
              </a:spcBef>
              <a:defRPr sz="4800">
                <a:solidFill>
                  <a:srgbClr val="1C28CB"/>
                </a:solidFill>
              </a:defRPr>
            </a:lvl5pPr>
          </a:lstStyle>
          <a:p>
            <a:pPr lvl="0"/>
            <a:r>
              <a:t>Body</a:t>
            </a:r>
          </a:p>
          <a:p>
            <a:pPr lvl="1"/>
            <a:endParaRPr/>
          </a:p>
          <a:p>
            <a:pPr lvl="2"/>
            <a:endParaRPr/>
          </a:p>
          <a:p>
            <a:pPr lvl="3"/>
            <a:endParaRPr/>
          </a:p>
          <a:p>
            <a:pPr lvl="4"/>
            <a:endParaRPr/>
          </a:p>
        </p:txBody>
      </p:sp>
      <p:sp>
        <p:nvSpPr>
          <p:cNvPr id="42" name="Slide Number"/>
          <p:cNvSpPr>
            <a:spLocks noGrp="1" noEditPoints="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1679576" y="914400"/>
            <a:ext cx="7864475" cy="3200400"/>
          </a:xfrm>
        </p:spPr>
        <p:txBody>
          <a:bodyPr anchor="b"/>
          <a:lstStyle>
            <a:lvl1pPr defTabSz="2438400">
              <a:defRPr sz="6400"/>
            </a:lvl1pPr>
          </a:lstStyle>
          <a:p>
            <a:r>
              <a:rPr lang="en-US"/>
              <a:t>Click to edit Master title style</a:t>
            </a:r>
            <a:endParaRPr lang="fi-FI"/>
          </a:p>
        </p:txBody>
      </p:sp>
      <p:sp>
        <p:nvSpPr>
          <p:cNvPr id="3" name="Picture Placeholder 2"/>
          <p:cNvSpPr>
            <a:spLocks noGrp="1" noEditPoints="1"/>
          </p:cNvSpPr>
          <p:nvPr>
            <p:ph type="pic" idx="1"/>
          </p:nvPr>
        </p:nvSpPr>
        <p:spPr>
          <a:xfrm>
            <a:off x="10366376" y="1974850"/>
            <a:ext cx="12344400" cy="9747252"/>
          </a:xfrm>
        </p:spPr>
        <p:txBody>
          <a:bodyPr/>
          <a:lstStyle>
            <a:lvl1pPr marL="0" indent="0" defTabSz="2438400">
              <a:buNone/>
              <a:defRPr sz="6400"/>
            </a:lvl1pPr>
            <a:lvl2pPr marL="914400" indent="0" defTabSz="2438400">
              <a:buNone/>
              <a:defRPr sz="5600"/>
            </a:lvl2pPr>
            <a:lvl3pPr marL="1828800" indent="0" defTabSz="2438400">
              <a:buNone/>
              <a:defRPr sz="4800"/>
            </a:lvl3pPr>
            <a:lvl4pPr marL="2743200" indent="0" defTabSz="2438400">
              <a:buNone/>
              <a:defRPr sz="4000"/>
            </a:lvl4pPr>
            <a:lvl5pPr marL="3657600" indent="0" defTabSz="2438400">
              <a:buNone/>
              <a:defRPr sz="4000"/>
            </a:lvl5pPr>
            <a:lvl6pPr marL="4572000" indent="0" defTabSz="2438400">
              <a:buNone/>
              <a:defRPr sz="4000"/>
            </a:lvl6pPr>
            <a:lvl7pPr marL="5486400" indent="0" defTabSz="2438400">
              <a:buNone/>
              <a:defRPr sz="4000"/>
            </a:lvl7pPr>
            <a:lvl8pPr marL="6400800" indent="0" defTabSz="2438400">
              <a:buNone/>
              <a:defRPr sz="4000"/>
            </a:lvl8pPr>
            <a:lvl9pPr marL="7315200" indent="0" defTabSz="2438400">
              <a:buNone/>
              <a:defRPr sz="4000"/>
            </a:lvl9pPr>
          </a:lstStyle>
          <a:p>
            <a:pPr lvl="0"/>
            <a:endParaRPr lang="fi-FI"/>
          </a:p>
        </p:txBody>
      </p:sp>
      <p:sp>
        <p:nvSpPr>
          <p:cNvPr id="4" name="Text Placeholder 3"/>
          <p:cNvSpPr>
            <a:spLocks noGrp="1" noEditPoints="1"/>
          </p:cNvSpPr>
          <p:nvPr>
            <p:ph type="body" sz="half" idx="2"/>
          </p:nvPr>
        </p:nvSpPr>
        <p:spPr>
          <a:xfrm>
            <a:off x="1679576" y="4114800"/>
            <a:ext cx="7864475" cy="7623176"/>
          </a:xfrm>
        </p:spPr>
        <p:txBody>
          <a:bodyPr/>
          <a:lstStyle>
            <a:lvl1pPr marL="0" indent="0" defTabSz="2438400">
              <a:buNone/>
              <a:defRPr sz="3200"/>
            </a:lvl1pPr>
            <a:lvl2pPr marL="914400" indent="0" defTabSz="2438400">
              <a:buNone/>
              <a:defRPr sz="2800"/>
            </a:lvl2pPr>
            <a:lvl3pPr marL="1828800" indent="0" defTabSz="2438400">
              <a:buNone/>
              <a:defRPr sz="2400"/>
            </a:lvl3pPr>
            <a:lvl4pPr marL="2743200" indent="0" defTabSz="2438400">
              <a:buNone/>
              <a:defRPr sz="2000"/>
            </a:lvl4pPr>
            <a:lvl5pPr marL="3657600" indent="0" defTabSz="2438400">
              <a:buNone/>
              <a:defRPr sz="2000"/>
            </a:lvl5pPr>
            <a:lvl6pPr marL="4572000" indent="0" defTabSz="2438400">
              <a:buNone/>
              <a:defRPr sz="2000"/>
            </a:lvl6pPr>
            <a:lvl7pPr marL="5486400" indent="0" defTabSz="2438400">
              <a:buNone/>
              <a:defRPr sz="2000"/>
            </a:lvl7pPr>
            <a:lvl8pPr marL="6400800" indent="0" defTabSz="2438400">
              <a:buNone/>
              <a:defRPr sz="2000"/>
            </a:lvl8pPr>
            <a:lvl9pPr marL="7315200" indent="0" defTabSz="2438400">
              <a:buNone/>
              <a:defRPr sz="2000"/>
            </a:lvl9pPr>
          </a:lstStyle>
          <a:p>
            <a:pPr lvl="0"/>
            <a:r>
              <a:rPr lang="en-US"/>
              <a:t>Edit Master text styles</a:t>
            </a:r>
          </a:p>
        </p:txBody>
      </p:sp>
      <p:sp>
        <p:nvSpPr>
          <p:cNvPr id="5" name="Date Placeholder 4"/>
          <p:cNvSpPr>
            <a:spLocks noGrp="1" noEditPoints="1"/>
          </p:cNvSpPr>
          <p:nvPr>
            <p:ph type="dt" sz="half" idx="10"/>
          </p:nvPr>
        </p:nvSpPr>
        <p:spPr/>
        <p:txBody>
          <a:bodyPr/>
          <a:lstStyle/>
          <a:p>
            <a:fld id="{969048F2-DB23-4240-A96B-3E9A153FA722}" type="datetimeFigureOut">
              <a:rPr lang="fi-FI" smtClean="0"/>
              <a:t>18.3.2024</a:t>
            </a:fld>
            <a:endParaRPr lang="fi-FI"/>
          </a:p>
        </p:txBody>
      </p:sp>
      <p:sp>
        <p:nvSpPr>
          <p:cNvPr id="6" name="Footer Placeholder 5"/>
          <p:cNvSpPr>
            <a:spLocks noGrp="1" noEditPoints="1"/>
          </p:cNvSpPr>
          <p:nvPr>
            <p:ph type="ftr" sz="quarter" idx="11"/>
          </p:nvPr>
        </p:nvSpPr>
        <p:spPr/>
        <p:txBody>
          <a:bodyPr/>
          <a:lstStyle/>
          <a:p>
            <a:endParaRPr lang="fi-FI"/>
          </a:p>
        </p:txBody>
      </p:sp>
      <p:sp>
        <p:nvSpPr>
          <p:cNvPr id="7" name="Slide Number Placeholder 6"/>
          <p:cNvSpPr>
            <a:spLocks noGrp="1" noEditPoints="1"/>
          </p:cNvSpPr>
          <p:nvPr>
            <p:ph type="sldNum" sz="quarter" idx="12"/>
          </p:nvPr>
        </p:nvSpPr>
        <p:spPr/>
        <p:txBody>
          <a:bodyPr/>
          <a:lstStyle/>
          <a:p>
            <a:fld id="{AF094ED9-C8D8-4436-B824-545DB406B4CC}" type="slidenum">
              <a:rPr lang="fi-FI" smtClean="0"/>
              <a:t>‹#›</a:t>
            </a:fld>
            <a:endParaRPr lang="fi-FI"/>
          </a:p>
        </p:txBody>
      </p:sp>
    </p:spTree>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a:t>Click to edit Master title style</a:t>
            </a:r>
            <a:endParaRPr lang="fi-FI"/>
          </a:p>
        </p:txBody>
      </p:sp>
      <p:sp>
        <p:nvSpPr>
          <p:cNvPr id="3" name="Vertical Text Placeholder 2"/>
          <p:cNvSpPr>
            <a:spLocks noGrp="1" noEditPoints="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noEditPoints="1"/>
          </p:cNvSpPr>
          <p:nvPr>
            <p:ph type="dt" sz="half" idx="10"/>
          </p:nvPr>
        </p:nvSpPr>
        <p:spPr/>
        <p:txBody>
          <a:bodyPr/>
          <a:lstStyle/>
          <a:p>
            <a:fld id="{969048F2-DB23-4240-A96B-3E9A153FA722}" type="datetimeFigureOut">
              <a:rPr lang="fi-FI" smtClean="0"/>
              <a:t>18.3.2024</a:t>
            </a:fld>
            <a:endParaRPr lang="fi-FI"/>
          </a:p>
        </p:txBody>
      </p:sp>
      <p:sp>
        <p:nvSpPr>
          <p:cNvPr id="5" name="Footer Placeholder 4"/>
          <p:cNvSpPr>
            <a:spLocks noGrp="1" noEditPoints="1"/>
          </p:cNvSpPr>
          <p:nvPr>
            <p:ph type="ftr" sz="quarter" idx="11"/>
          </p:nvPr>
        </p:nvSpPr>
        <p:spPr/>
        <p:txBody>
          <a:bodyPr/>
          <a:lstStyle/>
          <a:p>
            <a:endParaRPr lang="fi-FI"/>
          </a:p>
        </p:txBody>
      </p:sp>
      <p:sp>
        <p:nvSpPr>
          <p:cNvPr id="6" name="Slide Number Placeholder 5"/>
          <p:cNvSpPr>
            <a:spLocks noGrp="1" noEditPoints="1"/>
          </p:cNvSpPr>
          <p:nvPr>
            <p:ph type="sldNum" sz="quarter" idx="12"/>
          </p:nvPr>
        </p:nvSpPr>
        <p:spPr/>
        <p:txBody>
          <a:bodyPr/>
          <a:lstStyle/>
          <a:p>
            <a:fld id="{AF094ED9-C8D8-4436-B824-545DB406B4CC}" type="slidenum">
              <a:rPr lang="fi-FI" smtClean="0"/>
              <a:t>‹#›</a:t>
            </a:fld>
            <a:endParaRPr lang="fi-FI"/>
          </a:p>
        </p:txBody>
      </p:sp>
    </p:spTree>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noEditPoints="1"/>
          </p:cNvSpPr>
          <p:nvPr>
            <p:ph type="title" orient="vert"/>
          </p:nvPr>
        </p:nvSpPr>
        <p:spPr>
          <a:xfrm>
            <a:off x="17449800" y="730250"/>
            <a:ext cx="5257800" cy="11623678"/>
          </a:xfrm>
        </p:spPr>
        <p:txBody>
          <a:bodyPr vert="eaVert"/>
          <a:lstStyle/>
          <a:p>
            <a:r>
              <a:rPr lang="en-US"/>
              <a:t>Click to edit Master title style</a:t>
            </a:r>
            <a:endParaRPr lang="fi-FI"/>
          </a:p>
        </p:txBody>
      </p:sp>
      <p:sp>
        <p:nvSpPr>
          <p:cNvPr id="3" name="Vertical Text Placeholder 2"/>
          <p:cNvSpPr>
            <a:spLocks noGrp="1" noEditPoints="1"/>
          </p:cNvSpPr>
          <p:nvPr>
            <p:ph type="body" orient="vert" idx="1"/>
          </p:nvPr>
        </p:nvSpPr>
        <p:spPr>
          <a:xfrm>
            <a:off x="1676400" y="730250"/>
            <a:ext cx="15468600" cy="1162367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noEditPoints="1"/>
          </p:cNvSpPr>
          <p:nvPr>
            <p:ph type="dt" sz="half" idx="10"/>
          </p:nvPr>
        </p:nvSpPr>
        <p:spPr/>
        <p:txBody>
          <a:bodyPr/>
          <a:lstStyle/>
          <a:p>
            <a:fld id="{969048F2-DB23-4240-A96B-3E9A153FA722}" type="datetimeFigureOut">
              <a:rPr lang="fi-FI" smtClean="0"/>
              <a:t>18.3.2024</a:t>
            </a:fld>
            <a:endParaRPr lang="fi-FI"/>
          </a:p>
        </p:txBody>
      </p:sp>
      <p:sp>
        <p:nvSpPr>
          <p:cNvPr id="5" name="Footer Placeholder 4"/>
          <p:cNvSpPr>
            <a:spLocks noGrp="1" noEditPoints="1"/>
          </p:cNvSpPr>
          <p:nvPr>
            <p:ph type="ftr" sz="quarter" idx="11"/>
          </p:nvPr>
        </p:nvSpPr>
        <p:spPr/>
        <p:txBody>
          <a:bodyPr/>
          <a:lstStyle/>
          <a:p>
            <a:endParaRPr lang="fi-FI"/>
          </a:p>
        </p:txBody>
      </p:sp>
      <p:sp>
        <p:nvSpPr>
          <p:cNvPr id="6" name="Slide Number Placeholder 5"/>
          <p:cNvSpPr>
            <a:spLocks noGrp="1" noEditPoints="1"/>
          </p:cNvSpPr>
          <p:nvPr>
            <p:ph type="sldNum" sz="quarter" idx="12"/>
          </p:nvPr>
        </p:nvSpPr>
        <p:spPr/>
        <p:txBody>
          <a:bodyPr/>
          <a:lstStyle/>
          <a:p>
            <a:fld id="{AF094ED9-C8D8-4436-B824-545DB406B4CC}" type="slidenum">
              <a:rPr lang="fi-FI" smtClean="0"/>
              <a:t>‹#›</a:t>
            </a:fld>
            <a:endParaRPr lang="fi-FI"/>
          </a:p>
        </p:txBody>
      </p:sp>
    </p:spTree>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8_Välisivu_1">
    <p:spTree>
      <p:nvGrpSpPr>
        <p:cNvPr id="1" name=""/>
        <p:cNvGrpSpPr/>
        <p:nvPr/>
      </p:nvGrpSpPr>
      <p:grpSpPr>
        <a:xfrm>
          <a:off x="0" y="0"/>
          <a:ext cx="0" cy="0"/>
          <a:chOff x="0" y="0"/>
          <a:chExt cx="0" cy="0"/>
        </a:xfrm>
      </p:grpSpPr>
      <p:sp>
        <p:nvSpPr>
          <p:cNvPr id="19" name="Rectangle 18"/>
          <p:cNvSpPr/>
          <p:nvPr/>
        </p:nvSpPr>
        <p:spPr>
          <a:xfrm>
            <a:off x="0" y="2"/>
            <a:ext cx="24384000" cy="13386742"/>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1218669" fontAlgn="auto">
              <a:spcBef>
                <a:spcPts val="0"/>
              </a:spcBef>
              <a:spcAft>
                <a:spcPts val="0"/>
              </a:spcAft>
            </a:pPr>
            <a:endParaRPr lang="en-US" sz="4800">
              <a:latin typeface="Corbel"/>
            </a:endParaRPr>
          </a:p>
        </p:txBody>
      </p:sp>
      <p:pic>
        <p:nvPicPr>
          <p:cNvPr id="3" name="Picture 2"/>
          <p:cNvPicPr>
            <a:picLocks noChangeAspect="1"/>
          </p:cNvPicPr>
          <p:nvPr userDrawn="1"/>
        </p:nvPicPr>
        <p:blipFill>
          <a:blip r:embed="rId2"/>
          <a:srcRect/>
          <a:stretch>
            <a:fillRect/>
          </a:stretch>
        </p:blipFill>
        <p:spPr>
          <a:xfrm>
            <a:off x="-8976" y="4569640"/>
            <a:ext cx="24389758" cy="8848822"/>
          </a:xfrm>
          <a:prstGeom prst="rect">
            <a:avLst/>
          </a:prstGeom>
        </p:spPr>
      </p:pic>
      <p:sp>
        <p:nvSpPr>
          <p:cNvPr id="6" name="Rectangle 5"/>
          <p:cNvSpPr/>
          <p:nvPr/>
        </p:nvSpPr>
        <p:spPr>
          <a:xfrm>
            <a:off x="0" y="0"/>
            <a:ext cx="24384000" cy="4582525"/>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1218669" fontAlgn="auto">
              <a:spcBef>
                <a:spcPts val="0"/>
              </a:spcBef>
              <a:spcAft>
                <a:spcPts val="0"/>
              </a:spcAft>
            </a:pPr>
            <a:endParaRPr lang="en-US" sz="4800">
              <a:latin typeface="Corbel"/>
            </a:endParaRPr>
          </a:p>
        </p:txBody>
      </p:sp>
      <p:sp>
        <p:nvSpPr>
          <p:cNvPr id="7" name="Rectangle 6"/>
          <p:cNvSpPr/>
          <p:nvPr/>
        </p:nvSpPr>
        <p:spPr>
          <a:xfrm>
            <a:off x="12153904" y="13386744"/>
            <a:ext cx="12230100" cy="32925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1218669" fontAlgn="auto">
              <a:spcBef>
                <a:spcPts val="0"/>
              </a:spcBef>
              <a:spcAft>
                <a:spcPts val="0"/>
              </a:spcAft>
            </a:pPr>
            <a:endParaRPr lang="en-US" sz="4800">
              <a:latin typeface="Corbel"/>
            </a:endParaRPr>
          </a:p>
        </p:txBody>
      </p:sp>
      <p:sp>
        <p:nvSpPr>
          <p:cNvPr id="8" name="Rectangle 7"/>
          <p:cNvSpPr/>
          <p:nvPr/>
        </p:nvSpPr>
        <p:spPr>
          <a:xfrm>
            <a:off x="18220268" y="13386744"/>
            <a:ext cx="6163732" cy="329259"/>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1218669" fontAlgn="auto">
              <a:spcBef>
                <a:spcPts val="0"/>
              </a:spcBef>
              <a:spcAft>
                <a:spcPts val="0"/>
              </a:spcAft>
            </a:pPr>
            <a:endParaRPr lang="en-US" sz="4800">
              <a:latin typeface="Corbel"/>
            </a:endParaRPr>
          </a:p>
        </p:txBody>
      </p:sp>
      <p:sp>
        <p:nvSpPr>
          <p:cNvPr id="9" name="Rectangle 8"/>
          <p:cNvSpPr/>
          <p:nvPr/>
        </p:nvSpPr>
        <p:spPr>
          <a:xfrm>
            <a:off x="2" y="13386744"/>
            <a:ext cx="12166601" cy="32925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1218669" fontAlgn="auto">
              <a:spcBef>
                <a:spcPts val="0"/>
              </a:spcBef>
              <a:spcAft>
                <a:spcPts val="0"/>
              </a:spcAft>
            </a:pPr>
            <a:endParaRPr lang="en-US" sz="4800">
              <a:latin typeface="Corbel"/>
            </a:endParaRPr>
          </a:p>
        </p:txBody>
      </p:sp>
      <p:sp>
        <p:nvSpPr>
          <p:cNvPr id="20" name="Rectangle 19"/>
          <p:cNvSpPr/>
          <p:nvPr/>
        </p:nvSpPr>
        <p:spPr>
          <a:xfrm>
            <a:off x="12153904" y="13386744"/>
            <a:ext cx="12230100" cy="32925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1218669" fontAlgn="auto">
              <a:spcBef>
                <a:spcPts val="0"/>
              </a:spcBef>
              <a:spcAft>
                <a:spcPts val="0"/>
              </a:spcAft>
            </a:pPr>
            <a:endParaRPr lang="en-US" sz="4800">
              <a:latin typeface="Corbel"/>
            </a:endParaRPr>
          </a:p>
        </p:txBody>
      </p:sp>
      <p:sp>
        <p:nvSpPr>
          <p:cNvPr id="21" name="Rectangle 20"/>
          <p:cNvSpPr/>
          <p:nvPr/>
        </p:nvSpPr>
        <p:spPr>
          <a:xfrm>
            <a:off x="18220268" y="13386744"/>
            <a:ext cx="6163732" cy="329259"/>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1218669" fontAlgn="auto">
              <a:spcBef>
                <a:spcPts val="0"/>
              </a:spcBef>
              <a:spcAft>
                <a:spcPts val="0"/>
              </a:spcAft>
            </a:pPr>
            <a:endParaRPr lang="en-US" sz="4800">
              <a:latin typeface="Corbel"/>
            </a:endParaRPr>
          </a:p>
        </p:txBody>
      </p:sp>
      <p:sp>
        <p:nvSpPr>
          <p:cNvPr id="22" name="Rectangle 21"/>
          <p:cNvSpPr/>
          <p:nvPr/>
        </p:nvSpPr>
        <p:spPr>
          <a:xfrm>
            <a:off x="2" y="13386744"/>
            <a:ext cx="12166601" cy="32925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1218669" fontAlgn="auto">
              <a:spcBef>
                <a:spcPts val="0"/>
              </a:spcBef>
              <a:spcAft>
                <a:spcPts val="0"/>
              </a:spcAft>
            </a:pPr>
            <a:endParaRPr lang="en-US" sz="4800">
              <a:latin typeface="Corbel"/>
            </a:endParaRPr>
          </a:p>
        </p:txBody>
      </p:sp>
      <p:sp>
        <p:nvSpPr>
          <p:cNvPr id="2" name="Title 1"/>
          <p:cNvSpPr>
            <a:spLocks noGrp="1" noEditPoints="1"/>
          </p:cNvSpPr>
          <p:nvPr>
            <p:ph type="ctrTitle"/>
          </p:nvPr>
        </p:nvSpPr>
        <p:spPr>
          <a:xfrm>
            <a:off x="2472082" y="738133"/>
            <a:ext cx="16876582" cy="2943923"/>
          </a:xfrm>
        </p:spPr>
        <p:txBody>
          <a:bodyPr>
            <a:normAutofit/>
          </a:bodyPr>
          <a:lstStyle>
            <a:lvl1pPr algn="l" defTabSz="2438400">
              <a:lnSpc>
                <a:spcPct val="90000"/>
              </a:lnSpc>
              <a:defRPr sz="6133" baseline="0">
                <a:solidFill>
                  <a:schemeClr val="bg1"/>
                </a:solidFill>
                <a:latin typeface="Corbel"/>
                <a:cs typeface="Corbel"/>
              </a:defRPr>
            </a:lvl1pPr>
          </a:lstStyle>
          <a:p>
            <a:r>
              <a:rPr lang="en-US"/>
              <a:t>Click to edit Master title style</a:t>
            </a:r>
          </a:p>
        </p:txBody>
      </p:sp>
      <p:grpSp>
        <p:nvGrpSpPr>
          <p:cNvPr id="38" name="Group 34"/>
          <p:cNvGrpSpPr/>
          <p:nvPr/>
        </p:nvGrpSpPr>
        <p:grpSpPr bwMode="auto">
          <a:xfrm>
            <a:off x="18232460" y="8863395"/>
            <a:ext cx="6184900" cy="211989"/>
            <a:chOff x="8913156" y="2232185"/>
            <a:chExt cx="3272924" cy="56821"/>
          </a:xfrm>
        </p:grpSpPr>
        <p:sp>
          <p:nvSpPr>
            <p:cNvPr id="39" name="Rectangle 38"/>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18669" fontAlgn="auto">
                <a:spcBef>
                  <a:spcPts val="0"/>
                </a:spcBef>
                <a:spcAft>
                  <a:spcPts val="0"/>
                </a:spcAft>
              </a:pPr>
              <a:endParaRPr lang="en-US" sz="4800">
                <a:latin typeface="Corbel"/>
              </a:endParaRPr>
            </a:p>
          </p:txBody>
        </p:sp>
        <p:sp>
          <p:nvSpPr>
            <p:cNvPr id="40" name="Rectangle 39"/>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18669" fontAlgn="auto">
                <a:spcBef>
                  <a:spcPts val="0"/>
                </a:spcBef>
                <a:spcAft>
                  <a:spcPts val="0"/>
                </a:spcAft>
              </a:pPr>
              <a:endParaRPr lang="en-US" sz="4800">
                <a:latin typeface="Corbel"/>
              </a:endParaRPr>
            </a:p>
          </p:txBody>
        </p:sp>
        <p:sp>
          <p:nvSpPr>
            <p:cNvPr id="41" name="Rectangle 40"/>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18669" fontAlgn="auto">
                <a:spcBef>
                  <a:spcPts val="0"/>
                </a:spcBef>
                <a:spcAft>
                  <a:spcPts val="0"/>
                </a:spcAft>
              </a:pPr>
              <a:endParaRPr lang="en-US" sz="4800">
                <a:latin typeface="Corbel"/>
              </a:endParaRPr>
            </a:p>
          </p:txBody>
        </p:sp>
        <p:sp>
          <p:nvSpPr>
            <p:cNvPr id="42" name="Rectangle 41"/>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18669" fontAlgn="auto">
                <a:spcBef>
                  <a:spcPts val="0"/>
                </a:spcBef>
                <a:spcAft>
                  <a:spcPts val="0"/>
                </a:spcAft>
              </a:pPr>
              <a:endParaRPr lang="en-US" sz="4800">
                <a:latin typeface="Corbel"/>
              </a:endParaRPr>
            </a:p>
          </p:txBody>
        </p:sp>
      </p:grpSp>
    </p:spTree>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rcRect/>
          <a:stretch>
            <a:fillRect/>
          </a:stretch>
        </p:blipFill>
        <p:spPr bwMode="auto">
          <a:xfrm>
            <a:off x="0" y="0"/>
            <a:ext cx="24384000" cy="13716000"/>
          </a:xfrm>
          <a:prstGeom prst="rect">
            <a:avLst/>
          </a:prstGeom>
        </p:spPr>
      </p:pic>
      <p:pic>
        <p:nvPicPr>
          <p:cNvPr id="9" name="Picture 8"/>
          <p:cNvPicPr>
            <a:picLocks noChangeAspect="1"/>
          </p:cNvPicPr>
          <p:nvPr userDrawn="1"/>
        </p:nvPicPr>
        <p:blipFill>
          <a:blip r:embed="rId3"/>
          <a:srcRect/>
          <a:stretch>
            <a:fillRect/>
          </a:stretch>
        </p:blipFill>
        <p:spPr bwMode="auto">
          <a:xfrm>
            <a:off x="2053464" y="4504877"/>
            <a:ext cx="4761939" cy="1393016"/>
          </a:xfrm>
          <a:prstGeom prst="rect">
            <a:avLst/>
          </a:prstGeom>
        </p:spPr>
      </p:pic>
      <p:sp>
        <p:nvSpPr>
          <p:cNvPr id="10" name="Title 1"/>
          <p:cNvSpPr>
            <a:spLocks noGrp="1" noEditPoints="1"/>
          </p:cNvSpPr>
          <p:nvPr>
            <p:ph type="title"/>
          </p:nvPr>
        </p:nvSpPr>
        <p:spPr bwMode="auto">
          <a:xfrm>
            <a:off x="1822848" y="6249960"/>
            <a:ext cx="7642259" cy="1920213"/>
          </a:xfrm>
        </p:spPr>
        <p:txBody>
          <a:bodyPr>
            <a:normAutofit/>
          </a:bodyPr>
          <a:lstStyle>
            <a:lvl1pPr algn="l" defTabSz="2438400">
              <a:defRPr sz="5333">
                <a:solidFill>
                  <a:schemeClr val="bg1"/>
                </a:solidFill>
              </a:defRPr>
            </a:lvl1pPr>
          </a:lstStyle>
          <a:p>
            <a:r>
              <a:rPr lang="en-GB"/>
              <a:t>Click to edit Master title style</a:t>
            </a:r>
            <a:endParaRPr lang="en-US"/>
          </a:p>
        </p:txBody>
      </p:sp>
      <p:sp>
        <p:nvSpPr>
          <p:cNvPr id="8" name="Text Placeholder 7"/>
          <p:cNvSpPr>
            <a:spLocks noGrp="1" noEditPoints="1"/>
          </p:cNvSpPr>
          <p:nvPr>
            <p:ph type="body" sz="quarter" idx="10"/>
          </p:nvPr>
        </p:nvSpPr>
        <p:spPr bwMode="auto">
          <a:xfrm>
            <a:off x="0" y="12066230"/>
            <a:ext cx="24384000" cy="1020234"/>
          </a:xfrm>
        </p:spPr>
        <p:txBody>
          <a:bodyPr/>
          <a:lstStyle>
            <a:lvl1pPr marL="0" indent="0" algn="ctr" defTabSz="2438400">
              <a:buNone/>
              <a:defRPr sz="4800"/>
            </a:lvl1pPr>
          </a:lstStyle>
          <a:p>
            <a:pPr lvl="0"/>
            <a:r>
              <a:rPr lang="en-GB"/>
              <a:t>Click to edit Master text styles</a:t>
            </a:r>
          </a:p>
        </p:txBody>
      </p:sp>
    </p:spTree>
  </p:cSld>
  <p:clrMapOvr>
    <a:masterClrMapping/>
  </p:clrMapOvr>
  <p:transition spd="slow">
    <p:push/>
  </p:transition>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2">
    <p:spTree>
      <p:nvGrpSpPr>
        <p:cNvPr id="1" name=""/>
        <p:cNvGrpSpPr/>
        <p:nvPr/>
      </p:nvGrpSpPr>
      <p:grpSpPr>
        <a:xfrm>
          <a:off x="0" y="0"/>
          <a:ext cx="0" cy="0"/>
          <a:chOff x="0" y="0"/>
          <a:chExt cx="0" cy="0"/>
        </a:xfrm>
      </p:grpSpPr>
      <p:sp>
        <p:nvSpPr>
          <p:cNvPr id="2" name="Rectangle 1"/>
          <p:cNvSpPr/>
          <p:nvPr userDrawn="1"/>
        </p:nvSpPr>
        <p:spPr bwMode="auto">
          <a:xfrm>
            <a:off x="0" y="0"/>
            <a:ext cx="24384000" cy="13716000"/>
          </a:xfrm>
          <a:prstGeom prst="rect">
            <a:avLst/>
          </a:prstGeom>
          <a:solidFill>
            <a:srgbClr val="036B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a:p>
        </p:txBody>
      </p:sp>
      <p:sp>
        <p:nvSpPr>
          <p:cNvPr id="3" name="Date Placeholder 2"/>
          <p:cNvSpPr>
            <a:spLocks noGrp="1" noEditPoints="1"/>
          </p:cNvSpPr>
          <p:nvPr>
            <p:ph type="dt" sz="half" idx="10"/>
          </p:nvPr>
        </p:nvSpPr>
        <p:spPr bwMode="auto"/>
        <p:txBody>
          <a:bodyPr/>
          <a:lstStyle/>
          <a:p>
            <a:endParaRPr lang="en-US"/>
          </a:p>
        </p:txBody>
      </p:sp>
      <p:sp>
        <p:nvSpPr>
          <p:cNvPr id="5" name="Slide Number Placeholder 4"/>
          <p:cNvSpPr>
            <a:spLocks noGrp="1" noEditPoints="1"/>
          </p:cNvSpPr>
          <p:nvPr>
            <p:ph type="sldNum" sz="quarter" idx="12"/>
          </p:nvPr>
        </p:nvSpPr>
        <p:spPr bwMode="auto"/>
        <p:txBody>
          <a:bodyPr/>
          <a:lstStyle/>
          <a:p>
            <a:fld id="{5C197750-EEBD-B34A-BE39-A2AA7A4A9606}" type="slidenum">
              <a:rPr lang="en-US"/>
              <a:t>‹#›</a:t>
            </a:fld>
            <a:endParaRPr lang="en-US"/>
          </a:p>
        </p:txBody>
      </p:sp>
      <p:pic>
        <p:nvPicPr>
          <p:cNvPr id="9" name="Picture 8"/>
          <p:cNvPicPr>
            <a:picLocks noChangeAspect="1"/>
          </p:cNvPicPr>
          <p:nvPr userDrawn="1"/>
        </p:nvPicPr>
        <p:blipFill>
          <a:blip r:embed="rId2"/>
          <a:srcRect/>
          <a:stretch>
            <a:fillRect/>
          </a:stretch>
        </p:blipFill>
        <p:spPr bwMode="auto">
          <a:xfrm>
            <a:off x="20043912" y="1369618"/>
            <a:ext cx="2658180" cy="777600"/>
          </a:xfrm>
          <a:prstGeom prst="rect">
            <a:avLst/>
          </a:prstGeom>
        </p:spPr>
      </p:pic>
      <p:sp>
        <p:nvSpPr>
          <p:cNvPr id="6" name="Title Placeholder 1"/>
          <p:cNvSpPr>
            <a:spLocks noGrp="1" noEditPoints="1"/>
          </p:cNvSpPr>
          <p:nvPr>
            <p:ph type="title"/>
          </p:nvPr>
        </p:nvSpPr>
        <p:spPr bwMode="auto">
          <a:xfrm>
            <a:off x="3327048" y="5759659"/>
            <a:ext cx="18045952" cy="2651125"/>
          </a:xfrm>
          <a:prstGeom prst="rect">
            <a:avLst/>
          </a:prstGeom>
        </p:spPr>
        <p:txBody>
          <a:bodyPr vert="horz" lIns="91440" tIns="45720" rIns="91440" bIns="45720" rtlCol="0" anchor="ctr">
            <a:normAutofit/>
          </a:bodyPr>
          <a:lstStyle>
            <a:lvl1pPr algn="ctr" defTabSz="2438400">
              <a:defRPr sz="4800">
                <a:solidFill>
                  <a:schemeClr val="bg1"/>
                </a:solidFill>
              </a:defRPr>
            </a:lvl1pPr>
          </a:lstStyle>
          <a:p>
            <a:r>
              <a:rPr lang="en-GB"/>
              <a:t>Click to edit Master title style</a:t>
            </a:r>
            <a:endParaRPr lang="en-US"/>
          </a:p>
        </p:txBody>
      </p:sp>
      <p:sp>
        <p:nvSpPr>
          <p:cNvPr id="7" name="TextBox 6"/>
          <p:cNvSpPr txBox="1"/>
          <p:nvPr userDrawn="1"/>
        </p:nvSpPr>
        <p:spPr bwMode="auto">
          <a:xfrm>
            <a:off x="7426363" y="12800824"/>
            <a:ext cx="9531277" cy="369689"/>
          </a:xfrm>
          <a:prstGeom prst="rect">
            <a:avLst/>
          </a:prstGeom>
          <a:noFill/>
        </p:spPr>
        <p:txBody>
          <a:bodyPr wrap="square" rtlCol="0">
            <a:spAutoFit/>
          </a:bodyPr>
          <a:lstStyle/>
          <a:p>
            <a:pPr algn="ctr"/>
            <a:r>
              <a:rPr lang="en-US" sz="1867" b="0" i="0" err="1">
                <a:solidFill>
                  <a:schemeClr val="bg1"/>
                </a:solidFill>
                <a:latin typeface="Century Gothic" panose="020F0302020204030204" pitchFamily="34" charset="0"/>
                <a:ea typeface="Corbel"/>
                <a:cs typeface="Corbel"/>
              </a:rPr>
              <a:t>www.lumi-supercomputer.eu</a:t>
            </a:r>
            <a:r>
              <a:rPr lang="en-US" sz="1867" b="0" i="0">
                <a:solidFill>
                  <a:schemeClr val="bg1"/>
                </a:solidFill>
                <a:latin typeface="Century Gothic" panose="020F0302020204030204" pitchFamily="34" charset="0"/>
                <a:ea typeface="Corbel"/>
                <a:cs typeface="Corbel"/>
              </a:rPr>
              <a:t>      #</a:t>
            </a:r>
            <a:r>
              <a:rPr lang="en-US" sz="1867" b="0" i="0" err="1">
                <a:solidFill>
                  <a:schemeClr val="bg1"/>
                </a:solidFill>
                <a:latin typeface="Century Gothic" panose="020F0302020204030204" pitchFamily="34" charset="0"/>
                <a:ea typeface="Corbel"/>
                <a:cs typeface="Corbel"/>
              </a:rPr>
              <a:t>lumisupercomputer</a:t>
            </a:r>
            <a:r>
              <a:rPr lang="en-US" sz="1867" b="0" i="0">
                <a:solidFill>
                  <a:schemeClr val="bg1"/>
                </a:solidFill>
                <a:latin typeface="Century Gothic" panose="020F0302020204030204" pitchFamily="34" charset="0"/>
                <a:ea typeface="Corbel"/>
                <a:cs typeface="Corbel"/>
              </a:rPr>
              <a:t> #</a:t>
            </a:r>
            <a:r>
              <a:rPr lang="en-US" sz="1867" b="0" i="0" err="1">
                <a:solidFill>
                  <a:schemeClr val="bg1"/>
                </a:solidFill>
                <a:latin typeface="Century Gothic" panose="020F0302020204030204" pitchFamily="34" charset="0"/>
                <a:ea typeface="Corbel"/>
                <a:cs typeface="Corbel"/>
              </a:rPr>
              <a:t>lumieurohpc</a:t>
            </a:r>
            <a:endParaRPr lang="en-US" sz="1867" b="0" i="0">
              <a:solidFill>
                <a:schemeClr val="bg1"/>
              </a:solidFill>
              <a:latin typeface="Century Gothic" panose="020F0302020204030204" pitchFamily="34" charset="0"/>
              <a:ea typeface="Corbel"/>
              <a:cs typeface="Corbel"/>
            </a:endParaRPr>
          </a:p>
        </p:txBody>
      </p:sp>
      <p:pic>
        <p:nvPicPr>
          <p:cNvPr id="8" name="Picture 7"/>
          <p:cNvPicPr>
            <a:picLocks noChangeAspect="1"/>
          </p:cNvPicPr>
          <p:nvPr userDrawn="1"/>
        </p:nvPicPr>
        <p:blipFill>
          <a:blip r:embed="rId3"/>
          <a:srcRect/>
          <a:stretch>
            <a:fillRect/>
          </a:stretch>
        </p:blipFill>
        <p:spPr>
          <a:xfrm>
            <a:off x="1054762" y="1001349"/>
            <a:ext cx="11713302" cy="11713302"/>
          </a:xfrm>
          <a:prstGeom prst="rect">
            <a:avLst/>
          </a:prstGeom>
        </p:spPr>
      </p:pic>
    </p:spTree>
  </p:cSld>
  <p:clrMapOvr>
    <a:masterClrMapping/>
  </p:clrMapOvr>
  <p:transition spd="slow">
    <p:push/>
  </p:transition>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Only 2">
    <p:spTree>
      <p:nvGrpSpPr>
        <p:cNvPr id="1" name=""/>
        <p:cNvGrpSpPr/>
        <p:nvPr/>
      </p:nvGrpSpPr>
      <p:grpSpPr>
        <a:xfrm>
          <a:off x="0" y="0"/>
          <a:ext cx="0" cy="0"/>
          <a:chOff x="0" y="0"/>
          <a:chExt cx="0" cy="0"/>
        </a:xfrm>
      </p:grpSpPr>
      <p:sp>
        <p:nvSpPr>
          <p:cNvPr id="2" name="Rectangle 1"/>
          <p:cNvSpPr/>
          <p:nvPr userDrawn="1"/>
        </p:nvSpPr>
        <p:spPr bwMode="auto">
          <a:xfrm>
            <a:off x="0" y="0"/>
            <a:ext cx="24384000" cy="13716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a:p>
        </p:txBody>
      </p:sp>
      <p:sp>
        <p:nvSpPr>
          <p:cNvPr id="3" name="Date Placeholder 2"/>
          <p:cNvSpPr>
            <a:spLocks noGrp="1" noEditPoints="1"/>
          </p:cNvSpPr>
          <p:nvPr>
            <p:ph type="dt" sz="half" idx="10"/>
          </p:nvPr>
        </p:nvSpPr>
        <p:spPr bwMode="auto"/>
        <p:txBody>
          <a:bodyPr/>
          <a:lstStyle/>
          <a:p>
            <a:endParaRPr lang="en-US"/>
          </a:p>
        </p:txBody>
      </p:sp>
      <p:sp>
        <p:nvSpPr>
          <p:cNvPr id="5" name="Slide Number Placeholder 4"/>
          <p:cNvSpPr>
            <a:spLocks noGrp="1" noEditPoints="1"/>
          </p:cNvSpPr>
          <p:nvPr>
            <p:ph type="sldNum" sz="quarter" idx="12"/>
          </p:nvPr>
        </p:nvSpPr>
        <p:spPr bwMode="auto"/>
        <p:txBody>
          <a:bodyPr/>
          <a:lstStyle/>
          <a:p>
            <a:fld id="{5C197750-EEBD-B34A-BE39-A2AA7A4A9606}" type="slidenum">
              <a:rPr lang="en-US"/>
              <a:t>‹#›</a:t>
            </a:fld>
            <a:endParaRPr lang="en-US"/>
          </a:p>
        </p:txBody>
      </p:sp>
      <p:pic>
        <p:nvPicPr>
          <p:cNvPr id="9" name="Picture 8"/>
          <p:cNvPicPr>
            <a:picLocks noChangeAspect="1"/>
          </p:cNvPicPr>
          <p:nvPr userDrawn="1"/>
        </p:nvPicPr>
        <p:blipFill>
          <a:blip r:embed="rId2"/>
          <a:srcRect/>
          <a:stretch>
            <a:fillRect/>
          </a:stretch>
        </p:blipFill>
        <p:spPr bwMode="auto">
          <a:xfrm>
            <a:off x="20043912" y="1369618"/>
            <a:ext cx="2658180" cy="777600"/>
          </a:xfrm>
          <a:prstGeom prst="rect">
            <a:avLst/>
          </a:prstGeom>
        </p:spPr>
      </p:pic>
      <p:sp>
        <p:nvSpPr>
          <p:cNvPr id="6" name="Title Placeholder 1"/>
          <p:cNvSpPr>
            <a:spLocks noGrp="1" noEditPoints="1"/>
          </p:cNvSpPr>
          <p:nvPr>
            <p:ph type="title"/>
          </p:nvPr>
        </p:nvSpPr>
        <p:spPr bwMode="auto">
          <a:xfrm>
            <a:off x="3327048" y="5759659"/>
            <a:ext cx="18045952" cy="2651125"/>
          </a:xfrm>
          <a:prstGeom prst="rect">
            <a:avLst/>
          </a:prstGeom>
        </p:spPr>
        <p:txBody>
          <a:bodyPr vert="horz" lIns="91440" tIns="45720" rIns="91440" bIns="45720" rtlCol="0" anchor="ctr">
            <a:normAutofit/>
          </a:bodyPr>
          <a:lstStyle>
            <a:lvl1pPr algn="ctr" defTabSz="2438400">
              <a:defRPr sz="4800">
                <a:solidFill>
                  <a:schemeClr val="bg1"/>
                </a:solidFill>
              </a:defRPr>
            </a:lvl1pPr>
          </a:lstStyle>
          <a:p>
            <a:r>
              <a:rPr lang="en-GB"/>
              <a:t>Click to edit Master title style</a:t>
            </a:r>
            <a:endParaRPr lang="en-US"/>
          </a:p>
        </p:txBody>
      </p:sp>
      <p:sp>
        <p:nvSpPr>
          <p:cNvPr id="7" name="TextBox 6"/>
          <p:cNvSpPr txBox="1"/>
          <p:nvPr userDrawn="1"/>
        </p:nvSpPr>
        <p:spPr bwMode="auto">
          <a:xfrm>
            <a:off x="7426363" y="12800824"/>
            <a:ext cx="9531277" cy="369689"/>
          </a:xfrm>
          <a:prstGeom prst="rect">
            <a:avLst/>
          </a:prstGeom>
          <a:noFill/>
        </p:spPr>
        <p:txBody>
          <a:bodyPr wrap="square" rtlCol="0">
            <a:spAutoFit/>
          </a:bodyPr>
          <a:lstStyle/>
          <a:p>
            <a:pPr algn="ctr"/>
            <a:r>
              <a:rPr lang="en-US" sz="1867" b="0" i="0" err="1">
                <a:solidFill>
                  <a:schemeClr val="bg1"/>
                </a:solidFill>
                <a:latin typeface="Century Gothic" panose="020F0302020204030204" pitchFamily="34" charset="0"/>
                <a:ea typeface="Corbel"/>
                <a:cs typeface="Corbel"/>
              </a:rPr>
              <a:t>www.lumi-supercomputer.eu</a:t>
            </a:r>
            <a:r>
              <a:rPr lang="en-US" sz="1867" b="0" i="0">
                <a:solidFill>
                  <a:schemeClr val="bg1"/>
                </a:solidFill>
                <a:latin typeface="Century Gothic" panose="020F0302020204030204" pitchFamily="34" charset="0"/>
                <a:ea typeface="Corbel"/>
                <a:cs typeface="Corbel"/>
              </a:rPr>
              <a:t>      #</a:t>
            </a:r>
            <a:r>
              <a:rPr lang="en-US" sz="1867" b="0" i="0" err="1">
                <a:solidFill>
                  <a:schemeClr val="bg1"/>
                </a:solidFill>
                <a:latin typeface="Century Gothic" panose="020F0302020204030204" pitchFamily="34" charset="0"/>
                <a:ea typeface="Corbel"/>
                <a:cs typeface="Corbel"/>
              </a:rPr>
              <a:t>lumisupercomputer</a:t>
            </a:r>
            <a:r>
              <a:rPr lang="en-US" sz="1867" b="0" i="0">
                <a:solidFill>
                  <a:schemeClr val="bg1"/>
                </a:solidFill>
                <a:latin typeface="Century Gothic" panose="020F0302020204030204" pitchFamily="34" charset="0"/>
                <a:ea typeface="Corbel"/>
                <a:cs typeface="Corbel"/>
              </a:rPr>
              <a:t> #</a:t>
            </a:r>
            <a:r>
              <a:rPr lang="en-US" sz="1867" b="0" i="0" err="1">
                <a:solidFill>
                  <a:schemeClr val="bg1"/>
                </a:solidFill>
                <a:latin typeface="Century Gothic" panose="020F0302020204030204" pitchFamily="34" charset="0"/>
                <a:ea typeface="Corbel"/>
                <a:cs typeface="Corbel"/>
              </a:rPr>
              <a:t>lumieurohpc</a:t>
            </a:r>
            <a:endParaRPr lang="en-US" sz="1867" b="0" i="0">
              <a:solidFill>
                <a:schemeClr val="bg1"/>
              </a:solidFill>
              <a:latin typeface="Century Gothic" panose="020F0302020204030204" pitchFamily="34" charset="0"/>
              <a:ea typeface="Corbel"/>
              <a:cs typeface="Corbel"/>
            </a:endParaRPr>
          </a:p>
        </p:txBody>
      </p:sp>
      <p:pic>
        <p:nvPicPr>
          <p:cNvPr id="8" name="Picture 7"/>
          <p:cNvPicPr>
            <a:picLocks noChangeAspect="1"/>
          </p:cNvPicPr>
          <p:nvPr userDrawn="1"/>
        </p:nvPicPr>
        <p:blipFill>
          <a:blip r:embed="rId3"/>
          <a:srcRect/>
          <a:stretch>
            <a:fillRect/>
          </a:stretch>
        </p:blipFill>
        <p:spPr>
          <a:xfrm>
            <a:off x="1054762" y="1001349"/>
            <a:ext cx="11713302" cy="11713302"/>
          </a:xfrm>
          <a:prstGeom prst="rect">
            <a:avLst/>
          </a:prstGeom>
        </p:spPr>
      </p:pic>
    </p:spTree>
  </p:cSld>
  <p:clrMapOvr>
    <a:masterClrMapping/>
  </p:clrMapOvr>
  <p:transition spd="slow">
    <p:push/>
  </p:transition>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noEditPoints="1"/>
          </p:cNvSpPr>
          <p:nvPr>
            <p:ph type="title"/>
          </p:nvPr>
        </p:nvSpPr>
        <p:spPr bwMode="auto">
          <a:xfrm>
            <a:off x="1676400" y="1362074"/>
            <a:ext cx="17989830" cy="1847520"/>
          </a:xfrm>
        </p:spPr>
        <p:txBody>
          <a:bodyPr>
            <a:normAutofit/>
          </a:bodyPr>
          <a:lstStyle>
            <a:lvl1pPr defTabSz="2438400">
              <a:defRPr sz="5333"/>
            </a:lvl1pPr>
          </a:lstStyle>
          <a:p>
            <a:r>
              <a:rPr lang="en-GB"/>
              <a:t>Click to edit Master title style</a:t>
            </a:r>
            <a:endParaRPr lang="en-US"/>
          </a:p>
        </p:txBody>
      </p:sp>
      <p:sp>
        <p:nvSpPr>
          <p:cNvPr id="3" name="Date Placeholder 2"/>
          <p:cNvSpPr>
            <a:spLocks noGrp="1" noEditPoints="1"/>
          </p:cNvSpPr>
          <p:nvPr>
            <p:ph type="dt" sz="half" idx="10"/>
          </p:nvPr>
        </p:nvSpPr>
        <p:spPr bwMode="auto"/>
        <p:txBody>
          <a:bodyPr/>
          <a:lstStyle/>
          <a:p>
            <a:endParaRPr lang="en-US"/>
          </a:p>
        </p:txBody>
      </p:sp>
      <p:sp>
        <p:nvSpPr>
          <p:cNvPr id="5" name="Slide Number Placeholder 4"/>
          <p:cNvSpPr>
            <a:spLocks noGrp="1" noEditPoints="1"/>
          </p:cNvSpPr>
          <p:nvPr>
            <p:ph type="sldNum" sz="quarter" idx="12"/>
          </p:nvPr>
        </p:nvSpPr>
        <p:spPr bwMode="auto"/>
        <p:txBody>
          <a:bodyPr/>
          <a:lstStyle/>
          <a:p>
            <a:fld id="{5C197750-EEBD-B34A-BE39-A2AA7A4A9606}" type="slidenum">
              <a:rPr lang="en-US"/>
              <a:t>‹#›</a:t>
            </a:fld>
            <a:endParaRPr lang="en-US"/>
          </a:p>
        </p:txBody>
      </p:sp>
      <p:sp>
        <p:nvSpPr>
          <p:cNvPr id="6" name="Content Placeholder 2"/>
          <p:cNvSpPr>
            <a:spLocks noGrp="1" noEditPoints="1"/>
          </p:cNvSpPr>
          <p:nvPr>
            <p:ph sz="half" idx="1"/>
          </p:nvPr>
        </p:nvSpPr>
        <p:spPr bwMode="auto">
          <a:xfrm>
            <a:off x="1676400" y="3209594"/>
            <a:ext cx="21031200" cy="9144332"/>
          </a:xfrm>
        </p:spPr>
        <p:txBody>
          <a:bodyPr/>
          <a:lstStyle>
            <a:lvl1pPr defTabSz="2438400">
              <a:lnSpc>
                <a:spcPct val="100000"/>
              </a:lnSpc>
              <a:defRPr sz="4800"/>
            </a:lvl1pPr>
            <a:lvl2pPr defTabSz="2438400">
              <a:lnSpc>
                <a:spcPct val="100000"/>
              </a:lnSpc>
              <a:defRPr sz="4800"/>
            </a:lvl2pPr>
            <a:lvl3pPr defTabSz="2438400">
              <a:lnSpc>
                <a:spcPct val="100000"/>
              </a:lnSpc>
              <a:defRPr sz="4800"/>
            </a:lvl3pPr>
            <a:lvl4pPr defTabSz="2438400">
              <a:lnSpc>
                <a:spcPct val="100000"/>
              </a:lnSpc>
              <a:defRPr sz="4800"/>
            </a:lvl4pPr>
            <a:lvl5pPr defTabSz="2438400">
              <a:lnSpc>
                <a:spcPct val="100000"/>
              </a:lnSpc>
              <a:defRPr sz="4800"/>
            </a:lvl5pPr>
          </a:lstStyle>
          <a:p>
            <a:pPr lvl="0"/>
            <a:r>
              <a:rPr lang="en-GB"/>
              <a:t>Click to edit Master text styles</a:t>
            </a:r>
            <a:endParaRPr/>
          </a:p>
          <a:p>
            <a:pPr lvl="1"/>
            <a:r>
              <a:rPr lang="en-GB"/>
              <a:t>Second level</a:t>
            </a:r>
            <a:endParaRPr/>
          </a:p>
          <a:p>
            <a:pPr lvl="2"/>
            <a:r>
              <a:rPr lang="en-GB"/>
              <a:t>Third level</a:t>
            </a:r>
            <a:endParaRPr/>
          </a:p>
          <a:p>
            <a:pPr lvl="3"/>
            <a:r>
              <a:rPr lang="en-GB"/>
              <a:t>Fourth level</a:t>
            </a:r>
            <a:endParaRPr/>
          </a:p>
          <a:p>
            <a:pPr lvl="4"/>
            <a:r>
              <a:rPr lang="en-GB"/>
              <a:t>Fifth level</a:t>
            </a:r>
            <a:endParaRPr lang="en-US"/>
          </a:p>
        </p:txBody>
      </p:sp>
    </p:spTree>
  </p:cSld>
  <p:clrMapOvr>
    <a:masterClrMapping/>
  </p:clrMapOvr>
  <p:transition spd="slow">
    <p:push/>
  </p:transition>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noEditPoints="1"/>
          </p:cNvSpPr>
          <p:nvPr>
            <p:ph sz="half" idx="1"/>
          </p:nvPr>
        </p:nvSpPr>
        <p:spPr bwMode="auto">
          <a:xfrm>
            <a:off x="1676400" y="3944469"/>
            <a:ext cx="10363200" cy="84094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noEditPoints="1"/>
          </p:cNvSpPr>
          <p:nvPr>
            <p:ph sz="half" idx="2"/>
          </p:nvPr>
        </p:nvSpPr>
        <p:spPr bwMode="auto">
          <a:xfrm>
            <a:off x="12344400" y="3944469"/>
            <a:ext cx="10363200" cy="84094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noEditPoints="1"/>
          </p:cNvSpPr>
          <p:nvPr>
            <p:ph type="dt" sz="half" idx="10"/>
          </p:nvPr>
        </p:nvSpPr>
        <p:spPr bwMode="auto"/>
        <p:txBody>
          <a:bodyPr/>
          <a:lstStyle/>
          <a:p>
            <a:endParaRPr lang="en-US"/>
          </a:p>
        </p:txBody>
      </p:sp>
      <p:sp>
        <p:nvSpPr>
          <p:cNvPr id="7" name="Slide Number Placeholder 6"/>
          <p:cNvSpPr>
            <a:spLocks noGrp="1" noEditPoints="1"/>
          </p:cNvSpPr>
          <p:nvPr>
            <p:ph type="sldNum" sz="quarter" idx="12"/>
          </p:nvPr>
        </p:nvSpPr>
        <p:spPr bwMode="auto"/>
        <p:txBody>
          <a:bodyPr/>
          <a:lstStyle/>
          <a:p>
            <a:fld id="{5C197750-EEBD-B34A-BE39-A2AA7A4A9606}" type="slidenum">
              <a:rPr lang="en-US"/>
              <a:t>‹#›</a:t>
            </a:fld>
            <a:endParaRPr lang="en-US"/>
          </a:p>
        </p:txBody>
      </p:sp>
      <p:sp>
        <p:nvSpPr>
          <p:cNvPr id="8" name="Title 1"/>
          <p:cNvSpPr>
            <a:spLocks noGrp="1" noEditPoints="1"/>
          </p:cNvSpPr>
          <p:nvPr>
            <p:ph type="title"/>
          </p:nvPr>
        </p:nvSpPr>
        <p:spPr bwMode="auto">
          <a:xfrm>
            <a:off x="1676400" y="1362074"/>
            <a:ext cx="17857308" cy="2651126"/>
          </a:xfrm>
        </p:spPr>
        <p:txBody>
          <a:bodyPr>
            <a:normAutofit/>
          </a:bodyPr>
          <a:lstStyle>
            <a:lvl1pPr defTabSz="2438400">
              <a:defRPr sz="5333"/>
            </a:lvl1pPr>
          </a:lstStyle>
          <a:p>
            <a:r>
              <a:rPr lang="en-GB"/>
              <a:t>Click to edit Master title style</a:t>
            </a:r>
            <a:endParaRPr lang="en-US"/>
          </a:p>
        </p:txBody>
      </p:sp>
    </p:spTree>
  </p:cSld>
  <p:clrMapOvr>
    <a:masterClrMapping/>
  </p:clrMapOvr>
  <p:transition spd="slow">
    <p:push/>
  </p:transition>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userDrawn="1">
  <p:cSld name="Blank">
    <p:spTree>
      <p:nvGrpSpPr>
        <p:cNvPr id="1" name=""/>
        <p:cNvGrpSpPr/>
        <p:nvPr/>
      </p:nvGrpSpPr>
      <p:grpSpPr>
        <a:xfrm>
          <a:off x="0" y="0"/>
          <a:ext cx="0" cy="0"/>
          <a:chOff x="0" y="0"/>
          <a:chExt cx="0" cy="0"/>
        </a:xfrm>
      </p:grpSpPr>
      <p:sp>
        <p:nvSpPr>
          <p:cNvPr id="2" name="Date Placeholder 1"/>
          <p:cNvSpPr>
            <a:spLocks noGrp="1" noEditPoints="1"/>
          </p:cNvSpPr>
          <p:nvPr>
            <p:ph type="dt" sz="half" idx="10"/>
          </p:nvPr>
        </p:nvSpPr>
        <p:spPr bwMode="auto"/>
        <p:txBody>
          <a:bodyPr/>
          <a:lstStyle/>
          <a:p>
            <a:endParaRPr lang="en-US"/>
          </a:p>
        </p:txBody>
      </p:sp>
      <p:sp>
        <p:nvSpPr>
          <p:cNvPr id="4" name="Slide Number Placeholder 3"/>
          <p:cNvSpPr>
            <a:spLocks noGrp="1" noEditPoints="1"/>
          </p:cNvSpPr>
          <p:nvPr>
            <p:ph type="sldNum" sz="quarter" idx="12"/>
          </p:nvPr>
        </p:nvSpPr>
        <p:spPr bwMode="auto"/>
        <p:txBody>
          <a:bodyPr/>
          <a:lstStyle/>
          <a:p>
            <a:fld id="{5C197750-EEBD-B34A-BE39-A2AA7A4A9606}" type="slidenum">
              <a:rPr lang="en-US"/>
              <a:t>‹#›</a:t>
            </a:fld>
            <a:endParaRPr lang="en-US"/>
          </a:p>
        </p:txBody>
      </p:sp>
    </p:spTree>
  </p:cSld>
  <p:clrMapOvr>
    <a:masterClrMapping/>
  </p:clrMapOvr>
  <p:transition spd="slow">
    <p:push/>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age 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 name="Body Level One…"/>
          <p:cNvSpPr txBox="1">
            <a:spLocks noGrp="1"/>
          </p:cNvSpPr>
          <p:nvPr>
            <p:ph type="body" sz="half" idx="1"/>
          </p:nvPr>
        </p:nvSpPr>
        <p:spPr>
          <a:xfrm>
            <a:off x="428499" y="4313041"/>
            <a:ext cx="19373684" cy="6121526"/>
          </a:xfrm>
          <a:prstGeom prst="rect">
            <a:avLst/>
          </a:prstGeom>
        </p:spPr>
        <p:txBody>
          <a:bodyPr lIns="50800" tIns="50800" rIns="50800" bIns="50800"/>
          <a:lstStyle>
            <a:lvl1pPr marL="609600" indent="-609600" defTabSz="2438337">
              <a:lnSpc>
                <a:spcPct val="90000"/>
              </a:lnSpc>
              <a:spcBef>
                <a:spcPts val="4500"/>
              </a:spcBef>
              <a:buSzPct val="123000"/>
              <a:buChar char="•"/>
              <a:defRPr sz="4800">
                <a:solidFill>
                  <a:srgbClr val="1C28CB"/>
                </a:solidFill>
              </a:defRPr>
            </a:lvl1pPr>
            <a:lvl2pPr marL="1219200" indent="-609600" defTabSz="2438337">
              <a:lnSpc>
                <a:spcPct val="90000"/>
              </a:lnSpc>
              <a:spcBef>
                <a:spcPts val="4500"/>
              </a:spcBef>
              <a:defRPr sz="4800">
                <a:solidFill>
                  <a:srgbClr val="1C28CB"/>
                </a:solidFill>
              </a:defRPr>
            </a:lvl2pPr>
            <a:lvl3pPr marL="1828800" indent="-609600" defTabSz="2438337">
              <a:lnSpc>
                <a:spcPct val="90000"/>
              </a:lnSpc>
              <a:spcBef>
                <a:spcPts val="4500"/>
              </a:spcBef>
              <a:defRPr sz="4800">
                <a:solidFill>
                  <a:srgbClr val="1C28CB"/>
                </a:solidFill>
              </a:defRPr>
            </a:lvl3pPr>
            <a:lvl4pPr marL="2438400" indent="-609600" defTabSz="2438337">
              <a:lnSpc>
                <a:spcPct val="90000"/>
              </a:lnSpc>
              <a:spcBef>
                <a:spcPts val="4500"/>
              </a:spcBef>
              <a:defRPr sz="4800">
                <a:solidFill>
                  <a:srgbClr val="1C28CB"/>
                </a:solidFill>
              </a:defRPr>
            </a:lvl4pPr>
            <a:lvl5pPr marL="3048000" indent="-609600" defTabSz="2438337">
              <a:lnSpc>
                <a:spcPct val="90000"/>
              </a:lnSpc>
              <a:spcBef>
                <a:spcPts val="4500"/>
              </a:spcBef>
              <a:defRPr sz="4800">
                <a:solidFill>
                  <a:srgbClr val="1C28CB"/>
                </a:solidFill>
              </a:defRPr>
            </a:lvl5pPr>
          </a:lstStyle>
          <a:p>
            <a:r>
              <a:t>Body Level One</a:t>
            </a:r>
          </a:p>
          <a:p>
            <a:pPr lvl="1"/>
            <a:r>
              <a:t>Body Level Two</a:t>
            </a:r>
          </a:p>
          <a:p>
            <a:pPr lvl="2"/>
            <a:r>
              <a:t>Body Level Three</a:t>
            </a:r>
          </a:p>
          <a:p>
            <a:pPr lvl="3"/>
            <a:r>
              <a:t>Body Level Four</a:t>
            </a:r>
          </a:p>
          <a:p>
            <a:pPr lvl="4"/>
            <a:r>
              <a:t>Body Level Five</a:t>
            </a:r>
          </a:p>
        </p:txBody>
      </p:sp>
      <p:sp>
        <p:nvSpPr>
          <p:cNvPr id="32" name="Presentation Title"/>
          <p:cNvSpPr txBox="1">
            <a:spLocks noGrp="1"/>
          </p:cNvSpPr>
          <p:nvPr>
            <p:ph type="body" sz="quarter" idx="21" hasCustomPrompt="1"/>
          </p:nvPr>
        </p:nvSpPr>
        <p:spPr>
          <a:xfrm>
            <a:off x="488589" y="1354565"/>
            <a:ext cx="19253504" cy="2663159"/>
          </a:xfrm>
          <a:prstGeom prst="rect">
            <a:avLst/>
          </a:prstGeom>
        </p:spPr>
        <p:txBody>
          <a:bodyPr lIns="50800" tIns="50800" rIns="50800" bIns="50800"/>
          <a:lstStyle>
            <a:lvl1pPr>
              <a:lnSpc>
                <a:spcPct val="80000"/>
              </a:lnSpc>
              <a:defRPr sz="9000" spc="-200">
                <a:solidFill>
                  <a:srgbClr val="1C28CB"/>
                </a:solidFill>
              </a:defRPr>
            </a:lvl1pPr>
          </a:lstStyle>
          <a:p>
            <a:r>
              <a:t>Title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00647899"/>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userDrawn="1">
  <p:cSld name="1_Blank">
    <p:spTree>
      <p:nvGrpSpPr>
        <p:cNvPr id="1" name=""/>
        <p:cNvGrpSpPr/>
        <p:nvPr/>
      </p:nvGrpSpPr>
      <p:grpSpPr>
        <a:xfrm>
          <a:off x="0" y="0"/>
          <a:ext cx="0" cy="0"/>
          <a:chOff x="0" y="0"/>
          <a:chExt cx="0" cy="0"/>
        </a:xfrm>
      </p:grpSpPr>
      <p:sp>
        <p:nvSpPr>
          <p:cNvPr id="2" name="Date Placeholder 1"/>
          <p:cNvSpPr>
            <a:spLocks noGrp="1" noEditPoints="1"/>
          </p:cNvSpPr>
          <p:nvPr>
            <p:ph type="dt" sz="half" idx="10"/>
          </p:nvPr>
        </p:nvSpPr>
        <p:spPr bwMode="auto"/>
        <p:txBody>
          <a:bodyPr/>
          <a:lstStyle/>
          <a:p>
            <a:endParaRPr lang="en-US"/>
          </a:p>
        </p:txBody>
      </p:sp>
      <p:sp>
        <p:nvSpPr>
          <p:cNvPr id="4" name="Slide Number Placeholder 3"/>
          <p:cNvSpPr>
            <a:spLocks noGrp="1" noEditPoints="1"/>
          </p:cNvSpPr>
          <p:nvPr>
            <p:ph type="sldNum" sz="quarter" idx="12"/>
          </p:nvPr>
        </p:nvSpPr>
        <p:spPr bwMode="auto"/>
        <p:txBody>
          <a:bodyPr/>
          <a:lstStyle/>
          <a:p>
            <a:fld id="{5C197750-EEBD-B34A-BE39-A2AA7A4A9606}" type="slidenum">
              <a:rPr lang="en-US"/>
              <a:t>‹#›</a:t>
            </a:fld>
            <a:endParaRPr lang="en-US"/>
          </a:p>
        </p:txBody>
      </p:sp>
      <p:pic>
        <p:nvPicPr>
          <p:cNvPr id="6" name="Picture 5"/>
          <p:cNvPicPr>
            <a:picLocks noChangeAspect="1"/>
          </p:cNvPicPr>
          <p:nvPr userDrawn="1"/>
        </p:nvPicPr>
        <p:blipFill>
          <a:blip r:embed="rId2">
            <a:alphaModFix amt="36000"/>
          </a:blip>
          <a:srcRect/>
          <a:stretch>
            <a:fillRect/>
          </a:stretch>
        </p:blipFill>
        <p:spPr>
          <a:xfrm>
            <a:off x="0" y="0"/>
            <a:ext cx="24422508" cy="13713147"/>
          </a:xfrm>
          <a:prstGeom prst="rect">
            <a:avLst/>
          </a:prstGeom>
          <a:ln>
            <a:noFill/>
          </a:ln>
        </p:spPr>
      </p:pic>
    </p:spTree>
  </p:cSld>
  <p:clrMapOvr>
    <a:masterClrMapping/>
  </p:clrMapOvr>
  <p:transition spd="slow">
    <p:push/>
  </p:transition>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5" name="Date Placeholder 4"/>
          <p:cNvSpPr>
            <a:spLocks noGrp="1" noEditPoints="1"/>
          </p:cNvSpPr>
          <p:nvPr>
            <p:ph type="dt" sz="half" idx="10"/>
          </p:nvPr>
        </p:nvSpPr>
        <p:spPr bwMode="auto"/>
        <p:txBody>
          <a:bodyPr/>
          <a:lstStyle/>
          <a:p>
            <a:endParaRPr lang="en-US"/>
          </a:p>
        </p:txBody>
      </p:sp>
      <p:sp>
        <p:nvSpPr>
          <p:cNvPr id="7" name="Slide Number Placeholder 6"/>
          <p:cNvSpPr>
            <a:spLocks noGrp="1" noEditPoints="1"/>
          </p:cNvSpPr>
          <p:nvPr>
            <p:ph type="sldNum" sz="quarter" idx="12"/>
          </p:nvPr>
        </p:nvSpPr>
        <p:spPr bwMode="auto"/>
        <p:txBody>
          <a:bodyPr/>
          <a:lstStyle/>
          <a:p>
            <a:fld id="{5C197750-EEBD-B34A-BE39-A2AA7A4A9606}" type="slidenum">
              <a:rPr lang="en-US"/>
              <a:t>‹#›</a:t>
            </a:fld>
            <a:endParaRPr lang="en-US"/>
          </a:p>
        </p:txBody>
      </p:sp>
      <p:sp>
        <p:nvSpPr>
          <p:cNvPr id="9" name="Table Placeholder 8"/>
          <p:cNvSpPr>
            <a:spLocks noGrp="1" noEditPoints="1"/>
          </p:cNvSpPr>
          <p:nvPr>
            <p:ph type="tbl" sz="quarter" idx="13"/>
          </p:nvPr>
        </p:nvSpPr>
        <p:spPr bwMode="auto">
          <a:xfrm>
            <a:off x="1676400" y="3836893"/>
            <a:ext cx="21031200" cy="8283390"/>
          </a:xfrm>
        </p:spPr>
        <p:txBody>
          <a:bodyPr/>
          <a:lstStyle/>
          <a:p>
            <a:r>
              <a:rPr lang="en-GB"/>
              <a:t>Click icon to add table</a:t>
            </a:r>
            <a:endParaRPr lang="en-US"/>
          </a:p>
        </p:txBody>
      </p:sp>
      <p:sp>
        <p:nvSpPr>
          <p:cNvPr id="8" name="Title 1"/>
          <p:cNvSpPr>
            <a:spLocks noGrp="1" noEditPoints="1"/>
          </p:cNvSpPr>
          <p:nvPr>
            <p:ph type="title"/>
          </p:nvPr>
        </p:nvSpPr>
        <p:spPr bwMode="auto">
          <a:xfrm>
            <a:off x="1676400" y="1405338"/>
            <a:ext cx="19074884" cy="2651126"/>
          </a:xfrm>
        </p:spPr>
        <p:txBody>
          <a:bodyPr>
            <a:normAutofit/>
          </a:bodyPr>
          <a:lstStyle>
            <a:lvl1pPr defTabSz="2438400">
              <a:defRPr sz="5333"/>
            </a:lvl1pPr>
          </a:lstStyle>
          <a:p>
            <a:r>
              <a:rPr lang="en-GB"/>
              <a:t>Click to edit Master title style</a:t>
            </a:r>
            <a:endParaRPr lang="en-US"/>
          </a:p>
        </p:txBody>
      </p:sp>
    </p:spTree>
  </p:cSld>
  <p:clrMapOvr>
    <a:masterClrMapping/>
  </p:clrMapOvr>
  <p:transition spd="slow">
    <p:push/>
  </p:transition>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act Details">
    <p:spTree>
      <p:nvGrpSpPr>
        <p:cNvPr id="1" name=""/>
        <p:cNvGrpSpPr/>
        <p:nvPr/>
      </p:nvGrpSpPr>
      <p:grpSpPr>
        <a:xfrm>
          <a:off x="0" y="0"/>
          <a:ext cx="0" cy="0"/>
          <a:chOff x="0" y="0"/>
          <a:chExt cx="0" cy="0"/>
        </a:xfrm>
      </p:grpSpPr>
      <p:sp>
        <p:nvSpPr>
          <p:cNvPr id="10" name="Picture Placeholder 2"/>
          <p:cNvSpPr>
            <a:spLocks noGrp="1" noEditPoints="1"/>
          </p:cNvSpPr>
          <p:nvPr>
            <p:ph type="pic" idx="10" hasCustomPrompt="1"/>
          </p:nvPr>
        </p:nvSpPr>
        <p:spPr bwMode="auto">
          <a:xfrm>
            <a:off x="1962952" y="3966149"/>
            <a:ext cx="5046208" cy="5045942"/>
          </a:xfrm>
          <a:prstGeom prst="ellipse">
            <a:avLst/>
          </a:prstGeom>
        </p:spPr>
        <p:txBody>
          <a:bodyPr anchor="ctr">
            <a:normAutofit/>
          </a:bodyPr>
          <a:lstStyle>
            <a:lvl1pPr marL="0" indent="0" algn="ctr" defTabSz="2438400">
              <a:buNone/>
              <a:defRPr sz="2667"/>
            </a:lvl1pPr>
            <a:lvl2pPr marL="914400" indent="0" defTabSz="2438400">
              <a:buNone/>
              <a:defRPr sz="5600"/>
            </a:lvl2pPr>
            <a:lvl3pPr marL="1828800" indent="0" defTabSz="2438400">
              <a:buNone/>
              <a:defRPr sz="4800"/>
            </a:lvl3pPr>
            <a:lvl4pPr marL="2743200" indent="0" defTabSz="2438400">
              <a:buNone/>
              <a:defRPr sz="4000"/>
            </a:lvl4pPr>
            <a:lvl5pPr marL="3657600" indent="0" defTabSz="2438400">
              <a:buNone/>
              <a:defRPr sz="4000"/>
            </a:lvl5pPr>
            <a:lvl6pPr marL="4572000" indent="0" defTabSz="2438400">
              <a:buNone/>
              <a:defRPr sz="4000"/>
            </a:lvl6pPr>
            <a:lvl7pPr marL="5486400" indent="0" defTabSz="2438400">
              <a:buNone/>
              <a:defRPr sz="4000"/>
            </a:lvl7pPr>
            <a:lvl8pPr marL="6400800" indent="0" defTabSz="2438400">
              <a:buNone/>
              <a:defRPr sz="4000"/>
            </a:lvl8pPr>
            <a:lvl9pPr marL="7315200" indent="0" defTabSz="2438400">
              <a:buNone/>
              <a:defRPr sz="4000"/>
            </a:lvl9pPr>
          </a:lstStyle>
          <a:p>
            <a:pPr lvl="0"/>
            <a:r>
              <a:rPr lang="en-US"/>
              <a:t>Drag picture to placeholder or click icon to add </a:t>
            </a:r>
            <a:endParaRPr/>
          </a:p>
        </p:txBody>
      </p:sp>
      <p:sp>
        <p:nvSpPr>
          <p:cNvPr id="15" name="Content Placeholder 2"/>
          <p:cNvSpPr>
            <a:spLocks noGrp="1" noEditPoints="1"/>
          </p:cNvSpPr>
          <p:nvPr>
            <p:ph sz="half" idx="13" hasCustomPrompt="1"/>
          </p:nvPr>
        </p:nvSpPr>
        <p:spPr bwMode="auto">
          <a:xfrm>
            <a:off x="7417397" y="4632771"/>
            <a:ext cx="4609654" cy="822125"/>
          </a:xfrm>
        </p:spPr>
        <p:txBody>
          <a:bodyPr lIns="0" tIns="0" rIns="0" bIns="0">
            <a:normAutofit/>
          </a:bodyPr>
          <a:lstStyle>
            <a:lvl1pPr marL="0" indent="0" defTabSz="2438400">
              <a:lnSpc>
                <a:spcPct val="150000"/>
              </a:lnSpc>
              <a:buNone/>
              <a:defRPr sz="2933" b="1" i="0">
                <a:latin typeface="Century Gothic" panose="020F0302020204030204" pitchFamily="34" charset="0"/>
                <a:ea typeface="Century Gothic" panose="020F0302020204030204" pitchFamily="34" charset="0"/>
                <a:cs typeface="Century Gothic" panose="020F0302020204030204" pitchFamily="34" charset="0"/>
              </a:defRPr>
            </a:lvl1pPr>
          </a:lstStyle>
          <a:p>
            <a:pPr lvl="0"/>
            <a:r>
              <a:rPr lang="en-US"/>
              <a:t>Name</a:t>
            </a:r>
            <a:endParaRPr/>
          </a:p>
        </p:txBody>
      </p:sp>
      <p:sp>
        <p:nvSpPr>
          <p:cNvPr id="18" name="Text Placeholder 17"/>
          <p:cNvSpPr>
            <a:spLocks noGrp="1" noEditPoints="1"/>
          </p:cNvSpPr>
          <p:nvPr>
            <p:ph type="body" sz="quarter" idx="14" hasCustomPrompt="1"/>
          </p:nvPr>
        </p:nvSpPr>
        <p:spPr bwMode="auto">
          <a:xfrm>
            <a:off x="7417397" y="5567096"/>
            <a:ext cx="4609654" cy="763237"/>
          </a:xfrm>
        </p:spPr>
        <p:txBody>
          <a:bodyPr lIns="0" tIns="0" rIns="0" bIns="0">
            <a:normAutofit/>
          </a:bodyPr>
          <a:lstStyle>
            <a:lvl1pPr marL="0" indent="0" defTabSz="2438400">
              <a:lnSpc>
                <a:spcPct val="150000"/>
              </a:lnSpc>
              <a:buNone/>
              <a:defRPr sz="2933"/>
            </a:lvl1pPr>
          </a:lstStyle>
          <a:p>
            <a:pPr lvl="0"/>
            <a:r>
              <a:rPr lang="en-US"/>
              <a:t>Title</a:t>
            </a:r>
          </a:p>
        </p:txBody>
      </p:sp>
      <p:sp>
        <p:nvSpPr>
          <p:cNvPr id="19" name="Text Placeholder 17"/>
          <p:cNvSpPr>
            <a:spLocks noGrp="1" noEditPoints="1"/>
          </p:cNvSpPr>
          <p:nvPr>
            <p:ph type="body" sz="quarter" idx="15" hasCustomPrompt="1"/>
          </p:nvPr>
        </p:nvSpPr>
        <p:spPr bwMode="auto">
          <a:xfrm>
            <a:off x="7417397" y="6445667"/>
            <a:ext cx="4609654" cy="763237"/>
          </a:xfrm>
        </p:spPr>
        <p:txBody>
          <a:bodyPr lIns="0" tIns="0" rIns="0" bIns="0">
            <a:normAutofit/>
          </a:bodyPr>
          <a:lstStyle>
            <a:lvl1pPr marL="0" indent="0" defTabSz="2438400">
              <a:lnSpc>
                <a:spcPct val="150000"/>
              </a:lnSpc>
              <a:buNone/>
              <a:defRPr sz="2933"/>
            </a:lvl1pPr>
          </a:lstStyle>
          <a:p>
            <a:pPr lvl="0"/>
            <a:r>
              <a:rPr lang="en-US"/>
              <a:t>Organisation</a:t>
            </a:r>
          </a:p>
        </p:txBody>
      </p:sp>
      <p:sp>
        <p:nvSpPr>
          <p:cNvPr id="20" name="Text Placeholder 17"/>
          <p:cNvSpPr>
            <a:spLocks noGrp="1" noEditPoints="1"/>
          </p:cNvSpPr>
          <p:nvPr>
            <p:ph type="body" sz="quarter" idx="16" hasCustomPrompt="1"/>
          </p:nvPr>
        </p:nvSpPr>
        <p:spPr bwMode="auto">
          <a:xfrm>
            <a:off x="7417397" y="7304280"/>
            <a:ext cx="4609654" cy="2040160"/>
          </a:xfrm>
        </p:spPr>
        <p:txBody>
          <a:bodyPr lIns="0" tIns="0" rIns="0" bIns="0">
            <a:normAutofit/>
          </a:bodyPr>
          <a:lstStyle>
            <a:lvl1pPr marL="0" indent="0" defTabSz="2438400">
              <a:lnSpc>
                <a:spcPct val="150000"/>
              </a:lnSpc>
              <a:buNone/>
              <a:defRPr sz="2933"/>
            </a:lvl1pPr>
          </a:lstStyle>
          <a:p>
            <a:pPr lvl="0"/>
            <a:r>
              <a:rPr lang="en-US"/>
              <a:t>Contact details</a:t>
            </a:r>
          </a:p>
        </p:txBody>
      </p:sp>
      <p:pic>
        <p:nvPicPr>
          <p:cNvPr id="34" name="Picture 33"/>
          <p:cNvPicPr>
            <a:picLocks noChangeAspect="1"/>
          </p:cNvPicPr>
          <p:nvPr userDrawn="1"/>
        </p:nvPicPr>
        <p:blipFill>
          <a:blip r:embed="rId2"/>
          <a:srcRect/>
          <a:stretch>
            <a:fillRect/>
          </a:stretch>
        </p:blipFill>
        <p:spPr bwMode="auto">
          <a:xfrm>
            <a:off x="10013952" y="1487653"/>
            <a:ext cx="3703587" cy="1083413"/>
          </a:xfrm>
          <a:prstGeom prst="rect">
            <a:avLst/>
          </a:prstGeom>
        </p:spPr>
      </p:pic>
      <p:sp>
        <p:nvSpPr>
          <p:cNvPr id="2" name="Rectangle 1"/>
          <p:cNvSpPr/>
          <p:nvPr userDrawn="1"/>
        </p:nvSpPr>
        <p:spPr bwMode="auto">
          <a:xfrm>
            <a:off x="19456342" y="1133386"/>
            <a:ext cx="3848944" cy="1365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a:p>
        </p:txBody>
      </p:sp>
      <p:sp>
        <p:nvSpPr>
          <p:cNvPr id="28" name="TextBox 27"/>
          <p:cNvSpPr txBox="1"/>
          <p:nvPr userDrawn="1"/>
        </p:nvSpPr>
        <p:spPr bwMode="auto">
          <a:xfrm>
            <a:off x="13482320" y="8102416"/>
            <a:ext cx="6738932" cy="527615"/>
          </a:xfrm>
          <a:prstGeom prst="rect">
            <a:avLst/>
          </a:prstGeom>
          <a:noFill/>
        </p:spPr>
        <p:txBody>
          <a:bodyPr wrap="square" rtlCol="0">
            <a:spAutoFit/>
          </a:bodyPr>
          <a:lstStyle/>
          <a:p>
            <a:r>
              <a:rPr lang="en-US" sz="2933" b="0" i="0" u="sng">
                <a:solidFill>
                  <a:schemeClr val="tx2"/>
                </a:solidFill>
                <a:latin typeface="+mj-lt"/>
                <a:ea typeface="Corbel"/>
                <a:cs typeface="Corbel"/>
                <a:hlinkClick r:id="rId3" tooltip="https://www.lumi-supercomputer.eu/"/>
              </a:rPr>
              <a:t>www.lumi-supercomputer.eu</a:t>
            </a:r>
            <a:endParaRPr lang="en-US" sz="2933" b="0" i="0">
              <a:solidFill>
                <a:schemeClr val="tx2"/>
              </a:solidFill>
              <a:latin typeface="+mj-lt"/>
              <a:ea typeface="Corbel"/>
              <a:cs typeface="Corbel"/>
            </a:endParaRPr>
          </a:p>
        </p:txBody>
      </p:sp>
      <p:cxnSp>
        <p:nvCxnSpPr>
          <p:cNvPr id="11" name="Straight Connector 10"/>
          <p:cNvCxnSpPr/>
          <p:nvPr userDrawn="1"/>
        </p:nvCxnSpPr>
        <p:spPr bwMode="auto">
          <a:xfrm>
            <a:off x="13025902" y="4603776"/>
            <a:ext cx="0" cy="4740667"/>
          </a:xfrm>
          <a:prstGeom prst="line">
            <a:avLst/>
          </a:prstGeom>
          <a:ln>
            <a:solidFill>
              <a:schemeClr val="accent1">
                <a:alpha val="21000"/>
              </a:scheme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bwMode="auto">
          <a:xfrm>
            <a:off x="13482318" y="8730099"/>
            <a:ext cx="6738930" cy="527615"/>
          </a:xfrm>
          <a:prstGeom prst="rect">
            <a:avLst/>
          </a:prstGeom>
          <a:noFill/>
        </p:spPr>
        <p:txBody>
          <a:bodyPr wrap="square" rtlCol="0">
            <a:spAutoFit/>
          </a:bodyPr>
          <a:lstStyle/>
          <a:p>
            <a:r>
              <a:rPr lang="en-US" sz="2933" b="0" i="0" u="sng">
                <a:solidFill>
                  <a:schemeClr val="tx2"/>
                </a:solidFill>
                <a:latin typeface="+mj-lt"/>
                <a:ea typeface="Corbel"/>
                <a:cs typeface="Corbel"/>
                <a:hlinkClick r:id="rId4" tooltip="mailto:contact@lumi-supercomputer.eu"/>
              </a:rPr>
              <a:t>contact@lumi-supercomputer.eu</a:t>
            </a:r>
            <a:endParaRPr lang="en-US" sz="2933" b="0" i="0">
              <a:solidFill>
                <a:schemeClr val="tx2"/>
              </a:solidFill>
              <a:latin typeface="+mj-lt"/>
              <a:ea typeface="Corbel"/>
              <a:cs typeface="Corbel"/>
            </a:endParaRPr>
          </a:p>
        </p:txBody>
      </p:sp>
      <p:sp>
        <p:nvSpPr>
          <p:cNvPr id="4" name="TextBox 3"/>
          <p:cNvSpPr txBox="1"/>
          <p:nvPr userDrawn="1"/>
        </p:nvSpPr>
        <p:spPr bwMode="auto">
          <a:xfrm>
            <a:off x="13482318" y="4611592"/>
            <a:ext cx="5000768" cy="527615"/>
          </a:xfrm>
          <a:prstGeom prst="rect">
            <a:avLst/>
          </a:prstGeom>
          <a:noFill/>
        </p:spPr>
        <p:txBody>
          <a:bodyPr wrap="square" rtlCol="0">
            <a:spAutoFit/>
          </a:bodyPr>
          <a:lstStyle/>
          <a:p>
            <a:r>
              <a:rPr lang="en-US" sz="2933" b="1" i="0">
                <a:latin typeface="+mj-lt"/>
                <a:ea typeface="Century Gothic" panose="020F0302020204030204" pitchFamily="34" charset="0"/>
                <a:cs typeface="Century Gothic" panose="020F0302020204030204" pitchFamily="34" charset="0"/>
              </a:rPr>
              <a:t>Follow us</a:t>
            </a:r>
            <a:endParaRPr sz="2933">
              <a:latin typeface="+mj-lt"/>
            </a:endParaRPr>
          </a:p>
        </p:txBody>
      </p:sp>
      <p:sp>
        <p:nvSpPr>
          <p:cNvPr id="8" name="TextBox 7"/>
          <p:cNvSpPr txBox="1"/>
          <p:nvPr userDrawn="1"/>
        </p:nvSpPr>
        <p:spPr bwMode="auto">
          <a:xfrm>
            <a:off x="13482315" y="5287157"/>
            <a:ext cx="7324421" cy="2032558"/>
          </a:xfrm>
          <a:prstGeom prst="rect">
            <a:avLst/>
          </a:prstGeom>
          <a:noFill/>
        </p:spPr>
        <p:txBody>
          <a:bodyPr wrap="square" rtlCol="0">
            <a:spAutoFit/>
          </a:bodyPr>
          <a:lstStyle/>
          <a:p>
            <a:pPr>
              <a:lnSpc>
                <a:spcPct val="150000"/>
              </a:lnSpc>
            </a:pPr>
            <a:r>
              <a:rPr lang="en-US" sz="2933" b="1">
                <a:solidFill>
                  <a:schemeClr val="tx1"/>
                </a:solidFill>
                <a:latin typeface="+mj-lt"/>
                <a:ea typeface="+mn-ea"/>
                <a:cs typeface="+mn-cs"/>
              </a:rPr>
              <a:t>X: </a:t>
            </a:r>
            <a:r>
              <a:rPr lang="en-US" sz="2933" b="0" u="sng">
                <a:solidFill>
                  <a:schemeClr val="tx1"/>
                </a:solidFill>
                <a:latin typeface="+mj-lt"/>
                <a:ea typeface="+mn-ea"/>
                <a:cs typeface="+mn-cs"/>
                <a:hlinkClick r:id="rId5" tooltip="https://twitter.com/LUMIhpc"/>
              </a:rPr>
              <a:t>@</a:t>
            </a:r>
            <a:r>
              <a:rPr lang="en-US" sz="2933" b="0" u="sng" err="1">
                <a:solidFill>
                  <a:schemeClr val="tx1"/>
                </a:solidFill>
                <a:latin typeface="+mj-lt"/>
                <a:ea typeface="+mn-ea"/>
                <a:cs typeface="+mn-cs"/>
                <a:hlinkClick r:id="rId5" tooltip="https://twitter.com/LUMIhpc"/>
              </a:rPr>
              <a:t>LUMIhpc</a:t>
            </a:r>
            <a:r>
              <a:rPr lang="en-US" sz="2933" b="0" u="sng">
                <a:solidFill>
                  <a:schemeClr val="tx1"/>
                </a:solidFill>
                <a:latin typeface="+mj-lt"/>
                <a:ea typeface="+mn-ea"/>
                <a:cs typeface="+mn-cs"/>
                <a:hlinkClick r:id="rId5" tooltip="https://twitter.com/LUMIhpc"/>
              </a:rPr>
              <a:t> </a:t>
            </a:r>
            <a:br>
              <a:rPr lang="en-US" sz="2933" b="0">
                <a:solidFill>
                  <a:schemeClr val="tx1"/>
                </a:solidFill>
                <a:latin typeface="+mj-lt"/>
                <a:ea typeface="+mn-ea"/>
                <a:cs typeface="+mn-cs"/>
              </a:rPr>
            </a:br>
            <a:r>
              <a:rPr lang="en-US" sz="2933" b="1">
                <a:solidFill>
                  <a:schemeClr val="tx1"/>
                </a:solidFill>
                <a:latin typeface="+mj-lt"/>
                <a:ea typeface="+mn-ea"/>
                <a:cs typeface="+mn-cs"/>
              </a:rPr>
              <a:t>LinkedIn</a:t>
            </a:r>
            <a:r>
              <a:rPr lang="en-US" sz="2933" b="0">
                <a:solidFill>
                  <a:schemeClr val="tx1"/>
                </a:solidFill>
                <a:latin typeface="+mj-lt"/>
                <a:ea typeface="+mn-ea"/>
                <a:cs typeface="+mn-cs"/>
              </a:rPr>
              <a:t>: </a:t>
            </a:r>
            <a:r>
              <a:rPr lang="en-US" sz="2933" b="0" u="sng">
                <a:solidFill>
                  <a:schemeClr val="tx1"/>
                </a:solidFill>
                <a:latin typeface="+mj-lt"/>
                <a:ea typeface="+mn-ea"/>
                <a:cs typeface="+mn-cs"/>
                <a:hlinkClick r:id="rId6" tooltip="https://www.linkedin.com/company/lumi-supercomputer"/>
              </a:rPr>
              <a:t>LUMI supercomputer</a:t>
            </a:r>
            <a:br>
              <a:rPr lang="en-US" sz="2933" b="0">
                <a:solidFill>
                  <a:schemeClr val="tx1"/>
                </a:solidFill>
                <a:latin typeface="+mj-lt"/>
                <a:ea typeface="+mn-ea"/>
                <a:cs typeface="+mn-cs"/>
              </a:rPr>
            </a:br>
            <a:r>
              <a:rPr lang="en-US" sz="2933" b="1">
                <a:solidFill>
                  <a:schemeClr val="tx1"/>
                </a:solidFill>
                <a:latin typeface="+mj-lt"/>
                <a:ea typeface="+mn-ea"/>
                <a:cs typeface="+mn-cs"/>
              </a:rPr>
              <a:t>YouTube</a:t>
            </a:r>
            <a:r>
              <a:rPr lang="en-US" sz="2933" b="0">
                <a:solidFill>
                  <a:schemeClr val="tx1"/>
                </a:solidFill>
                <a:latin typeface="+mj-lt"/>
                <a:ea typeface="+mn-ea"/>
                <a:cs typeface="+mn-cs"/>
              </a:rPr>
              <a:t>: </a:t>
            </a:r>
            <a:r>
              <a:rPr lang="en-US" sz="2933" b="0" u="sng">
                <a:solidFill>
                  <a:schemeClr val="tx1"/>
                </a:solidFill>
                <a:latin typeface="+mj-lt"/>
                <a:ea typeface="+mn-ea"/>
                <a:cs typeface="+mn-cs"/>
                <a:hlinkClick r:id="rId7" tooltip="https://www.youtube.com/channel/UCb31KOJ6Wqu0sRpIRi_k8Mw"/>
              </a:rPr>
              <a:t>LUMI supercomputer</a:t>
            </a:r>
            <a:endParaRPr lang="en-US" sz="2933" b="0">
              <a:solidFill>
                <a:schemeClr val="tx1"/>
              </a:solidFill>
              <a:latin typeface="+mj-lt"/>
              <a:ea typeface="+mn-ea"/>
              <a:cs typeface="+mn-cs"/>
            </a:endParaRPr>
          </a:p>
        </p:txBody>
      </p:sp>
      <p:sp>
        <p:nvSpPr>
          <p:cNvPr id="3" name="Rectangle 2"/>
          <p:cNvSpPr/>
          <p:nvPr userDrawn="1"/>
        </p:nvSpPr>
        <p:spPr bwMode="auto">
          <a:xfrm>
            <a:off x="7009160" y="12817784"/>
            <a:ext cx="10167534" cy="743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Picture 15"/>
          <p:cNvPicPr>
            <a:picLocks noChangeAspect="1"/>
          </p:cNvPicPr>
          <p:nvPr userDrawn="1"/>
        </p:nvPicPr>
        <p:blipFill>
          <a:blip r:embed="rId8"/>
          <a:srcRect/>
          <a:stretch>
            <a:fillRect/>
          </a:stretch>
        </p:blipFill>
        <p:spPr bwMode="auto">
          <a:xfrm>
            <a:off x="481546" y="10633614"/>
            <a:ext cx="4525545" cy="2650173"/>
          </a:xfrm>
          <a:prstGeom prst="rect">
            <a:avLst/>
          </a:prstGeom>
        </p:spPr>
      </p:pic>
      <p:pic>
        <p:nvPicPr>
          <p:cNvPr id="17" name="Picture 16"/>
          <p:cNvPicPr>
            <a:picLocks noChangeAspect="1"/>
          </p:cNvPicPr>
          <p:nvPr userDrawn="1"/>
        </p:nvPicPr>
        <p:blipFill>
          <a:blip r:embed="rId9"/>
          <a:srcRect/>
          <a:stretch>
            <a:fillRect/>
          </a:stretch>
        </p:blipFill>
        <p:spPr bwMode="auto">
          <a:xfrm>
            <a:off x="5175851" y="10594392"/>
            <a:ext cx="7843563" cy="2600312"/>
          </a:xfrm>
          <a:prstGeom prst="rect">
            <a:avLst/>
          </a:prstGeom>
        </p:spPr>
      </p:pic>
      <p:pic>
        <p:nvPicPr>
          <p:cNvPr id="22" name="Picture 21"/>
          <p:cNvPicPr>
            <a:picLocks noChangeAspect="1"/>
          </p:cNvPicPr>
          <p:nvPr userDrawn="1"/>
        </p:nvPicPr>
        <p:blipFill>
          <a:blip r:embed="rId10"/>
          <a:srcRect/>
          <a:stretch>
            <a:fillRect/>
          </a:stretch>
        </p:blipFill>
        <p:spPr bwMode="auto">
          <a:xfrm>
            <a:off x="13025902" y="10004488"/>
            <a:ext cx="2420184" cy="3531846"/>
          </a:xfrm>
          <a:prstGeom prst="rect">
            <a:avLst/>
          </a:prstGeom>
        </p:spPr>
      </p:pic>
      <p:pic>
        <p:nvPicPr>
          <p:cNvPr id="23" name="Picture 22"/>
          <p:cNvPicPr>
            <a:picLocks noChangeAspect="1"/>
          </p:cNvPicPr>
          <p:nvPr userDrawn="1"/>
        </p:nvPicPr>
        <p:blipFill>
          <a:blip r:embed="rId11"/>
          <a:srcRect/>
          <a:stretch>
            <a:fillRect/>
          </a:stretch>
        </p:blipFill>
        <p:spPr bwMode="auto">
          <a:xfrm>
            <a:off x="16045035" y="10405120"/>
            <a:ext cx="1998093" cy="3036704"/>
          </a:xfrm>
          <a:prstGeom prst="rect">
            <a:avLst/>
          </a:prstGeom>
        </p:spPr>
      </p:pic>
      <p:pic>
        <p:nvPicPr>
          <p:cNvPr id="24" name="Picture 23"/>
          <p:cNvPicPr>
            <a:picLocks noChangeAspect="1"/>
          </p:cNvPicPr>
          <p:nvPr userDrawn="1"/>
        </p:nvPicPr>
        <p:blipFill>
          <a:blip r:embed="rId12"/>
          <a:srcRect/>
          <a:stretch>
            <a:fillRect/>
          </a:stretch>
        </p:blipFill>
        <p:spPr bwMode="auto">
          <a:xfrm>
            <a:off x="18043128" y="10194619"/>
            <a:ext cx="3557918" cy="2756259"/>
          </a:xfrm>
          <a:prstGeom prst="rect">
            <a:avLst/>
          </a:prstGeom>
        </p:spPr>
      </p:pic>
      <p:pic>
        <p:nvPicPr>
          <p:cNvPr id="25" name="Picture 24"/>
          <p:cNvPicPr>
            <a:picLocks noChangeAspect="1"/>
          </p:cNvPicPr>
          <p:nvPr userDrawn="1"/>
        </p:nvPicPr>
        <p:blipFill>
          <a:blip r:embed="rId13"/>
          <a:srcRect/>
          <a:stretch>
            <a:fillRect/>
          </a:stretch>
        </p:blipFill>
        <p:spPr bwMode="auto">
          <a:xfrm>
            <a:off x="21442392" y="11037958"/>
            <a:ext cx="2156748" cy="2156746"/>
          </a:xfrm>
          <a:prstGeom prst="rect">
            <a:avLst/>
          </a:prstGeom>
        </p:spPr>
      </p:pic>
    </p:spTree>
  </p:cSld>
  <p:clrMapOvr>
    <a:masterClrMapping/>
  </p:clrMapOvr>
  <p:transition spd="slow">
    <p:push/>
  </p:transition>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a:t>Click to edit Master title style</a:t>
            </a:r>
          </a:p>
        </p:txBody>
      </p:sp>
      <p:sp>
        <p:nvSpPr>
          <p:cNvPr id="3" name="Content Placeholder 2"/>
          <p:cNvSpPr>
            <a:spLocks noGrp="1" noEditPoints="1"/>
          </p:cNvSpPr>
          <p:nvPr>
            <p:ph idx="1"/>
          </p:nvPr>
        </p:nvSpPr>
        <p:spPr/>
        <p:txBody>
          <a:bodyPr/>
          <a:lstStyle>
            <a:lvl2pPr marL="1027485" marR="0" indent="-344837" algn="l" defTabSz="893773" rtl="0" eaLnBrk="1" fontAlgn="auto" latinLnBrk="0" hangingPunct="1">
              <a:lnSpc>
                <a:spcPct val="100000"/>
              </a:lnSpc>
              <a:spcBef>
                <a:spcPct val="53333"/>
              </a:spcBef>
              <a:spcAft>
                <a:spcPts val="0"/>
              </a:spcAft>
              <a:buSzPct val="100000"/>
              <a:buFont typeface="Courier New"/>
              <a:buChar char="o"/>
              <a:defRPr sz="4800"/>
            </a:lvl2pPr>
            <a:lvl3pPr marL="2579264" marR="0" indent="-344837" algn="l" defTabSz="893773" rtl="0" eaLnBrk="1" fontAlgn="auto" latinLnBrk="0" hangingPunct="1">
              <a:lnSpc>
                <a:spcPct val="100000"/>
              </a:lnSpc>
              <a:spcBef>
                <a:spcPct val="53333"/>
              </a:spcBef>
              <a:spcAft>
                <a:spcPts val="0"/>
              </a:spcAft>
              <a:buSzPct val="100000"/>
              <a:buFont typeface="Courier New"/>
              <a:buChar char="o"/>
              <a:defRPr sz="4800"/>
            </a:lvl3pPr>
            <a:lvl4pPr marL="3473038" marR="0" indent="-344837" algn="l" defTabSz="893773" rtl="0" eaLnBrk="1" fontAlgn="auto" latinLnBrk="0" hangingPunct="1">
              <a:lnSpc>
                <a:spcPct val="100000"/>
              </a:lnSpc>
              <a:spcBef>
                <a:spcPct val="53333"/>
              </a:spcBef>
              <a:spcAft>
                <a:spcPts val="0"/>
              </a:spcAft>
              <a:buSzPct val="100000"/>
              <a:buFont typeface="Courier New"/>
              <a:buChar char="o"/>
              <a:defRPr sz="4800"/>
            </a:lvl4pPr>
            <a:lvl5pPr defTabSz="2438400">
              <a:defRPr sz="4800" b="0" i="0">
                <a:solidFill>
                  <a:srgbClr val="000000"/>
                </a:solidFill>
                <a:latin typeface="Century Gothic" panose="020F0302020204030204" pitchFamily="34" charset="0"/>
                <a:cs typeface="Century Gothic"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noEditPoints="1"/>
          </p:cNvSpPr>
          <p:nvPr>
            <p:ph type="dt" sz="half" idx="10"/>
          </p:nvPr>
        </p:nvSpPr>
        <p:spPr/>
        <p:txBody>
          <a:bodyPr/>
          <a:lstStyle/>
          <a:p>
            <a:endParaRPr lang="en-US"/>
          </a:p>
        </p:txBody>
      </p:sp>
      <p:sp>
        <p:nvSpPr>
          <p:cNvPr id="5" name="Footer Placeholder 4"/>
          <p:cNvSpPr>
            <a:spLocks noGrp="1" noEditPoints="1"/>
          </p:cNvSpPr>
          <p:nvPr>
            <p:ph type="ftr" sz="quarter" idx="11"/>
          </p:nvPr>
        </p:nvSpPr>
        <p:spPr>
          <a:xfrm>
            <a:off x="6172203" y="12755294"/>
            <a:ext cx="11497733" cy="631450"/>
          </a:xfrm>
          <a:prstGeom prst="rect">
            <a:avLst/>
          </a:prstGeom>
        </p:spPr>
        <p:txBody>
          <a:bodyPr/>
          <a:lstStyle/>
          <a:p>
            <a:endParaRPr lang="en-US"/>
          </a:p>
        </p:txBody>
      </p:sp>
      <p:sp>
        <p:nvSpPr>
          <p:cNvPr id="6" name="Slide Number Placeholder 5"/>
          <p:cNvSpPr>
            <a:spLocks noGrp="1" noEditPoints="1"/>
          </p:cNvSpPr>
          <p:nvPr>
            <p:ph type="sldNum" sz="quarter" idx="12"/>
          </p:nvPr>
        </p:nvSpPr>
        <p:spPr/>
        <p:txBody>
          <a:bodyPr/>
          <a:lstStyle/>
          <a:p>
            <a:fld id="{D41975A3-2E4D-4F46-A85A-D5B41899487D}" type="slidenum">
              <a:rPr lang="en-US"/>
              <a:t>‹#›</a:t>
            </a:fld>
            <a:endParaRPr lang="en-US"/>
          </a:p>
        </p:txBody>
      </p:sp>
    </p:spTree>
  </p:cSld>
  <p:clrMapOvr>
    <a:masterClrMapping/>
  </p:clrMapOvr>
  <p:transition spd="slow">
    <p:push/>
  </p:transition>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rcRect/>
          <a:stretch>
            <a:fillRect/>
          </a:stretch>
        </p:blipFill>
        <p:spPr bwMode="auto">
          <a:xfrm>
            <a:off x="0" y="0"/>
            <a:ext cx="24384000" cy="13716000"/>
          </a:xfrm>
          <a:prstGeom prst="rect">
            <a:avLst/>
          </a:prstGeom>
        </p:spPr>
      </p:pic>
      <p:pic>
        <p:nvPicPr>
          <p:cNvPr id="9" name="Picture 8"/>
          <p:cNvPicPr>
            <a:picLocks noChangeAspect="1"/>
          </p:cNvPicPr>
          <p:nvPr userDrawn="1"/>
        </p:nvPicPr>
        <p:blipFill>
          <a:blip r:embed="rId3"/>
          <a:srcRect/>
          <a:stretch>
            <a:fillRect/>
          </a:stretch>
        </p:blipFill>
        <p:spPr bwMode="auto">
          <a:xfrm>
            <a:off x="2053466" y="4504877"/>
            <a:ext cx="4761939" cy="1393016"/>
          </a:xfrm>
          <a:prstGeom prst="rect">
            <a:avLst/>
          </a:prstGeom>
        </p:spPr>
      </p:pic>
      <p:sp>
        <p:nvSpPr>
          <p:cNvPr id="10" name="Title 1"/>
          <p:cNvSpPr>
            <a:spLocks noGrp="1" noEditPoints="1"/>
          </p:cNvSpPr>
          <p:nvPr>
            <p:ph type="title"/>
          </p:nvPr>
        </p:nvSpPr>
        <p:spPr bwMode="auto">
          <a:xfrm>
            <a:off x="1822850" y="6249963"/>
            <a:ext cx="7642260" cy="1920213"/>
          </a:xfrm>
        </p:spPr>
        <p:txBody>
          <a:bodyPr>
            <a:normAutofit/>
          </a:bodyPr>
          <a:lstStyle>
            <a:lvl1pPr algn="l" defTabSz="2438400">
              <a:defRPr sz="5333">
                <a:solidFill>
                  <a:schemeClr val="bg1"/>
                </a:solidFill>
              </a:defRPr>
            </a:lvl1pPr>
          </a:lstStyle>
          <a:p>
            <a:r>
              <a:rPr lang="en-GB"/>
              <a:t>Click to edit Master title style</a:t>
            </a:r>
            <a:endParaRPr lang="en-US"/>
          </a:p>
        </p:txBody>
      </p:sp>
      <p:pic>
        <p:nvPicPr>
          <p:cNvPr id="11" name="Picture 10"/>
          <p:cNvPicPr>
            <a:picLocks noChangeAspect="1"/>
          </p:cNvPicPr>
          <p:nvPr userDrawn="1"/>
        </p:nvPicPr>
        <p:blipFill>
          <a:blip r:embed="rId4"/>
          <a:srcRect b="18575"/>
          <a:stretch/>
        </p:blipFill>
        <p:spPr bwMode="auto">
          <a:xfrm>
            <a:off x="20294904" y="1660173"/>
            <a:ext cx="2986816" cy="2016251"/>
          </a:xfrm>
          <a:prstGeom prst="rect">
            <a:avLst/>
          </a:prstGeom>
          <a:effectLst>
            <a:outerShdw blurRad="651420" sx="102000" sy="102000" algn="ctr" rotWithShape="0">
              <a:srgbClr val="025C96">
                <a:alpha val="0"/>
              </a:srgbClr>
            </a:outerShdw>
          </a:effectLst>
        </p:spPr>
      </p:pic>
      <p:sp>
        <p:nvSpPr>
          <p:cNvPr id="12" name="TextBox 11"/>
          <p:cNvSpPr txBox="1"/>
          <p:nvPr userDrawn="1"/>
        </p:nvSpPr>
        <p:spPr bwMode="auto">
          <a:xfrm>
            <a:off x="20294904" y="837800"/>
            <a:ext cx="2986816" cy="547134"/>
          </a:xfrm>
          <a:prstGeom prst="rect">
            <a:avLst/>
          </a:prstGeom>
          <a:noFill/>
        </p:spPr>
        <p:txBody>
          <a:bodyPr wrap="square">
            <a:spAutoFit/>
          </a:bodyPr>
          <a:lstStyle/>
          <a:p>
            <a:pPr algn="ctr"/>
            <a:r>
              <a:rPr lang="en-US" sz="2667">
                <a:solidFill>
                  <a:schemeClr val="bg1"/>
                </a:solidFill>
                <a:latin typeface="Museo 500"/>
              </a:rPr>
              <a:t>Powered by</a:t>
            </a:r>
            <a:endParaRPr sz="4800"/>
          </a:p>
        </p:txBody>
      </p:sp>
      <p:sp>
        <p:nvSpPr>
          <p:cNvPr id="8" name="Text Placeholder 7"/>
          <p:cNvSpPr>
            <a:spLocks noGrp="1" noEditPoints="1"/>
          </p:cNvSpPr>
          <p:nvPr>
            <p:ph type="body" sz="quarter" idx="10"/>
          </p:nvPr>
        </p:nvSpPr>
        <p:spPr bwMode="auto">
          <a:xfrm>
            <a:off x="0" y="12066232"/>
            <a:ext cx="24384000" cy="1020235"/>
          </a:xfrm>
        </p:spPr>
        <p:txBody>
          <a:bodyPr/>
          <a:lstStyle>
            <a:lvl1pPr marL="0" indent="0" algn="ctr" defTabSz="2438400">
              <a:buNone/>
              <a:defRPr sz="4800"/>
            </a:lvl1pPr>
          </a:lstStyle>
          <a:p>
            <a:pPr lvl="0"/>
            <a:r>
              <a:rPr lang="en-GB"/>
              <a:t>Click to edit Master text styles</a:t>
            </a:r>
          </a:p>
        </p:txBody>
      </p:sp>
    </p:spTree>
  </p:cSld>
  <p:clrMapOvr>
    <a:masterClrMapping/>
  </p:clrMapOvr>
  <p:transition spd="slow">
    <p:push/>
  </p:transition>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Backround">
    <p:bg>
      <p:bgRef idx="1002">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duotone>
              <a:schemeClr val="accent2">
                <a:shade val="45000"/>
                <a:satMod val="135000"/>
              </a:schemeClr>
              <a:prstClr val="white"/>
            </a:duotone>
            <a:alphaModFix amt="40000"/>
          </a:blip>
          <a:srcRect r="1315"/>
          <a:stretch/>
        </p:blipFill>
        <p:spPr>
          <a:xfrm>
            <a:off x="0" y="0"/>
            <a:ext cx="24417600" cy="13716000"/>
          </a:xfrm>
          <a:prstGeom prst="rect">
            <a:avLst/>
          </a:prstGeom>
        </p:spPr>
      </p:pic>
      <p:sp>
        <p:nvSpPr>
          <p:cNvPr id="3" name="Date Placeholder 2"/>
          <p:cNvSpPr>
            <a:spLocks noGrp="1" noEditPoints="1"/>
          </p:cNvSpPr>
          <p:nvPr>
            <p:ph type="dt" sz="half" idx="10"/>
          </p:nvPr>
        </p:nvSpPr>
        <p:spPr bwMode="auto"/>
        <p:txBody>
          <a:bodyPr/>
          <a:lstStyle/>
          <a:p>
            <a:endParaRPr lang="en-US"/>
          </a:p>
        </p:txBody>
      </p:sp>
      <p:sp>
        <p:nvSpPr>
          <p:cNvPr id="5" name="Slide Number Placeholder 4"/>
          <p:cNvSpPr>
            <a:spLocks noGrp="1" noEditPoints="1"/>
          </p:cNvSpPr>
          <p:nvPr>
            <p:ph type="sldNum" sz="quarter" idx="12"/>
          </p:nvPr>
        </p:nvSpPr>
        <p:spPr bwMode="auto"/>
        <p:txBody>
          <a:bodyPr/>
          <a:lstStyle/>
          <a:p>
            <a:fld id="{5C197750-EEBD-B34A-BE39-A2AA7A4A9606}" type="slidenum">
              <a:rPr lang="en-US"/>
              <a:t>‹#›</a:t>
            </a:fld>
            <a:endParaRPr lang="en-US"/>
          </a:p>
        </p:txBody>
      </p:sp>
      <p:sp>
        <p:nvSpPr>
          <p:cNvPr id="7" name="Title Placeholder 1"/>
          <p:cNvSpPr>
            <a:spLocks noGrp="1" noEditPoints="1"/>
          </p:cNvSpPr>
          <p:nvPr>
            <p:ph type="title"/>
          </p:nvPr>
        </p:nvSpPr>
        <p:spPr bwMode="auto">
          <a:xfrm>
            <a:off x="1676400" y="1362074"/>
            <a:ext cx="18045952" cy="1093262"/>
          </a:xfrm>
          <a:prstGeom prst="rect">
            <a:avLst/>
          </a:prstGeom>
        </p:spPr>
        <p:txBody>
          <a:bodyPr vert="horz" lIns="91440" tIns="45720" rIns="91440" bIns="45720" rtlCol="0" anchor="t">
            <a:normAutofit/>
          </a:bodyPr>
          <a:lstStyle/>
          <a:p>
            <a:r>
              <a:rPr lang="en-GB"/>
              <a:t>Click to edit Master title style</a:t>
            </a:r>
            <a:endParaRPr lang="en-US"/>
          </a:p>
        </p:txBody>
      </p:sp>
      <p:sp>
        <p:nvSpPr>
          <p:cNvPr id="8" name="Text Placeholder 2"/>
          <p:cNvSpPr>
            <a:spLocks noGrp="1" noEditPoints="1"/>
          </p:cNvSpPr>
          <p:nvPr>
            <p:ph idx="1"/>
          </p:nvPr>
        </p:nvSpPr>
        <p:spPr bwMode="auto">
          <a:xfrm>
            <a:off x="1676400" y="3098802"/>
            <a:ext cx="21031200" cy="925512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Box 9"/>
          <p:cNvSpPr txBox="1"/>
          <p:nvPr userDrawn="1"/>
        </p:nvSpPr>
        <p:spPr bwMode="auto">
          <a:xfrm>
            <a:off x="7426365" y="12800827"/>
            <a:ext cx="9531279" cy="369689"/>
          </a:xfrm>
          <a:prstGeom prst="rect">
            <a:avLst/>
          </a:prstGeom>
          <a:noFill/>
        </p:spPr>
        <p:txBody>
          <a:bodyPr wrap="square" rtlCol="0">
            <a:spAutoFit/>
          </a:bodyPr>
          <a:lstStyle/>
          <a:p>
            <a:pPr algn="ctr"/>
            <a:r>
              <a:rPr lang="en-US" sz="1867">
                <a:latin typeface="Century Gothic" panose="020F0302020204030204" pitchFamily="34" charset="0"/>
                <a:ea typeface="Corbel"/>
                <a:cs typeface="Corbel"/>
              </a:rPr>
              <a:t>www.lumi-supercomputer.</a:t>
            </a:r>
          </a:p>
        </p:txBody>
      </p:sp>
    </p:spTree>
  </p:cSld>
  <p:clrMapOvr>
    <a:overrideClrMapping bg1="lt1" tx1="dk1" bg2="lt2" tx2="dk2" accent1="accent1" accent2="accent2" accent3="accent3" accent4="accent4" accent5="accent5" accent6="accent6" hlink="hlink" folHlink="folHlink"/>
  </p:clrMapOvr>
  <p:transition spd="slow">
    <p:push/>
  </p:transition>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Background 1">
    <p:bg>
      <p:bgRef idx="1002">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63000"/>
          </a:blip>
          <a:srcRect/>
          <a:stretch>
            <a:fillRect/>
          </a:stretch>
        </p:blipFill>
        <p:spPr bwMode="auto">
          <a:xfrm>
            <a:off x="0" y="0"/>
            <a:ext cx="24384000" cy="13716000"/>
          </a:xfrm>
          <a:prstGeom prst="rect">
            <a:avLst/>
          </a:prstGeom>
        </p:spPr>
      </p:pic>
      <p:sp>
        <p:nvSpPr>
          <p:cNvPr id="3" name="Date Placeholder 2"/>
          <p:cNvSpPr>
            <a:spLocks noGrp="1" noEditPoints="1"/>
          </p:cNvSpPr>
          <p:nvPr>
            <p:ph type="dt" sz="half" idx="10"/>
          </p:nvPr>
        </p:nvSpPr>
        <p:spPr bwMode="auto"/>
        <p:txBody>
          <a:bodyPr/>
          <a:lstStyle/>
          <a:p>
            <a:endParaRPr lang="en-US"/>
          </a:p>
        </p:txBody>
      </p:sp>
      <p:sp>
        <p:nvSpPr>
          <p:cNvPr id="5" name="Slide Number Placeholder 4"/>
          <p:cNvSpPr>
            <a:spLocks noGrp="1" noEditPoints="1"/>
          </p:cNvSpPr>
          <p:nvPr>
            <p:ph type="sldNum" sz="quarter" idx="12"/>
          </p:nvPr>
        </p:nvSpPr>
        <p:spPr bwMode="auto"/>
        <p:txBody>
          <a:bodyPr/>
          <a:lstStyle/>
          <a:p>
            <a:fld id="{5C197750-EEBD-B34A-BE39-A2AA7A4A9606}" type="slidenum">
              <a:rPr lang="en-US"/>
              <a:t>‹#›</a:t>
            </a:fld>
            <a:endParaRPr lang="en-US"/>
          </a:p>
        </p:txBody>
      </p:sp>
      <p:pic>
        <p:nvPicPr>
          <p:cNvPr id="10" name="Picture 9"/>
          <p:cNvPicPr>
            <a:picLocks noChangeAspect="1"/>
          </p:cNvPicPr>
          <p:nvPr userDrawn="1"/>
        </p:nvPicPr>
        <p:blipFill>
          <a:blip r:embed="rId3"/>
          <a:srcRect/>
          <a:stretch>
            <a:fillRect/>
          </a:stretch>
        </p:blipFill>
        <p:spPr bwMode="auto">
          <a:xfrm>
            <a:off x="20039388" y="1356949"/>
            <a:ext cx="2668216" cy="780536"/>
          </a:xfrm>
          <a:prstGeom prst="rect">
            <a:avLst/>
          </a:prstGeom>
        </p:spPr>
      </p:pic>
      <p:sp>
        <p:nvSpPr>
          <p:cNvPr id="9" name="Title Placeholder 1"/>
          <p:cNvSpPr>
            <a:spLocks noGrp="1" noEditPoints="1"/>
          </p:cNvSpPr>
          <p:nvPr>
            <p:ph type="title"/>
          </p:nvPr>
        </p:nvSpPr>
        <p:spPr bwMode="auto">
          <a:xfrm>
            <a:off x="3327048" y="5759659"/>
            <a:ext cx="18045952" cy="2651125"/>
          </a:xfrm>
          <a:prstGeom prst="rect">
            <a:avLst/>
          </a:prstGeom>
        </p:spPr>
        <p:txBody>
          <a:bodyPr vert="horz" lIns="91440" tIns="45720" rIns="91440" bIns="45720" rtlCol="0" anchor="ctr">
            <a:normAutofit/>
          </a:bodyPr>
          <a:lstStyle>
            <a:lvl1pPr algn="ctr" defTabSz="2438400">
              <a:defRPr sz="4800">
                <a:solidFill>
                  <a:srgbClr val="036B99"/>
                </a:solidFill>
              </a:defRPr>
            </a:lvl1pPr>
          </a:lstStyle>
          <a:p>
            <a:r>
              <a:rPr lang="en-GB"/>
              <a:t>Click to edit Master title style</a:t>
            </a:r>
            <a:endParaRPr lang="en-US"/>
          </a:p>
        </p:txBody>
      </p:sp>
      <p:sp>
        <p:nvSpPr>
          <p:cNvPr id="11" name="TextBox 10"/>
          <p:cNvSpPr txBox="1"/>
          <p:nvPr userDrawn="1"/>
        </p:nvSpPr>
        <p:spPr bwMode="auto">
          <a:xfrm>
            <a:off x="7426365" y="12800827"/>
            <a:ext cx="9531279" cy="369689"/>
          </a:xfrm>
          <a:prstGeom prst="rect">
            <a:avLst/>
          </a:prstGeom>
          <a:noFill/>
        </p:spPr>
        <p:txBody>
          <a:bodyPr wrap="square" rtlCol="0">
            <a:spAutoFit/>
          </a:bodyPr>
          <a:lstStyle/>
          <a:p>
            <a:pPr algn="ctr"/>
            <a:r>
              <a:rPr lang="en-US" sz="1867" err="1">
                <a:latin typeface="Century Gothic" panose="020F0302020204030204" pitchFamily="34" charset="0"/>
                <a:ea typeface="Corbel"/>
                <a:cs typeface="Corbel"/>
              </a:rPr>
              <a:t>www.lumi-supercomputer.eu</a:t>
            </a:r>
            <a:r>
              <a:rPr lang="en-US" sz="1867">
                <a:latin typeface="Century Gothic" panose="020F0302020204030204" pitchFamily="34" charset="0"/>
                <a:ea typeface="Corbel"/>
                <a:cs typeface="Corbel"/>
              </a:rPr>
              <a:t>      </a:t>
            </a:r>
            <a:r>
              <a:rPr lang="en-US" sz="1867" b="0" i="0">
                <a:solidFill>
                  <a:schemeClr val="tx1"/>
                </a:solidFill>
                <a:latin typeface="Century Gothic" panose="020F0302020204030204" pitchFamily="34" charset="0"/>
                <a:ea typeface="Corbel"/>
                <a:cs typeface="Corbel"/>
              </a:rPr>
              <a:t>#</a:t>
            </a:r>
            <a:r>
              <a:rPr lang="en-US" sz="1867" b="0" i="0" err="1">
                <a:solidFill>
                  <a:schemeClr val="tx1"/>
                </a:solidFill>
                <a:latin typeface="Century Gothic" panose="020F0302020204030204" pitchFamily="34" charset="0"/>
                <a:ea typeface="Corbel"/>
                <a:cs typeface="Corbel"/>
              </a:rPr>
              <a:t>lumisupercomputer</a:t>
            </a:r>
            <a:r>
              <a:rPr lang="en-US" sz="1867" b="0" i="0">
                <a:solidFill>
                  <a:schemeClr val="tx1"/>
                </a:solidFill>
                <a:latin typeface="Century Gothic" panose="020F0302020204030204" pitchFamily="34" charset="0"/>
                <a:ea typeface="Corbel"/>
                <a:cs typeface="Corbel"/>
              </a:rPr>
              <a:t> #</a:t>
            </a:r>
            <a:r>
              <a:rPr lang="en-US" sz="1867" b="0" i="0" err="1">
                <a:solidFill>
                  <a:schemeClr val="tx1"/>
                </a:solidFill>
                <a:latin typeface="Century Gothic" panose="020F0302020204030204" pitchFamily="34" charset="0"/>
                <a:ea typeface="Corbel"/>
                <a:cs typeface="Corbel"/>
              </a:rPr>
              <a:t>lumieurohpc</a:t>
            </a:r>
            <a:endParaRPr lang="en-US" sz="1867">
              <a:latin typeface="Century Gothic" panose="020F0302020204030204" pitchFamily="34" charset="0"/>
              <a:ea typeface="Corbel"/>
              <a:cs typeface="Corbel"/>
            </a:endParaRPr>
          </a:p>
        </p:txBody>
      </p:sp>
    </p:spTree>
  </p:cSld>
  <p:clrMapOvr>
    <a:overrideClrMapping bg1="lt1" tx1="dk1" bg2="lt2" tx2="dk2" accent1="accent1" accent2="accent2" accent3="accent3" accent4="accent4" accent5="accent5" accent6="accent6" hlink="hlink" folHlink="folHlink"/>
  </p:clrMapOvr>
  <p:transition spd="slow">
    <p:push/>
  </p:transition>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Only Background 1">
    <p:bg>
      <p:bgRef idx="1002">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alphaModFix amt="65000"/>
          </a:blip>
          <a:srcRect/>
          <a:stretch>
            <a:fillRect/>
          </a:stretch>
        </p:blipFill>
        <p:spPr bwMode="auto">
          <a:xfrm>
            <a:off x="0" y="0"/>
            <a:ext cx="24384000" cy="13716000"/>
          </a:xfrm>
          <a:prstGeom prst="rect">
            <a:avLst/>
          </a:prstGeom>
        </p:spPr>
      </p:pic>
      <p:sp>
        <p:nvSpPr>
          <p:cNvPr id="3" name="Date Placeholder 2"/>
          <p:cNvSpPr>
            <a:spLocks noGrp="1" noEditPoints="1"/>
          </p:cNvSpPr>
          <p:nvPr>
            <p:ph type="dt" sz="half" idx="10"/>
          </p:nvPr>
        </p:nvSpPr>
        <p:spPr bwMode="auto"/>
        <p:txBody>
          <a:bodyPr/>
          <a:lstStyle/>
          <a:p>
            <a:endParaRPr lang="en-US"/>
          </a:p>
        </p:txBody>
      </p:sp>
      <p:sp>
        <p:nvSpPr>
          <p:cNvPr id="5" name="Slide Number Placeholder 4"/>
          <p:cNvSpPr>
            <a:spLocks noGrp="1" noEditPoints="1"/>
          </p:cNvSpPr>
          <p:nvPr>
            <p:ph type="sldNum" sz="quarter" idx="12"/>
          </p:nvPr>
        </p:nvSpPr>
        <p:spPr bwMode="auto"/>
        <p:txBody>
          <a:bodyPr/>
          <a:lstStyle/>
          <a:p>
            <a:fld id="{5C197750-EEBD-B34A-BE39-A2AA7A4A9606}" type="slidenum">
              <a:rPr lang="en-US"/>
              <a:t>‹#›</a:t>
            </a:fld>
            <a:endParaRPr lang="en-US"/>
          </a:p>
        </p:txBody>
      </p:sp>
      <p:pic>
        <p:nvPicPr>
          <p:cNvPr id="10" name="Picture 9"/>
          <p:cNvPicPr>
            <a:picLocks noChangeAspect="1"/>
          </p:cNvPicPr>
          <p:nvPr userDrawn="1"/>
        </p:nvPicPr>
        <p:blipFill>
          <a:blip r:embed="rId3"/>
          <a:srcRect/>
          <a:stretch>
            <a:fillRect/>
          </a:stretch>
        </p:blipFill>
        <p:spPr bwMode="auto">
          <a:xfrm>
            <a:off x="20039388" y="1356949"/>
            <a:ext cx="2668216" cy="780536"/>
          </a:xfrm>
          <a:prstGeom prst="rect">
            <a:avLst/>
          </a:prstGeom>
        </p:spPr>
      </p:pic>
      <p:sp>
        <p:nvSpPr>
          <p:cNvPr id="9" name="Title Placeholder 1"/>
          <p:cNvSpPr>
            <a:spLocks noGrp="1" noEditPoints="1"/>
          </p:cNvSpPr>
          <p:nvPr>
            <p:ph type="title"/>
          </p:nvPr>
        </p:nvSpPr>
        <p:spPr bwMode="auto">
          <a:xfrm>
            <a:off x="3327048" y="5759659"/>
            <a:ext cx="18045952" cy="2651125"/>
          </a:xfrm>
          <a:prstGeom prst="rect">
            <a:avLst/>
          </a:prstGeom>
        </p:spPr>
        <p:txBody>
          <a:bodyPr vert="horz" lIns="91440" tIns="45720" rIns="91440" bIns="45720" rtlCol="0" anchor="ctr">
            <a:normAutofit/>
          </a:bodyPr>
          <a:lstStyle>
            <a:lvl1pPr algn="ctr" defTabSz="2438400">
              <a:defRPr sz="4800">
                <a:solidFill>
                  <a:schemeClr val="tx1"/>
                </a:solidFill>
              </a:defRPr>
            </a:lvl1pPr>
          </a:lstStyle>
          <a:p>
            <a:r>
              <a:rPr lang="en-GB"/>
              <a:t>Click to edit Master title style</a:t>
            </a:r>
            <a:endParaRPr lang="en-US"/>
          </a:p>
        </p:txBody>
      </p:sp>
      <p:sp>
        <p:nvSpPr>
          <p:cNvPr id="11" name="TextBox 10"/>
          <p:cNvSpPr txBox="1"/>
          <p:nvPr userDrawn="1"/>
        </p:nvSpPr>
        <p:spPr bwMode="auto">
          <a:xfrm>
            <a:off x="7426365" y="12800827"/>
            <a:ext cx="9531279" cy="369689"/>
          </a:xfrm>
          <a:prstGeom prst="rect">
            <a:avLst/>
          </a:prstGeom>
          <a:noFill/>
        </p:spPr>
        <p:txBody>
          <a:bodyPr wrap="square" rtlCol="0">
            <a:spAutoFit/>
          </a:bodyPr>
          <a:lstStyle/>
          <a:p>
            <a:pPr algn="ctr"/>
            <a:r>
              <a:rPr lang="en-US" sz="1867" err="1">
                <a:latin typeface="Century Gothic" panose="020F0302020204030204" pitchFamily="34" charset="0"/>
                <a:ea typeface="Corbel"/>
                <a:cs typeface="Corbel"/>
              </a:rPr>
              <a:t>www.lumi-supercomputer.eu</a:t>
            </a:r>
            <a:r>
              <a:rPr lang="en-US" sz="1867">
                <a:latin typeface="Century Gothic" panose="020F0302020204030204" pitchFamily="34" charset="0"/>
                <a:ea typeface="Corbel"/>
                <a:cs typeface="Corbel"/>
              </a:rPr>
              <a:t>      </a:t>
            </a:r>
            <a:r>
              <a:rPr lang="en-US" sz="1867" b="0" i="0">
                <a:solidFill>
                  <a:schemeClr val="tx1"/>
                </a:solidFill>
                <a:latin typeface="Century Gothic" panose="020F0302020204030204" pitchFamily="34" charset="0"/>
                <a:ea typeface="Corbel"/>
                <a:cs typeface="Corbel"/>
              </a:rPr>
              <a:t>#</a:t>
            </a:r>
            <a:r>
              <a:rPr lang="en-US" sz="1867" b="0" i="0" err="1">
                <a:solidFill>
                  <a:schemeClr val="tx1"/>
                </a:solidFill>
                <a:latin typeface="Century Gothic" panose="020F0302020204030204" pitchFamily="34" charset="0"/>
                <a:ea typeface="Corbel"/>
                <a:cs typeface="Corbel"/>
              </a:rPr>
              <a:t>lumisupercomputer</a:t>
            </a:r>
            <a:r>
              <a:rPr lang="en-US" sz="1867" b="0" i="0">
                <a:solidFill>
                  <a:schemeClr val="tx1"/>
                </a:solidFill>
                <a:latin typeface="Century Gothic" panose="020F0302020204030204" pitchFamily="34" charset="0"/>
                <a:ea typeface="Corbel"/>
                <a:cs typeface="Corbel"/>
              </a:rPr>
              <a:t> #</a:t>
            </a:r>
            <a:r>
              <a:rPr lang="en-US" sz="1867" b="0" i="0" err="1">
                <a:solidFill>
                  <a:schemeClr val="tx1"/>
                </a:solidFill>
                <a:latin typeface="Century Gothic" panose="020F0302020204030204" pitchFamily="34" charset="0"/>
                <a:ea typeface="Corbel"/>
                <a:cs typeface="Corbel"/>
              </a:rPr>
              <a:t>lumieurohpc</a:t>
            </a:r>
            <a:endParaRPr lang="en-US" sz="1867">
              <a:latin typeface="Century Gothic" panose="020F0302020204030204" pitchFamily="34" charset="0"/>
              <a:ea typeface="Corbel"/>
              <a:cs typeface="Corbel"/>
            </a:endParaRPr>
          </a:p>
        </p:txBody>
      </p:sp>
    </p:spTree>
  </p:cSld>
  <p:clrMapOvr>
    <a:overrideClrMapping bg1="lt1" tx1="dk1" bg2="lt2" tx2="dk2" accent1="accent1" accent2="accent2" accent3="accent3" accent4="accent4" accent5="accent5" accent6="accent6" hlink="hlink" folHlink="folHlink"/>
  </p:clrMapOvr>
  <p:transition spd="slow">
    <p:push/>
  </p:transition>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Background 2">
    <p:bg>
      <p:bgRef idx="1002">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40000"/>
          </a:blip>
          <a:srcRect/>
          <a:stretch>
            <a:fillRect/>
          </a:stretch>
        </p:blipFill>
        <p:spPr bwMode="auto">
          <a:xfrm>
            <a:off x="0" y="0"/>
            <a:ext cx="24384000" cy="13716000"/>
          </a:xfrm>
          <a:prstGeom prst="rect">
            <a:avLst/>
          </a:prstGeom>
        </p:spPr>
      </p:pic>
      <p:sp>
        <p:nvSpPr>
          <p:cNvPr id="3" name="Date Placeholder 2"/>
          <p:cNvSpPr>
            <a:spLocks noGrp="1" noEditPoints="1"/>
          </p:cNvSpPr>
          <p:nvPr>
            <p:ph type="dt" sz="half" idx="10"/>
          </p:nvPr>
        </p:nvSpPr>
        <p:spPr bwMode="auto"/>
        <p:txBody>
          <a:bodyPr/>
          <a:lstStyle/>
          <a:p>
            <a:endParaRPr lang="en-US"/>
          </a:p>
        </p:txBody>
      </p:sp>
      <p:sp>
        <p:nvSpPr>
          <p:cNvPr id="5" name="Slide Number Placeholder 4"/>
          <p:cNvSpPr>
            <a:spLocks noGrp="1" noEditPoints="1"/>
          </p:cNvSpPr>
          <p:nvPr>
            <p:ph type="sldNum" sz="quarter" idx="12"/>
          </p:nvPr>
        </p:nvSpPr>
        <p:spPr bwMode="auto"/>
        <p:txBody>
          <a:bodyPr/>
          <a:lstStyle/>
          <a:p>
            <a:fld id="{5C197750-EEBD-B34A-BE39-A2AA7A4A9606}" type="slidenum">
              <a:rPr lang="en-US"/>
              <a:t>‹#›</a:t>
            </a:fld>
            <a:endParaRPr lang="en-US"/>
          </a:p>
        </p:txBody>
      </p:sp>
      <p:pic>
        <p:nvPicPr>
          <p:cNvPr id="8" name="Picture 7"/>
          <p:cNvPicPr>
            <a:picLocks noChangeAspect="1"/>
          </p:cNvPicPr>
          <p:nvPr userDrawn="1"/>
        </p:nvPicPr>
        <p:blipFill>
          <a:blip r:embed="rId3"/>
          <a:srcRect/>
          <a:stretch>
            <a:fillRect/>
          </a:stretch>
        </p:blipFill>
        <p:spPr bwMode="auto">
          <a:xfrm>
            <a:off x="20039388" y="1362077"/>
            <a:ext cx="2668216" cy="780536"/>
          </a:xfrm>
          <a:prstGeom prst="rect">
            <a:avLst/>
          </a:prstGeom>
        </p:spPr>
      </p:pic>
      <p:sp>
        <p:nvSpPr>
          <p:cNvPr id="10" name="Title Placeholder 1"/>
          <p:cNvSpPr>
            <a:spLocks noGrp="1" noEditPoints="1"/>
          </p:cNvSpPr>
          <p:nvPr>
            <p:ph type="title"/>
          </p:nvPr>
        </p:nvSpPr>
        <p:spPr bwMode="auto">
          <a:xfrm>
            <a:off x="3327048" y="5759659"/>
            <a:ext cx="18045952" cy="2651125"/>
          </a:xfrm>
          <a:prstGeom prst="rect">
            <a:avLst/>
          </a:prstGeom>
        </p:spPr>
        <p:txBody>
          <a:bodyPr vert="horz" lIns="91440" tIns="45720" rIns="91440" bIns="45720" rtlCol="0" anchor="ctr">
            <a:normAutofit/>
          </a:bodyPr>
          <a:lstStyle>
            <a:lvl1pPr algn="ctr" defTabSz="2438400">
              <a:defRPr sz="4800">
                <a:solidFill>
                  <a:srgbClr val="036B99"/>
                </a:solidFill>
              </a:defRPr>
            </a:lvl1pPr>
          </a:lstStyle>
          <a:p>
            <a:r>
              <a:rPr lang="en-GB"/>
              <a:t>Click to edit Master title style</a:t>
            </a:r>
            <a:endParaRPr lang="en-US"/>
          </a:p>
        </p:txBody>
      </p:sp>
      <p:sp>
        <p:nvSpPr>
          <p:cNvPr id="11" name="TextBox 10"/>
          <p:cNvSpPr txBox="1"/>
          <p:nvPr userDrawn="1"/>
        </p:nvSpPr>
        <p:spPr bwMode="auto">
          <a:xfrm>
            <a:off x="7426365" y="12800827"/>
            <a:ext cx="9531279" cy="369689"/>
          </a:xfrm>
          <a:prstGeom prst="rect">
            <a:avLst/>
          </a:prstGeom>
          <a:noFill/>
        </p:spPr>
        <p:txBody>
          <a:bodyPr wrap="square" rtlCol="0">
            <a:spAutoFit/>
          </a:bodyPr>
          <a:lstStyle/>
          <a:p>
            <a:pPr algn="ctr"/>
            <a:r>
              <a:rPr lang="en-US" sz="1867" err="1">
                <a:latin typeface="Century Gothic" panose="020F0302020204030204" pitchFamily="34" charset="0"/>
                <a:ea typeface="Corbel"/>
                <a:cs typeface="Corbel"/>
              </a:rPr>
              <a:t>www.lumi-supercomputer.eu</a:t>
            </a:r>
            <a:r>
              <a:rPr lang="en-US" sz="1867">
                <a:latin typeface="Century Gothic" panose="020F0302020204030204" pitchFamily="34" charset="0"/>
                <a:ea typeface="Corbel"/>
                <a:cs typeface="Corbel"/>
              </a:rPr>
              <a:t>      </a:t>
            </a:r>
            <a:r>
              <a:rPr lang="en-US" sz="1867" b="0" i="0">
                <a:solidFill>
                  <a:schemeClr val="tx1"/>
                </a:solidFill>
                <a:latin typeface="Century Gothic" panose="020F0302020204030204" pitchFamily="34" charset="0"/>
                <a:ea typeface="Corbel"/>
                <a:cs typeface="Corbel"/>
              </a:rPr>
              <a:t>#</a:t>
            </a:r>
            <a:r>
              <a:rPr lang="en-US" sz="1867" b="0" i="0" err="1">
                <a:solidFill>
                  <a:schemeClr val="tx1"/>
                </a:solidFill>
                <a:latin typeface="Century Gothic" panose="020F0302020204030204" pitchFamily="34" charset="0"/>
                <a:ea typeface="Corbel"/>
                <a:cs typeface="Corbel"/>
              </a:rPr>
              <a:t>lumisupercomputer</a:t>
            </a:r>
            <a:r>
              <a:rPr lang="en-US" sz="1867" b="0" i="0">
                <a:solidFill>
                  <a:schemeClr val="tx1"/>
                </a:solidFill>
                <a:latin typeface="Century Gothic" panose="020F0302020204030204" pitchFamily="34" charset="0"/>
                <a:ea typeface="Corbel"/>
                <a:cs typeface="Corbel"/>
              </a:rPr>
              <a:t> #</a:t>
            </a:r>
            <a:r>
              <a:rPr lang="en-US" sz="1867" b="0" i="0" err="1">
                <a:solidFill>
                  <a:schemeClr val="tx1"/>
                </a:solidFill>
                <a:latin typeface="Century Gothic" panose="020F0302020204030204" pitchFamily="34" charset="0"/>
                <a:ea typeface="Corbel"/>
                <a:cs typeface="Corbel"/>
              </a:rPr>
              <a:t>lumieurohpc</a:t>
            </a:r>
            <a:endParaRPr lang="en-US" sz="1867">
              <a:latin typeface="Century Gothic" panose="020F0302020204030204" pitchFamily="34" charset="0"/>
              <a:ea typeface="Corbel"/>
              <a:cs typeface="Corbel"/>
            </a:endParaRPr>
          </a:p>
        </p:txBody>
      </p:sp>
    </p:spTree>
  </p:cSld>
  <p:clrMapOvr>
    <a:overrideClrMapping bg1="lt1" tx1="dk1" bg2="lt2" tx2="dk2" accent1="accent1" accent2="accent2" accent3="accent3" accent4="accent4" accent5="accent5" accent6="accent6" hlink="hlink" folHlink="folHlink"/>
  </p:clrMapOvr>
  <p:transition spd="slow">
    <p:push/>
  </p:transition>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1">
    <p:spTree>
      <p:nvGrpSpPr>
        <p:cNvPr id="1" name=""/>
        <p:cNvGrpSpPr/>
        <p:nvPr/>
      </p:nvGrpSpPr>
      <p:grpSpPr>
        <a:xfrm>
          <a:off x="0" y="0"/>
          <a:ext cx="0" cy="0"/>
          <a:chOff x="0" y="0"/>
          <a:chExt cx="0" cy="0"/>
        </a:xfrm>
      </p:grpSpPr>
      <p:sp>
        <p:nvSpPr>
          <p:cNvPr id="3" name="Date Placeholder 2"/>
          <p:cNvSpPr>
            <a:spLocks noGrp="1" noEditPoints="1"/>
          </p:cNvSpPr>
          <p:nvPr>
            <p:ph type="dt" sz="half" idx="10"/>
          </p:nvPr>
        </p:nvSpPr>
        <p:spPr bwMode="auto"/>
        <p:txBody>
          <a:bodyPr/>
          <a:lstStyle/>
          <a:p>
            <a:endParaRPr lang="en-US"/>
          </a:p>
        </p:txBody>
      </p:sp>
      <p:sp>
        <p:nvSpPr>
          <p:cNvPr id="5" name="Slide Number Placeholder 4"/>
          <p:cNvSpPr>
            <a:spLocks noGrp="1" noEditPoints="1"/>
          </p:cNvSpPr>
          <p:nvPr>
            <p:ph type="sldNum" sz="quarter" idx="12"/>
          </p:nvPr>
        </p:nvSpPr>
        <p:spPr bwMode="auto"/>
        <p:txBody>
          <a:bodyPr/>
          <a:lstStyle/>
          <a:p>
            <a:fld id="{5C197750-EEBD-B34A-BE39-A2AA7A4A9606}" type="slidenum">
              <a:rPr lang="en-US"/>
              <a:t>‹#›</a:t>
            </a:fld>
            <a:endParaRPr lang="en-US"/>
          </a:p>
        </p:txBody>
      </p:sp>
      <p:sp>
        <p:nvSpPr>
          <p:cNvPr id="7" name="Title Placeholder 1"/>
          <p:cNvSpPr>
            <a:spLocks noGrp="1" noEditPoints="1"/>
          </p:cNvSpPr>
          <p:nvPr>
            <p:ph type="title"/>
          </p:nvPr>
        </p:nvSpPr>
        <p:spPr bwMode="auto">
          <a:xfrm>
            <a:off x="3327048" y="5759659"/>
            <a:ext cx="18045952" cy="2651125"/>
          </a:xfrm>
          <a:prstGeom prst="rect">
            <a:avLst/>
          </a:prstGeom>
        </p:spPr>
        <p:txBody>
          <a:bodyPr vert="horz" lIns="91440" tIns="45720" rIns="91440" bIns="45720" rtlCol="0" anchor="ctr">
            <a:normAutofit/>
          </a:bodyPr>
          <a:lstStyle>
            <a:lvl1pPr algn="ctr" defTabSz="2438400">
              <a:defRPr sz="4800"/>
            </a:lvl1pPr>
          </a:lstStyle>
          <a:p>
            <a:r>
              <a:rPr lang="en-GB"/>
              <a:t>Click to edit Master title style</a:t>
            </a:r>
            <a:endParaRPr lang="en-US"/>
          </a:p>
        </p:txBody>
      </p:sp>
      <p:pic>
        <p:nvPicPr>
          <p:cNvPr id="6" name="Picture 5"/>
          <p:cNvPicPr>
            <a:picLocks noChangeAspect="1"/>
          </p:cNvPicPr>
          <p:nvPr userDrawn="1"/>
        </p:nvPicPr>
        <p:blipFill>
          <a:blip r:embed="rId2"/>
          <a:srcRect/>
          <a:stretch>
            <a:fillRect/>
          </a:stretch>
        </p:blipFill>
        <p:spPr>
          <a:xfrm>
            <a:off x="1054762" y="1001352"/>
            <a:ext cx="11713302" cy="11713302"/>
          </a:xfrm>
          <a:prstGeom prst="rect">
            <a:avLst/>
          </a:prstGeom>
        </p:spPr>
      </p:pic>
    </p:spTree>
  </p:cSld>
  <p:clrMapOvr>
    <a:masterClrMapping/>
  </p:clrMapOvr>
  <p:transition spd="slow">
    <p:push/>
  </p:transition>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Section Title">
    <p:bg>
      <p:bgPr>
        <a:blipFill>
          <a:blip r:embed="rId2"/>
          <a:srcRect/>
          <a:stretch>
            <a:fillRect/>
          </a:stretch>
        </a:blipFill>
        <a:effectLst/>
      </p:bgPr>
    </p:bg>
    <p:spTree>
      <p:nvGrpSpPr>
        <p:cNvPr id="1" name=""/>
        <p:cNvGrpSpPr/>
        <p:nvPr/>
      </p:nvGrpSpPr>
      <p:grpSpPr>
        <a:xfrm>
          <a:off x="0" y="0"/>
          <a:ext cx="0" cy="0"/>
          <a:chOff x="0" y="0"/>
          <a:chExt cx="0" cy="0"/>
        </a:xfrm>
      </p:grpSpPr>
      <p:sp>
        <p:nvSpPr>
          <p:cNvPr id="21" name="Body Level One…"/>
          <p:cNvSpPr>
            <a:spLocks noGrp="1" noEditPoints="1"/>
          </p:cNvSpPr>
          <p:nvPr>
            <p:ph type="body" sz="quarter" idx="1" hasCustomPrompt="1"/>
          </p:nvPr>
        </p:nvSpPr>
        <p:spPr>
          <a:xfrm>
            <a:off x="5476365" y="11548732"/>
            <a:ext cx="13970003" cy="636982"/>
          </a:xfrm>
          <a:prstGeom prst="rect">
            <a:avLst/>
          </a:prstGeom>
        </p:spPr>
        <p:txBody>
          <a:bodyPr/>
          <a:lstStyle/>
          <a:p>
            <a:pPr lvl="0"/>
            <a:r>
              <a:t>Author and Date</a:t>
            </a:r>
          </a:p>
          <a:p>
            <a:pPr lvl="1"/>
            <a:endParaRPr/>
          </a:p>
          <a:p>
            <a:pPr lvl="2"/>
            <a:endParaRPr/>
          </a:p>
          <a:p>
            <a:pPr lvl="3"/>
            <a:endParaRPr/>
          </a:p>
          <a:p>
            <a:pPr lvl="4"/>
            <a:endParaRPr/>
          </a:p>
        </p:txBody>
      </p:sp>
      <p:sp>
        <p:nvSpPr>
          <p:cNvPr id="22" name="Body Level One…"/>
          <p:cNvSpPr>
            <a:spLocks noGrp="1" noEditPoints="1"/>
          </p:cNvSpPr>
          <p:nvPr>
            <p:ph type="body" sz="quarter" idx="21" hasCustomPrompt="1"/>
          </p:nvPr>
        </p:nvSpPr>
        <p:spPr>
          <a:xfrm>
            <a:off x="1638299" y="3998377"/>
            <a:ext cx="13970002" cy="2361017"/>
          </a:xfrm>
          <a:prstGeom prst="rect">
            <a:avLst/>
          </a:prstGeom>
        </p:spPr>
        <p:txBody>
          <a:bodyPr lIns="50800" tIns="50800" rIns="50800" bIns="50800"/>
          <a:lstStyle>
            <a:lvl1pPr>
              <a:defRPr sz="6400">
                <a:solidFill>
                  <a:srgbClr val="1C28CB"/>
                </a:solidFill>
              </a:defRPr>
            </a:lvl1pPr>
          </a:lstStyle>
          <a:p>
            <a:pPr lvl="0"/>
            <a:r>
              <a:t>Presentation Subtitle</a:t>
            </a:r>
          </a:p>
        </p:txBody>
      </p:sp>
      <p:sp>
        <p:nvSpPr>
          <p:cNvPr id="23" name="Presentation Title"/>
          <p:cNvSpPr>
            <a:spLocks noGrp="1" noEditPoints="1"/>
          </p:cNvSpPr>
          <p:nvPr>
            <p:ph type="title" hasCustomPrompt="1"/>
          </p:nvPr>
        </p:nvSpPr>
        <p:spPr>
          <a:xfrm>
            <a:off x="1638297" y="1490285"/>
            <a:ext cx="13970006" cy="2361016"/>
          </a:xfrm>
          <a:prstGeom prst="rect">
            <a:avLst/>
          </a:prstGeom>
        </p:spPr>
        <p:txBody>
          <a:bodyPr anchor="t"/>
          <a:lstStyle>
            <a:lvl1pPr>
              <a:defRPr>
                <a:solidFill>
                  <a:srgbClr val="1C28CB"/>
                </a:solidFill>
              </a:defRPr>
            </a:lvl1pPr>
          </a:lstStyle>
          <a:p>
            <a:r>
              <a:t>Presentation Title</a:t>
            </a:r>
          </a:p>
        </p:txBody>
      </p:sp>
      <p:sp>
        <p:nvSpPr>
          <p:cNvPr id="24" name="Slide Number"/>
          <p:cNvSpPr>
            <a:spLocks noGrp="1" noEditPoints="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2">
    <p:spTree>
      <p:nvGrpSpPr>
        <p:cNvPr id="1" name=""/>
        <p:cNvGrpSpPr/>
        <p:nvPr/>
      </p:nvGrpSpPr>
      <p:grpSpPr>
        <a:xfrm>
          <a:off x="0" y="0"/>
          <a:ext cx="0" cy="0"/>
          <a:chOff x="0" y="0"/>
          <a:chExt cx="0" cy="0"/>
        </a:xfrm>
      </p:grpSpPr>
      <p:sp>
        <p:nvSpPr>
          <p:cNvPr id="2" name="Rectangle 1"/>
          <p:cNvSpPr/>
          <p:nvPr userDrawn="1"/>
        </p:nvSpPr>
        <p:spPr bwMode="auto">
          <a:xfrm>
            <a:off x="0" y="0"/>
            <a:ext cx="24384000" cy="13716000"/>
          </a:xfrm>
          <a:prstGeom prst="rect">
            <a:avLst/>
          </a:prstGeom>
          <a:solidFill>
            <a:srgbClr val="036B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a:p>
        </p:txBody>
      </p:sp>
      <p:sp>
        <p:nvSpPr>
          <p:cNvPr id="3" name="Date Placeholder 2"/>
          <p:cNvSpPr>
            <a:spLocks noGrp="1" noEditPoints="1"/>
          </p:cNvSpPr>
          <p:nvPr>
            <p:ph type="dt" sz="half" idx="10"/>
          </p:nvPr>
        </p:nvSpPr>
        <p:spPr bwMode="auto"/>
        <p:txBody>
          <a:bodyPr/>
          <a:lstStyle/>
          <a:p>
            <a:endParaRPr lang="en-US"/>
          </a:p>
        </p:txBody>
      </p:sp>
      <p:sp>
        <p:nvSpPr>
          <p:cNvPr id="5" name="Slide Number Placeholder 4"/>
          <p:cNvSpPr>
            <a:spLocks noGrp="1" noEditPoints="1"/>
          </p:cNvSpPr>
          <p:nvPr>
            <p:ph type="sldNum" sz="quarter" idx="12"/>
          </p:nvPr>
        </p:nvSpPr>
        <p:spPr bwMode="auto"/>
        <p:txBody>
          <a:bodyPr/>
          <a:lstStyle/>
          <a:p>
            <a:fld id="{5C197750-EEBD-B34A-BE39-A2AA7A4A9606}" type="slidenum">
              <a:rPr lang="en-US"/>
              <a:t>‹#›</a:t>
            </a:fld>
            <a:endParaRPr lang="en-US"/>
          </a:p>
        </p:txBody>
      </p:sp>
      <p:pic>
        <p:nvPicPr>
          <p:cNvPr id="9" name="Picture 8"/>
          <p:cNvPicPr>
            <a:picLocks noChangeAspect="1"/>
          </p:cNvPicPr>
          <p:nvPr userDrawn="1"/>
        </p:nvPicPr>
        <p:blipFill>
          <a:blip r:embed="rId2"/>
          <a:srcRect/>
          <a:stretch>
            <a:fillRect/>
          </a:stretch>
        </p:blipFill>
        <p:spPr bwMode="auto">
          <a:xfrm>
            <a:off x="20043916" y="1369618"/>
            <a:ext cx="2658178" cy="777600"/>
          </a:xfrm>
          <a:prstGeom prst="rect">
            <a:avLst/>
          </a:prstGeom>
        </p:spPr>
      </p:pic>
      <p:sp>
        <p:nvSpPr>
          <p:cNvPr id="6" name="Title Placeholder 1"/>
          <p:cNvSpPr>
            <a:spLocks noGrp="1" noEditPoints="1"/>
          </p:cNvSpPr>
          <p:nvPr>
            <p:ph type="title"/>
          </p:nvPr>
        </p:nvSpPr>
        <p:spPr bwMode="auto">
          <a:xfrm>
            <a:off x="3327048" y="5759659"/>
            <a:ext cx="18045952" cy="2651125"/>
          </a:xfrm>
          <a:prstGeom prst="rect">
            <a:avLst/>
          </a:prstGeom>
        </p:spPr>
        <p:txBody>
          <a:bodyPr vert="horz" lIns="91440" tIns="45720" rIns="91440" bIns="45720" rtlCol="0" anchor="ctr">
            <a:normAutofit/>
          </a:bodyPr>
          <a:lstStyle>
            <a:lvl1pPr algn="ctr" defTabSz="2438400">
              <a:defRPr sz="4800">
                <a:solidFill>
                  <a:schemeClr val="bg1"/>
                </a:solidFill>
              </a:defRPr>
            </a:lvl1pPr>
          </a:lstStyle>
          <a:p>
            <a:r>
              <a:rPr lang="en-GB"/>
              <a:t>Click to edit Master title style</a:t>
            </a:r>
            <a:endParaRPr lang="en-US"/>
          </a:p>
        </p:txBody>
      </p:sp>
      <p:sp>
        <p:nvSpPr>
          <p:cNvPr id="7" name="TextBox 6"/>
          <p:cNvSpPr txBox="1"/>
          <p:nvPr userDrawn="1"/>
        </p:nvSpPr>
        <p:spPr bwMode="auto">
          <a:xfrm>
            <a:off x="7426365" y="12800827"/>
            <a:ext cx="9531279" cy="369689"/>
          </a:xfrm>
          <a:prstGeom prst="rect">
            <a:avLst/>
          </a:prstGeom>
          <a:noFill/>
        </p:spPr>
        <p:txBody>
          <a:bodyPr wrap="square" rtlCol="0">
            <a:spAutoFit/>
          </a:bodyPr>
          <a:lstStyle/>
          <a:p>
            <a:pPr algn="ctr"/>
            <a:r>
              <a:rPr lang="en-US" sz="1867">
                <a:solidFill>
                  <a:schemeClr val="bg1"/>
                </a:solidFill>
                <a:latin typeface="Century Gothic" panose="020F0302020204030204" pitchFamily="34" charset="0"/>
                <a:ea typeface="Corbel"/>
                <a:cs typeface="Corbel"/>
              </a:rPr>
              <a:t>https://www.csc.fi/en/solutions-for-business      www.lumi-supercomputer.eu</a:t>
            </a:r>
          </a:p>
        </p:txBody>
      </p:sp>
      <p:pic>
        <p:nvPicPr>
          <p:cNvPr id="8" name="Picture 7"/>
          <p:cNvPicPr>
            <a:picLocks noChangeAspect="1"/>
          </p:cNvPicPr>
          <p:nvPr userDrawn="1"/>
        </p:nvPicPr>
        <p:blipFill>
          <a:blip r:embed="rId3"/>
          <a:srcRect/>
          <a:stretch>
            <a:fillRect/>
          </a:stretch>
        </p:blipFill>
        <p:spPr>
          <a:xfrm>
            <a:off x="1054762" y="1001352"/>
            <a:ext cx="11713302" cy="11713302"/>
          </a:xfrm>
          <a:prstGeom prst="rect">
            <a:avLst/>
          </a:prstGeom>
        </p:spPr>
      </p:pic>
    </p:spTree>
  </p:cSld>
  <p:clrMapOvr>
    <a:masterClrMapping/>
  </p:clrMapOvr>
  <p:transition spd="slow">
    <p:push/>
  </p:transition>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Only 2">
    <p:spTree>
      <p:nvGrpSpPr>
        <p:cNvPr id="1" name=""/>
        <p:cNvGrpSpPr/>
        <p:nvPr/>
      </p:nvGrpSpPr>
      <p:grpSpPr>
        <a:xfrm>
          <a:off x="0" y="0"/>
          <a:ext cx="0" cy="0"/>
          <a:chOff x="0" y="0"/>
          <a:chExt cx="0" cy="0"/>
        </a:xfrm>
      </p:grpSpPr>
      <p:sp>
        <p:nvSpPr>
          <p:cNvPr id="2" name="Rectangle 1"/>
          <p:cNvSpPr/>
          <p:nvPr userDrawn="1"/>
        </p:nvSpPr>
        <p:spPr bwMode="auto">
          <a:xfrm>
            <a:off x="0" y="0"/>
            <a:ext cx="24384000" cy="13716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a:p>
        </p:txBody>
      </p:sp>
      <p:sp>
        <p:nvSpPr>
          <p:cNvPr id="3" name="Date Placeholder 2"/>
          <p:cNvSpPr>
            <a:spLocks noGrp="1" noEditPoints="1"/>
          </p:cNvSpPr>
          <p:nvPr>
            <p:ph type="dt" sz="half" idx="10"/>
          </p:nvPr>
        </p:nvSpPr>
        <p:spPr bwMode="auto"/>
        <p:txBody>
          <a:bodyPr/>
          <a:lstStyle/>
          <a:p>
            <a:endParaRPr lang="en-US"/>
          </a:p>
        </p:txBody>
      </p:sp>
      <p:sp>
        <p:nvSpPr>
          <p:cNvPr id="5" name="Slide Number Placeholder 4"/>
          <p:cNvSpPr>
            <a:spLocks noGrp="1" noEditPoints="1"/>
          </p:cNvSpPr>
          <p:nvPr>
            <p:ph type="sldNum" sz="quarter" idx="12"/>
          </p:nvPr>
        </p:nvSpPr>
        <p:spPr bwMode="auto"/>
        <p:txBody>
          <a:bodyPr/>
          <a:lstStyle/>
          <a:p>
            <a:fld id="{5C197750-EEBD-B34A-BE39-A2AA7A4A9606}" type="slidenum">
              <a:rPr lang="en-US"/>
              <a:t>‹#›</a:t>
            </a:fld>
            <a:endParaRPr lang="en-US"/>
          </a:p>
        </p:txBody>
      </p:sp>
      <p:pic>
        <p:nvPicPr>
          <p:cNvPr id="9" name="Picture 8"/>
          <p:cNvPicPr>
            <a:picLocks noChangeAspect="1"/>
          </p:cNvPicPr>
          <p:nvPr userDrawn="1"/>
        </p:nvPicPr>
        <p:blipFill>
          <a:blip r:embed="rId2"/>
          <a:srcRect/>
          <a:stretch>
            <a:fillRect/>
          </a:stretch>
        </p:blipFill>
        <p:spPr bwMode="auto">
          <a:xfrm>
            <a:off x="20043916" y="1369618"/>
            <a:ext cx="2658178" cy="777600"/>
          </a:xfrm>
          <a:prstGeom prst="rect">
            <a:avLst/>
          </a:prstGeom>
        </p:spPr>
      </p:pic>
      <p:sp>
        <p:nvSpPr>
          <p:cNvPr id="6" name="Title Placeholder 1"/>
          <p:cNvSpPr>
            <a:spLocks noGrp="1" noEditPoints="1"/>
          </p:cNvSpPr>
          <p:nvPr>
            <p:ph type="title"/>
          </p:nvPr>
        </p:nvSpPr>
        <p:spPr bwMode="auto">
          <a:xfrm>
            <a:off x="3327048" y="5759659"/>
            <a:ext cx="18045952" cy="2651125"/>
          </a:xfrm>
          <a:prstGeom prst="rect">
            <a:avLst/>
          </a:prstGeom>
        </p:spPr>
        <p:txBody>
          <a:bodyPr vert="horz" lIns="91440" tIns="45720" rIns="91440" bIns="45720" rtlCol="0" anchor="ctr">
            <a:normAutofit/>
          </a:bodyPr>
          <a:lstStyle>
            <a:lvl1pPr algn="ctr" defTabSz="2438400">
              <a:defRPr sz="4800">
                <a:solidFill>
                  <a:schemeClr val="bg1"/>
                </a:solidFill>
              </a:defRPr>
            </a:lvl1pPr>
          </a:lstStyle>
          <a:p>
            <a:r>
              <a:rPr lang="en-GB"/>
              <a:t>Click to edit Master title style</a:t>
            </a:r>
            <a:endParaRPr lang="en-US"/>
          </a:p>
        </p:txBody>
      </p:sp>
      <p:sp>
        <p:nvSpPr>
          <p:cNvPr id="7" name="TextBox 6"/>
          <p:cNvSpPr txBox="1"/>
          <p:nvPr userDrawn="1"/>
        </p:nvSpPr>
        <p:spPr bwMode="auto">
          <a:xfrm>
            <a:off x="7426365" y="12800827"/>
            <a:ext cx="9531279" cy="369689"/>
          </a:xfrm>
          <a:prstGeom prst="rect">
            <a:avLst/>
          </a:prstGeom>
          <a:noFill/>
        </p:spPr>
        <p:txBody>
          <a:bodyPr wrap="square" rtlCol="0">
            <a:spAutoFit/>
          </a:bodyPr>
          <a:lstStyle/>
          <a:p>
            <a:pPr algn="ctr"/>
            <a:r>
              <a:rPr lang="en-US" sz="1867" err="1">
                <a:solidFill>
                  <a:schemeClr val="bg1"/>
                </a:solidFill>
                <a:latin typeface="Century Gothic" panose="020F0302020204030204" pitchFamily="34" charset="0"/>
                <a:ea typeface="Corbel"/>
                <a:cs typeface="Corbel"/>
              </a:rPr>
              <a:t>www.lumi-supercomputer.eu</a:t>
            </a:r>
            <a:r>
              <a:rPr lang="en-US" sz="1867">
                <a:solidFill>
                  <a:schemeClr val="bg1"/>
                </a:solidFill>
                <a:latin typeface="Century Gothic" panose="020F0302020204030204" pitchFamily="34" charset="0"/>
                <a:ea typeface="Corbel"/>
                <a:cs typeface="Corbel"/>
              </a:rPr>
              <a:t>      </a:t>
            </a:r>
            <a:r>
              <a:rPr lang="en-US" sz="1867" b="0" i="0">
                <a:solidFill>
                  <a:schemeClr val="bg1"/>
                </a:solidFill>
                <a:latin typeface="Century Gothic" panose="020F0302020204030204" pitchFamily="34" charset="0"/>
                <a:ea typeface="Corbel"/>
                <a:cs typeface="Corbel"/>
              </a:rPr>
              <a:t>#</a:t>
            </a:r>
            <a:r>
              <a:rPr lang="en-US" sz="1867" b="0" i="0" err="1">
                <a:solidFill>
                  <a:schemeClr val="bg1"/>
                </a:solidFill>
                <a:latin typeface="Century Gothic" panose="020F0302020204030204" pitchFamily="34" charset="0"/>
                <a:ea typeface="Corbel"/>
                <a:cs typeface="Corbel"/>
              </a:rPr>
              <a:t>lumisupercomputer</a:t>
            </a:r>
            <a:r>
              <a:rPr lang="en-US" sz="1867" b="0" i="0">
                <a:solidFill>
                  <a:schemeClr val="bg1"/>
                </a:solidFill>
                <a:latin typeface="Century Gothic" panose="020F0302020204030204" pitchFamily="34" charset="0"/>
                <a:ea typeface="Corbel"/>
                <a:cs typeface="Corbel"/>
              </a:rPr>
              <a:t> #</a:t>
            </a:r>
            <a:r>
              <a:rPr lang="en-US" sz="1867" b="0" i="0" err="1">
                <a:solidFill>
                  <a:schemeClr val="bg1"/>
                </a:solidFill>
                <a:latin typeface="Century Gothic" panose="020F0302020204030204" pitchFamily="34" charset="0"/>
                <a:ea typeface="Corbel"/>
                <a:cs typeface="Corbel"/>
              </a:rPr>
              <a:t>lumieurohpc</a:t>
            </a:r>
            <a:endParaRPr lang="en-US" sz="1867">
              <a:solidFill>
                <a:schemeClr val="bg1"/>
              </a:solidFill>
              <a:latin typeface="Century Gothic" panose="020F0302020204030204" pitchFamily="34" charset="0"/>
              <a:ea typeface="Corbel"/>
              <a:cs typeface="Corbel"/>
            </a:endParaRPr>
          </a:p>
        </p:txBody>
      </p:sp>
      <p:pic>
        <p:nvPicPr>
          <p:cNvPr id="8" name="Picture 7"/>
          <p:cNvPicPr>
            <a:picLocks noChangeAspect="1"/>
          </p:cNvPicPr>
          <p:nvPr userDrawn="1"/>
        </p:nvPicPr>
        <p:blipFill>
          <a:blip r:embed="rId3"/>
          <a:srcRect/>
          <a:stretch>
            <a:fillRect/>
          </a:stretch>
        </p:blipFill>
        <p:spPr>
          <a:xfrm>
            <a:off x="1054762" y="1001352"/>
            <a:ext cx="11713302" cy="11713302"/>
          </a:xfrm>
          <a:prstGeom prst="rect">
            <a:avLst/>
          </a:prstGeom>
        </p:spPr>
      </p:pic>
    </p:spTree>
  </p:cSld>
  <p:clrMapOvr>
    <a:masterClrMapping/>
  </p:clrMapOvr>
  <p:transition spd="slow">
    <p:push/>
  </p:transition>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noEditPoints="1"/>
          </p:cNvSpPr>
          <p:nvPr>
            <p:ph type="title"/>
          </p:nvPr>
        </p:nvSpPr>
        <p:spPr bwMode="auto">
          <a:xfrm>
            <a:off x="1676402" y="1362074"/>
            <a:ext cx="17989830" cy="1847520"/>
          </a:xfrm>
        </p:spPr>
        <p:txBody>
          <a:bodyPr>
            <a:normAutofit/>
          </a:bodyPr>
          <a:lstStyle>
            <a:lvl1pPr defTabSz="2438400">
              <a:defRPr sz="5333"/>
            </a:lvl1pPr>
          </a:lstStyle>
          <a:p>
            <a:r>
              <a:rPr lang="en-GB"/>
              <a:t>Click to edit Master title style</a:t>
            </a:r>
            <a:endParaRPr lang="en-US"/>
          </a:p>
        </p:txBody>
      </p:sp>
      <p:sp>
        <p:nvSpPr>
          <p:cNvPr id="3" name="Date Placeholder 2"/>
          <p:cNvSpPr>
            <a:spLocks noGrp="1" noEditPoints="1"/>
          </p:cNvSpPr>
          <p:nvPr>
            <p:ph type="dt" sz="half" idx="10"/>
          </p:nvPr>
        </p:nvSpPr>
        <p:spPr bwMode="auto"/>
        <p:txBody>
          <a:bodyPr/>
          <a:lstStyle/>
          <a:p>
            <a:endParaRPr lang="en-US"/>
          </a:p>
        </p:txBody>
      </p:sp>
      <p:sp>
        <p:nvSpPr>
          <p:cNvPr id="5" name="Slide Number Placeholder 4"/>
          <p:cNvSpPr>
            <a:spLocks noGrp="1" noEditPoints="1"/>
          </p:cNvSpPr>
          <p:nvPr>
            <p:ph type="sldNum" sz="quarter" idx="12"/>
          </p:nvPr>
        </p:nvSpPr>
        <p:spPr bwMode="auto"/>
        <p:txBody>
          <a:bodyPr/>
          <a:lstStyle/>
          <a:p>
            <a:fld id="{5C197750-EEBD-B34A-BE39-A2AA7A4A9606}" type="slidenum">
              <a:rPr lang="en-US"/>
              <a:t>‹#›</a:t>
            </a:fld>
            <a:endParaRPr lang="en-US"/>
          </a:p>
        </p:txBody>
      </p:sp>
      <p:sp>
        <p:nvSpPr>
          <p:cNvPr id="6" name="Content Placeholder 2"/>
          <p:cNvSpPr>
            <a:spLocks noGrp="1" noEditPoints="1"/>
          </p:cNvSpPr>
          <p:nvPr>
            <p:ph sz="half" idx="1"/>
          </p:nvPr>
        </p:nvSpPr>
        <p:spPr bwMode="auto">
          <a:xfrm>
            <a:off x="1676400" y="3209597"/>
            <a:ext cx="21031200" cy="9144331"/>
          </a:xfrm>
        </p:spPr>
        <p:txBody>
          <a:bodyPr/>
          <a:lstStyle>
            <a:lvl1pPr defTabSz="2438400">
              <a:lnSpc>
                <a:spcPct val="100000"/>
              </a:lnSpc>
              <a:defRPr sz="4800"/>
            </a:lvl1pPr>
            <a:lvl2pPr defTabSz="2438400">
              <a:lnSpc>
                <a:spcPct val="100000"/>
              </a:lnSpc>
              <a:defRPr sz="4800"/>
            </a:lvl2pPr>
            <a:lvl3pPr defTabSz="2438400">
              <a:lnSpc>
                <a:spcPct val="100000"/>
              </a:lnSpc>
              <a:defRPr sz="4800"/>
            </a:lvl3pPr>
            <a:lvl4pPr defTabSz="2438400">
              <a:lnSpc>
                <a:spcPct val="100000"/>
              </a:lnSpc>
              <a:defRPr sz="4800"/>
            </a:lvl4pPr>
            <a:lvl5pPr defTabSz="2438400">
              <a:lnSpc>
                <a:spcPct val="100000"/>
              </a:lnSpc>
              <a:defRPr sz="4800"/>
            </a:lvl5pPr>
          </a:lstStyle>
          <a:p>
            <a:pPr lvl="0"/>
            <a:r>
              <a:rPr lang="en-GB"/>
              <a:t>Click to edit Master text styles</a:t>
            </a:r>
            <a:endParaRPr/>
          </a:p>
          <a:p>
            <a:pPr lvl="1"/>
            <a:r>
              <a:rPr lang="en-GB"/>
              <a:t>Second level</a:t>
            </a:r>
            <a:endParaRPr/>
          </a:p>
          <a:p>
            <a:pPr lvl="2"/>
            <a:r>
              <a:rPr lang="en-GB"/>
              <a:t>Third level</a:t>
            </a:r>
            <a:endParaRPr/>
          </a:p>
          <a:p>
            <a:pPr lvl="3"/>
            <a:r>
              <a:rPr lang="en-GB"/>
              <a:t>Fourth level</a:t>
            </a:r>
            <a:endParaRPr/>
          </a:p>
          <a:p>
            <a:pPr lvl="4"/>
            <a:r>
              <a:rPr lang="en-GB"/>
              <a:t>Fifth level</a:t>
            </a:r>
            <a:endParaRPr lang="en-US"/>
          </a:p>
        </p:txBody>
      </p:sp>
    </p:spTree>
  </p:cSld>
  <p:clrMapOvr>
    <a:masterClrMapping/>
  </p:clrMapOvr>
  <p:transition spd="slow">
    <p:push/>
  </p:transition>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noEditPoints="1"/>
          </p:cNvSpPr>
          <p:nvPr>
            <p:ph sz="half" idx="1"/>
          </p:nvPr>
        </p:nvSpPr>
        <p:spPr bwMode="auto">
          <a:xfrm>
            <a:off x="1676400" y="3944469"/>
            <a:ext cx="10363200" cy="84094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noEditPoints="1"/>
          </p:cNvSpPr>
          <p:nvPr>
            <p:ph sz="half" idx="2"/>
          </p:nvPr>
        </p:nvSpPr>
        <p:spPr bwMode="auto">
          <a:xfrm>
            <a:off x="12344400" y="3944469"/>
            <a:ext cx="10363200" cy="84094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noEditPoints="1"/>
          </p:cNvSpPr>
          <p:nvPr>
            <p:ph type="dt" sz="half" idx="10"/>
          </p:nvPr>
        </p:nvSpPr>
        <p:spPr bwMode="auto"/>
        <p:txBody>
          <a:bodyPr/>
          <a:lstStyle/>
          <a:p>
            <a:endParaRPr lang="en-US"/>
          </a:p>
        </p:txBody>
      </p:sp>
      <p:sp>
        <p:nvSpPr>
          <p:cNvPr id="7" name="Slide Number Placeholder 6"/>
          <p:cNvSpPr>
            <a:spLocks noGrp="1" noEditPoints="1"/>
          </p:cNvSpPr>
          <p:nvPr>
            <p:ph type="sldNum" sz="quarter" idx="12"/>
          </p:nvPr>
        </p:nvSpPr>
        <p:spPr bwMode="auto"/>
        <p:txBody>
          <a:bodyPr/>
          <a:lstStyle/>
          <a:p>
            <a:fld id="{5C197750-EEBD-B34A-BE39-A2AA7A4A9606}" type="slidenum">
              <a:rPr lang="en-US"/>
              <a:t>‹#›</a:t>
            </a:fld>
            <a:endParaRPr lang="en-US"/>
          </a:p>
        </p:txBody>
      </p:sp>
      <p:sp>
        <p:nvSpPr>
          <p:cNvPr id="8" name="Title 1"/>
          <p:cNvSpPr>
            <a:spLocks noGrp="1" noEditPoints="1"/>
          </p:cNvSpPr>
          <p:nvPr>
            <p:ph type="title"/>
          </p:nvPr>
        </p:nvSpPr>
        <p:spPr bwMode="auto">
          <a:xfrm>
            <a:off x="1676400" y="1362074"/>
            <a:ext cx="17857308" cy="2651126"/>
          </a:xfrm>
        </p:spPr>
        <p:txBody>
          <a:bodyPr>
            <a:normAutofit/>
          </a:bodyPr>
          <a:lstStyle>
            <a:lvl1pPr defTabSz="2438400">
              <a:defRPr sz="5333"/>
            </a:lvl1pPr>
          </a:lstStyle>
          <a:p>
            <a:r>
              <a:rPr lang="en-GB"/>
              <a:t>Click to edit Master title style</a:t>
            </a:r>
            <a:endParaRPr lang="en-US"/>
          </a:p>
        </p:txBody>
      </p:sp>
    </p:spTree>
  </p:cSld>
  <p:clrMapOvr>
    <a:masterClrMapping/>
  </p:clrMapOvr>
  <p:transition spd="slow">
    <p:push/>
  </p:transition>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7" name="Date Placeholder 6"/>
          <p:cNvSpPr>
            <a:spLocks noGrp="1" noEditPoints="1"/>
          </p:cNvSpPr>
          <p:nvPr>
            <p:ph type="dt" sz="half" idx="10"/>
          </p:nvPr>
        </p:nvSpPr>
        <p:spPr bwMode="auto"/>
        <p:txBody>
          <a:bodyPr/>
          <a:lstStyle/>
          <a:p>
            <a:endParaRPr lang="en-US"/>
          </a:p>
        </p:txBody>
      </p:sp>
      <p:sp>
        <p:nvSpPr>
          <p:cNvPr id="9" name="Slide Number Placeholder 8"/>
          <p:cNvSpPr>
            <a:spLocks noGrp="1" noEditPoints="1"/>
          </p:cNvSpPr>
          <p:nvPr>
            <p:ph type="sldNum" sz="quarter" idx="12"/>
          </p:nvPr>
        </p:nvSpPr>
        <p:spPr bwMode="auto"/>
        <p:txBody>
          <a:bodyPr/>
          <a:lstStyle/>
          <a:p>
            <a:fld id="{5C197750-EEBD-B34A-BE39-A2AA7A4A9606}" type="slidenum">
              <a:rPr lang="en-US"/>
              <a:t>‹#›</a:t>
            </a:fld>
            <a:endParaRPr lang="en-US"/>
          </a:p>
        </p:txBody>
      </p:sp>
      <p:sp>
        <p:nvSpPr>
          <p:cNvPr id="11" name="Chart Placeholder 10"/>
          <p:cNvSpPr>
            <a:spLocks noGrp="1" noEditPoints="1"/>
          </p:cNvSpPr>
          <p:nvPr>
            <p:ph type="chart" sz="quarter" idx="13"/>
          </p:nvPr>
        </p:nvSpPr>
        <p:spPr bwMode="auto">
          <a:xfrm>
            <a:off x="1676400" y="4065586"/>
            <a:ext cx="21031200" cy="7962902"/>
          </a:xfrm>
        </p:spPr>
        <p:txBody>
          <a:bodyPr/>
          <a:lstStyle/>
          <a:p>
            <a:pPr lvl="0"/>
            <a:r>
              <a:rPr lang="en-GB"/>
              <a:t>Click icon to add chart</a:t>
            </a:r>
            <a:endParaRPr lang="en-US"/>
          </a:p>
        </p:txBody>
      </p:sp>
      <p:sp>
        <p:nvSpPr>
          <p:cNvPr id="10" name="Title 1"/>
          <p:cNvSpPr>
            <a:spLocks noGrp="1" noEditPoints="1"/>
          </p:cNvSpPr>
          <p:nvPr>
            <p:ph type="title"/>
          </p:nvPr>
        </p:nvSpPr>
        <p:spPr bwMode="auto">
          <a:xfrm>
            <a:off x="1676402" y="1414464"/>
            <a:ext cx="17963326" cy="2651125"/>
          </a:xfrm>
        </p:spPr>
        <p:txBody>
          <a:bodyPr>
            <a:normAutofit/>
          </a:bodyPr>
          <a:lstStyle>
            <a:lvl1pPr defTabSz="2438400">
              <a:defRPr sz="5333"/>
            </a:lvl1pPr>
          </a:lstStyle>
          <a:p>
            <a:r>
              <a:rPr lang="en-GB"/>
              <a:t>Click to edit Master title style</a:t>
            </a:r>
            <a:endParaRPr lang="en-US"/>
          </a:p>
        </p:txBody>
      </p:sp>
    </p:spTree>
  </p:cSld>
  <p:clrMapOvr>
    <a:masterClrMapping/>
  </p:clrMapOvr>
  <p:transition spd="slow">
    <p:push/>
  </p:transition>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userDrawn="1">
  <p:cSld name="Blank">
    <p:spTree>
      <p:nvGrpSpPr>
        <p:cNvPr id="1" name=""/>
        <p:cNvGrpSpPr/>
        <p:nvPr/>
      </p:nvGrpSpPr>
      <p:grpSpPr>
        <a:xfrm>
          <a:off x="0" y="0"/>
          <a:ext cx="0" cy="0"/>
          <a:chOff x="0" y="0"/>
          <a:chExt cx="0" cy="0"/>
        </a:xfrm>
      </p:grpSpPr>
      <p:sp>
        <p:nvSpPr>
          <p:cNvPr id="2" name="Date Placeholder 1"/>
          <p:cNvSpPr>
            <a:spLocks noGrp="1" noEditPoints="1"/>
          </p:cNvSpPr>
          <p:nvPr>
            <p:ph type="dt" sz="half" idx="10"/>
          </p:nvPr>
        </p:nvSpPr>
        <p:spPr bwMode="auto"/>
        <p:txBody>
          <a:bodyPr/>
          <a:lstStyle/>
          <a:p>
            <a:endParaRPr lang="en-US"/>
          </a:p>
        </p:txBody>
      </p:sp>
      <p:sp>
        <p:nvSpPr>
          <p:cNvPr id="4" name="Slide Number Placeholder 3"/>
          <p:cNvSpPr>
            <a:spLocks noGrp="1" noEditPoints="1"/>
          </p:cNvSpPr>
          <p:nvPr>
            <p:ph type="sldNum" sz="quarter" idx="12"/>
          </p:nvPr>
        </p:nvSpPr>
        <p:spPr bwMode="auto"/>
        <p:txBody>
          <a:bodyPr/>
          <a:lstStyle/>
          <a:p>
            <a:fld id="{5C197750-EEBD-B34A-BE39-A2AA7A4A9606}" type="slidenum">
              <a:rPr lang="en-US"/>
              <a:t>‹#›</a:t>
            </a:fld>
            <a:endParaRPr lang="en-US"/>
          </a:p>
        </p:txBody>
      </p:sp>
    </p:spTree>
  </p:cSld>
  <p:clrMapOvr>
    <a:masterClrMapping/>
  </p:clrMapOvr>
  <p:transition spd="slow">
    <p:push/>
  </p:transition>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userDrawn="1">
  <p:cSld name="1_Blank">
    <p:spTree>
      <p:nvGrpSpPr>
        <p:cNvPr id="1" name=""/>
        <p:cNvGrpSpPr/>
        <p:nvPr/>
      </p:nvGrpSpPr>
      <p:grpSpPr>
        <a:xfrm>
          <a:off x="0" y="0"/>
          <a:ext cx="0" cy="0"/>
          <a:chOff x="0" y="0"/>
          <a:chExt cx="0" cy="0"/>
        </a:xfrm>
      </p:grpSpPr>
      <p:sp>
        <p:nvSpPr>
          <p:cNvPr id="2" name="Date Placeholder 1"/>
          <p:cNvSpPr>
            <a:spLocks noGrp="1" noEditPoints="1"/>
          </p:cNvSpPr>
          <p:nvPr>
            <p:ph type="dt" sz="half" idx="10"/>
          </p:nvPr>
        </p:nvSpPr>
        <p:spPr bwMode="auto"/>
        <p:txBody>
          <a:bodyPr/>
          <a:lstStyle/>
          <a:p>
            <a:endParaRPr lang="en-US"/>
          </a:p>
        </p:txBody>
      </p:sp>
      <p:sp>
        <p:nvSpPr>
          <p:cNvPr id="4" name="Slide Number Placeholder 3"/>
          <p:cNvSpPr>
            <a:spLocks noGrp="1" noEditPoints="1"/>
          </p:cNvSpPr>
          <p:nvPr>
            <p:ph type="sldNum" sz="quarter" idx="12"/>
          </p:nvPr>
        </p:nvSpPr>
        <p:spPr bwMode="auto"/>
        <p:txBody>
          <a:bodyPr/>
          <a:lstStyle/>
          <a:p>
            <a:fld id="{5C197750-EEBD-B34A-BE39-A2AA7A4A9606}" type="slidenum">
              <a:rPr lang="en-US"/>
              <a:t>‹#›</a:t>
            </a:fld>
            <a:endParaRPr lang="en-US"/>
          </a:p>
        </p:txBody>
      </p:sp>
      <p:pic>
        <p:nvPicPr>
          <p:cNvPr id="6" name="Picture 5"/>
          <p:cNvPicPr>
            <a:picLocks noChangeAspect="1"/>
          </p:cNvPicPr>
          <p:nvPr userDrawn="1"/>
        </p:nvPicPr>
        <p:blipFill>
          <a:blip r:embed="rId2">
            <a:alphaModFix amt="36000"/>
          </a:blip>
          <a:srcRect/>
          <a:stretch>
            <a:fillRect/>
          </a:stretch>
        </p:blipFill>
        <p:spPr>
          <a:xfrm>
            <a:off x="0" y="0"/>
            <a:ext cx="24422508" cy="13713147"/>
          </a:xfrm>
          <a:prstGeom prst="rect">
            <a:avLst/>
          </a:prstGeom>
          <a:ln>
            <a:noFill/>
          </a:ln>
        </p:spPr>
      </p:pic>
    </p:spTree>
  </p:cSld>
  <p:clrMapOvr>
    <a:masterClrMapping/>
  </p:clrMapOvr>
  <p:transition spd="slow">
    <p:push/>
  </p:transition>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5" name="Date Placeholder 4"/>
          <p:cNvSpPr>
            <a:spLocks noGrp="1" noEditPoints="1"/>
          </p:cNvSpPr>
          <p:nvPr>
            <p:ph type="dt" sz="half" idx="10"/>
          </p:nvPr>
        </p:nvSpPr>
        <p:spPr bwMode="auto"/>
        <p:txBody>
          <a:bodyPr/>
          <a:lstStyle/>
          <a:p>
            <a:endParaRPr lang="en-US"/>
          </a:p>
        </p:txBody>
      </p:sp>
      <p:sp>
        <p:nvSpPr>
          <p:cNvPr id="7" name="Slide Number Placeholder 6"/>
          <p:cNvSpPr>
            <a:spLocks noGrp="1" noEditPoints="1"/>
          </p:cNvSpPr>
          <p:nvPr>
            <p:ph type="sldNum" sz="quarter" idx="12"/>
          </p:nvPr>
        </p:nvSpPr>
        <p:spPr bwMode="auto"/>
        <p:txBody>
          <a:bodyPr/>
          <a:lstStyle/>
          <a:p>
            <a:fld id="{5C197750-EEBD-B34A-BE39-A2AA7A4A9606}" type="slidenum">
              <a:rPr lang="en-US"/>
              <a:t>‹#›</a:t>
            </a:fld>
            <a:endParaRPr lang="en-US"/>
          </a:p>
        </p:txBody>
      </p:sp>
      <p:sp>
        <p:nvSpPr>
          <p:cNvPr id="9" name="Table Placeholder 8"/>
          <p:cNvSpPr>
            <a:spLocks noGrp="1" noEditPoints="1"/>
          </p:cNvSpPr>
          <p:nvPr>
            <p:ph type="tbl" sz="quarter" idx="13"/>
          </p:nvPr>
        </p:nvSpPr>
        <p:spPr bwMode="auto">
          <a:xfrm>
            <a:off x="1676400" y="3836896"/>
            <a:ext cx="21031200" cy="8283390"/>
          </a:xfrm>
        </p:spPr>
        <p:txBody>
          <a:bodyPr/>
          <a:lstStyle/>
          <a:p>
            <a:r>
              <a:rPr lang="en-GB"/>
              <a:t>Click icon to add table</a:t>
            </a:r>
            <a:endParaRPr lang="en-US"/>
          </a:p>
        </p:txBody>
      </p:sp>
      <p:sp>
        <p:nvSpPr>
          <p:cNvPr id="8" name="Title 1"/>
          <p:cNvSpPr>
            <a:spLocks noGrp="1" noEditPoints="1"/>
          </p:cNvSpPr>
          <p:nvPr>
            <p:ph type="title"/>
          </p:nvPr>
        </p:nvSpPr>
        <p:spPr bwMode="auto">
          <a:xfrm>
            <a:off x="1676402" y="1405338"/>
            <a:ext cx="19074884" cy="2651126"/>
          </a:xfrm>
        </p:spPr>
        <p:txBody>
          <a:bodyPr>
            <a:normAutofit/>
          </a:bodyPr>
          <a:lstStyle>
            <a:lvl1pPr defTabSz="2438400">
              <a:defRPr sz="5333"/>
            </a:lvl1pPr>
          </a:lstStyle>
          <a:p>
            <a:r>
              <a:rPr lang="en-GB"/>
              <a:t>Click to edit Master title style</a:t>
            </a:r>
            <a:endParaRPr lang="en-US"/>
          </a:p>
        </p:txBody>
      </p:sp>
    </p:spTree>
  </p:cSld>
  <p:clrMapOvr>
    <a:masterClrMapping/>
  </p:clrMapOvr>
  <p:transition spd="slow">
    <p:push/>
  </p:transition>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EditPoints="1"/>
          </p:cNvSpPr>
          <p:nvPr>
            <p:ph type="pic" idx="1"/>
          </p:nvPr>
        </p:nvSpPr>
        <p:spPr bwMode="auto">
          <a:xfrm>
            <a:off x="12729883" y="3944474"/>
            <a:ext cx="9977717" cy="8409454"/>
          </a:xfrm>
        </p:spPr>
        <p:txBody>
          <a:bodyPr/>
          <a:lstStyle>
            <a:lvl1pPr marL="0" indent="0" defTabSz="2438400">
              <a:buNone/>
              <a:defRPr sz="6400"/>
            </a:lvl1pPr>
            <a:lvl2pPr marL="914379" indent="0" defTabSz="2438400">
              <a:buNone/>
              <a:defRPr sz="5600"/>
            </a:lvl2pPr>
            <a:lvl3pPr marL="1828755" indent="0" defTabSz="2438400">
              <a:buNone/>
              <a:defRPr sz="4800"/>
            </a:lvl3pPr>
            <a:lvl4pPr marL="2743134" indent="0" defTabSz="2438400">
              <a:buNone/>
              <a:defRPr sz="4000"/>
            </a:lvl4pPr>
            <a:lvl5pPr marL="3657510" indent="0" defTabSz="2438400">
              <a:buNone/>
              <a:defRPr sz="4000"/>
            </a:lvl5pPr>
            <a:lvl6pPr marL="4571886" indent="0" defTabSz="2438400">
              <a:buNone/>
              <a:defRPr sz="4000"/>
            </a:lvl6pPr>
            <a:lvl7pPr marL="5486262" indent="0" defTabSz="2438400">
              <a:buNone/>
              <a:defRPr sz="4000"/>
            </a:lvl7pPr>
            <a:lvl8pPr marL="6400640" indent="0" defTabSz="2438400">
              <a:buNone/>
              <a:defRPr sz="4000"/>
            </a:lvl8pPr>
            <a:lvl9pPr marL="7315019" indent="0" defTabSz="2438400">
              <a:buNone/>
              <a:defRPr sz="4000"/>
            </a:lvl9pPr>
          </a:lstStyle>
          <a:p>
            <a:pPr lvl="0"/>
            <a:r>
              <a:rPr lang="en-GB"/>
              <a:t>Click icon to add picture</a:t>
            </a:r>
            <a:endParaRPr lang="en-US"/>
          </a:p>
        </p:txBody>
      </p:sp>
      <p:sp>
        <p:nvSpPr>
          <p:cNvPr id="5" name="Date Placeholder 4"/>
          <p:cNvSpPr>
            <a:spLocks noGrp="1" noEditPoints="1"/>
          </p:cNvSpPr>
          <p:nvPr>
            <p:ph type="dt" sz="half" idx="10"/>
          </p:nvPr>
        </p:nvSpPr>
        <p:spPr bwMode="auto"/>
        <p:txBody>
          <a:bodyPr/>
          <a:lstStyle/>
          <a:p>
            <a:endParaRPr lang="en-US"/>
          </a:p>
        </p:txBody>
      </p:sp>
      <p:sp>
        <p:nvSpPr>
          <p:cNvPr id="7" name="Slide Number Placeholder 6"/>
          <p:cNvSpPr>
            <a:spLocks noGrp="1" noEditPoints="1"/>
          </p:cNvSpPr>
          <p:nvPr>
            <p:ph type="sldNum" sz="quarter" idx="12"/>
          </p:nvPr>
        </p:nvSpPr>
        <p:spPr bwMode="auto"/>
        <p:txBody>
          <a:bodyPr/>
          <a:lstStyle/>
          <a:p>
            <a:fld id="{5C197750-EEBD-B34A-BE39-A2AA7A4A9606}" type="slidenum">
              <a:rPr lang="en-US"/>
              <a:t>‹#›</a:t>
            </a:fld>
            <a:endParaRPr lang="en-US"/>
          </a:p>
        </p:txBody>
      </p:sp>
      <p:sp>
        <p:nvSpPr>
          <p:cNvPr id="8" name="Content Placeholder 2"/>
          <p:cNvSpPr>
            <a:spLocks noGrp="1" noEditPoints="1"/>
          </p:cNvSpPr>
          <p:nvPr>
            <p:ph sz="half" idx="13"/>
          </p:nvPr>
        </p:nvSpPr>
        <p:spPr bwMode="auto">
          <a:xfrm>
            <a:off x="1676400" y="3944469"/>
            <a:ext cx="10363200" cy="84094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1"/>
          <p:cNvSpPr>
            <a:spLocks noGrp="1" noEditPoints="1"/>
          </p:cNvSpPr>
          <p:nvPr>
            <p:ph type="title"/>
          </p:nvPr>
        </p:nvSpPr>
        <p:spPr bwMode="auto">
          <a:xfrm>
            <a:off x="1676402" y="1362074"/>
            <a:ext cx="19074884" cy="2651126"/>
          </a:xfrm>
        </p:spPr>
        <p:txBody>
          <a:bodyPr>
            <a:normAutofit/>
          </a:bodyPr>
          <a:lstStyle>
            <a:lvl1pPr defTabSz="2438400">
              <a:defRPr sz="5333"/>
            </a:lvl1pPr>
          </a:lstStyle>
          <a:p>
            <a:r>
              <a:rPr lang="en-GB"/>
              <a:t>Click to edit Master title style</a:t>
            </a:r>
            <a:endParaRPr lang="en-US"/>
          </a:p>
        </p:txBody>
      </p:sp>
    </p:spTree>
  </p:cSld>
  <p:clrMapOvr>
    <a:masterClrMapping/>
  </p:clrMapOvr>
  <p:transition spd="slow">
    <p:push/>
  </p:transition>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noEditPoints="1"/>
          </p:cNvSpPr>
          <p:nvPr>
            <p:ph type="body" orient="vert" idx="1"/>
          </p:nvPr>
        </p:nvSpPr>
        <p:spPr bwMode="auto"/>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noEditPoints="1"/>
          </p:cNvSpPr>
          <p:nvPr>
            <p:ph type="dt" sz="half" idx="10"/>
          </p:nvPr>
        </p:nvSpPr>
        <p:spPr bwMode="auto"/>
        <p:txBody>
          <a:bodyPr/>
          <a:lstStyle/>
          <a:p>
            <a:endParaRPr lang="en-US"/>
          </a:p>
        </p:txBody>
      </p:sp>
      <p:sp>
        <p:nvSpPr>
          <p:cNvPr id="6" name="Slide Number Placeholder 5"/>
          <p:cNvSpPr>
            <a:spLocks noGrp="1" noEditPoints="1"/>
          </p:cNvSpPr>
          <p:nvPr>
            <p:ph type="sldNum" sz="quarter" idx="12"/>
          </p:nvPr>
        </p:nvSpPr>
        <p:spPr bwMode="auto"/>
        <p:txBody>
          <a:bodyPr/>
          <a:lstStyle/>
          <a:p>
            <a:fld id="{5C197750-EEBD-B34A-BE39-A2AA7A4A9606}" type="slidenum">
              <a:rPr lang="en-US"/>
              <a:t>‹#›</a:t>
            </a:fld>
            <a:endParaRPr lang="en-US"/>
          </a:p>
        </p:txBody>
      </p:sp>
      <p:sp>
        <p:nvSpPr>
          <p:cNvPr id="7" name="Title 1"/>
          <p:cNvSpPr>
            <a:spLocks noGrp="1" noEditPoints="1"/>
          </p:cNvSpPr>
          <p:nvPr>
            <p:ph type="title"/>
          </p:nvPr>
        </p:nvSpPr>
        <p:spPr bwMode="auto">
          <a:xfrm>
            <a:off x="1676402" y="1362072"/>
            <a:ext cx="19074884" cy="2651125"/>
          </a:xfrm>
        </p:spPr>
        <p:txBody>
          <a:bodyPr>
            <a:normAutofit/>
          </a:bodyPr>
          <a:lstStyle>
            <a:lvl1pPr defTabSz="2438400">
              <a:defRPr sz="5333"/>
            </a:lvl1pPr>
          </a:lstStyle>
          <a:p>
            <a:r>
              <a:rPr lang="en-GB"/>
              <a:t>Click to edit Master title style</a:t>
            </a:r>
            <a:endParaRPr lang="en-US"/>
          </a:p>
        </p:txBody>
      </p:sp>
    </p:spTree>
  </p:cSld>
  <p:clrMapOvr>
    <a:masterClrMapping/>
  </p:clrMapOvr>
  <p:transition spd="slow">
    <p:push/>
  </p:transition>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resentation Title">
    <p:spTree>
      <p:nvGrpSpPr>
        <p:cNvPr id="1" name=""/>
        <p:cNvGrpSpPr/>
        <p:nvPr/>
      </p:nvGrpSpPr>
      <p:grpSpPr>
        <a:xfrm>
          <a:off x="0" y="0"/>
          <a:ext cx="0" cy="0"/>
          <a:chOff x="0" y="0"/>
          <a:chExt cx="0" cy="0"/>
        </a:xfrm>
      </p:grpSpPr>
      <p:sp>
        <p:nvSpPr>
          <p:cNvPr id="11" name="Body Level One…"/>
          <p:cNvSpPr>
            <a:spLocks noGrp="1" noEditPoints="1"/>
          </p:cNvSpPr>
          <p:nvPr>
            <p:ph type="body" sz="quarter" idx="21" hasCustomPrompt="1"/>
          </p:nvPr>
        </p:nvSpPr>
        <p:spPr>
          <a:xfrm>
            <a:off x="4816093" y="6948680"/>
            <a:ext cx="15136801" cy="1905003"/>
          </a:xfrm>
          <a:prstGeom prst="rect">
            <a:avLst/>
          </a:prstGeom>
        </p:spPr>
        <p:txBody>
          <a:bodyPr lIns="50800" tIns="50800" rIns="50800" bIns="50800"/>
          <a:lstStyle>
            <a:lvl1pPr defTabSz="2438400">
              <a:defRPr sz="6400"/>
            </a:lvl1pPr>
          </a:lstStyle>
          <a:p>
            <a:pPr lvl="0"/>
            <a:r>
              <a:t>Presentation Subtitle</a:t>
            </a:r>
          </a:p>
        </p:txBody>
      </p:sp>
      <p:sp>
        <p:nvSpPr>
          <p:cNvPr id="12" name="Presentation Title"/>
          <p:cNvSpPr>
            <a:spLocks noGrp="1" noEditPoints="1"/>
          </p:cNvSpPr>
          <p:nvPr>
            <p:ph type="body" sz="quarter" idx="22" hasCustomPrompt="1"/>
          </p:nvPr>
        </p:nvSpPr>
        <p:spPr>
          <a:xfrm>
            <a:off x="4823157" y="98821"/>
            <a:ext cx="13970003" cy="3670829"/>
          </a:xfrm>
          <a:prstGeom prst="rect">
            <a:avLst/>
          </a:prstGeom>
        </p:spPr>
        <p:txBody>
          <a:bodyPr lIns="50800" tIns="50800" rIns="50800" bIns="50800"/>
          <a:lstStyle>
            <a:lvl1pPr defTabSz="2438400">
              <a:lnSpc>
                <a:spcPct val="80000"/>
              </a:lnSpc>
              <a:defRPr sz="9000" spc="-200"/>
            </a:lvl1pPr>
          </a:lstStyle>
          <a:p>
            <a:pPr lvl="0"/>
            <a:r>
              <a:t>Presentation</a:t>
            </a:r>
          </a:p>
        </p:txBody>
      </p:sp>
      <p:sp>
        <p:nvSpPr>
          <p:cNvPr id="13" name="ANNOTATION"/>
          <p:cNvSpPr>
            <a:spLocks noGrp="1" noEditPoints="1"/>
          </p:cNvSpPr>
          <p:nvPr>
            <p:ph type="body" sz="quarter" idx="23" hasCustomPrompt="1"/>
          </p:nvPr>
        </p:nvSpPr>
        <p:spPr>
          <a:xfrm>
            <a:off x="4816093" y="11994611"/>
            <a:ext cx="15136801" cy="466916"/>
          </a:xfrm>
          <a:prstGeom prst="rect">
            <a:avLst/>
          </a:prstGeom>
        </p:spPr>
        <p:txBody>
          <a:bodyPr lIns="50800" tIns="50800" rIns="50800" bIns="50800">
            <a:spAutoFit/>
          </a:bodyPr>
          <a:lstStyle>
            <a:lvl1pPr defTabSz="2438400">
              <a:defRPr sz="2400">
                <a:latin typeface="Helvetica Neue Medium"/>
                <a:ea typeface="Helvetica Neue Medium"/>
                <a:cs typeface="Helvetica Neue Medium"/>
                <a:sym typeface="Helvetica Neue Medium"/>
              </a:defRPr>
            </a:lvl1pPr>
          </a:lstStyle>
          <a:p>
            <a:pPr lvl="0"/>
            <a:r>
              <a:t>annotation</a:t>
            </a:r>
          </a:p>
        </p:txBody>
      </p:sp>
      <p:sp>
        <p:nvSpPr>
          <p:cNvPr id="14" name="Slide Number"/>
          <p:cNvSpPr>
            <a:spLocks noGrp="1" noEditPoints="1"/>
          </p:cNvSpPr>
          <p:nvPr>
            <p:ph type="sldNum" sz="quarter" idx="2"/>
          </p:nvPr>
        </p:nvSpPr>
        <p:spPr>
          <a:xfrm>
            <a:off x="12034801" y="13081143"/>
            <a:ext cx="301906" cy="374457"/>
          </a:xfrm>
          <a:prstGeom prst="rect">
            <a:avLst/>
          </a:prstGeom>
        </p:spPr>
        <p:txBody>
          <a:bodyPr/>
          <a:lstStyle/>
          <a:p>
            <a:fld id="{86CB4B4D-7CA3-9044-876B-883B54F8677D}" type="slidenum">
              <a:t>‹#›</a:t>
            </a:fld>
            <a:endParaRPr/>
          </a:p>
        </p:txBody>
      </p:sp>
    </p:spTree>
  </p:cSld>
  <p:clrMapOvr>
    <a:masterClrMapping/>
  </p:clrMapOvr>
  <p:transition spd="med"/>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userDrawn="1">
  <p:cSld name="Vertical Title and Text">
    <p:spTree>
      <p:nvGrpSpPr>
        <p:cNvPr id="1" name=""/>
        <p:cNvGrpSpPr/>
        <p:nvPr/>
      </p:nvGrpSpPr>
      <p:grpSpPr>
        <a:xfrm>
          <a:off x="0" y="0"/>
          <a:ext cx="0" cy="0"/>
          <a:chOff x="0" y="0"/>
          <a:chExt cx="0" cy="0"/>
        </a:xfrm>
      </p:grpSpPr>
      <p:sp>
        <p:nvSpPr>
          <p:cNvPr id="2" name="Vertical Title 1"/>
          <p:cNvSpPr>
            <a:spLocks noGrp="1" noEditPoints="1"/>
          </p:cNvSpPr>
          <p:nvPr>
            <p:ph type="title" orient="vert"/>
          </p:nvPr>
        </p:nvSpPr>
        <p:spPr bwMode="auto">
          <a:xfrm>
            <a:off x="15047264" y="671608"/>
            <a:ext cx="4375276" cy="11623678"/>
          </a:xfrm>
        </p:spPr>
        <p:txBody>
          <a:bodyPr vert="eaVert">
            <a:normAutofit/>
          </a:bodyPr>
          <a:lstStyle>
            <a:lvl1pPr defTabSz="2438400">
              <a:defRPr sz="5333"/>
            </a:lvl1pPr>
          </a:lstStyle>
          <a:p>
            <a:r>
              <a:rPr lang="en-GB"/>
              <a:t>Click to edit Master title style</a:t>
            </a:r>
            <a:endParaRPr lang="en-US"/>
          </a:p>
        </p:txBody>
      </p:sp>
      <p:sp>
        <p:nvSpPr>
          <p:cNvPr id="3" name="Vertical Text Placeholder 2"/>
          <p:cNvSpPr>
            <a:spLocks noGrp="1" noEditPoints="1"/>
          </p:cNvSpPr>
          <p:nvPr>
            <p:ph type="body" orient="vert" idx="1"/>
          </p:nvPr>
        </p:nvSpPr>
        <p:spPr bwMode="auto">
          <a:xfrm>
            <a:off x="1676402" y="730253"/>
            <a:ext cx="12810566" cy="1162367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noEditPoints="1"/>
          </p:cNvSpPr>
          <p:nvPr>
            <p:ph type="dt" sz="half" idx="10"/>
          </p:nvPr>
        </p:nvSpPr>
        <p:spPr bwMode="auto"/>
        <p:txBody>
          <a:bodyPr/>
          <a:lstStyle/>
          <a:p>
            <a:endParaRPr lang="en-US"/>
          </a:p>
        </p:txBody>
      </p:sp>
      <p:sp>
        <p:nvSpPr>
          <p:cNvPr id="6" name="Slide Number Placeholder 5"/>
          <p:cNvSpPr>
            <a:spLocks noGrp="1" noEditPoints="1"/>
          </p:cNvSpPr>
          <p:nvPr>
            <p:ph type="sldNum" sz="quarter" idx="12"/>
          </p:nvPr>
        </p:nvSpPr>
        <p:spPr bwMode="auto"/>
        <p:txBody>
          <a:bodyPr/>
          <a:lstStyle/>
          <a:p>
            <a:fld id="{5C197750-EEBD-B34A-BE39-A2AA7A4A9606}" type="slidenum">
              <a:rPr lang="en-US"/>
              <a:t>‹#›</a:t>
            </a:fld>
            <a:endParaRPr lang="en-US"/>
          </a:p>
        </p:txBody>
      </p:sp>
    </p:spTree>
  </p:cSld>
  <p:clrMapOvr>
    <a:masterClrMapping/>
  </p:clrMapOvr>
  <p:transition spd="slow">
    <p:push/>
  </p:transition>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act Details">
    <p:spTree>
      <p:nvGrpSpPr>
        <p:cNvPr id="1" name=""/>
        <p:cNvGrpSpPr/>
        <p:nvPr/>
      </p:nvGrpSpPr>
      <p:grpSpPr>
        <a:xfrm>
          <a:off x="0" y="0"/>
          <a:ext cx="0" cy="0"/>
          <a:chOff x="0" y="0"/>
          <a:chExt cx="0" cy="0"/>
        </a:xfrm>
      </p:grpSpPr>
      <p:sp>
        <p:nvSpPr>
          <p:cNvPr id="10" name="Picture Placeholder 2"/>
          <p:cNvSpPr>
            <a:spLocks noGrp="1" noEditPoints="1"/>
          </p:cNvSpPr>
          <p:nvPr>
            <p:ph type="pic" idx="10" hasCustomPrompt="1"/>
          </p:nvPr>
        </p:nvSpPr>
        <p:spPr bwMode="auto">
          <a:xfrm>
            <a:off x="1962952" y="3966152"/>
            <a:ext cx="5046208" cy="5045942"/>
          </a:xfrm>
          <a:prstGeom prst="ellipse">
            <a:avLst/>
          </a:prstGeom>
        </p:spPr>
        <p:txBody>
          <a:bodyPr anchor="ctr">
            <a:normAutofit/>
          </a:bodyPr>
          <a:lstStyle>
            <a:lvl1pPr marL="0" indent="0" algn="ctr" defTabSz="2438400">
              <a:buNone/>
              <a:defRPr sz="2667"/>
            </a:lvl1pPr>
            <a:lvl2pPr marL="914379" indent="0" defTabSz="2438400">
              <a:buNone/>
              <a:defRPr sz="5600"/>
            </a:lvl2pPr>
            <a:lvl3pPr marL="1828755" indent="0" defTabSz="2438400">
              <a:buNone/>
              <a:defRPr sz="4800"/>
            </a:lvl3pPr>
            <a:lvl4pPr marL="2743134" indent="0" defTabSz="2438400">
              <a:buNone/>
              <a:defRPr sz="4000"/>
            </a:lvl4pPr>
            <a:lvl5pPr marL="3657510" indent="0" defTabSz="2438400">
              <a:buNone/>
              <a:defRPr sz="4000"/>
            </a:lvl5pPr>
            <a:lvl6pPr marL="4571886" indent="0" defTabSz="2438400">
              <a:buNone/>
              <a:defRPr sz="4000"/>
            </a:lvl6pPr>
            <a:lvl7pPr marL="5486262" indent="0" defTabSz="2438400">
              <a:buNone/>
              <a:defRPr sz="4000"/>
            </a:lvl7pPr>
            <a:lvl8pPr marL="6400640" indent="0" defTabSz="2438400">
              <a:buNone/>
              <a:defRPr sz="4000"/>
            </a:lvl8pPr>
            <a:lvl9pPr marL="7315019" indent="0" defTabSz="2438400">
              <a:buNone/>
              <a:defRPr sz="4000"/>
            </a:lvl9pPr>
          </a:lstStyle>
          <a:p>
            <a:pPr lvl="0"/>
            <a:r>
              <a:rPr lang="en-US"/>
              <a:t>Drag picture to placeholder or click icon to add </a:t>
            </a:r>
            <a:endParaRPr/>
          </a:p>
        </p:txBody>
      </p:sp>
      <p:sp>
        <p:nvSpPr>
          <p:cNvPr id="15" name="Content Placeholder 2"/>
          <p:cNvSpPr>
            <a:spLocks noGrp="1" noEditPoints="1"/>
          </p:cNvSpPr>
          <p:nvPr>
            <p:ph sz="half" idx="13" hasCustomPrompt="1"/>
          </p:nvPr>
        </p:nvSpPr>
        <p:spPr bwMode="auto">
          <a:xfrm>
            <a:off x="7417400" y="4632773"/>
            <a:ext cx="4609654" cy="822126"/>
          </a:xfrm>
        </p:spPr>
        <p:txBody>
          <a:bodyPr lIns="0" tIns="0" rIns="0" bIns="0">
            <a:normAutofit/>
          </a:bodyPr>
          <a:lstStyle>
            <a:lvl1pPr marL="0" indent="0" defTabSz="2438400">
              <a:lnSpc>
                <a:spcPct val="150000"/>
              </a:lnSpc>
              <a:buNone/>
              <a:defRPr sz="2933" b="1" i="0">
                <a:latin typeface="Century Gothic" panose="020F0302020204030204" pitchFamily="34" charset="0"/>
                <a:ea typeface="Century Gothic" panose="020F0302020204030204" pitchFamily="34" charset="0"/>
                <a:cs typeface="Century Gothic" panose="020F0302020204030204" pitchFamily="34" charset="0"/>
              </a:defRPr>
            </a:lvl1pPr>
          </a:lstStyle>
          <a:p>
            <a:pPr lvl="0"/>
            <a:r>
              <a:rPr lang="en-US"/>
              <a:t>Name</a:t>
            </a:r>
            <a:endParaRPr/>
          </a:p>
        </p:txBody>
      </p:sp>
      <p:sp>
        <p:nvSpPr>
          <p:cNvPr id="18" name="Text Placeholder 17"/>
          <p:cNvSpPr>
            <a:spLocks noGrp="1" noEditPoints="1"/>
          </p:cNvSpPr>
          <p:nvPr>
            <p:ph type="body" sz="quarter" idx="14" hasCustomPrompt="1"/>
          </p:nvPr>
        </p:nvSpPr>
        <p:spPr bwMode="auto">
          <a:xfrm>
            <a:off x="7417400" y="5567099"/>
            <a:ext cx="4609654" cy="763237"/>
          </a:xfrm>
        </p:spPr>
        <p:txBody>
          <a:bodyPr lIns="0" tIns="0" rIns="0" bIns="0">
            <a:normAutofit/>
          </a:bodyPr>
          <a:lstStyle>
            <a:lvl1pPr marL="0" indent="0" defTabSz="2438400">
              <a:lnSpc>
                <a:spcPct val="150000"/>
              </a:lnSpc>
              <a:buNone/>
              <a:defRPr sz="2933"/>
            </a:lvl1pPr>
          </a:lstStyle>
          <a:p>
            <a:pPr lvl="0"/>
            <a:r>
              <a:rPr lang="en-US"/>
              <a:t>Title</a:t>
            </a:r>
          </a:p>
        </p:txBody>
      </p:sp>
      <p:sp>
        <p:nvSpPr>
          <p:cNvPr id="19" name="Text Placeholder 17"/>
          <p:cNvSpPr>
            <a:spLocks noGrp="1" noEditPoints="1"/>
          </p:cNvSpPr>
          <p:nvPr>
            <p:ph type="body" sz="quarter" idx="15" hasCustomPrompt="1"/>
          </p:nvPr>
        </p:nvSpPr>
        <p:spPr bwMode="auto">
          <a:xfrm>
            <a:off x="7417400" y="6445667"/>
            <a:ext cx="4609654" cy="763237"/>
          </a:xfrm>
        </p:spPr>
        <p:txBody>
          <a:bodyPr lIns="0" tIns="0" rIns="0" bIns="0">
            <a:normAutofit/>
          </a:bodyPr>
          <a:lstStyle>
            <a:lvl1pPr marL="0" indent="0" defTabSz="2438400">
              <a:lnSpc>
                <a:spcPct val="150000"/>
              </a:lnSpc>
              <a:buNone/>
              <a:defRPr sz="2933"/>
            </a:lvl1pPr>
          </a:lstStyle>
          <a:p>
            <a:pPr lvl="0"/>
            <a:r>
              <a:rPr lang="en-US"/>
              <a:t>Organisation</a:t>
            </a:r>
          </a:p>
        </p:txBody>
      </p:sp>
      <p:sp>
        <p:nvSpPr>
          <p:cNvPr id="20" name="Text Placeholder 17"/>
          <p:cNvSpPr>
            <a:spLocks noGrp="1" noEditPoints="1"/>
          </p:cNvSpPr>
          <p:nvPr>
            <p:ph type="body" sz="quarter" idx="16" hasCustomPrompt="1"/>
          </p:nvPr>
        </p:nvSpPr>
        <p:spPr bwMode="auto">
          <a:xfrm>
            <a:off x="7417400" y="7304280"/>
            <a:ext cx="4609654" cy="2040160"/>
          </a:xfrm>
        </p:spPr>
        <p:txBody>
          <a:bodyPr lIns="0" tIns="0" rIns="0" bIns="0">
            <a:normAutofit/>
          </a:bodyPr>
          <a:lstStyle>
            <a:lvl1pPr marL="0" indent="0" defTabSz="2438400">
              <a:lnSpc>
                <a:spcPct val="150000"/>
              </a:lnSpc>
              <a:buNone/>
              <a:defRPr sz="2933"/>
            </a:lvl1pPr>
          </a:lstStyle>
          <a:p>
            <a:pPr lvl="0"/>
            <a:r>
              <a:rPr lang="en-US"/>
              <a:t>Contact details</a:t>
            </a:r>
          </a:p>
        </p:txBody>
      </p:sp>
      <p:pic>
        <p:nvPicPr>
          <p:cNvPr id="34" name="Picture 33"/>
          <p:cNvPicPr>
            <a:picLocks noChangeAspect="1"/>
          </p:cNvPicPr>
          <p:nvPr userDrawn="1"/>
        </p:nvPicPr>
        <p:blipFill>
          <a:blip r:embed="rId2"/>
          <a:srcRect/>
          <a:stretch>
            <a:fillRect/>
          </a:stretch>
        </p:blipFill>
        <p:spPr bwMode="auto">
          <a:xfrm>
            <a:off x="10013955" y="1487656"/>
            <a:ext cx="3703587" cy="1083413"/>
          </a:xfrm>
          <a:prstGeom prst="rect">
            <a:avLst/>
          </a:prstGeom>
        </p:spPr>
      </p:pic>
      <p:sp>
        <p:nvSpPr>
          <p:cNvPr id="2" name="Rectangle 1"/>
          <p:cNvSpPr/>
          <p:nvPr userDrawn="1"/>
        </p:nvSpPr>
        <p:spPr bwMode="auto">
          <a:xfrm>
            <a:off x="19456342" y="1133389"/>
            <a:ext cx="3848944" cy="1365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a:p>
        </p:txBody>
      </p:sp>
      <p:sp>
        <p:nvSpPr>
          <p:cNvPr id="28" name="TextBox 27"/>
          <p:cNvSpPr txBox="1"/>
          <p:nvPr userDrawn="1"/>
        </p:nvSpPr>
        <p:spPr bwMode="auto">
          <a:xfrm>
            <a:off x="13482323" y="8102419"/>
            <a:ext cx="6738931" cy="527615"/>
          </a:xfrm>
          <a:prstGeom prst="rect">
            <a:avLst/>
          </a:prstGeom>
          <a:noFill/>
        </p:spPr>
        <p:txBody>
          <a:bodyPr wrap="square" rtlCol="0">
            <a:spAutoFit/>
          </a:bodyPr>
          <a:lstStyle/>
          <a:p>
            <a:r>
              <a:rPr lang="en-US" sz="2933" u="sng">
                <a:solidFill>
                  <a:schemeClr val="tx2"/>
                </a:solidFill>
                <a:latin typeface="+mj-lt"/>
                <a:ea typeface="Corbel"/>
                <a:cs typeface="Corbel"/>
                <a:hlinkClick r:id="rId3" tooltip="https://www.lumi-supercomputer.eu/"/>
              </a:rPr>
              <a:t>www.lumi-supercomputer.eu</a:t>
            </a:r>
            <a:endParaRPr lang="en-US" sz="2933">
              <a:solidFill>
                <a:schemeClr val="tx2"/>
              </a:solidFill>
              <a:latin typeface="+mj-lt"/>
              <a:ea typeface="Corbel"/>
              <a:cs typeface="Corbel"/>
            </a:endParaRPr>
          </a:p>
        </p:txBody>
      </p:sp>
      <p:cxnSp>
        <p:nvCxnSpPr>
          <p:cNvPr id="11" name="Straight Connector 10"/>
          <p:cNvCxnSpPr/>
          <p:nvPr userDrawn="1"/>
        </p:nvCxnSpPr>
        <p:spPr bwMode="auto">
          <a:xfrm>
            <a:off x="13025902" y="4603776"/>
            <a:ext cx="0" cy="4740667"/>
          </a:xfrm>
          <a:prstGeom prst="line">
            <a:avLst/>
          </a:prstGeom>
          <a:ln>
            <a:solidFill>
              <a:schemeClr val="accent1">
                <a:alpha val="21000"/>
              </a:scheme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bwMode="auto">
          <a:xfrm>
            <a:off x="13482320" y="8730099"/>
            <a:ext cx="6738932" cy="527615"/>
          </a:xfrm>
          <a:prstGeom prst="rect">
            <a:avLst/>
          </a:prstGeom>
          <a:noFill/>
        </p:spPr>
        <p:txBody>
          <a:bodyPr wrap="square" rtlCol="0">
            <a:spAutoFit/>
          </a:bodyPr>
          <a:lstStyle/>
          <a:p>
            <a:r>
              <a:rPr lang="en-US" sz="2933" u="sng">
                <a:solidFill>
                  <a:schemeClr val="tx2"/>
                </a:solidFill>
                <a:latin typeface="+mj-lt"/>
                <a:ea typeface="Corbel"/>
                <a:cs typeface="Corbel"/>
                <a:hlinkClick r:id="rId4" tooltip="mailto:contact@lumi-supercomputer.eu"/>
              </a:rPr>
              <a:t>contact@lumi-supercomputer.eu</a:t>
            </a:r>
            <a:endParaRPr lang="en-US" sz="2933">
              <a:solidFill>
                <a:schemeClr val="tx2"/>
              </a:solidFill>
              <a:latin typeface="+mj-lt"/>
              <a:ea typeface="Corbel"/>
              <a:cs typeface="Corbel"/>
            </a:endParaRPr>
          </a:p>
        </p:txBody>
      </p:sp>
      <p:sp>
        <p:nvSpPr>
          <p:cNvPr id="4" name="TextBox 3"/>
          <p:cNvSpPr txBox="1"/>
          <p:nvPr userDrawn="1"/>
        </p:nvSpPr>
        <p:spPr bwMode="auto">
          <a:xfrm>
            <a:off x="13482318" y="4611592"/>
            <a:ext cx="5000768" cy="527615"/>
          </a:xfrm>
          <a:prstGeom prst="rect">
            <a:avLst/>
          </a:prstGeom>
          <a:noFill/>
        </p:spPr>
        <p:txBody>
          <a:bodyPr wrap="square" rtlCol="0">
            <a:spAutoFit/>
          </a:bodyPr>
          <a:lstStyle/>
          <a:p>
            <a:r>
              <a:rPr lang="en-US" sz="2933" b="1" i="0">
                <a:latin typeface="+mj-lt"/>
                <a:ea typeface="Century Gothic" panose="020F0302020204030204" pitchFamily="34" charset="0"/>
                <a:cs typeface="Century Gothic" panose="020F0302020204030204" pitchFamily="34" charset="0"/>
              </a:rPr>
              <a:t>Follow us</a:t>
            </a:r>
            <a:endParaRPr sz="2933">
              <a:latin typeface="+mj-lt"/>
            </a:endParaRPr>
          </a:p>
        </p:txBody>
      </p:sp>
      <p:sp>
        <p:nvSpPr>
          <p:cNvPr id="8" name="TextBox 7"/>
          <p:cNvSpPr txBox="1"/>
          <p:nvPr userDrawn="1"/>
        </p:nvSpPr>
        <p:spPr bwMode="auto">
          <a:xfrm>
            <a:off x="13482315" y="5287160"/>
            <a:ext cx="7324421" cy="2032558"/>
          </a:xfrm>
          <a:prstGeom prst="rect">
            <a:avLst/>
          </a:prstGeom>
          <a:noFill/>
        </p:spPr>
        <p:txBody>
          <a:bodyPr wrap="square" rtlCol="0">
            <a:spAutoFit/>
          </a:bodyPr>
          <a:lstStyle/>
          <a:p>
            <a:pPr>
              <a:lnSpc>
                <a:spcPct val="150000"/>
              </a:lnSpc>
            </a:pPr>
            <a:r>
              <a:rPr lang="en-US" sz="2933" b="1">
                <a:solidFill>
                  <a:schemeClr val="tx1"/>
                </a:solidFill>
                <a:latin typeface="+mj-lt"/>
                <a:ea typeface="+mn-ea"/>
                <a:cs typeface="+mn-cs"/>
              </a:rPr>
              <a:t>Twitter: </a:t>
            </a:r>
            <a:r>
              <a:rPr lang="en-US" sz="2933" b="0" u="sng">
                <a:solidFill>
                  <a:schemeClr val="tx1"/>
                </a:solidFill>
                <a:latin typeface="+mj-lt"/>
                <a:ea typeface="+mn-ea"/>
                <a:cs typeface="+mn-cs"/>
                <a:hlinkClick r:id="rId5" tooltip="https://twitter.com/LUMIhpc"/>
              </a:rPr>
              <a:t>@LUMIhpc </a:t>
            </a:r>
            <a:br>
              <a:rPr lang="en-US" sz="2933" b="0">
                <a:solidFill>
                  <a:schemeClr val="tx1"/>
                </a:solidFill>
                <a:latin typeface="+mj-lt"/>
                <a:ea typeface="+mn-ea"/>
                <a:cs typeface="+mn-cs"/>
              </a:rPr>
            </a:br>
            <a:r>
              <a:rPr lang="en-US" sz="2933" b="1">
                <a:solidFill>
                  <a:schemeClr val="tx1"/>
                </a:solidFill>
                <a:latin typeface="+mj-lt"/>
                <a:ea typeface="+mn-ea"/>
                <a:cs typeface="+mn-cs"/>
              </a:rPr>
              <a:t>LinkedIn</a:t>
            </a:r>
            <a:r>
              <a:rPr lang="en-US" sz="2933" b="0">
                <a:solidFill>
                  <a:schemeClr val="tx1"/>
                </a:solidFill>
                <a:latin typeface="+mj-lt"/>
                <a:ea typeface="+mn-ea"/>
                <a:cs typeface="+mn-cs"/>
              </a:rPr>
              <a:t>: </a:t>
            </a:r>
            <a:r>
              <a:rPr lang="en-US" sz="2933" b="0" u="sng">
                <a:solidFill>
                  <a:schemeClr val="tx1"/>
                </a:solidFill>
                <a:latin typeface="+mj-lt"/>
                <a:ea typeface="+mn-ea"/>
                <a:cs typeface="+mn-cs"/>
                <a:hlinkClick r:id="rId6" tooltip="https://www.linkedin.com/company/lumi-supercomputer"/>
              </a:rPr>
              <a:t>LUMI supercomputer</a:t>
            </a:r>
            <a:br>
              <a:rPr lang="en-US" sz="2933" b="0">
                <a:solidFill>
                  <a:schemeClr val="tx1"/>
                </a:solidFill>
                <a:latin typeface="+mj-lt"/>
                <a:ea typeface="+mn-ea"/>
                <a:cs typeface="+mn-cs"/>
              </a:rPr>
            </a:br>
            <a:r>
              <a:rPr lang="en-US" sz="2933" b="1">
                <a:solidFill>
                  <a:schemeClr val="tx1"/>
                </a:solidFill>
                <a:latin typeface="+mj-lt"/>
                <a:ea typeface="+mn-ea"/>
                <a:cs typeface="+mn-cs"/>
              </a:rPr>
              <a:t>YouTube</a:t>
            </a:r>
            <a:r>
              <a:rPr lang="en-US" sz="2933" b="0">
                <a:solidFill>
                  <a:schemeClr val="tx1"/>
                </a:solidFill>
                <a:latin typeface="+mj-lt"/>
                <a:ea typeface="+mn-ea"/>
                <a:cs typeface="+mn-cs"/>
              </a:rPr>
              <a:t>: </a:t>
            </a:r>
            <a:r>
              <a:rPr lang="en-US" sz="2933" b="0" u="sng">
                <a:solidFill>
                  <a:schemeClr val="tx1"/>
                </a:solidFill>
                <a:latin typeface="+mj-lt"/>
                <a:ea typeface="+mn-ea"/>
                <a:cs typeface="+mn-cs"/>
                <a:hlinkClick r:id="rId7" tooltip="https://www.youtube.com/channel/UCb31KOJ6Wqu0sRpIRi_k8Mw"/>
              </a:rPr>
              <a:t>LUMI supercomputer</a:t>
            </a:r>
            <a:endParaRPr lang="en-US" sz="2933" b="0">
              <a:solidFill>
                <a:schemeClr val="tx1"/>
              </a:solidFill>
              <a:latin typeface="+mj-lt"/>
              <a:ea typeface="+mn-ea"/>
              <a:cs typeface="+mn-cs"/>
            </a:endParaRPr>
          </a:p>
        </p:txBody>
      </p:sp>
      <p:sp>
        <p:nvSpPr>
          <p:cNvPr id="3" name="Rectangle 2"/>
          <p:cNvSpPr/>
          <p:nvPr userDrawn="1"/>
        </p:nvSpPr>
        <p:spPr bwMode="auto">
          <a:xfrm>
            <a:off x="7009163" y="12817787"/>
            <a:ext cx="10167533" cy="743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4800"/>
          </a:p>
        </p:txBody>
      </p:sp>
      <p:pic>
        <p:nvPicPr>
          <p:cNvPr id="5" name="Picture 4"/>
          <p:cNvPicPr>
            <a:picLocks noChangeAspect="1"/>
          </p:cNvPicPr>
          <p:nvPr userDrawn="1"/>
        </p:nvPicPr>
        <p:blipFill>
          <a:blip r:embed="rId8"/>
          <a:srcRect/>
          <a:stretch>
            <a:fillRect/>
          </a:stretch>
        </p:blipFill>
        <p:spPr bwMode="auto">
          <a:xfrm>
            <a:off x="974501" y="10340803"/>
            <a:ext cx="22105097" cy="2749205"/>
          </a:xfrm>
          <a:prstGeom prst="rect">
            <a:avLst/>
          </a:prstGeom>
        </p:spPr>
      </p:pic>
    </p:spTree>
  </p:cSld>
  <p:clrMapOvr>
    <a:masterClrMapping/>
  </p:clrMapOvr>
  <p:transition spd="slow">
    <p:push/>
  </p:transition>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Architecture">
    <p:bg>
      <p:bgPr>
        <a:solidFill>
          <a:schemeClr val="tx2">
            <a:lumMod val="50000"/>
          </a:schemeClr>
        </a:solidFill>
        <a:effectLst/>
      </p:bgPr>
    </p:bg>
    <p:spTree>
      <p:nvGrpSpPr>
        <p:cNvPr id="1" name=""/>
        <p:cNvGrpSpPr/>
        <p:nvPr/>
      </p:nvGrpSpPr>
      <p:grpSpPr>
        <a:xfrm>
          <a:off x="0" y="0"/>
          <a:ext cx="0" cy="0"/>
          <a:chOff x="0" y="0"/>
          <a:chExt cx="0" cy="0"/>
        </a:xfrm>
      </p:grpSpPr>
      <p:sp>
        <p:nvSpPr>
          <p:cNvPr id="2" name="Date Placeholder 1"/>
          <p:cNvSpPr>
            <a:spLocks noGrp="1" noEditPoints="1"/>
          </p:cNvSpPr>
          <p:nvPr>
            <p:ph type="dt" sz="half" idx="10"/>
          </p:nvPr>
        </p:nvSpPr>
        <p:spPr bwMode="auto"/>
        <p:txBody>
          <a:bodyPr/>
          <a:lstStyle/>
          <a:p>
            <a:endParaRPr lang="en-US"/>
          </a:p>
        </p:txBody>
      </p:sp>
      <p:sp>
        <p:nvSpPr>
          <p:cNvPr id="4" name="Slide Number Placeholder 3"/>
          <p:cNvSpPr>
            <a:spLocks noGrp="1" noEditPoints="1"/>
          </p:cNvSpPr>
          <p:nvPr>
            <p:ph type="sldNum" sz="quarter" idx="12"/>
          </p:nvPr>
        </p:nvSpPr>
        <p:spPr bwMode="auto"/>
        <p:txBody>
          <a:bodyPr/>
          <a:lstStyle/>
          <a:p>
            <a:fld id="{5C197750-EEBD-B34A-BE39-A2AA7A4A9606}" type="slidenum">
              <a:rPr lang="en-US"/>
              <a:t>‹#›</a:t>
            </a:fld>
            <a:endParaRPr lang="en-US"/>
          </a:p>
        </p:txBody>
      </p:sp>
      <p:sp>
        <p:nvSpPr>
          <p:cNvPr id="3" name="Rectangle 2"/>
          <p:cNvSpPr/>
          <p:nvPr userDrawn="1"/>
        </p:nvSpPr>
        <p:spPr>
          <a:xfrm>
            <a:off x="19488812" y="0"/>
            <a:ext cx="4895188" cy="2825552"/>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5" name="Title 1"/>
          <p:cNvSpPr>
            <a:spLocks noGrp="1" noEditPoints="1"/>
          </p:cNvSpPr>
          <p:nvPr>
            <p:ph type="title"/>
          </p:nvPr>
        </p:nvSpPr>
        <p:spPr bwMode="auto">
          <a:xfrm>
            <a:off x="1676402" y="1414464"/>
            <a:ext cx="17963326" cy="2651125"/>
          </a:xfrm>
        </p:spPr>
        <p:txBody>
          <a:bodyPr>
            <a:normAutofit/>
          </a:bodyPr>
          <a:lstStyle>
            <a:lvl1pPr defTabSz="2438400">
              <a:defRPr sz="5333">
                <a:solidFill>
                  <a:schemeClr val="bg1"/>
                </a:solidFill>
              </a:defRPr>
            </a:lvl1pPr>
          </a:lstStyle>
          <a:p>
            <a:r>
              <a:rPr lang="en-GB"/>
              <a:t>Click to edit Master title style</a:t>
            </a:r>
            <a:endParaRPr lang="en-US"/>
          </a:p>
        </p:txBody>
      </p:sp>
    </p:spTree>
  </p:cSld>
  <p:clrMapOvr>
    <a:masterClrMapping/>
  </p:clrMapOvr>
  <p:transition spd="slow">
    <p:push/>
  </p:transition>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rcRect t="31919" r="23315" b="14162"/>
          <a:stretch/>
        </p:blipFill>
        <p:spPr bwMode="auto">
          <a:xfrm>
            <a:off x="0" y="0"/>
            <a:ext cx="24384000" cy="13716000"/>
          </a:xfrm>
          <a:prstGeom prst="rect">
            <a:avLst/>
          </a:prstGeom>
        </p:spPr>
      </p:pic>
      <p:pic>
        <p:nvPicPr>
          <p:cNvPr id="9" name="Picture 8"/>
          <p:cNvPicPr>
            <a:picLocks noChangeAspect="1"/>
          </p:cNvPicPr>
          <p:nvPr userDrawn="1"/>
        </p:nvPicPr>
        <p:blipFill>
          <a:blip r:embed="rId3"/>
          <a:srcRect/>
          <a:stretch>
            <a:fillRect/>
          </a:stretch>
        </p:blipFill>
        <p:spPr bwMode="auto">
          <a:xfrm>
            <a:off x="2053466" y="4504877"/>
            <a:ext cx="4761939" cy="1393016"/>
          </a:xfrm>
          <a:prstGeom prst="rect">
            <a:avLst/>
          </a:prstGeom>
        </p:spPr>
      </p:pic>
      <p:sp>
        <p:nvSpPr>
          <p:cNvPr id="10" name="Title 1"/>
          <p:cNvSpPr>
            <a:spLocks noGrp="1" noEditPoints="1"/>
          </p:cNvSpPr>
          <p:nvPr>
            <p:ph type="title"/>
          </p:nvPr>
        </p:nvSpPr>
        <p:spPr bwMode="auto">
          <a:xfrm>
            <a:off x="1822850" y="6249963"/>
            <a:ext cx="7642260" cy="1920213"/>
          </a:xfrm>
        </p:spPr>
        <p:txBody>
          <a:bodyPr>
            <a:normAutofit/>
          </a:bodyPr>
          <a:lstStyle>
            <a:lvl1pPr algn="l" defTabSz="2438400">
              <a:defRPr sz="5333">
                <a:solidFill>
                  <a:schemeClr val="bg1"/>
                </a:solidFill>
              </a:defRPr>
            </a:lvl1pPr>
          </a:lstStyle>
          <a:p>
            <a:r>
              <a:rPr lang="en-GB"/>
              <a:t>Click to edit Master title style</a:t>
            </a:r>
            <a:endParaRPr lang="en-US"/>
          </a:p>
        </p:txBody>
      </p:sp>
      <p:pic>
        <p:nvPicPr>
          <p:cNvPr id="11" name="Picture 10"/>
          <p:cNvPicPr>
            <a:picLocks noChangeAspect="1"/>
          </p:cNvPicPr>
          <p:nvPr userDrawn="1"/>
        </p:nvPicPr>
        <p:blipFill>
          <a:blip r:embed="rId4"/>
          <a:srcRect b="18575"/>
          <a:stretch/>
        </p:blipFill>
        <p:spPr bwMode="auto">
          <a:xfrm>
            <a:off x="20294904" y="1660173"/>
            <a:ext cx="2986816" cy="2016251"/>
          </a:xfrm>
          <a:prstGeom prst="rect">
            <a:avLst/>
          </a:prstGeom>
          <a:effectLst>
            <a:outerShdw blurRad="651420" sx="102000" sy="102000" algn="ctr" rotWithShape="0">
              <a:srgbClr val="025C96">
                <a:alpha val="0"/>
              </a:srgbClr>
            </a:outerShdw>
          </a:effectLst>
        </p:spPr>
      </p:pic>
      <p:sp>
        <p:nvSpPr>
          <p:cNvPr id="12" name="TextBox 11"/>
          <p:cNvSpPr txBox="1"/>
          <p:nvPr userDrawn="1"/>
        </p:nvSpPr>
        <p:spPr bwMode="auto">
          <a:xfrm>
            <a:off x="20294904" y="837800"/>
            <a:ext cx="2986816" cy="547134"/>
          </a:xfrm>
          <a:prstGeom prst="rect">
            <a:avLst/>
          </a:prstGeom>
          <a:noFill/>
        </p:spPr>
        <p:txBody>
          <a:bodyPr wrap="square">
            <a:spAutoFit/>
          </a:bodyPr>
          <a:lstStyle/>
          <a:p>
            <a:pPr algn="ctr"/>
            <a:r>
              <a:rPr lang="en-US" sz="2667">
                <a:solidFill>
                  <a:schemeClr val="bg1"/>
                </a:solidFill>
                <a:latin typeface="Museo 500"/>
              </a:rPr>
              <a:t>Powered by</a:t>
            </a:r>
            <a:endParaRPr sz="4800"/>
          </a:p>
        </p:txBody>
      </p:sp>
      <p:sp>
        <p:nvSpPr>
          <p:cNvPr id="8" name="Text Placeholder 7"/>
          <p:cNvSpPr>
            <a:spLocks noGrp="1" noEditPoints="1"/>
          </p:cNvSpPr>
          <p:nvPr>
            <p:ph type="body" sz="quarter" idx="10"/>
          </p:nvPr>
        </p:nvSpPr>
        <p:spPr bwMode="auto">
          <a:xfrm>
            <a:off x="0" y="12066232"/>
            <a:ext cx="24384000" cy="1020235"/>
          </a:xfrm>
        </p:spPr>
        <p:txBody>
          <a:bodyPr/>
          <a:lstStyle>
            <a:lvl1pPr marL="0" indent="0" algn="ctr" defTabSz="2438400">
              <a:buNone/>
              <a:defRPr sz="4800"/>
            </a:lvl1pPr>
          </a:lstStyle>
          <a:p>
            <a:pPr lvl="0"/>
            <a:r>
              <a:rPr lang="en-GB"/>
              <a:t>Click to edit Master text styles</a:t>
            </a:r>
          </a:p>
        </p:txBody>
      </p:sp>
    </p:spTree>
  </p:cSld>
  <p:clrMapOvr>
    <a:masterClrMapping/>
  </p:clrMapOvr>
  <p:transition spd="slow">
    <p:push/>
  </p:transition>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Backround">
    <p:bg>
      <p:bgRef idx="1002">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duotone>
              <a:schemeClr val="accent2">
                <a:shade val="45000"/>
                <a:satMod val="135000"/>
              </a:schemeClr>
              <a:prstClr val="white"/>
            </a:duotone>
            <a:alphaModFix amt="40000"/>
          </a:blip>
          <a:srcRect r="1315"/>
          <a:stretch/>
        </p:blipFill>
        <p:spPr>
          <a:xfrm>
            <a:off x="0" y="0"/>
            <a:ext cx="24417600" cy="13716000"/>
          </a:xfrm>
          <a:prstGeom prst="rect">
            <a:avLst/>
          </a:prstGeom>
        </p:spPr>
      </p:pic>
      <p:sp>
        <p:nvSpPr>
          <p:cNvPr id="3" name="Date Placeholder 2"/>
          <p:cNvSpPr>
            <a:spLocks noGrp="1" noEditPoints="1"/>
          </p:cNvSpPr>
          <p:nvPr>
            <p:ph type="dt" sz="half" idx="10"/>
          </p:nvPr>
        </p:nvSpPr>
        <p:spPr bwMode="auto"/>
        <p:txBody>
          <a:bodyPr/>
          <a:lstStyle/>
          <a:p>
            <a:endParaRPr lang="en-US"/>
          </a:p>
        </p:txBody>
      </p:sp>
      <p:sp>
        <p:nvSpPr>
          <p:cNvPr id="5" name="Slide Number Placeholder 4"/>
          <p:cNvSpPr>
            <a:spLocks noGrp="1" noEditPoints="1"/>
          </p:cNvSpPr>
          <p:nvPr>
            <p:ph type="sldNum" sz="quarter" idx="12"/>
          </p:nvPr>
        </p:nvSpPr>
        <p:spPr bwMode="auto"/>
        <p:txBody>
          <a:bodyPr/>
          <a:lstStyle/>
          <a:p>
            <a:fld id="{5C197750-EEBD-B34A-BE39-A2AA7A4A9606}" type="slidenum">
              <a:rPr lang="en-US"/>
              <a:t>‹#›</a:t>
            </a:fld>
            <a:endParaRPr lang="en-US"/>
          </a:p>
        </p:txBody>
      </p:sp>
      <p:sp>
        <p:nvSpPr>
          <p:cNvPr id="7" name="Title Placeholder 1"/>
          <p:cNvSpPr>
            <a:spLocks noGrp="1" noEditPoints="1"/>
          </p:cNvSpPr>
          <p:nvPr>
            <p:ph type="title"/>
          </p:nvPr>
        </p:nvSpPr>
        <p:spPr bwMode="auto">
          <a:xfrm>
            <a:off x="1676400" y="1362074"/>
            <a:ext cx="18045952" cy="1093262"/>
          </a:xfrm>
          <a:prstGeom prst="rect">
            <a:avLst/>
          </a:prstGeom>
        </p:spPr>
        <p:txBody>
          <a:bodyPr vert="horz" lIns="91440" tIns="45720" rIns="91440" bIns="45720" rtlCol="0" anchor="t">
            <a:normAutofit/>
          </a:bodyPr>
          <a:lstStyle/>
          <a:p>
            <a:r>
              <a:rPr lang="en-GB"/>
              <a:t>Click to edit Master title style</a:t>
            </a:r>
            <a:endParaRPr lang="en-US"/>
          </a:p>
        </p:txBody>
      </p:sp>
      <p:sp>
        <p:nvSpPr>
          <p:cNvPr id="8" name="Text Placeholder 2"/>
          <p:cNvSpPr>
            <a:spLocks noGrp="1" noEditPoints="1"/>
          </p:cNvSpPr>
          <p:nvPr>
            <p:ph idx="1"/>
          </p:nvPr>
        </p:nvSpPr>
        <p:spPr bwMode="auto">
          <a:xfrm>
            <a:off x="1676400" y="3098802"/>
            <a:ext cx="21031200" cy="925512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Box 9"/>
          <p:cNvSpPr txBox="1"/>
          <p:nvPr userDrawn="1"/>
        </p:nvSpPr>
        <p:spPr bwMode="auto">
          <a:xfrm>
            <a:off x="7426365" y="12800827"/>
            <a:ext cx="9531279" cy="369689"/>
          </a:xfrm>
          <a:prstGeom prst="rect">
            <a:avLst/>
          </a:prstGeom>
          <a:noFill/>
        </p:spPr>
        <p:txBody>
          <a:bodyPr wrap="square" rtlCol="0">
            <a:spAutoFit/>
          </a:bodyPr>
          <a:lstStyle/>
          <a:p>
            <a:pPr algn="ctr"/>
            <a:r>
              <a:rPr lang="en-US" sz="1867" err="1">
                <a:latin typeface="Century Gothic" panose="020F0302020204030204" pitchFamily="34" charset="0"/>
                <a:ea typeface="Corbel"/>
                <a:cs typeface="Corbel"/>
              </a:rPr>
              <a:t>www.lumi-supercomputer.eu</a:t>
            </a:r>
            <a:r>
              <a:rPr lang="en-US" sz="1867">
                <a:latin typeface="Century Gothic" panose="020F0302020204030204" pitchFamily="34" charset="0"/>
                <a:ea typeface="Corbel"/>
                <a:cs typeface="Corbel"/>
              </a:rPr>
              <a:t>      </a:t>
            </a:r>
            <a:r>
              <a:rPr lang="en-US" sz="1867" b="0" i="0">
                <a:solidFill>
                  <a:schemeClr val="tx1"/>
                </a:solidFill>
                <a:latin typeface="Century Gothic" panose="020F0302020204030204" pitchFamily="34" charset="0"/>
                <a:ea typeface="Corbel"/>
                <a:cs typeface="Corbel"/>
              </a:rPr>
              <a:t>#</a:t>
            </a:r>
            <a:r>
              <a:rPr lang="en-US" sz="1867" b="0" i="0" err="1">
                <a:solidFill>
                  <a:schemeClr val="tx1"/>
                </a:solidFill>
                <a:latin typeface="Century Gothic" panose="020F0302020204030204" pitchFamily="34" charset="0"/>
                <a:ea typeface="Corbel"/>
                <a:cs typeface="Corbel"/>
              </a:rPr>
              <a:t>lumisupercomputer</a:t>
            </a:r>
            <a:r>
              <a:rPr lang="en-US" sz="1867" b="0" i="0">
                <a:solidFill>
                  <a:schemeClr val="tx1"/>
                </a:solidFill>
                <a:latin typeface="Century Gothic" panose="020F0302020204030204" pitchFamily="34" charset="0"/>
                <a:ea typeface="Corbel"/>
                <a:cs typeface="Corbel"/>
              </a:rPr>
              <a:t> #</a:t>
            </a:r>
            <a:r>
              <a:rPr lang="en-US" sz="1867" b="0" i="0" err="1">
                <a:solidFill>
                  <a:schemeClr val="tx1"/>
                </a:solidFill>
                <a:latin typeface="Century Gothic" panose="020F0302020204030204" pitchFamily="34" charset="0"/>
                <a:ea typeface="Corbel"/>
                <a:cs typeface="Corbel"/>
              </a:rPr>
              <a:t>lumieurohpc</a:t>
            </a:r>
            <a:endParaRPr lang="en-US" sz="1867">
              <a:latin typeface="Century Gothic" panose="020F0302020204030204" pitchFamily="34" charset="0"/>
              <a:ea typeface="Corbel"/>
              <a:cs typeface="Corbel"/>
            </a:endParaRPr>
          </a:p>
        </p:txBody>
      </p:sp>
    </p:spTree>
  </p:cSld>
  <p:clrMapOvr>
    <a:overrideClrMapping bg1="lt1" tx1="dk1" bg2="lt2" tx2="dk2" accent1="accent1" accent2="accent2" accent3="accent3" accent4="accent4" accent5="accent5" accent6="accent6" hlink="hlink" folHlink="folHlink"/>
  </p:clrMapOvr>
  <p:transition spd="slow">
    <p:push/>
  </p:transition>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Background 1">
    <p:bg>
      <p:bgRef idx="1002">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63000"/>
          </a:blip>
          <a:srcRect/>
          <a:stretch>
            <a:fillRect/>
          </a:stretch>
        </p:blipFill>
        <p:spPr bwMode="auto">
          <a:xfrm>
            <a:off x="0" y="0"/>
            <a:ext cx="24384000" cy="13716000"/>
          </a:xfrm>
          <a:prstGeom prst="rect">
            <a:avLst/>
          </a:prstGeom>
        </p:spPr>
      </p:pic>
      <p:sp>
        <p:nvSpPr>
          <p:cNvPr id="3" name="Date Placeholder 2"/>
          <p:cNvSpPr>
            <a:spLocks noGrp="1" noEditPoints="1"/>
          </p:cNvSpPr>
          <p:nvPr>
            <p:ph type="dt" sz="half" idx="10"/>
          </p:nvPr>
        </p:nvSpPr>
        <p:spPr bwMode="auto"/>
        <p:txBody>
          <a:bodyPr/>
          <a:lstStyle/>
          <a:p>
            <a:endParaRPr lang="en-US"/>
          </a:p>
        </p:txBody>
      </p:sp>
      <p:sp>
        <p:nvSpPr>
          <p:cNvPr id="5" name="Slide Number Placeholder 4"/>
          <p:cNvSpPr>
            <a:spLocks noGrp="1" noEditPoints="1"/>
          </p:cNvSpPr>
          <p:nvPr>
            <p:ph type="sldNum" sz="quarter" idx="12"/>
          </p:nvPr>
        </p:nvSpPr>
        <p:spPr bwMode="auto"/>
        <p:txBody>
          <a:bodyPr/>
          <a:lstStyle/>
          <a:p>
            <a:fld id="{5C197750-EEBD-B34A-BE39-A2AA7A4A9606}" type="slidenum">
              <a:rPr lang="en-US"/>
              <a:t>‹#›</a:t>
            </a:fld>
            <a:endParaRPr lang="en-US"/>
          </a:p>
        </p:txBody>
      </p:sp>
      <p:pic>
        <p:nvPicPr>
          <p:cNvPr id="10" name="Picture 9"/>
          <p:cNvPicPr>
            <a:picLocks noChangeAspect="1"/>
          </p:cNvPicPr>
          <p:nvPr userDrawn="1"/>
        </p:nvPicPr>
        <p:blipFill>
          <a:blip r:embed="rId3"/>
          <a:srcRect/>
          <a:stretch>
            <a:fillRect/>
          </a:stretch>
        </p:blipFill>
        <p:spPr bwMode="auto">
          <a:xfrm>
            <a:off x="20039388" y="1356949"/>
            <a:ext cx="2668216" cy="780536"/>
          </a:xfrm>
          <a:prstGeom prst="rect">
            <a:avLst/>
          </a:prstGeom>
        </p:spPr>
      </p:pic>
      <p:sp>
        <p:nvSpPr>
          <p:cNvPr id="9" name="Title Placeholder 1"/>
          <p:cNvSpPr>
            <a:spLocks noGrp="1" noEditPoints="1"/>
          </p:cNvSpPr>
          <p:nvPr>
            <p:ph type="title"/>
          </p:nvPr>
        </p:nvSpPr>
        <p:spPr bwMode="auto">
          <a:xfrm>
            <a:off x="3327048" y="5759659"/>
            <a:ext cx="18045952" cy="2651125"/>
          </a:xfrm>
          <a:prstGeom prst="rect">
            <a:avLst/>
          </a:prstGeom>
        </p:spPr>
        <p:txBody>
          <a:bodyPr vert="horz" lIns="91440" tIns="45720" rIns="91440" bIns="45720" rtlCol="0" anchor="ctr">
            <a:normAutofit/>
          </a:bodyPr>
          <a:lstStyle>
            <a:lvl1pPr algn="ctr" defTabSz="2438400">
              <a:defRPr sz="4800">
                <a:solidFill>
                  <a:srgbClr val="036B99"/>
                </a:solidFill>
              </a:defRPr>
            </a:lvl1pPr>
          </a:lstStyle>
          <a:p>
            <a:r>
              <a:rPr lang="en-GB"/>
              <a:t>Click to edit Master title style</a:t>
            </a:r>
            <a:endParaRPr lang="en-US"/>
          </a:p>
        </p:txBody>
      </p:sp>
      <p:sp>
        <p:nvSpPr>
          <p:cNvPr id="11" name="TextBox 10"/>
          <p:cNvSpPr txBox="1"/>
          <p:nvPr userDrawn="1"/>
        </p:nvSpPr>
        <p:spPr bwMode="auto">
          <a:xfrm>
            <a:off x="7426365" y="12800827"/>
            <a:ext cx="9531279" cy="369689"/>
          </a:xfrm>
          <a:prstGeom prst="rect">
            <a:avLst/>
          </a:prstGeom>
          <a:noFill/>
        </p:spPr>
        <p:txBody>
          <a:bodyPr wrap="square" rtlCol="0">
            <a:spAutoFit/>
          </a:bodyPr>
          <a:lstStyle/>
          <a:p>
            <a:pPr algn="ctr"/>
            <a:r>
              <a:rPr lang="en-US" sz="1867" err="1">
                <a:latin typeface="Century Gothic" panose="020F0302020204030204" pitchFamily="34" charset="0"/>
                <a:ea typeface="Corbel"/>
                <a:cs typeface="Corbel"/>
              </a:rPr>
              <a:t>www.lumi-supercomputer.eu</a:t>
            </a:r>
            <a:r>
              <a:rPr lang="en-US" sz="1867">
                <a:latin typeface="Century Gothic" panose="020F0302020204030204" pitchFamily="34" charset="0"/>
                <a:ea typeface="Corbel"/>
                <a:cs typeface="Corbel"/>
              </a:rPr>
              <a:t>      </a:t>
            </a:r>
            <a:r>
              <a:rPr lang="en-US" sz="1867" b="0" i="0">
                <a:solidFill>
                  <a:schemeClr val="tx1"/>
                </a:solidFill>
                <a:latin typeface="Century Gothic" panose="020F0302020204030204" pitchFamily="34" charset="0"/>
                <a:ea typeface="Corbel"/>
                <a:cs typeface="Corbel"/>
              </a:rPr>
              <a:t>#</a:t>
            </a:r>
            <a:r>
              <a:rPr lang="en-US" sz="1867" b="0" i="0" err="1">
                <a:solidFill>
                  <a:schemeClr val="tx1"/>
                </a:solidFill>
                <a:latin typeface="Century Gothic" panose="020F0302020204030204" pitchFamily="34" charset="0"/>
                <a:ea typeface="Corbel"/>
                <a:cs typeface="Corbel"/>
              </a:rPr>
              <a:t>lumisupercomputer</a:t>
            </a:r>
            <a:r>
              <a:rPr lang="en-US" sz="1867" b="0" i="0">
                <a:solidFill>
                  <a:schemeClr val="tx1"/>
                </a:solidFill>
                <a:latin typeface="Century Gothic" panose="020F0302020204030204" pitchFamily="34" charset="0"/>
                <a:ea typeface="Corbel"/>
                <a:cs typeface="Corbel"/>
              </a:rPr>
              <a:t> #</a:t>
            </a:r>
            <a:r>
              <a:rPr lang="en-US" sz="1867" b="0" i="0" err="1">
                <a:solidFill>
                  <a:schemeClr val="tx1"/>
                </a:solidFill>
                <a:latin typeface="Century Gothic" panose="020F0302020204030204" pitchFamily="34" charset="0"/>
                <a:ea typeface="Corbel"/>
                <a:cs typeface="Corbel"/>
              </a:rPr>
              <a:t>lumieurohpc</a:t>
            </a:r>
            <a:endParaRPr lang="en-US" sz="1867">
              <a:latin typeface="Century Gothic" panose="020F0302020204030204" pitchFamily="34" charset="0"/>
              <a:ea typeface="Corbel"/>
              <a:cs typeface="Corbel"/>
            </a:endParaRPr>
          </a:p>
        </p:txBody>
      </p:sp>
    </p:spTree>
  </p:cSld>
  <p:clrMapOvr>
    <a:overrideClrMapping bg1="lt1" tx1="dk1" bg2="lt2" tx2="dk2" accent1="accent1" accent2="accent2" accent3="accent3" accent4="accent4" accent5="accent5" accent6="accent6" hlink="hlink" folHlink="folHlink"/>
  </p:clrMapOvr>
  <p:transition spd="slow">
    <p:push/>
  </p:transition>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Only Background 1">
    <p:bg>
      <p:bgRef idx="1002">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alphaModFix amt="65000"/>
          </a:blip>
          <a:srcRect t="7828" b="7825"/>
          <a:stretch/>
        </p:blipFill>
        <p:spPr bwMode="auto">
          <a:xfrm>
            <a:off x="0" y="0"/>
            <a:ext cx="24384000" cy="13716000"/>
          </a:xfrm>
          <a:prstGeom prst="rect">
            <a:avLst/>
          </a:prstGeom>
        </p:spPr>
      </p:pic>
      <p:sp>
        <p:nvSpPr>
          <p:cNvPr id="3" name="Date Placeholder 2"/>
          <p:cNvSpPr>
            <a:spLocks noGrp="1" noEditPoints="1"/>
          </p:cNvSpPr>
          <p:nvPr>
            <p:ph type="dt" sz="half" idx="10"/>
          </p:nvPr>
        </p:nvSpPr>
        <p:spPr bwMode="auto"/>
        <p:txBody>
          <a:bodyPr/>
          <a:lstStyle/>
          <a:p>
            <a:endParaRPr lang="en-US"/>
          </a:p>
        </p:txBody>
      </p:sp>
      <p:sp>
        <p:nvSpPr>
          <p:cNvPr id="5" name="Slide Number Placeholder 4"/>
          <p:cNvSpPr>
            <a:spLocks noGrp="1" noEditPoints="1"/>
          </p:cNvSpPr>
          <p:nvPr>
            <p:ph type="sldNum" sz="quarter" idx="12"/>
          </p:nvPr>
        </p:nvSpPr>
        <p:spPr bwMode="auto"/>
        <p:txBody>
          <a:bodyPr/>
          <a:lstStyle/>
          <a:p>
            <a:fld id="{5C197750-EEBD-B34A-BE39-A2AA7A4A9606}" type="slidenum">
              <a:rPr lang="en-US"/>
              <a:t>‹#›</a:t>
            </a:fld>
            <a:endParaRPr lang="en-US"/>
          </a:p>
        </p:txBody>
      </p:sp>
      <p:pic>
        <p:nvPicPr>
          <p:cNvPr id="10" name="Picture 9"/>
          <p:cNvPicPr>
            <a:picLocks noChangeAspect="1"/>
          </p:cNvPicPr>
          <p:nvPr userDrawn="1"/>
        </p:nvPicPr>
        <p:blipFill>
          <a:blip r:embed="rId3"/>
          <a:srcRect/>
          <a:stretch>
            <a:fillRect/>
          </a:stretch>
        </p:blipFill>
        <p:spPr bwMode="auto">
          <a:xfrm>
            <a:off x="20039388" y="1356949"/>
            <a:ext cx="2668216" cy="780536"/>
          </a:xfrm>
          <a:prstGeom prst="rect">
            <a:avLst/>
          </a:prstGeom>
        </p:spPr>
      </p:pic>
      <p:sp>
        <p:nvSpPr>
          <p:cNvPr id="9" name="Title Placeholder 1"/>
          <p:cNvSpPr>
            <a:spLocks noGrp="1" noEditPoints="1"/>
          </p:cNvSpPr>
          <p:nvPr>
            <p:ph type="title"/>
          </p:nvPr>
        </p:nvSpPr>
        <p:spPr bwMode="auto">
          <a:xfrm>
            <a:off x="3327048" y="5759659"/>
            <a:ext cx="18045952" cy="2651125"/>
          </a:xfrm>
          <a:prstGeom prst="rect">
            <a:avLst/>
          </a:prstGeom>
        </p:spPr>
        <p:txBody>
          <a:bodyPr vert="horz" lIns="91440" tIns="45720" rIns="91440" bIns="45720" rtlCol="0" anchor="ctr">
            <a:normAutofit/>
          </a:bodyPr>
          <a:lstStyle>
            <a:lvl1pPr algn="ctr" defTabSz="2438400">
              <a:defRPr sz="4800">
                <a:solidFill>
                  <a:schemeClr val="tx1"/>
                </a:solidFill>
              </a:defRPr>
            </a:lvl1pPr>
          </a:lstStyle>
          <a:p>
            <a:r>
              <a:rPr lang="en-GB"/>
              <a:t>Click to edit Master title style</a:t>
            </a:r>
            <a:endParaRPr lang="en-US"/>
          </a:p>
        </p:txBody>
      </p:sp>
      <p:sp>
        <p:nvSpPr>
          <p:cNvPr id="11" name="TextBox 10"/>
          <p:cNvSpPr txBox="1"/>
          <p:nvPr userDrawn="1"/>
        </p:nvSpPr>
        <p:spPr bwMode="auto">
          <a:xfrm>
            <a:off x="7426365" y="12800827"/>
            <a:ext cx="9531279" cy="369689"/>
          </a:xfrm>
          <a:prstGeom prst="rect">
            <a:avLst/>
          </a:prstGeom>
          <a:noFill/>
        </p:spPr>
        <p:txBody>
          <a:bodyPr wrap="square" rtlCol="0">
            <a:spAutoFit/>
          </a:bodyPr>
          <a:lstStyle/>
          <a:p>
            <a:pPr algn="ctr"/>
            <a:r>
              <a:rPr lang="en-US" sz="1867" err="1">
                <a:latin typeface="Century Gothic" panose="020F0302020204030204" pitchFamily="34" charset="0"/>
                <a:ea typeface="Corbel"/>
                <a:cs typeface="Corbel"/>
              </a:rPr>
              <a:t>www.lumi-supercomputer.eu</a:t>
            </a:r>
            <a:r>
              <a:rPr lang="en-US" sz="1867">
                <a:latin typeface="Century Gothic" panose="020F0302020204030204" pitchFamily="34" charset="0"/>
                <a:ea typeface="Corbel"/>
                <a:cs typeface="Corbel"/>
              </a:rPr>
              <a:t>      </a:t>
            </a:r>
            <a:r>
              <a:rPr lang="en-US" sz="1867" b="0" i="0">
                <a:solidFill>
                  <a:schemeClr val="tx1"/>
                </a:solidFill>
                <a:latin typeface="Century Gothic" panose="020F0302020204030204" pitchFamily="34" charset="0"/>
                <a:ea typeface="Corbel"/>
                <a:cs typeface="Corbel"/>
              </a:rPr>
              <a:t>#</a:t>
            </a:r>
            <a:r>
              <a:rPr lang="en-US" sz="1867" b="0" i="0" err="1">
                <a:solidFill>
                  <a:schemeClr val="tx1"/>
                </a:solidFill>
                <a:latin typeface="Century Gothic" panose="020F0302020204030204" pitchFamily="34" charset="0"/>
                <a:ea typeface="Corbel"/>
                <a:cs typeface="Corbel"/>
              </a:rPr>
              <a:t>lumisupercomputer</a:t>
            </a:r>
            <a:r>
              <a:rPr lang="en-US" sz="1867" b="0" i="0">
                <a:solidFill>
                  <a:schemeClr val="tx1"/>
                </a:solidFill>
                <a:latin typeface="Century Gothic" panose="020F0302020204030204" pitchFamily="34" charset="0"/>
                <a:ea typeface="Corbel"/>
                <a:cs typeface="Corbel"/>
              </a:rPr>
              <a:t> #</a:t>
            </a:r>
            <a:r>
              <a:rPr lang="en-US" sz="1867" b="0" i="0" err="1">
                <a:solidFill>
                  <a:schemeClr val="tx1"/>
                </a:solidFill>
                <a:latin typeface="Century Gothic" panose="020F0302020204030204" pitchFamily="34" charset="0"/>
                <a:ea typeface="Corbel"/>
                <a:cs typeface="Corbel"/>
              </a:rPr>
              <a:t>lumieurohpc</a:t>
            </a:r>
            <a:endParaRPr lang="en-US" sz="1867">
              <a:latin typeface="Century Gothic" panose="020F0302020204030204" pitchFamily="34" charset="0"/>
              <a:ea typeface="Corbel"/>
              <a:cs typeface="Corbel"/>
            </a:endParaRPr>
          </a:p>
        </p:txBody>
      </p:sp>
    </p:spTree>
  </p:cSld>
  <p:clrMapOvr>
    <a:overrideClrMapping bg1="lt1" tx1="dk1" bg2="lt2" tx2="dk2" accent1="accent1" accent2="accent2" accent3="accent3" accent4="accent4" accent5="accent5" accent6="accent6" hlink="hlink" folHlink="folHlink"/>
  </p:clrMapOvr>
  <p:transition spd="slow">
    <p:push/>
  </p:transition>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Background 2">
    <p:bg>
      <p:bgRef idx="1002">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40000"/>
          </a:blip>
          <a:srcRect/>
          <a:stretch>
            <a:fillRect/>
          </a:stretch>
        </p:blipFill>
        <p:spPr bwMode="auto">
          <a:xfrm>
            <a:off x="0" y="0"/>
            <a:ext cx="24384000" cy="13716000"/>
          </a:xfrm>
          <a:prstGeom prst="rect">
            <a:avLst/>
          </a:prstGeom>
        </p:spPr>
      </p:pic>
      <p:sp>
        <p:nvSpPr>
          <p:cNvPr id="3" name="Date Placeholder 2"/>
          <p:cNvSpPr>
            <a:spLocks noGrp="1" noEditPoints="1"/>
          </p:cNvSpPr>
          <p:nvPr>
            <p:ph type="dt" sz="half" idx="10"/>
          </p:nvPr>
        </p:nvSpPr>
        <p:spPr bwMode="auto"/>
        <p:txBody>
          <a:bodyPr/>
          <a:lstStyle/>
          <a:p>
            <a:endParaRPr lang="en-US"/>
          </a:p>
        </p:txBody>
      </p:sp>
      <p:sp>
        <p:nvSpPr>
          <p:cNvPr id="5" name="Slide Number Placeholder 4"/>
          <p:cNvSpPr>
            <a:spLocks noGrp="1" noEditPoints="1"/>
          </p:cNvSpPr>
          <p:nvPr>
            <p:ph type="sldNum" sz="quarter" idx="12"/>
          </p:nvPr>
        </p:nvSpPr>
        <p:spPr bwMode="auto"/>
        <p:txBody>
          <a:bodyPr/>
          <a:lstStyle/>
          <a:p>
            <a:fld id="{5C197750-EEBD-B34A-BE39-A2AA7A4A9606}" type="slidenum">
              <a:rPr lang="en-US"/>
              <a:t>‹#›</a:t>
            </a:fld>
            <a:endParaRPr lang="en-US"/>
          </a:p>
        </p:txBody>
      </p:sp>
      <p:pic>
        <p:nvPicPr>
          <p:cNvPr id="8" name="Picture 7"/>
          <p:cNvPicPr>
            <a:picLocks noChangeAspect="1"/>
          </p:cNvPicPr>
          <p:nvPr userDrawn="1"/>
        </p:nvPicPr>
        <p:blipFill>
          <a:blip r:embed="rId3"/>
          <a:srcRect/>
          <a:stretch>
            <a:fillRect/>
          </a:stretch>
        </p:blipFill>
        <p:spPr bwMode="auto">
          <a:xfrm>
            <a:off x="20039388" y="1362077"/>
            <a:ext cx="2668216" cy="780536"/>
          </a:xfrm>
          <a:prstGeom prst="rect">
            <a:avLst/>
          </a:prstGeom>
        </p:spPr>
      </p:pic>
      <p:sp>
        <p:nvSpPr>
          <p:cNvPr id="10" name="Title Placeholder 1"/>
          <p:cNvSpPr>
            <a:spLocks noGrp="1" noEditPoints="1"/>
          </p:cNvSpPr>
          <p:nvPr>
            <p:ph type="title"/>
          </p:nvPr>
        </p:nvSpPr>
        <p:spPr bwMode="auto">
          <a:xfrm>
            <a:off x="3327048" y="5759659"/>
            <a:ext cx="18045952" cy="2651125"/>
          </a:xfrm>
          <a:prstGeom prst="rect">
            <a:avLst/>
          </a:prstGeom>
        </p:spPr>
        <p:txBody>
          <a:bodyPr vert="horz" lIns="91440" tIns="45720" rIns="91440" bIns="45720" rtlCol="0" anchor="ctr">
            <a:normAutofit/>
          </a:bodyPr>
          <a:lstStyle>
            <a:lvl1pPr algn="ctr" defTabSz="2438400">
              <a:defRPr sz="4800">
                <a:solidFill>
                  <a:srgbClr val="036B99"/>
                </a:solidFill>
              </a:defRPr>
            </a:lvl1pPr>
          </a:lstStyle>
          <a:p>
            <a:r>
              <a:rPr lang="en-GB"/>
              <a:t>Click to edit Master title style</a:t>
            </a:r>
            <a:endParaRPr lang="en-US"/>
          </a:p>
        </p:txBody>
      </p:sp>
      <p:sp>
        <p:nvSpPr>
          <p:cNvPr id="11" name="TextBox 10"/>
          <p:cNvSpPr txBox="1"/>
          <p:nvPr userDrawn="1"/>
        </p:nvSpPr>
        <p:spPr bwMode="auto">
          <a:xfrm>
            <a:off x="7426365" y="12800827"/>
            <a:ext cx="9531279" cy="369689"/>
          </a:xfrm>
          <a:prstGeom prst="rect">
            <a:avLst/>
          </a:prstGeom>
          <a:noFill/>
        </p:spPr>
        <p:txBody>
          <a:bodyPr wrap="square" rtlCol="0">
            <a:spAutoFit/>
          </a:bodyPr>
          <a:lstStyle/>
          <a:p>
            <a:pPr algn="ctr"/>
            <a:r>
              <a:rPr lang="en-US" sz="1867" err="1">
                <a:latin typeface="Century Gothic" panose="020F0302020204030204" pitchFamily="34" charset="0"/>
                <a:ea typeface="Corbel"/>
                <a:cs typeface="Corbel"/>
              </a:rPr>
              <a:t>www.lumi-supercomputer.eu</a:t>
            </a:r>
            <a:r>
              <a:rPr lang="en-US" sz="1867">
                <a:latin typeface="Century Gothic" panose="020F0302020204030204" pitchFamily="34" charset="0"/>
                <a:ea typeface="Corbel"/>
                <a:cs typeface="Corbel"/>
              </a:rPr>
              <a:t>      </a:t>
            </a:r>
            <a:r>
              <a:rPr lang="en-US" sz="1867" b="0" i="0">
                <a:solidFill>
                  <a:schemeClr val="tx1"/>
                </a:solidFill>
                <a:latin typeface="Century Gothic" panose="020F0302020204030204" pitchFamily="34" charset="0"/>
                <a:ea typeface="Corbel"/>
                <a:cs typeface="Corbel"/>
              </a:rPr>
              <a:t>#</a:t>
            </a:r>
            <a:r>
              <a:rPr lang="en-US" sz="1867" b="0" i="0" err="1">
                <a:solidFill>
                  <a:schemeClr val="tx1"/>
                </a:solidFill>
                <a:latin typeface="Century Gothic" panose="020F0302020204030204" pitchFamily="34" charset="0"/>
                <a:ea typeface="Corbel"/>
                <a:cs typeface="Corbel"/>
              </a:rPr>
              <a:t>lumisupercomputer</a:t>
            </a:r>
            <a:r>
              <a:rPr lang="en-US" sz="1867" b="0" i="0">
                <a:solidFill>
                  <a:schemeClr val="tx1"/>
                </a:solidFill>
                <a:latin typeface="Century Gothic" panose="020F0302020204030204" pitchFamily="34" charset="0"/>
                <a:ea typeface="Corbel"/>
                <a:cs typeface="Corbel"/>
              </a:rPr>
              <a:t> #</a:t>
            </a:r>
            <a:r>
              <a:rPr lang="en-US" sz="1867" b="0" i="0" err="1">
                <a:solidFill>
                  <a:schemeClr val="tx1"/>
                </a:solidFill>
                <a:latin typeface="Century Gothic" panose="020F0302020204030204" pitchFamily="34" charset="0"/>
                <a:ea typeface="Corbel"/>
                <a:cs typeface="Corbel"/>
              </a:rPr>
              <a:t>lumieurohpc</a:t>
            </a:r>
            <a:endParaRPr lang="en-US" sz="1867">
              <a:latin typeface="Century Gothic" panose="020F0302020204030204" pitchFamily="34" charset="0"/>
              <a:ea typeface="Corbel"/>
              <a:cs typeface="Corbel"/>
            </a:endParaRPr>
          </a:p>
        </p:txBody>
      </p:sp>
    </p:spTree>
  </p:cSld>
  <p:clrMapOvr>
    <a:overrideClrMapping bg1="lt1" tx1="dk1" bg2="lt2" tx2="dk2" accent1="accent1" accent2="accent2" accent3="accent3" accent4="accent4" accent5="accent5" accent6="accent6" hlink="hlink" folHlink="folHlink"/>
  </p:clrMapOvr>
  <p:transition spd="slow">
    <p:push/>
  </p:transition>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1">
    <p:spTree>
      <p:nvGrpSpPr>
        <p:cNvPr id="1" name=""/>
        <p:cNvGrpSpPr/>
        <p:nvPr/>
      </p:nvGrpSpPr>
      <p:grpSpPr>
        <a:xfrm>
          <a:off x="0" y="0"/>
          <a:ext cx="0" cy="0"/>
          <a:chOff x="0" y="0"/>
          <a:chExt cx="0" cy="0"/>
        </a:xfrm>
      </p:grpSpPr>
      <p:sp>
        <p:nvSpPr>
          <p:cNvPr id="3" name="Date Placeholder 2"/>
          <p:cNvSpPr>
            <a:spLocks noGrp="1" noEditPoints="1"/>
          </p:cNvSpPr>
          <p:nvPr>
            <p:ph type="dt" sz="half" idx="10"/>
          </p:nvPr>
        </p:nvSpPr>
        <p:spPr bwMode="auto"/>
        <p:txBody>
          <a:bodyPr/>
          <a:lstStyle/>
          <a:p>
            <a:endParaRPr lang="en-US"/>
          </a:p>
        </p:txBody>
      </p:sp>
      <p:sp>
        <p:nvSpPr>
          <p:cNvPr id="5" name="Slide Number Placeholder 4"/>
          <p:cNvSpPr>
            <a:spLocks noGrp="1" noEditPoints="1"/>
          </p:cNvSpPr>
          <p:nvPr>
            <p:ph type="sldNum" sz="quarter" idx="12"/>
          </p:nvPr>
        </p:nvSpPr>
        <p:spPr bwMode="auto"/>
        <p:txBody>
          <a:bodyPr/>
          <a:lstStyle/>
          <a:p>
            <a:fld id="{5C197750-EEBD-B34A-BE39-A2AA7A4A9606}" type="slidenum">
              <a:rPr lang="en-US"/>
              <a:t>‹#›</a:t>
            </a:fld>
            <a:endParaRPr lang="en-US"/>
          </a:p>
        </p:txBody>
      </p:sp>
      <p:sp>
        <p:nvSpPr>
          <p:cNvPr id="7" name="Title Placeholder 1"/>
          <p:cNvSpPr>
            <a:spLocks noGrp="1" noEditPoints="1"/>
          </p:cNvSpPr>
          <p:nvPr>
            <p:ph type="title"/>
          </p:nvPr>
        </p:nvSpPr>
        <p:spPr bwMode="auto">
          <a:xfrm>
            <a:off x="3327048" y="5759659"/>
            <a:ext cx="18045952" cy="2651125"/>
          </a:xfrm>
          <a:prstGeom prst="rect">
            <a:avLst/>
          </a:prstGeom>
        </p:spPr>
        <p:txBody>
          <a:bodyPr vert="horz" lIns="91440" tIns="45720" rIns="91440" bIns="45720" rtlCol="0" anchor="ctr">
            <a:normAutofit/>
          </a:bodyPr>
          <a:lstStyle>
            <a:lvl1pPr algn="ctr" defTabSz="2438400">
              <a:defRPr sz="4800"/>
            </a:lvl1pPr>
          </a:lstStyle>
          <a:p>
            <a:r>
              <a:rPr lang="en-GB"/>
              <a:t>Click to edit Master title style</a:t>
            </a:r>
            <a:endParaRPr lang="en-US"/>
          </a:p>
        </p:txBody>
      </p:sp>
      <p:pic>
        <p:nvPicPr>
          <p:cNvPr id="6" name="Picture 5"/>
          <p:cNvPicPr>
            <a:picLocks noChangeAspect="1"/>
          </p:cNvPicPr>
          <p:nvPr userDrawn="1"/>
        </p:nvPicPr>
        <p:blipFill>
          <a:blip r:embed="rId2"/>
          <a:srcRect/>
          <a:stretch>
            <a:fillRect/>
          </a:stretch>
        </p:blipFill>
        <p:spPr>
          <a:xfrm>
            <a:off x="1054762" y="1001352"/>
            <a:ext cx="11713302" cy="11713302"/>
          </a:xfrm>
          <a:prstGeom prst="rect">
            <a:avLst/>
          </a:prstGeom>
        </p:spPr>
      </p:pic>
    </p:spTree>
  </p:cSld>
  <p:clrMapOvr>
    <a:masterClrMapping/>
  </p:clrMapOvr>
  <p:transition spd="slow">
    <p:push/>
  </p:transition>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 2">
    <p:spTree>
      <p:nvGrpSpPr>
        <p:cNvPr id="1" name=""/>
        <p:cNvGrpSpPr/>
        <p:nvPr/>
      </p:nvGrpSpPr>
      <p:grpSpPr>
        <a:xfrm>
          <a:off x="0" y="0"/>
          <a:ext cx="0" cy="0"/>
          <a:chOff x="0" y="0"/>
          <a:chExt cx="0" cy="0"/>
        </a:xfrm>
      </p:grpSpPr>
      <p:sp>
        <p:nvSpPr>
          <p:cNvPr id="2" name="Rectangle 1"/>
          <p:cNvSpPr/>
          <p:nvPr userDrawn="1"/>
        </p:nvSpPr>
        <p:spPr bwMode="auto">
          <a:xfrm>
            <a:off x="0" y="0"/>
            <a:ext cx="24384000" cy="13716000"/>
          </a:xfrm>
          <a:prstGeom prst="rect">
            <a:avLst/>
          </a:prstGeom>
          <a:solidFill>
            <a:srgbClr val="036B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a:p>
        </p:txBody>
      </p:sp>
      <p:sp>
        <p:nvSpPr>
          <p:cNvPr id="3" name="Date Placeholder 2"/>
          <p:cNvSpPr>
            <a:spLocks noGrp="1" noEditPoints="1"/>
          </p:cNvSpPr>
          <p:nvPr>
            <p:ph type="dt" sz="half" idx="10"/>
          </p:nvPr>
        </p:nvSpPr>
        <p:spPr bwMode="auto"/>
        <p:txBody>
          <a:bodyPr/>
          <a:lstStyle/>
          <a:p>
            <a:endParaRPr lang="en-US"/>
          </a:p>
        </p:txBody>
      </p:sp>
      <p:sp>
        <p:nvSpPr>
          <p:cNvPr id="5" name="Slide Number Placeholder 4"/>
          <p:cNvSpPr>
            <a:spLocks noGrp="1" noEditPoints="1"/>
          </p:cNvSpPr>
          <p:nvPr>
            <p:ph type="sldNum" sz="quarter" idx="12"/>
          </p:nvPr>
        </p:nvSpPr>
        <p:spPr bwMode="auto"/>
        <p:txBody>
          <a:bodyPr/>
          <a:lstStyle/>
          <a:p>
            <a:fld id="{5C197750-EEBD-B34A-BE39-A2AA7A4A9606}" type="slidenum">
              <a:rPr lang="en-US"/>
              <a:t>‹#›</a:t>
            </a:fld>
            <a:endParaRPr lang="en-US"/>
          </a:p>
        </p:txBody>
      </p:sp>
      <p:pic>
        <p:nvPicPr>
          <p:cNvPr id="9" name="Picture 8"/>
          <p:cNvPicPr>
            <a:picLocks noChangeAspect="1"/>
          </p:cNvPicPr>
          <p:nvPr userDrawn="1"/>
        </p:nvPicPr>
        <p:blipFill>
          <a:blip r:embed="rId2"/>
          <a:srcRect/>
          <a:stretch>
            <a:fillRect/>
          </a:stretch>
        </p:blipFill>
        <p:spPr bwMode="auto">
          <a:xfrm>
            <a:off x="20043916" y="1369618"/>
            <a:ext cx="2658178" cy="777600"/>
          </a:xfrm>
          <a:prstGeom prst="rect">
            <a:avLst/>
          </a:prstGeom>
        </p:spPr>
      </p:pic>
      <p:sp>
        <p:nvSpPr>
          <p:cNvPr id="6" name="Title Placeholder 1"/>
          <p:cNvSpPr>
            <a:spLocks noGrp="1" noEditPoints="1"/>
          </p:cNvSpPr>
          <p:nvPr>
            <p:ph type="title"/>
          </p:nvPr>
        </p:nvSpPr>
        <p:spPr bwMode="auto">
          <a:xfrm>
            <a:off x="3327048" y="5759659"/>
            <a:ext cx="18045952" cy="2651125"/>
          </a:xfrm>
          <a:prstGeom prst="rect">
            <a:avLst/>
          </a:prstGeom>
        </p:spPr>
        <p:txBody>
          <a:bodyPr vert="horz" lIns="91440" tIns="45720" rIns="91440" bIns="45720" rtlCol="0" anchor="ctr">
            <a:normAutofit/>
          </a:bodyPr>
          <a:lstStyle>
            <a:lvl1pPr algn="ctr" defTabSz="2438400">
              <a:defRPr sz="4800">
                <a:solidFill>
                  <a:schemeClr val="bg1"/>
                </a:solidFill>
              </a:defRPr>
            </a:lvl1pPr>
          </a:lstStyle>
          <a:p>
            <a:r>
              <a:rPr lang="en-GB"/>
              <a:t>Click to edit Master title style</a:t>
            </a:r>
            <a:endParaRPr lang="en-US"/>
          </a:p>
        </p:txBody>
      </p:sp>
      <p:sp>
        <p:nvSpPr>
          <p:cNvPr id="7" name="TextBox 6"/>
          <p:cNvSpPr txBox="1"/>
          <p:nvPr userDrawn="1"/>
        </p:nvSpPr>
        <p:spPr bwMode="auto">
          <a:xfrm>
            <a:off x="7426365" y="12800827"/>
            <a:ext cx="9531279" cy="369689"/>
          </a:xfrm>
          <a:prstGeom prst="rect">
            <a:avLst/>
          </a:prstGeom>
          <a:noFill/>
        </p:spPr>
        <p:txBody>
          <a:bodyPr wrap="square" rtlCol="0">
            <a:spAutoFit/>
          </a:bodyPr>
          <a:lstStyle/>
          <a:p>
            <a:pPr algn="ctr"/>
            <a:r>
              <a:rPr lang="en-US" sz="1867" err="1">
                <a:solidFill>
                  <a:schemeClr val="bg1"/>
                </a:solidFill>
                <a:latin typeface="Century Gothic" panose="020F0302020204030204" pitchFamily="34" charset="0"/>
                <a:ea typeface="Corbel"/>
                <a:cs typeface="Corbel"/>
              </a:rPr>
              <a:t>www.lumi-supercomputer.eu</a:t>
            </a:r>
            <a:r>
              <a:rPr lang="en-US" sz="1867">
                <a:solidFill>
                  <a:schemeClr val="bg1"/>
                </a:solidFill>
                <a:latin typeface="Century Gothic" panose="020F0302020204030204" pitchFamily="34" charset="0"/>
                <a:ea typeface="Corbel"/>
                <a:cs typeface="Corbel"/>
              </a:rPr>
              <a:t>      </a:t>
            </a:r>
            <a:r>
              <a:rPr lang="en-US" sz="1867" b="0" i="0">
                <a:solidFill>
                  <a:schemeClr val="bg1"/>
                </a:solidFill>
                <a:latin typeface="Century Gothic" panose="020F0302020204030204" pitchFamily="34" charset="0"/>
                <a:ea typeface="Corbel"/>
                <a:cs typeface="Corbel"/>
              </a:rPr>
              <a:t>#</a:t>
            </a:r>
            <a:r>
              <a:rPr lang="en-US" sz="1867" b="0" i="0" err="1">
                <a:solidFill>
                  <a:schemeClr val="bg1"/>
                </a:solidFill>
                <a:latin typeface="Century Gothic" panose="020F0302020204030204" pitchFamily="34" charset="0"/>
                <a:ea typeface="Corbel"/>
                <a:cs typeface="Corbel"/>
              </a:rPr>
              <a:t>lumisupercomputer</a:t>
            </a:r>
            <a:r>
              <a:rPr lang="en-US" sz="1867" b="0" i="0">
                <a:solidFill>
                  <a:schemeClr val="bg1"/>
                </a:solidFill>
                <a:latin typeface="Century Gothic" panose="020F0302020204030204" pitchFamily="34" charset="0"/>
                <a:ea typeface="Corbel"/>
                <a:cs typeface="Corbel"/>
              </a:rPr>
              <a:t> #</a:t>
            </a:r>
            <a:r>
              <a:rPr lang="en-US" sz="1867" b="0" i="0" err="1">
                <a:solidFill>
                  <a:schemeClr val="bg1"/>
                </a:solidFill>
                <a:latin typeface="Century Gothic" panose="020F0302020204030204" pitchFamily="34" charset="0"/>
                <a:ea typeface="Corbel"/>
                <a:cs typeface="Corbel"/>
              </a:rPr>
              <a:t>lumieurohpc</a:t>
            </a:r>
            <a:endParaRPr lang="en-US" sz="1867">
              <a:solidFill>
                <a:schemeClr val="bg1"/>
              </a:solidFill>
              <a:latin typeface="Century Gothic" panose="020F0302020204030204" pitchFamily="34" charset="0"/>
              <a:ea typeface="Corbel"/>
              <a:cs typeface="Corbel"/>
            </a:endParaRPr>
          </a:p>
        </p:txBody>
      </p:sp>
      <p:pic>
        <p:nvPicPr>
          <p:cNvPr id="8" name="Picture 7"/>
          <p:cNvPicPr>
            <a:picLocks noChangeAspect="1"/>
          </p:cNvPicPr>
          <p:nvPr userDrawn="1"/>
        </p:nvPicPr>
        <p:blipFill>
          <a:blip r:embed="rId3"/>
          <a:srcRect/>
          <a:stretch>
            <a:fillRect/>
          </a:stretch>
        </p:blipFill>
        <p:spPr>
          <a:xfrm>
            <a:off x="1054762" y="1001352"/>
            <a:ext cx="11713302" cy="11713302"/>
          </a:xfrm>
          <a:prstGeom prst="rect">
            <a:avLst/>
          </a:prstGeom>
        </p:spPr>
      </p:pic>
    </p:spTree>
  </p:cSld>
  <p:clrMapOvr>
    <a:masterClrMapping/>
  </p:clrMapOvr>
  <p:transition spd="slow">
    <p:push/>
  </p:transition>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ection Title">
    <p:bg>
      <p:bgPr>
        <a:blipFill>
          <a:blip r:embed="rId2"/>
          <a:srcRect/>
          <a:stretch>
            <a:fillRect/>
          </a:stretch>
        </a:blipFill>
        <a:effectLst/>
      </p:bgPr>
    </p:bg>
    <p:spTree>
      <p:nvGrpSpPr>
        <p:cNvPr id="1" name=""/>
        <p:cNvGrpSpPr/>
        <p:nvPr/>
      </p:nvGrpSpPr>
      <p:grpSpPr>
        <a:xfrm>
          <a:off x="0" y="0"/>
          <a:ext cx="0" cy="0"/>
          <a:chOff x="0" y="0"/>
          <a:chExt cx="0" cy="0"/>
        </a:xfrm>
      </p:grpSpPr>
      <p:sp>
        <p:nvSpPr>
          <p:cNvPr id="21" name="Body Level One…"/>
          <p:cNvSpPr>
            <a:spLocks noGrp="1" noEditPoints="1"/>
          </p:cNvSpPr>
          <p:nvPr>
            <p:ph type="body" sz="quarter" idx="1" hasCustomPrompt="1"/>
          </p:nvPr>
        </p:nvSpPr>
        <p:spPr>
          <a:xfrm>
            <a:off x="5476365" y="11548734"/>
            <a:ext cx="13970003" cy="636981"/>
          </a:xfrm>
          <a:prstGeom prst="rect">
            <a:avLst/>
          </a:prstGeom>
        </p:spPr>
        <p:txBody>
          <a:bodyPr/>
          <a:lstStyle/>
          <a:p>
            <a:pPr lvl="0"/>
            <a:r>
              <a:t>Author and Date</a:t>
            </a:r>
          </a:p>
          <a:p>
            <a:pPr lvl="1"/>
            <a:endParaRPr/>
          </a:p>
          <a:p>
            <a:pPr lvl="2"/>
            <a:endParaRPr/>
          </a:p>
          <a:p>
            <a:pPr lvl="3"/>
            <a:endParaRPr/>
          </a:p>
          <a:p>
            <a:pPr lvl="4"/>
            <a:endParaRPr/>
          </a:p>
        </p:txBody>
      </p:sp>
      <p:sp>
        <p:nvSpPr>
          <p:cNvPr id="22" name="Body Level One…"/>
          <p:cNvSpPr>
            <a:spLocks noGrp="1" noEditPoints="1"/>
          </p:cNvSpPr>
          <p:nvPr>
            <p:ph type="body" sz="quarter" idx="21" hasCustomPrompt="1"/>
          </p:nvPr>
        </p:nvSpPr>
        <p:spPr>
          <a:xfrm>
            <a:off x="1638298" y="3998378"/>
            <a:ext cx="13970004" cy="2361017"/>
          </a:xfrm>
          <a:prstGeom prst="rect">
            <a:avLst/>
          </a:prstGeom>
        </p:spPr>
        <p:txBody>
          <a:bodyPr lIns="50800" tIns="50800" rIns="50800" bIns="50800"/>
          <a:lstStyle>
            <a:lvl1pPr defTabSz="2438400">
              <a:defRPr sz="6400">
                <a:solidFill>
                  <a:srgbClr val="1C28CB"/>
                </a:solidFill>
              </a:defRPr>
            </a:lvl1pPr>
          </a:lstStyle>
          <a:p>
            <a:pPr lvl="0"/>
            <a:r>
              <a:t>Presentation Subtitle</a:t>
            </a:r>
          </a:p>
        </p:txBody>
      </p:sp>
      <p:sp>
        <p:nvSpPr>
          <p:cNvPr id="23" name="Presentation Title"/>
          <p:cNvSpPr>
            <a:spLocks noGrp="1" noEditPoints="1"/>
          </p:cNvSpPr>
          <p:nvPr>
            <p:ph type="title" hasCustomPrompt="1"/>
          </p:nvPr>
        </p:nvSpPr>
        <p:spPr>
          <a:xfrm>
            <a:off x="1638298" y="1490285"/>
            <a:ext cx="13970006" cy="2361016"/>
          </a:xfrm>
          <a:prstGeom prst="rect">
            <a:avLst/>
          </a:prstGeom>
        </p:spPr>
        <p:txBody>
          <a:bodyPr anchor="t"/>
          <a:lstStyle>
            <a:lvl1pPr defTabSz="2438400">
              <a:defRPr sz="4800">
                <a:solidFill>
                  <a:srgbClr val="1C28CB"/>
                </a:solidFill>
              </a:defRPr>
            </a:lvl1pPr>
          </a:lstStyle>
          <a:p>
            <a:r>
              <a:t>Presentation Title</a:t>
            </a:r>
          </a:p>
        </p:txBody>
      </p:sp>
      <p:sp>
        <p:nvSpPr>
          <p:cNvPr id="24" name="Slide Number"/>
          <p:cNvSpPr>
            <a:spLocks noGrp="1" noEditPoints="1"/>
          </p:cNvSpPr>
          <p:nvPr>
            <p:ph type="sldNum" sz="quarter" idx="2"/>
          </p:nvPr>
        </p:nvSpPr>
        <p:spPr>
          <a:xfrm>
            <a:off x="12034801" y="13081143"/>
            <a:ext cx="301906" cy="374457"/>
          </a:xfrm>
          <a:prstGeom prst="rect">
            <a:avLst/>
          </a:prstGeom>
        </p:spPr>
        <p:txBody>
          <a:bodyPr/>
          <a:lstStyle/>
          <a:p>
            <a:fld id="{86CB4B4D-7CA3-9044-876B-883B54F8677D}" type="slidenum">
              <a:t>‹#›</a:t>
            </a:fld>
            <a:endParaRPr/>
          </a:p>
        </p:txBody>
      </p:sp>
    </p:spTree>
  </p:cSld>
  <p:clrMapOvr>
    <a:masterClrMapping/>
  </p:clrMapOvr>
  <p:transition spd="med"/>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Only 2">
    <p:spTree>
      <p:nvGrpSpPr>
        <p:cNvPr id="1" name=""/>
        <p:cNvGrpSpPr/>
        <p:nvPr/>
      </p:nvGrpSpPr>
      <p:grpSpPr>
        <a:xfrm>
          <a:off x="0" y="0"/>
          <a:ext cx="0" cy="0"/>
          <a:chOff x="0" y="0"/>
          <a:chExt cx="0" cy="0"/>
        </a:xfrm>
      </p:grpSpPr>
      <p:sp>
        <p:nvSpPr>
          <p:cNvPr id="2" name="Rectangle 1"/>
          <p:cNvSpPr/>
          <p:nvPr userDrawn="1"/>
        </p:nvSpPr>
        <p:spPr bwMode="auto">
          <a:xfrm>
            <a:off x="0" y="0"/>
            <a:ext cx="24384000" cy="13716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a:p>
        </p:txBody>
      </p:sp>
      <p:sp>
        <p:nvSpPr>
          <p:cNvPr id="3" name="Date Placeholder 2"/>
          <p:cNvSpPr>
            <a:spLocks noGrp="1" noEditPoints="1"/>
          </p:cNvSpPr>
          <p:nvPr>
            <p:ph type="dt" sz="half" idx="10"/>
          </p:nvPr>
        </p:nvSpPr>
        <p:spPr bwMode="auto"/>
        <p:txBody>
          <a:bodyPr/>
          <a:lstStyle/>
          <a:p>
            <a:endParaRPr lang="en-US"/>
          </a:p>
        </p:txBody>
      </p:sp>
      <p:sp>
        <p:nvSpPr>
          <p:cNvPr id="5" name="Slide Number Placeholder 4"/>
          <p:cNvSpPr>
            <a:spLocks noGrp="1" noEditPoints="1"/>
          </p:cNvSpPr>
          <p:nvPr>
            <p:ph type="sldNum" sz="quarter" idx="12"/>
          </p:nvPr>
        </p:nvSpPr>
        <p:spPr bwMode="auto"/>
        <p:txBody>
          <a:bodyPr/>
          <a:lstStyle/>
          <a:p>
            <a:fld id="{5C197750-EEBD-B34A-BE39-A2AA7A4A9606}" type="slidenum">
              <a:rPr lang="en-US"/>
              <a:t>‹#›</a:t>
            </a:fld>
            <a:endParaRPr lang="en-US"/>
          </a:p>
        </p:txBody>
      </p:sp>
      <p:pic>
        <p:nvPicPr>
          <p:cNvPr id="9" name="Picture 8"/>
          <p:cNvPicPr>
            <a:picLocks noChangeAspect="1"/>
          </p:cNvPicPr>
          <p:nvPr userDrawn="1"/>
        </p:nvPicPr>
        <p:blipFill>
          <a:blip r:embed="rId2"/>
          <a:srcRect/>
          <a:stretch>
            <a:fillRect/>
          </a:stretch>
        </p:blipFill>
        <p:spPr bwMode="auto">
          <a:xfrm>
            <a:off x="20043916" y="1369618"/>
            <a:ext cx="2658178" cy="777600"/>
          </a:xfrm>
          <a:prstGeom prst="rect">
            <a:avLst/>
          </a:prstGeom>
        </p:spPr>
      </p:pic>
      <p:sp>
        <p:nvSpPr>
          <p:cNvPr id="6" name="Title Placeholder 1"/>
          <p:cNvSpPr>
            <a:spLocks noGrp="1" noEditPoints="1"/>
          </p:cNvSpPr>
          <p:nvPr>
            <p:ph type="title"/>
          </p:nvPr>
        </p:nvSpPr>
        <p:spPr bwMode="auto">
          <a:xfrm>
            <a:off x="3327048" y="5759659"/>
            <a:ext cx="18045952" cy="2651125"/>
          </a:xfrm>
          <a:prstGeom prst="rect">
            <a:avLst/>
          </a:prstGeom>
        </p:spPr>
        <p:txBody>
          <a:bodyPr vert="horz" lIns="91440" tIns="45720" rIns="91440" bIns="45720" rtlCol="0" anchor="ctr">
            <a:normAutofit/>
          </a:bodyPr>
          <a:lstStyle>
            <a:lvl1pPr algn="ctr" defTabSz="2438400">
              <a:defRPr sz="4800">
                <a:solidFill>
                  <a:schemeClr val="bg1"/>
                </a:solidFill>
              </a:defRPr>
            </a:lvl1pPr>
          </a:lstStyle>
          <a:p>
            <a:r>
              <a:rPr lang="en-GB"/>
              <a:t>Click to edit Master title style</a:t>
            </a:r>
            <a:endParaRPr lang="en-US"/>
          </a:p>
        </p:txBody>
      </p:sp>
      <p:sp>
        <p:nvSpPr>
          <p:cNvPr id="7" name="TextBox 6"/>
          <p:cNvSpPr txBox="1"/>
          <p:nvPr userDrawn="1"/>
        </p:nvSpPr>
        <p:spPr bwMode="auto">
          <a:xfrm>
            <a:off x="7426365" y="12800827"/>
            <a:ext cx="9531279" cy="369689"/>
          </a:xfrm>
          <a:prstGeom prst="rect">
            <a:avLst/>
          </a:prstGeom>
          <a:noFill/>
        </p:spPr>
        <p:txBody>
          <a:bodyPr wrap="square" rtlCol="0">
            <a:spAutoFit/>
          </a:bodyPr>
          <a:lstStyle/>
          <a:p>
            <a:pPr algn="ctr"/>
            <a:r>
              <a:rPr lang="en-US" sz="1867" err="1">
                <a:solidFill>
                  <a:schemeClr val="bg1"/>
                </a:solidFill>
                <a:latin typeface="Century Gothic" panose="020F0302020204030204" pitchFamily="34" charset="0"/>
                <a:ea typeface="Corbel"/>
                <a:cs typeface="Corbel"/>
              </a:rPr>
              <a:t>www.lumi-supercomputer.eu</a:t>
            </a:r>
            <a:r>
              <a:rPr lang="en-US" sz="1867">
                <a:solidFill>
                  <a:schemeClr val="bg1"/>
                </a:solidFill>
                <a:latin typeface="Century Gothic" panose="020F0302020204030204" pitchFamily="34" charset="0"/>
                <a:ea typeface="Corbel"/>
                <a:cs typeface="Corbel"/>
              </a:rPr>
              <a:t>      </a:t>
            </a:r>
            <a:r>
              <a:rPr lang="en-US" sz="1867" b="0" i="0">
                <a:solidFill>
                  <a:schemeClr val="bg1"/>
                </a:solidFill>
                <a:latin typeface="Century Gothic" panose="020F0302020204030204" pitchFamily="34" charset="0"/>
                <a:ea typeface="Corbel"/>
                <a:cs typeface="Corbel"/>
              </a:rPr>
              <a:t>#</a:t>
            </a:r>
            <a:r>
              <a:rPr lang="en-US" sz="1867" b="0" i="0" err="1">
                <a:solidFill>
                  <a:schemeClr val="bg1"/>
                </a:solidFill>
                <a:latin typeface="Century Gothic" panose="020F0302020204030204" pitchFamily="34" charset="0"/>
                <a:ea typeface="Corbel"/>
                <a:cs typeface="Corbel"/>
              </a:rPr>
              <a:t>lumisupercomputer</a:t>
            </a:r>
            <a:r>
              <a:rPr lang="en-US" sz="1867" b="0" i="0">
                <a:solidFill>
                  <a:schemeClr val="bg1"/>
                </a:solidFill>
                <a:latin typeface="Century Gothic" panose="020F0302020204030204" pitchFamily="34" charset="0"/>
                <a:ea typeface="Corbel"/>
                <a:cs typeface="Corbel"/>
              </a:rPr>
              <a:t> #</a:t>
            </a:r>
            <a:r>
              <a:rPr lang="en-US" sz="1867" b="0" i="0" err="1">
                <a:solidFill>
                  <a:schemeClr val="bg1"/>
                </a:solidFill>
                <a:latin typeface="Century Gothic" panose="020F0302020204030204" pitchFamily="34" charset="0"/>
                <a:ea typeface="Corbel"/>
                <a:cs typeface="Corbel"/>
              </a:rPr>
              <a:t>lumieurohpc</a:t>
            </a:r>
            <a:endParaRPr lang="en-US" sz="1867">
              <a:solidFill>
                <a:schemeClr val="bg1"/>
              </a:solidFill>
              <a:latin typeface="Century Gothic" panose="020F0302020204030204" pitchFamily="34" charset="0"/>
              <a:ea typeface="Corbel"/>
              <a:cs typeface="Corbel"/>
            </a:endParaRPr>
          </a:p>
        </p:txBody>
      </p:sp>
      <p:pic>
        <p:nvPicPr>
          <p:cNvPr id="8" name="Picture 7"/>
          <p:cNvPicPr>
            <a:picLocks noChangeAspect="1"/>
          </p:cNvPicPr>
          <p:nvPr userDrawn="1"/>
        </p:nvPicPr>
        <p:blipFill>
          <a:blip r:embed="rId3"/>
          <a:srcRect/>
          <a:stretch>
            <a:fillRect/>
          </a:stretch>
        </p:blipFill>
        <p:spPr>
          <a:xfrm>
            <a:off x="1054762" y="1001352"/>
            <a:ext cx="11713302" cy="11713302"/>
          </a:xfrm>
          <a:prstGeom prst="rect">
            <a:avLst/>
          </a:prstGeom>
        </p:spPr>
      </p:pic>
    </p:spTree>
  </p:cSld>
  <p:clrMapOvr>
    <a:masterClrMapping/>
  </p:clrMapOvr>
  <p:transition spd="slow">
    <p:push/>
  </p:transition>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noEditPoints="1"/>
          </p:cNvSpPr>
          <p:nvPr>
            <p:ph type="title"/>
          </p:nvPr>
        </p:nvSpPr>
        <p:spPr bwMode="auto">
          <a:xfrm>
            <a:off x="1676402" y="1362074"/>
            <a:ext cx="17989830" cy="1847520"/>
          </a:xfrm>
        </p:spPr>
        <p:txBody>
          <a:bodyPr>
            <a:normAutofit/>
          </a:bodyPr>
          <a:lstStyle>
            <a:lvl1pPr defTabSz="2438400">
              <a:defRPr sz="5333"/>
            </a:lvl1pPr>
          </a:lstStyle>
          <a:p>
            <a:r>
              <a:rPr lang="en-GB"/>
              <a:t>Click to edit Master title style</a:t>
            </a:r>
            <a:endParaRPr lang="en-US"/>
          </a:p>
        </p:txBody>
      </p:sp>
      <p:sp>
        <p:nvSpPr>
          <p:cNvPr id="3" name="Date Placeholder 2"/>
          <p:cNvSpPr>
            <a:spLocks noGrp="1" noEditPoints="1"/>
          </p:cNvSpPr>
          <p:nvPr>
            <p:ph type="dt" sz="half" idx="10"/>
          </p:nvPr>
        </p:nvSpPr>
        <p:spPr bwMode="auto"/>
        <p:txBody>
          <a:bodyPr/>
          <a:lstStyle/>
          <a:p>
            <a:endParaRPr lang="en-US"/>
          </a:p>
        </p:txBody>
      </p:sp>
      <p:sp>
        <p:nvSpPr>
          <p:cNvPr id="5" name="Slide Number Placeholder 4"/>
          <p:cNvSpPr>
            <a:spLocks noGrp="1" noEditPoints="1"/>
          </p:cNvSpPr>
          <p:nvPr>
            <p:ph type="sldNum" sz="quarter" idx="12"/>
          </p:nvPr>
        </p:nvSpPr>
        <p:spPr bwMode="auto"/>
        <p:txBody>
          <a:bodyPr/>
          <a:lstStyle/>
          <a:p>
            <a:fld id="{5C197750-EEBD-B34A-BE39-A2AA7A4A9606}" type="slidenum">
              <a:rPr lang="en-US"/>
              <a:t>‹#›</a:t>
            </a:fld>
            <a:endParaRPr lang="en-US"/>
          </a:p>
        </p:txBody>
      </p:sp>
      <p:sp>
        <p:nvSpPr>
          <p:cNvPr id="6" name="Content Placeholder 2"/>
          <p:cNvSpPr>
            <a:spLocks noGrp="1" noEditPoints="1"/>
          </p:cNvSpPr>
          <p:nvPr>
            <p:ph sz="half" idx="1"/>
          </p:nvPr>
        </p:nvSpPr>
        <p:spPr bwMode="auto">
          <a:xfrm>
            <a:off x="1676400" y="3209597"/>
            <a:ext cx="21031200" cy="9144331"/>
          </a:xfrm>
        </p:spPr>
        <p:txBody>
          <a:bodyPr/>
          <a:lstStyle>
            <a:lvl1pPr defTabSz="2438400">
              <a:lnSpc>
                <a:spcPct val="100000"/>
              </a:lnSpc>
              <a:defRPr sz="4800"/>
            </a:lvl1pPr>
            <a:lvl2pPr defTabSz="2438400">
              <a:lnSpc>
                <a:spcPct val="100000"/>
              </a:lnSpc>
              <a:defRPr sz="4800"/>
            </a:lvl2pPr>
            <a:lvl3pPr defTabSz="2438400">
              <a:lnSpc>
                <a:spcPct val="100000"/>
              </a:lnSpc>
              <a:defRPr sz="4800"/>
            </a:lvl3pPr>
            <a:lvl4pPr defTabSz="2438400">
              <a:lnSpc>
                <a:spcPct val="100000"/>
              </a:lnSpc>
              <a:defRPr sz="4800"/>
            </a:lvl4pPr>
            <a:lvl5pPr defTabSz="2438400">
              <a:lnSpc>
                <a:spcPct val="100000"/>
              </a:lnSpc>
              <a:defRPr sz="4800"/>
            </a:lvl5pPr>
          </a:lstStyle>
          <a:p>
            <a:pPr lvl="0"/>
            <a:r>
              <a:rPr lang="en-GB"/>
              <a:t>Click to edit Master text styles</a:t>
            </a:r>
            <a:endParaRPr/>
          </a:p>
          <a:p>
            <a:pPr lvl="1"/>
            <a:r>
              <a:rPr lang="en-GB"/>
              <a:t>Second level</a:t>
            </a:r>
            <a:endParaRPr/>
          </a:p>
          <a:p>
            <a:pPr lvl="2"/>
            <a:r>
              <a:rPr lang="en-GB"/>
              <a:t>Third level</a:t>
            </a:r>
            <a:endParaRPr/>
          </a:p>
          <a:p>
            <a:pPr lvl="3"/>
            <a:r>
              <a:rPr lang="en-GB"/>
              <a:t>Fourth level</a:t>
            </a:r>
            <a:endParaRPr/>
          </a:p>
          <a:p>
            <a:pPr lvl="4"/>
            <a:r>
              <a:rPr lang="en-GB"/>
              <a:t>Fifth level</a:t>
            </a:r>
            <a:endParaRPr lang="en-US"/>
          </a:p>
        </p:txBody>
      </p:sp>
    </p:spTree>
  </p:cSld>
  <p:clrMapOvr>
    <a:masterClrMapping/>
  </p:clrMapOvr>
  <p:transition spd="slow">
    <p:push/>
  </p:transition>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noEditPoints="1"/>
          </p:cNvSpPr>
          <p:nvPr>
            <p:ph sz="half" idx="1"/>
          </p:nvPr>
        </p:nvSpPr>
        <p:spPr bwMode="auto">
          <a:xfrm>
            <a:off x="1676400" y="3944469"/>
            <a:ext cx="10363200" cy="84094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noEditPoints="1"/>
          </p:cNvSpPr>
          <p:nvPr>
            <p:ph sz="half" idx="2"/>
          </p:nvPr>
        </p:nvSpPr>
        <p:spPr bwMode="auto">
          <a:xfrm>
            <a:off x="12344400" y="3944469"/>
            <a:ext cx="10363200" cy="84094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noEditPoints="1"/>
          </p:cNvSpPr>
          <p:nvPr>
            <p:ph type="dt" sz="half" idx="10"/>
          </p:nvPr>
        </p:nvSpPr>
        <p:spPr bwMode="auto"/>
        <p:txBody>
          <a:bodyPr/>
          <a:lstStyle/>
          <a:p>
            <a:endParaRPr lang="en-US"/>
          </a:p>
        </p:txBody>
      </p:sp>
      <p:sp>
        <p:nvSpPr>
          <p:cNvPr id="7" name="Slide Number Placeholder 6"/>
          <p:cNvSpPr>
            <a:spLocks noGrp="1" noEditPoints="1"/>
          </p:cNvSpPr>
          <p:nvPr>
            <p:ph type="sldNum" sz="quarter" idx="12"/>
          </p:nvPr>
        </p:nvSpPr>
        <p:spPr bwMode="auto"/>
        <p:txBody>
          <a:bodyPr/>
          <a:lstStyle/>
          <a:p>
            <a:fld id="{5C197750-EEBD-B34A-BE39-A2AA7A4A9606}" type="slidenum">
              <a:rPr lang="en-US"/>
              <a:t>‹#›</a:t>
            </a:fld>
            <a:endParaRPr lang="en-US"/>
          </a:p>
        </p:txBody>
      </p:sp>
      <p:sp>
        <p:nvSpPr>
          <p:cNvPr id="8" name="Title 1"/>
          <p:cNvSpPr>
            <a:spLocks noGrp="1" noEditPoints="1"/>
          </p:cNvSpPr>
          <p:nvPr>
            <p:ph type="title"/>
          </p:nvPr>
        </p:nvSpPr>
        <p:spPr bwMode="auto">
          <a:xfrm>
            <a:off x="1676400" y="1362074"/>
            <a:ext cx="17857308" cy="2651126"/>
          </a:xfrm>
        </p:spPr>
        <p:txBody>
          <a:bodyPr>
            <a:normAutofit/>
          </a:bodyPr>
          <a:lstStyle>
            <a:lvl1pPr defTabSz="2438400">
              <a:defRPr sz="5333"/>
            </a:lvl1pPr>
          </a:lstStyle>
          <a:p>
            <a:r>
              <a:rPr lang="en-GB"/>
              <a:t>Click to edit Master title style</a:t>
            </a:r>
            <a:endParaRPr lang="en-US"/>
          </a:p>
        </p:txBody>
      </p:sp>
    </p:spTree>
  </p:cSld>
  <p:clrMapOvr>
    <a:masterClrMapping/>
  </p:clrMapOvr>
  <p:transition spd="slow">
    <p:push/>
  </p:transition>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7" name="Date Placeholder 6"/>
          <p:cNvSpPr>
            <a:spLocks noGrp="1" noEditPoints="1"/>
          </p:cNvSpPr>
          <p:nvPr>
            <p:ph type="dt" sz="half" idx="10"/>
          </p:nvPr>
        </p:nvSpPr>
        <p:spPr bwMode="auto"/>
        <p:txBody>
          <a:bodyPr/>
          <a:lstStyle/>
          <a:p>
            <a:endParaRPr lang="en-US"/>
          </a:p>
        </p:txBody>
      </p:sp>
      <p:sp>
        <p:nvSpPr>
          <p:cNvPr id="9" name="Slide Number Placeholder 8"/>
          <p:cNvSpPr>
            <a:spLocks noGrp="1" noEditPoints="1"/>
          </p:cNvSpPr>
          <p:nvPr>
            <p:ph type="sldNum" sz="quarter" idx="12"/>
          </p:nvPr>
        </p:nvSpPr>
        <p:spPr bwMode="auto"/>
        <p:txBody>
          <a:bodyPr/>
          <a:lstStyle/>
          <a:p>
            <a:fld id="{5C197750-EEBD-B34A-BE39-A2AA7A4A9606}" type="slidenum">
              <a:rPr lang="en-US"/>
              <a:t>‹#›</a:t>
            </a:fld>
            <a:endParaRPr lang="en-US"/>
          </a:p>
        </p:txBody>
      </p:sp>
      <p:sp>
        <p:nvSpPr>
          <p:cNvPr id="11" name="Chart Placeholder 10"/>
          <p:cNvSpPr>
            <a:spLocks noGrp="1" noEditPoints="1"/>
          </p:cNvSpPr>
          <p:nvPr>
            <p:ph type="chart" sz="quarter" idx="13"/>
          </p:nvPr>
        </p:nvSpPr>
        <p:spPr bwMode="auto">
          <a:xfrm>
            <a:off x="1676400" y="4065586"/>
            <a:ext cx="21031200" cy="7962902"/>
          </a:xfrm>
        </p:spPr>
        <p:txBody>
          <a:bodyPr/>
          <a:lstStyle/>
          <a:p>
            <a:pPr lvl="0"/>
            <a:r>
              <a:rPr lang="en-GB"/>
              <a:t>Click icon to add chart</a:t>
            </a:r>
            <a:endParaRPr lang="en-US"/>
          </a:p>
        </p:txBody>
      </p:sp>
      <p:sp>
        <p:nvSpPr>
          <p:cNvPr id="10" name="Title 1"/>
          <p:cNvSpPr>
            <a:spLocks noGrp="1" noEditPoints="1"/>
          </p:cNvSpPr>
          <p:nvPr>
            <p:ph type="title"/>
          </p:nvPr>
        </p:nvSpPr>
        <p:spPr bwMode="auto">
          <a:xfrm>
            <a:off x="1676402" y="1414464"/>
            <a:ext cx="17963326" cy="2651125"/>
          </a:xfrm>
        </p:spPr>
        <p:txBody>
          <a:bodyPr>
            <a:normAutofit/>
          </a:bodyPr>
          <a:lstStyle>
            <a:lvl1pPr defTabSz="2438400">
              <a:defRPr sz="5333"/>
            </a:lvl1pPr>
          </a:lstStyle>
          <a:p>
            <a:r>
              <a:rPr lang="en-GB"/>
              <a:t>Click to edit Master title style</a:t>
            </a:r>
            <a:endParaRPr lang="en-US"/>
          </a:p>
        </p:txBody>
      </p:sp>
    </p:spTree>
  </p:cSld>
  <p:clrMapOvr>
    <a:masterClrMapping/>
  </p:clrMapOvr>
  <p:transition spd="slow">
    <p:push/>
  </p:transition>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userDrawn="1">
  <p:cSld name="Blank">
    <p:spTree>
      <p:nvGrpSpPr>
        <p:cNvPr id="1" name=""/>
        <p:cNvGrpSpPr/>
        <p:nvPr/>
      </p:nvGrpSpPr>
      <p:grpSpPr>
        <a:xfrm>
          <a:off x="0" y="0"/>
          <a:ext cx="0" cy="0"/>
          <a:chOff x="0" y="0"/>
          <a:chExt cx="0" cy="0"/>
        </a:xfrm>
      </p:grpSpPr>
      <p:sp>
        <p:nvSpPr>
          <p:cNvPr id="2" name="Date Placeholder 1"/>
          <p:cNvSpPr>
            <a:spLocks noGrp="1" noEditPoints="1"/>
          </p:cNvSpPr>
          <p:nvPr>
            <p:ph type="dt" sz="half" idx="10"/>
          </p:nvPr>
        </p:nvSpPr>
        <p:spPr bwMode="auto"/>
        <p:txBody>
          <a:bodyPr/>
          <a:lstStyle/>
          <a:p>
            <a:endParaRPr lang="en-US"/>
          </a:p>
        </p:txBody>
      </p:sp>
      <p:sp>
        <p:nvSpPr>
          <p:cNvPr id="4" name="Slide Number Placeholder 3"/>
          <p:cNvSpPr>
            <a:spLocks noGrp="1" noEditPoints="1"/>
          </p:cNvSpPr>
          <p:nvPr>
            <p:ph type="sldNum" sz="quarter" idx="12"/>
          </p:nvPr>
        </p:nvSpPr>
        <p:spPr bwMode="auto"/>
        <p:txBody>
          <a:bodyPr/>
          <a:lstStyle/>
          <a:p>
            <a:fld id="{5C197750-EEBD-B34A-BE39-A2AA7A4A9606}" type="slidenum">
              <a:rPr lang="en-US"/>
              <a:t>‹#›</a:t>
            </a:fld>
            <a:endParaRPr lang="en-US"/>
          </a:p>
        </p:txBody>
      </p:sp>
    </p:spTree>
  </p:cSld>
  <p:clrMapOvr>
    <a:masterClrMapping/>
  </p:clrMapOvr>
  <p:transition spd="slow">
    <p:push/>
  </p:transition>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userDrawn="1">
  <p:cSld name="1_Blank">
    <p:spTree>
      <p:nvGrpSpPr>
        <p:cNvPr id="1" name=""/>
        <p:cNvGrpSpPr/>
        <p:nvPr/>
      </p:nvGrpSpPr>
      <p:grpSpPr>
        <a:xfrm>
          <a:off x="0" y="0"/>
          <a:ext cx="0" cy="0"/>
          <a:chOff x="0" y="0"/>
          <a:chExt cx="0" cy="0"/>
        </a:xfrm>
      </p:grpSpPr>
      <p:sp>
        <p:nvSpPr>
          <p:cNvPr id="2" name="Date Placeholder 1"/>
          <p:cNvSpPr>
            <a:spLocks noGrp="1" noEditPoints="1"/>
          </p:cNvSpPr>
          <p:nvPr>
            <p:ph type="dt" sz="half" idx="10"/>
          </p:nvPr>
        </p:nvSpPr>
        <p:spPr bwMode="auto"/>
        <p:txBody>
          <a:bodyPr/>
          <a:lstStyle/>
          <a:p>
            <a:endParaRPr lang="en-US"/>
          </a:p>
        </p:txBody>
      </p:sp>
      <p:sp>
        <p:nvSpPr>
          <p:cNvPr id="4" name="Slide Number Placeholder 3"/>
          <p:cNvSpPr>
            <a:spLocks noGrp="1" noEditPoints="1"/>
          </p:cNvSpPr>
          <p:nvPr>
            <p:ph type="sldNum" sz="quarter" idx="12"/>
          </p:nvPr>
        </p:nvSpPr>
        <p:spPr bwMode="auto"/>
        <p:txBody>
          <a:bodyPr/>
          <a:lstStyle/>
          <a:p>
            <a:fld id="{5C197750-EEBD-B34A-BE39-A2AA7A4A9606}" type="slidenum">
              <a:rPr lang="en-US"/>
              <a:t>‹#›</a:t>
            </a:fld>
            <a:endParaRPr lang="en-US"/>
          </a:p>
        </p:txBody>
      </p:sp>
      <p:pic>
        <p:nvPicPr>
          <p:cNvPr id="6" name="Picture 5"/>
          <p:cNvPicPr>
            <a:picLocks noChangeAspect="1"/>
          </p:cNvPicPr>
          <p:nvPr userDrawn="1"/>
        </p:nvPicPr>
        <p:blipFill>
          <a:blip r:embed="rId2">
            <a:alphaModFix amt="36000"/>
          </a:blip>
          <a:srcRect/>
          <a:stretch>
            <a:fillRect/>
          </a:stretch>
        </p:blipFill>
        <p:spPr>
          <a:xfrm>
            <a:off x="0" y="0"/>
            <a:ext cx="24422508" cy="13713147"/>
          </a:xfrm>
          <a:prstGeom prst="rect">
            <a:avLst/>
          </a:prstGeom>
          <a:ln>
            <a:noFill/>
          </a:ln>
        </p:spPr>
      </p:pic>
    </p:spTree>
  </p:cSld>
  <p:clrMapOvr>
    <a:masterClrMapping/>
  </p:clrMapOvr>
  <p:transition spd="slow">
    <p:push/>
  </p:transition>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5" name="Date Placeholder 4"/>
          <p:cNvSpPr>
            <a:spLocks noGrp="1" noEditPoints="1"/>
          </p:cNvSpPr>
          <p:nvPr>
            <p:ph type="dt" sz="half" idx="10"/>
          </p:nvPr>
        </p:nvSpPr>
        <p:spPr bwMode="auto"/>
        <p:txBody>
          <a:bodyPr/>
          <a:lstStyle/>
          <a:p>
            <a:endParaRPr lang="en-US"/>
          </a:p>
        </p:txBody>
      </p:sp>
      <p:sp>
        <p:nvSpPr>
          <p:cNvPr id="7" name="Slide Number Placeholder 6"/>
          <p:cNvSpPr>
            <a:spLocks noGrp="1" noEditPoints="1"/>
          </p:cNvSpPr>
          <p:nvPr>
            <p:ph type="sldNum" sz="quarter" idx="12"/>
          </p:nvPr>
        </p:nvSpPr>
        <p:spPr bwMode="auto"/>
        <p:txBody>
          <a:bodyPr/>
          <a:lstStyle/>
          <a:p>
            <a:fld id="{5C197750-EEBD-B34A-BE39-A2AA7A4A9606}" type="slidenum">
              <a:rPr lang="en-US"/>
              <a:t>‹#›</a:t>
            </a:fld>
            <a:endParaRPr lang="en-US"/>
          </a:p>
        </p:txBody>
      </p:sp>
      <p:sp>
        <p:nvSpPr>
          <p:cNvPr id="9" name="Table Placeholder 8"/>
          <p:cNvSpPr>
            <a:spLocks noGrp="1" noEditPoints="1"/>
          </p:cNvSpPr>
          <p:nvPr>
            <p:ph type="tbl" sz="quarter" idx="13"/>
          </p:nvPr>
        </p:nvSpPr>
        <p:spPr bwMode="auto">
          <a:xfrm>
            <a:off x="1676400" y="3836896"/>
            <a:ext cx="21031200" cy="8283390"/>
          </a:xfrm>
        </p:spPr>
        <p:txBody>
          <a:bodyPr/>
          <a:lstStyle/>
          <a:p>
            <a:r>
              <a:rPr lang="en-GB"/>
              <a:t>Click icon to add table</a:t>
            </a:r>
            <a:endParaRPr lang="en-US"/>
          </a:p>
        </p:txBody>
      </p:sp>
      <p:sp>
        <p:nvSpPr>
          <p:cNvPr id="8" name="Title 1"/>
          <p:cNvSpPr>
            <a:spLocks noGrp="1" noEditPoints="1"/>
          </p:cNvSpPr>
          <p:nvPr>
            <p:ph type="title"/>
          </p:nvPr>
        </p:nvSpPr>
        <p:spPr bwMode="auto">
          <a:xfrm>
            <a:off x="1676402" y="1405338"/>
            <a:ext cx="19074884" cy="2651126"/>
          </a:xfrm>
        </p:spPr>
        <p:txBody>
          <a:bodyPr>
            <a:normAutofit/>
          </a:bodyPr>
          <a:lstStyle>
            <a:lvl1pPr defTabSz="2438400">
              <a:defRPr sz="5333"/>
            </a:lvl1pPr>
          </a:lstStyle>
          <a:p>
            <a:r>
              <a:rPr lang="en-GB"/>
              <a:t>Click to edit Master title style</a:t>
            </a:r>
            <a:endParaRPr lang="en-US"/>
          </a:p>
        </p:txBody>
      </p:sp>
    </p:spTree>
  </p:cSld>
  <p:clrMapOvr>
    <a:masterClrMapping/>
  </p:clrMapOvr>
  <p:transition spd="slow">
    <p:push/>
  </p:transition>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EditPoints="1"/>
          </p:cNvSpPr>
          <p:nvPr>
            <p:ph type="pic" idx="1"/>
          </p:nvPr>
        </p:nvSpPr>
        <p:spPr bwMode="auto">
          <a:xfrm>
            <a:off x="12729883" y="3944474"/>
            <a:ext cx="9977717" cy="8409454"/>
          </a:xfrm>
        </p:spPr>
        <p:txBody>
          <a:bodyPr/>
          <a:lstStyle>
            <a:lvl1pPr marL="0" indent="0" defTabSz="2438400">
              <a:buNone/>
              <a:defRPr sz="6400"/>
            </a:lvl1pPr>
            <a:lvl2pPr marL="914379" indent="0" defTabSz="2438400">
              <a:buNone/>
              <a:defRPr sz="5600"/>
            </a:lvl2pPr>
            <a:lvl3pPr marL="1828755" indent="0" defTabSz="2438400">
              <a:buNone/>
              <a:defRPr sz="4800"/>
            </a:lvl3pPr>
            <a:lvl4pPr marL="2743134" indent="0" defTabSz="2438400">
              <a:buNone/>
              <a:defRPr sz="4000"/>
            </a:lvl4pPr>
            <a:lvl5pPr marL="3657510" indent="0" defTabSz="2438400">
              <a:buNone/>
              <a:defRPr sz="4000"/>
            </a:lvl5pPr>
            <a:lvl6pPr marL="4571886" indent="0" defTabSz="2438400">
              <a:buNone/>
              <a:defRPr sz="4000"/>
            </a:lvl6pPr>
            <a:lvl7pPr marL="5486262" indent="0" defTabSz="2438400">
              <a:buNone/>
              <a:defRPr sz="4000"/>
            </a:lvl7pPr>
            <a:lvl8pPr marL="6400640" indent="0" defTabSz="2438400">
              <a:buNone/>
              <a:defRPr sz="4000"/>
            </a:lvl8pPr>
            <a:lvl9pPr marL="7315019" indent="0" defTabSz="2438400">
              <a:buNone/>
              <a:defRPr sz="4000"/>
            </a:lvl9pPr>
          </a:lstStyle>
          <a:p>
            <a:pPr lvl="0"/>
            <a:r>
              <a:rPr lang="en-GB"/>
              <a:t>Click icon to add picture</a:t>
            </a:r>
            <a:endParaRPr lang="en-US"/>
          </a:p>
        </p:txBody>
      </p:sp>
      <p:sp>
        <p:nvSpPr>
          <p:cNvPr id="5" name="Date Placeholder 4"/>
          <p:cNvSpPr>
            <a:spLocks noGrp="1" noEditPoints="1"/>
          </p:cNvSpPr>
          <p:nvPr>
            <p:ph type="dt" sz="half" idx="10"/>
          </p:nvPr>
        </p:nvSpPr>
        <p:spPr bwMode="auto"/>
        <p:txBody>
          <a:bodyPr/>
          <a:lstStyle/>
          <a:p>
            <a:endParaRPr lang="en-US"/>
          </a:p>
        </p:txBody>
      </p:sp>
      <p:sp>
        <p:nvSpPr>
          <p:cNvPr id="7" name="Slide Number Placeholder 6"/>
          <p:cNvSpPr>
            <a:spLocks noGrp="1" noEditPoints="1"/>
          </p:cNvSpPr>
          <p:nvPr>
            <p:ph type="sldNum" sz="quarter" idx="12"/>
          </p:nvPr>
        </p:nvSpPr>
        <p:spPr bwMode="auto"/>
        <p:txBody>
          <a:bodyPr/>
          <a:lstStyle/>
          <a:p>
            <a:fld id="{5C197750-EEBD-B34A-BE39-A2AA7A4A9606}" type="slidenum">
              <a:rPr lang="en-US"/>
              <a:t>‹#›</a:t>
            </a:fld>
            <a:endParaRPr lang="en-US"/>
          </a:p>
        </p:txBody>
      </p:sp>
      <p:sp>
        <p:nvSpPr>
          <p:cNvPr id="8" name="Content Placeholder 2"/>
          <p:cNvSpPr>
            <a:spLocks noGrp="1" noEditPoints="1"/>
          </p:cNvSpPr>
          <p:nvPr>
            <p:ph sz="half" idx="13"/>
          </p:nvPr>
        </p:nvSpPr>
        <p:spPr bwMode="auto">
          <a:xfrm>
            <a:off x="1676400" y="3944469"/>
            <a:ext cx="10363200" cy="84094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1"/>
          <p:cNvSpPr>
            <a:spLocks noGrp="1" noEditPoints="1"/>
          </p:cNvSpPr>
          <p:nvPr>
            <p:ph type="title"/>
          </p:nvPr>
        </p:nvSpPr>
        <p:spPr bwMode="auto">
          <a:xfrm>
            <a:off x="1676402" y="1362074"/>
            <a:ext cx="19074884" cy="2651126"/>
          </a:xfrm>
        </p:spPr>
        <p:txBody>
          <a:bodyPr>
            <a:normAutofit/>
          </a:bodyPr>
          <a:lstStyle>
            <a:lvl1pPr defTabSz="2438400">
              <a:defRPr sz="5333"/>
            </a:lvl1pPr>
          </a:lstStyle>
          <a:p>
            <a:r>
              <a:rPr lang="en-GB"/>
              <a:t>Click to edit Master title style</a:t>
            </a:r>
            <a:endParaRPr lang="en-US"/>
          </a:p>
        </p:txBody>
      </p:sp>
    </p:spTree>
  </p:cSld>
  <p:clrMapOvr>
    <a:masterClrMapping/>
  </p:clrMapOvr>
  <p:transition spd="slow">
    <p:push/>
  </p:transition>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noEditPoints="1"/>
          </p:cNvSpPr>
          <p:nvPr>
            <p:ph type="body" orient="vert" idx="1"/>
          </p:nvPr>
        </p:nvSpPr>
        <p:spPr bwMode="auto"/>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noEditPoints="1"/>
          </p:cNvSpPr>
          <p:nvPr>
            <p:ph type="dt" sz="half" idx="10"/>
          </p:nvPr>
        </p:nvSpPr>
        <p:spPr bwMode="auto"/>
        <p:txBody>
          <a:bodyPr/>
          <a:lstStyle/>
          <a:p>
            <a:endParaRPr lang="en-US"/>
          </a:p>
        </p:txBody>
      </p:sp>
      <p:sp>
        <p:nvSpPr>
          <p:cNvPr id="6" name="Slide Number Placeholder 5"/>
          <p:cNvSpPr>
            <a:spLocks noGrp="1" noEditPoints="1"/>
          </p:cNvSpPr>
          <p:nvPr>
            <p:ph type="sldNum" sz="quarter" idx="12"/>
          </p:nvPr>
        </p:nvSpPr>
        <p:spPr bwMode="auto"/>
        <p:txBody>
          <a:bodyPr/>
          <a:lstStyle/>
          <a:p>
            <a:fld id="{5C197750-EEBD-B34A-BE39-A2AA7A4A9606}" type="slidenum">
              <a:rPr lang="en-US"/>
              <a:t>‹#›</a:t>
            </a:fld>
            <a:endParaRPr lang="en-US"/>
          </a:p>
        </p:txBody>
      </p:sp>
      <p:sp>
        <p:nvSpPr>
          <p:cNvPr id="7" name="Title 1"/>
          <p:cNvSpPr>
            <a:spLocks noGrp="1" noEditPoints="1"/>
          </p:cNvSpPr>
          <p:nvPr>
            <p:ph type="title"/>
          </p:nvPr>
        </p:nvSpPr>
        <p:spPr bwMode="auto">
          <a:xfrm>
            <a:off x="1676402" y="1362072"/>
            <a:ext cx="19074884" cy="2651125"/>
          </a:xfrm>
        </p:spPr>
        <p:txBody>
          <a:bodyPr>
            <a:normAutofit/>
          </a:bodyPr>
          <a:lstStyle>
            <a:lvl1pPr defTabSz="2438400">
              <a:defRPr sz="5333"/>
            </a:lvl1pPr>
          </a:lstStyle>
          <a:p>
            <a:r>
              <a:rPr lang="en-GB"/>
              <a:t>Click to edit Master title style</a:t>
            </a:r>
            <a:endParaRPr lang="en-US"/>
          </a:p>
        </p:txBody>
      </p:sp>
    </p:spTree>
  </p:cSld>
  <p:clrMapOvr>
    <a:masterClrMapping/>
  </p:clrMapOvr>
  <p:transition spd="slow">
    <p:push/>
  </p:transition>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userDrawn="1">
  <p:cSld name="Vertical Title and Text">
    <p:spTree>
      <p:nvGrpSpPr>
        <p:cNvPr id="1" name=""/>
        <p:cNvGrpSpPr/>
        <p:nvPr/>
      </p:nvGrpSpPr>
      <p:grpSpPr>
        <a:xfrm>
          <a:off x="0" y="0"/>
          <a:ext cx="0" cy="0"/>
          <a:chOff x="0" y="0"/>
          <a:chExt cx="0" cy="0"/>
        </a:xfrm>
      </p:grpSpPr>
      <p:sp>
        <p:nvSpPr>
          <p:cNvPr id="2" name="Vertical Title 1"/>
          <p:cNvSpPr>
            <a:spLocks noGrp="1" noEditPoints="1"/>
          </p:cNvSpPr>
          <p:nvPr>
            <p:ph type="title" orient="vert"/>
          </p:nvPr>
        </p:nvSpPr>
        <p:spPr bwMode="auto">
          <a:xfrm>
            <a:off x="15047264" y="671608"/>
            <a:ext cx="4375276" cy="11623678"/>
          </a:xfrm>
        </p:spPr>
        <p:txBody>
          <a:bodyPr vert="eaVert">
            <a:normAutofit/>
          </a:bodyPr>
          <a:lstStyle>
            <a:lvl1pPr defTabSz="2438400">
              <a:defRPr sz="5333"/>
            </a:lvl1pPr>
          </a:lstStyle>
          <a:p>
            <a:r>
              <a:rPr lang="en-GB"/>
              <a:t>Click to edit Master title style</a:t>
            </a:r>
            <a:endParaRPr lang="en-US"/>
          </a:p>
        </p:txBody>
      </p:sp>
      <p:sp>
        <p:nvSpPr>
          <p:cNvPr id="3" name="Vertical Text Placeholder 2"/>
          <p:cNvSpPr>
            <a:spLocks noGrp="1" noEditPoints="1"/>
          </p:cNvSpPr>
          <p:nvPr>
            <p:ph type="body" orient="vert" idx="1"/>
          </p:nvPr>
        </p:nvSpPr>
        <p:spPr bwMode="auto">
          <a:xfrm>
            <a:off x="1676402" y="730253"/>
            <a:ext cx="12810566" cy="1162367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noEditPoints="1"/>
          </p:cNvSpPr>
          <p:nvPr>
            <p:ph type="dt" sz="half" idx="10"/>
          </p:nvPr>
        </p:nvSpPr>
        <p:spPr bwMode="auto"/>
        <p:txBody>
          <a:bodyPr/>
          <a:lstStyle/>
          <a:p>
            <a:endParaRPr lang="en-US"/>
          </a:p>
        </p:txBody>
      </p:sp>
      <p:sp>
        <p:nvSpPr>
          <p:cNvPr id="6" name="Slide Number Placeholder 5"/>
          <p:cNvSpPr>
            <a:spLocks noGrp="1" noEditPoints="1"/>
          </p:cNvSpPr>
          <p:nvPr>
            <p:ph type="sldNum" sz="quarter" idx="12"/>
          </p:nvPr>
        </p:nvSpPr>
        <p:spPr bwMode="auto"/>
        <p:txBody>
          <a:bodyPr/>
          <a:lstStyle/>
          <a:p>
            <a:fld id="{5C197750-EEBD-B34A-BE39-A2AA7A4A9606}" type="slidenum">
              <a:rPr lang="en-US"/>
              <a:t>‹#›</a:t>
            </a:fld>
            <a:endParaRPr lang="en-US"/>
          </a:p>
        </p:txBody>
      </p:sp>
    </p:spTree>
  </p:cSld>
  <p:clrMapOvr>
    <a:masterClrMapping/>
  </p:clrMapOvr>
  <p:transition spd="slow">
    <p:push/>
  </p:transition>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age Title">
    <p:bg>
      <p:bgPr>
        <a:blipFill>
          <a:blip r:embed="rId2"/>
          <a:srcRect/>
          <a:stretch>
            <a:fillRect/>
          </a:stretch>
        </a:blipFill>
        <a:effectLst/>
      </p:bgPr>
    </p:bg>
    <p:spTree>
      <p:nvGrpSpPr>
        <p:cNvPr id="1" name=""/>
        <p:cNvGrpSpPr/>
        <p:nvPr/>
      </p:nvGrpSpPr>
      <p:grpSpPr>
        <a:xfrm>
          <a:off x="0" y="0"/>
          <a:ext cx="0" cy="0"/>
          <a:chOff x="0" y="0"/>
          <a:chExt cx="0" cy="0"/>
        </a:xfrm>
      </p:grpSpPr>
      <p:sp>
        <p:nvSpPr>
          <p:cNvPr id="31" name="Body Level One…"/>
          <p:cNvSpPr>
            <a:spLocks noGrp="1" noEditPoints="1"/>
          </p:cNvSpPr>
          <p:nvPr>
            <p:ph type="body" sz="half" idx="1"/>
          </p:nvPr>
        </p:nvSpPr>
        <p:spPr>
          <a:xfrm>
            <a:off x="428498" y="4313043"/>
            <a:ext cx="19373686" cy="6121525"/>
          </a:xfrm>
          <a:prstGeom prst="rect">
            <a:avLst/>
          </a:prstGeom>
        </p:spPr>
        <p:txBody>
          <a:bodyPr lIns="50800" tIns="50800" rIns="50800" bIns="50800"/>
          <a:lstStyle>
            <a:lvl1pPr marL="609600" indent="-609600" defTabSz="2438336">
              <a:lnSpc>
                <a:spcPct val="90000"/>
              </a:lnSpc>
              <a:spcBef>
                <a:spcPts val="4501"/>
              </a:spcBef>
              <a:buSzPct val="123000"/>
              <a:buChar char="•"/>
              <a:defRPr sz="4800">
                <a:solidFill>
                  <a:srgbClr val="1C28CB"/>
                </a:solidFill>
              </a:defRPr>
            </a:lvl1pPr>
            <a:lvl2pPr marL="1219200" indent="-609600" defTabSz="2438336">
              <a:lnSpc>
                <a:spcPct val="90000"/>
              </a:lnSpc>
              <a:spcBef>
                <a:spcPts val="4501"/>
              </a:spcBef>
              <a:defRPr sz="4800">
                <a:solidFill>
                  <a:srgbClr val="1C28CB"/>
                </a:solidFill>
              </a:defRPr>
            </a:lvl2pPr>
            <a:lvl3pPr marL="1828800" indent="-609600" defTabSz="2438336">
              <a:lnSpc>
                <a:spcPct val="90000"/>
              </a:lnSpc>
              <a:spcBef>
                <a:spcPts val="4501"/>
              </a:spcBef>
              <a:defRPr sz="4800">
                <a:solidFill>
                  <a:srgbClr val="1C28CB"/>
                </a:solidFill>
              </a:defRPr>
            </a:lvl3pPr>
            <a:lvl4pPr marL="2438400" indent="-609600" defTabSz="2438336">
              <a:lnSpc>
                <a:spcPct val="90000"/>
              </a:lnSpc>
              <a:spcBef>
                <a:spcPts val="4501"/>
              </a:spcBef>
              <a:defRPr sz="4800">
                <a:solidFill>
                  <a:srgbClr val="1C28CB"/>
                </a:solidFill>
              </a:defRPr>
            </a:lvl4pPr>
            <a:lvl5pPr marL="3048000" indent="-609600" defTabSz="2438336">
              <a:lnSpc>
                <a:spcPct val="90000"/>
              </a:lnSpc>
              <a:spcBef>
                <a:spcPts val="4501"/>
              </a:spcBef>
              <a:defRPr sz="4800">
                <a:solidFill>
                  <a:srgbClr val="1C28CB"/>
                </a:solidFill>
              </a:defRPr>
            </a:lvl5pPr>
          </a:lstStyle>
          <a:p>
            <a:pPr lvl="0"/>
            <a:r>
              <a:t>Body Level One</a:t>
            </a:r>
          </a:p>
          <a:p>
            <a:pPr lvl="1"/>
            <a:r>
              <a:t>Body Level Two</a:t>
            </a:r>
          </a:p>
          <a:p>
            <a:pPr lvl="2"/>
            <a:r>
              <a:t>Body Level Three</a:t>
            </a:r>
          </a:p>
          <a:p>
            <a:pPr lvl="3"/>
            <a:r>
              <a:t>Body Level Four</a:t>
            </a:r>
          </a:p>
          <a:p>
            <a:pPr lvl="4"/>
            <a:r>
              <a:t>Body Level Five</a:t>
            </a:r>
          </a:p>
        </p:txBody>
      </p:sp>
      <p:sp>
        <p:nvSpPr>
          <p:cNvPr id="32" name="Presentation Title"/>
          <p:cNvSpPr>
            <a:spLocks noGrp="1" noEditPoints="1"/>
          </p:cNvSpPr>
          <p:nvPr>
            <p:ph type="body" sz="quarter" idx="21" hasCustomPrompt="1"/>
          </p:nvPr>
        </p:nvSpPr>
        <p:spPr>
          <a:xfrm>
            <a:off x="488589" y="1354565"/>
            <a:ext cx="19253505" cy="2663160"/>
          </a:xfrm>
          <a:prstGeom prst="rect">
            <a:avLst/>
          </a:prstGeom>
        </p:spPr>
        <p:txBody>
          <a:bodyPr lIns="50800" tIns="50800" rIns="50800" bIns="50800"/>
          <a:lstStyle>
            <a:lvl1pPr defTabSz="2438400">
              <a:lnSpc>
                <a:spcPct val="80000"/>
              </a:lnSpc>
              <a:defRPr sz="9000" spc="-200">
                <a:solidFill>
                  <a:srgbClr val="1C28CB"/>
                </a:solidFill>
              </a:defRPr>
            </a:lvl1pPr>
          </a:lstStyle>
          <a:p>
            <a:pPr lvl="0"/>
            <a:r>
              <a:t>Title</a:t>
            </a:r>
          </a:p>
        </p:txBody>
      </p:sp>
      <p:sp>
        <p:nvSpPr>
          <p:cNvPr id="33" name="Slide Number"/>
          <p:cNvSpPr>
            <a:spLocks noGrp="1" noEditPoints="1"/>
          </p:cNvSpPr>
          <p:nvPr>
            <p:ph type="sldNum" sz="quarter" idx="2"/>
          </p:nvPr>
        </p:nvSpPr>
        <p:spPr>
          <a:xfrm>
            <a:off x="12034801" y="13081143"/>
            <a:ext cx="301906" cy="374457"/>
          </a:xfrm>
          <a:prstGeom prst="rect">
            <a:avLst/>
          </a:prstGeom>
        </p:spPr>
        <p:txBody>
          <a:bodyPr/>
          <a:lstStyle/>
          <a:p>
            <a:fld id="{86CB4B4D-7CA3-9044-876B-883B54F8677D}" type="slidenum">
              <a:t>‹#›</a:t>
            </a:fld>
            <a:endParaRPr/>
          </a:p>
        </p:txBody>
      </p:sp>
    </p:spTree>
  </p:cSld>
  <p:clrMapOvr>
    <a:masterClrMapping/>
  </p:clrMapOvr>
  <p:transition spd="med"/>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act Details">
    <p:spTree>
      <p:nvGrpSpPr>
        <p:cNvPr id="1" name=""/>
        <p:cNvGrpSpPr/>
        <p:nvPr/>
      </p:nvGrpSpPr>
      <p:grpSpPr>
        <a:xfrm>
          <a:off x="0" y="0"/>
          <a:ext cx="0" cy="0"/>
          <a:chOff x="0" y="0"/>
          <a:chExt cx="0" cy="0"/>
        </a:xfrm>
      </p:grpSpPr>
      <p:sp>
        <p:nvSpPr>
          <p:cNvPr id="10" name="Picture Placeholder 2"/>
          <p:cNvSpPr>
            <a:spLocks noGrp="1" noEditPoints="1"/>
          </p:cNvSpPr>
          <p:nvPr>
            <p:ph type="pic" idx="10" hasCustomPrompt="1"/>
          </p:nvPr>
        </p:nvSpPr>
        <p:spPr bwMode="auto">
          <a:xfrm>
            <a:off x="1962952" y="3966152"/>
            <a:ext cx="5046208" cy="5045942"/>
          </a:xfrm>
          <a:prstGeom prst="ellipse">
            <a:avLst/>
          </a:prstGeom>
        </p:spPr>
        <p:txBody>
          <a:bodyPr anchor="ctr">
            <a:normAutofit/>
          </a:bodyPr>
          <a:lstStyle>
            <a:lvl1pPr marL="0" indent="0" algn="ctr" defTabSz="2438400">
              <a:buNone/>
              <a:defRPr sz="2667"/>
            </a:lvl1pPr>
            <a:lvl2pPr marL="914379" indent="0" defTabSz="2438400">
              <a:buNone/>
              <a:defRPr sz="5600"/>
            </a:lvl2pPr>
            <a:lvl3pPr marL="1828755" indent="0" defTabSz="2438400">
              <a:buNone/>
              <a:defRPr sz="4800"/>
            </a:lvl3pPr>
            <a:lvl4pPr marL="2743134" indent="0" defTabSz="2438400">
              <a:buNone/>
              <a:defRPr sz="4000"/>
            </a:lvl4pPr>
            <a:lvl5pPr marL="3657510" indent="0" defTabSz="2438400">
              <a:buNone/>
              <a:defRPr sz="4000"/>
            </a:lvl5pPr>
            <a:lvl6pPr marL="4571886" indent="0" defTabSz="2438400">
              <a:buNone/>
              <a:defRPr sz="4000"/>
            </a:lvl6pPr>
            <a:lvl7pPr marL="5486262" indent="0" defTabSz="2438400">
              <a:buNone/>
              <a:defRPr sz="4000"/>
            </a:lvl7pPr>
            <a:lvl8pPr marL="6400640" indent="0" defTabSz="2438400">
              <a:buNone/>
              <a:defRPr sz="4000"/>
            </a:lvl8pPr>
            <a:lvl9pPr marL="7315019" indent="0" defTabSz="2438400">
              <a:buNone/>
              <a:defRPr sz="4000"/>
            </a:lvl9pPr>
          </a:lstStyle>
          <a:p>
            <a:pPr lvl="0"/>
            <a:r>
              <a:rPr lang="en-US"/>
              <a:t>Drag picture to placeholder or click icon to add </a:t>
            </a:r>
            <a:endParaRPr/>
          </a:p>
        </p:txBody>
      </p:sp>
      <p:sp>
        <p:nvSpPr>
          <p:cNvPr id="15" name="Content Placeholder 2"/>
          <p:cNvSpPr>
            <a:spLocks noGrp="1" noEditPoints="1"/>
          </p:cNvSpPr>
          <p:nvPr>
            <p:ph sz="half" idx="13" hasCustomPrompt="1"/>
          </p:nvPr>
        </p:nvSpPr>
        <p:spPr bwMode="auto">
          <a:xfrm>
            <a:off x="7417400" y="4632773"/>
            <a:ext cx="4609654" cy="822126"/>
          </a:xfrm>
        </p:spPr>
        <p:txBody>
          <a:bodyPr lIns="0" tIns="0" rIns="0" bIns="0">
            <a:normAutofit/>
          </a:bodyPr>
          <a:lstStyle>
            <a:lvl1pPr marL="0" indent="0" defTabSz="2438400">
              <a:lnSpc>
                <a:spcPct val="150000"/>
              </a:lnSpc>
              <a:buNone/>
              <a:defRPr sz="2933" b="1" i="0">
                <a:latin typeface="Century Gothic" panose="020F0302020204030204" pitchFamily="34" charset="0"/>
                <a:ea typeface="Century Gothic" panose="020F0302020204030204" pitchFamily="34" charset="0"/>
                <a:cs typeface="Century Gothic" panose="020F0302020204030204" pitchFamily="34" charset="0"/>
              </a:defRPr>
            </a:lvl1pPr>
          </a:lstStyle>
          <a:p>
            <a:pPr lvl="0"/>
            <a:r>
              <a:rPr lang="en-US"/>
              <a:t>Name</a:t>
            </a:r>
            <a:endParaRPr/>
          </a:p>
        </p:txBody>
      </p:sp>
      <p:sp>
        <p:nvSpPr>
          <p:cNvPr id="18" name="Text Placeholder 17"/>
          <p:cNvSpPr>
            <a:spLocks noGrp="1" noEditPoints="1"/>
          </p:cNvSpPr>
          <p:nvPr>
            <p:ph type="body" sz="quarter" idx="14" hasCustomPrompt="1"/>
          </p:nvPr>
        </p:nvSpPr>
        <p:spPr bwMode="auto">
          <a:xfrm>
            <a:off x="7417400" y="5567099"/>
            <a:ext cx="4609654" cy="763237"/>
          </a:xfrm>
        </p:spPr>
        <p:txBody>
          <a:bodyPr lIns="0" tIns="0" rIns="0" bIns="0">
            <a:normAutofit/>
          </a:bodyPr>
          <a:lstStyle>
            <a:lvl1pPr marL="0" indent="0" defTabSz="2438400">
              <a:lnSpc>
                <a:spcPct val="150000"/>
              </a:lnSpc>
              <a:buNone/>
              <a:defRPr sz="2933"/>
            </a:lvl1pPr>
          </a:lstStyle>
          <a:p>
            <a:pPr lvl="0"/>
            <a:r>
              <a:rPr lang="en-US"/>
              <a:t>Title</a:t>
            </a:r>
          </a:p>
        </p:txBody>
      </p:sp>
      <p:sp>
        <p:nvSpPr>
          <p:cNvPr id="19" name="Text Placeholder 17"/>
          <p:cNvSpPr>
            <a:spLocks noGrp="1" noEditPoints="1"/>
          </p:cNvSpPr>
          <p:nvPr>
            <p:ph type="body" sz="quarter" idx="15" hasCustomPrompt="1"/>
          </p:nvPr>
        </p:nvSpPr>
        <p:spPr bwMode="auto">
          <a:xfrm>
            <a:off x="7417400" y="6445667"/>
            <a:ext cx="4609654" cy="763237"/>
          </a:xfrm>
        </p:spPr>
        <p:txBody>
          <a:bodyPr lIns="0" tIns="0" rIns="0" bIns="0">
            <a:normAutofit/>
          </a:bodyPr>
          <a:lstStyle>
            <a:lvl1pPr marL="0" indent="0" defTabSz="2438400">
              <a:lnSpc>
                <a:spcPct val="150000"/>
              </a:lnSpc>
              <a:buNone/>
              <a:defRPr sz="2933"/>
            </a:lvl1pPr>
          </a:lstStyle>
          <a:p>
            <a:pPr lvl="0"/>
            <a:r>
              <a:rPr lang="en-US"/>
              <a:t>Organisation</a:t>
            </a:r>
          </a:p>
        </p:txBody>
      </p:sp>
      <p:sp>
        <p:nvSpPr>
          <p:cNvPr id="20" name="Text Placeholder 17"/>
          <p:cNvSpPr>
            <a:spLocks noGrp="1" noEditPoints="1"/>
          </p:cNvSpPr>
          <p:nvPr>
            <p:ph type="body" sz="quarter" idx="16" hasCustomPrompt="1"/>
          </p:nvPr>
        </p:nvSpPr>
        <p:spPr bwMode="auto">
          <a:xfrm>
            <a:off x="7417400" y="7304280"/>
            <a:ext cx="4609654" cy="2040160"/>
          </a:xfrm>
        </p:spPr>
        <p:txBody>
          <a:bodyPr lIns="0" tIns="0" rIns="0" bIns="0">
            <a:normAutofit/>
          </a:bodyPr>
          <a:lstStyle>
            <a:lvl1pPr marL="0" indent="0" defTabSz="2438400">
              <a:lnSpc>
                <a:spcPct val="150000"/>
              </a:lnSpc>
              <a:buNone/>
              <a:defRPr sz="2933"/>
            </a:lvl1pPr>
          </a:lstStyle>
          <a:p>
            <a:pPr lvl="0"/>
            <a:r>
              <a:rPr lang="en-US"/>
              <a:t>Contact details</a:t>
            </a:r>
          </a:p>
        </p:txBody>
      </p:sp>
      <p:pic>
        <p:nvPicPr>
          <p:cNvPr id="34" name="Picture 33"/>
          <p:cNvPicPr>
            <a:picLocks noChangeAspect="1"/>
          </p:cNvPicPr>
          <p:nvPr userDrawn="1"/>
        </p:nvPicPr>
        <p:blipFill>
          <a:blip r:embed="rId2"/>
          <a:srcRect/>
          <a:stretch>
            <a:fillRect/>
          </a:stretch>
        </p:blipFill>
        <p:spPr bwMode="auto">
          <a:xfrm>
            <a:off x="10013955" y="1487656"/>
            <a:ext cx="3703587" cy="1083413"/>
          </a:xfrm>
          <a:prstGeom prst="rect">
            <a:avLst/>
          </a:prstGeom>
        </p:spPr>
      </p:pic>
      <p:sp>
        <p:nvSpPr>
          <p:cNvPr id="2" name="Rectangle 1"/>
          <p:cNvSpPr/>
          <p:nvPr userDrawn="1"/>
        </p:nvSpPr>
        <p:spPr bwMode="auto">
          <a:xfrm>
            <a:off x="19456342" y="1133389"/>
            <a:ext cx="3848944" cy="1365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a:p>
        </p:txBody>
      </p:sp>
      <p:sp>
        <p:nvSpPr>
          <p:cNvPr id="28" name="TextBox 27"/>
          <p:cNvSpPr txBox="1"/>
          <p:nvPr userDrawn="1"/>
        </p:nvSpPr>
        <p:spPr bwMode="auto">
          <a:xfrm>
            <a:off x="13482323" y="8102419"/>
            <a:ext cx="6738931" cy="527615"/>
          </a:xfrm>
          <a:prstGeom prst="rect">
            <a:avLst/>
          </a:prstGeom>
          <a:noFill/>
        </p:spPr>
        <p:txBody>
          <a:bodyPr wrap="square" rtlCol="0">
            <a:spAutoFit/>
          </a:bodyPr>
          <a:lstStyle/>
          <a:p>
            <a:r>
              <a:rPr lang="en-US" sz="2933" u="sng">
                <a:solidFill>
                  <a:schemeClr val="tx2"/>
                </a:solidFill>
                <a:latin typeface="+mj-lt"/>
                <a:ea typeface="Corbel"/>
                <a:cs typeface="Corbel"/>
                <a:hlinkClick r:id="rId3" tooltip="https://www.lumi-supercomputer.eu/"/>
              </a:rPr>
              <a:t>www.lumi-supercomputer.eu</a:t>
            </a:r>
            <a:endParaRPr lang="en-US" sz="2933">
              <a:solidFill>
                <a:schemeClr val="tx2"/>
              </a:solidFill>
              <a:latin typeface="+mj-lt"/>
              <a:ea typeface="Corbel"/>
              <a:cs typeface="Corbel"/>
            </a:endParaRPr>
          </a:p>
        </p:txBody>
      </p:sp>
      <p:cxnSp>
        <p:nvCxnSpPr>
          <p:cNvPr id="11" name="Straight Connector 10"/>
          <p:cNvCxnSpPr/>
          <p:nvPr userDrawn="1"/>
        </p:nvCxnSpPr>
        <p:spPr bwMode="auto">
          <a:xfrm>
            <a:off x="13025902" y="4603776"/>
            <a:ext cx="0" cy="4740667"/>
          </a:xfrm>
          <a:prstGeom prst="line">
            <a:avLst/>
          </a:prstGeom>
          <a:ln>
            <a:solidFill>
              <a:schemeClr val="accent1">
                <a:alpha val="21000"/>
              </a:scheme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bwMode="auto">
          <a:xfrm>
            <a:off x="13482320" y="8730099"/>
            <a:ext cx="6738932" cy="527615"/>
          </a:xfrm>
          <a:prstGeom prst="rect">
            <a:avLst/>
          </a:prstGeom>
          <a:noFill/>
        </p:spPr>
        <p:txBody>
          <a:bodyPr wrap="square" rtlCol="0">
            <a:spAutoFit/>
          </a:bodyPr>
          <a:lstStyle/>
          <a:p>
            <a:r>
              <a:rPr lang="en-US" sz="2933" u="sng">
                <a:solidFill>
                  <a:schemeClr val="tx2"/>
                </a:solidFill>
                <a:latin typeface="+mj-lt"/>
                <a:ea typeface="Corbel"/>
                <a:cs typeface="Corbel"/>
                <a:hlinkClick r:id="rId4" tooltip="mailto:contact@lumi-supercomputer.eu"/>
              </a:rPr>
              <a:t>contact@lumi-supercomputer.eu</a:t>
            </a:r>
            <a:endParaRPr lang="en-US" sz="2933">
              <a:solidFill>
                <a:schemeClr val="tx2"/>
              </a:solidFill>
              <a:latin typeface="+mj-lt"/>
              <a:ea typeface="Corbel"/>
              <a:cs typeface="Corbel"/>
            </a:endParaRPr>
          </a:p>
        </p:txBody>
      </p:sp>
      <p:sp>
        <p:nvSpPr>
          <p:cNvPr id="4" name="TextBox 3"/>
          <p:cNvSpPr txBox="1"/>
          <p:nvPr userDrawn="1"/>
        </p:nvSpPr>
        <p:spPr bwMode="auto">
          <a:xfrm>
            <a:off x="13482318" y="4611592"/>
            <a:ext cx="5000768" cy="527615"/>
          </a:xfrm>
          <a:prstGeom prst="rect">
            <a:avLst/>
          </a:prstGeom>
          <a:noFill/>
        </p:spPr>
        <p:txBody>
          <a:bodyPr wrap="square" rtlCol="0">
            <a:spAutoFit/>
          </a:bodyPr>
          <a:lstStyle/>
          <a:p>
            <a:r>
              <a:rPr lang="en-US" sz="2933" b="1" i="0">
                <a:latin typeface="+mj-lt"/>
                <a:ea typeface="Century Gothic" panose="020F0302020204030204" pitchFamily="34" charset="0"/>
                <a:cs typeface="Century Gothic" panose="020F0302020204030204" pitchFamily="34" charset="0"/>
              </a:rPr>
              <a:t>Follow us</a:t>
            </a:r>
            <a:endParaRPr sz="2933">
              <a:latin typeface="+mj-lt"/>
            </a:endParaRPr>
          </a:p>
        </p:txBody>
      </p:sp>
      <p:sp>
        <p:nvSpPr>
          <p:cNvPr id="8" name="TextBox 7"/>
          <p:cNvSpPr txBox="1"/>
          <p:nvPr userDrawn="1"/>
        </p:nvSpPr>
        <p:spPr bwMode="auto">
          <a:xfrm>
            <a:off x="13482315" y="5287160"/>
            <a:ext cx="7324421" cy="2032558"/>
          </a:xfrm>
          <a:prstGeom prst="rect">
            <a:avLst/>
          </a:prstGeom>
          <a:noFill/>
        </p:spPr>
        <p:txBody>
          <a:bodyPr wrap="square" rtlCol="0">
            <a:spAutoFit/>
          </a:bodyPr>
          <a:lstStyle/>
          <a:p>
            <a:pPr>
              <a:lnSpc>
                <a:spcPct val="150000"/>
              </a:lnSpc>
            </a:pPr>
            <a:r>
              <a:rPr lang="en-US" sz="2933" b="1">
                <a:solidFill>
                  <a:schemeClr val="tx1"/>
                </a:solidFill>
                <a:latin typeface="+mj-lt"/>
                <a:ea typeface="+mn-ea"/>
                <a:cs typeface="+mn-cs"/>
              </a:rPr>
              <a:t>Twitter: </a:t>
            </a:r>
            <a:r>
              <a:rPr lang="en-US" sz="2933" b="0" u="sng">
                <a:solidFill>
                  <a:schemeClr val="tx1"/>
                </a:solidFill>
                <a:latin typeface="+mj-lt"/>
                <a:ea typeface="+mn-ea"/>
                <a:cs typeface="+mn-cs"/>
                <a:hlinkClick r:id="rId5" tooltip="https://twitter.com/LUMIhpc"/>
              </a:rPr>
              <a:t>@LUMIhpc </a:t>
            </a:r>
            <a:br>
              <a:rPr lang="en-US" sz="2933" b="0">
                <a:solidFill>
                  <a:schemeClr val="tx1"/>
                </a:solidFill>
                <a:latin typeface="+mj-lt"/>
                <a:ea typeface="+mn-ea"/>
                <a:cs typeface="+mn-cs"/>
              </a:rPr>
            </a:br>
            <a:r>
              <a:rPr lang="en-US" sz="2933" b="1">
                <a:solidFill>
                  <a:schemeClr val="tx1"/>
                </a:solidFill>
                <a:latin typeface="+mj-lt"/>
                <a:ea typeface="+mn-ea"/>
                <a:cs typeface="+mn-cs"/>
              </a:rPr>
              <a:t>LinkedIn</a:t>
            </a:r>
            <a:r>
              <a:rPr lang="en-US" sz="2933" b="0">
                <a:solidFill>
                  <a:schemeClr val="tx1"/>
                </a:solidFill>
                <a:latin typeface="+mj-lt"/>
                <a:ea typeface="+mn-ea"/>
                <a:cs typeface="+mn-cs"/>
              </a:rPr>
              <a:t>: </a:t>
            </a:r>
            <a:r>
              <a:rPr lang="en-US" sz="2933" b="0" u="sng">
                <a:solidFill>
                  <a:schemeClr val="tx1"/>
                </a:solidFill>
                <a:latin typeface="+mj-lt"/>
                <a:ea typeface="+mn-ea"/>
                <a:cs typeface="+mn-cs"/>
                <a:hlinkClick r:id="rId6" tooltip="https://www.linkedin.com/company/lumi-supercomputer"/>
              </a:rPr>
              <a:t>LUMI supercomputer</a:t>
            </a:r>
            <a:br>
              <a:rPr lang="en-US" sz="2933" b="0">
                <a:solidFill>
                  <a:schemeClr val="tx1"/>
                </a:solidFill>
                <a:latin typeface="+mj-lt"/>
                <a:ea typeface="+mn-ea"/>
                <a:cs typeface="+mn-cs"/>
              </a:rPr>
            </a:br>
            <a:r>
              <a:rPr lang="en-US" sz="2933" b="1">
                <a:solidFill>
                  <a:schemeClr val="tx1"/>
                </a:solidFill>
                <a:latin typeface="+mj-lt"/>
                <a:ea typeface="+mn-ea"/>
                <a:cs typeface="+mn-cs"/>
              </a:rPr>
              <a:t>YouTube</a:t>
            </a:r>
            <a:r>
              <a:rPr lang="en-US" sz="2933" b="0">
                <a:solidFill>
                  <a:schemeClr val="tx1"/>
                </a:solidFill>
                <a:latin typeface="+mj-lt"/>
                <a:ea typeface="+mn-ea"/>
                <a:cs typeface="+mn-cs"/>
              </a:rPr>
              <a:t>: </a:t>
            </a:r>
            <a:r>
              <a:rPr lang="en-US" sz="2933" b="0" u="sng">
                <a:solidFill>
                  <a:schemeClr val="tx1"/>
                </a:solidFill>
                <a:latin typeface="+mj-lt"/>
                <a:ea typeface="+mn-ea"/>
                <a:cs typeface="+mn-cs"/>
                <a:hlinkClick r:id="rId7" tooltip="https://www.youtube.com/channel/UCb31KOJ6Wqu0sRpIRi_k8Mw"/>
              </a:rPr>
              <a:t>LUMI supercomputer</a:t>
            </a:r>
            <a:endParaRPr lang="en-US" sz="2933" b="0">
              <a:solidFill>
                <a:schemeClr val="tx1"/>
              </a:solidFill>
              <a:latin typeface="+mj-lt"/>
              <a:ea typeface="+mn-ea"/>
              <a:cs typeface="+mn-cs"/>
            </a:endParaRPr>
          </a:p>
        </p:txBody>
      </p:sp>
      <p:sp>
        <p:nvSpPr>
          <p:cNvPr id="3" name="Rectangle 2"/>
          <p:cNvSpPr/>
          <p:nvPr userDrawn="1"/>
        </p:nvSpPr>
        <p:spPr bwMode="auto">
          <a:xfrm>
            <a:off x="7009163" y="12817787"/>
            <a:ext cx="10167533" cy="743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4800"/>
          </a:p>
        </p:txBody>
      </p:sp>
      <p:pic>
        <p:nvPicPr>
          <p:cNvPr id="5" name="Picture 4"/>
          <p:cNvPicPr>
            <a:picLocks noChangeAspect="1"/>
          </p:cNvPicPr>
          <p:nvPr userDrawn="1"/>
        </p:nvPicPr>
        <p:blipFill>
          <a:blip r:embed="rId8"/>
          <a:srcRect/>
          <a:stretch>
            <a:fillRect/>
          </a:stretch>
        </p:blipFill>
        <p:spPr bwMode="auto">
          <a:xfrm>
            <a:off x="974501" y="10340803"/>
            <a:ext cx="22105097" cy="2749205"/>
          </a:xfrm>
          <a:prstGeom prst="rect">
            <a:avLst/>
          </a:prstGeom>
        </p:spPr>
      </p:pic>
    </p:spTree>
  </p:cSld>
  <p:clrMapOvr>
    <a:masterClrMapping/>
  </p:clrMapOvr>
  <p:transition spd="slow">
    <p:push/>
  </p:transition>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obj" userDrawn="1">
  <p:cSld name="Title and Content">
    <p:spTree>
      <p:nvGrpSpPr>
        <p:cNvPr id="1" name=""/>
        <p:cNvGrpSpPr/>
        <p:nvPr/>
      </p:nvGrpSpPr>
      <p:grpSpPr>
        <a:xfrm>
          <a:off x="0" y="0"/>
          <a:ext cx="0" cy="0"/>
          <a:chOff x="0" y="0"/>
          <a:chExt cx="0" cy="0"/>
        </a:xfrm>
      </p:grpSpPr>
      <p:sp>
        <p:nvSpPr>
          <p:cNvPr id="4" name="Title 1"/>
          <p:cNvSpPr>
            <a:spLocks noGrp="1" noEditPoints="1"/>
          </p:cNvSpPr>
          <p:nvPr>
            <p:ph type="title"/>
          </p:nvPr>
        </p:nvSpPr>
        <p:spPr bwMode="auto">
          <a:xfrm>
            <a:off x="1203064" y="627800"/>
            <a:ext cx="21031200" cy="1692322"/>
          </a:xfrm>
          <a:prstGeom prst="rect">
            <a:avLst/>
          </a:prstGeom>
        </p:spPr>
        <p:txBody>
          <a:bodyPr anchor="t">
            <a:normAutofit/>
          </a:bodyPr>
          <a:lstStyle>
            <a:lvl1pPr defTabSz="2438400">
              <a:defRPr sz="6400" b="1" i="0">
                <a:latin typeface="Lato" panose="020F0502020204030203" pitchFamily="34" charset="77"/>
              </a:defRPr>
            </a:lvl1pPr>
          </a:lstStyle>
          <a:p>
            <a:r>
              <a:rPr lang="en-GB"/>
              <a:t>Click to edit Master title style</a:t>
            </a:r>
            <a:endParaRPr/>
          </a:p>
        </p:txBody>
      </p:sp>
      <p:sp>
        <p:nvSpPr>
          <p:cNvPr id="5" name="Content Placeholder 2"/>
          <p:cNvSpPr>
            <a:spLocks noGrp="1" noEditPoints="1"/>
          </p:cNvSpPr>
          <p:nvPr>
            <p:ph idx="1"/>
          </p:nvPr>
        </p:nvSpPr>
        <p:spPr bwMode="auto">
          <a:xfrm>
            <a:off x="1203064" y="3193576"/>
            <a:ext cx="21031200" cy="9332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p:cNvPicPr>
            <a:picLocks noChangeAspect="1"/>
          </p:cNvPicPr>
          <p:nvPr userDrawn="1"/>
        </p:nvPicPr>
        <p:blipFill>
          <a:blip r:embed="rId2"/>
          <a:srcRect l="3654" t="1641" r="23293" b="39445"/>
          <a:stretch/>
        </p:blipFill>
        <p:spPr bwMode="auto">
          <a:xfrm>
            <a:off x="19241392" y="269834"/>
            <a:ext cx="3866060" cy="1965966"/>
          </a:xfrm>
          <a:prstGeom prst="rect">
            <a:avLst/>
          </a:prstGeom>
        </p:spPr>
      </p:pic>
    </p:spTree>
  </p:cSld>
  <p:clrMapOvr>
    <a:masterClrMapping/>
  </p:clrMapOvr>
  <p:transition spd="slow">
    <p:push/>
  </p:transition>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Presentation Title">
    <p:spTree>
      <p:nvGrpSpPr>
        <p:cNvPr id="1" name=""/>
        <p:cNvGrpSpPr/>
        <p:nvPr/>
      </p:nvGrpSpPr>
      <p:grpSpPr>
        <a:xfrm>
          <a:off x="0" y="0"/>
          <a:ext cx="0" cy="0"/>
          <a:chOff x="0" y="0"/>
          <a:chExt cx="0" cy="0"/>
        </a:xfrm>
      </p:grpSpPr>
      <p:sp>
        <p:nvSpPr>
          <p:cNvPr id="11" name="Body Level One…"/>
          <p:cNvSpPr>
            <a:spLocks noGrp="1" noEditPoints="1"/>
          </p:cNvSpPr>
          <p:nvPr>
            <p:ph type="body" sz="quarter" idx="21" hasCustomPrompt="1"/>
          </p:nvPr>
        </p:nvSpPr>
        <p:spPr>
          <a:xfrm>
            <a:off x="4816094" y="6948680"/>
            <a:ext cx="15136800" cy="1905003"/>
          </a:xfrm>
          <a:prstGeom prst="rect">
            <a:avLst/>
          </a:prstGeom>
        </p:spPr>
        <p:txBody>
          <a:bodyPr lIns="50800" tIns="50800" rIns="50800" bIns="50800"/>
          <a:lstStyle>
            <a:lvl1pPr>
              <a:defRPr sz="6400"/>
            </a:lvl1pPr>
          </a:lstStyle>
          <a:p>
            <a:pPr lvl="0"/>
            <a:r>
              <a:t>Presentation Subtitle</a:t>
            </a:r>
          </a:p>
        </p:txBody>
      </p:sp>
      <p:sp>
        <p:nvSpPr>
          <p:cNvPr id="12" name="Presentation Title"/>
          <p:cNvSpPr>
            <a:spLocks noGrp="1" noEditPoints="1"/>
          </p:cNvSpPr>
          <p:nvPr>
            <p:ph type="body" sz="quarter" idx="22" hasCustomPrompt="1"/>
          </p:nvPr>
        </p:nvSpPr>
        <p:spPr>
          <a:xfrm>
            <a:off x="4823157" y="98820"/>
            <a:ext cx="13970003" cy="3670830"/>
          </a:xfrm>
          <a:prstGeom prst="rect">
            <a:avLst/>
          </a:prstGeom>
        </p:spPr>
        <p:txBody>
          <a:bodyPr lIns="50800" tIns="50800" rIns="50800" bIns="50800"/>
          <a:lstStyle>
            <a:lvl1pPr>
              <a:lnSpc>
                <a:spcPct val="80000"/>
              </a:lnSpc>
              <a:defRPr sz="9000" spc="-200"/>
            </a:lvl1pPr>
          </a:lstStyle>
          <a:p>
            <a:pPr lvl="0"/>
            <a:r>
              <a:t>Presentation</a:t>
            </a:r>
          </a:p>
        </p:txBody>
      </p:sp>
      <p:sp>
        <p:nvSpPr>
          <p:cNvPr id="13" name="ANNOTATION"/>
          <p:cNvSpPr>
            <a:spLocks noGrp="1" noEditPoints="1"/>
          </p:cNvSpPr>
          <p:nvPr>
            <p:ph type="body" sz="quarter" idx="23" hasCustomPrompt="1"/>
          </p:nvPr>
        </p:nvSpPr>
        <p:spPr>
          <a:xfrm>
            <a:off x="4816094" y="11994612"/>
            <a:ext cx="15136800" cy="461060"/>
          </a:xfrm>
          <a:prstGeom prst="rect">
            <a:avLst/>
          </a:prstGeom>
        </p:spPr>
        <p:txBody>
          <a:bodyPr lIns="50800" tIns="50800" rIns="50800" bIns="50800">
            <a:spAutoFit/>
          </a:bodyPr>
          <a:lstStyle>
            <a:lvl1pPr>
              <a:defRPr sz="2400">
                <a:latin typeface="Helvetica Neue Medium"/>
                <a:ea typeface="Helvetica Neue Medium"/>
                <a:cs typeface="Helvetica Neue Medium"/>
                <a:sym typeface="Helvetica Neue Medium"/>
              </a:defRPr>
            </a:lvl1pPr>
          </a:lstStyle>
          <a:p>
            <a:pPr lvl="0"/>
            <a:r>
              <a:t>annotation</a:t>
            </a:r>
          </a:p>
        </p:txBody>
      </p:sp>
      <p:sp>
        <p:nvSpPr>
          <p:cNvPr id="14" name="Slide Number"/>
          <p:cNvSpPr>
            <a:spLocks noGrp="1" noEditPoints="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Section Title">
    <p:bg>
      <p:bgPr>
        <a:blipFill>
          <a:blip r:embed="rId2"/>
          <a:srcRect/>
          <a:stretch>
            <a:fillRect/>
          </a:stretch>
        </a:blipFill>
        <a:effectLst/>
      </p:bgPr>
    </p:bg>
    <p:spTree>
      <p:nvGrpSpPr>
        <p:cNvPr id="1" name=""/>
        <p:cNvGrpSpPr/>
        <p:nvPr/>
      </p:nvGrpSpPr>
      <p:grpSpPr>
        <a:xfrm>
          <a:off x="0" y="0"/>
          <a:ext cx="0" cy="0"/>
          <a:chOff x="0" y="0"/>
          <a:chExt cx="0" cy="0"/>
        </a:xfrm>
      </p:grpSpPr>
      <p:sp>
        <p:nvSpPr>
          <p:cNvPr id="21" name="Body Level One…"/>
          <p:cNvSpPr>
            <a:spLocks noGrp="1" noEditPoints="1"/>
          </p:cNvSpPr>
          <p:nvPr>
            <p:ph type="body" sz="quarter" idx="1" hasCustomPrompt="1"/>
          </p:nvPr>
        </p:nvSpPr>
        <p:spPr>
          <a:xfrm>
            <a:off x="5476365" y="11548732"/>
            <a:ext cx="13970003" cy="636982"/>
          </a:xfrm>
          <a:prstGeom prst="rect">
            <a:avLst/>
          </a:prstGeom>
        </p:spPr>
        <p:txBody>
          <a:bodyPr/>
          <a:lstStyle/>
          <a:p>
            <a:pPr lvl="0"/>
            <a:r>
              <a:t>Author and Date</a:t>
            </a:r>
          </a:p>
          <a:p>
            <a:pPr lvl="1"/>
            <a:endParaRPr/>
          </a:p>
          <a:p>
            <a:pPr lvl="2"/>
            <a:endParaRPr/>
          </a:p>
          <a:p>
            <a:pPr lvl="3"/>
            <a:endParaRPr/>
          </a:p>
          <a:p>
            <a:pPr lvl="4"/>
            <a:endParaRPr/>
          </a:p>
        </p:txBody>
      </p:sp>
      <p:sp>
        <p:nvSpPr>
          <p:cNvPr id="22" name="Body Level One…"/>
          <p:cNvSpPr>
            <a:spLocks noGrp="1" noEditPoints="1"/>
          </p:cNvSpPr>
          <p:nvPr>
            <p:ph type="body" sz="quarter" idx="21" hasCustomPrompt="1"/>
          </p:nvPr>
        </p:nvSpPr>
        <p:spPr>
          <a:xfrm>
            <a:off x="1638299" y="3998377"/>
            <a:ext cx="13970002" cy="2361017"/>
          </a:xfrm>
          <a:prstGeom prst="rect">
            <a:avLst/>
          </a:prstGeom>
        </p:spPr>
        <p:txBody>
          <a:bodyPr lIns="50800" tIns="50800" rIns="50800" bIns="50800"/>
          <a:lstStyle>
            <a:lvl1pPr>
              <a:defRPr sz="6400">
                <a:solidFill>
                  <a:srgbClr val="1C28CB"/>
                </a:solidFill>
              </a:defRPr>
            </a:lvl1pPr>
          </a:lstStyle>
          <a:p>
            <a:pPr lvl="0"/>
            <a:r>
              <a:t>Presentation Subtitle</a:t>
            </a:r>
          </a:p>
        </p:txBody>
      </p:sp>
      <p:sp>
        <p:nvSpPr>
          <p:cNvPr id="23" name="Presentation Title"/>
          <p:cNvSpPr>
            <a:spLocks noGrp="1" noEditPoints="1"/>
          </p:cNvSpPr>
          <p:nvPr>
            <p:ph type="title" hasCustomPrompt="1"/>
          </p:nvPr>
        </p:nvSpPr>
        <p:spPr>
          <a:xfrm>
            <a:off x="1638297" y="1490285"/>
            <a:ext cx="13970006" cy="2361016"/>
          </a:xfrm>
          <a:prstGeom prst="rect">
            <a:avLst/>
          </a:prstGeom>
        </p:spPr>
        <p:txBody>
          <a:bodyPr anchor="t"/>
          <a:lstStyle>
            <a:lvl1pPr>
              <a:defRPr>
                <a:solidFill>
                  <a:srgbClr val="1C28CB"/>
                </a:solidFill>
              </a:defRPr>
            </a:lvl1pPr>
          </a:lstStyle>
          <a:p>
            <a:r>
              <a:t>Presentation Title</a:t>
            </a:r>
          </a:p>
        </p:txBody>
      </p:sp>
      <p:sp>
        <p:nvSpPr>
          <p:cNvPr id="24" name="Slide Number"/>
          <p:cNvSpPr>
            <a:spLocks noGrp="1" noEditPoints="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Page Title">
    <p:bg>
      <p:bgPr>
        <a:blipFill>
          <a:blip r:embed="rId2"/>
          <a:srcRect/>
          <a:stretch>
            <a:fillRect/>
          </a:stretch>
        </a:blipFill>
        <a:effectLst/>
      </p:bgPr>
    </p:bg>
    <p:spTree>
      <p:nvGrpSpPr>
        <p:cNvPr id="1" name=""/>
        <p:cNvGrpSpPr/>
        <p:nvPr/>
      </p:nvGrpSpPr>
      <p:grpSpPr>
        <a:xfrm>
          <a:off x="0" y="0"/>
          <a:ext cx="0" cy="0"/>
          <a:chOff x="0" y="0"/>
          <a:chExt cx="0" cy="0"/>
        </a:xfrm>
      </p:grpSpPr>
      <p:sp>
        <p:nvSpPr>
          <p:cNvPr id="31" name="Body Level One…"/>
          <p:cNvSpPr>
            <a:spLocks noGrp="1" noEditPoints="1"/>
          </p:cNvSpPr>
          <p:nvPr>
            <p:ph type="body" sz="half" idx="1"/>
          </p:nvPr>
        </p:nvSpPr>
        <p:spPr>
          <a:xfrm>
            <a:off x="428499" y="4313041"/>
            <a:ext cx="19373684" cy="6121526"/>
          </a:xfrm>
          <a:prstGeom prst="rect">
            <a:avLst/>
          </a:prstGeom>
        </p:spPr>
        <p:txBody>
          <a:bodyPr lIns="50800" tIns="50800" rIns="50800" bIns="50800"/>
          <a:lstStyle>
            <a:lvl1pPr marL="609600" indent="-609600" defTabSz="2438337">
              <a:lnSpc>
                <a:spcPct val="90000"/>
              </a:lnSpc>
              <a:spcBef>
                <a:spcPts val="4500"/>
              </a:spcBef>
              <a:buSzPct val="123000"/>
              <a:buChar char="•"/>
              <a:defRPr sz="4800">
                <a:solidFill>
                  <a:srgbClr val="1C28CB"/>
                </a:solidFill>
              </a:defRPr>
            </a:lvl1pPr>
            <a:lvl2pPr marL="1219200" indent="-609600" defTabSz="2438337">
              <a:lnSpc>
                <a:spcPct val="90000"/>
              </a:lnSpc>
              <a:spcBef>
                <a:spcPts val="4500"/>
              </a:spcBef>
              <a:defRPr sz="4800">
                <a:solidFill>
                  <a:srgbClr val="1C28CB"/>
                </a:solidFill>
              </a:defRPr>
            </a:lvl2pPr>
            <a:lvl3pPr marL="1828800" indent="-609600" defTabSz="2438337">
              <a:lnSpc>
                <a:spcPct val="90000"/>
              </a:lnSpc>
              <a:spcBef>
                <a:spcPts val="4500"/>
              </a:spcBef>
              <a:defRPr sz="4800">
                <a:solidFill>
                  <a:srgbClr val="1C28CB"/>
                </a:solidFill>
              </a:defRPr>
            </a:lvl3pPr>
            <a:lvl4pPr marL="2438400" indent="-609600" defTabSz="2438337">
              <a:lnSpc>
                <a:spcPct val="90000"/>
              </a:lnSpc>
              <a:spcBef>
                <a:spcPts val="4500"/>
              </a:spcBef>
              <a:defRPr sz="4800">
                <a:solidFill>
                  <a:srgbClr val="1C28CB"/>
                </a:solidFill>
              </a:defRPr>
            </a:lvl4pPr>
            <a:lvl5pPr marL="3048000" indent="-609600" defTabSz="2438337">
              <a:lnSpc>
                <a:spcPct val="90000"/>
              </a:lnSpc>
              <a:spcBef>
                <a:spcPts val="4500"/>
              </a:spcBef>
              <a:defRPr sz="4800">
                <a:solidFill>
                  <a:srgbClr val="1C28CB"/>
                </a:solidFill>
              </a:defRPr>
            </a:lvl5pPr>
          </a:lstStyle>
          <a:p>
            <a:pPr lvl="0"/>
            <a:r>
              <a:t>Body Level One</a:t>
            </a:r>
          </a:p>
          <a:p>
            <a:pPr lvl="1"/>
            <a:r>
              <a:t>Body Level Two</a:t>
            </a:r>
          </a:p>
          <a:p>
            <a:pPr lvl="2"/>
            <a:r>
              <a:t>Body Level Three</a:t>
            </a:r>
          </a:p>
          <a:p>
            <a:pPr lvl="3"/>
            <a:r>
              <a:t>Body Level Four</a:t>
            </a:r>
          </a:p>
          <a:p>
            <a:pPr lvl="4"/>
            <a:r>
              <a:t>Body Level Five</a:t>
            </a:r>
          </a:p>
        </p:txBody>
      </p:sp>
      <p:sp>
        <p:nvSpPr>
          <p:cNvPr id="32" name="Presentation Title"/>
          <p:cNvSpPr>
            <a:spLocks noGrp="1" noEditPoints="1"/>
          </p:cNvSpPr>
          <p:nvPr>
            <p:ph type="body" sz="quarter" idx="21" hasCustomPrompt="1"/>
          </p:nvPr>
        </p:nvSpPr>
        <p:spPr>
          <a:xfrm>
            <a:off x="488589" y="1354565"/>
            <a:ext cx="19253504" cy="2663159"/>
          </a:xfrm>
          <a:prstGeom prst="rect">
            <a:avLst/>
          </a:prstGeom>
        </p:spPr>
        <p:txBody>
          <a:bodyPr lIns="50800" tIns="50800" rIns="50800" bIns="50800"/>
          <a:lstStyle>
            <a:lvl1pPr>
              <a:lnSpc>
                <a:spcPct val="80000"/>
              </a:lnSpc>
              <a:defRPr sz="9000" spc="-200">
                <a:solidFill>
                  <a:srgbClr val="1C28CB"/>
                </a:solidFill>
              </a:defRPr>
            </a:lvl1pPr>
          </a:lstStyle>
          <a:p>
            <a:pPr lvl="0"/>
            <a:r>
              <a:t>Title</a:t>
            </a:r>
          </a:p>
        </p:txBody>
      </p:sp>
      <p:sp>
        <p:nvSpPr>
          <p:cNvPr id="33" name="Slide Number"/>
          <p:cNvSpPr>
            <a:spLocks noGrp="1" noEditPoints="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Page Presentation">
    <p:bg>
      <p:bgPr>
        <a:blipFill>
          <a:blip r:embed="rId2"/>
          <a:srcRect/>
          <a:stretch>
            <a:fillRect/>
          </a:stretch>
        </a:blipFill>
        <a:effectLst/>
      </p:bgPr>
    </p:bg>
    <p:spTree>
      <p:nvGrpSpPr>
        <p:cNvPr id="1" name=""/>
        <p:cNvGrpSpPr/>
        <p:nvPr/>
      </p:nvGrpSpPr>
      <p:grpSpPr>
        <a:xfrm>
          <a:off x="0" y="0"/>
          <a:ext cx="0" cy="0"/>
          <a:chOff x="0" y="0"/>
          <a:chExt cx="0" cy="0"/>
        </a:xfrm>
      </p:grpSpPr>
      <p:sp>
        <p:nvSpPr>
          <p:cNvPr id="40" name="Presentation Title"/>
          <p:cNvSpPr>
            <a:spLocks noGrp="1" noEditPoints="1"/>
          </p:cNvSpPr>
          <p:nvPr>
            <p:ph type="title" hasCustomPrompt="1"/>
          </p:nvPr>
        </p:nvSpPr>
        <p:spPr>
          <a:xfrm>
            <a:off x="2838227" y="-15182"/>
            <a:ext cx="19247186" cy="1928940"/>
          </a:xfrm>
          <a:prstGeom prst="rect">
            <a:avLst/>
          </a:prstGeom>
        </p:spPr>
        <p:txBody>
          <a:bodyPr anchor="t"/>
          <a:lstStyle>
            <a:lvl1pPr>
              <a:defRPr>
                <a:solidFill>
                  <a:srgbClr val="1C28CB"/>
                </a:solidFill>
              </a:defRPr>
            </a:lvl1pPr>
          </a:lstStyle>
          <a:p>
            <a:r>
              <a:t>Presentation Title</a:t>
            </a:r>
          </a:p>
        </p:txBody>
      </p:sp>
      <p:sp>
        <p:nvSpPr>
          <p:cNvPr id="41" name="Body Level One…"/>
          <p:cNvSpPr>
            <a:spLocks noGrp="1" noEditPoints="1"/>
          </p:cNvSpPr>
          <p:nvPr>
            <p:ph type="body" sz="half" idx="1" hasCustomPrompt="1"/>
          </p:nvPr>
        </p:nvSpPr>
        <p:spPr>
          <a:xfrm>
            <a:off x="2838227" y="2700141"/>
            <a:ext cx="19247186" cy="6121526"/>
          </a:xfrm>
          <a:prstGeom prst="rect">
            <a:avLst/>
          </a:prstGeom>
        </p:spPr>
        <p:txBody>
          <a:bodyPr lIns="50800" tIns="50800" rIns="50800" bIns="50800"/>
          <a:lstStyle>
            <a:lvl1pPr marL="609600" indent="-609600" defTabSz="2438337">
              <a:lnSpc>
                <a:spcPct val="90000"/>
              </a:lnSpc>
              <a:spcBef>
                <a:spcPts val="4500"/>
              </a:spcBef>
              <a:buSzPct val="123000"/>
              <a:buChar char="•"/>
              <a:defRPr sz="4800">
                <a:solidFill>
                  <a:srgbClr val="1C28CB"/>
                </a:solidFill>
              </a:defRPr>
            </a:lvl1pPr>
            <a:lvl2pPr marL="1219200" indent="-609600" defTabSz="2438337">
              <a:lnSpc>
                <a:spcPct val="90000"/>
              </a:lnSpc>
              <a:spcBef>
                <a:spcPts val="4500"/>
              </a:spcBef>
              <a:defRPr sz="4800">
                <a:solidFill>
                  <a:srgbClr val="1C28CB"/>
                </a:solidFill>
              </a:defRPr>
            </a:lvl2pPr>
            <a:lvl3pPr marL="1828800" indent="-609600" defTabSz="2438337">
              <a:lnSpc>
                <a:spcPct val="90000"/>
              </a:lnSpc>
              <a:spcBef>
                <a:spcPts val="4500"/>
              </a:spcBef>
              <a:defRPr sz="4800">
                <a:solidFill>
                  <a:srgbClr val="1C28CB"/>
                </a:solidFill>
              </a:defRPr>
            </a:lvl3pPr>
            <a:lvl4pPr marL="2438400" indent="-609600" defTabSz="2438337">
              <a:lnSpc>
                <a:spcPct val="90000"/>
              </a:lnSpc>
              <a:spcBef>
                <a:spcPts val="4500"/>
              </a:spcBef>
              <a:defRPr sz="4800">
                <a:solidFill>
                  <a:srgbClr val="1C28CB"/>
                </a:solidFill>
              </a:defRPr>
            </a:lvl4pPr>
            <a:lvl5pPr marL="3048000" indent="-609600" defTabSz="2438337">
              <a:lnSpc>
                <a:spcPct val="90000"/>
              </a:lnSpc>
              <a:spcBef>
                <a:spcPts val="4500"/>
              </a:spcBef>
              <a:defRPr sz="4800">
                <a:solidFill>
                  <a:srgbClr val="1C28CB"/>
                </a:solidFill>
              </a:defRPr>
            </a:lvl5pPr>
          </a:lstStyle>
          <a:p>
            <a:pPr lvl="0"/>
            <a:r>
              <a:t>Body</a:t>
            </a:r>
          </a:p>
          <a:p>
            <a:pPr lvl="1"/>
            <a:endParaRPr/>
          </a:p>
          <a:p>
            <a:pPr lvl="2"/>
            <a:endParaRPr/>
          </a:p>
          <a:p>
            <a:pPr lvl="3"/>
            <a:endParaRPr/>
          </a:p>
          <a:p>
            <a:pPr lvl="4"/>
            <a:endParaRPr/>
          </a:p>
        </p:txBody>
      </p:sp>
      <p:sp>
        <p:nvSpPr>
          <p:cNvPr id="42" name="Slide Number"/>
          <p:cNvSpPr>
            <a:spLocks noGrp="1" noEditPoints="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age Presentation">
    <p:bg>
      <p:bgPr>
        <a:blipFill>
          <a:blip r:embed="rId2"/>
          <a:srcRect/>
          <a:stretch>
            <a:fillRect/>
          </a:stretch>
        </a:blipFill>
        <a:effectLst/>
      </p:bgPr>
    </p:bg>
    <p:spTree>
      <p:nvGrpSpPr>
        <p:cNvPr id="1" name=""/>
        <p:cNvGrpSpPr/>
        <p:nvPr/>
      </p:nvGrpSpPr>
      <p:grpSpPr>
        <a:xfrm>
          <a:off x="0" y="0"/>
          <a:ext cx="0" cy="0"/>
          <a:chOff x="0" y="0"/>
          <a:chExt cx="0" cy="0"/>
        </a:xfrm>
      </p:grpSpPr>
      <p:sp>
        <p:nvSpPr>
          <p:cNvPr id="40" name="Presentation Title"/>
          <p:cNvSpPr>
            <a:spLocks noGrp="1" noEditPoints="1"/>
          </p:cNvSpPr>
          <p:nvPr>
            <p:ph type="title" hasCustomPrompt="1"/>
          </p:nvPr>
        </p:nvSpPr>
        <p:spPr>
          <a:xfrm>
            <a:off x="2838226" y="-15184"/>
            <a:ext cx="19247188" cy="1928941"/>
          </a:xfrm>
          <a:prstGeom prst="rect">
            <a:avLst/>
          </a:prstGeom>
        </p:spPr>
        <p:txBody>
          <a:bodyPr anchor="t"/>
          <a:lstStyle>
            <a:lvl1pPr defTabSz="2438400">
              <a:defRPr sz="4800">
                <a:solidFill>
                  <a:srgbClr val="1C28CB"/>
                </a:solidFill>
              </a:defRPr>
            </a:lvl1pPr>
          </a:lstStyle>
          <a:p>
            <a:r>
              <a:t>Presentation Title</a:t>
            </a:r>
          </a:p>
        </p:txBody>
      </p:sp>
      <p:sp>
        <p:nvSpPr>
          <p:cNvPr id="41" name="Body Level One…"/>
          <p:cNvSpPr>
            <a:spLocks noGrp="1" noEditPoints="1"/>
          </p:cNvSpPr>
          <p:nvPr>
            <p:ph type="body" sz="half" idx="1" hasCustomPrompt="1"/>
          </p:nvPr>
        </p:nvSpPr>
        <p:spPr>
          <a:xfrm>
            <a:off x="2838226" y="2700141"/>
            <a:ext cx="19247188" cy="6121526"/>
          </a:xfrm>
          <a:prstGeom prst="rect">
            <a:avLst/>
          </a:prstGeom>
        </p:spPr>
        <p:txBody>
          <a:bodyPr lIns="50800" tIns="50800" rIns="50800" bIns="50800"/>
          <a:lstStyle>
            <a:lvl1pPr marL="609600" indent="-609600" defTabSz="2438336">
              <a:lnSpc>
                <a:spcPct val="90000"/>
              </a:lnSpc>
              <a:spcBef>
                <a:spcPts val="4501"/>
              </a:spcBef>
              <a:buSzPct val="123000"/>
              <a:buChar char="•"/>
              <a:defRPr sz="4800">
                <a:solidFill>
                  <a:srgbClr val="1C28CB"/>
                </a:solidFill>
              </a:defRPr>
            </a:lvl1pPr>
            <a:lvl2pPr marL="1219200" indent="-609600" defTabSz="2438336">
              <a:lnSpc>
                <a:spcPct val="90000"/>
              </a:lnSpc>
              <a:spcBef>
                <a:spcPts val="4501"/>
              </a:spcBef>
              <a:defRPr sz="4800">
                <a:solidFill>
                  <a:srgbClr val="1C28CB"/>
                </a:solidFill>
              </a:defRPr>
            </a:lvl2pPr>
            <a:lvl3pPr marL="1828800" indent="-609600" defTabSz="2438336">
              <a:lnSpc>
                <a:spcPct val="90000"/>
              </a:lnSpc>
              <a:spcBef>
                <a:spcPts val="4501"/>
              </a:spcBef>
              <a:defRPr sz="4800">
                <a:solidFill>
                  <a:srgbClr val="1C28CB"/>
                </a:solidFill>
              </a:defRPr>
            </a:lvl3pPr>
            <a:lvl4pPr marL="2438400" indent="-609600" defTabSz="2438336">
              <a:lnSpc>
                <a:spcPct val="90000"/>
              </a:lnSpc>
              <a:spcBef>
                <a:spcPts val="4501"/>
              </a:spcBef>
              <a:defRPr sz="4800">
                <a:solidFill>
                  <a:srgbClr val="1C28CB"/>
                </a:solidFill>
              </a:defRPr>
            </a:lvl4pPr>
            <a:lvl5pPr marL="3048000" indent="-609600" defTabSz="2438336">
              <a:lnSpc>
                <a:spcPct val="90000"/>
              </a:lnSpc>
              <a:spcBef>
                <a:spcPts val="4501"/>
              </a:spcBef>
              <a:defRPr sz="4800">
                <a:solidFill>
                  <a:srgbClr val="1C28CB"/>
                </a:solidFill>
              </a:defRPr>
            </a:lvl5pPr>
          </a:lstStyle>
          <a:p>
            <a:pPr lvl="0"/>
            <a:r>
              <a:t>Body</a:t>
            </a:r>
          </a:p>
          <a:p>
            <a:pPr lvl="1"/>
            <a:endParaRPr/>
          </a:p>
          <a:p>
            <a:pPr lvl="2"/>
            <a:endParaRPr/>
          </a:p>
          <a:p>
            <a:pPr lvl="3"/>
            <a:endParaRPr/>
          </a:p>
          <a:p>
            <a:pPr lvl="4"/>
            <a:endParaRPr/>
          </a:p>
        </p:txBody>
      </p:sp>
      <p:sp>
        <p:nvSpPr>
          <p:cNvPr id="42" name="Slide Number"/>
          <p:cNvSpPr>
            <a:spLocks noGrp="1" noEditPoints="1"/>
          </p:cNvSpPr>
          <p:nvPr>
            <p:ph type="sldNum" sz="quarter" idx="2"/>
          </p:nvPr>
        </p:nvSpPr>
        <p:spPr>
          <a:xfrm>
            <a:off x="12034801" y="13081143"/>
            <a:ext cx="301906" cy="374457"/>
          </a:xfrm>
          <a:prstGeom prst="rect">
            <a:avLst/>
          </a:prstGeom>
        </p:spPr>
        <p:txBody>
          <a:bodyPr/>
          <a:lstStyle/>
          <a:p>
            <a:fld id="{86CB4B4D-7CA3-9044-876B-883B54F8677D}" type="slidenum">
              <a:t>‹#›</a:t>
            </a:fld>
            <a:endParaRPr/>
          </a:p>
        </p:txBody>
      </p:sp>
    </p:spTree>
  </p:cSld>
  <p:clrMapOvr>
    <a:masterClrMapping/>
  </p:clrMapOvr>
  <p:transition spd="med"/>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Image Template">
    <p:bg>
      <p:bgPr>
        <a:blipFill>
          <a:blip r:embed="rId2"/>
          <a:srcRect/>
          <a:stretch>
            <a:fillRect/>
          </a:stretch>
        </a:blipFill>
        <a:effectLst/>
      </p:bgPr>
    </p:bg>
    <p:spTree>
      <p:nvGrpSpPr>
        <p:cNvPr id="1" name=""/>
        <p:cNvGrpSpPr/>
        <p:nvPr/>
      </p:nvGrpSpPr>
      <p:grpSpPr>
        <a:xfrm>
          <a:off x="0" y="0"/>
          <a:ext cx="0" cy="0"/>
          <a:chOff x="0" y="0"/>
          <a:chExt cx="0" cy="0"/>
        </a:xfrm>
      </p:grpSpPr>
      <p:sp>
        <p:nvSpPr>
          <p:cNvPr id="49" name="Slide Title"/>
          <p:cNvSpPr txBox="1"/>
          <p:nvPr/>
        </p:nvSpPr>
        <p:spPr>
          <a:xfrm>
            <a:off x="416805" y="1370077"/>
            <a:ext cx="15299302" cy="1433165"/>
          </a:xfrm>
          <a:prstGeom prst="rect">
            <a:avLst/>
          </a:prstGeom>
        </p:spPr>
        <p:txBody>
          <a:bodyPr lIns="19050" tIns="19050" rIns="19050" bIns="19050">
            <a:normAutofit/>
          </a:bodyPr>
          <a:lstStyle>
            <a:lvl1pPr defTabSz="6502232">
              <a:lnSpc>
                <a:spcPct val="80000"/>
              </a:lnSpc>
              <a:defRPr sz="22667" spc="-453"/>
            </a:lvl1pPr>
          </a:lstStyle>
          <a:p>
            <a:r>
              <a:rPr sz="8501"/>
              <a:t>Slide Title</a:t>
            </a:r>
          </a:p>
        </p:txBody>
      </p:sp>
      <p:sp>
        <p:nvSpPr>
          <p:cNvPr id="50" name="Body Level One…"/>
          <p:cNvSpPr txBox="1"/>
          <p:nvPr/>
        </p:nvSpPr>
        <p:spPr>
          <a:xfrm>
            <a:off x="416805" y="4610872"/>
            <a:ext cx="15299302" cy="934784"/>
          </a:xfrm>
          <a:prstGeom prst="rect">
            <a:avLst/>
          </a:prstGeom>
        </p:spPr>
        <p:txBody>
          <a:bodyPr lIns="17144" tIns="17144" rIns="17144" bIns="17144">
            <a:normAutofit fontScale="55000" lnSpcReduction="20000"/>
          </a:bodyPr>
          <a:lstStyle>
            <a:lvl1pPr defTabSz="827699">
              <a:defRPr sz="6400"/>
            </a:lvl1pPr>
            <a:lvl2pPr marL="1463040" indent="-812800" defTabSz="827699">
              <a:buSzPct val="123000"/>
              <a:buChar char="•"/>
              <a:defRPr sz="6400"/>
            </a:lvl2pPr>
            <a:lvl3pPr marL="2113280" indent="-812800" defTabSz="827699">
              <a:buSzPct val="123000"/>
              <a:buChar char="•"/>
              <a:defRPr sz="6400"/>
            </a:lvl3pPr>
            <a:lvl4pPr marL="2763518" indent="-812800" defTabSz="827699">
              <a:buSzPct val="123000"/>
              <a:buChar char="•"/>
              <a:defRPr sz="6400"/>
            </a:lvl4pPr>
            <a:lvl5pPr marL="3413760" indent="-812800" defTabSz="827699">
              <a:buSzPct val="123000"/>
              <a:buChar char="•"/>
              <a:defRPr sz="6400"/>
            </a:lvl5pPr>
          </a:lstStyle>
          <a:p>
            <a:r>
              <a:rPr sz="2400"/>
              <a:t>Body Level One</a:t>
            </a:r>
          </a:p>
          <a:p>
            <a:pPr lvl="1"/>
            <a:r>
              <a:rPr sz="2400"/>
              <a:t>Body Level Two</a:t>
            </a:r>
          </a:p>
          <a:p>
            <a:pPr lvl="2"/>
            <a:r>
              <a:rPr sz="2400"/>
              <a:t>Body Level Three</a:t>
            </a:r>
          </a:p>
          <a:p>
            <a:pPr lvl="3"/>
            <a:r>
              <a:rPr sz="2400"/>
              <a:t>Body Level Four</a:t>
            </a:r>
          </a:p>
          <a:p>
            <a:pPr lvl="4"/>
            <a:r>
              <a:rPr sz="2400"/>
              <a:t>Body Level Five</a:t>
            </a:r>
          </a:p>
        </p:txBody>
      </p:sp>
      <p:sp>
        <p:nvSpPr>
          <p:cNvPr id="51" name="Slide Number"/>
          <p:cNvSpPr>
            <a:spLocks noGrp="1" noEditPoints="1"/>
          </p:cNvSpPr>
          <p:nvPr>
            <p:ph type="sldNum" sz="quarter" idx="2"/>
          </p:nvPr>
        </p:nvSpPr>
        <p:spPr>
          <a:xfrm>
            <a:off x="12034801" y="13081143"/>
            <a:ext cx="301906" cy="374457"/>
          </a:xfrm>
          <a:prstGeom prst="rect">
            <a:avLst/>
          </a:prstGeom>
        </p:spPr>
        <p:txBody>
          <a:bodyPr/>
          <a:lstStyle/>
          <a:p>
            <a:fld id="{86CB4B4D-7CA3-9044-876B-883B54F8677D}" type="slidenum">
              <a:t>‹#›</a:t>
            </a:fld>
            <a:endParaRPr/>
          </a:p>
        </p:txBody>
      </p:sp>
    </p:spTree>
  </p:cSld>
  <p:clrMapOvr>
    <a:masterClrMapping/>
  </p:clrMapOvr>
  <p:transition spd="med"/>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9"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7.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5.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image" Target="../media/image20.png"/><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theme" Target="../theme/theme6.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21" Type="http://schemas.openxmlformats.org/officeDocument/2006/relationships/image" Target="../media/image30.png"/><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theme" Target="../theme/theme7.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image" Target="../media/image1.jpeg"/><Relationship Id="rId5" Type="http://schemas.openxmlformats.org/officeDocument/2006/relationships/theme" Target="../theme/theme8.xml"/><Relationship Id="rId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5"/>
          <a:srcRect/>
          <a:stretch>
            <a:fillRect/>
          </a:stretch>
        </a:blipFill>
        <a:effectLst/>
      </p:bgPr>
    </p:bg>
    <p:spTree>
      <p:nvGrpSpPr>
        <p:cNvPr id="1" name=""/>
        <p:cNvGrpSpPr/>
        <p:nvPr/>
      </p:nvGrpSpPr>
      <p:grpSpPr>
        <a:xfrm>
          <a:off x="0" y="0"/>
          <a:ext cx="0" cy="0"/>
          <a:chOff x="0" y="0"/>
          <a:chExt cx="0" cy="0"/>
        </a:xfrm>
      </p:grpSpPr>
      <p:sp>
        <p:nvSpPr>
          <p:cNvPr id="2" name="Title Text"/>
          <p:cNvSpPr>
            <a:spLocks noGrp="1" noEditPoints="1"/>
          </p:cNvSpPr>
          <p:nvPr>
            <p:ph type="title"/>
          </p:nvPr>
        </p:nvSpPr>
        <p:spPr>
          <a:xfrm>
            <a:off x="6427172" y="1720974"/>
            <a:ext cx="19507201" cy="3673476"/>
          </a:xfrm>
          <a:prstGeom prst="rect">
            <a:avLst/>
          </a:prstGeom>
        </p:spPr>
        <p:txBody>
          <a:bodyPr lIns="50800" tIns="50800" rIns="50800" bIns="50800" anchor="b">
            <a:normAutofit/>
          </a:bodyPr>
          <a:lstStyle/>
          <a:p>
            <a:r>
              <a:t>Title Text</a:t>
            </a:r>
          </a:p>
        </p:txBody>
      </p:sp>
      <p:sp>
        <p:nvSpPr>
          <p:cNvPr id="3" name="Body Level One…"/>
          <p:cNvSpPr>
            <a:spLocks noGrp="1" noEditPoints="1"/>
          </p:cNvSpPr>
          <p:nvPr>
            <p:ph type="body" idx="1" hasCustomPrompt="1"/>
          </p:nvPr>
        </p:nvSpPr>
        <p:spPr>
          <a:xfrm>
            <a:off x="4914219" y="12528208"/>
            <a:ext cx="15240003" cy="636982"/>
          </a:xfrm>
          <a:prstGeom prst="rect">
            <a:avLst/>
          </a:prstGeom>
        </p:spPr>
        <p:txBody>
          <a:bodyPr lIns="45718" tIns="45718" rIns="45718" bIns="45718">
            <a:normAutofit/>
          </a:bodyPr>
          <a:lstStyle/>
          <a:p>
            <a:pPr lvl="0"/>
            <a:r>
              <a:t>Author and Date</a:t>
            </a:r>
          </a:p>
          <a:p>
            <a:pPr lvl="1"/>
            <a:endParaRPr/>
          </a:p>
          <a:p>
            <a:pPr lvl="2"/>
            <a:endParaRPr/>
          </a:p>
          <a:p>
            <a:pPr lvl="3"/>
            <a:endParaRPr/>
          </a:p>
          <a:p>
            <a:pPr lvl="4"/>
            <a:endParaRPr/>
          </a:p>
        </p:txBody>
      </p:sp>
      <p:sp>
        <p:nvSpPr>
          <p:cNvPr id="4" name="Slide Number"/>
          <p:cNvSpPr>
            <a:spLocks noGrp="1" noEditPoints="1"/>
          </p:cNvSpPr>
          <p:nvPr>
            <p:ph type="sldNum" sz="quarter" idx="2"/>
          </p:nvPr>
        </p:nvSpPr>
        <p:spPr>
          <a:xfrm>
            <a:off x="12001500" y="13080999"/>
            <a:ext cx="368504" cy="374600"/>
          </a:xfrm>
          <a:prstGeom prst="rect">
            <a:avLst/>
          </a:prstGeom>
        </p:spPr>
        <p:txBody>
          <a:bodyPr wrap="none" lIns="50800" tIns="50800" rIns="50800" bIns="50800" anchor="b">
            <a:spAutoFit/>
          </a:bodyPr>
          <a:lstStyle>
            <a:lvl1pPr algn="ctr" defTabSz="584200">
              <a:defRPr sz="1800">
                <a:solidFill>
                  <a:srgbClr val="000000"/>
                </a:solidFill>
                <a:latin typeface="+mn-lt"/>
                <a:ea typeface="+mn-ea"/>
                <a:cs typeface="+mn-cs"/>
                <a:sym typeface="Helvetica Neue" panose="02000503000000020004" pitchFamily="2" charset="0"/>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730" r:id="rId3"/>
  </p:sldLayoutIdLst>
  <p:transition spd="med"/>
  <p:hf sldNum="0" hdr="0" ftr="0" dt="0"/>
  <p:txStyles>
    <p:titleStyle>
      <a:lvl1pPr marL="0" marR="0" indent="0" algn="l" defTabSz="2438337" rtl="0" latinLnBrk="0">
        <a:lnSpc>
          <a:spcPct val="80000"/>
        </a:lnSpc>
        <a:spcBef>
          <a:spcPts val="0"/>
        </a:spcBef>
        <a:spcAft>
          <a:spcPts val="0"/>
        </a:spcAft>
        <a:buSzPct val="100000"/>
        <a:buFontTx/>
        <a:buNone/>
        <a:defRPr sz="9000" b="0" i="0" u="none" strike="noStrike" cap="none" spc="-180" baseline="0">
          <a:solidFill>
            <a:srgbClr val="000000"/>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L="0" marR="0" indent="0" algn="l" defTabSz="2438337" rtl="0" latinLnBrk="0">
        <a:lnSpc>
          <a:spcPct val="80000"/>
        </a:lnSpc>
        <a:spcBef>
          <a:spcPts val="0"/>
        </a:spcBef>
        <a:spcAft>
          <a:spcPts val="0"/>
        </a:spcAft>
        <a:buSzPct val="100000"/>
        <a:buFontTx/>
        <a:buNone/>
        <a:defRPr sz="9000" b="0" i="0" u="none" strike="noStrike" cap="none" spc="-180" baseline="0">
          <a:solidFill>
            <a:srgbClr val="000000"/>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0" marR="0" indent="0" algn="l" defTabSz="2438337" rtl="0" latinLnBrk="0">
        <a:lnSpc>
          <a:spcPct val="80000"/>
        </a:lnSpc>
        <a:spcBef>
          <a:spcPts val="0"/>
        </a:spcBef>
        <a:spcAft>
          <a:spcPts val="0"/>
        </a:spcAft>
        <a:buSzPct val="100000"/>
        <a:buFontTx/>
        <a:buNone/>
        <a:defRPr sz="9000" b="0" i="0" u="none" strike="noStrike" cap="none" spc="-180" baseline="0">
          <a:solidFill>
            <a:srgbClr val="000000"/>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0" marR="0" indent="0" algn="l" defTabSz="2438337" rtl="0" latinLnBrk="0">
        <a:lnSpc>
          <a:spcPct val="80000"/>
        </a:lnSpc>
        <a:spcBef>
          <a:spcPts val="0"/>
        </a:spcBef>
        <a:spcAft>
          <a:spcPts val="0"/>
        </a:spcAft>
        <a:buSzPct val="100000"/>
        <a:buFontTx/>
        <a:buNone/>
        <a:defRPr sz="9000" b="0" i="0" u="none" strike="noStrike" cap="none" spc="-180" baseline="0">
          <a:solidFill>
            <a:srgbClr val="000000"/>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0" marR="0" indent="0" algn="l" defTabSz="2438337" rtl="0" latinLnBrk="0">
        <a:lnSpc>
          <a:spcPct val="80000"/>
        </a:lnSpc>
        <a:spcBef>
          <a:spcPts val="0"/>
        </a:spcBef>
        <a:spcAft>
          <a:spcPts val="0"/>
        </a:spcAft>
        <a:buSzPct val="100000"/>
        <a:buFontTx/>
        <a:buNone/>
        <a:defRPr sz="9000" b="0" i="0" u="none" strike="noStrike" cap="none" spc="-180" baseline="0">
          <a:solidFill>
            <a:srgbClr val="000000"/>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0" marR="0" indent="0" algn="l" defTabSz="2438337" rtl="0" latinLnBrk="0">
        <a:lnSpc>
          <a:spcPct val="80000"/>
        </a:lnSpc>
        <a:spcBef>
          <a:spcPts val="0"/>
        </a:spcBef>
        <a:spcAft>
          <a:spcPts val="0"/>
        </a:spcAft>
        <a:buSzPct val="100000"/>
        <a:buFontTx/>
        <a:buNone/>
        <a:defRPr sz="9000" b="0" i="0" u="none" strike="noStrike" cap="none" spc="-180" baseline="0">
          <a:solidFill>
            <a:srgbClr val="000000"/>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0" marR="0" indent="0" algn="l" defTabSz="2438337" rtl="0" latinLnBrk="0">
        <a:lnSpc>
          <a:spcPct val="80000"/>
        </a:lnSpc>
        <a:spcBef>
          <a:spcPts val="0"/>
        </a:spcBef>
        <a:spcAft>
          <a:spcPts val="0"/>
        </a:spcAft>
        <a:buSzPct val="100000"/>
        <a:buFontTx/>
        <a:buNone/>
        <a:defRPr sz="9000" b="0" i="0" u="none" strike="noStrike" cap="none" spc="-180" baseline="0">
          <a:solidFill>
            <a:srgbClr val="000000"/>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0" marR="0" indent="0" algn="l" defTabSz="2438337" rtl="0" latinLnBrk="0">
        <a:lnSpc>
          <a:spcPct val="80000"/>
        </a:lnSpc>
        <a:spcBef>
          <a:spcPts val="0"/>
        </a:spcBef>
        <a:spcAft>
          <a:spcPts val="0"/>
        </a:spcAft>
        <a:buSzPct val="100000"/>
        <a:buFontTx/>
        <a:buNone/>
        <a:defRPr sz="9000" b="0" i="0" u="none" strike="noStrike" cap="none" spc="-180" baseline="0">
          <a:solidFill>
            <a:srgbClr val="000000"/>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0" marR="0" indent="0" algn="l" defTabSz="2438337" rtl="0" latinLnBrk="0">
        <a:lnSpc>
          <a:spcPct val="80000"/>
        </a:lnSpc>
        <a:spcBef>
          <a:spcPts val="0"/>
        </a:spcBef>
        <a:spcAft>
          <a:spcPts val="0"/>
        </a:spcAft>
        <a:buSzPct val="100000"/>
        <a:buFontTx/>
        <a:buNone/>
        <a:defRPr sz="9000" b="0" i="0" u="none" strike="noStrike" cap="none" spc="-180" baseline="0">
          <a:solidFill>
            <a:srgbClr val="000000"/>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p:titleStyle>
    <p:bodyStyle>
      <a:lvl1pPr marL="0" marR="0" indent="0" algn="l" defTabSz="825500" rtl="0" latinLnBrk="0">
        <a:lnSpc>
          <a:spcPct val="100000"/>
        </a:lnSpc>
        <a:spcBef>
          <a:spcPts val="0"/>
        </a:spcBef>
        <a:spcAft>
          <a:spcPts val="0"/>
        </a:spcAft>
        <a:buSzPct val="100000"/>
        <a:buFontTx/>
        <a:buNone/>
        <a:defRPr sz="3600" b="0" i="0" u="none" strike="noStrike" cap="none" spc="0" baseline="0">
          <a:solidFill>
            <a:srgbClr val="FFFFFF"/>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L="1066800" marR="0" indent="-457200" algn="l" defTabSz="825500" rtl="0" latinLnBrk="0">
        <a:lnSpc>
          <a:spcPct val="100000"/>
        </a:lnSpc>
        <a:spcBef>
          <a:spcPts val="0"/>
        </a:spcBef>
        <a:spcAft>
          <a:spcPts val="0"/>
        </a:spcAft>
        <a:buSzPct val="123000"/>
        <a:buFontTx/>
        <a:buChar char="•"/>
        <a:defRPr sz="3600" b="0" i="0" u="none" strike="noStrike" cap="none" spc="0" baseline="0">
          <a:solidFill>
            <a:srgbClr val="FFFFFF"/>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676400" marR="0" indent="-457200" algn="l" defTabSz="825500" rtl="0" latinLnBrk="0">
        <a:lnSpc>
          <a:spcPct val="100000"/>
        </a:lnSpc>
        <a:spcBef>
          <a:spcPts val="0"/>
        </a:spcBef>
        <a:spcAft>
          <a:spcPts val="0"/>
        </a:spcAft>
        <a:buSzPct val="123000"/>
        <a:buFontTx/>
        <a:buChar char="•"/>
        <a:defRPr sz="3600" b="0" i="0" u="none" strike="noStrike" cap="none" spc="0" baseline="0">
          <a:solidFill>
            <a:srgbClr val="FFFFFF"/>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2286000" marR="0" indent="-457200" algn="l" defTabSz="825500" rtl="0" latinLnBrk="0">
        <a:lnSpc>
          <a:spcPct val="100000"/>
        </a:lnSpc>
        <a:spcBef>
          <a:spcPts val="0"/>
        </a:spcBef>
        <a:spcAft>
          <a:spcPts val="0"/>
        </a:spcAft>
        <a:buSzPct val="123000"/>
        <a:buFontTx/>
        <a:buChar char="•"/>
        <a:defRPr sz="3600" b="0" i="0" u="none" strike="noStrike" cap="none" spc="0" baseline="0">
          <a:solidFill>
            <a:srgbClr val="FFFFFF"/>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895600" marR="0" indent="-457200" algn="l" defTabSz="825500" rtl="0" latinLnBrk="0">
        <a:lnSpc>
          <a:spcPct val="100000"/>
        </a:lnSpc>
        <a:spcBef>
          <a:spcPts val="0"/>
        </a:spcBef>
        <a:spcAft>
          <a:spcPts val="0"/>
        </a:spcAft>
        <a:buSzPct val="123000"/>
        <a:buFontTx/>
        <a:buChar char="•"/>
        <a:defRPr sz="3600" b="0" i="0" u="none" strike="noStrike" cap="none" spc="0" baseline="0">
          <a:solidFill>
            <a:srgbClr val="FFFFFF"/>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3505200" marR="0" indent="-457200" algn="l" defTabSz="825500" rtl="0" latinLnBrk="0">
        <a:lnSpc>
          <a:spcPct val="100000"/>
        </a:lnSpc>
        <a:spcBef>
          <a:spcPts val="0"/>
        </a:spcBef>
        <a:spcAft>
          <a:spcPts val="0"/>
        </a:spcAft>
        <a:buSzPct val="123000"/>
        <a:buFontTx/>
        <a:buChar char="•"/>
        <a:defRPr sz="3600" b="0" i="0" u="none" strike="noStrike" cap="none" spc="0" baseline="0">
          <a:solidFill>
            <a:srgbClr val="FFFFFF"/>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4114800" marR="0" indent="-457200" algn="l" defTabSz="825500" rtl="0" latinLnBrk="0">
        <a:lnSpc>
          <a:spcPct val="100000"/>
        </a:lnSpc>
        <a:spcBef>
          <a:spcPts val="0"/>
        </a:spcBef>
        <a:spcAft>
          <a:spcPts val="0"/>
        </a:spcAft>
        <a:buSzPct val="123000"/>
        <a:buFontTx/>
        <a:buChar char="•"/>
        <a:defRPr sz="3600" b="0" i="0" u="none" strike="noStrike" cap="none" spc="0" baseline="0">
          <a:solidFill>
            <a:srgbClr val="FFFFFF"/>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4724400" marR="0" indent="-457200" algn="l" defTabSz="825500" rtl="0" latinLnBrk="0">
        <a:lnSpc>
          <a:spcPct val="100000"/>
        </a:lnSpc>
        <a:spcBef>
          <a:spcPts val="0"/>
        </a:spcBef>
        <a:spcAft>
          <a:spcPts val="0"/>
        </a:spcAft>
        <a:buSzPct val="123000"/>
        <a:buFontTx/>
        <a:buChar char="•"/>
        <a:defRPr sz="3600" b="0" i="0" u="none" strike="noStrike" cap="none" spc="0" baseline="0">
          <a:solidFill>
            <a:srgbClr val="FFFFFF"/>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5334000" marR="0" indent="-457200" algn="l" defTabSz="825500" rtl="0" latinLnBrk="0">
        <a:lnSpc>
          <a:spcPct val="100000"/>
        </a:lnSpc>
        <a:spcBef>
          <a:spcPts val="0"/>
        </a:spcBef>
        <a:spcAft>
          <a:spcPts val="0"/>
        </a:spcAft>
        <a:buSzPct val="123000"/>
        <a:buFontTx/>
        <a:buChar char="•"/>
        <a:defRPr sz="3600" b="0" i="0" u="none" strike="noStrike" cap="none" spc="0" baseline="0">
          <a:solidFill>
            <a:srgbClr val="FFFFFF"/>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p:bodyStyle>
    <p:otherStyle>
      <a:lvl1pPr marL="0" marR="0" indent="0" algn="ctr" defTabSz="584200" rtl="0" latinLnBrk="0">
        <a:lnSpc>
          <a:spcPct val="100000"/>
        </a:lnSpc>
        <a:spcBef>
          <a:spcPts val="0"/>
        </a:spcBef>
        <a:spcAft>
          <a:spcPts val="0"/>
        </a:spcAft>
        <a:buSzPct val="100000"/>
        <a:buFontTx/>
        <a:buNone/>
        <a:defRPr sz="1800" b="0" i="0" u="none" strike="noStrike" cap="none" spc="0" baseline="0">
          <a:solidFill>
            <a:schemeClr val="tx1"/>
          </a:solidFill>
          <a:uLnTx/>
          <a:latin typeface="+mn-lt"/>
          <a:ea typeface="+mn-ea"/>
          <a:cs typeface="+mn-cs"/>
          <a:sym typeface="Helvetica Neue" panose="02000503000000020004" pitchFamily="2" charset="0"/>
        </a:defRPr>
      </a:lvl1pPr>
      <a:lvl2pPr marL="0" marR="0" indent="0" algn="ctr" defTabSz="584200" rtl="0" latinLnBrk="0">
        <a:lnSpc>
          <a:spcPct val="100000"/>
        </a:lnSpc>
        <a:spcBef>
          <a:spcPts val="0"/>
        </a:spcBef>
        <a:spcAft>
          <a:spcPts val="0"/>
        </a:spcAft>
        <a:buSzPct val="100000"/>
        <a:buFontTx/>
        <a:buNone/>
        <a:defRPr sz="1800" b="0" i="0" u="none" strike="noStrike" cap="none" spc="0" baseline="0">
          <a:solidFill>
            <a:schemeClr val="tx1"/>
          </a:solidFill>
          <a:uLnTx/>
          <a:latin typeface="+mn-lt"/>
          <a:ea typeface="+mn-ea"/>
          <a:cs typeface="+mn-cs"/>
          <a:sym typeface="Helvetica Neue" panose="02000503000000020004" pitchFamily="2" charset="0"/>
        </a:defRPr>
      </a:lvl2pPr>
      <a:lvl3pPr marL="0" marR="0" indent="0" algn="ctr" defTabSz="584200" rtl="0" latinLnBrk="0">
        <a:lnSpc>
          <a:spcPct val="100000"/>
        </a:lnSpc>
        <a:spcBef>
          <a:spcPts val="0"/>
        </a:spcBef>
        <a:spcAft>
          <a:spcPts val="0"/>
        </a:spcAft>
        <a:buSzPct val="100000"/>
        <a:buFontTx/>
        <a:buNone/>
        <a:defRPr sz="1800" b="0" i="0" u="none" strike="noStrike" cap="none" spc="0" baseline="0">
          <a:solidFill>
            <a:schemeClr val="tx1"/>
          </a:solidFill>
          <a:uLnTx/>
          <a:latin typeface="+mn-lt"/>
          <a:ea typeface="+mn-ea"/>
          <a:cs typeface="+mn-cs"/>
          <a:sym typeface="Helvetica Neue" panose="02000503000000020004" pitchFamily="2" charset="0"/>
        </a:defRPr>
      </a:lvl3pPr>
      <a:lvl4pPr marL="0" marR="0" indent="0" algn="ctr" defTabSz="584200" rtl="0" latinLnBrk="0">
        <a:lnSpc>
          <a:spcPct val="100000"/>
        </a:lnSpc>
        <a:spcBef>
          <a:spcPts val="0"/>
        </a:spcBef>
        <a:spcAft>
          <a:spcPts val="0"/>
        </a:spcAft>
        <a:buSzPct val="100000"/>
        <a:buFontTx/>
        <a:buNone/>
        <a:defRPr sz="1800" b="0" i="0" u="none" strike="noStrike" cap="none" spc="0" baseline="0">
          <a:solidFill>
            <a:schemeClr val="tx1"/>
          </a:solidFill>
          <a:uLnTx/>
          <a:latin typeface="+mn-lt"/>
          <a:ea typeface="+mn-ea"/>
          <a:cs typeface="+mn-cs"/>
          <a:sym typeface="Helvetica Neue" panose="02000503000000020004" pitchFamily="2" charset="0"/>
        </a:defRPr>
      </a:lvl4pPr>
      <a:lvl5pPr marL="0" marR="0" indent="0" algn="ctr" defTabSz="584200" rtl="0" latinLnBrk="0">
        <a:lnSpc>
          <a:spcPct val="100000"/>
        </a:lnSpc>
        <a:spcBef>
          <a:spcPts val="0"/>
        </a:spcBef>
        <a:spcAft>
          <a:spcPts val="0"/>
        </a:spcAft>
        <a:buSzPct val="100000"/>
        <a:buFontTx/>
        <a:buNone/>
        <a:defRPr sz="1800" b="0" i="0" u="none" strike="noStrike" cap="none" spc="0" baseline="0">
          <a:solidFill>
            <a:schemeClr val="tx1"/>
          </a:solidFill>
          <a:uLnTx/>
          <a:latin typeface="+mn-lt"/>
          <a:ea typeface="+mn-ea"/>
          <a:cs typeface="+mn-cs"/>
          <a:sym typeface="Helvetica Neue" panose="02000503000000020004" pitchFamily="2" charset="0"/>
        </a:defRPr>
      </a:lvl5pPr>
      <a:lvl6pPr marL="0" marR="0" indent="0" algn="ctr" defTabSz="584200" rtl="0" latinLnBrk="0">
        <a:lnSpc>
          <a:spcPct val="100000"/>
        </a:lnSpc>
        <a:spcBef>
          <a:spcPts val="0"/>
        </a:spcBef>
        <a:spcAft>
          <a:spcPts val="0"/>
        </a:spcAft>
        <a:buSzPct val="100000"/>
        <a:buFontTx/>
        <a:buNone/>
        <a:defRPr sz="1800" b="0" i="0" u="none" strike="noStrike" cap="none" spc="0" baseline="0">
          <a:solidFill>
            <a:schemeClr val="tx1"/>
          </a:solidFill>
          <a:uLnTx/>
          <a:latin typeface="+mn-lt"/>
          <a:ea typeface="+mn-ea"/>
          <a:cs typeface="+mn-cs"/>
          <a:sym typeface="Helvetica Neue" panose="02000503000000020004" pitchFamily="2" charset="0"/>
        </a:defRPr>
      </a:lvl6pPr>
      <a:lvl7pPr marL="0" marR="0" indent="0" algn="ctr" defTabSz="584200" rtl="0" latinLnBrk="0">
        <a:lnSpc>
          <a:spcPct val="100000"/>
        </a:lnSpc>
        <a:spcBef>
          <a:spcPts val="0"/>
        </a:spcBef>
        <a:spcAft>
          <a:spcPts val="0"/>
        </a:spcAft>
        <a:buSzPct val="100000"/>
        <a:buFontTx/>
        <a:buNone/>
        <a:defRPr sz="1800" b="0" i="0" u="none" strike="noStrike" cap="none" spc="0" baseline="0">
          <a:solidFill>
            <a:schemeClr val="tx1"/>
          </a:solidFill>
          <a:uLnTx/>
          <a:latin typeface="+mn-lt"/>
          <a:ea typeface="+mn-ea"/>
          <a:cs typeface="+mn-cs"/>
          <a:sym typeface="Helvetica Neue" panose="02000503000000020004" pitchFamily="2" charset="0"/>
        </a:defRPr>
      </a:lvl7pPr>
      <a:lvl8pPr marL="0" marR="0" indent="0" algn="ctr" defTabSz="584200" rtl="0" latinLnBrk="0">
        <a:lnSpc>
          <a:spcPct val="100000"/>
        </a:lnSpc>
        <a:spcBef>
          <a:spcPts val="0"/>
        </a:spcBef>
        <a:spcAft>
          <a:spcPts val="0"/>
        </a:spcAft>
        <a:buSzPct val="100000"/>
        <a:buFontTx/>
        <a:buNone/>
        <a:defRPr sz="1800" b="0" i="0" u="none" strike="noStrike" cap="none" spc="0" baseline="0">
          <a:solidFill>
            <a:schemeClr val="tx1"/>
          </a:solidFill>
          <a:uLnTx/>
          <a:latin typeface="+mn-lt"/>
          <a:ea typeface="+mn-ea"/>
          <a:cs typeface="+mn-cs"/>
          <a:sym typeface="Helvetica Neue" panose="02000503000000020004" pitchFamily="2" charset="0"/>
        </a:defRPr>
      </a:lvl8pPr>
      <a:lvl9pPr marL="0" marR="0" indent="0" algn="ctr" defTabSz="584200" rtl="0" latinLnBrk="0">
        <a:lnSpc>
          <a:spcPct val="100000"/>
        </a:lnSpc>
        <a:spcBef>
          <a:spcPts val="0"/>
        </a:spcBef>
        <a:spcAft>
          <a:spcPts val="0"/>
        </a:spcAft>
        <a:buSzPct val="100000"/>
        <a:buFontTx/>
        <a:buNone/>
        <a:defRPr sz="1800" b="0" i="0" u="none" strike="noStrike" cap="none" spc="0" baseline="0">
          <a:solidFill>
            <a:schemeClr val="tx1"/>
          </a:solidFill>
          <a:uLnTx/>
          <a:latin typeface="+mn-lt"/>
          <a:ea typeface="+mn-ea"/>
          <a:cs typeface="+mn-cs"/>
          <a:sym typeface="Helvetica Neue" panose="02000503000000020004" pitchFamily="2" charset="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2" name="Title Text"/>
          <p:cNvSpPr>
            <a:spLocks noGrp="1" noEditPoints="1"/>
          </p:cNvSpPr>
          <p:nvPr>
            <p:ph type="title"/>
          </p:nvPr>
        </p:nvSpPr>
        <p:spPr>
          <a:xfrm>
            <a:off x="6427172" y="1720974"/>
            <a:ext cx="19507201" cy="3673476"/>
          </a:xfrm>
          <a:prstGeom prst="rect">
            <a:avLst/>
          </a:prstGeom>
        </p:spPr>
        <p:txBody>
          <a:bodyPr lIns="50800" tIns="50800" rIns="50800" bIns="50800" anchor="b">
            <a:normAutofit/>
          </a:bodyPr>
          <a:lstStyle/>
          <a:p>
            <a:r>
              <a:t>Title Text</a:t>
            </a:r>
          </a:p>
        </p:txBody>
      </p:sp>
      <p:sp>
        <p:nvSpPr>
          <p:cNvPr id="3" name="Body Level One…"/>
          <p:cNvSpPr>
            <a:spLocks noGrp="1" noEditPoints="1"/>
          </p:cNvSpPr>
          <p:nvPr>
            <p:ph type="body" idx="1" hasCustomPrompt="1"/>
          </p:nvPr>
        </p:nvSpPr>
        <p:spPr>
          <a:xfrm>
            <a:off x="4914219" y="12528208"/>
            <a:ext cx="15240003" cy="636982"/>
          </a:xfrm>
          <a:prstGeom prst="rect">
            <a:avLst/>
          </a:prstGeom>
        </p:spPr>
        <p:txBody>
          <a:bodyPr lIns="45718" tIns="45718" rIns="45718" bIns="45718">
            <a:normAutofit/>
          </a:bodyPr>
          <a:lstStyle/>
          <a:p>
            <a:pPr lvl="0"/>
            <a:r>
              <a:t>Author and Date</a:t>
            </a:r>
          </a:p>
          <a:p>
            <a:pPr lvl="1"/>
            <a:endParaRPr/>
          </a:p>
          <a:p>
            <a:pPr lvl="2"/>
            <a:endParaRPr/>
          </a:p>
          <a:p>
            <a:pPr lvl="3"/>
            <a:endParaRPr/>
          </a:p>
          <a:p>
            <a:pPr lvl="4"/>
            <a:endParaRPr/>
          </a:p>
        </p:txBody>
      </p:sp>
      <p:sp>
        <p:nvSpPr>
          <p:cNvPr id="4" name="Slide Number"/>
          <p:cNvSpPr>
            <a:spLocks noGrp="1" noEditPoints="1"/>
          </p:cNvSpPr>
          <p:nvPr>
            <p:ph type="sldNum" sz="quarter" idx="2"/>
          </p:nvPr>
        </p:nvSpPr>
        <p:spPr>
          <a:xfrm>
            <a:off x="12001500" y="13080999"/>
            <a:ext cx="368504" cy="374600"/>
          </a:xfrm>
          <a:prstGeom prst="rect">
            <a:avLst/>
          </a:prstGeom>
        </p:spPr>
        <p:txBody>
          <a:bodyPr wrap="none" lIns="50800" tIns="50800" rIns="50800" bIns="50800" anchor="b">
            <a:spAutoFit/>
          </a:bodyPr>
          <a:lstStyle>
            <a:lvl1pPr algn="ctr" defTabSz="584200">
              <a:defRPr sz="1800">
                <a:solidFill>
                  <a:srgbClr val="000000"/>
                </a:solidFill>
                <a:latin typeface="+mn-lt"/>
                <a:ea typeface="+mn-ea"/>
                <a:cs typeface="+mn-cs"/>
                <a:sym typeface="Helvetica Neue" panose="02000503000000020004" pitchFamily="2" charset="0"/>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52" r:id="rId1"/>
  </p:sldLayoutIdLst>
  <p:transition spd="med"/>
  <p:hf sldNum="0" hdr="0" ftr="0" dt="0"/>
  <p:txStyles>
    <p:titleStyle>
      <a:lvl1pPr marL="0" marR="0" indent="0" algn="l" defTabSz="2438337" rtl="0" latinLnBrk="0">
        <a:lnSpc>
          <a:spcPct val="80000"/>
        </a:lnSpc>
        <a:spcBef>
          <a:spcPts val="0"/>
        </a:spcBef>
        <a:spcAft>
          <a:spcPts val="0"/>
        </a:spcAft>
        <a:buSzPct val="100000"/>
        <a:buFontTx/>
        <a:buNone/>
        <a:defRPr sz="9000" b="0" i="0" u="none" strike="noStrike" cap="none" spc="-180" baseline="0">
          <a:solidFill>
            <a:srgbClr val="000000"/>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L="0" marR="0" indent="0" algn="l" defTabSz="2438337" rtl="0" latinLnBrk="0">
        <a:lnSpc>
          <a:spcPct val="80000"/>
        </a:lnSpc>
        <a:spcBef>
          <a:spcPts val="0"/>
        </a:spcBef>
        <a:spcAft>
          <a:spcPts val="0"/>
        </a:spcAft>
        <a:buSzPct val="100000"/>
        <a:buFontTx/>
        <a:buNone/>
        <a:defRPr sz="9000" b="0" i="0" u="none" strike="noStrike" cap="none" spc="-180" baseline="0">
          <a:solidFill>
            <a:srgbClr val="000000"/>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0" marR="0" indent="0" algn="l" defTabSz="2438337" rtl="0" latinLnBrk="0">
        <a:lnSpc>
          <a:spcPct val="80000"/>
        </a:lnSpc>
        <a:spcBef>
          <a:spcPts val="0"/>
        </a:spcBef>
        <a:spcAft>
          <a:spcPts val="0"/>
        </a:spcAft>
        <a:buSzPct val="100000"/>
        <a:buFontTx/>
        <a:buNone/>
        <a:defRPr sz="9000" b="0" i="0" u="none" strike="noStrike" cap="none" spc="-180" baseline="0">
          <a:solidFill>
            <a:srgbClr val="000000"/>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0" marR="0" indent="0" algn="l" defTabSz="2438337" rtl="0" latinLnBrk="0">
        <a:lnSpc>
          <a:spcPct val="80000"/>
        </a:lnSpc>
        <a:spcBef>
          <a:spcPts val="0"/>
        </a:spcBef>
        <a:spcAft>
          <a:spcPts val="0"/>
        </a:spcAft>
        <a:buSzPct val="100000"/>
        <a:buFontTx/>
        <a:buNone/>
        <a:defRPr sz="9000" b="0" i="0" u="none" strike="noStrike" cap="none" spc="-180" baseline="0">
          <a:solidFill>
            <a:srgbClr val="000000"/>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0" marR="0" indent="0" algn="l" defTabSz="2438337" rtl="0" latinLnBrk="0">
        <a:lnSpc>
          <a:spcPct val="80000"/>
        </a:lnSpc>
        <a:spcBef>
          <a:spcPts val="0"/>
        </a:spcBef>
        <a:spcAft>
          <a:spcPts val="0"/>
        </a:spcAft>
        <a:buSzPct val="100000"/>
        <a:buFontTx/>
        <a:buNone/>
        <a:defRPr sz="9000" b="0" i="0" u="none" strike="noStrike" cap="none" spc="-180" baseline="0">
          <a:solidFill>
            <a:srgbClr val="000000"/>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0" marR="0" indent="0" algn="l" defTabSz="2438337" rtl="0" latinLnBrk="0">
        <a:lnSpc>
          <a:spcPct val="80000"/>
        </a:lnSpc>
        <a:spcBef>
          <a:spcPts val="0"/>
        </a:spcBef>
        <a:spcAft>
          <a:spcPts val="0"/>
        </a:spcAft>
        <a:buSzPct val="100000"/>
        <a:buFontTx/>
        <a:buNone/>
        <a:defRPr sz="9000" b="0" i="0" u="none" strike="noStrike" cap="none" spc="-180" baseline="0">
          <a:solidFill>
            <a:srgbClr val="000000"/>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0" marR="0" indent="0" algn="l" defTabSz="2438337" rtl="0" latinLnBrk="0">
        <a:lnSpc>
          <a:spcPct val="80000"/>
        </a:lnSpc>
        <a:spcBef>
          <a:spcPts val="0"/>
        </a:spcBef>
        <a:spcAft>
          <a:spcPts val="0"/>
        </a:spcAft>
        <a:buSzPct val="100000"/>
        <a:buFontTx/>
        <a:buNone/>
        <a:defRPr sz="9000" b="0" i="0" u="none" strike="noStrike" cap="none" spc="-180" baseline="0">
          <a:solidFill>
            <a:srgbClr val="000000"/>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0" marR="0" indent="0" algn="l" defTabSz="2438337" rtl="0" latinLnBrk="0">
        <a:lnSpc>
          <a:spcPct val="80000"/>
        </a:lnSpc>
        <a:spcBef>
          <a:spcPts val="0"/>
        </a:spcBef>
        <a:spcAft>
          <a:spcPts val="0"/>
        </a:spcAft>
        <a:buSzPct val="100000"/>
        <a:buFontTx/>
        <a:buNone/>
        <a:defRPr sz="9000" b="0" i="0" u="none" strike="noStrike" cap="none" spc="-180" baseline="0">
          <a:solidFill>
            <a:srgbClr val="000000"/>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0" marR="0" indent="0" algn="l" defTabSz="2438337" rtl="0" latinLnBrk="0">
        <a:lnSpc>
          <a:spcPct val="80000"/>
        </a:lnSpc>
        <a:spcBef>
          <a:spcPts val="0"/>
        </a:spcBef>
        <a:spcAft>
          <a:spcPts val="0"/>
        </a:spcAft>
        <a:buSzPct val="100000"/>
        <a:buFontTx/>
        <a:buNone/>
        <a:defRPr sz="9000" b="0" i="0" u="none" strike="noStrike" cap="none" spc="-180" baseline="0">
          <a:solidFill>
            <a:srgbClr val="000000"/>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p:titleStyle>
    <p:bodyStyle>
      <a:lvl1pPr marL="0" marR="0" indent="0" algn="l" defTabSz="825500" rtl="0" latinLnBrk="0">
        <a:lnSpc>
          <a:spcPct val="100000"/>
        </a:lnSpc>
        <a:spcBef>
          <a:spcPts val="0"/>
        </a:spcBef>
        <a:spcAft>
          <a:spcPts val="0"/>
        </a:spcAft>
        <a:buSzPct val="100000"/>
        <a:buFontTx/>
        <a:buNone/>
        <a:defRPr sz="3600" b="0" i="0" u="none" strike="noStrike" cap="none" spc="0" baseline="0">
          <a:solidFill>
            <a:srgbClr val="FFFFFF"/>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L="1066800" marR="0" indent="-457200" algn="l" defTabSz="825500" rtl="0" latinLnBrk="0">
        <a:lnSpc>
          <a:spcPct val="100000"/>
        </a:lnSpc>
        <a:spcBef>
          <a:spcPts val="0"/>
        </a:spcBef>
        <a:spcAft>
          <a:spcPts val="0"/>
        </a:spcAft>
        <a:buSzPct val="123000"/>
        <a:buFontTx/>
        <a:buChar char="•"/>
        <a:defRPr sz="3600" b="0" i="0" u="none" strike="noStrike" cap="none" spc="0" baseline="0">
          <a:solidFill>
            <a:srgbClr val="FFFFFF"/>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676400" marR="0" indent="-457200" algn="l" defTabSz="825500" rtl="0" latinLnBrk="0">
        <a:lnSpc>
          <a:spcPct val="100000"/>
        </a:lnSpc>
        <a:spcBef>
          <a:spcPts val="0"/>
        </a:spcBef>
        <a:spcAft>
          <a:spcPts val="0"/>
        </a:spcAft>
        <a:buSzPct val="123000"/>
        <a:buFontTx/>
        <a:buChar char="•"/>
        <a:defRPr sz="3600" b="0" i="0" u="none" strike="noStrike" cap="none" spc="0" baseline="0">
          <a:solidFill>
            <a:srgbClr val="FFFFFF"/>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2286000" marR="0" indent="-457200" algn="l" defTabSz="825500" rtl="0" latinLnBrk="0">
        <a:lnSpc>
          <a:spcPct val="100000"/>
        </a:lnSpc>
        <a:spcBef>
          <a:spcPts val="0"/>
        </a:spcBef>
        <a:spcAft>
          <a:spcPts val="0"/>
        </a:spcAft>
        <a:buSzPct val="123000"/>
        <a:buFontTx/>
        <a:buChar char="•"/>
        <a:defRPr sz="3600" b="0" i="0" u="none" strike="noStrike" cap="none" spc="0" baseline="0">
          <a:solidFill>
            <a:srgbClr val="FFFFFF"/>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895600" marR="0" indent="-457200" algn="l" defTabSz="825500" rtl="0" latinLnBrk="0">
        <a:lnSpc>
          <a:spcPct val="100000"/>
        </a:lnSpc>
        <a:spcBef>
          <a:spcPts val="0"/>
        </a:spcBef>
        <a:spcAft>
          <a:spcPts val="0"/>
        </a:spcAft>
        <a:buSzPct val="123000"/>
        <a:buFontTx/>
        <a:buChar char="•"/>
        <a:defRPr sz="3600" b="0" i="0" u="none" strike="noStrike" cap="none" spc="0" baseline="0">
          <a:solidFill>
            <a:srgbClr val="FFFFFF"/>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3505200" marR="0" indent="-457200" algn="l" defTabSz="825500" rtl="0" latinLnBrk="0">
        <a:lnSpc>
          <a:spcPct val="100000"/>
        </a:lnSpc>
        <a:spcBef>
          <a:spcPts val="0"/>
        </a:spcBef>
        <a:spcAft>
          <a:spcPts val="0"/>
        </a:spcAft>
        <a:buSzPct val="123000"/>
        <a:buFontTx/>
        <a:buChar char="•"/>
        <a:defRPr sz="3600" b="0" i="0" u="none" strike="noStrike" cap="none" spc="0" baseline="0">
          <a:solidFill>
            <a:srgbClr val="FFFFFF"/>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4114800" marR="0" indent="-457200" algn="l" defTabSz="825500" rtl="0" latinLnBrk="0">
        <a:lnSpc>
          <a:spcPct val="100000"/>
        </a:lnSpc>
        <a:spcBef>
          <a:spcPts val="0"/>
        </a:spcBef>
        <a:spcAft>
          <a:spcPts val="0"/>
        </a:spcAft>
        <a:buSzPct val="123000"/>
        <a:buFontTx/>
        <a:buChar char="•"/>
        <a:defRPr sz="3600" b="0" i="0" u="none" strike="noStrike" cap="none" spc="0" baseline="0">
          <a:solidFill>
            <a:srgbClr val="FFFFFF"/>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4724400" marR="0" indent="-457200" algn="l" defTabSz="825500" rtl="0" latinLnBrk="0">
        <a:lnSpc>
          <a:spcPct val="100000"/>
        </a:lnSpc>
        <a:spcBef>
          <a:spcPts val="0"/>
        </a:spcBef>
        <a:spcAft>
          <a:spcPts val="0"/>
        </a:spcAft>
        <a:buSzPct val="123000"/>
        <a:buFontTx/>
        <a:buChar char="•"/>
        <a:defRPr sz="3600" b="0" i="0" u="none" strike="noStrike" cap="none" spc="0" baseline="0">
          <a:solidFill>
            <a:srgbClr val="FFFFFF"/>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5334000" marR="0" indent="-457200" algn="l" defTabSz="825500" rtl="0" latinLnBrk="0">
        <a:lnSpc>
          <a:spcPct val="100000"/>
        </a:lnSpc>
        <a:spcBef>
          <a:spcPts val="0"/>
        </a:spcBef>
        <a:spcAft>
          <a:spcPts val="0"/>
        </a:spcAft>
        <a:buSzPct val="123000"/>
        <a:buFontTx/>
        <a:buChar char="•"/>
        <a:defRPr sz="3600" b="0" i="0" u="none" strike="noStrike" cap="none" spc="0" baseline="0">
          <a:solidFill>
            <a:srgbClr val="FFFFFF"/>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p:bodyStyle>
    <p:otherStyle>
      <a:lvl1pPr marL="0" marR="0" indent="0" algn="ctr" defTabSz="584200" rtl="0" latinLnBrk="0">
        <a:lnSpc>
          <a:spcPct val="100000"/>
        </a:lnSpc>
        <a:spcBef>
          <a:spcPts val="0"/>
        </a:spcBef>
        <a:spcAft>
          <a:spcPts val="0"/>
        </a:spcAft>
        <a:buSzPct val="100000"/>
        <a:buFontTx/>
        <a:buNone/>
        <a:defRPr sz="1800" b="0" i="0" u="none" strike="noStrike" cap="none" spc="0" baseline="0">
          <a:solidFill>
            <a:schemeClr val="tx1"/>
          </a:solidFill>
          <a:uLnTx/>
          <a:latin typeface="+mn-lt"/>
          <a:ea typeface="+mn-ea"/>
          <a:cs typeface="+mn-cs"/>
          <a:sym typeface="Helvetica Neue" panose="02000503000000020004" pitchFamily="2" charset="0"/>
        </a:defRPr>
      </a:lvl1pPr>
      <a:lvl2pPr marL="0" marR="0" indent="0" algn="ctr" defTabSz="584200" rtl="0" latinLnBrk="0">
        <a:lnSpc>
          <a:spcPct val="100000"/>
        </a:lnSpc>
        <a:spcBef>
          <a:spcPts val="0"/>
        </a:spcBef>
        <a:spcAft>
          <a:spcPts val="0"/>
        </a:spcAft>
        <a:buSzPct val="100000"/>
        <a:buFontTx/>
        <a:buNone/>
        <a:defRPr sz="1800" b="0" i="0" u="none" strike="noStrike" cap="none" spc="0" baseline="0">
          <a:solidFill>
            <a:schemeClr val="tx1"/>
          </a:solidFill>
          <a:uLnTx/>
          <a:latin typeface="+mn-lt"/>
          <a:ea typeface="+mn-ea"/>
          <a:cs typeface="+mn-cs"/>
          <a:sym typeface="Helvetica Neue" panose="02000503000000020004" pitchFamily="2" charset="0"/>
        </a:defRPr>
      </a:lvl2pPr>
      <a:lvl3pPr marL="0" marR="0" indent="0" algn="ctr" defTabSz="584200" rtl="0" latinLnBrk="0">
        <a:lnSpc>
          <a:spcPct val="100000"/>
        </a:lnSpc>
        <a:spcBef>
          <a:spcPts val="0"/>
        </a:spcBef>
        <a:spcAft>
          <a:spcPts val="0"/>
        </a:spcAft>
        <a:buSzPct val="100000"/>
        <a:buFontTx/>
        <a:buNone/>
        <a:defRPr sz="1800" b="0" i="0" u="none" strike="noStrike" cap="none" spc="0" baseline="0">
          <a:solidFill>
            <a:schemeClr val="tx1"/>
          </a:solidFill>
          <a:uLnTx/>
          <a:latin typeface="+mn-lt"/>
          <a:ea typeface="+mn-ea"/>
          <a:cs typeface="+mn-cs"/>
          <a:sym typeface="Helvetica Neue" panose="02000503000000020004" pitchFamily="2" charset="0"/>
        </a:defRPr>
      </a:lvl3pPr>
      <a:lvl4pPr marL="0" marR="0" indent="0" algn="ctr" defTabSz="584200" rtl="0" latinLnBrk="0">
        <a:lnSpc>
          <a:spcPct val="100000"/>
        </a:lnSpc>
        <a:spcBef>
          <a:spcPts val="0"/>
        </a:spcBef>
        <a:spcAft>
          <a:spcPts val="0"/>
        </a:spcAft>
        <a:buSzPct val="100000"/>
        <a:buFontTx/>
        <a:buNone/>
        <a:defRPr sz="1800" b="0" i="0" u="none" strike="noStrike" cap="none" spc="0" baseline="0">
          <a:solidFill>
            <a:schemeClr val="tx1"/>
          </a:solidFill>
          <a:uLnTx/>
          <a:latin typeface="+mn-lt"/>
          <a:ea typeface="+mn-ea"/>
          <a:cs typeface="+mn-cs"/>
          <a:sym typeface="Helvetica Neue" panose="02000503000000020004" pitchFamily="2" charset="0"/>
        </a:defRPr>
      </a:lvl4pPr>
      <a:lvl5pPr marL="0" marR="0" indent="0" algn="ctr" defTabSz="584200" rtl="0" latinLnBrk="0">
        <a:lnSpc>
          <a:spcPct val="100000"/>
        </a:lnSpc>
        <a:spcBef>
          <a:spcPts val="0"/>
        </a:spcBef>
        <a:spcAft>
          <a:spcPts val="0"/>
        </a:spcAft>
        <a:buSzPct val="100000"/>
        <a:buFontTx/>
        <a:buNone/>
        <a:defRPr sz="1800" b="0" i="0" u="none" strike="noStrike" cap="none" spc="0" baseline="0">
          <a:solidFill>
            <a:schemeClr val="tx1"/>
          </a:solidFill>
          <a:uLnTx/>
          <a:latin typeface="+mn-lt"/>
          <a:ea typeface="+mn-ea"/>
          <a:cs typeface="+mn-cs"/>
          <a:sym typeface="Helvetica Neue" panose="02000503000000020004" pitchFamily="2" charset="0"/>
        </a:defRPr>
      </a:lvl5pPr>
      <a:lvl6pPr marL="0" marR="0" indent="0" algn="ctr" defTabSz="584200" rtl="0" latinLnBrk="0">
        <a:lnSpc>
          <a:spcPct val="100000"/>
        </a:lnSpc>
        <a:spcBef>
          <a:spcPts val="0"/>
        </a:spcBef>
        <a:spcAft>
          <a:spcPts val="0"/>
        </a:spcAft>
        <a:buSzPct val="100000"/>
        <a:buFontTx/>
        <a:buNone/>
        <a:defRPr sz="1800" b="0" i="0" u="none" strike="noStrike" cap="none" spc="0" baseline="0">
          <a:solidFill>
            <a:schemeClr val="tx1"/>
          </a:solidFill>
          <a:uLnTx/>
          <a:latin typeface="+mn-lt"/>
          <a:ea typeface="+mn-ea"/>
          <a:cs typeface="+mn-cs"/>
          <a:sym typeface="Helvetica Neue" panose="02000503000000020004" pitchFamily="2" charset="0"/>
        </a:defRPr>
      </a:lvl6pPr>
      <a:lvl7pPr marL="0" marR="0" indent="0" algn="ctr" defTabSz="584200" rtl="0" latinLnBrk="0">
        <a:lnSpc>
          <a:spcPct val="100000"/>
        </a:lnSpc>
        <a:spcBef>
          <a:spcPts val="0"/>
        </a:spcBef>
        <a:spcAft>
          <a:spcPts val="0"/>
        </a:spcAft>
        <a:buSzPct val="100000"/>
        <a:buFontTx/>
        <a:buNone/>
        <a:defRPr sz="1800" b="0" i="0" u="none" strike="noStrike" cap="none" spc="0" baseline="0">
          <a:solidFill>
            <a:schemeClr val="tx1"/>
          </a:solidFill>
          <a:uLnTx/>
          <a:latin typeface="+mn-lt"/>
          <a:ea typeface="+mn-ea"/>
          <a:cs typeface="+mn-cs"/>
          <a:sym typeface="Helvetica Neue" panose="02000503000000020004" pitchFamily="2" charset="0"/>
        </a:defRPr>
      </a:lvl7pPr>
      <a:lvl8pPr marL="0" marR="0" indent="0" algn="ctr" defTabSz="584200" rtl="0" latinLnBrk="0">
        <a:lnSpc>
          <a:spcPct val="100000"/>
        </a:lnSpc>
        <a:spcBef>
          <a:spcPts val="0"/>
        </a:spcBef>
        <a:spcAft>
          <a:spcPts val="0"/>
        </a:spcAft>
        <a:buSzPct val="100000"/>
        <a:buFontTx/>
        <a:buNone/>
        <a:defRPr sz="1800" b="0" i="0" u="none" strike="noStrike" cap="none" spc="0" baseline="0">
          <a:solidFill>
            <a:schemeClr val="tx1"/>
          </a:solidFill>
          <a:uLnTx/>
          <a:latin typeface="+mn-lt"/>
          <a:ea typeface="+mn-ea"/>
          <a:cs typeface="+mn-cs"/>
          <a:sym typeface="Helvetica Neue" panose="02000503000000020004" pitchFamily="2" charset="0"/>
        </a:defRPr>
      </a:lvl8pPr>
      <a:lvl9pPr marL="0" marR="0" indent="0" algn="ctr" defTabSz="584200" rtl="0" latinLnBrk="0">
        <a:lnSpc>
          <a:spcPct val="100000"/>
        </a:lnSpc>
        <a:spcBef>
          <a:spcPts val="0"/>
        </a:spcBef>
        <a:spcAft>
          <a:spcPts val="0"/>
        </a:spcAft>
        <a:buSzPct val="100000"/>
        <a:buFontTx/>
        <a:buNone/>
        <a:defRPr sz="1800" b="0" i="0" u="none" strike="noStrike" cap="none" spc="0" baseline="0">
          <a:solidFill>
            <a:schemeClr val="tx1"/>
          </a:solidFill>
          <a:uLnTx/>
          <a:latin typeface="+mn-lt"/>
          <a:ea typeface="+mn-ea"/>
          <a:cs typeface="+mn-cs"/>
          <a:sym typeface="Helvetica Neue" panose="02000503000000020004" pitchFamily="2" charset="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9"/>
          <a:srcRect/>
          <a:stretch>
            <a:fillRect/>
          </a:stretch>
        </a:blipFill>
        <a:effectLst/>
      </p:bgPr>
    </p:bg>
    <p:spTree>
      <p:nvGrpSpPr>
        <p:cNvPr id="1" name=""/>
        <p:cNvGrpSpPr/>
        <p:nvPr/>
      </p:nvGrpSpPr>
      <p:grpSpPr>
        <a:xfrm>
          <a:off x="0" y="0"/>
          <a:ext cx="0" cy="0"/>
          <a:chOff x="0" y="0"/>
          <a:chExt cx="0" cy="0"/>
        </a:xfrm>
      </p:grpSpPr>
      <p:sp>
        <p:nvSpPr>
          <p:cNvPr id="2" name="Title Text"/>
          <p:cNvSpPr>
            <a:spLocks noGrp="1" noEditPoints="1"/>
          </p:cNvSpPr>
          <p:nvPr>
            <p:ph type="title"/>
          </p:nvPr>
        </p:nvSpPr>
        <p:spPr>
          <a:xfrm>
            <a:off x="6427173" y="1720973"/>
            <a:ext cx="19507201" cy="3673478"/>
          </a:xfrm>
          <a:prstGeom prst="rect">
            <a:avLst/>
          </a:prstGeom>
        </p:spPr>
        <p:txBody>
          <a:bodyPr lIns="50800" tIns="50800" rIns="50800" bIns="50800" anchor="b">
            <a:normAutofit/>
          </a:bodyPr>
          <a:lstStyle/>
          <a:p>
            <a:r>
              <a:t>Title Text</a:t>
            </a:r>
          </a:p>
        </p:txBody>
      </p:sp>
      <p:sp>
        <p:nvSpPr>
          <p:cNvPr id="3" name="Body Level One…"/>
          <p:cNvSpPr>
            <a:spLocks noGrp="1" noEditPoints="1"/>
          </p:cNvSpPr>
          <p:nvPr>
            <p:ph type="body" idx="1" hasCustomPrompt="1"/>
          </p:nvPr>
        </p:nvSpPr>
        <p:spPr>
          <a:xfrm>
            <a:off x="4914219" y="12528208"/>
            <a:ext cx="15240003" cy="636982"/>
          </a:xfrm>
          <a:prstGeom prst="rect">
            <a:avLst/>
          </a:prstGeom>
        </p:spPr>
        <p:txBody>
          <a:bodyPr lIns="45718" tIns="45718" rIns="45718" bIns="45718">
            <a:normAutofit/>
          </a:bodyPr>
          <a:lstStyle/>
          <a:p>
            <a:pPr lvl="0"/>
            <a:r>
              <a:t>Author and Date</a:t>
            </a:r>
          </a:p>
          <a:p>
            <a:pPr lvl="1"/>
            <a:endParaRPr/>
          </a:p>
          <a:p>
            <a:pPr lvl="2"/>
            <a:endParaRPr/>
          </a:p>
          <a:p>
            <a:pPr lvl="3"/>
            <a:endParaRPr/>
          </a:p>
          <a:p>
            <a:pPr lvl="4"/>
            <a:endParaRPr/>
          </a:p>
        </p:txBody>
      </p:sp>
      <p:sp>
        <p:nvSpPr>
          <p:cNvPr id="4" name="Slide Number"/>
          <p:cNvSpPr>
            <a:spLocks noGrp="1" noEditPoints="1"/>
          </p:cNvSpPr>
          <p:nvPr>
            <p:ph type="sldNum" sz="quarter" idx="2"/>
          </p:nvPr>
        </p:nvSpPr>
        <p:spPr>
          <a:xfrm>
            <a:off x="11998200" y="13081143"/>
            <a:ext cx="375108" cy="374457"/>
          </a:xfrm>
          <a:prstGeom prst="rect">
            <a:avLst/>
          </a:prstGeom>
        </p:spPr>
        <p:txBody>
          <a:bodyPr wrap="none" lIns="50800" tIns="50800" rIns="50800" bIns="50800" anchor="b">
            <a:spAutoFit/>
          </a:bodyPr>
          <a:lstStyle>
            <a:lvl1pPr algn="ctr" defTabSz="584200">
              <a:defRPr sz="1800">
                <a:solidFill>
                  <a:srgbClr val="000000"/>
                </a:solidFill>
                <a:latin typeface="+mn-lt"/>
                <a:ea typeface="+mn-ea"/>
                <a:cs typeface="+mn-cs"/>
                <a:sym typeface="Helvetica Neue" panose="02000503000000020004" pitchFamily="2" charset="0"/>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Lst>
  <p:transition spd="med"/>
  <p:hf sldNum="0" hdr="0" ftr="0" dt="0"/>
  <p:txStyles>
    <p:titleStyle>
      <a:lvl1pPr marL="0" marR="0" indent="0" algn="l" defTabSz="914376" rtl="0" latinLnBrk="0">
        <a:lnSpc>
          <a:spcPct val="80000"/>
        </a:lnSpc>
        <a:spcBef>
          <a:spcPts val="0"/>
        </a:spcBef>
        <a:spcAft>
          <a:spcPts val="0"/>
        </a:spcAft>
        <a:buSzPct val="100000"/>
        <a:buFontTx/>
        <a:buNone/>
        <a:defRPr sz="3375" b="0" i="0" u="none" strike="noStrike" cap="none" spc="-68" baseline="0">
          <a:solidFill>
            <a:srgbClr val="000000"/>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L="0" marR="0" indent="0" algn="l" defTabSz="914376" rtl="0" latinLnBrk="0">
        <a:lnSpc>
          <a:spcPct val="80000"/>
        </a:lnSpc>
        <a:spcBef>
          <a:spcPts val="0"/>
        </a:spcBef>
        <a:spcAft>
          <a:spcPts val="0"/>
        </a:spcAft>
        <a:buSzPct val="100000"/>
        <a:buFontTx/>
        <a:buNone/>
        <a:defRPr sz="3375" b="0" i="0" u="none" strike="noStrike" cap="none" spc="-68" baseline="0">
          <a:solidFill>
            <a:srgbClr val="000000"/>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0" marR="0" indent="0" algn="l" defTabSz="914376" rtl="0" latinLnBrk="0">
        <a:lnSpc>
          <a:spcPct val="80000"/>
        </a:lnSpc>
        <a:spcBef>
          <a:spcPts val="0"/>
        </a:spcBef>
        <a:spcAft>
          <a:spcPts val="0"/>
        </a:spcAft>
        <a:buSzPct val="100000"/>
        <a:buFontTx/>
        <a:buNone/>
        <a:defRPr sz="3375" b="0" i="0" u="none" strike="noStrike" cap="none" spc="-68" baseline="0">
          <a:solidFill>
            <a:srgbClr val="000000"/>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0" marR="0" indent="0" algn="l" defTabSz="914376" rtl="0" latinLnBrk="0">
        <a:lnSpc>
          <a:spcPct val="80000"/>
        </a:lnSpc>
        <a:spcBef>
          <a:spcPts val="0"/>
        </a:spcBef>
        <a:spcAft>
          <a:spcPts val="0"/>
        </a:spcAft>
        <a:buSzPct val="100000"/>
        <a:buFontTx/>
        <a:buNone/>
        <a:defRPr sz="3375" b="0" i="0" u="none" strike="noStrike" cap="none" spc="-68" baseline="0">
          <a:solidFill>
            <a:srgbClr val="000000"/>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0" marR="0" indent="0" algn="l" defTabSz="914376" rtl="0" latinLnBrk="0">
        <a:lnSpc>
          <a:spcPct val="80000"/>
        </a:lnSpc>
        <a:spcBef>
          <a:spcPts val="0"/>
        </a:spcBef>
        <a:spcAft>
          <a:spcPts val="0"/>
        </a:spcAft>
        <a:buSzPct val="100000"/>
        <a:buFontTx/>
        <a:buNone/>
        <a:defRPr sz="3375" b="0" i="0" u="none" strike="noStrike" cap="none" spc="-68" baseline="0">
          <a:solidFill>
            <a:srgbClr val="000000"/>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0" marR="0" indent="0" algn="l" defTabSz="914376" rtl="0" latinLnBrk="0">
        <a:lnSpc>
          <a:spcPct val="80000"/>
        </a:lnSpc>
        <a:spcBef>
          <a:spcPts val="0"/>
        </a:spcBef>
        <a:spcAft>
          <a:spcPts val="0"/>
        </a:spcAft>
        <a:buSzPct val="100000"/>
        <a:buFontTx/>
        <a:buNone/>
        <a:defRPr sz="3375" b="0" i="0" u="none" strike="noStrike" cap="none" spc="-68" baseline="0">
          <a:solidFill>
            <a:srgbClr val="000000"/>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0" marR="0" indent="0" algn="l" defTabSz="914376" rtl="0" latinLnBrk="0">
        <a:lnSpc>
          <a:spcPct val="80000"/>
        </a:lnSpc>
        <a:spcBef>
          <a:spcPts val="0"/>
        </a:spcBef>
        <a:spcAft>
          <a:spcPts val="0"/>
        </a:spcAft>
        <a:buSzPct val="100000"/>
        <a:buFontTx/>
        <a:buNone/>
        <a:defRPr sz="3375" b="0" i="0" u="none" strike="noStrike" cap="none" spc="-68" baseline="0">
          <a:solidFill>
            <a:srgbClr val="000000"/>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0" marR="0" indent="0" algn="l" defTabSz="914376" rtl="0" latinLnBrk="0">
        <a:lnSpc>
          <a:spcPct val="80000"/>
        </a:lnSpc>
        <a:spcBef>
          <a:spcPts val="0"/>
        </a:spcBef>
        <a:spcAft>
          <a:spcPts val="0"/>
        </a:spcAft>
        <a:buSzPct val="100000"/>
        <a:buFontTx/>
        <a:buNone/>
        <a:defRPr sz="3375" b="0" i="0" u="none" strike="noStrike" cap="none" spc="-68" baseline="0">
          <a:solidFill>
            <a:srgbClr val="000000"/>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0" marR="0" indent="0" algn="l" defTabSz="914376" rtl="0" latinLnBrk="0">
        <a:lnSpc>
          <a:spcPct val="80000"/>
        </a:lnSpc>
        <a:spcBef>
          <a:spcPts val="0"/>
        </a:spcBef>
        <a:spcAft>
          <a:spcPts val="0"/>
        </a:spcAft>
        <a:buSzPct val="100000"/>
        <a:buFontTx/>
        <a:buNone/>
        <a:defRPr sz="3375" b="0" i="0" u="none" strike="noStrike" cap="none" spc="-68" baseline="0">
          <a:solidFill>
            <a:srgbClr val="000000"/>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p:titleStyle>
    <p:bodyStyle>
      <a:lvl1pPr marL="0" marR="0" indent="0" algn="l" defTabSz="309563" rtl="0" latinLnBrk="0">
        <a:lnSpc>
          <a:spcPct val="100000"/>
        </a:lnSpc>
        <a:spcBef>
          <a:spcPts val="0"/>
        </a:spcBef>
        <a:spcAft>
          <a:spcPts val="0"/>
        </a:spcAft>
        <a:buSzPct val="100000"/>
        <a:buFontTx/>
        <a:buNone/>
        <a:defRPr sz="1350" b="0" i="0" u="none" strike="noStrike" cap="none" spc="0" baseline="0">
          <a:solidFill>
            <a:srgbClr val="FFFFFF"/>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L="400050" marR="0" indent="-171450" algn="l" defTabSz="309563" rtl="0" latinLnBrk="0">
        <a:lnSpc>
          <a:spcPct val="100000"/>
        </a:lnSpc>
        <a:spcBef>
          <a:spcPts val="0"/>
        </a:spcBef>
        <a:spcAft>
          <a:spcPts val="0"/>
        </a:spcAft>
        <a:buSzPct val="123000"/>
        <a:buFontTx/>
        <a:buChar char="•"/>
        <a:defRPr sz="1350" b="0" i="0" u="none" strike="noStrike" cap="none" spc="0" baseline="0">
          <a:solidFill>
            <a:srgbClr val="FFFFFF"/>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628650" marR="0" indent="-171450" algn="l" defTabSz="309563" rtl="0" latinLnBrk="0">
        <a:lnSpc>
          <a:spcPct val="100000"/>
        </a:lnSpc>
        <a:spcBef>
          <a:spcPts val="0"/>
        </a:spcBef>
        <a:spcAft>
          <a:spcPts val="0"/>
        </a:spcAft>
        <a:buSzPct val="123000"/>
        <a:buFontTx/>
        <a:buChar char="•"/>
        <a:defRPr sz="1350" b="0" i="0" u="none" strike="noStrike" cap="none" spc="0" baseline="0">
          <a:solidFill>
            <a:srgbClr val="FFFFFF"/>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857250" marR="0" indent="-171450" algn="l" defTabSz="309563" rtl="0" latinLnBrk="0">
        <a:lnSpc>
          <a:spcPct val="100000"/>
        </a:lnSpc>
        <a:spcBef>
          <a:spcPts val="0"/>
        </a:spcBef>
        <a:spcAft>
          <a:spcPts val="0"/>
        </a:spcAft>
        <a:buSzPct val="123000"/>
        <a:buFontTx/>
        <a:buChar char="•"/>
        <a:defRPr sz="1350" b="0" i="0" u="none" strike="noStrike" cap="none" spc="0" baseline="0">
          <a:solidFill>
            <a:srgbClr val="FFFFFF"/>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1085850" marR="0" indent="-171450" algn="l" defTabSz="309563" rtl="0" latinLnBrk="0">
        <a:lnSpc>
          <a:spcPct val="100000"/>
        </a:lnSpc>
        <a:spcBef>
          <a:spcPts val="0"/>
        </a:spcBef>
        <a:spcAft>
          <a:spcPts val="0"/>
        </a:spcAft>
        <a:buSzPct val="123000"/>
        <a:buFontTx/>
        <a:buChar char="•"/>
        <a:defRPr sz="1350" b="0" i="0" u="none" strike="noStrike" cap="none" spc="0" baseline="0">
          <a:solidFill>
            <a:srgbClr val="FFFFFF"/>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1314450" marR="0" indent="-171450" algn="l" defTabSz="309563" rtl="0" latinLnBrk="0">
        <a:lnSpc>
          <a:spcPct val="100000"/>
        </a:lnSpc>
        <a:spcBef>
          <a:spcPts val="0"/>
        </a:spcBef>
        <a:spcAft>
          <a:spcPts val="0"/>
        </a:spcAft>
        <a:buSzPct val="123000"/>
        <a:buFontTx/>
        <a:buChar char="•"/>
        <a:defRPr sz="1350" b="0" i="0" u="none" strike="noStrike" cap="none" spc="0" baseline="0">
          <a:solidFill>
            <a:srgbClr val="FFFFFF"/>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1543050" marR="0" indent="-171450" algn="l" defTabSz="309563" rtl="0" latinLnBrk="0">
        <a:lnSpc>
          <a:spcPct val="100000"/>
        </a:lnSpc>
        <a:spcBef>
          <a:spcPts val="0"/>
        </a:spcBef>
        <a:spcAft>
          <a:spcPts val="0"/>
        </a:spcAft>
        <a:buSzPct val="123000"/>
        <a:buFontTx/>
        <a:buChar char="•"/>
        <a:defRPr sz="1350" b="0" i="0" u="none" strike="noStrike" cap="none" spc="0" baseline="0">
          <a:solidFill>
            <a:srgbClr val="FFFFFF"/>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1771650" marR="0" indent="-171450" algn="l" defTabSz="309563" rtl="0" latinLnBrk="0">
        <a:lnSpc>
          <a:spcPct val="100000"/>
        </a:lnSpc>
        <a:spcBef>
          <a:spcPts val="0"/>
        </a:spcBef>
        <a:spcAft>
          <a:spcPts val="0"/>
        </a:spcAft>
        <a:buSzPct val="123000"/>
        <a:buFontTx/>
        <a:buChar char="•"/>
        <a:defRPr sz="1350" b="0" i="0" u="none" strike="noStrike" cap="none" spc="0" baseline="0">
          <a:solidFill>
            <a:srgbClr val="FFFFFF"/>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2000250" marR="0" indent="-171450" algn="l" defTabSz="309563" rtl="0" latinLnBrk="0">
        <a:lnSpc>
          <a:spcPct val="100000"/>
        </a:lnSpc>
        <a:spcBef>
          <a:spcPts val="0"/>
        </a:spcBef>
        <a:spcAft>
          <a:spcPts val="0"/>
        </a:spcAft>
        <a:buSzPct val="123000"/>
        <a:buFontTx/>
        <a:buChar char="•"/>
        <a:defRPr sz="1350" b="0" i="0" u="none" strike="noStrike" cap="none" spc="0" baseline="0">
          <a:solidFill>
            <a:srgbClr val="FFFFFF"/>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p:bodyStyle>
    <p:otherStyle>
      <a:lvl1pPr marL="0" marR="0" indent="0" algn="ctr" defTabSz="219075" rtl="0" latinLnBrk="0">
        <a:lnSpc>
          <a:spcPct val="100000"/>
        </a:lnSpc>
        <a:spcBef>
          <a:spcPts val="0"/>
        </a:spcBef>
        <a:spcAft>
          <a:spcPts val="0"/>
        </a:spcAft>
        <a:buSzPct val="100000"/>
        <a:buFontTx/>
        <a:buNone/>
        <a:defRPr sz="675" b="0" i="0" u="none" strike="noStrike" cap="none" spc="0" baseline="0">
          <a:solidFill>
            <a:schemeClr val="tx1"/>
          </a:solidFill>
          <a:uLnTx/>
          <a:latin typeface="+mn-lt"/>
          <a:ea typeface="+mn-ea"/>
          <a:cs typeface="+mn-cs"/>
          <a:sym typeface="Helvetica Neue" panose="02000503000000020004" pitchFamily="2" charset="0"/>
        </a:defRPr>
      </a:lvl1pPr>
      <a:lvl2pPr marL="0" marR="0" indent="0" algn="ctr" defTabSz="219075" rtl="0" latinLnBrk="0">
        <a:lnSpc>
          <a:spcPct val="100000"/>
        </a:lnSpc>
        <a:spcBef>
          <a:spcPts val="0"/>
        </a:spcBef>
        <a:spcAft>
          <a:spcPts val="0"/>
        </a:spcAft>
        <a:buSzPct val="100000"/>
        <a:buFontTx/>
        <a:buNone/>
        <a:defRPr sz="675" b="0" i="0" u="none" strike="noStrike" cap="none" spc="0" baseline="0">
          <a:solidFill>
            <a:schemeClr val="tx1"/>
          </a:solidFill>
          <a:uLnTx/>
          <a:latin typeface="+mn-lt"/>
          <a:ea typeface="+mn-ea"/>
          <a:cs typeface="+mn-cs"/>
          <a:sym typeface="Helvetica Neue" panose="02000503000000020004" pitchFamily="2" charset="0"/>
        </a:defRPr>
      </a:lvl2pPr>
      <a:lvl3pPr marL="0" marR="0" indent="0" algn="ctr" defTabSz="219075" rtl="0" latinLnBrk="0">
        <a:lnSpc>
          <a:spcPct val="100000"/>
        </a:lnSpc>
        <a:spcBef>
          <a:spcPts val="0"/>
        </a:spcBef>
        <a:spcAft>
          <a:spcPts val="0"/>
        </a:spcAft>
        <a:buSzPct val="100000"/>
        <a:buFontTx/>
        <a:buNone/>
        <a:defRPr sz="675" b="0" i="0" u="none" strike="noStrike" cap="none" spc="0" baseline="0">
          <a:solidFill>
            <a:schemeClr val="tx1"/>
          </a:solidFill>
          <a:uLnTx/>
          <a:latin typeface="+mn-lt"/>
          <a:ea typeface="+mn-ea"/>
          <a:cs typeface="+mn-cs"/>
          <a:sym typeface="Helvetica Neue" panose="02000503000000020004" pitchFamily="2" charset="0"/>
        </a:defRPr>
      </a:lvl3pPr>
      <a:lvl4pPr marL="0" marR="0" indent="0" algn="ctr" defTabSz="219075" rtl="0" latinLnBrk="0">
        <a:lnSpc>
          <a:spcPct val="100000"/>
        </a:lnSpc>
        <a:spcBef>
          <a:spcPts val="0"/>
        </a:spcBef>
        <a:spcAft>
          <a:spcPts val="0"/>
        </a:spcAft>
        <a:buSzPct val="100000"/>
        <a:buFontTx/>
        <a:buNone/>
        <a:defRPr sz="675" b="0" i="0" u="none" strike="noStrike" cap="none" spc="0" baseline="0">
          <a:solidFill>
            <a:schemeClr val="tx1"/>
          </a:solidFill>
          <a:uLnTx/>
          <a:latin typeface="+mn-lt"/>
          <a:ea typeface="+mn-ea"/>
          <a:cs typeface="+mn-cs"/>
          <a:sym typeface="Helvetica Neue" panose="02000503000000020004" pitchFamily="2" charset="0"/>
        </a:defRPr>
      </a:lvl4pPr>
      <a:lvl5pPr marL="0" marR="0" indent="0" algn="ctr" defTabSz="219075" rtl="0" latinLnBrk="0">
        <a:lnSpc>
          <a:spcPct val="100000"/>
        </a:lnSpc>
        <a:spcBef>
          <a:spcPts val="0"/>
        </a:spcBef>
        <a:spcAft>
          <a:spcPts val="0"/>
        </a:spcAft>
        <a:buSzPct val="100000"/>
        <a:buFontTx/>
        <a:buNone/>
        <a:defRPr sz="675" b="0" i="0" u="none" strike="noStrike" cap="none" spc="0" baseline="0">
          <a:solidFill>
            <a:schemeClr val="tx1"/>
          </a:solidFill>
          <a:uLnTx/>
          <a:latin typeface="+mn-lt"/>
          <a:ea typeface="+mn-ea"/>
          <a:cs typeface="+mn-cs"/>
          <a:sym typeface="Helvetica Neue" panose="02000503000000020004" pitchFamily="2" charset="0"/>
        </a:defRPr>
      </a:lvl5pPr>
      <a:lvl6pPr marL="0" marR="0" indent="0" algn="ctr" defTabSz="219075" rtl="0" latinLnBrk="0">
        <a:lnSpc>
          <a:spcPct val="100000"/>
        </a:lnSpc>
        <a:spcBef>
          <a:spcPts val="0"/>
        </a:spcBef>
        <a:spcAft>
          <a:spcPts val="0"/>
        </a:spcAft>
        <a:buSzPct val="100000"/>
        <a:buFontTx/>
        <a:buNone/>
        <a:defRPr sz="675" b="0" i="0" u="none" strike="noStrike" cap="none" spc="0" baseline="0">
          <a:solidFill>
            <a:schemeClr val="tx1"/>
          </a:solidFill>
          <a:uLnTx/>
          <a:latin typeface="+mn-lt"/>
          <a:ea typeface="+mn-ea"/>
          <a:cs typeface="+mn-cs"/>
          <a:sym typeface="Helvetica Neue" panose="02000503000000020004" pitchFamily="2" charset="0"/>
        </a:defRPr>
      </a:lvl6pPr>
      <a:lvl7pPr marL="0" marR="0" indent="0" algn="ctr" defTabSz="219075" rtl="0" latinLnBrk="0">
        <a:lnSpc>
          <a:spcPct val="100000"/>
        </a:lnSpc>
        <a:spcBef>
          <a:spcPts val="0"/>
        </a:spcBef>
        <a:spcAft>
          <a:spcPts val="0"/>
        </a:spcAft>
        <a:buSzPct val="100000"/>
        <a:buFontTx/>
        <a:buNone/>
        <a:defRPr sz="675" b="0" i="0" u="none" strike="noStrike" cap="none" spc="0" baseline="0">
          <a:solidFill>
            <a:schemeClr val="tx1"/>
          </a:solidFill>
          <a:uLnTx/>
          <a:latin typeface="+mn-lt"/>
          <a:ea typeface="+mn-ea"/>
          <a:cs typeface="+mn-cs"/>
          <a:sym typeface="Helvetica Neue" panose="02000503000000020004" pitchFamily="2" charset="0"/>
        </a:defRPr>
      </a:lvl7pPr>
      <a:lvl8pPr marL="0" marR="0" indent="0" algn="ctr" defTabSz="219075" rtl="0" latinLnBrk="0">
        <a:lnSpc>
          <a:spcPct val="100000"/>
        </a:lnSpc>
        <a:spcBef>
          <a:spcPts val="0"/>
        </a:spcBef>
        <a:spcAft>
          <a:spcPts val="0"/>
        </a:spcAft>
        <a:buSzPct val="100000"/>
        <a:buFontTx/>
        <a:buNone/>
        <a:defRPr sz="675" b="0" i="0" u="none" strike="noStrike" cap="none" spc="0" baseline="0">
          <a:solidFill>
            <a:schemeClr val="tx1"/>
          </a:solidFill>
          <a:uLnTx/>
          <a:latin typeface="+mn-lt"/>
          <a:ea typeface="+mn-ea"/>
          <a:cs typeface="+mn-cs"/>
          <a:sym typeface="Helvetica Neue" panose="02000503000000020004" pitchFamily="2" charset="0"/>
        </a:defRPr>
      </a:lvl8pPr>
      <a:lvl9pPr marL="0" marR="0" indent="0" algn="ctr" defTabSz="219075" rtl="0" latinLnBrk="0">
        <a:lnSpc>
          <a:spcPct val="100000"/>
        </a:lnSpc>
        <a:spcBef>
          <a:spcPts val="0"/>
        </a:spcBef>
        <a:spcAft>
          <a:spcPts val="0"/>
        </a:spcAft>
        <a:buSzPct val="100000"/>
        <a:buFontTx/>
        <a:buNone/>
        <a:defRPr sz="675" b="0" i="0" u="none" strike="noStrike" cap="none" spc="0" baseline="0">
          <a:solidFill>
            <a:schemeClr val="tx1"/>
          </a:solidFill>
          <a:uLnTx/>
          <a:latin typeface="+mn-lt"/>
          <a:ea typeface="+mn-ea"/>
          <a:cs typeface="+mn-cs"/>
          <a:sym typeface="Helvetica Neue" panose="02000503000000020004" pitchFamily="2" charset="0"/>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noEditPoints="1"/>
          </p:cNvSpPr>
          <p:nvPr>
            <p:ph type="title"/>
          </p:nvPr>
        </p:nvSpPr>
        <p:spPr>
          <a:xfrm>
            <a:off x="1676400" y="730250"/>
            <a:ext cx="21031200" cy="2651126"/>
          </a:xfrm>
          <a:prstGeom prst="rect">
            <a:avLst/>
          </a:prstGeom>
        </p:spPr>
        <p:txBody>
          <a:bodyPr vert="horz" lIns="91440" tIns="45720" rIns="91440" bIns="45720" rtlCol="0" anchor="ctr">
            <a:normAutofit/>
          </a:bodyPr>
          <a:lstStyle/>
          <a:p>
            <a:r>
              <a:rPr lang="en-US"/>
              <a:t>Click to edit Master title style</a:t>
            </a:r>
            <a:endParaRPr lang="fi-FI"/>
          </a:p>
        </p:txBody>
      </p:sp>
      <p:sp>
        <p:nvSpPr>
          <p:cNvPr id="3" name="Text Placeholder 2"/>
          <p:cNvSpPr>
            <a:spLocks noGrp="1" noEditPoints="1"/>
          </p:cNvSpPr>
          <p:nvPr>
            <p:ph type="body" idx="1"/>
          </p:nvPr>
        </p:nvSpPr>
        <p:spPr>
          <a:xfrm>
            <a:off x="1676400" y="3651250"/>
            <a:ext cx="21031200" cy="870267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noEditPoints="1"/>
          </p:cNvSpPr>
          <p:nvPr>
            <p:ph type="dt" sz="half" idx="2"/>
          </p:nvPr>
        </p:nvSpPr>
        <p:spPr>
          <a:xfrm>
            <a:off x="1676400" y="12712702"/>
            <a:ext cx="5486400" cy="730250"/>
          </a:xfrm>
          <a:prstGeom prst="rect">
            <a:avLst/>
          </a:prstGeom>
        </p:spPr>
        <p:txBody>
          <a:bodyPr vert="horz" lIns="91440" tIns="45720" rIns="91440" bIns="45720" rtlCol="0" anchor="ctr"/>
          <a:lstStyle>
            <a:lvl1pPr algn="l" defTabSz="2438400">
              <a:defRPr sz="2400">
                <a:solidFill>
                  <a:schemeClr val="tx1">
                    <a:tint val="75000"/>
                  </a:schemeClr>
                </a:solidFill>
              </a:defRPr>
            </a:lvl1pPr>
          </a:lstStyle>
          <a:p>
            <a:fld id="{969048F2-DB23-4240-A96B-3E9A153FA722}" type="datetimeFigureOut">
              <a:rPr lang="fi-FI" smtClean="0"/>
              <a:t>18.3.2024</a:t>
            </a:fld>
            <a:endParaRPr lang="fi-FI"/>
          </a:p>
        </p:txBody>
      </p:sp>
      <p:sp>
        <p:nvSpPr>
          <p:cNvPr id="5" name="Footer Placeholder 4"/>
          <p:cNvSpPr>
            <a:spLocks noGrp="1" noEditPoints="1"/>
          </p:cNvSpPr>
          <p:nvPr>
            <p:ph type="ftr" sz="quarter" idx="3"/>
          </p:nvPr>
        </p:nvSpPr>
        <p:spPr>
          <a:xfrm>
            <a:off x="8077200" y="12712702"/>
            <a:ext cx="8229600" cy="730250"/>
          </a:xfrm>
          <a:prstGeom prst="rect">
            <a:avLst/>
          </a:prstGeom>
        </p:spPr>
        <p:txBody>
          <a:bodyPr vert="horz" lIns="91440" tIns="45720" rIns="91440" bIns="45720" rtlCol="0" anchor="ctr"/>
          <a:lstStyle>
            <a:lvl1pPr algn="ctr" defTabSz="2438400">
              <a:defRPr sz="2400">
                <a:solidFill>
                  <a:schemeClr val="tx1">
                    <a:tint val="75000"/>
                  </a:schemeClr>
                </a:solidFill>
              </a:defRPr>
            </a:lvl1pPr>
          </a:lstStyle>
          <a:p>
            <a:endParaRPr lang="fi-FI"/>
          </a:p>
        </p:txBody>
      </p:sp>
      <p:sp>
        <p:nvSpPr>
          <p:cNvPr id="6" name="Slide Number Placeholder 5"/>
          <p:cNvSpPr>
            <a:spLocks noGrp="1" noEditPoints="1"/>
          </p:cNvSpPr>
          <p:nvPr>
            <p:ph type="sldNum" sz="quarter" idx="4"/>
          </p:nvPr>
        </p:nvSpPr>
        <p:spPr>
          <a:xfrm>
            <a:off x="17221200" y="12712702"/>
            <a:ext cx="5486400" cy="730250"/>
          </a:xfrm>
          <a:prstGeom prst="rect">
            <a:avLst/>
          </a:prstGeom>
        </p:spPr>
        <p:txBody>
          <a:bodyPr vert="horz" lIns="91440" tIns="45720" rIns="91440" bIns="45720" rtlCol="0" anchor="ctr"/>
          <a:lstStyle>
            <a:lvl1pPr algn="r" defTabSz="2438400">
              <a:defRPr sz="2400">
                <a:solidFill>
                  <a:schemeClr val="tx1">
                    <a:tint val="75000"/>
                  </a:schemeClr>
                </a:solidFill>
              </a:defRPr>
            </a:lvl1pPr>
          </a:lstStyle>
          <a:p>
            <a:fld id="{AF094ED9-C8D8-4436-B824-545DB406B4CC}" type="slidenum">
              <a:rPr lang="fi-FI" smtClean="0"/>
              <a:t>‹#›</a:t>
            </a:fld>
            <a:endParaRPr lang="fi-FI"/>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noEditPoints="1"/>
          </p:cNvSpPr>
          <p:nvPr>
            <p:ph type="title"/>
          </p:nvPr>
        </p:nvSpPr>
        <p:spPr bwMode="auto">
          <a:xfrm>
            <a:off x="1676400" y="1362072"/>
            <a:ext cx="18045952" cy="1093261"/>
          </a:xfrm>
          <a:prstGeom prst="rect">
            <a:avLst/>
          </a:prstGeom>
        </p:spPr>
        <p:txBody>
          <a:bodyPr vert="horz" lIns="91440" tIns="45720" rIns="91440" bIns="45720" rtlCol="0" anchor="t">
            <a:normAutofit/>
          </a:bodyPr>
          <a:lstStyle/>
          <a:p>
            <a:r>
              <a:rPr lang="en-GB"/>
              <a:t>Click to edit Master title style</a:t>
            </a:r>
            <a:endParaRPr lang="en-US"/>
          </a:p>
        </p:txBody>
      </p:sp>
      <p:sp>
        <p:nvSpPr>
          <p:cNvPr id="3" name="Text Placeholder 2"/>
          <p:cNvSpPr>
            <a:spLocks noGrp="1" noEditPoints="1"/>
          </p:cNvSpPr>
          <p:nvPr>
            <p:ph type="body" idx="1"/>
          </p:nvPr>
        </p:nvSpPr>
        <p:spPr bwMode="auto">
          <a:xfrm>
            <a:off x="1676400" y="3098800"/>
            <a:ext cx="21031200" cy="9255128"/>
          </a:xfrm>
          <a:prstGeom prst="rect">
            <a:avLst/>
          </a:prstGeom>
        </p:spPr>
        <p:txBody>
          <a:bodyPr vert="horz" lIns="91440" tIns="45720" rIns="91440" bIns="45720" rtlCol="0">
            <a:normAutofit/>
          </a:bodyPr>
          <a:lstStyle/>
          <a:p>
            <a:pPr lvl="0"/>
            <a:r>
              <a:rPr lang="en-GB"/>
              <a:t>Click to edit Master text styles</a:t>
            </a:r>
            <a:endParaRPr/>
          </a:p>
          <a:p>
            <a:pPr lvl="1"/>
            <a:r>
              <a:rPr lang="en-GB"/>
              <a:t>Second level</a:t>
            </a:r>
            <a:endParaRPr/>
          </a:p>
          <a:p>
            <a:pPr lvl="2"/>
            <a:r>
              <a:rPr lang="en-GB"/>
              <a:t>Third level</a:t>
            </a:r>
            <a:endParaRPr/>
          </a:p>
          <a:p>
            <a:pPr lvl="3"/>
            <a:r>
              <a:rPr lang="en-GB"/>
              <a:t>Fourth level</a:t>
            </a:r>
            <a:endParaRPr/>
          </a:p>
          <a:p>
            <a:pPr lvl="4"/>
            <a:r>
              <a:rPr lang="en-GB"/>
              <a:t>Fifth level</a:t>
            </a:r>
            <a:endParaRPr lang="en-US"/>
          </a:p>
        </p:txBody>
      </p:sp>
      <p:sp>
        <p:nvSpPr>
          <p:cNvPr id="4" name="Date Placeholder 3"/>
          <p:cNvSpPr>
            <a:spLocks noGrp="1" noEditPoints="1"/>
          </p:cNvSpPr>
          <p:nvPr>
            <p:ph type="dt" sz="half" idx="2"/>
          </p:nvPr>
        </p:nvSpPr>
        <p:spPr bwMode="auto">
          <a:xfrm>
            <a:off x="1676400" y="12712702"/>
            <a:ext cx="5486400" cy="730250"/>
          </a:xfrm>
          <a:prstGeom prst="rect">
            <a:avLst/>
          </a:prstGeom>
        </p:spPr>
        <p:txBody>
          <a:bodyPr vert="horz" lIns="91440" tIns="45720" rIns="91440" bIns="45720" rtlCol="0" anchor="ctr"/>
          <a:lstStyle>
            <a:lvl1pPr algn="l" defTabSz="2438400">
              <a:defRPr sz="2000">
                <a:solidFill>
                  <a:schemeClr val="tx1">
                    <a:tint val="75000"/>
                  </a:schemeClr>
                </a:solidFill>
              </a:defRPr>
            </a:lvl1pPr>
          </a:lstStyle>
          <a:p>
            <a:endParaRPr lang="en-US"/>
          </a:p>
        </p:txBody>
      </p:sp>
      <p:sp>
        <p:nvSpPr>
          <p:cNvPr id="6" name="Slide Number Placeholder 5"/>
          <p:cNvSpPr>
            <a:spLocks noGrp="1" noEditPoints="1"/>
          </p:cNvSpPr>
          <p:nvPr>
            <p:ph type="sldNum" sz="quarter" idx="4"/>
          </p:nvPr>
        </p:nvSpPr>
        <p:spPr bwMode="auto">
          <a:xfrm>
            <a:off x="17221200" y="12712702"/>
            <a:ext cx="5486400" cy="730250"/>
          </a:xfrm>
          <a:prstGeom prst="rect">
            <a:avLst/>
          </a:prstGeom>
        </p:spPr>
        <p:txBody>
          <a:bodyPr vert="horz" lIns="91440" tIns="45720" rIns="91440" bIns="45720" rtlCol="0" anchor="ctr"/>
          <a:lstStyle>
            <a:lvl1pPr algn="r" defTabSz="2438400">
              <a:defRPr sz="2000">
                <a:solidFill>
                  <a:schemeClr val="tx1">
                    <a:tint val="75000"/>
                  </a:schemeClr>
                </a:solidFill>
              </a:defRPr>
            </a:lvl1pPr>
          </a:lstStyle>
          <a:p>
            <a:fld id="{5C197750-EEBD-B34A-BE39-A2AA7A4A9606}" type="slidenum">
              <a:rPr lang="en-US"/>
              <a:t>‹#›</a:t>
            </a:fld>
            <a:endParaRPr lang="en-US"/>
          </a:p>
        </p:txBody>
      </p:sp>
      <p:pic>
        <p:nvPicPr>
          <p:cNvPr id="5" name="Picture 4"/>
          <p:cNvPicPr>
            <a:picLocks noChangeAspect="1"/>
          </p:cNvPicPr>
          <p:nvPr userDrawn="1"/>
        </p:nvPicPr>
        <p:blipFill>
          <a:blip r:embed="rId12"/>
          <a:srcRect/>
          <a:stretch>
            <a:fillRect/>
          </a:stretch>
        </p:blipFill>
        <p:spPr bwMode="auto">
          <a:xfrm>
            <a:off x="20039384" y="1362072"/>
            <a:ext cx="2668216" cy="780536"/>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Lst>
  <p:transition spd="slow">
    <p:push/>
  </p:transition>
  <p:hf hdr="0" ftr="0" dt="0"/>
  <p:txStyles>
    <p:titleStyle>
      <a:lvl1pPr algn="l" defTabSz="685800">
        <a:lnSpc>
          <a:spcPct val="90000"/>
        </a:lnSpc>
        <a:spcBef>
          <a:spcPts val="0"/>
        </a:spcBef>
        <a:buNone/>
        <a:defRPr sz="2000" b="0" i="0">
          <a:solidFill>
            <a:schemeClr val="tx1"/>
          </a:solidFill>
          <a:latin typeface="Century Gothic" panose="020F0302020204030204" pitchFamily="34" charset="0"/>
          <a:ea typeface="Century Gothic" panose="020F0302020204030204" pitchFamily="34" charset="0"/>
          <a:cs typeface="Century Gothic" panose="020F0302020204030204" pitchFamily="34" charset="0"/>
        </a:defRPr>
      </a:lvl1pPr>
    </p:titleStyle>
    <p:bodyStyle>
      <a:lvl1pPr marL="171450" indent="-171450" algn="l" defTabSz="685800">
        <a:lnSpc>
          <a:spcPct val="90000"/>
        </a:lnSpc>
        <a:spcBef>
          <a:spcPts val="750"/>
        </a:spcBef>
        <a:buFont typeface="Arial" panose="020B0604020202020204" pitchFamily="34" charset="0"/>
        <a:buChar char="•"/>
        <a:defRPr sz="1400" b="0" i="0">
          <a:solidFill>
            <a:schemeClr val="tx1"/>
          </a:solidFill>
          <a:latin typeface="+mn-lt"/>
          <a:ea typeface="Century Gothic" panose="020F0302020204030204" pitchFamily="34" charset="0"/>
          <a:cs typeface="Century Gothic" panose="020F0302020204030204" pitchFamily="34" charset="0"/>
        </a:defRPr>
      </a:lvl1pPr>
      <a:lvl2pPr marL="514350" indent="-171450" algn="l" defTabSz="685800">
        <a:lnSpc>
          <a:spcPct val="90000"/>
        </a:lnSpc>
        <a:spcBef>
          <a:spcPts val="375"/>
        </a:spcBef>
        <a:buFont typeface="Arial" panose="020B0604020202020204" pitchFamily="34" charset="0"/>
        <a:buChar char="•"/>
        <a:defRPr sz="1200" b="0" i="0">
          <a:solidFill>
            <a:schemeClr val="tx1"/>
          </a:solidFill>
          <a:latin typeface="+mn-lt"/>
          <a:ea typeface="Century Gothic" panose="020F0302020204030204" pitchFamily="34" charset="0"/>
          <a:cs typeface="Century Gothic" panose="020F0302020204030204" pitchFamily="34" charset="0"/>
        </a:defRPr>
      </a:lvl2pPr>
      <a:lvl3pPr marL="857250" indent="-171450" algn="l" defTabSz="685800">
        <a:lnSpc>
          <a:spcPct val="90000"/>
        </a:lnSpc>
        <a:spcBef>
          <a:spcPts val="375"/>
        </a:spcBef>
        <a:buFont typeface="Arial" panose="020B0604020202020204" pitchFamily="34" charset="0"/>
        <a:buChar char="•"/>
        <a:defRPr sz="1000" b="0" i="0">
          <a:solidFill>
            <a:schemeClr val="tx1"/>
          </a:solidFill>
          <a:latin typeface="+mn-lt"/>
          <a:ea typeface="Century Gothic" panose="020F0302020204030204" pitchFamily="34" charset="0"/>
          <a:cs typeface="Century Gothic" panose="020F0302020204030204" pitchFamily="34" charset="0"/>
        </a:defRPr>
      </a:lvl3pPr>
      <a:lvl4pPr marL="1200150" indent="-171450" algn="l" defTabSz="685800">
        <a:lnSpc>
          <a:spcPct val="90000"/>
        </a:lnSpc>
        <a:spcBef>
          <a:spcPts val="375"/>
        </a:spcBef>
        <a:buFont typeface="Arial" panose="020B0604020202020204" pitchFamily="34" charset="0"/>
        <a:buChar char="•"/>
        <a:defRPr sz="900" b="0" i="0">
          <a:solidFill>
            <a:schemeClr val="tx1"/>
          </a:solidFill>
          <a:latin typeface="+mn-lt"/>
          <a:ea typeface="Century Gothic" panose="020F0302020204030204" pitchFamily="34" charset="0"/>
          <a:cs typeface="Century Gothic" panose="020F0302020204030204" pitchFamily="34" charset="0"/>
        </a:defRPr>
      </a:lvl4pPr>
      <a:lvl5pPr marL="1543050" indent="-171450" algn="l" defTabSz="685800">
        <a:lnSpc>
          <a:spcPct val="90000"/>
        </a:lnSpc>
        <a:spcBef>
          <a:spcPts val="375"/>
        </a:spcBef>
        <a:buFont typeface="Arial" panose="020B0604020202020204" pitchFamily="34" charset="0"/>
        <a:buChar char="•"/>
        <a:defRPr sz="800" b="0" i="0">
          <a:solidFill>
            <a:schemeClr val="tx1"/>
          </a:solidFill>
          <a:latin typeface="+mn-lt"/>
          <a:ea typeface="Century Gothic" panose="020F0302020204030204" pitchFamily="34" charset="0"/>
          <a:cs typeface="Century Gothic" panose="020F0302020204030204" pitchFamily="34" charset="0"/>
        </a:defRPr>
      </a:lvl5pPr>
      <a:lvl6pPr marL="1885950" indent="-171450" algn="l" defTabSz="685800">
        <a:lnSpc>
          <a:spcPct val="90000"/>
        </a:lnSpc>
        <a:spcBef>
          <a:spcPts val="375"/>
        </a:spcBef>
        <a:buFont typeface="Arial" panose="020B0604020202020204" pitchFamily="34" charset="0"/>
        <a:buChar char="•"/>
        <a:defRPr sz="1350">
          <a:solidFill>
            <a:schemeClr val="tx1"/>
          </a:solidFill>
          <a:latin typeface="+mn-lt"/>
          <a:ea typeface="+mn-ea"/>
          <a:cs typeface="+mn-cs"/>
        </a:defRPr>
      </a:lvl6pPr>
      <a:lvl7pPr marL="2228850" indent="-171450" algn="l" defTabSz="685800">
        <a:lnSpc>
          <a:spcPct val="90000"/>
        </a:lnSpc>
        <a:spcBef>
          <a:spcPts val="375"/>
        </a:spcBef>
        <a:buFont typeface="Arial" panose="020B0604020202020204" pitchFamily="34" charset="0"/>
        <a:buChar char="•"/>
        <a:defRPr sz="1350">
          <a:solidFill>
            <a:schemeClr val="tx1"/>
          </a:solidFill>
          <a:latin typeface="+mn-lt"/>
          <a:ea typeface="+mn-ea"/>
          <a:cs typeface="+mn-cs"/>
        </a:defRPr>
      </a:lvl7pPr>
      <a:lvl8pPr marL="2571750" indent="-171450" algn="l" defTabSz="685800">
        <a:lnSpc>
          <a:spcPct val="90000"/>
        </a:lnSpc>
        <a:spcBef>
          <a:spcPts val="375"/>
        </a:spcBef>
        <a:buFont typeface="Arial" panose="020B0604020202020204" pitchFamily="34" charset="0"/>
        <a:buChar char="•"/>
        <a:defRPr sz="1350">
          <a:solidFill>
            <a:schemeClr val="tx1"/>
          </a:solidFill>
          <a:latin typeface="+mn-lt"/>
          <a:ea typeface="+mn-ea"/>
          <a:cs typeface="+mn-cs"/>
        </a:defRPr>
      </a:lvl8pPr>
      <a:lvl9pPr marL="2914650" indent="-171450" algn="l" defTabSz="685800">
        <a:lnSpc>
          <a:spcPct val="90000"/>
        </a:lnSpc>
        <a:spcBef>
          <a:spcPts val="375"/>
        </a:spcBef>
        <a:buFont typeface="Arial" panose="020B0604020202020204" pitchFamily="34" charset="0"/>
        <a:buChar char="•"/>
        <a:defRPr sz="1350">
          <a:solidFill>
            <a:schemeClr val="tx1"/>
          </a:solidFill>
          <a:latin typeface="+mn-lt"/>
          <a:ea typeface="+mn-ea"/>
          <a:cs typeface="+mn-cs"/>
        </a:defRPr>
      </a:lvl9pPr>
    </p:bodyStyle>
    <p:otherStyle>
      <a:defPPr>
        <a:defRPr lang="en-US"/>
      </a:defPPr>
      <a:lvl1pPr marL="0" algn="l" defTabSz="685800">
        <a:defRPr sz="1350">
          <a:solidFill>
            <a:schemeClr val="tx1"/>
          </a:solidFill>
          <a:latin typeface="+mn-lt"/>
          <a:ea typeface="+mn-ea"/>
          <a:cs typeface="+mn-cs"/>
        </a:defRPr>
      </a:lvl1pPr>
      <a:lvl2pPr marL="342900" algn="l" defTabSz="685800">
        <a:defRPr sz="1350">
          <a:solidFill>
            <a:schemeClr val="tx1"/>
          </a:solidFill>
          <a:latin typeface="+mn-lt"/>
          <a:ea typeface="+mn-ea"/>
          <a:cs typeface="+mn-cs"/>
        </a:defRPr>
      </a:lvl2pPr>
      <a:lvl3pPr marL="685800" algn="l" defTabSz="685800">
        <a:defRPr sz="1350">
          <a:solidFill>
            <a:schemeClr val="tx1"/>
          </a:solidFill>
          <a:latin typeface="+mn-lt"/>
          <a:ea typeface="+mn-ea"/>
          <a:cs typeface="+mn-cs"/>
        </a:defRPr>
      </a:lvl3pPr>
      <a:lvl4pPr marL="1028700" algn="l" defTabSz="685800">
        <a:defRPr sz="1350">
          <a:solidFill>
            <a:schemeClr val="tx1"/>
          </a:solidFill>
          <a:latin typeface="+mn-lt"/>
          <a:ea typeface="+mn-ea"/>
          <a:cs typeface="+mn-cs"/>
        </a:defRPr>
      </a:lvl4pPr>
      <a:lvl5pPr marL="1371600" algn="l" defTabSz="685800">
        <a:defRPr sz="1350">
          <a:solidFill>
            <a:schemeClr val="tx1"/>
          </a:solidFill>
          <a:latin typeface="+mn-lt"/>
          <a:ea typeface="+mn-ea"/>
          <a:cs typeface="+mn-cs"/>
        </a:defRPr>
      </a:lvl5pPr>
      <a:lvl6pPr marL="1714500" algn="l" defTabSz="685800">
        <a:defRPr sz="1350">
          <a:solidFill>
            <a:schemeClr val="tx1"/>
          </a:solidFill>
          <a:latin typeface="+mn-lt"/>
          <a:ea typeface="+mn-ea"/>
          <a:cs typeface="+mn-cs"/>
        </a:defRPr>
      </a:lvl6pPr>
      <a:lvl7pPr marL="2057400" algn="l" defTabSz="685800">
        <a:defRPr sz="1350">
          <a:solidFill>
            <a:schemeClr val="tx1"/>
          </a:solidFill>
          <a:latin typeface="+mn-lt"/>
          <a:ea typeface="+mn-ea"/>
          <a:cs typeface="+mn-cs"/>
        </a:defRPr>
      </a:lvl7pPr>
      <a:lvl8pPr marL="2400300" algn="l" defTabSz="685800">
        <a:defRPr sz="1350">
          <a:solidFill>
            <a:schemeClr val="tx1"/>
          </a:solidFill>
          <a:latin typeface="+mn-lt"/>
          <a:ea typeface="+mn-ea"/>
          <a:cs typeface="+mn-cs"/>
        </a:defRPr>
      </a:lvl8pPr>
      <a:lvl9pPr marL="2743200" algn="l" defTabSz="685800">
        <a:defRPr sz="135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noEditPoints="1"/>
          </p:cNvSpPr>
          <p:nvPr>
            <p:ph type="title"/>
          </p:nvPr>
        </p:nvSpPr>
        <p:spPr bwMode="auto">
          <a:xfrm>
            <a:off x="1676400" y="1362074"/>
            <a:ext cx="18045952" cy="1093262"/>
          </a:xfrm>
          <a:prstGeom prst="rect">
            <a:avLst/>
          </a:prstGeom>
        </p:spPr>
        <p:txBody>
          <a:bodyPr vert="horz" lIns="91440" tIns="45720" rIns="91440" bIns="45720" rtlCol="0" anchor="t">
            <a:normAutofit/>
          </a:bodyPr>
          <a:lstStyle/>
          <a:p>
            <a:r>
              <a:rPr lang="en-GB"/>
              <a:t>Click to edit Master title style</a:t>
            </a:r>
            <a:endParaRPr lang="en-US"/>
          </a:p>
        </p:txBody>
      </p:sp>
      <p:sp>
        <p:nvSpPr>
          <p:cNvPr id="3" name="Text Placeholder 2"/>
          <p:cNvSpPr>
            <a:spLocks noGrp="1" noEditPoints="1"/>
          </p:cNvSpPr>
          <p:nvPr>
            <p:ph type="body" idx="1"/>
          </p:nvPr>
        </p:nvSpPr>
        <p:spPr bwMode="auto">
          <a:xfrm>
            <a:off x="1676400" y="3098802"/>
            <a:ext cx="21031200" cy="9255129"/>
          </a:xfrm>
          <a:prstGeom prst="rect">
            <a:avLst/>
          </a:prstGeom>
        </p:spPr>
        <p:txBody>
          <a:bodyPr vert="horz" lIns="91440" tIns="45720" rIns="91440" bIns="45720" rtlCol="0">
            <a:normAutofit/>
          </a:bodyPr>
          <a:lstStyle/>
          <a:p>
            <a:pPr lvl="0"/>
            <a:r>
              <a:rPr lang="en-GB"/>
              <a:t>Click to edit Master text styles</a:t>
            </a:r>
            <a:endParaRPr/>
          </a:p>
          <a:p>
            <a:pPr lvl="1"/>
            <a:r>
              <a:rPr lang="en-GB"/>
              <a:t>Second level</a:t>
            </a:r>
            <a:endParaRPr/>
          </a:p>
          <a:p>
            <a:pPr lvl="2"/>
            <a:r>
              <a:rPr lang="en-GB"/>
              <a:t>Third level</a:t>
            </a:r>
            <a:endParaRPr/>
          </a:p>
          <a:p>
            <a:pPr lvl="3"/>
            <a:r>
              <a:rPr lang="en-GB"/>
              <a:t>Fourth level</a:t>
            </a:r>
            <a:endParaRPr/>
          </a:p>
          <a:p>
            <a:pPr lvl="4"/>
            <a:r>
              <a:rPr lang="en-GB"/>
              <a:t>Fifth level</a:t>
            </a:r>
            <a:endParaRPr lang="en-US"/>
          </a:p>
        </p:txBody>
      </p:sp>
      <p:sp>
        <p:nvSpPr>
          <p:cNvPr id="4" name="Date Placeholder 3"/>
          <p:cNvSpPr>
            <a:spLocks noGrp="1" noEditPoints="1"/>
          </p:cNvSpPr>
          <p:nvPr>
            <p:ph type="dt" sz="half" idx="2"/>
          </p:nvPr>
        </p:nvSpPr>
        <p:spPr bwMode="auto">
          <a:xfrm>
            <a:off x="1676400" y="12712704"/>
            <a:ext cx="5486400" cy="730251"/>
          </a:xfrm>
          <a:prstGeom prst="rect">
            <a:avLst/>
          </a:prstGeom>
        </p:spPr>
        <p:txBody>
          <a:bodyPr vert="horz" lIns="91440" tIns="45720" rIns="91440" bIns="45720" rtlCol="0" anchor="ctr"/>
          <a:lstStyle>
            <a:lvl1pPr algn="l" defTabSz="2438400">
              <a:defRPr sz="2000">
                <a:solidFill>
                  <a:schemeClr val="tx1">
                    <a:tint val="75000"/>
                  </a:schemeClr>
                </a:solidFill>
              </a:defRPr>
            </a:lvl1pPr>
          </a:lstStyle>
          <a:p>
            <a:endParaRPr lang="en-US"/>
          </a:p>
        </p:txBody>
      </p:sp>
      <p:sp>
        <p:nvSpPr>
          <p:cNvPr id="6" name="Slide Number Placeholder 5"/>
          <p:cNvSpPr>
            <a:spLocks noGrp="1" noEditPoints="1"/>
          </p:cNvSpPr>
          <p:nvPr>
            <p:ph type="sldNum" sz="quarter" idx="4"/>
          </p:nvPr>
        </p:nvSpPr>
        <p:spPr bwMode="auto">
          <a:xfrm>
            <a:off x="17221200" y="12712704"/>
            <a:ext cx="5486400" cy="730251"/>
          </a:xfrm>
          <a:prstGeom prst="rect">
            <a:avLst/>
          </a:prstGeom>
        </p:spPr>
        <p:txBody>
          <a:bodyPr vert="horz" lIns="91440" tIns="45720" rIns="91440" bIns="45720" rtlCol="0" anchor="ctr"/>
          <a:lstStyle>
            <a:lvl1pPr algn="r" defTabSz="2438400">
              <a:defRPr sz="2000">
                <a:solidFill>
                  <a:schemeClr val="tx1">
                    <a:tint val="75000"/>
                  </a:schemeClr>
                </a:solidFill>
              </a:defRPr>
            </a:lvl1pPr>
          </a:lstStyle>
          <a:p>
            <a:fld id="{5C197750-EEBD-B34A-BE39-A2AA7A4A9606}" type="slidenum">
              <a:rPr lang="en-US"/>
              <a:t>‹#›</a:t>
            </a:fld>
            <a:endParaRPr lang="en-US"/>
          </a:p>
        </p:txBody>
      </p:sp>
      <p:pic>
        <p:nvPicPr>
          <p:cNvPr id="5" name="Picture 4"/>
          <p:cNvPicPr>
            <a:picLocks noChangeAspect="1"/>
          </p:cNvPicPr>
          <p:nvPr userDrawn="1"/>
        </p:nvPicPr>
        <p:blipFill>
          <a:blip r:embed="rId21"/>
          <a:srcRect/>
          <a:stretch>
            <a:fillRect/>
          </a:stretch>
        </p:blipFill>
        <p:spPr bwMode="auto">
          <a:xfrm>
            <a:off x="20039388" y="1362074"/>
            <a:ext cx="2668216" cy="780536"/>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Lst>
  <p:transition spd="slow">
    <p:push/>
  </p:transition>
  <p:hf hdr="0" ftr="0" dt="0"/>
  <p:txStyles>
    <p:titleStyle>
      <a:lvl1pPr algn="l" defTabSz="685783">
        <a:lnSpc>
          <a:spcPct val="90000"/>
        </a:lnSpc>
        <a:spcBef>
          <a:spcPts val="0"/>
        </a:spcBef>
        <a:buNone/>
        <a:defRPr sz="2000" b="0" i="0">
          <a:solidFill>
            <a:schemeClr val="tx1"/>
          </a:solidFill>
          <a:latin typeface="Century Gothic" panose="020F0302020204030204" pitchFamily="34" charset="0"/>
          <a:ea typeface="Century Gothic" panose="020F0302020204030204" pitchFamily="34" charset="0"/>
          <a:cs typeface="Century Gothic" panose="020F0302020204030204" pitchFamily="34" charset="0"/>
        </a:defRPr>
      </a:lvl1pPr>
    </p:titleStyle>
    <p:bodyStyle>
      <a:lvl1pPr marL="171446" indent="-171446" algn="l" defTabSz="685783">
        <a:lnSpc>
          <a:spcPct val="90000"/>
        </a:lnSpc>
        <a:spcBef>
          <a:spcPts val="750"/>
        </a:spcBef>
        <a:buFont typeface="Arial" panose="020B0604020202020204" pitchFamily="34" charset="0"/>
        <a:buChar char="•"/>
        <a:defRPr sz="1400" b="0" i="0">
          <a:solidFill>
            <a:schemeClr val="tx1"/>
          </a:solidFill>
          <a:latin typeface="+mn-lt"/>
          <a:ea typeface="Corbel"/>
          <a:cs typeface="Corbel"/>
        </a:defRPr>
      </a:lvl1pPr>
      <a:lvl2pPr marL="514337" indent="-171446" algn="l" defTabSz="685783">
        <a:lnSpc>
          <a:spcPct val="90000"/>
        </a:lnSpc>
        <a:spcBef>
          <a:spcPts val="375"/>
        </a:spcBef>
        <a:buFont typeface="Arial" panose="020B0604020202020204" pitchFamily="34" charset="0"/>
        <a:buChar char="•"/>
        <a:defRPr sz="1200" b="0" i="0">
          <a:solidFill>
            <a:schemeClr val="tx1"/>
          </a:solidFill>
          <a:latin typeface="+mn-lt"/>
          <a:ea typeface="Corbel"/>
          <a:cs typeface="Corbel"/>
        </a:defRPr>
      </a:lvl2pPr>
      <a:lvl3pPr marL="857228" indent="-171446" algn="l" defTabSz="685783">
        <a:lnSpc>
          <a:spcPct val="90000"/>
        </a:lnSpc>
        <a:spcBef>
          <a:spcPts val="375"/>
        </a:spcBef>
        <a:buFont typeface="Arial" panose="020B0604020202020204" pitchFamily="34" charset="0"/>
        <a:buChar char="•"/>
        <a:defRPr sz="1000" b="0" i="0">
          <a:solidFill>
            <a:schemeClr val="tx1"/>
          </a:solidFill>
          <a:latin typeface="+mn-lt"/>
          <a:ea typeface="Corbel"/>
          <a:cs typeface="Corbel"/>
        </a:defRPr>
      </a:lvl3pPr>
      <a:lvl4pPr marL="1200120" indent="-171446" algn="l" defTabSz="685783">
        <a:lnSpc>
          <a:spcPct val="90000"/>
        </a:lnSpc>
        <a:spcBef>
          <a:spcPts val="375"/>
        </a:spcBef>
        <a:buFont typeface="Arial" panose="020B0604020202020204" pitchFamily="34" charset="0"/>
        <a:buChar char="•"/>
        <a:defRPr sz="900" b="0" i="0">
          <a:solidFill>
            <a:schemeClr val="tx1"/>
          </a:solidFill>
          <a:latin typeface="+mn-lt"/>
          <a:ea typeface="Corbel"/>
          <a:cs typeface="Corbel"/>
        </a:defRPr>
      </a:lvl4pPr>
      <a:lvl5pPr marL="1543012" indent="-171446" algn="l" defTabSz="685783">
        <a:lnSpc>
          <a:spcPct val="90000"/>
        </a:lnSpc>
        <a:spcBef>
          <a:spcPts val="375"/>
        </a:spcBef>
        <a:buFont typeface="Arial" panose="020B0604020202020204" pitchFamily="34" charset="0"/>
        <a:buChar char="•"/>
        <a:defRPr sz="800" b="0" i="0">
          <a:solidFill>
            <a:schemeClr val="tx1"/>
          </a:solidFill>
          <a:latin typeface="+mn-lt"/>
          <a:ea typeface="Corbel"/>
          <a:cs typeface="Corbel"/>
        </a:defRPr>
      </a:lvl5pPr>
      <a:lvl6pPr marL="1885903" indent="-171446" algn="l" defTabSz="685783">
        <a:lnSpc>
          <a:spcPct val="90000"/>
        </a:lnSpc>
        <a:spcBef>
          <a:spcPts val="375"/>
        </a:spcBef>
        <a:buFont typeface="Arial" panose="020B0604020202020204" pitchFamily="34" charset="0"/>
        <a:buChar char="•"/>
        <a:defRPr sz="1350">
          <a:solidFill>
            <a:schemeClr val="tx1"/>
          </a:solidFill>
          <a:latin typeface="+mn-lt"/>
          <a:ea typeface="+mn-ea"/>
          <a:cs typeface="+mn-cs"/>
        </a:defRPr>
      </a:lvl6pPr>
      <a:lvl7pPr marL="2228795" indent="-171446" algn="l" defTabSz="685783">
        <a:lnSpc>
          <a:spcPct val="90000"/>
        </a:lnSpc>
        <a:spcBef>
          <a:spcPts val="375"/>
        </a:spcBef>
        <a:buFont typeface="Arial" panose="020B0604020202020204" pitchFamily="34" charset="0"/>
        <a:buChar char="•"/>
        <a:defRPr sz="1350">
          <a:solidFill>
            <a:schemeClr val="tx1"/>
          </a:solidFill>
          <a:latin typeface="+mn-lt"/>
          <a:ea typeface="+mn-ea"/>
          <a:cs typeface="+mn-cs"/>
        </a:defRPr>
      </a:lvl7pPr>
      <a:lvl8pPr marL="2571686" indent="-171446" algn="l" defTabSz="685783">
        <a:lnSpc>
          <a:spcPct val="90000"/>
        </a:lnSpc>
        <a:spcBef>
          <a:spcPts val="375"/>
        </a:spcBef>
        <a:buFont typeface="Arial" panose="020B0604020202020204" pitchFamily="34" charset="0"/>
        <a:buChar char="•"/>
        <a:defRPr sz="1350">
          <a:solidFill>
            <a:schemeClr val="tx1"/>
          </a:solidFill>
          <a:latin typeface="+mn-lt"/>
          <a:ea typeface="+mn-ea"/>
          <a:cs typeface="+mn-cs"/>
        </a:defRPr>
      </a:lvl8pPr>
      <a:lvl9pPr marL="2914577" indent="-171446" algn="l" defTabSz="685783">
        <a:lnSpc>
          <a:spcPct val="90000"/>
        </a:lnSpc>
        <a:spcBef>
          <a:spcPts val="375"/>
        </a:spcBef>
        <a:buFont typeface="Arial" panose="020B0604020202020204" pitchFamily="34" charset="0"/>
        <a:buChar char="•"/>
        <a:defRPr sz="1350">
          <a:solidFill>
            <a:schemeClr val="tx1"/>
          </a:solidFill>
          <a:latin typeface="+mn-lt"/>
          <a:ea typeface="+mn-ea"/>
          <a:cs typeface="+mn-cs"/>
        </a:defRPr>
      </a:lvl9pPr>
    </p:bodyStyle>
    <p:otherStyle>
      <a:defPPr>
        <a:defRPr lang="en-US"/>
      </a:defPPr>
      <a:lvl1pPr marL="0" algn="l" defTabSz="685783">
        <a:defRPr sz="1350">
          <a:solidFill>
            <a:schemeClr val="tx1"/>
          </a:solidFill>
          <a:latin typeface="+mn-lt"/>
          <a:ea typeface="+mn-ea"/>
          <a:cs typeface="+mn-cs"/>
        </a:defRPr>
      </a:lvl1pPr>
      <a:lvl2pPr marL="342892" algn="l" defTabSz="685783">
        <a:defRPr sz="1350">
          <a:solidFill>
            <a:schemeClr val="tx1"/>
          </a:solidFill>
          <a:latin typeface="+mn-lt"/>
          <a:ea typeface="+mn-ea"/>
          <a:cs typeface="+mn-cs"/>
        </a:defRPr>
      </a:lvl2pPr>
      <a:lvl3pPr marL="685783" algn="l" defTabSz="685783">
        <a:defRPr sz="1350">
          <a:solidFill>
            <a:schemeClr val="tx1"/>
          </a:solidFill>
          <a:latin typeface="+mn-lt"/>
          <a:ea typeface="+mn-ea"/>
          <a:cs typeface="+mn-cs"/>
        </a:defRPr>
      </a:lvl3pPr>
      <a:lvl4pPr marL="1028675" algn="l" defTabSz="685783">
        <a:defRPr sz="1350">
          <a:solidFill>
            <a:schemeClr val="tx1"/>
          </a:solidFill>
          <a:latin typeface="+mn-lt"/>
          <a:ea typeface="+mn-ea"/>
          <a:cs typeface="+mn-cs"/>
        </a:defRPr>
      </a:lvl4pPr>
      <a:lvl5pPr marL="1371566" algn="l" defTabSz="685783">
        <a:defRPr sz="1350">
          <a:solidFill>
            <a:schemeClr val="tx1"/>
          </a:solidFill>
          <a:latin typeface="+mn-lt"/>
          <a:ea typeface="+mn-ea"/>
          <a:cs typeface="+mn-cs"/>
        </a:defRPr>
      </a:lvl5pPr>
      <a:lvl6pPr marL="1714457" algn="l" defTabSz="685783">
        <a:defRPr sz="1350">
          <a:solidFill>
            <a:schemeClr val="tx1"/>
          </a:solidFill>
          <a:latin typeface="+mn-lt"/>
          <a:ea typeface="+mn-ea"/>
          <a:cs typeface="+mn-cs"/>
        </a:defRPr>
      </a:lvl6pPr>
      <a:lvl7pPr marL="2057348" algn="l" defTabSz="685783">
        <a:defRPr sz="1350">
          <a:solidFill>
            <a:schemeClr val="tx1"/>
          </a:solidFill>
          <a:latin typeface="+mn-lt"/>
          <a:ea typeface="+mn-ea"/>
          <a:cs typeface="+mn-cs"/>
        </a:defRPr>
      </a:lvl7pPr>
      <a:lvl8pPr marL="2400240" algn="l" defTabSz="685783">
        <a:defRPr sz="1350">
          <a:solidFill>
            <a:schemeClr val="tx1"/>
          </a:solidFill>
          <a:latin typeface="+mn-lt"/>
          <a:ea typeface="+mn-ea"/>
          <a:cs typeface="+mn-cs"/>
        </a:defRPr>
      </a:lvl8pPr>
      <a:lvl9pPr marL="2743132" algn="l" defTabSz="685783">
        <a:defRPr sz="135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noEditPoints="1"/>
          </p:cNvSpPr>
          <p:nvPr>
            <p:ph type="title"/>
          </p:nvPr>
        </p:nvSpPr>
        <p:spPr bwMode="auto">
          <a:xfrm>
            <a:off x="1676400" y="1362074"/>
            <a:ext cx="18045952" cy="1093262"/>
          </a:xfrm>
          <a:prstGeom prst="rect">
            <a:avLst/>
          </a:prstGeom>
        </p:spPr>
        <p:txBody>
          <a:bodyPr vert="horz" lIns="91440" tIns="45720" rIns="91440" bIns="45720" rtlCol="0" anchor="t">
            <a:normAutofit/>
          </a:bodyPr>
          <a:lstStyle/>
          <a:p>
            <a:r>
              <a:rPr lang="en-GB"/>
              <a:t>Click to edit Master title style</a:t>
            </a:r>
            <a:endParaRPr lang="en-US"/>
          </a:p>
        </p:txBody>
      </p:sp>
      <p:sp>
        <p:nvSpPr>
          <p:cNvPr id="3" name="Text Placeholder 2"/>
          <p:cNvSpPr>
            <a:spLocks noGrp="1" noEditPoints="1"/>
          </p:cNvSpPr>
          <p:nvPr>
            <p:ph type="body" idx="1"/>
          </p:nvPr>
        </p:nvSpPr>
        <p:spPr bwMode="auto">
          <a:xfrm>
            <a:off x="1676400" y="3098802"/>
            <a:ext cx="21031200" cy="9255129"/>
          </a:xfrm>
          <a:prstGeom prst="rect">
            <a:avLst/>
          </a:prstGeom>
        </p:spPr>
        <p:txBody>
          <a:bodyPr vert="horz" lIns="91440" tIns="45720" rIns="91440" bIns="45720" rtlCol="0">
            <a:normAutofit/>
          </a:bodyPr>
          <a:lstStyle/>
          <a:p>
            <a:pPr lvl="0"/>
            <a:r>
              <a:rPr lang="en-GB"/>
              <a:t>Click to edit Master text styles</a:t>
            </a:r>
            <a:endParaRPr/>
          </a:p>
          <a:p>
            <a:pPr lvl="1"/>
            <a:r>
              <a:rPr lang="en-GB"/>
              <a:t>Second level</a:t>
            </a:r>
            <a:endParaRPr/>
          </a:p>
          <a:p>
            <a:pPr lvl="2"/>
            <a:r>
              <a:rPr lang="en-GB"/>
              <a:t>Third level</a:t>
            </a:r>
            <a:endParaRPr/>
          </a:p>
          <a:p>
            <a:pPr lvl="3"/>
            <a:r>
              <a:rPr lang="en-GB"/>
              <a:t>Fourth level</a:t>
            </a:r>
            <a:endParaRPr/>
          </a:p>
          <a:p>
            <a:pPr lvl="4"/>
            <a:r>
              <a:rPr lang="en-GB"/>
              <a:t>Fifth level</a:t>
            </a:r>
            <a:endParaRPr lang="en-US"/>
          </a:p>
        </p:txBody>
      </p:sp>
      <p:sp>
        <p:nvSpPr>
          <p:cNvPr id="4" name="Date Placeholder 3"/>
          <p:cNvSpPr>
            <a:spLocks noGrp="1" noEditPoints="1"/>
          </p:cNvSpPr>
          <p:nvPr>
            <p:ph type="dt" sz="half" idx="2"/>
          </p:nvPr>
        </p:nvSpPr>
        <p:spPr bwMode="auto">
          <a:xfrm>
            <a:off x="1676400" y="12712704"/>
            <a:ext cx="5486400" cy="730251"/>
          </a:xfrm>
          <a:prstGeom prst="rect">
            <a:avLst/>
          </a:prstGeom>
        </p:spPr>
        <p:txBody>
          <a:bodyPr vert="horz" lIns="91440" tIns="45720" rIns="91440" bIns="45720" rtlCol="0" anchor="ctr"/>
          <a:lstStyle>
            <a:lvl1pPr algn="l" defTabSz="2438400">
              <a:defRPr sz="2000">
                <a:solidFill>
                  <a:schemeClr val="tx1">
                    <a:tint val="75000"/>
                  </a:schemeClr>
                </a:solidFill>
              </a:defRPr>
            </a:lvl1pPr>
          </a:lstStyle>
          <a:p>
            <a:endParaRPr lang="en-US"/>
          </a:p>
        </p:txBody>
      </p:sp>
      <p:sp>
        <p:nvSpPr>
          <p:cNvPr id="6" name="Slide Number Placeholder 5"/>
          <p:cNvSpPr>
            <a:spLocks noGrp="1" noEditPoints="1"/>
          </p:cNvSpPr>
          <p:nvPr>
            <p:ph type="sldNum" sz="quarter" idx="4"/>
          </p:nvPr>
        </p:nvSpPr>
        <p:spPr bwMode="auto">
          <a:xfrm>
            <a:off x="17221200" y="12712704"/>
            <a:ext cx="5486400" cy="730251"/>
          </a:xfrm>
          <a:prstGeom prst="rect">
            <a:avLst/>
          </a:prstGeom>
        </p:spPr>
        <p:txBody>
          <a:bodyPr vert="horz" lIns="91440" tIns="45720" rIns="91440" bIns="45720" rtlCol="0" anchor="ctr"/>
          <a:lstStyle>
            <a:lvl1pPr algn="r" defTabSz="2438400">
              <a:defRPr sz="2000">
                <a:solidFill>
                  <a:schemeClr val="tx1">
                    <a:tint val="75000"/>
                  </a:schemeClr>
                </a:solidFill>
              </a:defRPr>
            </a:lvl1pPr>
          </a:lstStyle>
          <a:p>
            <a:fld id="{5C197750-EEBD-B34A-BE39-A2AA7A4A9606}" type="slidenum">
              <a:rPr lang="en-US"/>
              <a:t>‹#›</a:t>
            </a:fld>
            <a:endParaRPr lang="en-US"/>
          </a:p>
        </p:txBody>
      </p:sp>
      <p:pic>
        <p:nvPicPr>
          <p:cNvPr id="5" name="Picture 4"/>
          <p:cNvPicPr>
            <a:picLocks noChangeAspect="1"/>
          </p:cNvPicPr>
          <p:nvPr userDrawn="1"/>
        </p:nvPicPr>
        <p:blipFill>
          <a:blip r:embed="rId21"/>
          <a:srcRect/>
          <a:stretch>
            <a:fillRect/>
          </a:stretch>
        </p:blipFill>
        <p:spPr bwMode="auto">
          <a:xfrm>
            <a:off x="20039388" y="1362074"/>
            <a:ext cx="2668216" cy="780536"/>
          </a:xfrm>
          <a:prstGeom prst="rect">
            <a:avLst/>
          </a:prstGeom>
        </p:spPr>
      </p:pic>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Lst>
  <p:transition spd="slow">
    <p:push/>
  </p:transition>
  <p:hf hdr="0" ftr="0" dt="0"/>
  <p:txStyles>
    <p:titleStyle>
      <a:lvl1pPr algn="l" defTabSz="685783">
        <a:lnSpc>
          <a:spcPct val="90000"/>
        </a:lnSpc>
        <a:spcBef>
          <a:spcPts val="0"/>
        </a:spcBef>
        <a:buNone/>
        <a:defRPr sz="2000" b="0" i="0">
          <a:solidFill>
            <a:schemeClr val="tx1"/>
          </a:solidFill>
          <a:latin typeface="Century Gothic" panose="020F0302020204030204" pitchFamily="34" charset="0"/>
          <a:ea typeface="Century Gothic" panose="020F0302020204030204" pitchFamily="34" charset="0"/>
          <a:cs typeface="Century Gothic" panose="020F0302020204030204" pitchFamily="34" charset="0"/>
        </a:defRPr>
      </a:lvl1pPr>
    </p:titleStyle>
    <p:bodyStyle>
      <a:lvl1pPr marL="171446" indent="-171446" algn="l" defTabSz="685783">
        <a:lnSpc>
          <a:spcPct val="90000"/>
        </a:lnSpc>
        <a:spcBef>
          <a:spcPts val="750"/>
        </a:spcBef>
        <a:buFont typeface="Arial" panose="020B0604020202020204" pitchFamily="34" charset="0"/>
        <a:buChar char="•"/>
        <a:defRPr sz="1400" b="0" i="0">
          <a:solidFill>
            <a:schemeClr val="tx1"/>
          </a:solidFill>
          <a:latin typeface="+mn-lt"/>
          <a:ea typeface="Corbel"/>
          <a:cs typeface="Corbel"/>
        </a:defRPr>
      </a:lvl1pPr>
      <a:lvl2pPr marL="514337" indent="-171446" algn="l" defTabSz="685783">
        <a:lnSpc>
          <a:spcPct val="90000"/>
        </a:lnSpc>
        <a:spcBef>
          <a:spcPts val="375"/>
        </a:spcBef>
        <a:buFont typeface="Arial" panose="020B0604020202020204" pitchFamily="34" charset="0"/>
        <a:buChar char="•"/>
        <a:defRPr sz="1200" b="0" i="0">
          <a:solidFill>
            <a:schemeClr val="tx1"/>
          </a:solidFill>
          <a:latin typeface="+mn-lt"/>
          <a:ea typeface="Corbel"/>
          <a:cs typeface="Corbel"/>
        </a:defRPr>
      </a:lvl2pPr>
      <a:lvl3pPr marL="857228" indent="-171446" algn="l" defTabSz="685783">
        <a:lnSpc>
          <a:spcPct val="90000"/>
        </a:lnSpc>
        <a:spcBef>
          <a:spcPts val="375"/>
        </a:spcBef>
        <a:buFont typeface="Arial" panose="020B0604020202020204" pitchFamily="34" charset="0"/>
        <a:buChar char="•"/>
        <a:defRPr sz="1000" b="0" i="0">
          <a:solidFill>
            <a:schemeClr val="tx1"/>
          </a:solidFill>
          <a:latin typeface="+mn-lt"/>
          <a:ea typeface="Corbel"/>
          <a:cs typeface="Corbel"/>
        </a:defRPr>
      </a:lvl3pPr>
      <a:lvl4pPr marL="1200120" indent="-171446" algn="l" defTabSz="685783">
        <a:lnSpc>
          <a:spcPct val="90000"/>
        </a:lnSpc>
        <a:spcBef>
          <a:spcPts val="375"/>
        </a:spcBef>
        <a:buFont typeface="Arial" panose="020B0604020202020204" pitchFamily="34" charset="0"/>
        <a:buChar char="•"/>
        <a:defRPr sz="900" b="0" i="0">
          <a:solidFill>
            <a:schemeClr val="tx1"/>
          </a:solidFill>
          <a:latin typeface="+mn-lt"/>
          <a:ea typeface="Corbel"/>
          <a:cs typeface="Corbel"/>
        </a:defRPr>
      </a:lvl4pPr>
      <a:lvl5pPr marL="1543012" indent="-171446" algn="l" defTabSz="685783">
        <a:lnSpc>
          <a:spcPct val="90000"/>
        </a:lnSpc>
        <a:spcBef>
          <a:spcPts val="375"/>
        </a:spcBef>
        <a:buFont typeface="Arial" panose="020B0604020202020204" pitchFamily="34" charset="0"/>
        <a:buChar char="•"/>
        <a:defRPr sz="800" b="0" i="0">
          <a:solidFill>
            <a:schemeClr val="tx1"/>
          </a:solidFill>
          <a:latin typeface="+mn-lt"/>
          <a:ea typeface="Corbel"/>
          <a:cs typeface="Corbel"/>
        </a:defRPr>
      </a:lvl5pPr>
      <a:lvl6pPr marL="1885903" indent="-171446" algn="l" defTabSz="685783">
        <a:lnSpc>
          <a:spcPct val="90000"/>
        </a:lnSpc>
        <a:spcBef>
          <a:spcPts val="375"/>
        </a:spcBef>
        <a:buFont typeface="Arial" panose="020B0604020202020204" pitchFamily="34" charset="0"/>
        <a:buChar char="•"/>
        <a:defRPr sz="1350">
          <a:solidFill>
            <a:schemeClr val="tx1"/>
          </a:solidFill>
          <a:latin typeface="+mn-lt"/>
          <a:ea typeface="+mn-ea"/>
          <a:cs typeface="+mn-cs"/>
        </a:defRPr>
      </a:lvl6pPr>
      <a:lvl7pPr marL="2228795" indent="-171446" algn="l" defTabSz="685783">
        <a:lnSpc>
          <a:spcPct val="90000"/>
        </a:lnSpc>
        <a:spcBef>
          <a:spcPts val="375"/>
        </a:spcBef>
        <a:buFont typeface="Arial" panose="020B0604020202020204" pitchFamily="34" charset="0"/>
        <a:buChar char="•"/>
        <a:defRPr sz="1350">
          <a:solidFill>
            <a:schemeClr val="tx1"/>
          </a:solidFill>
          <a:latin typeface="+mn-lt"/>
          <a:ea typeface="+mn-ea"/>
          <a:cs typeface="+mn-cs"/>
        </a:defRPr>
      </a:lvl7pPr>
      <a:lvl8pPr marL="2571686" indent="-171446" algn="l" defTabSz="685783">
        <a:lnSpc>
          <a:spcPct val="90000"/>
        </a:lnSpc>
        <a:spcBef>
          <a:spcPts val="375"/>
        </a:spcBef>
        <a:buFont typeface="Arial" panose="020B0604020202020204" pitchFamily="34" charset="0"/>
        <a:buChar char="•"/>
        <a:defRPr sz="1350">
          <a:solidFill>
            <a:schemeClr val="tx1"/>
          </a:solidFill>
          <a:latin typeface="+mn-lt"/>
          <a:ea typeface="+mn-ea"/>
          <a:cs typeface="+mn-cs"/>
        </a:defRPr>
      </a:lvl8pPr>
      <a:lvl9pPr marL="2914577" indent="-171446" algn="l" defTabSz="685783">
        <a:lnSpc>
          <a:spcPct val="90000"/>
        </a:lnSpc>
        <a:spcBef>
          <a:spcPts val="375"/>
        </a:spcBef>
        <a:buFont typeface="Arial" panose="020B0604020202020204" pitchFamily="34" charset="0"/>
        <a:buChar char="•"/>
        <a:defRPr sz="1350">
          <a:solidFill>
            <a:schemeClr val="tx1"/>
          </a:solidFill>
          <a:latin typeface="+mn-lt"/>
          <a:ea typeface="+mn-ea"/>
          <a:cs typeface="+mn-cs"/>
        </a:defRPr>
      </a:lvl9pPr>
    </p:bodyStyle>
    <p:otherStyle>
      <a:defPPr>
        <a:defRPr lang="en-US"/>
      </a:defPPr>
      <a:lvl1pPr marL="0" algn="l" defTabSz="685783">
        <a:defRPr sz="1350">
          <a:solidFill>
            <a:schemeClr val="tx1"/>
          </a:solidFill>
          <a:latin typeface="+mn-lt"/>
          <a:ea typeface="+mn-ea"/>
          <a:cs typeface="+mn-cs"/>
        </a:defRPr>
      </a:lvl1pPr>
      <a:lvl2pPr marL="342892" algn="l" defTabSz="685783">
        <a:defRPr sz="1350">
          <a:solidFill>
            <a:schemeClr val="tx1"/>
          </a:solidFill>
          <a:latin typeface="+mn-lt"/>
          <a:ea typeface="+mn-ea"/>
          <a:cs typeface="+mn-cs"/>
        </a:defRPr>
      </a:lvl2pPr>
      <a:lvl3pPr marL="685783" algn="l" defTabSz="685783">
        <a:defRPr sz="1350">
          <a:solidFill>
            <a:schemeClr val="tx1"/>
          </a:solidFill>
          <a:latin typeface="+mn-lt"/>
          <a:ea typeface="+mn-ea"/>
          <a:cs typeface="+mn-cs"/>
        </a:defRPr>
      </a:lvl3pPr>
      <a:lvl4pPr marL="1028675" algn="l" defTabSz="685783">
        <a:defRPr sz="1350">
          <a:solidFill>
            <a:schemeClr val="tx1"/>
          </a:solidFill>
          <a:latin typeface="+mn-lt"/>
          <a:ea typeface="+mn-ea"/>
          <a:cs typeface="+mn-cs"/>
        </a:defRPr>
      </a:lvl4pPr>
      <a:lvl5pPr marL="1371566" algn="l" defTabSz="685783">
        <a:defRPr sz="1350">
          <a:solidFill>
            <a:schemeClr val="tx1"/>
          </a:solidFill>
          <a:latin typeface="+mn-lt"/>
          <a:ea typeface="+mn-ea"/>
          <a:cs typeface="+mn-cs"/>
        </a:defRPr>
      </a:lvl5pPr>
      <a:lvl6pPr marL="1714457" algn="l" defTabSz="685783">
        <a:defRPr sz="1350">
          <a:solidFill>
            <a:schemeClr val="tx1"/>
          </a:solidFill>
          <a:latin typeface="+mn-lt"/>
          <a:ea typeface="+mn-ea"/>
          <a:cs typeface="+mn-cs"/>
        </a:defRPr>
      </a:lvl6pPr>
      <a:lvl7pPr marL="2057348" algn="l" defTabSz="685783">
        <a:defRPr sz="1350">
          <a:solidFill>
            <a:schemeClr val="tx1"/>
          </a:solidFill>
          <a:latin typeface="+mn-lt"/>
          <a:ea typeface="+mn-ea"/>
          <a:cs typeface="+mn-cs"/>
        </a:defRPr>
      </a:lvl7pPr>
      <a:lvl8pPr marL="2400240" algn="l" defTabSz="685783">
        <a:defRPr sz="1350">
          <a:solidFill>
            <a:schemeClr val="tx1"/>
          </a:solidFill>
          <a:latin typeface="+mn-lt"/>
          <a:ea typeface="+mn-ea"/>
          <a:cs typeface="+mn-cs"/>
        </a:defRPr>
      </a:lvl8pPr>
      <a:lvl9pPr marL="2743132" algn="l" defTabSz="685783">
        <a:defRPr sz="135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a:blip r:embed="rId6"/>
          <a:srcRect/>
          <a:stretch>
            <a:fillRect/>
          </a:stretch>
        </a:blipFill>
        <a:effectLst/>
      </p:bgPr>
    </p:bg>
    <p:spTree>
      <p:nvGrpSpPr>
        <p:cNvPr id="1" name=""/>
        <p:cNvGrpSpPr/>
        <p:nvPr/>
      </p:nvGrpSpPr>
      <p:grpSpPr>
        <a:xfrm>
          <a:off x="0" y="0"/>
          <a:ext cx="0" cy="0"/>
          <a:chOff x="0" y="0"/>
          <a:chExt cx="0" cy="0"/>
        </a:xfrm>
      </p:grpSpPr>
      <p:sp>
        <p:nvSpPr>
          <p:cNvPr id="2" name="Title Text"/>
          <p:cNvSpPr>
            <a:spLocks noGrp="1" noEditPoints="1"/>
          </p:cNvSpPr>
          <p:nvPr>
            <p:ph type="title"/>
          </p:nvPr>
        </p:nvSpPr>
        <p:spPr>
          <a:xfrm>
            <a:off x="6427172" y="1720974"/>
            <a:ext cx="19507201" cy="3673476"/>
          </a:xfrm>
          <a:prstGeom prst="rect">
            <a:avLst/>
          </a:prstGeom>
        </p:spPr>
        <p:txBody>
          <a:bodyPr lIns="50800" tIns="50800" rIns="50800" bIns="50800" anchor="b">
            <a:normAutofit/>
          </a:bodyPr>
          <a:lstStyle/>
          <a:p>
            <a:r>
              <a:t>Title Text</a:t>
            </a:r>
          </a:p>
        </p:txBody>
      </p:sp>
      <p:sp>
        <p:nvSpPr>
          <p:cNvPr id="3" name="Body Level One…"/>
          <p:cNvSpPr>
            <a:spLocks noGrp="1" noEditPoints="1"/>
          </p:cNvSpPr>
          <p:nvPr>
            <p:ph type="body" idx="1" hasCustomPrompt="1"/>
          </p:nvPr>
        </p:nvSpPr>
        <p:spPr>
          <a:xfrm>
            <a:off x="4914219" y="12528208"/>
            <a:ext cx="15240003" cy="636982"/>
          </a:xfrm>
          <a:prstGeom prst="rect">
            <a:avLst/>
          </a:prstGeom>
        </p:spPr>
        <p:txBody>
          <a:bodyPr lIns="45718" tIns="45718" rIns="45718" bIns="45718">
            <a:normAutofit/>
          </a:bodyPr>
          <a:lstStyle/>
          <a:p>
            <a:pPr lvl="0"/>
            <a:r>
              <a:t>Author and Date</a:t>
            </a:r>
          </a:p>
          <a:p>
            <a:pPr lvl="1"/>
            <a:endParaRPr/>
          </a:p>
          <a:p>
            <a:pPr lvl="2"/>
            <a:endParaRPr/>
          </a:p>
          <a:p>
            <a:pPr lvl="3"/>
            <a:endParaRPr/>
          </a:p>
          <a:p>
            <a:pPr lvl="4"/>
            <a:endParaRPr/>
          </a:p>
        </p:txBody>
      </p:sp>
      <p:sp>
        <p:nvSpPr>
          <p:cNvPr id="4" name="Slide Number"/>
          <p:cNvSpPr>
            <a:spLocks noGrp="1" noEditPoints="1"/>
          </p:cNvSpPr>
          <p:nvPr>
            <p:ph type="sldNum" sz="quarter" idx="2"/>
          </p:nvPr>
        </p:nvSpPr>
        <p:spPr>
          <a:xfrm>
            <a:off x="12001500" y="13080999"/>
            <a:ext cx="368504" cy="374600"/>
          </a:xfrm>
          <a:prstGeom prst="rect">
            <a:avLst/>
          </a:prstGeom>
        </p:spPr>
        <p:txBody>
          <a:bodyPr wrap="none" lIns="50800" tIns="50800" rIns="50800" bIns="50800" anchor="b">
            <a:spAutoFit/>
          </a:bodyPr>
          <a:lstStyle>
            <a:lvl1pPr algn="ctr" defTabSz="584200">
              <a:defRPr sz="1800">
                <a:solidFill>
                  <a:srgbClr val="000000"/>
                </a:solidFill>
                <a:latin typeface="+mn-lt"/>
                <a:ea typeface="+mn-ea"/>
                <a:cs typeface="+mn-cs"/>
                <a:sym typeface="Helvetica Neue" panose="02000503000000020004" pitchFamily="2" charset="0"/>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ransition spd="med"/>
  <p:hf sldNum="0" hdr="0" ftr="0" dt="0"/>
  <p:txStyles>
    <p:titleStyle>
      <a:lvl1pPr marL="0" marR="0" indent="0" algn="l" defTabSz="2438337" rtl="0" latinLnBrk="0">
        <a:lnSpc>
          <a:spcPct val="80000"/>
        </a:lnSpc>
        <a:spcBef>
          <a:spcPts val="0"/>
        </a:spcBef>
        <a:spcAft>
          <a:spcPts val="0"/>
        </a:spcAft>
        <a:buSzPct val="100000"/>
        <a:buFontTx/>
        <a:buNone/>
        <a:defRPr sz="9000" b="0" i="0" u="none" strike="noStrike" cap="none" spc="-180" baseline="0">
          <a:solidFill>
            <a:srgbClr val="000000"/>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L="0" marR="0" indent="0" algn="l" defTabSz="2438337" rtl="0" latinLnBrk="0">
        <a:lnSpc>
          <a:spcPct val="80000"/>
        </a:lnSpc>
        <a:spcBef>
          <a:spcPts val="0"/>
        </a:spcBef>
        <a:spcAft>
          <a:spcPts val="0"/>
        </a:spcAft>
        <a:buSzPct val="100000"/>
        <a:buFontTx/>
        <a:buNone/>
        <a:defRPr sz="9000" b="0" i="0" u="none" strike="noStrike" cap="none" spc="-180" baseline="0">
          <a:solidFill>
            <a:srgbClr val="000000"/>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0" marR="0" indent="0" algn="l" defTabSz="2438337" rtl="0" latinLnBrk="0">
        <a:lnSpc>
          <a:spcPct val="80000"/>
        </a:lnSpc>
        <a:spcBef>
          <a:spcPts val="0"/>
        </a:spcBef>
        <a:spcAft>
          <a:spcPts val="0"/>
        </a:spcAft>
        <a:buSzPct val="100000"/>
        <a:buFontTx/>
        <a:buNone/>
        <a:defRPr sz="9000" b="0" i="0" u="none" strike="noStrike" cap="none" spc="-180" baseline="0">
          <a:solidFill>
            <a:srgbClr val="000000"/>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0" marR="0" indent="0" algn="l" defTabSz="2438337" rtl="0" latinLnBrk="0">
        <a:lnSpc>
          <a:spcPct val="80000"/>
        </a:lnSpc>
        <a:spcBef>
          <a:spcPts val="0"/>
        </a:spcBef>
        <a:spcAft>
          <a:spcPts val="0"/>
        </a:spcAft>
        <a:buSzPct val="100000"/>
        <a:buFontTx/>
        <a:buNone/>
        <a:defRPr sz="9000" b="0" i="0" u="none" strike="noStrike" cap="none" spc="-180" baseline="0">
          <a:solidFill>
            <a:srgbClr val="000000"/>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0" marR="0" indent="0" algn="l" defTabSz="2438337" rtl="0" latinLnBrk="0">
        <a:lnSpc>
          <a:spcPct val="80000"/>
        </a:lnSpc>
        <a:spcBef>
          <a:spcPts val="0"/>
        </a:spcBef>
        <a:spcAft>
          <a:spcPts val="0"/>
        </a:spcAft>
        <a:buSzPct val="100000"/>
        <a:buFontTx/>
        <a:buNone/>
        <a:defRPr sz="9000" b="0" i="0" u="none" strike="noStrike" cap="none" spc="-180" baseline="0">
          <a:solidFill>
            <a:srgbClr val="000000"/>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0" marR="0" indent="0" algn="l" defTabSz="2438337" rtl="0" latinLnBrk="0">
        <a:lnSpc>
          <a:spcPct val="80000"/>
        </a:lnSpc>
        <a:spcBef>
          <a:spcPts val="0"/>
        </a:spcBef>
        <a:spcAft>
          <a:spcPts val="0"/>
        </a:spcAft>
        <a:buSzPct val="100000"/>
        <a:buFontTx/>
        <a:buNone/>
        <a:defRPr sz="9000" b="0" i="0" u="none" strike="noStrike" cap="none" spc="-180" baseline="0">
          <a:solidFill>
            <a:srgbClr val="000000"/>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0" marR="0" indent="0" algn="l" defTabSz="2438337" rtl="0" latinLnBrk="0">
        <a:lnSpc>
          <a:spcPct val="80000"/>
        </a:lnSpc>
        <a:spcBef>
          <a:spcPts val="0"/>
        </a:spcBef>
        <a:spcAft>
          <a:spcPts val="0"/>
        </a:spcAft>
        <a:buSzPct val="100000"/>
        <a:buFontTx/>
        <a:buNone/>
        <a:defRPr sz="9000" b="0" i="0" u="none" strike="noStrike" cap="none" spc="-180" baseline="0">
          <a:solidFill>
            <a:srgbClr val="000000"/>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0" marR="0" indent="0" algn="l" defTabSz="2438337" rtl="0" latinLnBrk="0">
        <a:lnSpc>
          <a:spcPct val="80000"/>
        </a:lnSpc>
        <a:spcBef>
          <a:spcPts val="0"/>
        </a:spcBef>
        <a:spcAft>
          <a:spcPts val="0"/>
        </a:spcAft>
        <a:buSzPct val="100000"/>
        <a:buFontTx/>
        <a:buNone/>
        <a:defRPr sz="9000" b="0" i="0" u="none" strike="noStrike" cap="none" spc="-180" baseline="0">
          <a:solidFill>
            <a:srgbClr val="000000"/>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0" marR="0" indent="0" algn="l" defTabSz="2438337" rtl="0" latinLnBrk="0">
        <a:lnSpc>
          <a:spcPct val="80000"/>
        </a:lnSpc>
        <a:spcBef>
          <a:spcPts val="0"/>
        </a:spcBef>
        <a:spcAft>
          <a:spcPts val="0"/>
        </a:spcAft>
        <a:buSzPct val="100000"/>
        <a:buFontTx/>
        <a:buNone/>
        <a:defRPr sz="9000" b="0" i="0" u="none" strike="noStrike" cap="none" spc="-180" baseline="0">
          <a:solidFill>
            <a:srgbClr val="000000"/>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p:titleStyle>
    <p:bodyStyle>
      <a:lvl1pPr marL="0" marR="0" indent="0" algn="l" defTabSz="825500" rtl="0" latinLnBrk="0">
        <a:lnSpc>
          <a:spcPct val="100000"/>
        </a:lnSpc>
        <a:spcBef>
          <a:spcPts val="0"/>
        </a:spcBef>
        <a:spcAft>
          <a:spcPts val="0"/>
        </a:spcAft>
        <a:buSzPct val="100000"/>
        <a:buFontTx/>
        <a:buNone/>
        <a:defRPr sz="3600" b="0" i="0" u="none" strike="noStrike" cap="none" spc="0" baseline="0">
          <a:solidFill>
            <a:srgbClr val="FFFFFF"/>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L="1066800" marR="0" indent="-457200" algn="l" defTabSz="825500" rtl="0" latinLnBrk="0">
        <a:lnSpc>
          <a:spcPct val="100000"/>
        </a:lnSpc>
        <a:spcBef>
          <a:spcPts val="0"/>
        </a:spcBef>
        <a:spcAft>
          <a:spcPts val="0"/>
        </a:spcAft>
        <a:buSzPct val="123000"/>
        <a:buFontTx/>
        <a:buChar char="•"/>
        <a:defRPr sz="3600" b="0" i="0" u="none" strike="noStrike" cap="none" spc="0" baseline="0">
          <a:solidFill>
            <a:srgbClr val="FFFFFF"/>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676400" marR="0" indent="-457200" algn="l" defTabSz="825500" rtl="0" latinLnBrk="0">
        <a:lnSpc>
          <a:spcPct val="100000"/>
        </a:lnSpc>
        <a:spcBef>
          <a:spcPts val="0"/>
        </a:spcBef>
        <a:spcAft>
          <a:spcPts val="0"/>
        </a:spcAft>
        <a:buSzPct val="123000"/>
        <a:buFontTx/>
        <a:buChar char="•"/>
        <a:defRPr sz="3600" b="0" i="0" u="none" strike="noStrike" cap="none" spc="0" baseline="0">
          <a:solidFill>
            <a:srgbClr val="FFFFFF"/>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2286000" marR="0" indent="-457200" algn="l" defTabSz="825500" rtl="0" latinLnBrk="0">
        <a:lnSpc>
          <a:spcPct val="100000"/>
        </a:lnSpc>
        <a:spcBef>
          <a:spcPts val="0"/>
        </a:spcBef>
        <a:spcAft>
          <a:spcPts val="0"/>
        </a:spcAft>
        <a:buSzPct val="123000"/>
        <a:buFontTx/>
        <a:buChar char="•"/>
        <a:defRPr sz="3600" b="0" i="0" u="none" strike="noStrike" cap="none" spc="0" baseline="0">
          <a:solidFill>
            <a:srgbClr val="FFFFFF"/>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895600" marR="0" indent="-457200" algn="l" defTabSz="825500" rtl="0" latinLnBrk="0">
        <a:lnSpc>
          <a:spcPct val="100000"/>
        </a:lnSpc>
        <a:spcBef>
          <a:spcPts val="0"/>
        </a:spcBef>
        <a:spcAft>
          <a:spcPts val="0"/>
        </a:spcAft>
        <a:buSzPct val="123000"/>
        <a:buFontTx/>
        <a:buChar char="•"/>
        <a:defRPr sz="3600" b="0" i="0" u="none" strike="noStrike" cap="none" spc="0" baseline="0">
          <a:solidFill>
            <a:srgbClr val="FFFFFF"/>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3505200" marR="0" indent="-457200" algn="l" defTabSz="825500" rtl="0" latinLnBrk="0">
        <a:lnSpc>
          <a:spcPct val="100000"/>
        </a:lnSpc>
        <a:spcBef>
          <a:spcPts val="0"/>
        </a:spcBef>
        <a:spcAft>
          <a:spcPts val="0"/>
        </a:spcAft>
        <a:buSzPct val="123000"/>
        <a:buFontTx/>
        <a:buChar char="•"/>
        <a:defRPr sz="3600" b="0" i="0" u="none" strike="noStrike" cap="none" spc="0" baseline="0">
          <a:solidFill>
            <a:srgbClr val="FFFFFF"/>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4114800" marR="0" indent="-457200" algn="l" defTabSz="825500" rtl="0" latinLnBrk="0">
        <a:lnSpc>
          <a:spcPct val="100000"/>
        </a:lnSpc>
        <a:spcBef>
          <a:spcPts val="0"/>
        </a:spcBef>
        <a:spcAft>
          <a:spcPts val="0"/>
        </a:spcAft>
        <a:buSzPct val="123000"/>
        <a:buFontTx/>
        <a:buChar char="•"/>
        <a:defRPr sz="3600" b="0" i="0" u="none" strike="noStrike" cap="none" spc="0" baseline="0">
          <a:solidFill>
            <a:srgbClr val="FFFFFF"/>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4724400" marR="0" indent="-457200" algn="l" defTabSz="825500" rtl="0" latinLnBrk="0">
        <a:lnSpc>
          <a:spcPct val="100000"/>
        </a:lnSpc>
        <a:spcBef>
          <a:spcPts val="0"/>
        </a:spcBef>
        <a:spcAft>
          <a:spcPts val="0"/>
        </a:spcAft>
        <a:buSzPct val="123000"/>
        <a:buFontTx/>
        <a:buChar char="•"/>
        <a:defRPr sz="3600" b="0" i="0" u="none" strike="noStrike" cap="none" spc="0" baseline="0">
          <a:solidFill>
            <a:srgbClr val="FFFFFF"/>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5334000" marR="0" indent="-457200" algn="l" defTabSz="825500" rtl="0" latinLnBrk="0">
        <a:lnSpc>
          <a:spcPct val="100000"/>
        </a:lnSpc>
        <a:spcBef>
          <a:spcPts val="0"/>
        </a:spcBef>
        <a:spcAft>
          <a:spcPts val="0"/>
        </a:spcAft>
        <a:buSzPct val="123000"/>
        <a:buFontTx/>
        <a:buChar char="•"/>
        <a:defRPr sz="3600" b="0" i="0" u="none" strike="noStrike" cap="none" spc="0" baseline="0">
          <a:solidFill>
            <a:srgbClr val="FFFFFF"/>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p:bodyStyle>
    <p:otherStyle>
      <a:lvl1pPr marL="0" marR="0" indent="0" algn="ctr" defTabSz="584200" rtl="0" latinLnBrk="0">
        <a:lnSpc>
          <a:spcPct val="100000"/>
        </a:lnSpc>
        <a:spcBef>
          <a:spcPts val="0"/>
        </a:spcBef>
        <a:spcAft>
          <a:spcPts val="0"/>
        </a:spcAft>
        <a:buSzPct val="100000"/>
        <a:buFontTx/>
        <a:buNone/>
        <a:defRPr sz="1800" b="0" i="0" u="none" strike="noStrike" cap="none" spc="0" baseline="0">
          <a:solidFill>
            <a:schemeClr val="tx1"/>
          </a:solidFill>
          <a:uLnTx/>
          <a:latin typeface="+mn-lt"/>
          <a:ea typeface="+mn-ea"/>
          <a:cs typeface="+mn-cs"/>
          <a:sym typeface="Helvetica Neue" panose="02000503000000020004" pitchFamily="2" charset="0"/>
        </a:defRPr>
      </a:lvl1pPr>
      <a:lvl2pPr marL="0" marR="0" indent="0" algn="ctr" defTabSz="584200" rtl="0" latinLnBrk="0">
        <a:lnSpc>
          <a:spcPct val="100000"/>
        </a:lnSpc>
        <a:spcBef>
          <a:spcPts val="0"/>
        </a:spcBef>
        <a:spcAft>
          <a:spcPts val="0"/>
        </a:spcAft>
        <a:buSzPct val="100000"/>
        <a:buFontTx/>
        <a:buNone/>
        <a:defRPr sz="1800" b="0" i="0" u="none" strike="noStrike" cap="none" spc="0" baseline="0">
          <a:solidFill>
            <a:schemeClr val="tx1"/>
          </a:solidFill>
          <a:uLnTx/>
          <a:latin typeface="+mn-lt"/>
          <a:ea typeface="+mn-ea"/>
          <a:cs typeface="+mn-cs"/>
          <a:sym typeface="Helvetica Neue" panose="02000503000000020004" pitchFamily="2" charset="0"/>
        </a:defRPr>
      </a:lvl2pPr>
      <a:lvl3pPr marL="0" marR="0" indent="0" algn="ctr" defTabSz="584200" rtl="0" latinLnBrk="0">
        <a:lnSpc>
          <a:spcPct val="100000"/>
        </a:lnSpc>
        <a:spcBef>
          <a:spcPts val="0"/>
        </a:spcBef>
        <a:spcAft>
          <a:spcPts val="0"/>
        </a:spcAft>
        <a:buSzPct val="100000"/>
        <a:buFontTx/>
        <a:buNone/>
        <a:defRPr sz="1800" b="0" i="0" u="none" strike="noStrike" cap="none" spc="0" baseline="0">
          <a:solidFill>
            <a:schemeClr val="tx1"/>
          </a:solidFill>
          <a:uLnTx/>
          <a:latin typeface="+mn-lt"/>
          <a:ea typeface="+mn-ea"/>
          <a:cs typeface="+mn-cs"/>
          <a:sym typeface="Helvetica Neue" panose="02000503000000020004" pitchFamily="2" charset="0"/>
        </a:defRPr>
      </a:lvl3pPr>
      <a:lvl4pPr marL="0" marR="0" indent="0" algn="ctr" defTabSz="584200" rtl="0" latinLnBrk="0">
        <a:lnSpc>
          <a:spcPct val="100000"/>
        </a:lnSpc>
        <a:spcBef>
          <a:spcPts val="0"/>
        </a:spcBef>
        <a:spcAft>
          <a:spcPts val="0"/>
        </a:spcAft>
        <a:buSzPct val="100000"/>
        <a:buFontTx/>
        <a:buNone/>
        <a:defRPr sz="1800" b="0" i="0" u="none" strike="noStrike" cap="none" spc="0" baseline="0">
          <a:solidFill>
            <a:schemeClr val="tx1"/>
          </a:solidFill>
          <a:uLnTx/>
          <a:latin typeface="+mn-lt"/>
          <a:ea typeface="+mn-ea"/>
          <a:cs typeface="+mn-cs"/>
          <a:sym typeface="Helvetica Neue" panose="02000503000000020004" pitchFamily="2" charset="0"/>
        </a:defRPr>
      </a:lvl4pPr>
      <a:lvl5pPr marL="0" marR="0" indent="0" algn="ctr" defTabSz="584200" rtl="0" latinLnBrk="0">
        <a:lnSpc>
          <a:spcPct val="100000"/>
        </a:lnSpc>
        <a:spcBef>
          <a:spcPts val="0"/>
        </a:spcBef>
        <a:spcAft>
          <a:spcPts val="0"/>
        </a:spcAft>
        <a:buSzPct val="100000"/>
        <a:buFontTx/>
        <a:buNone/>
        <a:defRPr sz="1800" b="0" i="0" u="none" strike="noStrike" cap="none" spc="0" baseline="0">
          <a:solidFill>
            <a:schemeClr val="tx1"/>
          </a:solidFill>
          <a:uLnTx/>
          <a:latin typeface="+mn-lt"/>
          <a:ea typeface="+mn-ea"/>
          <a:cs typeface="+mn-cs"/>
          <a:sym typeface="Helvetica Neue" panose="02000503000000020004" pitchFamily="2" charset="0"/>
        </a:defRPr>
      </a:lvl5pPr>
      <a:lvl6pPr marL="0" marR="0" indent="0" algn="ctr" defTabSz="584200" rtl="0" latinLnBrk="0">
        <a:lnSpc>
          <a:spcPct val="100000"/>
        </a:lnSpc>
        <a:spcBef>
          <a:spcPts val="0"/>
        </a:spcBef>
        <a:spcAft>
          <a:spcPts val="0"/>
        </a:spcAft>
        <a:buSzPct val="100000"/>
        <a:buFontTx/>
        <a:buNone/>
        <a:defRPr sz="1800" b="0" i="0" u="none" strike="noStrike" cap="none" spc="0" baseline="0">
          <a:solidFill>
            <a:schemeClr val="tx1"/>
          </a:solidFill>
          <a:uLnTx/>
          <a:latin typeface="+mn-lt"/>
          <a:ea typeface="+mn-ea"/>
          <a:cs typeface="+mn-cs"/>
          <a:sym typeface="Helvetica Neue" panose="02000503000000020004" pitchFamily="2" charset="0"/>
        </a:defRPr>
      </a:lvl6pPr>
      <a:lvl7pPr marL="0" marR="0" indent="0" algn="ctr" defTabSz="584200" rtl="0" latinLnBrk="0">
        <a:lnSpc>
          <a:spcPct val="100000"/>
        </a:lnSpc>
        <a:spcBef>
          <a:spcPts val="0"/>
        </a:spcBef>
        <a:spcAft>
          <a:spcPts val="0"/>
        </a:spcAft>
        <a:buSzPct val="100000"/>
        <a:buFontTx/>
        <a:buNone/>
        <a:defRPr sz="1800" b="0" i="0" u="none" strike="noStrike" cap="none" spc="0" baseline="0">
          <a:solidFill>
            <a:schemeClr val="tx1"/>
          </a:solidFill>
          <a:uLnTx/>
          <a:latin typeface="+mn-lt"/>
          <a:ea typeface="+mn-ea"/>
          <a:cs typeface="+mn-cs"/>
          <a:sym typeface="Helvetica Neue" panose="02000503000000020004" pitchFamily="2" charset="0"/>
        </a:defRPr>
      </a:lvl7pPr>
      <a:lvl8pPr marL="0" marR="0" indent="0" algn="ctr" defTabSz="584200" rtl="0" latinLnBrk="0">
        <a:lnSpc>
          <a:spcPct val="100000"/>
        </a:lnSpc>
        <a:spcBef>
          <a:spcPts val="0"/>
        </a:spcBef>
        <a:spcAft>
          <a:spcPts val="0"/>
        </a:spcAft>
        <a:buSzPct val="100000"/>
        <a:buFontTx/>
        <a:buNone/>
        <a:defRPr sz="1800" b="0" i="0" u="none" strike="noStrike" cap="none" spc="0" baseline="0">
          <a:solidFill>
            <a:schemeClr val="tx1"/>
          </a:solidFill>
          <a:uLnTx/>
          <a:latin typeface="+mn-lt"/>
          <a:ea typeface="+mn-ea"/>
          <a:cs typeface="+mn-cs"/>
          <a:sym typeface="Helvetica Neue" panose="02000503000000020004" pitchFamily="2" charset="0"/>
        </a:defRPr>
      </a:lvl8pPr>
      <a:lvl9pPr marL="0" marR="0" indent="0" algn="ctr" defTabSz="584200" rtl="0" latinLnBrk="0">
        <a:lnSpc>
          <a:spcPct val="100000"/>
        </a:lnSpc>
        <a:spcBef>
          <a:spcPts val="0"/>
        </a:spcBef>
        <a:spcAft>
          <a:spcPts val="0"/>
        </a:spcAft>
        <a:buSzPct val="100000"/>
        <a:buFontTx/>
        <a:buNone/>
        <a:defRPr sz="1800" b="0" i="0" u="none" strike="noStrike" cap="none" spc="0" baseline="0">
          <a:solidFill>
            <a:schemeClr val="tx1"/>
          </a:solidFill>
          <a:uLnTx/>
          <a:latin typeface="+mn-lt"/>
          <a:ea typeface="+mn-ea"/>
          <a:cs typeface="+mn-cs"/>
          <a:sym typeface="Helvetica Neue" panose="02000503000000020004" pitchFamily="2" charset="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hyperlink" Target="https://betterbuildingssolutioncenter.energy.gov/sites/default/files/Get_On_Board.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hyperlink" Target="https://betterbuildingssolutioncenter.energy.gov/sites/default/files/Get_On_Board.pdf"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google.com/about/datacenters/efficiency/#measuring-efficiency"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52.jpe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hyperlink" Target="https://datacenters.lbl.gov/sites/default/files/WP49-PUE%20A%20Comprehensive%20Examination%20of%20the%20Metric_v6.pdf" TargetMode="External"/><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60.jpe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xml"/><Relationship Id="rId5" Type="http://schemas.openxmlformats.org/officeDocument/2006/relationships/image" Target="../media/image65.jpeg"/><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65.jpeg"/></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4.xml"/><Relationship Id="rId5" Type="http://schemas.openxmlformats.org/officeDocument/2006/relationships/image" Target="../media/image72.jpeg"/><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image" Target="../media/image65.jpeg"/><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image" Target="../media/image65.jpeg"/><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image" Target="../media/image65.jpeg"/><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image" Target="../media/image65.jpeg"/><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image" Target="../media/image65.jpeg"/><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image" Target="../media/image65.jpeg"/><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69.jpeg"/><Relationship Id="rId7" Type="http://schemas.openxmlformats.org/officeDocument/2006/relationships/customXml" Target="../ink/ink2.xml"/><Relationship Id="rId2" Type="http://schemas.openxmlformats.org/officeDocument/2006/relationships/image" Target="../media/image65.jpeg"/><Relationship Id="rId1" Type="http://schemas.openxmlformats.org/officeDocument/2006/relationships/slideLayout" Target="../slideLayouts/slideLayout4.xml"/><Relationship Id="rId6" Type="http://schemas.openxmlformats.org/officeDocument/2006/relationships/image" Target="../media/image76.png"/><Relationship Id="rId11" Type="http://schemas.openxmlformats.org/officeDocument/2006/relationships/image" Target="../media/image79.png"/><Relationship Id="rId5" Type="http://schemas.openxmlformats.org/officeDocument/2006/relationships/customXml" Target="../ink/ink1.xml"/><Relationship Id="rId10" Type="http://schemas.openxmlformats.org/officeDocument/2006/relationships/customXml" Target="../ink/ink3.xml"/><Relationship Id="rId4" Type="http://schemas.openxmlformats.org/officeDocument/2006/relationships/image" Target="../media/image75.png"/><Relationship Id="rId9" Type="http://schemas.openxmlformats.org/officeDocument/2006/relationships/image" Target="../media/image78.png"/></Relationships>
</file>

<file path=ppt/slides/_rels/slide4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69.jpeg"/><Relationship Id="rId7" Type="http://schemas.openxmlformats.org/officeDocument/2006/relationships/customXml" Target="../ink/ink5.xml"/><Relationship Id="rId2" Type="http://schemas.openxmlformats.org/officeDocument/2006/relationships/image" Target="../media/image65.jpeg"/><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customXml" Target="../ink/ink4.xml"/><Relationship Id="rId10" Type="http://schemas.openxmlformats.org/officeDocument/2006/relationships/image" Target="../media/image80.png"/><Relationship Id="rId4" Type="http://schemas.openxmlformats.org/officeDocument/2006/relationships/image" Target="../media/image75.png"/><Relationship Id="rId9"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5.jpeg"/><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5.jpeg"/><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75.png"/><Relationship Id="rId4" Type="http://schemas.openxmlformats.org/officeDocument/2006/relationships/image" Target="../media/image69.jpeg"/></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75.png"/><Relationship Id="rId4" Type="http://schemas.openxmlformats.org/officeDocument/2006/relationships/image" Target="../media/image6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65.jpeg"/><Relationship Id="rId7"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5.png"/><Relationship Id="rId4" Type="http://schemas.openxmlformats.org/officeDocument/2006/relationships/image" Target="../media/image69.jpeg"/><Relationship Id="rId9" Type="http://schemas.openxmlformats.org/officeDocument/2006/relationships/image" Target="../media/image84.png"/></Relationships>
</file>

<file path=ppt/slides/_rels/slide5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86.png"/><Relationship Id="rId4" Type="http://schemas.openxmlformats.org/officeDocument/2006/relationships/image" Target="../media/image69.jpeg"/></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86.png"/><Relationship Id="rId5" Type="http://schemas.openxmlformats.org/officeDocument/2006/relationships/image" Target="../media/image75.png"/><Relationship Id="rId4" Type="http://schemas.openxmlformats.org/officeDocument/2006/relationships/image" Target="../media/image69.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13.xml"/><Relationship Id="rId4" Type="http://schemas.openxmlformats.org/officeDocument/2006/relationships/image" Target="../media/image89.png"/></Relationships>
</file>

<file path=ppt/slides/_rels/slide5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jpeg"/><Relationship Id="rId7" Type="http://schemas.openxmlformats.org/officeDocument/2006/relationships/image" Target="../media/image95.png"/><Relationship Id="rId2" Type="http://schemas.openxmlformats.org/officeDocument/2006/relationships/notesSlide" Target="../notesSlides/notesSlide24.xml"/><Relationship Id="rId1" Type="http://schemas.openxmlformats.org/officeDocument/2006/relationships/slideLayout" Target="../slideLayouts/slideLayout29.xml"/><Relationship Id="rId6" Type="http://schemas.openxmlformats.org/officeDocument/2006/relationships/image" Target="../media/image94.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_rels/slide5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5.xml"/><Relationship Id="rId1" Type="http://schemas.openxmlformats.org/officeDocument/2006/relationships/slideLayout" Target="../slideLayouts/slideLayout45.xml"/><Relationship Id="rId5" Type="http://schemas.openxmlformats.org/officeDocument/2006/relationships/image" Target="../media/image101.emf"/><Relationship Id="rId4" Type="http://schemas.openxmlformats.org/officeDocument/2006/relationships/image" Target="../media/image100.png"/></Relationships>
</file>

<file path=ppt/slides/_rels/slide5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6.xml"/><Relationship Id="rId1" Type="http://schemas.openxmlformats.org/officeDocument/2006/relationships/slideLayout" Target="../slideLayouts/slideLayout61.xml"/><Relationship Id="rId4" Type="http://schemas.openxmlformats.org/officeDocument/2006/relationships/image" Target="../media/image103.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7.xml"/><Relationship Id="rId1" Type="http://schemas.openxmlformats.org/officeDocument/2006/relationships/slideLayout" Target="../slideLayouts/slideLayout33.xml"/><Relationship Id="rId4" Type="http://schemas.openxmlformats.org/officeDocument/2006/relationships/image" Target="../media/image105.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9.xml"/><Relationship Id="rId1" Type="http://schemas.openxmlformats.org/officeDocument/2006/relationships/slideLayout" Target="../slideLayouts/slideLayout29.xml"/><Relationship Id="rId6" Type="http://schemas.openxmlformats.org/officeDocument/2006/relationships/image" Target="../media/image105.png"/><Relationship Id="rId5" Type="http://schemas.openxmlformats.org/officeDocument/2006/relationships/image" Target="../media/image108.png"/><Relationship Id="rId4" Type="http://schemas.openxmlformats.org/officeDocument/2006/relationships/image" Target="../media/image107.jpeg"/></Relationships>
</file>

<file path=ppt/slides/_rels/slide6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0.xml"/><Relationship Id="rId1" Type="http://schemas.openxmlformats.org/officeDocument/2006/relationships/slideLayout" Target="../slideLayouts/slideLayout33.xml"/><Relationship Id="rId4" Type="http://schemas.openxmlformats.org/officeDocument/2006/relationships/image" Target="../media/image105.png"/></Relationships>
</file>

<file path=ppt/slides/_rels/slide6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6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6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3.xml"/></Relationships>
</file>

<file path=ppt/slides/_rels/slide6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6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3.xml"/></Relationships>
</file>

<file path=ppt/slides/_rels/slide6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4.xml"/><Relationship Id="rId1" Type="http://schemas.openxmlformats.org/officeDocument/2006/relationships/slideLayout" Target="../slideLayouts/slideLayout32.xml"/><Relationship Id="rId4" Type="http://schemas.openxmlformats.org/officeDocument/2006/relationships/hyperlink" Target="mailto:per.oster@csc.fi"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5.xml"/><Relationship Id="rId1" Type="http://schemas.openxmlformats.org/officeDocument/2006/relationships/slideLayout" Target="../slideLayouts/slideLayout33.xml"/></Relationships>
</file>

<file path=ppt/slides/_rels/slide7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6.xml"/><Relationship Id="rId1" Type="http://schemas.openxmlformats.org/officeDocument/2006/relationships/slideLayout" Target="../slideLayouts/slideLayout33.xml"/><Relationship Id="rId4" Type="http://schemas.openxmlformats.org/officeDocument/2006/relationships/image" Target="../media/image111.png"/></Relationships>
</file>

<file path=ppt/slides/_rels/slide7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7.xml"/><Relationship Id="rId1" Type="http://schemas.openxmlformats.org/officeDocument/2006/relationships/slideLayout" Target="../slideLayouts/slideLayout33.xml"/><Relationship Id="rId5" Type="http://schemas.openxmlformats.org/officeDocument/2006/relationships/image" Target="../media/image105.png"/><Relationship Id="rId4" Type="http://schemas.openxmlformats.org/officeDocument/2006/relationships/image" Target="../media/image111.png"/></Relationships>
</file>

<file path=ppt/slides/_rels/slide7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8.xml"/><Relationship Id="rId1" Type="http://schemas.openxmlformats.org/officeDocument/2006/relationships/slideLayout" Target="../slideLayouts/slideLayout33.xml"/><Relationship Id="rId5" Type="http://schemas.openxmlformats.org/officeDocument/2006/relationships/image" Target="../media/image105.png"/><Relationship Id="rId4" Type="http://schemas.openxmlformats.org/officeDocument/2006/relationships/image" Target="../media/image111.png"/></Relationships>
</file>

<file path=ppt/slides/_rels/slide7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9.xml"/><Relationship Id="rId1" Type="http://schemas.openxmlformats.org/officeDocument/2006/relationships/slideLayout" Target="../slideLayouts/slideLayout33.xml"/><Relationship Id="rId5" Type="http://schemas.openxmlformats.org/officeDocument/2006/relationships/image" Target="../media/image105.png"/><Relationship Id="rId4" Type="http://schemas.openxmlformats.org/officeDocument/2006/relationships/image" Target="../media/image111.png"/></Relationships>
</file>

<file path=ppt/slides/_rels/slide7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0.xml"/><Relationship Id="rId1" Type="http://schemas.openxmlformats.org/officeDocument/2006/relationships/slideLayout" Target="../slideLayouts/slideLayout33.xml"/><Relationship Id="rId5" Type="http://schemas.openxmlformats.org/officeDocument/2006/relationships/image" Target="../media/image105.png"/><Relationship Id="rId4" Type="http://schemas.openxmlformats.org/officeDocument/2006/relationships/image" Target="../media/image111.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2.xml"/></Relationships>
</file>

<file path=ppt/slides/_rels/slide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2.xml"/></Relationships>
</file>

<file path=ppt/slides/_rels/slide8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9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4.xml"/></Relationships>
</file>

<file path=ppt/slides/_rels/slide9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4.xml"/></Relationships>
</file>

<file path=ppt/slides/_rels/slide9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4.xml"/></Relationships>
</file>

<file path=ppt/slides/_rels/slide9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4.xml"/></Relationships>
</file>

<file path=ppt/slides/_rels/slide9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Body Level One…"/>
          <p:cNvSpPr>
            <a:spLocks noGrp="1" noEditPoints="1"/>
          </p:cNvSpPr>
          <p:nvPr>
            <p:ph type="body" idx="21"/>
          </p:nvPr>
        </p:nvSpPr>
        <p:spPr>
          <a:xfrm>
            <a:off x="4816094" y="6948679"/>
            <a:ext cx="15136800" cy="2643895"/>
          </a:xfrm>
          <a:prstGeom prst="rect">
            <a:avLst/>
          </a:prstGeom>
        </p:spPr>
        <p:txBody>
          <a:bodyPr>
            <a:normAutofit fontScale="92500" lnSpcReduction="10000"/>
          </a:bodyPr>
          <a:lstStyle/>
          <a:p>
            <a:r>
              <a:rPr lang="de-DE"/>
              <a:t>Andreas Wierse, Julita </a:t>
            </a:r>
            <a:r>
              <a:rPr lang="de-DE" err="1"/>
              <a:t>Corbalan</a:t>
            </a:r>
            <a:r>
              <a:rPr lang="de-DE"/>
              <a:t>, </a:t>
            </a:r>
            <a:br>
              <a:rPr lang="de-DE"/>
            </a:br>
            <a:r>
              <a:rPr lang="de-DE"/>
              <a:t>Jean-Olivier </a:t>
            </a:r>
            <a:r>
              <a:rPr lang="de-DE" err="1"/>
              <a:t>Gerphagnon</a:t>
            </a:r>
            <a:r>
              <a:rPr lang="de-DE"/>
              <a:t>, Bastian Koller, </a:t>
            </a:r>
            <a:br>
              <a:rPr lang="de-DE"/>
            </a:br>
            <a:r>
              <a:rPr lang="de-DE"/>
              <a:t>Per </a:t>
            </a:r>
            <a:r>
              <a:rPr lang="de-DE" err="1"/>
              <a:t>Öster</a:t>
            </a:r>
            <a:r>
              <a:rPr lang="de-DE"/>
              <a:t>, </a:t>
            </a:r>
            <a:r>
              <a:rPr lang="de-DE" err="1"/>
              <a:t>Ondřej</a:t>
            </a:r>
            <a:r>
              <a:rPr lang="de-DE"/>
              <a:t> </a:t>
            </a:r>
            <a:r>
              <a:rPr lang="de-DE" err="1"/>
              <a:t>Vysocký</a:t>
            </a:r>
            <a:endParaRPr lang="de-DE"/>
          </a:p>
        </p:txBody>
      </p:sp>
      <p:sp>
        <p:nvSpPr>
          <p:cNvPr id="71" name="Presentation Title"/>
          <p:cNvSpPr>
            <a:spLocks noGrp="1" noEditPoints="1"/>
          </p:cNvSpPr>
          <p:nvPr>
            <p:ph type="body" idx="22"/>
          </p:nvPr>
        </p:nvSpPr>
        <p:spPr>
          <a:xfrm>
            <a:off x="4823157" y="98820"/>
            <a:ext cx="15961858" cy="3670830"/>
          </a:xfrm>
          <a:prstGeom prst="rect">
            <a:avLst/>
          </a:prstGeom>
        </p:spPr>
        <p:txBody>
          <a:bodyPr>
            <a:normAutofit fontScale="92500" lnSpcReduction="10000"/>
          </a:bodyPr>
          <a:lstStyle/>
          <a:p>
            <a:pPr>
              <a:lnSpc>
                <a:spcPct val="100000"/>
              </a:lnSpc>
            </a:pPr>
            <a:r>
              <a:rPr lang="de-DE" err="1"/>
              <a:t>How</a:t>
            </a:r>
            <a:r>
              <a:rPr lang="de-DE"/>
              <a:t> </a:t>
            </a:r>
            <a:r>
              <a:rPr lang="de-DE" err="1"/>
              <a:t>Does</a:t>
            </a:r>
            <a:r>
              <a:rPr lang="de-DE"/>
              <a:t> </a:t>
            </a:r>
            <a:r>
              <a:rPr lang="de-DE" err="1"/>
              <a:t>One</a:t>
            </a:r>
            <a:r>
              <a:rPr lang="de-DE"/>
              <a:t> </a:t>
            </a:r>
            <a:r>
              <a:rPr lang="de-DE" err="1"/>
              <a:t>Define</a:t>
            </a:r>
            <a:r>
              <a:rPr lang="de-DE"/>
              <a:t> an </a:t>
            </a:r>
            <a:br>
              <a:rPr lang="de-DE"/>
            </a:br>
            <a:r>
              <a:rPr lang="de-DE"/>
              <a:t>"Energy </a:t>
            </a:r>
            <a:r>
              <a:rPr lang="de-DE" err="1"/>
              <a:t>Efficient</a:t>
            </a:r>
            <a:r>
              <a:rPr lang="de-DE"/>
              <a:t>" HPC System? </a:t>
            </a:r>
            <a:r>
              <a:rPr lang="de-DE" err="1"/>
              <a:t>From</a:t>
            </a:r>
            <a:r>
              <a:rPr lang="de-DE"/>
              <a:t> Data </a:t>
            </a:r>
            <a:r>
              <a:rPr lang="de-DE" err="1"/>
              <a:t>to</a:t>
            </a:r>
            <a:r>
              <a:rPr lang="de-DE"/>
              <a:t> Action</a:t>
            </a:r>
            <a:endParaRPr lang="en-GB"/>
          </a:p>
          <a:p>
            <a:endParaRPr/>
          </a:p>
        </p:txBody>
      </p:sp>
      <p:sp>
        <p:nvSpPr>
          <p:cNvPr id="72" name="ANNOTATION"/>
          <p:cNvSpPr>
            <a:spLocks noGrp="1" noEditPoints="1"/>
          </p:cNvSpPr>
          <p:nvPr>
            <p:ph type="body" idx="23"/>
          </p:nvPr>
        </p:nvSpPr>
        <p:spPr>
          <a:prstGeom prst="rect">
            <a:avLst/>
          </a:prstGeom>
        </p:spPr>
        <p:txBody>
          <a:bodyPr/>
          <a:lstStyle/>
          <a:p>
            <a:r>
              <a:t>ANNOTATION</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Body Level One…"/>
          <p:cNvSpPr txBox="1">
            <a:spLocks noGrp="1"/>
          </p:cNvSpPr>
          <p:nvPr>
            <p:ph type="body" sz="half" idx="1"/>
          </p:nvPr>
        </p:nvSpPr>
        <p:spPr>
          <a:prstGeom prst="rect">
            <a:avLst/>
          </a:prstGeom>
        </p:spPr>
        <p:txBody>
          <a:bodyPr lIns="50800" tIns="50800" rIns="50800" bIns="50800" anchor="t">
            <a:normAutofit/>
          </a:bodyPr>
          <a:lstStyle/>
          <a:p>
            <a:r>
              <a:rPr lang="cs-CZ" err="1"/>
              <a:t>FLOPs</a:t>
            </a:r>
            <a:r>
              <a:rPr lang="cs-CZ"/>
              <a:t>/W</a:t>
            </a:r>
          </a:p>
        </p:txBody>
      </p:sp>
      <p:sp>
        <p:nvSpPr>
          <p:cNvPr id="79" name="Presentation Title"/>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normAutofit/>
          </a:bodyPr>
          <a:lstStyle/>
          <a:p>
            <a:r>
              <a:rPr lang="cs-CZ" err="1"/>
              <a:t>Energy</a:t>
            </a:r>
            <a:r>
              <a:rPr lang="cs-CZ"/>
              <a:t> </a:t>
            </a:r>
            <a:r>
              <a:rPr lang="cs-CZ" err="1"/>
              <a:t>efficiency</a:t>
            </a:r>
            <a:endParaRPr err="1"/>
          </a:p>
        </p:txBody>
      </p:sp>
      <p:pic>
        <p:nvPicPr>
          <p:cNvPr id="3" name="Obrázek 2" descr="https://fuse.wikichip.org/wp-content/uploads/2017/11/green500-logo.jpg">
            <a:extLst>
              <a:ext uri="{FF2B5EF4-FFF2-40B4-BE49-F238E27FC236}">
                <a16:creationId xmlns:a16="http://schemas.microsoft.com/office/drawing/2014/main" id="{47911663-DA4C-84ED-C39D-6246F14D0176}"/>
              </a:ext>
            </a:extLst>
          </p:cNvPr>
          <p:cNvPicPr>
            <a:picLocks noChangeAspect="1"/>
          </p:cNvPicPr>
          <p:nvPr/>
        </p:nvPicPr>
        <p:blipFill>
          <a:blip r:embed="rId2"/>
          <a:stretch>
            <a:fillRect/>
          </a:stretch>
        </p:blipFill>
        <p:spPr>
          <a:xfrm>
            <a:off x="20456009" y="2099561"/>
            <a:ext cx="2798343" cy="1733724"/>
          </a:xfrm>
          <a:prstGeom prst="rect">
            <a:avLst/>
          </a:prstGeom>
        </p:spPr>
      </p:pic>
      <p:pic>
        <p:nvPicPr>
          <p:cNvPr id="5" name="Obrázek 4" descr="Obsah obrázku text, snímek obrazovky, Písmo, číslo&#10;&#10;Popis se vygeneroval automaticky.">
            <a:extLst>
              <a:ext uri="{FF2B5EF4-FFF2-40B4-BE49-F238E27FC236}">
                <a16:creationId xmlns:a16="http://schemas.microsoft.com/office/drawing/2014/main" id="{1A5AB063-61E9-0C9C-2694-103594F0B087}"/>
              </a:ext>
            </a:extLst>
          </p:cNvPr>
          <p:cNvPicPr>
            <a:picLocks noChangeAspect="1"/>
          </p:cNvPicPr>
          <p:nvPr/>
        </p:nvPicPr>
        <p:blipFill>
          <a:blip r:embed="rId3"/>
          <a:stretch>
            <a:fillRect/>
          </a:stretch>
        </p:blipFill>
        <p:spPr>
          <a:xfrm>
            <a:off x="9028186" y="4314993"/>
            <a:ext cx="14998338" cy="7770989"/>
          </a:xfrm>
          <a:prstGeom prst="rect">
            <a:avLst/>
          </a:prstGeom>
          <a:ln w="28575">
            <a:solidFill>
              <a:schemeClr val="tx1"/>
            </a:solidFill>
          </a:ln>
        </p:spPr>
      </p:pic>
      <p:sp>
        <p:nvSpPr>
          <p:cNvPr id="6" name="Obdélník: se zakulacenými rohy 5">
            <a:extLst>
              <a:ext uri="{FF2B5EF4-FFF2-40B4-BE49-F238E27FC236}">
                <a16:creationId xmlns:a16="http://schemas.microsoft.com/office/drawing/2014/main" id="{033E4FD5-8427-E559-E138-12C9134B861E}"/>
              </a:ext>
            </a:extLst>
          </p:cNvPr>
          <p:cNvSpPr/>
          <p:nvPr/>
        </p:nvSpPr>
        <p:spPr>
          <a:xfrm>
            <a:off x="22124504" y="5146949"/>
            <a:ext cx="1626710" cy="1711051"/>
          </a:xfrm>
          <a:prstGeom prst="roundRect">
            <a:avLst/>
          </a:prstGeom>
          <a:noFill/>
          <a:ln w="57150" cap="flat">
            <a:solidFill>
              <a:srgbClr val="92D05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cs-CZ" sz="2400" b="0" i="0" u="none" strike="noStrike" cap="none" spc="0" normalizeH="0" baseline="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172150111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Body Level One…"/>
          <p:cNvSpPr txBox="1">
            <a:spLocks noGrp="1"/>
          </p:cNvSpPr>
          <p:nvPr>
            <p:ph type="body" sz="half" idx="1"/>
          </p:nvPr>
        </p:nvSpPr>
        <p:spPr>
          <a:prstGeom prst="rect">
            <a:avLst/>
          </a:prstGeom>
        </p:spPr>
        <p:txBody>
          <a:bodyPr lIns="50800" tIns="50800" rIns="50800" bIns="50800" anchor="t">
            <a:normAutofit/>
          </a:bodyPr>
          <a:lstStyle/>
          <a:p>
            <a:r>
              <a:rPr lang="cs-CZ" err="1"/>
              <a:t>FLOPs</a:t>
            </a:r>
            <a:r>
              <a:rPr lang="cs-CZ"/>
              <a:t>/W</a:t>
            </a:r>
          </a:p>
          <a:p>
            <a:r>
              <a:rPr lang="cs-CZ" err="1"/>
              <a:t>Rpeak</a:t>
            </a:r>
            <a:r>
              <a:rPr lang="cs-CZ"/>
              <a:t>/W</a:t>
            </a:r>
          </a:p>
        </p:txBody>
      </p:sp>
      <p:sp>
        <p:nvSpPr>
          <p:cNvPr id="79" name="Presentation Title"/>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normAutofit/>
          </a:bodyPr>
          <a:lstStyle/>
          <a:p>
            <a:r>
              <a:rPr lang="cs-CZ" err="1"/>
              <a:t>Energy</a:t>
            </a:r>
            <a:r>
              <a:rPr lang="cs-CZ"/>
              <a:t> </a:t>
            </a:r>
            <a:r>
              <a:rPr lang="cs-CZ" err="1"/>
              <a:t>efficiency</a:t>
            </a:r>
            <a:endParaRPr err="1"/>
          </a:p>
        </p:txBody>
      </p:sp>
      <p:pic>
        <p:nvPicPr>
          <p:cNvPr id="3" name="Obrázek 2" descr="https://fuse.wikichip.org/wp-content/uploads/2017/11/green500-logo.jpg">
            <a:extLst>
              <a:ext uri="{FF2B5EF4-FFF2-40B4-BE49-F238E27FC236}">
                <a16:creationId xmlns:a16="http://schemas.microsoft.com/office/drawing/2014/main" id="{47911663-DA4C-84ED-C39D-6246F14D0176}"/>
              </a:ext>
            </a:extLst>
          </p:cNvPr>
          <p:cNvPicPr>
            <a:picLocks noChangeAspect="1"/>
          </p:cNvPicPr>
          <p:nvPr/>
        </p:nvPicPr>
        <p:blipFill>
          <a:blip r:embed="rId2"/>
          <a:stretch>
            <a:fillRect/>
          </a:stretch>
        </p:blipFill>
        <p:spPr>
          <a:xfrm>
            <a:off x="20456009" y="2099561"/>
            <a:ext cx="2798343" cy="1733724"/>
          </a:xfrm>
          <a:prstGeom prst="rect">
            <a:avLst/>
          </a:prstGeom>
        </p:spPr>
      </p:pic>
      <p:pic>
        <p:nvPicPr>
          <p:cNvPr id="5" name="Obrázek 4" descr="Obsah obrázku text, snímek obrazovky, Písmo, číslo&#10;&#10;Popis se vygeneroval automaticky.">
            <a:extLst>
              <a:ext uri="{FF2B5EF4-FFF2-40B4-BE49-F238E27FC236}">
                <a16:creationId xmlns:a16="http://schemas.microsoft.com/office/drawing/2014/main" id="{598A9D31-D535-1FE0-4CF7-EA3BC45AE617}"/>
              </a:ext>
            </a:extLst>
          </p:cNvPr>
          <p:cNvPicPr>
            <a:picLocks noChangeAspect="1"/>
          </p:cNvPicPr>
          <p:nvPr/>
        </p:nvPicPr>
        <p:blipFill>
          <a:blip r:embed="rId3"/>
          <a:stretch>
            <a:fillRect/>
          </a:stretch>
        </p:blipFill>
        <p:spPr>
          <a:xfrm>
            <a:off x="9028186" y="4314993"/>
            <a:ext cx="14998338" cy="7770989"/>
          </a:xfrm>
          <a:prstGeom prst="rect">
            <a:avLst/>
          </a:prstGeom>
          <a:ln w="28575">
            <a:solidFill>
              <a:schemeClr val="tx1"/>
            </a:solidFill>
          </a:ln>
        </p:spPr>
      </p:pic>
      <p:sp>
        <p:nvSpPr>
          <p:cNvPr id="6" name="Obdélník: se zakulacenými rohy 5">
            <a:extLst>
              <a:ext uri="{FF2B5EF4-FFF2-40B4-BE49-F238E27FC236}">
                <a16:creationId xmlns:a16="http://schemas.microsoft.com/office/drawing/2014/main" id="{F4740AE9-F33F-1E80-0366-FB9A95ECC207}"/>
              </a:ext>
            </a:extLst>
          </p:cNvPr>
          <p:cNvSpPr/>
          <p:nvPr/>
        </p:nvSpPr>
        <p:spPr>
          <a:xfrm>
            <a:off x="22124504" y="5146949"/>
            <a:ext cx="1626710" cy="1711051"/>
          </a:xfrm>
          <a:prstGeom prst="roundRect">
            <a:avLst/>
          </a:prstGeom>
          <a:noFill/>
          <a:ln w="57150" cap="flat">
            <a:solidFill>
              <a:srgbClr val="92D05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cs-CZ" sz="2400" b="0" i="0" u="none" strike="noStrike" cap="none" spc="0" normalizeH="0" baseline="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64907194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Body Level One…"/>
          <p:cNvSpPr txBox="1">
            <a:spLocks noGrp="1"/>
          </p:cNvSpPr>
          <p:nvPr>
            <p:ph type="body" sz="half" idx="1"/>
          </p:nvPr>
        </p:nvSpPr>
        <p:spPr>
          <a:prstGeom prst="rect">
            <a:avLst/>
          </a:prstGeom>
        </p:spPr>
        <p:txBody>
          <a:bodyPr lIns="50800" tIns="50800" rIns="50800" bIns="50800" anchor="t">
            <a:normAutofit/>
          </a:bodyPr>
          <a:lstStyle/>
          <a:p>
            <a:r>
              <a:rPr lang="cs-CZ" err="1"/>
              <a:t>FLOPs</a:t>
            </a:r>
            <a:r>
              <a:rPr lang="cs-CZ"/>
              <a:t>/W</a:t>
            </a:r>
          </a:p>
          <a:p>
            <a:r>
              <a:rPr lang="cs-CZ" err="1"/>
              <a:t>Rpeak</a:t>
            </a:r>
            <a:r>
              <a:rPr lang="cs-CZ"/>
              <a:t>/W</a:t>
            </a:r>
          </a:p>
          <a:p>
            <a:r>
              <a:rPr lang="cs-CZ" err="1"/>
              <a:t>LUPs</a:t>
            </a:r>
            <a:r>
              <a:rPr lang="cs-CZ"/>
              <a:t>/W </a:t>
            </a:r>
            <a:br>
              <a:rPr lang="cs-CZ"/>
            </a:br>
            <a:r>
              <a:rPr lang="cs-CZ"/>
              <a:t>(</a:t>
            </a:r>
            <a:r>
              <a:rPr lang="cs-CZ" err="1"/>
              <a:t>Lattice</a:t>
            </a:r>
            <a:r>
              <a:rPr lang="cs-CZ"/>
              <a:t> </a:t>
            </a:r>
            <a:r>
              <a:rPr lang="cs-CZ" err="1"/>
              <a:t>Boltzmann</a:t>
            </a:r>
            <a:r>
              <a:rPr lang="cs-CZ"/>
              <a:t> </a:t>
            </a:r>
            <a:r>
              <a:rPr lang="cs-CZ" err="1"/>
              <a:t>methods</a:t>
            </a:r>
            <a:r>
              <a:rPr lang="cs-CZ"/>
              <a:t>)</a:t>
            </a:r>
          </a:p>
        </p:txBody>
      </p:sp>
      <p:sp>
        <p:nvSpPr>
          <p:cNvPr id="79" name="Presentation Title"/>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normAutofit/>
          </a:bodyPr>
          <a:lstStyle/>
          <a:p>
            <a:r>
              <a:rPr lang="cs-CZ" err="1"/>
              <a:t>Energy</a:t>
            </a:r>
            <a:r>
              <a:rPr lang="cs-CZ"/>
              <a:t> </a:t>
            </a:r>
            <a:r>
              <a:rPr lang="cs-CZ" err="1"/>
              <a:t>efficiency</a:t>
            </a:r>
            <a:endParaRPr err="1"/>
          </a:p>
        </p:txBody>
      </p:sp>
      <p:pic>
        <p:nvPicPr>
          <p:cNvPr id="2" name="Obrázek 1" descr="Obsah obrázku text, snímek obrazovky, Písmo, číslo&#10;&#10;Popis se vygeneroval automaticky.">
            <a:extLst>
              <a:ext uri="{FF2B5EF4-FFF2-40B4-BE49-F238E27FC236}">
                <a16:creationId xmlns:a16="http://schemas.microsoft.com/office/drawing/2014/main" id="{ACD75DB4-8DC5-824D-4918-91F26CC6680F}"/>
              </a:ext>
            </a:extLst>
          </p:cNvPr>
          <p:cNvPicPr>
            <a:picLocks noChangeAspect="1"/>
          </p:cNvPicPr>
          <p:nvPr/>
        </p:nvPicPr>
        <p:blipFill>
          <a:blip r:embed="rId2"/>
          <a:stretch>
            <a:fillRect/>
          </a:stretch>
        </p:blipFill>
        <p:spPr>
          <a:xfrm>
            <a:off x="9028186" y="4314993"/>
            <a:ext cx="14998338" cy="7770989"/>
          </a:xfrm>
          <a:prstGeom prst="rect">
            <a:avLst/>
          </a:prstGeom>
          <a:ln w="28575">
            <a:solidFill>
              <a:schemeClr val="tx1"/>
            </a:solidFill>
          </a:ln>
        </p:spPr>
      </p:pic>
      <p:pic>
        <p:nvPicPr>
          <p:cNvPr id="3" name="Obrázek 2" descr="https://fuse.wikichip.org/wp-content/uploads/2017/11/green500-logo.jpg">
            <a:extLst>
              <a:ext uri="{FF2B5EF4-FFF2-40B4-BE49-F238E27FC236}">
                <a16:creationId xmlns:a16="http://schemas.microsoft.com/office/drawing/2014/main" id="{47911663-DA4C-84ED-C39D-6246F14D0176}"/>
              </a:ext>
            </a:extLst>
          </p:cNvPr>
          <p:cNvPicPr>
            <a:picLocks noChangeAspect="1"/>
          </p:cNvPicPr>
          <p:nvPr/>
        </p:nvPicPr>
        <p:blipFill>
          <a:blip r:embed="rId3"/>
          <a:stretch>
            <a:fillRect/>
          </a:stretch>
        </p:blipFill>
        <p:spPr>
          <a:xfrm>
            <a:off x="20456009" y="2099561"/>
            <a:ext cx="2798343" cy="1733724"/>
          </a:xfrm>
          <a:prstGeom prst="rect">
            <a:avLst/>
          </a:prstGeom>
        </p:spPr>
      </p:pic>
      <p:sp>
        <p:nvSpPr>
          <p:cNvPr id="4" name="Obdélník: se zakulacenými rohy 3">
            <a:extLst>
              <a:ext uri="{FF2B5EF4-FFF2-40B4-BE49-F238E27FC236}">
                <a16:creationId xmlns:a16="http://schemas.microsoft.com/office/drawing/2014/main" id="{99A1C239-F776-DF37-8626-D134A3AE5E3E}"/>
              </a:ext>
            </a:extLst>
          </p:cNvPr>
          <p:cNvSpPr/>
          <p:nvPr/>
        </p:nvSpPr>
        <p:spPr>
          <a:xfrm>
            <a:off x="22124504" y="5146949"/>
            <a:ext cx="1626710" cy="1711051"/>
          </a:xfrm>
          <a:prstGeom prst="roundRect">
            <a:avLst/>
          </a:prstGeom>
          <a:noFill/>
          <a:ln w="57150" cap="flat">
            <a:solidFill>
              <a:srgbClr val="92D05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cs-CZ" sz="2400" b="0" i="0" u="none" strike="noStrike" cap="none" spc="0" normalizeH="0" baseline="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268388353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Body Level One…"/>
          <p:cNvSpPr txBox="1">
            <a:spLocks noGrp="1"/>
          </p:cNvSpPr>
          <p:nvPr>
            <p:ph type="body" sz="half" idx="1"/>
          </p:nvPr>
        </p:nvSpPr>
        <p:spPr>
          <a:xfrm>
            <a:off x="428499" y="4313041"/>
            <a:ext cx="19373684" cy="8694149"/>
          </a:xfrm>
          <a:prstGeom prst="rect">
            <a:avLst/>
          </a:prstGeom>
        </p:spPr>
        <p:txBody>
          <a:bodyPr lIns="50800" tIns="50800" rIns="50800" bIns="50800" anchor="t">
            <a:normAutofit/>
          </a:bodyPr>
          <a:lstStyle/>
          <a:p>
            <a:r>
              <a:rPr lang="cs-CZ" err="1"/>
              <a:t>Power</a:t>
            </a:r>
            <a:r>
              <a:rPr lang="cs-CZ"/>
              <a:t> </a:t>
            </a:r>
            <a:r>
              <a:rPr lang="cs-CZ" err="1"/>
              <a:t>Usage</a:t>
            </a:r>
            <a:r>
              <a:rPr lang="cs-CZ"/>
              <a:t> </a:t>
            </a:r>
            <a:r>
              <a:rPr lang="cs-CZ" err="1"/>
              <a:t>Efficiency</a:t>
            </a:r>
            <a:endParaRPr lang="cs-CZ"/>
          </a:p>
          <a:p>
            <a:r>
              <a:rPr lang="cs-CZ" i="1"/>
              <a:t>Time </a:t>
            </a:r>
            <a:r>
              <a:rPr lang="cs-CZ" i="1" err="1"/>
              <a:t>window</a:t>
            </a:r>
            <a:r>
              <a:rPr lang="cs-CZ" i="1"/>
              <a:t>?</a:t>
            </a:r>
          </a:p>
          <a:p>
            <a:endParaRPr lang="cs-CZ"/>
          </a:p>
          <a:p>
            <a:endParaRPr lang="cs-CZ"/>
          </a:p>
          <a:p>
            <a:endParaRPr lang="cs-CZ"/>
          </a:p>
        </p:txBody>
      </p:sp>
      <p:sp>
        <p:nvSpPr>
          <p:cNvPr id="79" name="Presentation Title"/>
          <p:cNvSpPr txBox="1">
            <a:spLocks noGrp="1"/>
          </p:cNvSpPr>
          <p:nvPr>
            <p:ph type="body" idx="21"/>
          </p:nvPr>
        </p:nvSpPr>
        <p:spPr>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t">
            <a:normAutofit/>
          </a:bodyPr>
          <a:lstStyle/>
          <a:p>
            <a:r>
              <a:rPr lang="cs-CZ"/>
              <a:t>PUE</a:t>
            </a:r>
            <a:endParaRPr/>
          </a:p>
        </p:txBody>
      </p:sp>
      <p:pic>
        <p:nvPicPr>
          <p:cNvPr id="3" name="Obrázek 2" descr="Obsah obrázku text, diagram, snímek obrazovky, řada/pruh&#10;&#10;Popis se vygeneroval automaticky.">
            <a:extLst>
              <a:ext uri="{FF2B5EF4-FFF2-40B4-BE49-F238E27FC236}">
                <a16:creationId xmlns:a16="http://schemas.microsoft.com/office/drawing/2014/main" id="{382C471E-C65C-FF35-1657-93EE4AE6EDE7}"/>
              </a:ext>
            </a:extLst>
          </p:cNvPr>
          <p:cNvPicPr>
            <a:picLocks noChangeAspect="1"/>
          </p:cNvPicPr>
          <p:nvPr/>
        </p:nvPicPr>
        <p:blipFill>
          <a:blip r:embed="rId3"/>
          <a:stretch>
            <a:fillRect/>
          </a:stretch>
        </p:blipFill>
        <p:spPr>
          <a:xfrm>
            <a:off x="10852896" y="4164780"/>
            <a:ext cx="13010207" cy="6847281"/>
          </a:xfrm>
          <a:prstGeom prst="rect">
            <a:avLst/>
          </a:prstGeom>
        </p:spPr>
      </p:pic>
      <p:sp>
        <p:nvSpPr>
          <p:cNvPr id="5" name="TextovéPole 4">
            <a:extLst>
              <a:ext uri="{FF2B5EF4-FFF2-40B4-BE49-F238E27FC236}">
                <a16:creationId xmlns:a16="http://schemas.microsoft.com/office/drawing/2014/main" id="{5A33F456-B850-603D-8024-ABEDABAACE65}"/>
              </a:ext>
            </a:extLst>
          </p:cNvPr>
          <p:cNvSpPr txBox="1"/>
          <p:nvPr/>
        </p:nvSpPr>
        <p:spPr>
          <a:xfrm>
            <a:off x="409245" y="11991474"/>
            <a:ext cx="16548015" cy="800219"/>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defPPr>
              <a:defRPr lang="cs-CZ"/>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cs-CZ" sz="2000"/>
              <a:t>source, </a:t>
            </a:r>
            <a:r>
              <a:rPr lang="cs-CZ" sz="2000" err="1">
                <a:ea typeface="+mn-lt"/>
                <a:cs typeface="+mn-lt"/>
              </a:rPr>
              <a:t>Better</a:t>
            </a:r>
            <a:r>
              <a:rPr lang="cs-CZ" sz="2000">
                <a:ea typeface="+mn-lt"/>
                <a:cs typeface="+mn-lt"/>
              </a:rPr>
              <a:t> </a:t>
            </a:r>
            <a:r>
              <a:rPr lang="cs-CZ" sz="2000" err="1">
                <a:ea typeface="+mn-lt"/>
                <a:cs typeface="+mn-lt"/>
              </a:rPr>
              <a:t>Buildings</a:t>
            </a:r>
            <a:r>
              <a:rPr lang="cs-CZ" sz="2000">
                <a:ea typeface="+mn-lt"/>
                <a:cs typeface="+mn-lt"/>
              </a:rPr>
              <a:t>, U.S. Department </a:t>
            </a:r>
            <a:r>
              <a:rPr lang="cs-CZ" sz="2000" err="1">
                <a:ea typeface="+mn-lt"/>
                <a:cs typeface="+mn-lt"/>
              </a:rPr>
              <a:t>of</a:t>
            </a:r>
            <a:r>
              <a:rPr lang="cs-CZ" sz="2000">
                <a:ea typeface="+mn-lt"/>
                <a:cs typeface="+mn-lt"/>
              </a:rPr>
              <a:t> </a:t>
            </a:r>
            <a:r>
              <a:rPr lang="cs-CZ" sz="2000" err="1">
                <a:ea typeface="+mn-lt"/>
                <a:cs typeface="+mn-lt"/>
              </a:rPr>
              <a:t>Energy</a:t>
            </a:r>
            <a:br>
              <a:rPr lang="cs-CZ" sz="2000">
                <a:ea typeface="+mn-lt"/>
                <a:cs typeface="+mn-lt"/>
              </a:rPr>
            </a:br>
            <a:r>
              <a:rPr lang="cs-CZ" sz="2000">
                <a:ea typeface="+mn-lt"/>
                <a:cs typeface="+mn-lt"/>
                <a:hlinkClick r:id="rId4"/>
              </a:rPr>
              <a:t>https://betterbuildingssolutioncenter.energy.gov/sites/default/files/Get_On_Board.pdf</a:t>
            </a:r>
            <a:r>
              <a:rPr lang="cs-CZ" sz="2000">
                <a:ea typeface="+mn-lt"/>
                <a:cs typeface="+mn-lt"/>
              </a:rPr>
              <a:t> </a:t>
            </a:r>
            <a:endParaRPr lang="cs-CZ">
              <a:ea typeface="+mn-lt"/>
              <a:cs typeface="+mn-lt"/>
            </a:endParaRPr>
          </a:p>
        </p:txBody>
      </p:sp>
      <p:pic>
        <p:nvPicPr>
          <p:cNvPr id="2" name="Obrázek 1" descr="Obsah obrázku černá, tma&#10;&#10;Popis se vygeneroval automaticky.">
            <a:extLst>
              <a:ext uri="{FF2B5EF4-FFF2-40B4-BE49-F238E27FC236}">
                <a16:creationId xmlns:a16="http://schemas.microsoft.com/office/drawing/2014/main" id="{62F6A8A5-D57A-8A72-14FA-E34583C52F09}"/>
              </a:ext>
            </a:extLst>
          </p:cNvPr>
          <p:cNvPicPr>
            <a:picLocks noChangeAspect="1"/>
          </p:cNvPicPr>
          <p:nvPr/>
        </p:nvPicPr>
        <p:blipFill>
          <a:blip r:embed="rId5"/>
          <a:stretch>
            <a:fillRect/>
          </a:stretch>
        </p:blipFill>
        <p:spPr>
          <a:xfrm>
            <a:off x="7088952" y="2148178"/>
            <a:ext cx="8339199" cy="1071006"/>
          </a:xfrm>
          <a:prstGeom prst="rect">
            <a:avLst/>
          </a:prstGeom>
        </p:spPr>
      </p:pic>
    </p:spTree>
    <p:extLst>
      <p:ext uri="{BB962C8B-B14F-4D97-AF65-F5344CB8AC3E}">
        <p14:creationId xmlns:p14="http://schemas.microsoft.com/office/powerpoint/2010/main" val="413426429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C3873-F23B-B108-71D8-18F7B120E404}"/>
            </a:ext>
          </a:extLst>
        </p:cNvPr>
        <p:cNvGrpSpPr/>
        <p:nvPr/>
      </p:nvGrpSpPr>
      <p:grpSpPr>
        <a:xfrm>
          <a:off x="0" y="0"/>
          <a:ext cx="0" cy="0"/>
          <a:chOff x="0" y="0"/>
          <a:chExt cx="0" cy="0"/>
        </a:xfrm>
      </p:grpSpPr>
      <p:sp>
        <p:nvSpPr>
          <p:cNvPr id="78" name="Body Level One…">
            <a:extLst>
              <a:ext uri="{FF2B5EF4-FFF2-40B4-BE49-F238E27FC236}">
                <a16:creationId xmlns:a16="http://schemas.microsoft.com/office/drawing/2014/main" id="{8FE817C6-36F0-823B-7FE2-712EB0672711}"/>
              </a:ext>
            </a:extLst>
          </p:cNvPr>
          <p:cNvSpPr txBox="1">
            <a:spLocks noGrp="1"/>
          </p:cNvSpPr>
          <p:nvPr>
            <p:ph type="body" sz="half" idx="1"/>
          </p:nvPr>
        </p:nvSpPr>
        <p:spPr>
          <a:xfrm>
            <a:off x="428499" y="4313041"/>
            <a:ext cx="19373684" cy="8694149"/>
          </a:xfrm>
          <a:prstGeom prst="rect">
            <a:avLst/>
          </a:prstGeom>
        </p:spPr>
        <p:txBody>
          <a:bodyPr lIns="50800" tIns="50800" rIns="50800" bIns="50800" anchor="t">
            <a:normAutofit/>
          </a:bodyPr>
          <a:lstStyle/>
          <a:p>
            <a:r>
              <a:rPr lang="cs-CZ" err="1"/>
              <a:t>Power</a:t>
            </a:r>
            <a:r>
              <a:rPr lang="cs-CZ"/>
              <a:t> </a:t>
            </a:r>
            <a:r>
              <a:rPr lang="cs-CZ" err="1"/>
              <a:t>Usage</a:t>
            </a:r>
            <a:r>
              <a:rPr lang="cs-CZ"/>
              <a:t> </a:t>
            </a:r>
            <a:r>
              <a:rPr lang="cs-CZ" err="1"/>
              <a:t>Efficiency</a:t>
            </a:r>
            <a:endParaRPr lang="cs-CZ"/>
          </a:p>
          <a:p>
            <a:r>
              <a:rPr lang="cs-CZ" i="1"/>
              <a:t>Time </a:t>
            </a:r>
            <a:r>
              <a:rPr lang="cs-CZ" i="1" err="1"/>
              <a:t>window</a:t>
            </a:r>
            <a:r>
              <a:rPr lang="cs-CZ" i="1"/>
              <a:t>?</a:t>
            </a:r>
          </a:p>
          <a:p>
            <a:r>
              <a:rPr lang="cs-CZ" err="1"/>
              <a:t>Trailing</a:t>
            </a:r>
            <a:r>
              <a:rPr lang="cs-CZ"/>
              <a:t> </a:t>
            </a:r>
            <a:r>
              <a:rPr lang="cs-CZ" err="1"/>
              <a:t>Twelve-Month</a:t>
            </a:r>
            <a:r>
              <a:rPr lang="cs-CZ"/>
              <a:t> (TTM) PUE</a:t>
            </a:r>
            <a:endParaRPr lang="cs-CZ" i="1"/>
          </a:p>
          <a:p>
            <a:endParaRPr lang="cs-CZ"/>
          </a:p>
          <a:p>
            <a:endParaRPr lang="cs-CZ"/>
          </a:p>
          <a:p>
            <a:endParaRPr lang="cs-CZ"/>
          </a:p>
        </p:txBody>
      </p:sp>
      <p:sp>
        <p:nvSpPr>
          <p:cNvPr id="79" name="Presentation Title">
            <a:extLst>
              <a:ext uri="{FF2B5EF4-FFF2-40B4-BE49-F238E27FC236}">
                <a16:creationId xmlns:a16="http://schemas.microsoft.com/office/drawing/2014/main" id="{693B9902-130F-144A-18DB-C9D780C065C2}"/>
              </a:ext>
            </a:extLst>
          </p:cNvPr>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normAutofit/>
          </a:bodyPr>
          <a:lstStyle/>
          <a:p>
            <a:r>
              <a:rPr lang="cs-CZ"/>
              <a:t>PUE</a:t>
            </a:r>
            <a:endParaRPr/>
          </a:p>
        </p:txBody>
      </p:sp>
      <p:pic>
        <p:nvPicPr>
          <p:cNvPr id="3" name="Obrázek 2" descr="Obsah obrázku text, diagram, snímek obrazovky, řada/pruh&#10;&#10;Popis se vygeneroval automaticky.">
            <a:extLst>
              <a:ext uri="{FF2B5EF4-FFF2-40B4-BE49-F238E27FC236}">
                <a16:creationId xmlns:a16="http://schemas.microsoft.com/office/drawing/2014/main" id="{C7FCF854-23E9-540B-0449-C6760CBDEC32}"/>
              </a:ext>
            </a:extLst>
          </p:cNvPr>
          <p:cNvPicPr>
            <a:picLocks noChangeAspect="1"/>
          </p:cNvPicPr>
          <p:nvPr/>
        </p:nvPicPr>
        <p:blipFill>
          <a:blip r:embed="rId3"/>
          <a:stretch>
            <a:fillRect/>
          </a:stretch>
        </p:blipFill>
        <p:spPr>
          <a:xfrm>
            <a:off x="10852896" y="4164780"/>
            <a:ext cx="13010207" cy="6847281"/>
          </a:xfrm>
          <a:prstGeom prst="rect">
            <a:avLst/>
          </a:prstGeom>
        </p:spPr>
      </p:pic>
      <p:sp>
        <p:nvSpPr>
          <p:cNvPr id="5" name="TextovéPole 4">
            <a:extLst>
              <a:ext uri="{FF2B5EF4-FFF2-40B4-BE49-F238E27FC236}">
                <a16:creationId xmlns:a16="http://schemas.microsoft.com/office/drawing/2014/main" id="{01AF8AAF-ADFE-B3B1-96FD-0D89B415ED8F}"/>
              </a:ext>
            </a:extLst>
          </p:cNvPr>
          <p:cNvSpPr txBox="1"/>
          <p:nvPr/>
        </p:nvSpPr>
        <p:spPr>
          <a:xfrm>
            <a:off x="409245" y="11991474"/>
            <a:ext cx="16548015" cy="800219"/>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defPPr>
              <a:defRPr lang="cs-CZ"/>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cs-CZ" sz="2000"/>
              <a:t>source, </a:t>
            </a:r>
            <a:r>
              <a:rPr lang="cs-CZ" sz="2000" err="1">
                <a:ea typeface="+mn-lt"/>
                <a:cs typeface="+mn-lt"/>
              </a:rPr>
              <a:t>Better</a:t>
            </a:r>
            <a:r>
              <a:rPr lang="cs-CZ" sz="2000">
                <a:ea typeface="+mn-lt"/>
                <a:cs typeface="+mn-lt"/>
              </a:rPr>
              <a:t> </a:t>
            </a:r>
            <a:r>
              <a:rPr lang="cs-CZ" sz="2000" err="1">
                <a:ea typeface="+mn-lt"/>
                <a:cs typeface="+mn-lt"/>
              </a:rPr>
              <a:t>Buildings</a:t>
            </a:r>
            <a:r>
              <a:rPr lang="cs-CZ" sz="2000">
                <a:ea typeface="+mn-lt"/>
                <a:cs typeface="+mn-lt"/>
              </a:rPr>
              <a:t>, U.S. Department </a:t>
            </a:r>
            <a:r>
              <a:rPr lang="cs-CZ" sz="2000" err="1">
                <a:ea typeface="+mn-lt"/>
                <a:cs typeface="+mn-lt"/>
              </a:rPr>
              <a:t>of</a:t>
            </a:r>
            <a:r>
              <a:rPr lang="cs-CZ" sz="2000">
                <a:ea typeface="+mn-lt"/>
                <a:cs typeface="+mn-lt"/>
              </a:rPr>
              <a:t> </a:t>
            </a:r>
            <a:r>
              <a:rPr lang="cs-CZ" sz="2000" err="1">
                <a:ea typeface="+mn-lt"/>
                <a:cs typeface="+mn-lt"/>
              </a:rPr>
              <a:t>Energy</a:t>
            </a:r>
            <a:br>
              <a:rPr lang="cs-CZ" sz="2000">
                <a:ea typeface="+mn-lt"/>
                <a:cs typeface="+mn-lt"/>
              </a:rPr>
            </a:br>
            <a:r>
              <a:rPr lang="cs-CZ" sz="2000">
                <a:ea typeface="+mn-lt"/>
                <a:cs typeface="+mn-lt"/>
                <a:hlinkClick r:id="rId4"/>
              </a:rPr>
              <a:t>https://betterbuildingssolutioncenter.energy.gov/sites/default/files/Get_On_Board.pdf</a:t>
            </a:r>
            <a:r>
              <a:rPr lang="cs-CZ" sz="2000">
                <a:ea typeface="+mn-lt"/>
                <a:cs typeface="+mn-lt"/>
              </a:rPr>
              <a:t> </a:t>
            </a:r>
            <a:endParaRPr lang="cs-CZ">
              <a:ea typeface="+mn-lt"/>
              <a:cs typeface="+mn-lt"/>
            </a:endParaRPr>
          </a:p>
        </p:txBody>
      </p:sp>
      <p:pic>
        <p:nvPicPr>
          <p:cNvPr id="2" name="Obrázek 1" descr="Obsah obrázku černá, tma&#10;&#10;Popis se vygeneroval automaticky.">
            <a:extLst>
              <a:ext uri="{FF2B5EF4-FFF2-40B4-BE49-F238E27FC236}">
                <a16:creationId xmlns:a16="http://schemas.microsoft.com/office/drawing/2014/main" id="{5F01D524-BB3F-E831-C130-4F238647907C}"/>
              </a:ext>
            </a:extLst>
          </p:cNvPr>
          <p:cNvPicPr>
            <a:picLocks noChangeAspect="1"/>
          </p:cNvPicPr>
          <p:nvPr/>
        </p:nvPicPr>
        <p:blipFill>
          <a:blip r:embed="rId5"/>
          <a:stretch>
            <a:fillRect/>
          </a:stretch>
        </p:blipFill>
        <p:spPr>
          <a:xfrm>
            <a:off x="7088952" y="2148178"/>
            <a:ext cx="8339199" cy="1071006"/>
          </a:xfrm>
          <a:prstGeom prst="rect">
            <a:avLst/>
          </a:prstGeom>
        </p:spPr>
      </p:pic>
    </p:spTree>
    <p:extLst>
      <p:ext uri="{BB962C8B-B14F-4D97-AF65-F5344CB8AC3E}">
        <p14:creationId xmlns:p14="http://schemas.microsoft.com/office/powerpoint/2010/main" val="143092202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Body Level One…"/>
          <p:cNvSpPr txBox="1">
            <a:spLocks noGrp="1"/>
          </p:cNvSpPr>
          <p:nvPr>
            <p:ph type="body" sz="half" idx="1"/>
          </p:nvPr>
        </p:nvSpPr>
        <p:spPr>
          <a:xfrm>
            <a:off x="428499" y="4313041"/>
            <a:ext cx="19373684" cy="8694149"/>
          </a:xfrm>
          <a:prstGeom prst="rect">
            <a:avLst/>
          </a:prstGeom>
        </p:spPr>
        <p:txBody>
          <a:bodyPr lIns="50800" tIns="50800" rIns="50800" bIns="50800" anchor="t">
            <a:normAutofit/>
          </a:bodyPr>
          <a:lstStyle/>
          <a:p>
            <a:r>
              <a:rPr lang="cs-CZ"/>
              <a:t>PUE data </a:t>
            </a:r>
            <a:r>
              <a:rPr lang="cs-CZ" err="1"/>
              <a:t>for</a:t>
            </a:r>
            <a:r>
              <a:rPr lang="cs-CZ"/>
              <a:t> </a:t>
            </a:r>
            <a:r>
              <a:rPr lang="cs-CZ" err="1"/>
              <a:t>all</a:t>
            </a:r>
            <a:r>
              <a:rPr lang="cs-CZ"/>
              <a:t> </a:t>
            </a:r>
            <a:br>
              <a:rPr lang="en-US"/>
            </a:br>
            <a:r>
              <a:rPr lang="cs-CZ" err="1"/>
              <a:t>large-scale</a:t>
            </a:r>
            <a:r>
              <a:rPr lang="cs-CZ"/>
              <a:t> Google </a:t>
            </a:r>
            <a:br>
              <a:rPr lang="cs-CZ"/>
            </a:br>
            <a:r>
              <a:rPr lang="cs-CZ"/>
              <a:t>Data </a:t>
            </a:r>
            <a:r>
              <a:rPr lang="cs-CZ" err="1"/>
              <a:t>Centers</a:t>
            </a:r>
          </a:p>
          <a:p>
            <a:endParaRPr lang="cs-CZ"/>
          </a:p>
          <a:p>
            <a:endParaRPr lang="cs-CZ" i="1"/>
          </a:p>
          <a:p>
            <a:endParaRPr lang="cs-CZ"/>
          </a:p>
        </p:txBody>
      </p:sp>
      <p:sp>
        <p:nvSpPr>
          <p:cNvPr id="79" name="Presentation Title"/>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normAutofit/>
          </a:bodyPr>
          <a:lstStyle/>
          <a:p>
            <a:r>
              <a:rPr lang="cs-CZ"/>
              <a:t>PUE</a:t>
            </a:r>
            <a:endParaRPr/>
          </a:p>
        </p:txBody>
      </p:sp>
      <p:sp>
        <p:nvSpPr>
          <p:cNvPr id="5" name="TextovéPole 4">
            <a:extLst>
              <a:ext uri="{FF2B5EF4-FFF2-40B4-BE49-F238E27FC236}">
                <a16:creationId xmlns:a16="http://schemas.microsoft.com/office/drawing/2014/main" id="{5A33F456-B850-603D-8024-ABEDABAACE65}"/>
              </a:ext>
            </a:extLst>
          </p:cNvPr>
          <p:cNvSpPr txBox="1"/>
          <p:nvPr/>
        </p:nvSpPr>
        <p:spPr>
          <a:xfrm>
            <a:off x="409245" y="11991474"/>
            <a:ext cx="16548015" cy="492443"/>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defPPr>
              <a:defRPr lang="cs-CZ"/>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cs-CZ" sz="2000">
                <a:ea typeface="+mn-lt"/>
                <a:cs typeface="+mn-lt"/>
                <a:hlinkClick r:id="rId3"/>
              </a:rPr>
              <a:t>https://www.google.com/about/datacenters/efficiency/#measuring-efficiency</a:t>
            </a:r>
            <a:r>
              <a:rPr lang="cs-CZ" sz="2000">
                <a:ea typeface="+mn-lt"/>
                <a:cs typeface="+mn-lt"/>
              </a:rPr>
              <a:t> </a:t>
            </a:r>
            <a:endParaRPr lang="cs-CZ"/>
          </a:p>
        </p:txBody>
      </p:sp>
      <p:pic>
        <p:nvPicPr>
          <p:cNvPr id="2" name="Obrázek 1" descr="Obsah obrázku černá, tma&#10;&#10;Popis se vygeneroval automaticky.">
            <a:extLst>
              <a:ext uri="{FF2B5EF4-FFF2-40B4-BE49-F238E27FC236}">
                <a16:creationId xmlns:a16="http://schemas.microsoft.com/office/drawing/2014/main" id="{62F6A8A5-D57A-8A72-14FA-E34583C52F09}"/>
              </a:ext>
            </a:extLst>
          </p:cNvPr>
          <p:cNvPicPr>
            <a:picLocks noChangeAspect="1"/>
          </p:cNvPicPr>
          <p:nvPr/>
        </p:nvPicPr>
        <p:blipFill>
          <a:blip r:embed="rId4"/>
          <a:stretch>
            <a:fillRect/>
          </a:stretch>
        </p:blipFill>
        <p:spPr>
          <a:xfrm>
            <a:off x="7088952" y="2148178"/>
            <a:ext cx="8339199" cy="1071006"/>
          </a:xfrm>
          <a:prstGeom prst="rect">
            <a:avLst/>
          </a:prstGeom>
        </p:spPr>
      </p:pic>
      <p:pic>
        <p:nvPicPr>
          <p:cNvPr id="6" name="Obrázek 5" descr="Obsah obrázku text, snímek obrazovky, řada/pruh, Písmo&#10;&#10;Popis se vygeneroval automaticky.">
            <a:extLst>
              <a:ext uri="{FF2B5EF4-FFF2-40B4-BE49-F238E27FC236}">
                <a16:creationId xmlns:a16="http://schemas.microsoft.com/office/drawing/2014/main" id="{1D4F8E2A-08D4-AAA9-CB29-E3B8D28706AA}"/>
              </a:ext>
            </a:extLst>
          </p:cNvPr>
          <p:cNvPicPr>
            <a:picLocks noChangeAspect="1"/>
          </p:cNvPicPr>
          <p:nvPr/>
        </p:nvPicPr>
        <p:blipFill>
          <a:blip r:embed="rId5"/>
          <a:stretch>
            <a:fillRect/>
          </a:stretch>
        </p:blipFill>
        <p:spPr>
          <a:xfrm>
            <a:off x="6670469" y="4012798"/>
            <a:ext cx="16549427" cy="7318010"/>
          </a:xfrm>
          <a:prstGeom prst="rect">
            <a:avLst/>
          </a:prstGeom>
        </p:spPr>
      </p:pic>
    </p:spTree>
    <p:extLst>
      <p:ext uri="{BB962C8B-B14F-4D97-AF65-F5344CB8AC3E}">
        <p14:creationId xmlns:p14="http://schemas.microsoft.com/office/powerpoint/2010/main" val="279490663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Body Level One…"/>
          <p:cNvSpPr txBox="1">
            <a:spLocks noGrp="1"/>
          </p:cNvSpPr>
          <p:nvPr>
            <p:ph type="body" sz="half" idx="1"/>
          </p:nvPr>
        </p:nvSpPr>
        <p:spPr>
          <a:xfrm>
            <a:off x="428499" y="4313041"/>
            <a:ext cx="19373684" cy="8526369"/>
          </a:xfrm>
          <a:prstGeom prst="rect">
            <a:avLst/>
          </a:prstGeom>
        </p:spPr>
        <p:txBody>
          <a:bodyPr lIns="50800" tIns="50800" rIns="50800" bIns="50800" anchor="t">
            <a:normAutofit/>
          </a:bodyPr>
          <a:lstStyle/>
          <a:p>
            <a:endParaRPr lang="cs-CZ"/>
          </a:p>
          <a:p>
            <a:endParaRPr lang="cs-CZ">
              <a:latin typeface="Arial"/>
              <a:cs typeface="Arial"/>
            </a:endParaRPr>
          </a:p>
          <a:p>
            <a:r>
              <a:rPr lang="cs-CZ" err="1">
                <a:latin typeface="Arial"/>
                <a:cs typeface="Arial"/>
              </a:rPr>
              <a:t>Load</a:t>
            </a:r>
          </a:p>
          <a:p>
            <a:r>
              <a:rPr lang="cs-CZ" err="1"/>
              <a:t>External</a:t>
            </a:r>
            <a:r>
              <a:rPr lang="cs-CZ"/>
              <a:t> </a:t>
            </a:r>
            <a:r>
              <a:rPr lang="cs-CZ" err="1"/>
              <a:t>conditions</a:t>
            </a:r>
            <a:endParaRPr lang="cs-CZ"/>
          </a:p>
          <a:p>
            <a:endParaRPr lang="cs-CZ"/>
          </a:p>
        </p:txBody>
      </p:sp>
      <p:sp>
        <p:nvSpPr>
          <p:cNvPr id="79" name="Presentation Title"/>
          <p:cNvSpPr txBox="1">
            <a:spLocks noGrp="1"/>
          </p:cNvSpPr>
          <p:nvPr>
            <p:ph type="body" idx="21"/>
          </p:nvPr>
        </p:nvSpPr>
        <p:spPr>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t">
            <a:normAutofit/>
          </a:bodyPr>
          <a:lstStyle/>
          <a:p>
            <a:r>
              <a:rPr lang="cs-CZ"/>
              <a:t>PUE </a:t>
            </a:r>
            <a:r>
              <a:rPr lang="cs-CZ" err="1"/>
              <a:t>scalability</a:t>
            </a:r>
            <a:endParaRPr err="1"/>
          </a:p>
        </p:txBody>
      </p:sp>
      <p:pic>
        <p:nvPicPr>
          <p:cNvPr id="3" name="Obrázek 2" descr="Obsah obrázku text, snímek obrazovky, řada/pruh, Vykreslený graf&#10;&#10;Popis se vygeneroval automaticky.">
            <a:extLst>
              <a:ext uri="{FF2B5EF4-FFF2-40B4-BE49-F238E27FC236}">
                <a16:creationId xmlns:a16="http://schemas.microsoft.com/office/drawing/2014/main" id="{7D81888C-1EC0-D609-B099-C87397D4C493}"/>
              </a:ext>
            </a:extLst>
          </p:cNvPr>
          <p:cNvPicPr>
            <a:picLocks noChangeAspect="1"/>
          </p:cNvPicPr>
          <p:nvPr/>
        </p:nvPicPr>
        <p:blipFill>
          <a:blip r:embed="rId2"/>
          <a:stretch>
            <a:fillRect/>
          </a:stretch>
        </p:blipFill>
        <p:spPr>
          <a:xfrm>
            <a:off x="9810421" y="2202747"/>
            <a:ext cx="13644081" cy="10297049"/>
          </a:xfrm>
          <a:prstGeom prst="rect">
            <a:avLst/>
          </a:prstGeom>
        </p:spPr>
      </p:pic>
      <p:sp>
        <p:nvSpPr>
          <p:cNvPr id="4" name="TextovéPole 3">
            <a:extLst>
              <a:ext uri="{FF2B5EF4-FFF2-40B4-BE49-F238E27FC236}">
                <a16:creationId xmlns:a16="http://schemas.microsoft.com/office/drawing/2014/main" id="{8D9DDA20-B034-6B44-E822-B98066DF3614}"/>
              </a:ext>
            </a:extLst>
          </p:cNvPr>
          <p:cNvSpPr txBox="1"/>
          <p:nvPr/>
        </p:nvSpPr>
        <p:spPr>
          <a:xfrm>
            <a:off x="409245" y="12806479"/>
            <a:ext cx="16548015" cy="492443"/>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defPPr>
              <a:defRPr lang="cs-CZ"/>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cs-CZ" sz="2000">
                <a:hlinkClick r:id="rId3"/>
              </a:rPr>
              <a:t>https://datacenters.lbl.gov/sites/default/files/WP49-PUE%20A%20Comprehensive%20Examination%20of%20the%20Metric_v6.pdf</a:t>
            </a:r>
            <a:r>
              <a:rPr lang="cs-CZ" sz="2000"/>
              <a:t> </a:t>
            </a:r>
          </a:p>
        </p:txBody>
      </p:sp>
      <p:cxnSp>
        <p:nvCxnSpPr>
          <p:cNvPr id="6" name="Přímá spojnice 5">
            <a:extLst>
              <a:ext uri="{FF2B5EF4-FFF2-40B4-BE49-F238E27FC236}">
                <a16:creationId xmlns:a16="http://schemas.microsoft.com/office/drawing/2014/main" id="{51B0511E-CC9B-EBF4-AB73-453B396CEF0E}"/>
              </a:ext>
            </a:extLst>
          </p:cNvPr>
          <p:cNvCxnSpPr>
            <a:cxnSpLocks/>
          </p:cNvCxnSpPr>
          <p:nvPr/>
        </p:nvCxnSpPr>
        <p:spPr>
          <a:xfrm flipV="1">
            <a:off x="9422296" y="3140765"/>
            <a:ext cx="12006469" cy="6917635"/>
          </a:xfrm>
          <a:prstGeom prst="line">
            <a:avLst/>
          </a:prstGeom>
          <a:noFill/>
          <a:ln w="76200" cap="flat">
            <a:solidFill>
              <a:srgbClr val="FF0000"/>
            </a:solidFill>
            <a:prstDash val="sysDash"/>
            <a:round/>
          </a:ln>
          <a:effectLst/>
          <a:sp3d/>
        </p:spPr>
        <p:style>
          <a:lnRef idx="0">
            <a:scrgbClr r="0" g="0" b="0"/>
          </a:lnRef>
          <a:fillRef idx="0">
            <a:scrgbClr r="0" g="0" b="0"/>
          </a:fillRef>
          <a:effectRef idx="0">
            <a:scrgbClr r="0" g="0" b="0"/>
          </a:effectRef>
          <a:fontRef idx="none"/>
        </p:style>
      </p:cxnSp>
      <p:sp>
        <p:nvSpPr>
          <p:cNvPr id="10" name="TextovéPole 9">
            <a:extLst>
              <a:ext uri="{FF2B5EF4-FFF2-40B4-BE49-F238E27FC236}">
                <a16:creationId xmlns:a16="http://schemas.microsoft.com/office/drawing/2014/main" id="{D16C9E9F-E48B-1A4F-561B-2E59A9A68221}"/>
              </a:ext>
            </a:extLst>
          </p:cNvPr>
          <p:cNvSpPr txBox="1"/>
          <p:nvPr/>
        </p:nvSpPr>
        <p:spPr>
          <a:xfrm>
            <a:off x="12751767" y="11951458"/>
            <a:ext cx="5917717" cy="718145"/>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cs-CZ" sz="4000" b="1" i="0" u="none" strike="noStrike" cap="none" spc="0" normalizeH="0" baseline="0" err="1">
                <a:ln>
                  <a:noFill/>
                </a:ln>
                <a:solidFill>
                  <a:srgbClr val="1C28CB"/>
                </a:solidFill>
                <a:effectLst/>
                <a:uFillTx/>
                <a:latin typeface="Arial"/>
                <a:ea typeface="Arial"/>
                <a:cs typeface="Arial"/>
                <a:sym typeface="Arial"/>
              </a:rPr>
              <a:t>Power</a:t>
            </a:r>
            <a:r>
              <a:rPr kumimoji="0" lang="cs-CZ" sz="4000" b="1" i="0" u="none" strike="noStrike" cap="none" spc="0" normalizeH="0" baseline="0">
                <a:ln>
                  <a:noFill/>
                </a:ln>
                <a:solidFill>
                  <a:srgbClr val="1C28CB"/>
                </a:solidFill>
                <a:effectLst/>
                <a:uFillTx/>
                <a:latin typeface="Arial"/>
                <a:ea typeface="Arial"/>
                <a:cs typeface="Arial"/>
                <a:sym typeface="Arial"/>
              </a:rPr>
              <a:t> IT [kW]</a:t>
            </a:r>
          </a:p>
        </p:txBody>
      </p:sp>
      <p:sp>
        <p:nvSpPr>
          <p:cNvPr id="11" name="TextovéPole 10">
            <a:extLst>
              <a:ext uri="{FF2B5EF4-FFF2-40B4-BE49-F238E27FC236}">
                <a16:creationId xmlns:a16="http://schemas.microsoft.com/office/drawing/2014/main" id="{5BB70AE6-919C-27E0-C02F-4FDA988ED23C}"/>
              </a:ext>
            </a:extLst>
          </p:cNvPr>
          <p:cNvSpPr txBox="1"/>
          <p:nvPr/>
        </p:nvSpPr>
        <p:spPr>
          <a:xfrm rot="16200000">
            <a:off x="6851562" y="5592892"/>
            <a:ext cx="5917717" cy="718145"/>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cs-CZ" sz="4000" b="1" i="0" u="none" strike="noStrike" cap="none" spc="0" normalizeH="0" baseline="0" err="1">
                <a:ln>
                  <a:noFill/>
                </a:ln>
                <a:solidFill>
                  <a:srgbClr val="1C28CB"/>
                </a:solidFill>
                <a:effectLst/>
                <a:uFillTx/>
                <a:latin typeface="Arial"/>
                <a:ea typeface="Arial"/>
                <a:cs typeface="Arial"/>
                <a:sym typeface="Arial"/>
              </a:rPr>
              <a:t>Power</a:t>
            </a:r>
            <a:r>
              <a:rPr kumimoji="0" lang="cs-CZ" sz="4000" b="1" i="0" u="none" strike="noStrike" cap="none" spc="0" normalizeH="0" baseline="0">
                <a:ln>
                  <a:noFill/>
                </a:ln>
                <a:solidFill>
                  <a:srgbClr val="1C28CB"/>
                </a:solidFill>
                <a:effectLst/>
                <a:uFillTx/>
                <a:latin typeface="Arial"/>
                <a:ea typeface="Arial"/>
                <a:cs typeface="Arial"/>
                <a:sym typeface="Arial"/>
              </a:rPr>
              <a:t> </a:t>
            </a:r>
            <a:r>
              <a:rPr kumimoji="0" lang="cs-CZ" sz="4000" b="1" i="0" u="none" strike="noStrike" cap="none" spc="0" normalizeH="0" baseline="0" err="1">
                <a:ln>
                  <a:noFill/>
                </a:ln>
                <a:solidFill>
                  <a:srgbClr val="1C28CB"/>
                </a:solidFill>
                <a:effectLst/>
                <a:uFillTx/>
                <a:latin typeface="Arial"/>
                <a:ea typeface="Arial"/>
                <a:cs typeface="Arial"/>
                <a:sym typeface="Arial"/>
              </a:rPr>
              <a:t>total</a:t>
            </a:r>
            <a:r>
              <a:rPr kumimoji="0" lang="cs-CZ" sz="4000" b="1" i="0" u="none" strike="noStrike" cap="none" spc="0" normalizeH="0" baseline="0">
                <a:ln>
                  <a:noFill/>
                </a:ln>
                <a:solidFill>
                  <a:srgbClr val="1C28CB"/>
                </a:solidFill>
                <a:effectLst/>
                <a:uFillTx/>
                <a:latin typeface="Arial"/>
                <a:ea typeface="Arial"/>
                <a:cs typeface="Arial"/>
                <a:sym typeface="Arial"/>
              </a:rPr>
              <a:t> [kW]</a:t>
            </a:r>
          </a:p>
        </p:txBody>
      </p:sp>
    </p:spTree>
    <p:extLst>
      <p:ext uri="{BB962C8B-B14F-4D97-AF65-F5344CB8AC3E}">
        <p14:creationId xmlns:p14="http://schemas.microsoft.com/office/powerpoint/2010/main" val="318597003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Body Level One…"/>
          <p:cNvSpPr txBox="1">
            <a:spLocks noGrp="1"/>
          </p:cNvSpPr>
          <p:nvPr>
            <p:ph type="body" sz="half" idx="1"/>
          </p:nvPr>
        </p:nvSpPr>
        <p:spPr>
          <a:xfrm>
            <a:off x="428499" y="4313041"/>
            <a:ext cx="19373684" cy="9085636"/>
          </a:xfrm>
          <a:prstGeom prst="rect">
            <a:avLst/>
          </a:prstGeom>
        </p:spPr>
        <p:txBody>
          <a:bodyPr lIns="50800" tIns="50800" rIns="50800" bIns="50800" anchor="t">
            <a:normAutofit/>
          </a:bodyPr>
          <a:lstStyle/>
          <a:p>
            <a:r>
              <a:rPr lang="cs-CZ" err="1"/>
              <a:t>Energy</a:t>
            </a:r>
            <a:endParaRPr lang="cs-CZ"/>
          </a:p>
          <a:p>
            <a:pPr lvl="1"/>
            <a:r>
              <a:rPr lang="cs-CZ"/>
              <a:t>CO</a:t>
            </a:r>
            <a:r>
              <a:rPr lang="cs-CZ" baseline="-25000"/>
              <a:t>2</a:t>
            </a:r>
            <a:r>
              <a:rPr lang="cs-CZ"/>
              <a:t> </a:t>
            </a:r>
            <a:r>
              <a:rPr lang="cs-CZ" err="1"/>
              <a:t>emissions</a:t>
            </a:r>
            <a:r>
              <a:rPr lang="cs-CZ"/>
              <a:t> – </a:t>
            </a:r>
            <a:r>
              <a:rPr lang="cs-CZ" err="1"/>
              <a:t>renewable</a:t>
            </a:r>
            <a:r>
              <a:rPr lang="cs-CZ"/>
              <a:t> </a:t>
            </a:r>
            <a:r>
              <a:rPr lang="cs-CZ" err="1"/>
              <a:t>energy</a:t>
            </a:r>
            <a:r>
              <a:rPr lang="cs-CZ"/>
              <a:t> </a:t>
            </a:r>
            <a:r>
              <a:rPr lang="cs-CZ" err="1"/>
              <a:t>sources</a:t>
            </a:r>
            <a:r>
              <a:rPr lang="cs-CZ"/>
              <a:t> (</a:t>
            </a:r>
            <a:r>
              <a:rPr lang="cs-CZ" err="1"/>
              <a:t>sustainablility</a:t>
            </a:r>
            <a:r>
              <a:rPr lang="cs-CZ"/>
              <a:t>)</a:t>
            </a:r>
          </a:p>
          <a:p>
            <a:pPr lvl="1"/>
            <a:r>
              <a:rPr lang="cs-CZ"/>
              <a:t>Green </a:t>
            </a:r>
            <a:r>
              <a:rPr lang="cs-CZ" err="1"/>
              <a:t>Energy</a:t>
            </a:r>
            <a:r>
              <a:rPr lang="cs-CZ"/>
              <a:t> </a:t>
            </a:r>
            <a:r>
              <a:rPr lang="cs-CZ" err="1"/>
              <a:t>Consumed</a:t>
            </a:r>
            <a:r>
              <a:rPr lang="cs-CZ"/>
              <a:t> (GEC)</a:t>
            </a:r>
          </a:p>
          <a:p>
            <a:r>
              <a:rPr lang="cs-CZ" err="1"/>
              <a:t>Cooling</a:t>
            </a:r>
            <a:r>
              <a:rPr lang="cs-CZ"/>
              <a:t> </a:t>
            </a:r>
            <a:r>
              <a:rPr lang="cs-CZ" err="1"/>
              <a:t>efficiency</a:t>
            </a:r>
            <a:endParaRPr lang="cs-CZ"/>
          </a:p>
          <a:p>
            <a:pPr lvl="1"/>
            <a:r>
              <a:rPr lang="cs-CZ"/>
              <a:t>Heat re-use</a:t>
            </a:r>
          </a:p>
          <a:p>
            <a:pPr lvl="1"/>
            <a:r>
              <a:rPr lang="cs-CZ"/>
              <a:t>Free </a:t>
            </a:r>
            <a:r>
              <a:rPr lang="cs-CZ" err="1"/>
              <a:t>cooling</a:t>
            </a:r>
          </a:p>
          <a:p>
            <a:r>
              <a:rPr lang="cs-CZ" err="1"/>
              <a:t>Water</a:t>
            </a:r>
            <a:endParaRPr lang="cs-CZ"/>
          </a:p>
          <a:p>
            <a:endParaRPr lang="cs-CZ"/>
          </a:p>
        </p:txBody>
      </p:sp>
      <p:sp>
        <p:nvSpPr>
          <p:cNvPr id="79" name="Presentation Title"/>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cs-CZ"/>
              <a:t>DC </a:t>
            </a:r>
            <a:r>
              <a:rPr lang="cs-CZ" err="1"/>
              <a:t>efficiency</a:t>
            </a:r>
            <a:r>
              <a:rPr lang="cs-CZ"/>
              <a:t> </a:t>
            </a:r>
            <a:r>
              <a:rPr lang="cs-CZ" err="1"/>
              <a:t>is</a:t>
            </a:r>
            <a:r>
              <a:rPr lang="cs-CZ"/>
              <a:t> not just </a:t>
            </a:r>
            <a:r>
              <a:rPr lang="cs-CZ" err="1"/>
              <a:t>the</a:t>
            </a:r>
            <a:r>
              <a:rPr lang="cs-CZ"/>
              <a:t> </a:t>
            </a:r>
            <a:r>
              <a:rPr lang="cs-CZ" err="1"/>
              <a:t>energy</a:t>
            </a:r>
            <a:endParaRPr/>
          </a:p>
        </p:txBody>
      </p:sp>
    </p:spTree>
    <p:extLst>
      <p:ext uri="{BB962C8B-B14F-4D97-AF65-F5344CB8AC3E}">
        <p14:creationId xmlns:p14="http://schemas.microsoft.com/office/powerpoint/2010/main" val="162791582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Body Level One…"/>
          <p:cNvSpPr txBox="1">
            <a:spLocks noGrp="1"/>
          </p:cNvSpPr>
          <p:nvPr>
            <p:ph type="body" sz="half" idx="1"/>
          </p:nvPr>
        </p:nvSpPr>
        <p:spPr>
          <a:xfrm>
            <a:off x="428499" y="3359427"/>
            <a:ext cx="19373684" cy="9479984"/>
          </a:xfrm>
          <a:prstGeom prst="rect">
            <a:avLst/>
          </a:prstGeom>
        </p:spPr>
        <p:txBody>
          <a:bodyPr lIns="50800" tIns="50800" rIns="50800" bIns="50800" anchor="t">
            <a:normAutofit/>
          </a:bodyPr>
          <a:lstStyle/>
          <a:p>
            <a:r>
              <a:rPr lang="cs-CZ">
                <a:latin typeface="Arial"/>
                <a:cs typeface="Arial"/>
              </a:rPr>
              <a:t>ERE = </a:t>
            </a:r>
            <a:r>
              <a:rPr lang="cs-CZ" err="1">
                <a:latin typeface="Arial"/>
                <a:cs typeface="Arial"/>
              </a:rPr>
              <a:t>Energy</a:t>
            </a:r>
            <a:r>
              <a:rPr lang="cs-CZ">
                <a:latin typeface="Arial"/>
                <a:cs typeface="Arial"/>
              </a:rPr>
              <a:t> </a:t>
            </a:r>
            <a:r>
              <a:rPr lang="cs-CZ" err="1">
                <a:latin typeface="Arial"/>
                <a:cs typeface="Arial"/>
              </a:rPr>
              <a:t>Reuse</a:t>
            </a:r>
            <a:r>
              <a:rPr lang="cs-CZ" sz="4400">
                <a:latin typeface="Arial"/>
                <a:cs typeface="Arial"/>
              </a:rPr>
              <a:t> </a:t>
            </a:r>
            <a:r>
              <a:rPr lang="cs-CZ">
                <a:latin typeface="Arial"/>
                <a:cs typeface="Arial"/>
              </a:rPr>
              <a:t>Effectiveness</a:t>
            </a:r>
          </a:p>
          <a:p>
            <a:endParaRPr lang="cs-CZ"/>
          </a:p>
        </p:txBody>
      </p:sp>
      <p:sp>
        <p:nvSpPr>
          <p:cNvPr id="79" name="Presentation Title"/>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normAutofit/>
          </a:bodyPr>
          <a:lstStyle/>
          <a:p>
            <a:r>
              <a:rPr lang="cs-CZ"/>
              <a:t>PUE </a:t>
            </a:r>
            <a:r>
              <a:rPr lang="cs-CZ" err="1"/>
              <a:t>family</a:t>
            </a:r>
            <a:endParaRPr err="1"/>
          </a:p>
        </p:txBody>
      </p:sp>
      <p:pic>
        <p:nvPicPr>
          <p:cNvPr id="3" name="Obrázek 2" descr="Obsah obrázku černá, tma&#10;&#10;Popis byl vytvořen automaticky">
            <a:extLst>
              <a:ext uri="{FF2B5EF4-FFF2-40B4-BE49-F238E27FC236}">
                <a16:creationId xmlns:a16="http://schemas.microsoft.com/office/drawing/2014/main" id="{41FF16B7-E0CB-9585-50D8-C2EDC893F2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0365" y="4306221"/>
            <a:ext cx="15857143" cy="1485714"/>
          </a:xfrm>
          <a:prstGeom prst="rect">
            <a:avLst/>
          </a:prstGeom>
        </p:spPr>
      </p:pic>
    </p:spTree>
    <p:extLst>
      <p:ext uri="{BB962C8B-B14F-4D97-AF65-F5344CB8AC3E}">
        <p14:creationId xmlns:p14="http://schemas.microsoft.com/office/powerpoint/2010/main" val="60334478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Body Level One…"/>
          <p:cNvSpPr txBox="1">
            <a:spLocks noGrp="1"/>
          </p:cNvSpPr>
          <p:nvPr>
            <p:ph type="body" sz="half" idx="1"/>
          </p:nvPr>
        </p:nvSpPr>
        <p:spPr>
          <a:xfrm>
            <a:off x="428499" y="3359427"/>
            <a:ext cx="19373684" cy="9479984"/>
          </a:xfrm>
          <a:prstGeom prst="rect">
            <a:avLst/>
          </a:prstGeom>
        </p:spPr>
        <p:txBody>
          <a:bodyPr lIns="50800" tIns="50800" rIns="50800" bIns="50800" anchor="t">
            <a:normAutofit/>
          </a:bodyPr>
          <a:lstStyle/>
          <a:p>
            <a:r>
              <a:rPr lang="cs-CZ">
                <a:latin typeface="Arial"/>
                <a:cs typeface="Arial"/>
              </a:rPr>
              <a:t>ERE = </a:t>
            </a:r>
            <a:r>
              <a:rPr lang="cs-CZ" err="1">
                <a:latin typeface="Arial"/>
                <a:cs typeface="Arial"/>
              </a:rPr>
              <a:t>Energy</a:t>
            </a:r>
            <a:r>
              <a:rPr lang="cs-CZ">
                <a:latin typeface="Arial"/>
                <a:cs typeface="Arial"/>
              </a:rPr>
              <a:t> </a:t>
            </a:r>
            <a:r>
              <a:rPr lang="cs-CZ" err="1">
                <a:latin typeface="Arial"/>
                <a:cs typeface="Arial"/>
              </a:rPr>
              <a:t>Reuse</a:t>
            </a:r>
            <a:r>
              <a:rPr lang="cs-CZ" sz="4400">
                <a:latin typeface="Arial"/>
                <a:cs typeface="Arial"/>
              </a:rPr>
              <a:t> </a:t>
            </a:r>
            <a:r>
              <a:rPr lang="cs-CZ" err="1">
                <a:latin typeface="Arial"/>
                <a:cs typeface="Arial"/>
              </a:rPr>
              <a:t>Effectiveness</a:t>
            </a:r>
            <a:endParaRPr lang="cs-CZ">
              <a:latin typeface="Arial"/>
              <a:cs typeface="Arial"/>
            </a:endParaRPr>
          </a:p>
          <a:p>
            <a:endParaRPr lang="cs-CZ">
              <a:latin typeface="Arial"/>
              <a:cs typeface="Arial"/>
            </a:endParaRPr>
          </a:p>
          <a:p>
            <a:r>
              <a:rPr lang="cs-CZ"/>
              <a:t>ITUE = IT </a:t>
            </a:r>
            <a:r>
              <a:rPr lang="cs-CZ" err="1"/>
              <a:t>Usage</a:t>
            </a:r>
            <a:r>
              <a:rPr lang="cs-CZ"/>
              <a:t> </a:t>
            </a:r>
            <a:r>
              <a:rPr lang="cs-CZ" err="1"/>
              <a:t>Effectiveness</a:t>
            </a:r>
            <a:endParaRPr lang="cs-CZ"/>
          </a:p>
          <a:p>
            <a:endParaRPr lang="cs-CZ" err="1"/>
          </a:p>
          <a:p>
            <a:endParaRPr lang="cs-CZ"/>
          </a:p>
        </p:txBody>
      </p:sp>
      <p:sp>
        <p:nvSpPr>
          <p:cNvPr id="79" name="Presentation Title"/>
          <p:cNvSpPr txBox="1">
            <a:spLocks noGrp="1"/>
          </p:cNvSpPr>
          <p:nvPr>
            <p:ph type="body" idx="21"/>
          </p:nvPr>
        </p:nvSpPr>
        <p:spPr>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t">
            <a:normAutofit/>
          </a:bodyPr>
          <a:lstStyle/>
          <a:p>
            <a:r>
              <a:rPr lang="cs-CZ"/>
              <a:t>PUE </a:t>
            </a:r>
            <a:r>
              <a:rPr lang="cs-CZ" err="1"/>
              <a:t>family</a:t>
            </a:r>
            <a:endParaRPr err="1"/>
          </a:p>
        </p:txBody>
      </p:sp>
      <p:pic>
        <p:nvPicPr>
          <p:cNvPr id="3" name="Obrázek 2" descr="Obsah obrázku černá, tma&#10;&#10;Popis byl vytvořen automaticky">
            <a:extLst>
              <a:ext uri="{FF2B5EF4-FFF2-40B4-BE49-F238E27FC236}">
                <a16:creationId xmlns:a16="http://schemas.microsoft.com/office/drawing/2014/main" id="{41FF16B7-E0CB-9585-50D8-C2EDC893F2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0365" y="4306221"/>
            <a:ext cx="15857143" cy="1485714"/>
          </a:xfrm>
          <a:prstGeom prst="rect">
            <a:avLst/>
          </a:prstGeom>
        </p:spPr>
      </p:pic>
      <p:pic>
        <p:nvPicPr>
          <p:cNvPr id="5" name="Obrázek 4" descr="Obsah obrázku černá, tma&#10;&#10;Popis se vygeneroval automaticky.">
            <a:extLst>
              <a:ext uri="{FF2B5EF4-FFF2-40B4-BE49-F238E27FC236}">
                <a16:creationId xmlns:a16="http://schemas.microsoft.com/office/drawing/2014/main" id="{3B963717-4044-D753-6DF6-5337B2BE3975}"/>
              </a:ext>
            </a:extLst>
          </p:cNvPr>
          <p:cNvPicPr>
            <a:picLocks noChangeAspect="1"/>
          </p:cNvPicPr>
          <p:nvPr/>
        </p:nvPicPr>
        <p:blipFill>
          <a:blip r:embed="rId3"/>
          <a:stretch>
            <a:fillRect/>
          </a:stretch>
        </p:blipFill>
        <p:spPr>
          <a:xfrm>
            <a:off x="3154173" y="6692899"/>
            <a:ext cx="12390476" cy="1443368"/>
          </a:xfrm>
          <a:prstGeom prst="rect">
            <a:avLst/>
          </a:prstGeom>
        </p:spPr>
      </p:pic>
    </p:spTree>
    <p:extLst>
      <p:ext uri="{BB962C8B-B14F-4D97-AF65-F5344CB8AC3E}">
        <p14:creationId xmlns:p14="http://schemas.microsoft.com/office/powerpoint/2010/main" val="204574588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Presentation Title"/>
          <p:cNvSpPr>
            <a:spLocks noGrp="1" noEditPoints="1"/>
          </p:cNvSpPr>
          <p:nvPr>
            <p:ph type="title"/>
          </p:nvPr>
        </p:nvSpPr>
        <p:spPr>
          <a:prstGeom prst="rect">
            <a:avLst/>
          </a:prstGeom>
        </p:spPr>
        <p:txBody>
          <a:bodyPr/>
          <a:lstStyle/>
          <a:p>
            <a:r>
              <a:rPr lang="de-DE" err="1"/>
              <a:t>Our</a:t>
            </a:r>
            <a:r>
              <a:rPr lang="de-DE"/>
              <a:t> </a:t>
            </a:r>
            <a:r>
              <a:rPr lang="de-DE" err="1"/>
              <a:t>Panelists</a:t>
            </a:r>
            <a:endParaRPr/>
          </a:p>
        </p:txBody>
      </p:sp>
      <p:sp>
        <p:nvSpPr>
          <p:cNvPr id="82" name="Body Level One…"/>
          <p:cNvSpPr>
            <a:spLocks noGrp="1" noEditPoints="1"/>
          </p:cNvSpPr>
          <p:nvPr>
            <p:ph type="body" sz="half" idx="1"/>
          </p:nvPr>
        </p:nvSpPr>
        <p:spPr>
          <a:xfrm>
            <a:off x="2838227" y="2700140"/>
            <a:ext cx="10551591" cy="9802521"/>
          </a:xfrm>
          <a:prstGeom prst="rect">
            <a:avLst/>
          </a:prstGeom>
        </p:spPr>
        <p:txBody>
          <a:bodyPr>
            <a:normAutofit/>
          </a:bodyPr>
          <a:lstStyle/>
          <a:p>
            <a:r>
              <a:rPr lang="de-DE"/>
              <a:t>Andreas Wierse, </a:t>
            </a:r>
            <a:r>
              <a:rPr lang="de-DE" i="1"/>
              <a:t>SICOS BW GmbH (Moderator)</a:t>
            </a:r>
          </a:p>
          <a:p>
            <a:r>
              <a:rPr lang="de-DE" err="1"/>
              <a:t>Ondřej</a:t>
            </a:r>
            <a:r>
              <a:rPr lang="de-DE"/>
              <a:t> </a:t>
            </a:r>
            <a:r>
              <a:rPr lang="de-DE" err="1"/>
              <a:t>Vysocký</a:t>
            </a:r>
            <a:r>
              <a:rPr lang="de-DE"/>
              <a:t>, </a:t>
            </a:r>
            <a:r>
              <a:rPr lang="de-DE" i="1"/>
              <a:t>IT4Innovations</a:t>
            </a:r>
          </a:p>
          <a:p>
            <a:r>
              <a:rPr lang="de-DE"/>
              <a:t>Jean-Olivier </a:t>
            </a:r>
            <a:r>
              <a:rPr lang="de-DE" err="1"/>
              <a:t>Gerphagnon</a:t>
            </a:r>
            <a:r>
              <a:rPr lang="de-DE"/>
              <a:t>, </a:t>
            </a:r>
            <a:r>
              <a:rPr lang="de-DE" i="1" err="1"/>
              <a:t>Eviden</a:t>
            </a:r>
            <a:endParaRPr lang="de-DE" i="1"/>
          </a:p>
          <a:p>
            <a:r>
              <a:rPr lang="de-DE"/>
              <a:t>Per </a:t>
            </a:r>
            <a:r>
              <a:rPr lang="de-DE" err="1"/>
              <a:t>Öster</a:t>
            </a:r>
            <a:r>
              <a:rPr lang="de-DE"/>
              <a:t>, </a:t>
            </a:r>
            <a:r>
              <a:rPr lang="de-DE" i="1"/>
              <a:t>CSC – IT-Center </a:t>
            </a:r>
            <a:r>
              <a:rPr lang="de-DE" i="1" err="1"/>
              <a:t>for</a:t>
            </a:r>
            <a:r>
              <a:rPr lang="de-DE" i="1"/>
              <a:t> Science</a:t>
            </a:r>
          </a:p>
          <a:p>
            <a:r>
              <a:rPr lang="de-DE"/>
              <a:t>Julita </a:t>
            </a:r>
            <a:r>
              <a:rPr lang="de-DE" err="1"/>
              <a:t>Corbalan</a:t>
            </a:r>
            <a:r>
              <a:rPr lang="de-DE"/>
              <a:t>, </a:t>
            </a:r>
            <a:r>
              <a:rPr lang="de-DE" i="1"/>
              <a:t>Barcelona Supercomputing Center (BSC)</a:t>
            </a:r>
          </a:p>
          <a:p>
            <a:r>
              <a:rPr lang="de-DE"/>
              <a:t>Bastian Koller, </a:t>
            </a:r>
            <a:r>
              <a:rPr lang="de-DE" i="1"/>
              <a:t>High Performance Computing </a:t>
            </a:r>
            <a:r>
              <a:rPr lang="de-DE" i="1" err="1"/>
              <a:t>Centre</a:t>
            </a:r>
            <a:r>
              <a:rPr lang="de-DE" i="1"/>
              <a:t> Stuttgart (HLRS)</a:t>
            </a:r>
          </a:p>
        </p:txBody>
      </p:sp>
      <p:pic>
        <p:nvPicPr>
          <p:cNvPr id="83" name="Picture 82"/>
          <p:cNvPicPr>
            <a:picLocks noChangeAspect="1"/>
          </p:cNvPicPr>
          <p:nvPr/>
        </p:nvPicPr>
        <p:blipFill>
          <a:blip r:embed="rId3"/>
          <a:srcRect/>
          <a:stretch>
            <a:fillRect/>
          </a:stretch>
        </p:blipFill>
        <p:spPr>
          <a:xfrm>
            <a:off x="13626183" y="4886027"/>
            <a:ext cx="9371260" cy="4148424"/>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Body Level One…"/>
          <p:cNvSpPr txBox="1">
            <a:spLocks noGrp="1"/>
          </p:cNvSpPr>
          <p:nvPr>
            <p:ph type="body" sz="half" idx="1"/>
          </p:nvPr>
        </p:nvSpPr>
        <p:spPr>
          <a:xfrm>
            <a:off x="428499" y="3359427"/>
            <a:ext cx="19373684" cy="9479984"/>
          </a:xfrm>
          <a:prstGeom prst="rect">
            <a:avLst/>
          </a:prstGeom>
        </p:spPr>
        <p:txBody>
          <a:bodyPr lIns="50800" tIns="50800" rIns="50800" bIns="50800" anchor="t">
            <a:normAutofit/>
          </a:bodyPr>
          <a:lstStyle/>
          <a:p>
            <a:r>
              <a:rPr lang="cs-CZ">
                <a:latin typeface="Arial"/>
                <a:cs typeface="Arial"/>
              </a:rPr>
              <a:t>ERE = </a:t>
            </a:r>
            <a:r>
              <a:rPr lang="cs-CZ" err="1">
                <a:latin typeface="Arial"/>
                <a:cs typeface="Arial"/>
              </a:rPr>
              <a:t>Energy</a:t>
            </a:r>
            <a:r>
              <a:rPr lang="cs-CZ">
                <a:latin typeface="Arial"/>
                <a:cs typeface="Arial"/>
              </a:rPr>
              <a:t> </a:t>
            </a:r>
            <a:r>
              <a:rPr lang="cs-CZ" err="1">
                <a:latin typeface="Arial"/>
                <a:cs typeface="Arial"/>
              </a:rPr>
              <a:t>Reuse</a:t>
            </a:r>
            <a:r>
              <a:rPr lang="cs-CZ" sz="4400">
                <a:latin typeface="Arial"/>
                <a:cs typeface="Arial"/>
              </a:rPr>
              <a:t> </a:t>
            </a:r>
            <a:r>
              <a:rPr lang="cs-CZ">
                <a:latin typeface="Arial"/>
                <a:cs typeface="Arial"/>
              </a:rPr>
              <a:t>Effectiveness</a:t>
            </a:r>
          </a:p>
          <a:p>
            <a:endParaRPr lang="cs-CZ"/>
          </a:p>
          <a:p>
            <a:r>
              <a:rPr lang="cs-CZ"/>
              <a:t>ITUE = IT </a:t>
            </a:r>
            <a:r>
              <a:rPr lang="cs-CZ" err="1"/>
              <a:t>Usage</a:t>
            </a:r>
            <a:r>
              <a:rPr lang="cs-CZ"/>
              <a:t> </a:t>
            </a:r>
            <a:r>
              <a:rPr lang="cs-CZ" err="1"/>
              <a:t>Effectiveness</a:t>
            </a:r>
            <a:endParaRPr lang="cs-CZ"/>
          </a:p>
          <a:p>
            <a:endParaRPr lang="cs-CZ" err="1"/>
          </a:p>
          <a:p>
            <a:r>
              <a:rPr lang="cs-CZ"/>
              <a:t>CUE = </a:t>
            </a:r>
            <a:r>
              <a:rPr lang="cs-CZ" err="1"/>
              <a:t>Carbon</a:t>
            </a:r>
            <a:r>
              <a:rPr lang="cs-CZ"/>
              <a:t> </a:t>
            </a:r>
            <a:r>
              <a:rPr lang="cs-CZ" err="1"/>
              <a:t>Usage</a:t>
            </a:r>
            <a:r>
              <a:rPr lang="cs-CZ"/>
              <a:t> </a:t>
            </a:r>
            <a:r>
              <a:rPr lang="cs-CZ" err="1"/>
              <a:t>Effectiveness</a:t>
            </a:r>
            <a:endParaRPr lang="cs-CZ"/>
          </a:p>
          <a:p>
            <a:endParaRPr lang="cs-CZ"/>
          </a:p>
          <a:p>
            <a:endParaRPr lang="cs-CZ"/>
          </a:p>
        </p:txBody>
      </p:sp>
      <p:sp>
        <p:nvSpPr>
          <p:cNvPr id="79" name="Presentation Title"/>
          <p:cNvSpPr txBox="1">
            <a:spLocks noGrp="1"/>
          </p:cNvSpPr>
          <p:nvPr>
            <p:ph type="body" idx="21"/>
          </p:nvPr>
        </p:nvSpPr>
        <p:spPr>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t">
            <a:normAutofit/>
          </a:bodyPr>
          <a:lstStyle/>
          <a:p>
            <a:r>
              <a:rPr lang="cs-CZ"/>
              <a:t>PUE </a:t>
            </a:r>
            <a:r>
              <a:rPr lang="cs-CZ" err="1"/>
              <a:t>family</a:t>
            </a:r>
            <a:endParaRPr err="1"/>
          </a:p>
        </p:txBody>
      </p:sp>
      <p:pic>
        <p:nvPicPr>
          <p:cNvPr id="3" name="Obrázek 2" descr="Obsah obrázku černá, tma&#10;&#10;Popis byl vytvořen automaticky">
            <a:extLst>
              <a:ext uri="{FF2B5EF4-FFF2-40B4-BE49-F238E27FC236}">
                <a16:creationId xmlns:a16="http://schemas.microsoft.com/office/drawing/2014/main" id="{41FF16B7-E0CB-9585-50D8-C2EDC893F2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0365" y="4306221"/>
            <a:ext cx="15857143" cy="1485714"/>
          </a:xfrm>
          <a:prstGeom prst="rect">
            <a:avLst/>
          </a:prstGeom>
        </p:spPr>
      </p:pic>
      <p:pic>
        <p:nvPicPr>
          <p:cNvPr id="5" name="Obrázek 4" descr="Obsah obrázku černá, tma&#10;&#10;Popis se vygeneroval automaticky.">
            <a:extLst>
              <a:ext uri="{FF2B5EF4-FFF2-40B4-BE49-F238E27FC236}">
                <a16:creationId xmlns:a16="http://schemas.microsoft.com/office/drawing/2014/main" id="{3B963717-4044-D753-6DF6-5337B2BE3975}"/>
              </a:ext>
            </a:extLst>
          </p:cNvPr>
          <p:cNvPicPr>
            <a:picLocks noChangeAspect="1"/>
          </p:cNvPicPr>
          <p:nvPr/>
        </p:nvPicPr>
        <p:blipFill>
          <a:blip r:embed="rId3"/>
          <a:stretch>
            <a:fillRect/>
          </a:stretch>
        </p:blipFill>
        <p:spPr>
          <a:xfrm>
            <a:off x="3154173" y="6692899"/>
            <a:ext cx="12390476" cy="1443368"/>
          </a:xfrm>
          <a:prstGeom prst="rect">
            <a:avLst/>
          </a:prstGeom>
        </p:spPr>
      </p:pic>
      <p:pic>
        <p:nvPicPr>
          <p:cNvPr id="7" name="Obrázek 6">
            <a:extLst>
              <a:ext uri="{FF2B5EF4-FFF2-40B4-BE49-F238E27FC236}">
                <a16:creationId xmlns:a16="http://schemas.microsoft.com/office/drawing/2014/main" id="{392D2F19-394B-9909-ABFF-8D74C50810D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28768" y="9156515"/>
            <a:ext cx="20314285" cy="1485714"/>
          </a:xfrm>
          <a:prstGeom prst="rect">
            <a:avLst/>
          </a:prstGeom>
        </p:spPr>
      </p:pic>
    </p:spTree>
    <p:extLst>
      <p:ext uri="{BB962C8B-B14F-4D97-AF65-F5344CB8AC3E}">
        <p14:creationId xmlns:p14="http://schemas.microsoft.com/office/powerpoint/2010/main" val="360279494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Body Level One…"/>
          <p:cNvSpPr txBox="1">
            <a:spLocks noGrp="1"/>
          </p:cNvSpPr>
          <p:nvPr>
            <p:ph type="body" sz="half" idx="1"/>
          </p:nvPr>
        </p:nvSpPr>
        <p:spPr>
          <a:xfrm>
            <a:off x="428499" y="3359427"/>
            <a:ext cx="19373684" cy="9479984"/>
          </a:xfrm>
          <a:prstGeom prst="rect">
            <a:avLst/>
          </a:prstGeom>
        </p:spPr>
        <p:txBody>
          <a:bodyPr lIns="50800" tIns="50800" rIns="50800" bIns="50800" anchor="t">
            <a:normAutofit/>
          </a:bodyPr>
          <a:lstStyle/>
          <a:p>
            <a:r>
              <a:rPr lang="cs-CZ">
                <a:latin typeface="Arial"/>
                <a:cs typeface="Arial"/>
              </a:rPr>
              <a:t>ERE = </a:t>
            </a:r>
            <a:r>
              <a:rPr lang="cs-CZ" err="1">
                <a:latin typeface="Arial"/>
                <a:cs typeface="Arial"/>
              </a:rPr>
              <a:t>Energy</a:t>
            </a:r>
            <a:r>
              <a:rPr lang="cs-CZ">
                <a:latin typeface="Arial"/>
                <a:cs typeface="Arial"/>
              </a:rPr>
              <a:t> </a:t>
            </a:r>
            <a:r>
              <a:rPr lang="cs-CZ" err="1">
                <a:latin typeface="Arial"/>
                <a:cs typeface="Arial"/>
              </a:rPr>
              <a:t>Reuse</a:t>
            </a:r>
            <a:r>
              <a:rPr lang="cs-CZ" sz="4400">
                <a:latin typeface="Arial"/>
                <a:cs typeface="Arial"/>
              </a:rPr>
              <a:t> </a:t>
            </a:r>
            <a:r>
              <a:rPr lang="cs-CZ" err="1">
                <a:latin typeface="Arial"/>
                <a:cs typeface="Arial"/>
              </a:rPr>
              <a:t>Effectiveness</a:t>
            </a:r>
          </a:p>
          <a:p>
            <a:endParaRPr lang="cs-CZ">
              <a:latin typeface="Arial"/>
              <a:cs typeface="Arial"/>
            </a:endParaRPr>
          </a:p>
          <a:p>
            <a:r>
              <a:rPr lang="cs-CZ"/>
              <a:t>ITUE = IT </a:t>
            </a:r>
            <a:r>
              <a:rPr lang="cs-CZ" err="1"/>
              <a:t>Usage</a:t>
            </a:r>
            <a:r>
              <a:rPr lang="cs-CZ"/>
              <a:t> </a:t>
            </a:r>
            <a:r>
              <a:rPr lang="cs-CZ" err="1"/>
              <a:t>Effectiveness</a:t>
            </a:r>
            <a:endParaRPr lang="cs-CZ"/>
          </a:p>
          <a:p>
            <a:endParaRPr lang="cs-CZ" err="1"/>
          </a:p>
          <a:p>
            <a:r>
              <a:rPr lang="cs-CZ"/>
              <a:t>CUE = </a:t>
            </a:r>
            <a:r>
              <a:rPr lang="cs-CZ" err="1"/>
              <a:t>Carbon</a:t>
            </a:r>
            <a:r>
              <a:rPr lang="cs-CZ"/>
              <a:t> </a:t>
            </a:r>
            <a:r>
              <a:rPr lang="cs-CZ" err="1"/>
              <a:t>Usage</a:t>
            </a:r>
            <a:r>
              <a:rPr lang="cs-CZ"/>
              <a:t> </a:t>
            </a:r>
            <a:r>
              <a:rPr lang="cs-CZ" err="1"/>
              <a:t>Effectiveness</a:t>
            </a:r>
            <a:endParaRPr lang="cs-CZ"/>
          </a:p>
          <a:p>
            <a:endParaRPr lang="cs-CZ"/>
          </a:p>
          <a:p>
            <a:r>
              <a:rPr lang="cs-CZ"/>
              <a:t>WUE = </a:t>
            </a:r>
            <a:r>
              <a:rPr lang="cs-CZ" err="1"/>
              <a:t>Water</a:t>
            </a:r>
            <a:r>
              <a:rPr lang="cs-CZ"/>
              <a:t> </a:t>
            </a:r>
            <a:r>
              <a:rPr lang="cs-CZ" err="1"/>
              <a:t>Usage</a:t>
            </a:r>
            <a:r>
              <a:rPr lang="cs-CZ"/>
              <a:t> </a:t>
            </a:r>
            <a:r>
              <a:rPr lang="cs-CZ" err="1"/>
              <a:t>Effectiveness</a:t>
            </a:r>
            <a:endParaRPr lang="cs-CZ"/>
          </a:p>
        </p:txBody>
      </p:sp>
      <p:sp>
        <p:nvSpPr>
          <p:cNvPr id="79" name="Presentation Title"/>
          <p:cNvSpPr txBox="1">
            <a:spLocks noGrp="1"/>
          </p:cNvSpPr>
          <p:nvPr>
            <p:ph type="body" idx="21"/>
          </p:nvPr>
        </p:nvSpPr>
        <p:spPr>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t">
            <a:normAutofit/>
          </a:bodyPr>
          <a:lstStyle/>
          <a:p>
            <a:r>
              <a:rPr lang="cs-CZ"/>
              <a:t>PUE </a:t>
            </a:r>
            <a:r>
              <a:rPr lang="cs-CZ" err="1"/>
              <a:t>family</a:t>
            </a:r>
            <a:endParaRPr err="1"/>
          </a:p>
        </p:txBody>
      </p:sp>
      <p:pic>
        <p:nvPicPr>
          <p:cNvPr id="3" name="Obrázek 2" descr="Obsah obrázku černá, tma&#10;&#10;Popis byl vytvořen automaticky">
            <a:extLst>
              <a:ext uri="{FF2B5EF4-FFF2-40B4-BE49-F238E27FC236}">
                <a16:creationId xmlns:a16="http://schemas.microsoft.com/office/drawing/2014/main" id="{41FF16B7-E0CB-9585-50D8-C2EDC893F2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0365" y="4306221"/>
            <a:ext cx="15857143" cy="1485714"/>
          </a:xfrm>
          <a:prstGeom prst="rect">
            <a:avLst/>
          </a:prstGeom>
        </p:spPr>
      </p:pic>
      <p:pic>
        <p:nvPicPr>
          <p:cNvPr id="5" name="Obrázek 4" descr="Obsah obrázku černá, tma&#10;&#10;Popis se vygeneroval automaticky.">
            <a:extLst>
              <a:ext uri="{FF2B5EF4-FFF2-40B4-BE49-F238E27FC236}">
                <a16:creationId xmlns:a16="http://schemas.microsoft.com/office/drawing/2014/main" id="{3B963717-4044-D753-6DF6-5337B2BE3975}"/>
              </a:ext>
            </a:extLst>
          </p:cNvPr>
          <p:cNvPicPr>
            <a:picLocks noChangeAspect="1"/>
          </p:cNvPicPr>
          <p:nvPr/>
        </p:nvPicPr>
        <p:blipFill>
          <a:blip r:embed="rId3"/>
          <a:stretch>
            <a:fillRect/>
          </a:stretch>
        </p:blipFill>
        <p:spPr>
          <a:xfrm>
            <a:off x="3154173" y="6692899"/>
            <a:ext cx="12390476" cy="1443368"/>
          </a:xfrm>
          <a:prstGeom prst="rect">
            <a:avLst/>
          </a:prstGeom>
        </p:spPr>
      </p:pic>
      <p:pic>
        <p:nvPicPr>
          <p:cNvPr id="7" name="Obrázek 6">
            <a:extLst>
              <a:ext uri="{FF2B5EF4-FFF2-40B4-BE49-F238E27FC236}">
                <a16:creationId xmlns:a16="http://schemas.microsoft.com/office/drawing/2014/main" id="{392D2F19-394B-9909-ABFF-8D74C50810D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28768" y="9156515"/>
            <a:ext cx="20314285" cy="1485714"/>
          </a:xfrm>
          <a:prstGeom prst="rect">
            <a:avLst/>
          </a:prstGeom>
        </p:spPr>
      </p:pic>
      <p:pic>
        <p:nvPicPr>
          <p:cNvPr id="9" name="Obrázek 8" descr="Obsah obrázku černá, tma&#10;&#10;Popis byl vytvořen automaticky">
            <a:extLst>
              <a:ext uri="{FF2B5EF4-FFF2-40B4-BE49-F238E27FC236}">
                <a16:creationId xmlns:a16="http://schemas.microsoft.com/office/drawing/2014/main" id="{7A79BB31-A405-426B-08FD-3E8DF77A8A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3835" y="11621423"/>
            <a:ext cx="10523809" cy="1485714"/>
          </a:xfrm>
          <a:prstGeom prst="rect">
            <a:avLst/>
          </a:prstGeom>
        </p:spPr>
      </p:pic>
    </p:spTree>
    <p:extLst>
      <p:ext uri="{BB962C8B-B14F-4D97-AF65-F5344CB8AC3E}">
        <p14:creationId xmlns:p14="http://schemas.microsoft.com/office/powerpoint/2010/main" val="316322709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9AC71-A15C-2290-2773-C11CFAD3E003}"/>
            </a:ext>
          </a:extLst>
        </p:cNvPr>
        <p:cNvGrpSpPr/>
        <p:nvPr/>
      </p:nvGrpSpPr>
      <p:grpSpPr>
        <a:xfrm>
          <a:off x="0" y="0"/>
          <a:ext cx="0" cy="0"/>
          <a:chOff x="0" y="0"/>
          <a:chExt cx="0" cy="0"/>
        </a:xfrm>
      </p:grpSpPr>
      <p:pic>
        <p:nvPicPr>
          <p:cNvPr id="2" name="Obrázek 1" descr="Obsah obrázku text, diagram, snímek obrazovky, Vykreslený graf&#10;&#10;Popis byl vytvořen automaticky">
            <a:extLst>
              <a:ext uri="{FF2B5EF4-FFF2-40B4-BE49-F238E27FC236}">
                <a16:creationId xmlns:a16="http://schemas.microsoft.com/office/drawing/2014/main" id="{F4A8FD90-75B1-A32D-C401-FF7F98DC3143}"/>
              </a:ext>
            </a:extLst>
          </p:cNvPr>
          <p:cNvPicPr>
            <a:picLocks noChangeAspect="1"/>
          </p:cNvPicPr>
          <p:nvPr/>
        </p:nvPicPr>
        <p:blipFill rotWithShape="1">
          <a:blip r:embed="rId2">
            <a:extLst>
              <a:ext uri="{28A0092B-C50C-407E-A947-70E740481C1C}">
                <a14:useLocalDpi xmlns:a14="http://schemas.microsoft.com/office/drawing/2010/main" val="0"/>
              </a:ext>
            </a:extLst>
          </a:blip>
          <a:srcRect b="5139"/>
          <a:stretch/>
        </p:blipFill>
        <p:spPr>
          <a:xfrm>
            <a:off x="8140524" y="6452006"/>
            <a:ext cx="15814977" cy="5909429"/>
          </a:xfrm>
          <a:prstGeom prst="rect">
            <a:avLst/>
          </a:prstGeom>
        </p:spPr>
      </p:pic>
      <p:sp>
        <p:nvSpPr>
          <p:cNvPr id="78" name="Body Level One…">
            <a:extLst>
              <a:ext uri="{FF2B5EF4-FFF2-40B4-BE49-F238E27FC236}">
                <a16:creationId xmlns:a16="http://schemas.microsoft.com/office/drawing/2014/main" id="{39AD5F72-BAD9-202A-91A6-8F03D015F78F}"/>
              </a:ext>
            </a:extLst>
          </p:cNvPr>
          <p:cNvSpPr txBox="1">
            <a:spLocks noGrp="1"/>
          </p:cNvSpPr>
          <p:nvPr>
            <p:ph type="body" sz="half" idx="1"/>
          </p:nvPr>
        </p:nvSpPr>
        <p:spPr>
          <a:xfrm>
            <a:off x="428499" y="4313041"/>
            <a:ext cx="19373684" cy="9071654"/>
          </a:xfrm>
          <a:prstGeom prst="rect">
            <a:avLst/>
          </a:prstGeom>
        </p:spPr>
        <p:txBody>
          <a:bodyPr lIns="50800" tIns="50800" rIns="50800" bIns="50800" anchor="t">
            <a:noAutofit/>
          </a:bodyPr>
          <a:lstStyle/>
          <a:p>
            <a:r>
              <a:rPr lang="cs-CZ" sz="4000" err="1"/>
              <a:t>Space</a:t>
            </a:r>
            <a:r>
              <a:rPr lang="cs-CZ" sz="4000"/>
              <a:t> </a:t>
            </a:r>
            <a:r>
              <a:rPr lang="cs-CZ" sz="4000" err="1"/>
              <a:t>temperature</a:t>
            </a:r>
            <a:r>
              <a:rPr lang="cs-CZ" sz="4000"/>
              <a:t> and humidity </a:t>
            </a:r>
            <a:r>
              <a:rPr lang="cs-CZ" sz="4000" err="1"/>
              <a:t>control</a:t>
            </a:r>
            <a:endParaRPr lang="cs-CZ" sz="4000"/>
          </a:p>
          <a:p>
            <a:r>
              <a:rPr lang="cs-CZ" sz="4000"/>
              <a:t>Air management</a:t>
            </a:r>
          </a:p>
          <a:p>
            <a:r>
              <a:rPr lang="cs-CZ" sz="4000" err="1"/>
              <a:t>Maximizing</a:t>
            </a:r>
            <a:r>
              <a:rPr lang="cs-CZ" sz="4000"/>
              <a:t> </a:t>
            </a:r>
            <a:r>
              <a:rPr lang="cs-CZ" sz="4000" err="1"/>
              <a:t>Cycles</a:t>
            </a:r>
            <a:r>
              <a:rPr lang="cs-CZ" sz="4000"/>
              <a:t> </a:t>
            </a:r>
            <a:r>
              <a:rPr lang="cs-CZ" sz="4000" err="1"/>
              <a:t>of</a:t>
            </a:r>
            <a:r>
              <a:rPr lang="cs-CZ" sz="4000"/>
              <a:t> </a:t>
            </a:r>
            <a:r>
              <a:rPr lang="cs-CZ" sz="4000" err="1"/>
              <a:t>concetration</a:t>
            </a:r>
            <a:endParaRPr lang="cs-CZ" sz="4000"/>
          </a:p>
          <a:p>
            <a:endParaRPr lang="cs-CZ" sz="4000"/>
          </a:p>
          <a:p>
            <a:r>
              <a:rPr lang="cs-CZ" sz="4000" err="1"/>
              <a:t>Thermal</a:t>
            </a:r>
            <a:r>
              <a:rPr lang="cs-CZ" sz="4000"/>
              <a:t> </a:t>
            </a:r>
            <a:r>
              <a:rPr lang="cs-CZ" sz="4000" err="1"/>
              <a:t>storage</a:t>
            </a:r>
            <a:endParaRPr lang="cs-CZ" sz="4000"/>
          </a:p>
          <a:p>
            <a:r>
              <a:rPr lang="cs-CZ" sz="4000"/>
              <a:t>Reverse </a:t>
            </a:r>
            <a:r>
              <a:rPr lang="cs-CZ" sz="4000" err="1"/>
              <a:t>osmosis</a:t>
            </a:r>
            <a:endParaRPr lang="cs-CZ" sz="4000"/>
          </a:p>
          <a:p>
            <a:endParaRPr lang="cs-CZ" sz="4000"/>
          </a:p>
          <a:p>
            <a:pPr marL="0" indent="0">
              <a:buNone/>
            </a:pPr>
            <a:endParaRPr lang="cs-CZ" sz="4000"/>
          </a:p>
          <a:p>
            <a:endParaRPr lang="cs-CZ" sz="4000"/>
          </a:p>
        </p:txBody>
      </p:sp>
      <p:sp>
        <p:nvSpPr>
          <p:cNvPr id="4" name="TextovéPole 3">
            <a:extLst>
              <a:ext uri="{FF2B5EF4-FFF2-40B4-BE49-F238E27FC236}">
                <a16:creationId xmlns:a16="http://schemas.microsoft.com/office/drawing/2014/main" id="{3E05D0A1-D351-4240-76B2-14E3DBFDDEBF}"/>
              </a:ext>
            </a:extLst>
          </p:cNvPr>
          <p:cNvSpPr txBox="1"/>
          <p:nvPr/>
        </p:nvSpPr>
        <p:spPr>
          <a:xfrm>
            <a:off x="409245" y="12806479"/>
            <a:ext cx="16548015" cy="461665"/>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defPPr>
              <a:defRPr lang="cs-CZ"/>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cs-CZ" sz="1800">
                <a:latin typeface="Calibri" panose="020F0502020204030204" pitchFamily="34" charset="0"/>
              </a:rPr>
              <a:t>https://www.energy.gov/femp/cooling-water-efficiency-opportunities-federal-data-centers</a:t>
            </a:r>
          </a:p>
        </p:txBody>
      </p:sp>
      <p:sp>
        <p:nvSpPr>
          <p:cNvPr id="79" name="Presentation Title">
            <a:extLst>
              <a:ext uri="{FF2B5EF4-FFF2-40B4-BE49-F238E27FC236}">
                <a16:creationId xmlns:a16="http://schemas.microsoft.com/office/drawing/2014/main" id="{823D02C0-4F3B-608A-B6A6-C5059656C216}"/>
              </a:ext>
            </a:extLst>
          </p:cNvPr>
          <p:cNvSpPr txBox="1">
            <a:spLocks noGrp="1"/>
          </p:cNvSpPr>
          <p:nvPr>
            <p:ph type="body" idx="21"/>
          </p:nvPr>
        </p:nvSpPr>
        <p:spPr>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t">
            <a:normAutofit/>
          </a:bodyPr>
          <a:lstStyle/>
          <a:p>
            <a:r>
              <a:rPr lang="cs-CZ" err="1"/>
              <a:t>Water</a:t>
            </a:r>
            <a:r>
              <a:rPr lang="cs-CZ"/>
              <a:t> </a:t>
            </a:r>
            <a:r>
              <a:rPr lang="cs-CZ" err="1"/>
              <a:t>savings</a:t>
            </a:r>
            <a:endParaRPr err="1"/>
          </a:p>
        </p:txBody>
      </p:sp>
    </p:spTree>
    <p:extLst>
      <p:ext uri="{BB962C8B-B14F-4D97-AF65-F5344CB8AC3E}">
        <p14:creationId xmlns:p14="http://schemas.microsoft.com/office/powerpoint/2010/main" val="116204754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Body Level One…"/>
          <p:cNvSpPr txBox="1">
            <a:spLocks noGrp="1"/>
          </p:cNvSpPr>
          <p:nvPr>
            <p:ph type="body" sz="half" idx="1"/>
          </p:nvPr>
        </p:nvSpPr>
        <p:spPr>
          <a:xfrm>
            <a:off x="428499" y="4313041"/>
            <a:ext cx="19373684" cy="9071654"/>
          </a:xfrm>
          <a:prstGeom prst="rect">
            <a:avLst/>
          </a:prstGeom>
        </p:spPr>
        <p:txBody>
          <a:bodyPr lIns="50800" tIns="50800" rIns="50800" bIns="50800" anchor="t">
            <a:noAutofit/>
          </a:bodyPr>
          <a:lstStyle/>
          <a:p>
            <a:r>
              <a:rPr lang="cs-CZ" sz="4000" err="1"/>
              <a:t>Liquids</a:t>
            </a:r>
            <a:r>
              <a:rPr lang="cs-CZ" sz="4000"/>
              <a:t> </a:t>
            </a:r>
            <a:r>
              <a:rPr lang="cs-CZ" sz="4000" err="1"/>
              <a:t>require</a:t>
            </a:r>
            <a:r>
              <a:rPr lang="cs-CZ" sz="4000"/>
              <a:t> </a:t>
            </a:r>
            <a:r>
              <a:rPr lang="cs-CZ" sz="4000" err="1"/>
              <a:t>significantly</a:t>
            </a:r>
            <a:r>
              <a:rPr lang="cs-CZ" sz="4000"/>
              <a:t> </a:t>
            </a:r>
            <a:r>
              <a:rPr lang="cs-CZ" sz="4000" err="1"/>
              <a:t>less</a:t>
            </a:r>
            <a:r>
              <a:rPr lang="cs-CZ" sz="4000"/>
              <a:t> </a:t>
            </a:r>
            <a:r>
              <a:rPr lang="cs-CZ" sz="4000" err="1"/>
              <a:t>energy</a:t>
            </a:r>
            <a:endParaRPr lang="cs-CZ" sz="4000"/>
          </a:p>
          <a:p>
            <a:r>
              <a:rPr lang="cs-CZ" sz="4000" err="1"/>
              <a:t>Liquid</a:t>
            </a:r>
            <a:r>
              <a:rPr lang="cs-CZ" sz="4000"/>
              <a:t> </a:t>
            </a:r>
            <a:r>
              <a:rPr lang="cs-CZ" sz="4000" err="1"/>
              <a:t>cooling</a:t>
            </a:r>
            <a:r>
              <a:rPr lang="cs-CZ" sz="4000"/>
              <a:t> - </a:t>
            </a:r>
            <a:r>
              <a:rPr lang="cs-CZ" sz="4000" err="1"/>
              <a:t>Thermal</a:t>
            </a:r>
            <a:r>
              <a:rPr lang="cs-CZ" sz="4000"/>
              <a:t> stability, </a:t>
            </a:r>
            <a:r>
              <a:rPr lang="cs-CZ" sz="4000" err="1"/>
              <a:t>space</a:t>
            </a:r>
            <a:r>
              <a:rPr lang="cs-CZ" sz="4000"/>
              <a:t> </a:t>
            </a:r>
            <a:r>
              <a:rPr lang="cs-CZ" sz="4000" err="1"/>
              <a:t>efficiency</a:t>
            </a:r>
            <a:endParaRPr lang="cs-CZ" sz="4000"/>
          </a:p>
          <a:p>
            <a:r>
              <a:rPr lang="cs-CZ" sz="4000" err="1"/>
              <a:t>Warm</a:t>
            </a:r>
            <a:r>
              <a:rPr lang="cs-CZ" sz="4000"/>
              <a:t> </a:t>
            </a:r>
            <a:r>
              <a:rPr lang="cs-CZ" sz="4000" err="1"/>
              <a:t>water</a:t>
            </a:r>
            <a:r>
              <a:rPr lang="cs-CZ" sz="4000"/>
              <a:t> </a:t>
            </a:r>
            <a:r>
              <a:rPr lang="cs-CZ" sz="4000" err="1"/>
              <a:t>cooling</a:t>
            </a:r>
          </a:p>
          <a:p>
            <a:pPr lvl="1"/>
            <a:r>
              <a:rPr lang="cs-CZ" sz="4000" err="1"/>
              <a:t>Eliminates</a:t>
            </a:r>
            <a:r>
              <a:rPr lang="cs-CZ" sz="4000"/>
              <a:t> </a:t>
            </a:r>
            <a:r>
              <a:rPr lang="cs-CZ" sz="4000" err="1"/>
              <a:t>inefficient</a:t>
            </a:r>
            <a:r>
              <a:rPr lang="cs-CZ" sz="4000"/>
              <a:t> and </a:t>
            </a:r>
            <a:r>
              <a:rPr lang="cs-CZ" sz="4000" err="1"/>
              <a:t>expensive</a:t>
            </a:r>
            <a:r>
              <a:rPr lang="cs-CZ" sz="4000"/>
              <a:t> </a:t>
            </a:r>
            <a:r>
              <a:rPr lang="cs-CZ" sz="4000" err="1"/>
              <a:t>chillers</a:t>
            </a:r>
            <a:endParaRPr lang="cs-CZ" sz="4000"/>
          </a:p>
          <a:p>
            <a:pPr lvl="1"/>
            <a:r>
              <a:rPr lang="cs-CZ" sz="4000" err="1"/>
              <a:t>Eliminates</a:t>
            </a:r>
            <a:r>
              <a:rPr lang="cs-CZ" sz="4000"/>
              <a:t> </a:t>
            </a:r>
            <a:r>
              <a:rPr lang="cs-CZ" sz="4000" err="1"/>
              <a:t>condensation</a:t>
            </a:r>
            <a:r>
              <a:rPr lang="cs-CZ" sz="4000"/>
              <a:t> </a:t>
            </a:r>
            <a:r>
              <a:rPr lang="cs-CZ" sz="4000" err="1"/>
              <a:t>concerns</a:t>
            </a:r>
            <a:endParaRPr lang="cs-CZ" sz="4000"/>
          </a:p>
          <a:p>
            <a:pPr lvl="1"/>
            <a:r>
              <a:rPr lang="cs-CZ" sz="4000" err="1"/>
              <a:t>Better</a:t>
            </a:r>
            <a:r>
              <a:rPr lang="cs-CZ" sz="4000"/>
              <a:t> </a:t>
            </a:r>
            <a:r>
              <a:rPr lang="cs-CZ" sz="4000" err="1"/>
              <a:t>waste</a:t>
            </a:r>
            <a:r>
              <a:rPr lang="cs-CZ" sz="4000"/>
              <a:t> </a:t>
            </a:r>
            <a:r>
              <a:rPr lang="cs-CZ" sz="4000" err="1"/>
              <a:t>heat</a:t>
            </a:r>
            <a:r>
              <a:rPr lang="cs-CZ" sz="4000"/>
              <a:t> re-use </a:t>
            </a:r>
            <a:r>
              <a:rPr lang="cs-CZ" sz="4000" err="1"/>
              <a:t>options</a:t>
            </a:r>
            <a:endParaRPr lang="cs-CZ" sz="4000"/>
          </a:p>
          <a:p>
            <a:pPr lvl="1"/>
            <a:r>
              <a:rPr lang="cs-CZ" sz="4000" err="1"/>
              <a:t>Save</a:t>
            </a:r>
            <a:r>
              <a:rPr lang="cs-CZ" sz="4000"/>
              <a:t> </a:t>
            </a:r>
            <a:r>
              <a:rPr lang="cs-CZ" sz="4000" err="1"/>
              <a:t>wasted</a:t>
            </a:r>
            <a:r>
              <a:rPr lang="cs-CZ" sz="4000"/>
              <a:t> </a:t>
            </a:r>
            <a:r>
              <a:rPr lang="cs-CZ" sz="4000" err="1"/>
              <a:t>fan</a:t>
            </a:r>
            <a:r>
              <a:rPr lang="cs-CZ" sz="4000"/>
              <a:t> </a:t>
            </a:r>
            <a:r>
              <a:rPr lang="cs-CZ" sz="4000" err="1"/>
              <a:t>energy</a:t>
            </a:r>
            <a:r>
              <a:rPr lang="cs-CZ" sz="4000"/>
              <a:t> and use </a:t>
            </a:r>
            <a:r>
              <a:rPr lang="cs-CZ" sz="4000" err="1"/>
              <a:t>it</a:t>
            </a:r>
            <a:r>
              <a:rPr lang="cs-CZ" sz="4000"/>
              <a:t> </a:t>
            </a:r>
            <a:r>
              <a:rPr lang="cs-CZ" sz="4000" err="1"/>
              <a:t>for</a:t>
            </a:r>
            <a:r>
              <a:rPr lang="cs-CZ" sz="4000"/>
              <a:t> </a:t>
            </a:r>
            <a:r>
              <a:rPr lang="cs-CZ" sz="4000" err="1"/>
              <a:t>computing</a:t>
            </a:r>
            <a:endParaRPr lang="cs-CZ" sz="4000"/>
          </a:p>
          <a:p>
            <a:pPr lvl="1"/>
            <a:r>
              <a:rPr lang="cs-CZ" sz="4000" err="1"/>
              <a:t>Prevents</a:t>
            </a:r>
            <a:r>
              <a:rPr lang="cs-CZ" sz="4000"/>
              <a:t> </a:t>
            </a:r>
            <a:r>
              <a:rPr lang="cs-CZ" sz="4000" err="1"/>
              <a:t>thermal</a:t>
            </a:r>
            <a:r>
              <a:rPr lang="cs-CZ" sz="4000"/>
              <a:t> </a:t>
            </a:r>
            <a:r>
              <a:rPr lang="cs-CZ" sz="4000" err="1"/>
              <a:t>capping</a:t>
            </a:r>
            <a:endParaRPr lang="cs-CZ" sz="4000"/>
          </a:p>
        </p:txBody>
      </p:sp>
      <p:pic>
        <p:nvPicPr>
          <p:cNvPr id="3" name="Obrázek 2">
            <a:extLst>
              <a:ext uri="{FF2B5EF4-FFF2-40B4-BE49-F238E27FC236}">
                <a16:creationId xmlns:a16="http://schemas.microsoft.com/office/drawing/2014/main" id="{3AD94755-CC5D-4DEE-D224-76397F8B1568}"/>
              </a:ext>
            </a:extLst>
          </p:cNvPr>
          <p:cNvPicPr>
            <a:picLocks noChangeAspect="1"/>
          </p:cNvPicPr>
          <p:nvPr/>
        </p:nvPicPr>
        <p:blipFill rotWithShape="1">
          <a:blip r:embed="rId3"/>
          <a:srcRect b="18433"/>
          <a:stretch/>
        </p:blipFill>
        <p:spPr>
          <a:xfrm>
            <a:off x="13631281" y="2263533"/>
            <a:ext cx="9545369" cy="5571496"/>
          </a:xfrm>
          <a:prstGeom prst="rect">
            <a:avLst/>
          </a:prstGeom>
        </p:spPr>
      </p:pic>
      <p:sp>
        <p:nvSpPr>
          <p:cNvPr id="4" name="TextovéPole 3">
            <a:extLst>
              <a:ext uri="{FF2B5EF4-FFF2-40B4-BE49-F238E27FC236}">
                <a16:creationId xmlns:a16="http://schemas.microsoft.com/office/drawing/2014/main" id="{91315788-08E0-6396-F6D3-155F56F75886}"/>
              </a:ext>
            </a:extLst>
          </p:cNvPr>
          <p:cNvSpPr txBox="1"/>
          <p:nvPr/>
        </p:nvSpPr>
        <p:spPr>
          <a:xfrm>
            <a:off x="409245" y="12806479"/>
            <a:ext cx="16548015" cy="461665"/>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defPPr>
              <a:defRPr lang="cs-CZ"/>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cs-CZ" sz="1800" err="1">
                <a:latin typeface="Calibri" panose="020F0502020204030204" pitchFamily="34" charset="0"/>
              </a:rPr>
              <a:t>Img</a:t>
            </a:r>
            <a:r>
              <a:rPr lang="cs-CZ" sz="1800">
                <a:latin typeface="Calibri" panose="020F0502020204030204" pitchFamily="34" charset="0"/>
              </a:rPr>
              <a:t> source </a:t>
            </a:r>
            <a:r>
              <a:rPr lang="cs-CZ" sz="1800" err="1">
                <a:latin typeface="Calibri" panose="020F0502020204030204" pitchFamily="34" charset="0"/>
              </a:rPr>
              <a:t>Atos</a:t>
            </a:r>
            <a:r>
              <a:rPr lang="cs-CZ" sz="1800">
                <a:latin typeface="Calibri" panose="020F0502020204030204" pitchFamily="34" charset="0"/>
              </a:rPr>
              <a:t>, and </a:t>
            </a:r>
            <a:r>
              <a:rPr lang="cs-CZ" sz="1800" err="1">
                <a:latin typeface="Calibri" panose="020F0502020204030204" pitchFamily="34" charset="0"/>
              </a:rPr>
              <a:t>Supermicro</a:t>
            </a:r>
            <a:endParaRPr lang="cs-CZ" sz="2000"/>
          </a:p>
        </p:txBody>
      </p:sp>
      <p:pic>
        <p:nvPicPr>
          <p:cNvPr id="1026" name="Picture 2" descr="Obsah obrázku mapa&#10;&#10;Popis vygenerovaný s velmi vysokou mírou spolehlivosti">
            <a:extLst>
              <a:ext uri="{FF2B5EF4-FFF2-40B4-BE49-F238E27FC236}">
                <a16:creationId xmlns:a16="http://schemas.microsoft.com/office/drawing/2014/main" id="{E650D36C-893D-7C26-801D-19BFAEC4C2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31281" y="8500118"/>
            <a:ext cx="9096789" cy="5179894"/>
          </a:xfrm>
          <a:prstGeom prst="rect">
            <a:avLst/>
          </a:prstGeom>
          <a:noFill/>
          <a:extLst>
            <a:ext uri="{909E8E84-426E-40DD-AFC4-6F175D3DCCD1}">
              <a14:hiddenFill xmlns:a14="http://schemas.microsoft.com/office/drawing/2010/main">
                <a:solidFill>
                  <a:srgbClr val="FFFFFF"/>
                </a:solidFill>
              </a14:hiddenFill>
            </a:ext>
          </a:extLst>
        </p:spPr>
      </p:pic>
      <p:sp>
        <p:nvSpPr>
          <p:cNvPr id="79" name="Presentation Title"/>
          <p:cNvSpPr txBox="1">
            <a:spLocks noGrp="1"/>
          </p:cNvSpPr>
          <p:nvPr>
            <p:ph type="body" idx="21"/>
          </p:nvPr>
        </p:nvSpPr>
        <p:spPr>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t">
            <a:normAutofit/>
          </a:bodyPr>
          <a:lstStyle/>
          <a:p>
            <a:r>
              <a:rPr lang="cs-CZ" err="1"/>
              <a:t>Warm</a:t>
            </a:r>
            <a:r>
              <a:rPr lang="cs-CZ"/>
              <a:t> </a:t>
            </a:r>
            <a:r>
              <a:rPr lang="cs-CZ" err="1"/>
              <a:t>water</a:t>
            </a:r>
            <a:r>
              <a:rPr lang="cs-CZ"/>
              <a:t> direct </a:t>
            </a:r>
            <a:r>
              <a:rPr lang="cs-CZ" err="1"/>
              <a:t>liquid</a:t>
            </a:r>
            <a:r>
              <a:rPr lang="cs-CZ"/>
              <a:t> </a:t>
            </a:r>
            <a:r>
              <a:rPr lang="cs-CZ" err="1"/>
              <a:t>cooling</a:t>
            </a:r>
            <a:endParaRPr err="1"/>
          </a:p>
        </p:txBody>
      </p:sp>
      <p:sp>
        <p:nvSpPr>
          <p:cNvPr id="5" name="Šipka: doleva 4">
            <a:extLst>
              <a:ext uri="{FF2B5EF4-FFF2-40B4-BE49-F238E27FC236}">
                <a16:creationId xmlns:a16="http://schemas.microsoft.com/office/drawing/2014/main" id="{FBE72694-4D1C-F377-D735-ABBB308F99A5}"/>
              </a:ext>
            </a:extLst>
          </p:cNvPr>
          <p:cNvSpPr/>
          <p:nvPr/>
        </p:nvSpPr>
        <p:spPr>
          <a:xfrm>
            <a:off x="21979914" y="11452467"/>
            <a:ext cx="748156" cy="377687"/>
          </a:xfrm>
          <a:prstGeom prst="leftArrow">
            <a:avLst/>
          </a:prstGeom>
          <a:solidFill>
            <a:schemeClr val="tx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cs-CZ" sz="2400" b="0" i="0" u="none" strike="noStrike" cap="none" spc="0" normalizeH="0" baseline="0">
              <a:ln>
                <a:noFill/>
              </a:ln>
              <a:solidFill>
                <a:srgbClr val="5E5E5E"/>
              </a:solidFill>
              <a:effectLst/>
              <a:uFillTx/>
              <a:latin typeface="+mn-lt"/>
              <a:ea typeface="+mn-ea"/>
              <a:cs typeface="+mn-cs"/>
              <a:sym typeface="Helvetica Neue"/>
            </a:endParaRPr>
          </a:p>
        </p:txBody>
      </p:sp>
      <p:sp>
        <p:nvSpPr>
          <p:cNvPr id="6" name="Šipka: doleva 5">
            <a:extLst>
              <a:ext uri="{FF2B5EF4-FFF2-40B4-BE49-F238E27FC236}">
                <a16:creationId xmlns:a16="http://schemas.microsoft.com/office/drawing/2014/main" id="{91A7CC45-6BD6-9EEB-ECBD-49D9B2A38F9D}"/>
              </a:ext>
            </a:extLst>
          </p:cNvPr>
          <p:cNvSpPr/>
          <p:nvPr/>
        </p:nvSpPr>
        <p:spPr>
          <a:xfrm>
            <a:off x="14063160" y="11592882"/>
            <a:ext cx="748156" cy="377687"/>
          </a:xfrm>
          <a:prstGeom prst="leftArrow">
            <a:avLst/>
          </a:prstGeom>
          <a:solidFill>
            <a:srgbClr val="FF0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cs-CZ" sz="2400" b="0" i="0" u="none" strike="noStrike" cap="none" spc="0" normalizeH="0" baseline="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384407167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Body Level One…"/>
          <p:cNvSpPr txBox="1">
            <a:spLocks noGrp="1"/>
          </p:cNvSpPr>
          <p:nvPr>
            <p:ph type="body" sz="half" idx="1"/>
          </p:nvPr>
        </p:nvSpPr>
        <p:spPr>
          <a:xfrm>
            <a:off x="428499" y="4313041"/>
            <a:ext cx="19373684" cy="8694149"/>
          </a:xfrm>
          <a:prstGeom prst="rect">
            <a:avLst/>
          </a:prstGeom>
        </p:spPr>
        <p:txBody>
          <a:bodyPr lIns="50800" tIns="50800" rIns="50800" bIns="50800" anchor="t">
            <a:normAutofit/>
          </a:bodyPr>
          <a:lstStyle/>
          <a:p>
            <a:r>
              <a:rPr lang="cs-CZ" err="1"/>
              <a:t>From</a:t>
            </a:r>
            <a:r>
              <a:rPr lang="cs-CZ"/>
              <a:t> 1.2. 2023</a:t>
            </a:r>
          </a:p>
          <a:p>
            <a:endParaRPr lang="cs-CZ"/>
          </a:p>
          <a:p>
            <a:endParaRPr lang="cs-CZ"/>
          </a:p>
          <a:p>
            <a:endParaRPr lang="cs-CZ"/>
          </a:p>
          <a:p>
            <a:endParaRPr lang="cs-CZ"/>
          </a:p>
          <a:p>
            <a:endParaRPr lang="cs-CZ"/>
          </a:p>
          <a:p>
            <a:r>
              <a:rPr lang="cs-CZ"/>
              <a:t>~0,06 PUE </a:t>
            </a:r>
            <a:r>
              <a:rPr lang="cs-CZ" err="1"/>
              <a:t>increase</a:t>
            </a:r>
            <a:endParaRPr lang="cs-CZ"/>
          </a:p>
          <a:p>
            <a:endParaRPr lang="cs-CZ"/>
          </a:p>
          <a:p>
            <a:endParaRPr lang="cs-CZ"/>
          </a:p>
        </p:txBody>
      </p:sp>
      <p:sp>
        <p:nvSpPr>
          <p:cNvPr id="79" name="Presentation Title"/>
          <p:cNvSpPr txBox="1">
            <a:spLocks noGrp="1"/>
          </p:cNvSpPr>
          <p:nvPr>
            <p:ph type="body" idx="21"/>
          </p:nvPr>
        </p:nvSpPr>
        <p:spPr>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t">
            <a:normAutofit/>
          </a:bodyPr>
          <a:lstStyle/>
          <a:p>
            <a:r>
              <a:rPr lang="cs-CZ" err="1"/>
              <a:t>EuroHPC</a:t>
            </a:r>
            <a:r>
              <a:rPr lang="cs-CZ"/>
              <a:t> Karolina </a:t>
            </a:r>
            <a:endParaRPr/>
          </a:p>
        </p:txBody>
      </p:sp>
      <p:pic>
        <p:nvPicPr>
          <p:cNvPr id="2" name="Obrázek 1" descr="Obsah obrázku černá, tma&#10;&#10;Popis se vygeneroval automaticky.">
            <a:extLst>
              <a:ext uri="{FF2B5EF4-FFF2-40B4-BE49-F238E27FC236}">
                <a16:creationId xmlns:a16="http://schemas.microsoft.com/office/drawing/2014/main" id="{62F6A8A5-D57A-8A72-14FA-E34583C52F09}"/>
              </a:ext>
            </a:extLst>
          </p:cNvPr>
          <p:cNvPicPr>
            <a:picLocks noChangeAspect="1"/>
          </p:cNvPicPr>
          <p:nvPr/>
        </p:nvPicPr>
        <p:blipFill>
          <a:blip r:embed="rId3"/>
          <a:stretch>
            <a:fillRect/>
          </a:stretch>
        </p:blipFill>
        <p:spPr>
          <a:xfrm>
            <a:off x="747791" y="7628864"/>
            <a:ext cx="11332994" cy="1455500"/>
          </a:xfrm>
          <a:prstGeom prst="rect">
            <a:avLst/>
          </a:prstGeom>
        </p:spPr>
      </p:pic>
      <p:sp>
        <p:nvSpPr>
          <p:cNvPr id="4" name="Šipka: dolů 3">
            <a:extLst>
              <a:ext uri="{FF2B5EF4-FFF2-40B4-BE49-F238E27FC236}">
                <a16:creationId xmlns:a16="http://schemas.microsoft.com/office/drawing/2014/main" id="{F567CB48-D8E8-C13C-DBAD-5C800C6F1E69}"/>
              </a:ext>
            </a:extLst>
          </p:cNvPr>
          <p:cNvSpPr/>
          <p:nvPr/>
        </p:nvSpPr>
        <p:spPr>
          <a:xfrm>
            <a:off x="6546578" y="9797124"/>
            <a:ext cx="1152939" cy="1318772"/>
          </a:xfrm>
          <a:prstGeom prst="downArrow">
            <a:avLst/>
          </a:prstGeom>
          <a:solidFill>
            <a:srgbClr val="92D05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cs-CZ" sz="2400" b="0" i="0" u="none" strike="noStrike" cap="none" spc="0" normalizeH="0" baseline="0">
              <a:ln>
                <a:noFill/>
              </a:ln>
              <a:solidFill>
                <a:srgbClr val="5E5E5E"/>
              </a:solidFill>
              <a:effectLst/>
              <a:uFillTx/>
              <a:latin typeface="+mn-lt"/>
              <a:ea typeface="+mn-ea"/>
              <a:cs typeface="+mn-cs"/>
              <a:sym typeface="Helvetica Neue"/>
            </a:endParaRPr>
          </a:p>
        </p:txBody>
      </p:sp>
      <p:sp>
        <p:nvSpPr>
          <p:cNvPr id="6" name="Šipka: dolů 5">
            <a:extLst>
              <a:ext uri="{FF2B5EF4-FFF2-40B4-BE49-F238E27FC236}">
                <a16:creationId xmlns:a16="http://schemas.microsoft.com/office/drawing/2014/main" id="{1C2A0776-3FD8-C5E5-95BF-8A08B372B3F5}"/>
              </a:ext>
            </a:extLst>
          </p:cNvPr>
          <p:cNvSpPr/>
          <p:nvPr/>
        </p:nvSpPr>
        <p:spPr>
          <a:xfrm>
            <a:off x="6546578" y="9379681"/>
            <a:ext cx="1152939" cy="1318772"/>
          </a:xfrm>
          <a:prstGeom prst="downArrow">
            <a:avLst/>
          </a:prstGeom>
          <a:solidFill>
            <a:srgbClr val="92D05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cs-CZ" sz="2400" b="0" i="0" u="none" strike="noStrike" cap="none" spc="0" normalizeH="0" baseline="0">
              <a:ln>
                <a:noFill/>
              </a:ln>
              <a:solidFill>
                <a:srgbClr val="5E5E5E"/>
              </a:solidFill>
              <a:effectLst/>
              <a:uFillTx/>
              <a:latin typeface="+mn-lt"/>
              <a:ea typeface="+mn-ea"/>
              <a:cs typeface="+mn-cs"/>
              <a:sym typeface="Helvetica Neue"/>
            </a:endParaRPr>
          </a:p>
        </p:txBody>
      </p:sp>
      <p:sp>
        <p:nvSpPr>
          <p:cNvPr id="7" name="Šipka: dolů 6">
            <a:extLst>
              <a:ext uri="{FF2B5EF4-FFF2-40B4-BE49-F238E27FC236}">
                <a16:creationId xmlns:a16="http://schemas.microsoft.com/office/drawing/2014/main" id="{A8D7140E-5F68-852F-0378-F7A3B0179CCA}"/>
              </a:ext>
            </a:extLst>
          </p:cNvPr>
          <p:cNvSpPr/>
          <p:nvPr/>
        </p:nvSpPr>
        <p:spPr>
          <a:xfrm>
            <a:off x="6546578" y="6626108"/>
            <a:ext cx="1152939" cy="627102"/>
          </a:xfrm>
          <a:prstGeom prst="downArrow">
            <a:avLst/>
          </a:prstGeom>
          <a:solidFill>
            <a:srgbClr val="92D05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cs-CZ" sz="2400" b="0" i="0" u="none" strike="noStrike" cap="none" spc="0" normalizeH="0" baseline="0">
                <a:ln>
                  <a:noFill/>
                </a:ln>
                <a:solidFill>
                  <a:srgbClr val="92D050"/>
                </a:solidFill>
                <a:effectLst/>
                <a:uFillTx/>
                <a:latin typeface="+mn-lt"/>
                <a:ea typeface="+mn-ea"/>
                <a:cs typeface="+mn-cs"/>
                <a:sym typeface="Helvetica Neue"/>
              </a:rPr>
              <a:t>-</a:t>
            </a:r>
          </a:p>
        </p:txBody>
      </p:sp>
      <p:pic>
        <p:nvPicPr>
          <p:cNvPr id="9" name="Obrázek 8">
            <a:extLst>
              <a:ext uri="{FF2B5EF4-FFF2-40B4-BE49-F238E27FC236}">
                <a16:creationId xmlns:a16="http://schemas.microsoft.com/office/drawing/2014/main" id="{75F0B6A7-F6D9-7AA2-95B0-B479265351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24771" y="4017724"/>
            <a:ext cx="11959229" cy="7972819"/>
          </a:xfrm>
          <a:prstGeom prst="rect">
            <a:avLst/>
          </a:prstGeom>
        </p:spPr>
      </p:pic>
    </p:spTree>
    <p:extLst>
      <p:ext uri="{BB962C8B-B14F-4D97-AF65-F5344CB8AC3E}">
        <p14:creationId xmlns:p14="http://schemas.microsoft.com/office/powerpoint/2010/main" val="306105251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Body Level One…"/>
          <p:cNvSpPr txBox="1">
            <a:spLocks noGrp="1"/>
          </p:cNvSpPr>
          <p:nvPr>
            <p:ph type="body" sz="half" idx="1"/>
          </p:nvPr>
        </p:nvSpPr>
        <p:spPr>
          <a:xfrm>
            <a:off x="428499" y="4313041"/>
            <a:ext cx="19373684" cy="8526369"/>
          </a:xfrm>
          <a:prstGeom prst="rect">
            <a:avLst/>
          </a:prstGeom>
        </p:spPr>
        <p:txBody>
          <a:bodyPr lIns="50800" tIns="50800" rIns="50800" bIns="50800" anchor="t">
            <a:normAutofit/>
          </a:bodyPr>
          <a:lstStyle/>
          <a:p>
            <a:pPr marL="609600" lvl="1" indent="0">
              <a:buNone/>
            </a:pPr>
            <a:endParaRPr lang="cs-CZ"/>
          </a:p>
          <a:p>
            <a:r>
              <a:rPr lang="cs-CZ"/>
              <a:t>CPE = </a:t>
            </a:r>
            <a:r>
              <a:rPr lang="cs-CZ" err="1"/>
              <a:t>compute</a:t>
            </a:r>
            <a:r>
              <a:rPr lang="cs-CZ"/>
              <a:t> </a:t>
            </a:r>
            <a:r>
              <a:rPr lang="cs-CZ" err="1"/>
              <a:t>power</a:t>
            </a:r>
            <a:r>
              <a:rPr lang="cs-CZ"/>
              <a:t> </a:t>
            </a:r>
            <a:r>
              <a:rPr lang="cs-CZ" err="1"/>
              <a:t>efficiency</a:t>
            </a:r>
            <a:endParaRPr lang="cs-CZ"/>
          </a:p>
          <a:p>
            <a:endParaRPr lang="cs-CZ" sz="4900"/>
          </a:p>
          <a:p>
            <a:endParaRPr lang="cs-CZ" sz="4900"/>
          </a:p>
          <a:p>
            <a:r>
              <a:rPr lang="cs-CZ" sz="4900" err="1"/>
              <a:t>DCeP</a:t>
            </a:r>
            <a:r>
              <a:rPr lang="cs-CZ" sz="4900"/>
              <a:t> = </a:t>
            </a:r>
            <a:r>
              <a:rPr lang="cs-CZ"/>
              <a:t>Data Center </a:t>
            </a:r>
            <a:r>
              <a:rPr lang="cs-CZ" err="1"/>
              <a:t>Energy</a:t>
            </a:r>
            <a:r>
              <a:rPr lang="cs-CZ"/>
              <a:t> </a:t>
            </a:r>
            <a:r>
              <a:rPr lang="cs-CZ" err="1"/>
              <a:t>Productivity</a:t>
            </a:r>
            <a:endParaRPr lang="cs-CZ"/>
          </a:p>
        </p:txBody>
      </p:sp>
      <p:sp>
        <p:nvSpPr>
          <p:cNvPr id="79" name="Presentation Title"/>
          <p:cNvSpPr txBox="1">
            <a:spLocks noGrp="1"/>
          </p:cNvSpPr>
          <p:nvPr>
            <p:ph type="body" idx="21"/>
          </p:nvPr>
        </p:nvSpPr>
        <p:spPr>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t">
            <a:normAutofit/>
          </a:bodyPr>
          <a:lstStyle/>
          <a:p>
            <a:r>
              <a:rPr lang="cs-CZ"/>
              <a:t>PUE </a:t>
            </a:r>
            <a:r>
              <a:rPr lang="cs-CZ" err="1"/>
              <a:t>alternatives</a:t>
            </a:r>
            <a:endParaRPr err="1"/>
          </a:p>
        </p:txBody>
      </p:sp>
      <p:pic>
        <p:nvPicPr>
          <p:cNvPr id="2" name="Obrázek 1" descr="Obsah obrázku černá, tma&#10;&#10;Popis se vygeneroval automaticky.">
            <a:extLst>
              <a:ext uri="{FF2B5EF4-FFF2-40B4-BE49-F238E27FC236}">
                <a16:creationId xmlns:a16="http://schemas.microsoft.com/office/drawing/2014/main" id="{0556B655-73AA-1FE6-978B-EA2D513117AA}"/>
              </a:ext>
            </a:extLst>
          </p:cNvPr>
          <p:cNvPicPr>
            <a:picLocks noChangeAspect="1"/>
          </p:cNvPicPr>
          <p:nvPr/>
        </p:nvPicPr>
        <p:blipFill>
          <a:blip r:embed="rId2"/>
          <a:stretch>
            <a:fillRect/>
          </a:stretch>
        </p:blipFill>
        <p:spPr>
          <a:xfrm>
            <a:off x="4134858" y="6971243"/>
            <a:ext cx="16114283" cy="1485714"/>
          </a:xfrm>
          <a:prstGeom prst="rect">
            <a:avLst/>
          </a:prstGeom>
        </p:spPr>
      </p:pic>
      <p:pic>
        <p:nvPicPr>
          <p:cNvPr id="4" name="Obrázek 3">
            <a:extLst>
              <a:ext uri="{FF2B5EF4-FFF2-40B4-BE49-F238E27FC236}">
                <a16:creationId xmlns:a16="http://schemas.microsoft.com/office/drawing/2014/main" id="{57F6CC7C-460C-3C20-A3E4-79658367F6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81506" y="2062256"/>
            <a:ext cx="3526633" cy="2887431"/>
          </a:xfrm>
          <a:prstGeom prst="rect">
            <a:avLst/>
          </a:prstGeom>
        </p:spPr>
      </p:pic>
      <p:pic>
        <p:nvPicPr>
          <p:cNvPr id="6" name="Obrázek 5">
            <a:extLst>
              <a:ext uri="{FF2B5EF4-FFF2-40B4-BE49-F238E27FC236}">
                <a16:creationId xmlns:a16="http://schemas.microsoft.com/office/drawing/2014/main" id="{CED7DAD1-BA13-7A50-4748-FFA76C9699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3427" y="11035647"/>
            <a:ext cx="16457143" cy="1485714"/>
          </a:xfrm>
          <a:prstGeom prst="rect">
            <a:avLst/>
          </a:prstGeom>
        </p:spPr>
      </p:pic>
    </p:spTree>
    <p:extLst>
      <p:ext uri="{BB962C8B-B14F-4D97-AF65-F5344CB8AC3E}">
        <p14:creationId xmlns:p14="http://schemas.microsoft.com/office/powerpoint/2010/main" val="163554779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Presentation Title"/>
          <p:cNvSpPr>
            <a:spLocks noGrp="1" noEditPoints="1"/>
          </p:cNvSpPr>
          <p:nvPr>
            <p:ph type="title"/>
          </p:nvPr>
        </p:nvSpPr>
        <p:spPr>
          <a:prstGeom prst="rect">
            <a:avLst/>
          </a:prstGeom>
        </p:spPr>
        <p:txBody>
          <a:bodyPr/>
          <a:lstStyle/>
          <a:p>
            <a:endParaRPr/>
          </a:p>
        </p:txBody>
      </p:sp>
      <p:sp>
        <p:nvSpPr>
          <p:cNvPr id="82" name="Body Level One…"/>
          <p:cNvSpPr>
            <a:spLocks noGrp="1" noEditPoints="1"/>
          </p:cNvSpPr>
          <p:nvPr>
            <p:ph type="body" sz="half" idx="1"/>
          </p:nvPr>
        </p:nvSpPr>
        <p:spPr>
          <a:xfrm>
            <a:off x="2838227" y="2700140"/>
            <a:ext cx="19599742" cy="9802521"/>
          </a:xfrm>
          <a:prstGeom prst="rect">
            <a:avLst/>
          </a:prstGeom>
        </p:spPr>
        <p:txBody>
          <a:bodyPr>
            <a:normAutofit/>
          </a:bodyPr>
          <a:lstStyle/>
          <a:p>
            <a:pPr marL="0" indent="0">
              <a:buNone/>
            </a:pPr>
            <a:r>
              <a:rPr lang="de-DE"/>
              <a:t>Jean-Olivier </a:t>
            </a:r>
            <a:r>
              <a:rPr lang="de-DE" err="1"/>
              <a:t>Gerphagnon</a:t>
            </a:r>
            <a:r>
              <a:rPr lang="de-DE"/>
              <a:t> </a:t>
            </a:r>
          </a:p>
          <a:p>
            <a:pPr marL="0" indent="0">
              <a:buNone/>
            </a:pPr>
            <a:r>
              <a:rPr lang="de-DE" i="1" err="1"/>
              <a:t>Eviden</a:t>
            </a:r>
            <a:endParaRPr lang="de-DE" i="1"/>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Author and Date"/>
          <p:cNvSpPr>
            <a:spLocks noGrp="1" noEditPoints="1"/>
          </p:cNvSpPr>
          <p:nvPr>
            <p:ph type="body" sz="quarter" idx="1"/>
          </p:nvPr>
        </p:nvSpPr>
        <p:spPr>
          <a:xfrm>
            <a:off x="5476365" y="12564732"/>
            <a:ext cx="13970003" cy="636982"/>
          </a:xfrm>
          <a:prstGeom prst="rect">
            <a:avLst/>
          </a:prstGeom>
        </p:spPr>
        <p:txBody>
          <a:bodyPr>
            <a:normAutofit lnSpcReduction="10000"/>
          </a:bodyPr>
          <a:lstStyle/>
          <a:p>
            <a:r>
              <a:t>Author and Date</a:t>
            </a:r>
          </a:p>
        </p:txBody>
      </p:sp>
      <p:pic>
        <p:nvPicPr>
          <p:cNvPr id="1026" name="Picture 2" descr="5 Effective Ways to Improve Customer Service Efficiency"/>
          <p:cNvPicPr>
            <a:picLocks noChangeAspect="1" noChangeArrowheads="1"/>
          </p:cNvPicPr>
          <p:nvPr/>
        </p:nvPicPr>
        <p:blipFill>
          <a:blip r:embed="rId3"/>
          <a:srcRect l="21813" t="1" r="22727" b="-32187"/>
          <a:stretch/>
        </p:blipFill>
        <p:spPr bwMode="auto">
          <a:xfrm>
            <a:off x="8865239" y="1504212"/>
            <a:ext cx="8469335" cy="7572568"/>
          </a:xfrm>
          <a:prstGeom prst="ellipse">
            <a:avLst/>
          </a:prstGeom>
          <a:noFill/>
        </p:spPr>
      </p:pic>
      <p:sp>
        <p:nvSpPr>
          <p:cNvPr id="2" name="ZoneTexte 1"/>
          <p:cNvSpPr txBox="1"/>
          <p:nvPr/>
        </p:nvSpPr>
        <p:spPr>
          <a:xfrm>
            <a:off x="3114055" y="1842206"/>
            <a:ext cx="3935373" cy="20723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Objectives</a:t>
            </a:r>
          </a:p>
          <a:p>
            <a:pPr marL="0" marR="0" indent="0" algn="ctr" defTabSz="825500" rtl="0" fontAlgn="auto" latinLnBrk="0" hangingPunct="0">
              <a:lnSpc>
                <a:spcPct val="100000"/>
              </a:lnSpc>
              <a:spcBef>
                <a:spcPts val="0"/>
              </a:spcBef>
              <a:spcAft>
                <a:spcPts val="0"/>
              </a:spcAft>
              <a:buSzPct val="100000"/>
              <a:buFontTx/>
              <a:buNone/>
            </a:pPr>
            <a:r>
              <a:rPr lang="fr-FR"/>
              <a:t>=</a:t>
            </a:r>
            <a:endPar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 name="ZoneTexte 2"/>
          <p:cNvSpPr txBox="1"/>
          <p:nvPr/>
        </p:nvSpPr>
        <p:spPr>
          <a:xfrm>
            <a:off x="19343517" y="1842206"/>
            <a:ext cx="2612895" cy="20723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Reality</a:t>
            </a:r>
          </a:p>
          <a:p>
            <a:pPr marL="0" marR="0" indent="0" algn="ctr" defTabSz="825500" rtl="0" fontAlgn="auto" latinLnBrk="0" hangingPunct="0">
              <a:lnSpc>
                <a:spcPct val="100000"/>
              </a:lnSpc>
              <a:spcBef>
                <a:spcPts val="0"/>
              </a:spcBef>
              <a:spcAft>
                <a:spcPts val="0"/>
              </a:spcAft>
              <a:buSzPct val="100000"/>
              <a:buFontTx/>
              <a:buNone/>
            </a:pPr>
            <a:r>
              <a:rPr lang="fr-FR"/>
              <a:t>=</a:t>
            </a:r>
            <a:endPar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grpSp>
        <p:nvGrpSpPr>
          <p:cNvPr id="12" name="Groupe 11"/>
          <p:cNvGrpSpPr/>
          <p:nvPr/>
        </p:nvGrpSpPr>
        <p:grpSpPr>
          <a:xfrm>
            <a:off x="3114055" y="7697337"/>
            <a:ext cx="20046196" cy="373038"/>
            <a:chOff x="3114055" y="7697337"/>
            <a:chExt cx="20046196" cy="373038"/>
          </a:xfrm>
        </p:grpSpPr>
        <p:cxnSp>
          <p:nvCxnSpPr>
            <p:cNvPr id="5" name="Connecteur droit 4"/>
            <p:cNvCxnSpPr/>
            <p:nvPr/>
          </p:nvCxnSpPr>
          <p:spPr>
            <a:xfrm>
              <a:off x="3114055" y="7697337"/>
              <a:ext cx="20046196"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7" name="Connecteur droit 6"/>
            <p:cNvCxnSpPr/>
            <p:nvPr/>
          </p:nvCxnSpPr>
          <p:spPr>
            <a:xfrm>
              <a:off x="5313619" y="7877032"/>
              <a:ext cx="15540160"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9" name="Connecteur droit 8"/>
            <p:cNvCxnSpPr/>
            <p:nvPr/>
          </p:nvCxnSpPr>
          <p:spPr>
            <a:xfrm>
              <a:off x="7948527" y="8070375"/>
              <a:ext cx="9386047"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grpSp>
      <p:sp>
        <p:nvSpPr>
          <p:cNvPr id="11" name="ZoneTexte 10"/>
          <p:cNvSpPr txBox="1"/>
          <p:nvPr/>
        </p:nvSpPr>
        <p:spPr>
          <a:xfrm rot="16200000">
            <a:off x="-4041241" y="6698040"/>
            <a:ext cx="9291005"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How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does</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One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Define</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An ‘Energy Efficient’ HPC System?</a:t>
            </a:r>
            <a:b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kumimoji="0" lang="fr-FR" sz="16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From</a:t>
            </a:r>
            <a:r>
              <a:rPr kumimoji="0" lang="fr-FR" sz="16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Data to Action</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Author and Date"/>
          <p:cNvSpPr>
            <a:spLocks noGrp="1" noEditPoints="1"/>
          </p:cNvSpPr>
          <p:nvPr>
            <p:ph type="body" sz="quarter" idx="1"/>
          </p:nvPr>
        </p:nvSpPr>
        <p:spPr>
          <a:xfrm>
            <a:off x="5476365" y="12564732"/>
            <a:ext cx="13970003" cy="636982"/>
          </a:xfrm>
          <a:prstGeom prst="rect">
            <a:avLst/>
          </a:prstGeom>
        </p:spPr>
        <p:txBody>
          <a:bodyPr>
            <a:normAutofit lnSpcReduction="10000"/>
          </a:bodyPr>
          <a:lstStyle/>
          <a:p>
            <a:r>
              <a:t>Author and Date</a:t>
            </a:r>
          </a:p>
        </p:txBody>
      </p:sp>
      <p:pic>
        <p:nvPicPr>
          <p:cNvPr id="1030" name="Picture 6" descr="Maximum salary proposed for the 30% ruling - Expatax"/>
          <p:cNvPicPr>
            <a:picLocks noChangeAspect="1" noChangeArrowheads="1"/>
          </p:cNvPicPr>
          <p:nvPr/>
        </p:nvPicPr>
        <p:blipFill>
          <a:blip r:embed="rId2"/>
          <a:srcRect/>
          <a:stretch>
            <a:fillRect/>
          </a:stretch>
        </p:blipFill>
        <p:spPr bwMode="auto">
          <a:xfrm>
            <a:off x="3708093" y="4173058"/>
            <a:ext cx="2747298" cy="1831956"/>
          </a:xfrm>
          <a:prstGeom prst="rect">
            <a:avLst/>
          </a:prstGeom>
          <a:noFill/>
        </p:spPr>
      </p:pic>
      <p:sp>
        <p:nvSpPr>
          <p:cNvPr id="2" name="ZoneTexte 1"/>
          <p:cNvSpPr txBox="1"/>
          <p:nvPr/>
        </p:nvSpPr>
        <p:spPr>
          <a:xfrm>
            <a:off x="3114055" y="1842206"/>
            <a:ext cx="3935373" cy="20723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Objectives</a:t>
            </a:r>
          </a:p>
          <a:p>
            <a:pPr marL="0" marR="0" indent="0" algn="ctr" defTabSz="825500" rtl="0" fontAlgn="auto" latinLnBrk="0" hangingPunct="0">
              <a:lnSpc>
                <a:spcPct val="100000"/>
              </a:lnSpc>
              <a:spcBef>
                <a:spcPts val="0"/>
              </a:spcBef>
              <a:spcAft>
                <a:spcPts val="0"/>
              </a:spcAft>
              <a:buSzPct val="100000"/>
              <a:buFontTx/>
              <a:buNone/>
            </a:pPr>
            <a:r>
              <a:rPr lang="fr-FR"/>
              <a:t>=</a:t>
            </a:r>
            <a:endPar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 name="ZoneTexte 2"/>
          <p:cNvSpPr txBox="1"/>
          <p:nvPr/>
        </p:nvSpPr>
        <p:spPr>
          <a:xfrm>
            <a:off x="19343517" y="1842206"/>
            <a:ext cx="2612895" cy="20723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Reality</a:t>
            </a:r>
          </a:p>
          <a:p>
            <a:pPr marL="0" marR="0" indent="0" algn="ctr" defTabSz="825500" rtl="0" fontAlgn="auto" latinLnBrk="0" hangingPunct="0">
              <a:lnSpc>
                <a:spcPct val="100000"/>
              </a:lnSpc>
              <a:spcBef>
                <a:spcPts val="0"/>
              </a:spcBef>
              <a:spcAft>
                <a:spcPts val="0"/>
              </a:spcAft>
              <a:buSzPct val="100000"/>
              <a:buFontTx/>
              <a:buNone/>
            </a:pPr>
            <a:r>
              <a:rPr lang="fr-FR"/>
              <a:t>=</a:t>
            </a:r>
            <a:endPar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pic>
        <p:nvPicPr>
          <p:cNvPr id="1032" name="Picture 8" descr="Have You Mastered The Art of Saying, “I Don't Know?” | Solo Practice  University®"/>
          <p:cNvPicPr>
            <a:picLocks noChangeAspect="1" noChangeArrowheads="1"/>
          </p:cNvPicPr>
          <p:nvPr/>
        </p:nvPicPr>
        <p:blipFill>
          <a:blip r:embed="rId3"/>
          <a:srcRect/>
          <a:stretch>
            <a:fillRect/>
          </a:stretch>
        </p:blipFill>
        <p:spPr bwMode="auto">
          <a:xfrm>
            <a:off x="19635966" y="4173058"/>
            <a:ext cx="2027996" cy="1831956"/>
          </a:xfrm>
          <a:prstGeom prst="rect">
            <a:avLst/>
          </a:prstGeom>
          <a:noFill/>
        </p:spPr>
      </p:pic>
      <p:sp>
        <p:nvSpPr>
          <p:cNvPr id="11" name="ZoneTexte 10"/>
          <p:cNvSpPr txBox="1"/>
          <p:nvPr/>
        </p:nvSpPr>
        <p:spPr>
          <a:xfrm rot="16200000">
            <a:off x="-4041241" y="6698040"/>
            <a:ext cx="9291005"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How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does</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One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Define</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An ‘Energy Efficient’ HPC System?</a:t>
            </a:r>
            <a:b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kumimoji="0" lang="fr-FR" sz="16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From</a:t>
            </a:r>
            <a:r>
              <a:rPr kumimoji="0" lang="fr-FR" sz="16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Data to Action</a:t>
            </a:r>
          </a:p>
        </p:txBody>
      </p:sp>
      <p:sp>
        <p:nvSpPr>
          <p:cNvPr id="14" name="ZoneTexte 13"/>
          <p:cNvSpPr txBox="1"/>
          <p:nvPr/>
        </p:nvSpPr>
        <p:spPr>
          <a:xfrm>
            <a:off x="5704384" y="6017695"/>
            <a:ext cx="2019784"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200" b="1"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If (</a:t>
            </a:r>
            <a:r>
              <a:rPr kumimoji="0" lang="fr-FR" sz="2200" b="1"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im</a:t>
            </a:r>
            <a:r>
              <a:rPr kumimoji="0" lang="fr-FR" sz="2200" b="1"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)possible</a:t>
            </a:r>
          </a:p>
        </p:txBody>
      </p:sp>
      <p:pic>
        <p:nvPicPr>
          <p:cNvPr id="17" name="Image 16"/>
          <p:cNvPicPr>
            <a:picLocks noChangeAspect="1"/>
          </p:cNvPicPr>
          <p:nvPr/>
        </p:nvPicPr>
        <p:blipFill>
          <a:blip r:embed="rId4"/>
          <a:srcRect/>
          <a:stretch>
            <a:fillRect/>
          </a:stretch>
        </p:blipFill>
        <p:spPr>
          <a:xfrm rot="256200" flipV="1">
            <a:off x="4798456" y="5284703"/>
            <a:ext cx="1030326" cy="779706"/>
          </a:xfrm>
          <a:prstGeom prst="rect">
            <a:avLst/>
          </a:prstGeom>
        </p:spPr>
      </p:pic>
      <p:pic>
        <p:nvPicPr>
          <p:cNvPr id="4" name="Picture 2" descr="5 Effective Ways to Improve Customer Service Efficiency"/>
          <p:cNvPicPr>
            <a:picLocks noChangeAspect="1" noChangeArrowheads="1"/>
          </p:cNvPicPr>
          <p:nvPr/>
        </p:nvPicPr>
        <p:blipFill>
          <a:blip r:embed="rId5"/>
          <a:srcRect l="21813" t="1" r="22727" b="-32187"/>
          <a:stretch/>
        </p:blipFill>
        <p:spPr bwMode="auto">
          <a:xfrm>
            <a:off x="8865239" y="1504212"/>
            <a:ext cx="8469335" cy="7572568"/>
          </a:xfrm>
          <a:prstGeom prst="ellipse">
            <a:avLst/>
          </a:prstGeom>
          <a:noFill/>
        </p:spPr>
      </p:pic>
      <p:grpSp>
        <p:nvGrpSpPr>
          <p:cNvPr id="6" name="Groupe 5"/>
          <p:cNvGrpSpPr/>
          <p:nvPr/>
        </p:nvGrpSpPr>
        <p:grpSpPr>
          <a:xfrm>
            <a:off x="3114055" y="7697337"/>
            <a:ext cx="20046196" cy="373038"/>
            <a:chOff x="3114055" y="7697337"/>
            <a:chExt cx="20046196" cy="373038"/>
          </a:xfrm>
        </p:grpSpPr>
        <p:cxnSp>
          <p:nvCxnSpPr>
            <p:cNvPr id="8" name="Connecteur droit 7"/>
            <p:cNvCxnSpPr/>
            <p:nvPr/>
          </p:nvCxnSpPr>
          <p:spPr>
            <a:xfrm>
              <a:off x="3114055" y="7697337"/>
              <a:ext cx="20046196"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0" name="Connecteur droit 9"/>
            <p:cNvCxnSpPr/>
            <p:nvPr/>
          </p:nvCxnSpPr>
          <p:spPr>
            <a:xfrm>
              <a:off x="5313619" y="7877032"/>
              <a:ext cx="15540160"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3" name="Connecteur droit 12"/>
            <p:cNvCxnSpPr/>
            <p:nvPr/>
          </p:nvCxnSpPr>
          <p:spPr>
            <a:xfrm>
              <a:off x="7948527" y="8070375"/>
              <a:ext cx="9386047"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3114055" y="7697337"/>
            <a:ext cx="20046196" cy="373038"/>
            <a:chOff x="3114055" y="7697337"/>
            <a:chExt cx="20046196" cy="373038"/>
          </a:xfrm>
        </p:grpSpPr>
        <p:cxnSp>
          <p:nvCxnSpPr>
            <p:cNvPr id="13" name="Connecteur droit 12"/>
            <p:cNvCxnSpPr/>
            <p:nvPr/>
          </p:nvCxnSpPr>
          <p:spPr>
            <a:xfrm>
              <a:off x="3114055" y="7697337"/>
              <a:ext cx="20046196"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4" name="Connecteur droit 13"/>
            <p:cNvCxnSpPr/>
            <p:nvPr/>
          </p:nvCxnSpPr>
          <p:spPr>
            <a:xfrm>
              <a:off x="5313619" y="7877032"/>
              <a:ext cx="15540160"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8" name="Connecteur droit 17"/>
            <p:cNvCxnSpPr/>
            <p:nvPr/>
          </p:nvCxnSpPr>
          <p:spPr>
            <a:xfrm>
              <a:off x="7948527" y="8070375"/>
              <a:ext cx="9386047"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grpSp>
      <p:sp>
        <p:nvSpPr>
          <p:cNvPr id="12" name="ZoneTexte 11"/>
          <p:cNvSpPr txBox="1"/>
          <p:nvPr/>
        </p:nvSpPr>
        <p:spPr>
          <a:xfrm rot="16200000">
            <a:off x="-4041241" y="6698040"/>
            <a:ext cx="9291005"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How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does</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One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Define</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An ‘Energy Efficient’ HPC System?</a:t>
            </a:r>
            <a:b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kumimoji="0" lang="fr-FR" sz="16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From</a:t>
            </a:r>
            <a:r>
              <a:rPr kumimoji="0" lang="fr-FR" sz="16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Data to Action</a:t>
            </a:r>
          </a:p>
        </p:txBody>
      </p:sp>
      <p:pic>
        <p:nvPicPr>
          <p:cNvPr id="15" name="Picture 4" descr="Premium Vector | Question mark low poly design."/>
          <p:cNvPicPr>
            <a:picLocks noChangeAspect="1" noChangeArrowheads="1"/>
          </p:cNvPicPr>
          <p:nvPr/>
        </p:nvPicPr>
        <p:blipFill>
          <a:blip r:embed="rId2"/>
          <a:srcRect l="38201" t="11162" r="3432" b="7726"/>
          <a:stretch/>
        </p:blipFill>
        <p:spPr bwMode="auto">
          <a:xfrm>
            <a:off x="3345705" y="1879585"/>
            <a:ext cx="4640239" cy="4831307"/>
          </a:xfrm>
          <a:prstGeom prst="trapezoid">
            <a:avLst/>
          </a:prstGeom>
          <a:noFill/>
        </p:spPr>
      </p:pic>
      <p:pic>
        <p:nvPicPr>
          <p:cNvPr id="16" name="Picture 4" descr="Premium Vector | Question mark low poly design."/>
          <p:cNvPicPr>
            <a:picLocks noChangeAspect="1" noChangeArrowheads="1"/>
          </p:cNvPicPr>
          <p:nvPr/>
        </p:nvPicPr>
        <p:blipFill>
          <a:blip r:embed="rId2"/>
          <a:srcRect l="38201" t="11162" r="3432" b="7726"/>
          <a:stretch/>
        </p:blipFill>
        <p:spPr bwMode="auto">
          <a:xfrm>
            <a:off x="18201898" y="1977406"/>
            <a:ext cx="4640239" cy="4831307"/>
          </a:xfrm>
          <a:prstGeom prst="trapezoid">
            <a:avLst/>
          </a:prstGeom>
          <a:noFill/>
        </p:spPr>
      </p:pic>
      <p:sp>
        <p:nvSpPr>
          <p:cNvPr id="17" name="ZoneTexte 16"/>
          <p:cNvSpPr txBox="1"/>
          <p:nvPr/>
        </p:nvSpPr>
        <p:spPr>
          <a:xfrm>
            <a:off x="11935032" y="2356283"/>
            <a:ext cx="2564805"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96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BUT</a:t>
            </a:r>
          </a:p>
        </p:txBody>
      </p:sp>
      <p:pic>
        <p:nvPicPr>
          <p:cNvPr id="2" name="Picture 2" descr="5 Effective Ways to Improve Customer Service Efficiency"/>
          <p:cNvPicPr>
            <a:picLocks noChangeAspect="1" noChangeArrowheads="1"/>
          </p:cNvPicPr>
          <p:nvPr/>
        </p:nvPicPr>
        <p:blipFill>
          <a:blip r:embed="rId3"/>
          <a:srcRect l="21813" t="1" r="22727" b="-32187"/>
          <a:stretch/>
        </p:blipFill>
        <p:spPr bwMode="auto">
          <a:xfrm>
            <a:off x="8982766" y="4743358"/>
            <a:ext cx="8469335" cy="7572568"/>
          </a:xfrm>
          <a:prstGeom prst="ellipse">
            <a:avLst/>
          </a:prstGeom>
          <a:noFill/>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Presentation Title"/>
          <p:cNvSpPr>
            <a:spLocks noGrp="1" noEditPoints="1"/>
          </p:cNvSpPr>
          <p:nvPr>
            <p:ph type="title"/>
          </p:nvPr>
        </p:nvSpPr>
        <p:spPr>
          <a:prstGeom prst="rect">
            <a:avLst/>
          </a:prstGeom>
        </p:spPr>
        <p:txBody>
          <a:bodyPr/>
          <a:lstStyle/>
          <a:p>
            <a:r>
              <a:rPr lang="de-DE" err="1"/>
              <a:t>Our</a:t>
            </a:r>
            <a:r>
              <a:rPr lang="de-DE"/>
              <a:t> Topic</a:t>
            </a:r>
            <a:endParaRPr/>
          </a:p>
        </p:txBody>
      </p:sp>
      <p:sp>
        <p:nvSpPr>
          <p:cNvPr id="82" name="Body Level One…"/>
          <p:cNvSpPr>
            <a:spLocks noGrp="1" noEditPoints="1"/>
          </p:cNvSpPr>
          <p:nvPr>
            <p:ph type="body" sz="half" idx="1"/>
          </p:nvPr>
        </p:nvSpPr>
        <p:spPr>
          <a:xfrm>
            <a:off x="2838227" y="2700140"/>
            <a:ext cx="19247186" cy="9802521"/>
          </a:xfrm>
          <a:prstGeom prst="rect">
            <a:avLst/>
          </a:prstGeom>
        </p:spPr>
        <p:txBody>
          <a:bodyPr>
            <a:normAutofit/>
          </a:bodyPr>
          <a:lstStyle/>
          <a:p>
            <a:pPr marL="0" indent="0">
              <a:lnSpc>
                <a:spcPct val="100000"/>
              </a:lnSpc>
              <a:buNone/>
            </a:pPr>
            <a:r>
              <a:rPr lang="de-DE" err="1"/>
              <a:t>How</a:t>
            </a:r>
            <a:r>
              <a:rPr lang="de-DE"/>
              <a:t> </a:t>
            </a:r>
            <a:r>
              <a:rPr lang="de-DE" err="1"/>
              <a:t>Does</a:t>
            </a:r>
            <a:r>
              <a:rPr lang="de-DE"/>
              <a:t> </a:t>
            </a:r>
            <a:r>
              <a:rPr lang="de-DE" err="1"/>
              <a:t>One</a:t>
            </a:r>
            <a:r>
              <a:rPr lang="de-DE"/>
              <a:t> </a:t>
            </a:r>
            <a:r>
              <a:rPr lang="de-DE" err="1"/>
              <a:t>Define</a:t>
            </a:r>
            <a:r>
              <a:rPr lang="de-DE"/>
              <a:t> an "Energy </a:t>
            </a:r>
            <a:r>
              <a:rPr lang="de-DE" err="1"/>
              <a:t>Efficient</a:t>
            </a:r>
            <a:r>
              <a:rPr lang="de-DE"/>
              <a:t>" HPC System? </a:t>
            </a:r>
          </a:p>
          <a:p>
            <a:pPr marL="0" indent="0">
              <a:lnSpc>
                <a:spcPct val="100000"/>
              </a:lnSpc>
              <a:buNone/>
            </a:pPr>
            <a:r>
              <a:rPr lang="de-DE" err="1"/>
              <a:t>From</a:t>
            </a:r>
            <a:r>
              <a:rPr lang="de-DE"/>
              <a:t> Data </a:t>
            </a:r>
            <a:r>
              <a:rPr lang="de-DE" err="1"/>
              <a:t>to</a:t>
            </a:r>
            <a:r>
              <a:rPr lang="de-DE"/>
              <a:t> Action!</a:t>
            </a:r>
          </a:p>
          <a:p>
            <a:pPr marL="0" indent="0">
              <a:lnSpc>
                <a:spcPct val="100000"/>
              </a:lnSpc>
              <a:buNone/>
            </a:pPr>
            <a:r>
              <a:rPr lang="en-GB" i="1"/>
              <a:t>Representatives of the European HPC value chain - HW, SW providers, infrastructure providers and organisations or companies involved in measuring the environmental footprint of HPC systems come together in this session to answer the following questions:</a:t>
            </a:r>
            <a:endParaRPr lang="de-DE" i="1"/>
          </a:p>
          <a:p>
            <a:pPr marL="0" indent="0">
              <a:lnSpc>
                <a:spcPct val="100000"/>
              </a:lnSpc>
              <a:buNone/>
            </a:pPr>
            <a:endParaRPr lang="de-DE"/>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3114055" y="7697337"/>
            <a:ext cx="20046196" cy="373038"/>
            <a:chOff x="3114055" y="7697337"/>
            <a:chExt cx="20046196" cy="373038"/>
          </a:xfrm>
        </p:grpSpPr>
        <p:cxnSp>
          <p:nvCxnSpPr>
            <p:cNvPr id="11" name="Connecteur droit 10"/>
            <p:cNvCxnSpPr/>
            <p:nvPr/>
          </p:nvCxnSpPr>
          <p:spPr>
            <a:xfrm>
              <a:off x="3114055" y="7697337"/>
              <a:ext cx="20046196"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3" name="Connecteur droit 12"/>
            <p:cNvCxnSpPr/>
            <p:nvPr/>
          </p:nvCxnSpPr>
          <p:spPr>
            <a:xfrm>
              <a:off x="5313619" y="7877032"/>
              <a:ext cx="15540160"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4" name="Connecteur droit 13"/>
            <p:cNvCxnSpPr/>
            <p:nvPr/>
          </p:nvCxnSpPr>
          <p:spPr>
            <a:xfrm>
              <a:off x="7948527" y="8070375"/>
              <a:ext cx="9386047"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grpSp>
      <p:sp>
        <p:nvSpPr>
          <p:cNvPr id="7" name="ZoneTexte 6"/>
          <p:cNvSpPr txBox="1"/>
          <p:nvPr/>
        </p:nvSpPr>
        <p:spPr>
          <a:xfrm>
            <a:off x="1470315" y="8234928"/>
            <a:ext cx="6811160"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What</a:t>
            </a: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to </a:t>
            </a: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measure</a:t>
            </a: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p:txBody>
      </p:sp>
      <p:sp>
        <p:nvSpPr>
          <p:cNvPr id="8" name="ZoneTexte 7"/>
          <p:cNvSpPr txBox="1"/>
          <p:nvPr/>
        </p:nvSpPr>
        <p:spPr>
          <a:xfrm>
            <a:off x="2401082" y="9364230"/>
            <a:ext cx="6538649"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How to </a:t>
            </a: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measure</a:t>
            </a: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p:txBody>
      </p:sp>
      <p:sp>
        <p:nvSpPr>
          <p:cNvPr id="9" name="ZoneTexte 8"/>
          <p:cNvSpPr txBox="1"/>
          <p:nvPr/>
        </p:nvSpPr>
        <p:spPr>
          <a:xfrm>
            <a:off x="3345705" y="10565501"/>
            <a:ext cx="7316105"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For </a:t>
            </a: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which</a:t>
            </a: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purpose</a:t>
            </a: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p:txBody>
      </p:sp>
      <p:sp>
        <p:nvSpPr>
          <p:cNvPr id="10" name="ZoneTexte 9"/>
          <p:cNvSpPr txBox="1"/>
          <p:nvPr/>
        </p:nvSpPr>
        <p:spPr>
          <a:xfrm>
            <a:off x="4411871" y="11795746"/>
            <a:ext cx="6721392"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Easy</a:t>
            </a: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to compare?</a:t>
            </a:r>
          </a:p>
        </p:txBody>
      </p:sp>
      <p:sp>
        <p:nvSpPr>
          <p:cNvPr id="12" name="ZoneTexte 11"/>
          <p:cNvSpPr txBox="1"/>
          <p:nvPr/>
        </p:nvSpPr>
        <p:spPr>
          <a:xfrm rot="16200000">
            <a:off x="-4041241" y="6698040"/>
            <a:ext cx="9291005"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How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does</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One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Define</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An ‘Energy Efficient’ HPC System?</a:t>
            </a:r>
            <a:b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kumimoji="0" lang="fr-FR" sz="16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From</a:t>
            </a:r>
            <a:r>
              <a:rPr kumimoji="0" lang="fr-FR" sz="16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Data to Action</a:t>
            </a:r>
          </a:p>
        </p:txBody>
      </p:sp>
      <p:pic>
        <p:nvPicPr>
          <p:cNvPr id="15" name="Picture 4" descr="Premium Vector | Question mark low poly design."/>
          <p:cNvPicPr>
            <a:picLocks noChangeAspect="1" noChangeArrowheads="1"/>
          </p:cNvPicPr>
          <p:nvPr/>
        </p:nvPicPr>
        <p:blipFill>
          <a:blip r:embed="rId3"/>
          <a:srcRect l="38201" t="11162" r="3432" b="7726"/>
          <a:stretch/>
        </p:blipFill>
        <p:spPr bwMode="auto">
          <a:xfrm>
            <a:off x="3345705" y="1879585"/>
            <a:ext cx="4640239" cy="4831307"/>
          </a:xfrm>
          <a:prstGeom prst="trapezoid">
            <a:avLst/>
          </a:prstGeom>
          <a:noFill/>
        </p:spPr>
      </p:pic>
      <p:pic>
        <p:nvPicPr>
          <p:cNvPr id="16" name="Picture 4" descr="Premium Vector | Question mark low poly design."/>
          <p:cNvPicPr>
            <a:picLocks noChangeAspect="1" noChangeArrowheads="1"/>
          </p:cNvPicPr>
          <p:nvPr/>
        </p:nvPicPr>
        <p:blipFill>
          <a:blip r:embed="rId3"/>
          <a:srcRect l="38201" t="11162" r="3432" b="7726"/>
          <a:stretch/>
        </p:blipFill>
        <p:spPr bwMode="auto">
          <a:xfrm>
            <a:off x="18201898" y="1977406"/>
            <a:ext cx="4640239" cy="4831307"/>
          </a:xfrm>
          <a:prstGeom prst="trapezoid">
            <a:avLst/>
          </a:prstGeom>
          <a:noFill/>
        </p:spPr>
      </p:pic>
      <p:sp>
        <p:nvSpPr>
          <p:cNvPr id="17" name="ZoneTexte 16"/>
          <p:cNvSpPr txBox="1"/>
          <p:nvPr/>
        </p:nvSpPr>
        <p:spPr>
          <a:xfrm>
            <a:off x="11935032" y="2356283"/>
            <a:ext cx="2564805"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96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BUT</a:t>
            </a:r>
          </a:p>
        </p:txBody>
      </p:sp>
      <p:pic>
        <p:nvPicPr>
          <p:cNvPr id="2" name="Picture 2" descr="5 Effective Ways to Improve Customer Service Efficiency"/>
          <p:cNvPicPr>
            <a:picLocks noChangeAspect="1" noChangeArrowheads="1"/>
          </p:cNvPicPr>
          <p:nvPr/>
        </p:nvPicPr>
        <p:blipFill>
          <a:blip r:embed="rId4"/>
          <a:srcRect l="21813" t="1" r="22727" b="-32187"/>
          <a:stretch/>
        </p:blipFill>
        <p:spPr bwMode="auto">
          <a:xfrm>
            <a:off x="8982766" y="4743358"/>
            <a:ext cx="8469335" cy="7572568"/>
          </a:xfrm>
          <a:prstGeom prst="ellipse">
            <a:avLst/>
          </a:prstGeom>
          <a:noFill/>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3114055" y="7697337"/>
            <a:ext cx="20046196" cy="373038"/>
            <a:chOff x="3114055" y="7697337"/>
            <a:chExt cx="20046196" cy="373038"/>
          </a:xfrm>
        </p:grpSpPr>
        <p:cxnSp>
          <p:nvCxnSpPr>
            <p:cNvPr id="13" name="Connecteur droit 12"/>
            <p:cNvCxnSpPr/>
            <p:nvPr/>
          </p:nvCxnSpPr>
          <p:spPr>
            <a:xfrm>
              <a:off x="3114055" y="7697337"/>
              <a:ext cx="20046196"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4" name="Connecteur droit 13"/>
            <p:cNvCxnSpPr/>
            <p:nvPr/>
          </p:nvCxnSpPr>
          <p:spPr>
            <a:xfrm>
              <a:off x="5313619" y="7877032"/>
              <a:ext cx="15540160"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8" name="Connecteur droit 17"/>
            <p:cNvCxnSpPr/>
            <p:nvPr/>
          </p:nvCxnSpPr>
          <p:spPr>
            <a:xfrm>
              <a:off x="7948527" y="8070375"/>
              <a:ext cx="9386047"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grpSp>
      <p:sp>
        <p:nvSpPr>
          <p:cNvPr id="7" name="ZoneTexte 6"/>
          <p:cNvSpPr txBox="1"/>
          <p:nvPr/>
        </p:nvSpPr>
        <p:spPr>
          <a:xfrm>
            <a:off x="1470315" y="8234928"/>
            <a:ext cx="6811160"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What</a:t>
            </a: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to </a:t>
            </a: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measure</a:t>
            </a: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p:txBody>
      </p:sp>
      <p:sp>
        <p:nvSpPr>
          <p:cNvPr id="8" name="ZoneTexte 7"/>
          <p:cNvSpPr txBox="1"/>
          <p:nvPr/>
        </p:nvSpPr>
        <p:spPr>
          <a:xfrm>
            <a:off x="2401082" y="9364230"/>
            <a:ext cx="6538649"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How to </a:t>
            </a: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measure</a:t>
            </a: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p:txBody>
      </p:sp>
      <p:sp>
        <p:nvSpPr>
          <p:cNvPr id="9" name="ZoneTexte 8"/>
          <p:cNvSpPr txBox="1"/>
          <p:nvPr/>
        </p:nvSpPr>
        <p:spPr>
          <a:xfrm>
            <a:off x="3345705" y="10565501"/>
            <a:ext cx="7316105"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For </a:t>
            </a: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which</a:t>
            </a: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purpose</a:t>
            </a: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p:txBody>
      </p:sp>
      <p:sp>
        <p:nvSpPr>
          <p:cNvPr id="10" name="ZoneTexte 9"/>
          <p:cNvSpPr txBox="1"/>
          <p:nvPr/>
        </p:nvSpPr>
        <p:spPr>
          <a:xfrm>
            <a:off x="4411871" y="11795746"/>
            <a:ext cx="6721392"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Easy</a:t>
            </a: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to compare?</a:t>
            </a:r>
          </a:p>
        </p:txBody>
      </p:sp>
      <p:sp>
        <p:nvSpPr>
          <p:cNvPr id="11" name="ZoneTexte 10"/>
          <p:cNvSpPr txBox="1"/>
          <p:nvPr/>
        </p:nvSpPr>
        <p:spPr>
          <a:xfrm>
            <a:off x="15854813" y="10666599"/>
            <a:ext cx="8133637" cy="20723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6400" b="0" i="1"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However</a:t>
            </a:r>
            <a:r>
              <a:rPr kumimoji="0" lang="fr-FR" sz="6400" b="0" i="1"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a:p>
            <a:pPr marL="0" marR="0" indent="0" algn="l" defTabSz="825500" rtl="0" fontAlgn="auto" latinLnBrk="0" hangingPunct="0">
              <a:lnSpc>
                <a:spcPct val="100000"/>
              </a:lnSpc>
              <a:spcBef>
                <a:spcPts val="0"/>
              </a:spcBef>
              <a:spcAft>
                <a:spcPts val="0"/>
              </a:spcAft>
              <a:buSzPct val="100000"/>
              <a:buFontTx/>
              <a:buNone/>
            </a:pPr>
            <a:r>
              <a:rPr lang="fr-FR" i="1" err="1"/>
              <a:t>what</a:t>
            </a:r>
            <a:r>
              <a:rPr lang="fr-FR" i="1"/>
              <a:t> </a:t>
            </a:r>
            <a:r>
              <a:rPr lang="fr-FR" i="1" err="1"/>
              <a:t>is</a:t>
            </a:r>
            <a:r>
              <a:rPr lang="fr-FR" i="1"/>
              <a:t> « </a:t>
            </a:r>
            <a:r>
              <a:rPr lang="fr-FR" i="1" err="1"/>
              <a:t>efficiency</a:t>
            </a:r>
            <a:r>
              <a:rPr lang="fr-FR" i="1"/>
              <a:t> »?</a:t>
            </a:r>
            <a:endParaRPr kumimoji="0" lang="fr-FR" sz="6400" b="0" i="1"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2" name="ZoneTexte 11"/>
          <p:cNvSpPr txBox="1"/>
          <p:nvPr/>
        </p:nvSpPr>
        <p:spPr>
          <a:xfrm rot="16200000">
            <a:off x="-4041241" y="6698040"/>
            <a:ext cx="9291005"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How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does</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One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Define</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An ‘Energy Efficient’ HPC System?</a:t>
            </a:r>
            <a:b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kumimoji="0" lang="fr-FR" sz="16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From</a:t>
            </a:r>
            <a:r>
              <a:rPr kumimoji="0" lang="fr-FR" sz="16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Data to Action</a:t>
            </a:r>
          </a:p>
        </p:txBody>
      </p:sp>
      <p:pic>
        <p:nvPicPr>
          <p:cNvPr id="15" name="Picture 4" descr="Premium Vector | Question mark low poly design."/>
          <p:cNvPicPr>
            <a:picLocks noChangeAspect="1" noChangeArrowheads="1"/>
          </p:cNvPicPr>
          <p:nvPr/>
        </p:nvPicPr>
        <p:blipFill>
          <a:blip r:embed="rId2"/>
          <a:srcRect l="38201" t="11162" r="3432" b="7726"/>
          <a:stretch/>
        </p:blipFill>
        <p:spPr bwMode="auto">
          <a:xfrm>
            <a:off x="3345705" y="1879585"/>
            <a:ext cx="4640239" cy="4831307"/>
          </a:xfrm>
          <a:prstGeom prst="trapezoid">
            <a:avLst/>
          </a:prstGeom>
          <a:noFill/>
        </p:spPr>
      </p:pic>
      <p:pic>
        <p:nvPicPr>
          <p:cNvPr id="16" name="Picture 4" descr="Premium Vector | Question mark low poly design."/>
          <p:cNvPicPr>
            <a:picLocks noChangeAspect="1" noChangeArrowheads="1"/>
          </p:cNvPicPr>
          <p:nvPr/>
        </p:nvPicPr>
        <p:blipFill>
          <a:blip r:embed="rId2"/>
          <a:srcRect l="38201" t="11162" r="3432" b="7726"/>
          <a:stretch/>
        </p:blipFill>
        <p:spPr bwMode="auto">
          <a:xfrm>
            <a:off x="18201898" y="1977406"/>
            <a:ext cx="4640239" cy="4831307"/>
          </a:xfrm>
          <a:prstGeom prst="trapezoid">
            <a:avLst/>
          </a:prstGeom>
          <a:noFill/>
        </p:spPr>
      </p:pic>
      <p:sp>
        <p:nvSpPr>
          <p:cNvPr id="17" name="ZoneTexte 16"/>
          <p:cNvSpPr txBox="1"/>
          <p:nvPr/>
        </p:nvSpPr>
        <p:spPr>
          <a:xfrm>
            <a:off x="11935032" y="2356283"/>
            <a:ext cx="2564805"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96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BUT</a:t>
            </a:r>
          </a:p>
        </p:txBody>
      </p:sp>
      <p:pic>
        <p:nvPicPr>
          <p:cNvPr id="2" name="Picture 2" descr="5 Effective Ways to Improve Customer Service Efficiency"/>
          <p:cNvPicPr>
            <a:picLocks noChangeAspect="1" noChangeArrowheads="1"/>
          </p:cNvPicPr>
          <p:nvPr/>
        </p:nvPicPr>
        <p:blipFill>
          <a:blip r:embed="rId3"/>
          <a:srcRect l="21813" t="1" r="22727" b="-32187"/>
          <a:stretch/>
        </p:blipFill>
        <p:spPr bwMode="auto">
          <a:xfrm>
            <a:off x="8982766" y="4743358"/>
            <a:ext cx="8469335" cy="7572568"/>
          </a:xfrm>
          <a:prstGeom prst="ellipse">
            <a:avLst/>
          </a:prstGeom>
          <a:noFill/>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 Effective Ways to Improve Customer Service Efficiency"/>
          <p:cNvPicPr>
            <a:picLocks noChangeAspect="1" noChangeArrowheads="1"/>
          </p:cNvPicPr>
          <p:nvPr/>
        </p:nvPicPr>
        <p:blipFill>
          <a:blip r:embed="rId2"/>
          <a:srcRect l="21813" t="1" r="22727" b="-32187"/>
          <a:stretch/>
        </p:blipFill>
        <p:spPr bwMode="auto">
          <a:xfrm>
            <a:off x="1639210" y="1471555"/>
            <a:ext cx="3029312" cy="2708556"/>
          </a:xfrm>
          <a:prstGeom prst="ellipse">
            <a:avLst/>
          </a:prstGeom>
          <a:noFill/>
        </p:spPr>
      </p:pic>
      <p:sp>
        <p:nvSpPr>
          <p:cNvPr id="11" name="ZoneTexte 10"/>
          <p:cNvSpPr txBox="1"/>
          <p:nvPr/>
        </p:nvSpPr>
        <p:spPr>
          <a:xfrm rot="16200000">
            <a:off x="-4041241" y="6698040"/>
            <a:ext cx="9291005"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How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does</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One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Define</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An ‘Energy Efficient’ HPC System?</a:t>
            </a:r>
            <a:b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kumimoji="0" lang="fr-FR" sz="16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From</a:t>
            </a:r>
            <a:r>
              <a:rPr kumimoji="0" lang="fr-FR" sz="16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Data to Action</a:t>
            </a:r>
          </a:p>
        </p:txBody>
      </p:sp>
      <p:sp>
        <p:nvSpPr>
          <p:cNvPr id="4" name="Ellipse 3"/>
          <p:cNvSpPr/>
          <p:nvPr/>
        </p:nvSpPr>
        <p:spPr>
          <a:xfrm>
            <a:off x="6327152" y="4102501"/>
            <a:ext cx="1738800" cy="1738800"/>
          </a:xfrm>
          <a:prstGeom prst="ellipse">
            <a:avLst/>
          </a:prstGeom>
          <a:blipFill>
            <a:blip r:embed="rId3"/>
            <a:srcRect/>
            <a:stretch>
              <a:fillRect/>
            </a:stretch>
          </a:blip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12" name="ZoneTexte 11"/>
          <p:cNvSpPr txBox="1"/>
          <p:nvPr/>
        </p:nvSpPr>
        <p:spPr>
          <a:xfrm rot="16200000">
            <a:off x="3501309" y="4391619"/>
            <a:ext cx="2202526"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Steps</a:t>
            </a:r>
            <a:endPar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9" name="ZoneTexte 8"/>
          <p:cNvSpPr txBox="1"/>
          <p:nvPr/>
        </p:nvSpPr>
        <p:spPr>
          <a:xfrm>
            <a:off x="6602717" y="6748804"/>
            <a:ext cx="118622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Data</a:t>
            </a:r>
          </a:p>
        </p:txBody>
      </p:sp>
      <p:sp>
        <p:nvSpPr>
          <p:cNvPr id="15" name="ZoneTexte 14"/>
          <p:cNvSpPr txBox="1"/>
          <p:nvPr/>
        </p:nvSpPr>
        <p:spPr>
          <a:xfrm>
            <a:off x="6100870" y="2513068"/>
            <a:ext cx="235641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Gathering</a:t>
            </a:r>
            <a:endPar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 Effective Ways to Improve Customer Service Efficiency"/>
          <p:cNvPicPr>
            <a:picLocks noChangeAspect="1" noChangeArrowheads="1"/>
          </p:cNvPicPr>
          <p:nvPr/>
        </p:nvPicPr>
        <p:blipFill>
          <a:blip r:embed="rId2"/>
          <a:srcRect l="21813" t="1" r="22727" b="-32187"/>
          <a:stretch/>
        </p:blipFill>
        <p:spPr bwMode="auto">
          <a:xfrm>
            <a:off x="1639210" y="1471555"/>
            <a:ext cx="3029312" cy="2708556"/>
          </a:xfrm>
          <a:prstGeom prst="ellipse">
            <a:avLst/>
          </a:prstGeom>
          <a:noFill/>
        </p:spPr>
      </p:pic>
      <p:sp>
        <p:nvSpPr>
          <p:cNvPr id="11" name="ZoneTexte 10"/>
          <p:cNvSpPr txBox="1"/>
          <p:nvPr/>
        </p:nvSpPr>
        <p:spPr>
          <a:xfrm rot="16200000">
            <a:off x="-4041241" y="6698040"/>
            <a:ext cx="9291005"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How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does</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One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Define</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An ‘Energy Efficient’ HPC System?</a:t>
            </a:r>
            <a:b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kumimoji="0" lang="fr-FR" sz="16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From</a:t>
            </a:r>
            <a:r>
              <a:rPr kumimoji="0" lang="fr-FR" sz="16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Data to Action</a:t>
            </a:r>
          </a:p>
        </p:txBody>
      </p:sp>
      <p:sp>
        <p:nvSpPr>
          <p:cNvPr id="4" name="Ellipse 3"/>
          <p:cNvSpPr/>
          <p:nvPr/>
        </p:nvSpPr>
        <p:spPr>
          <a:xfrm>
            <a:off x="6327152" y="4102501"/>
            <a:ext cx="1738800" cy="1738800"/>
          </a:xfrm>
          <a:prstGeom prst="ellipse">
            <a:avLst/>
          </a:prstGeom>
          <a:blipFill>
            <a:blip r:embed="rId3"/>
            <a:srcRect/>
            <a:stretch>
              <a:fillRect/>
            </a:stretch>
          </a:blip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12" name="ZoneTexte 11"/>
          <p:cNvSpPr txBox="1"/>
          <p:nvPr/>
        </p:nvSpPr>
        <p:spPr>
          <a:xfrm rot="16200000">
            <a:off x="3501309" y="4391619"/>
            <a:ext cx="2202526"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Steps</a:t>
            </a:r>
            <a:endPar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9" name="ZoneTexte 8"/>
          <p:cNvSpPr txBox="1"/>
          <p:nvPr/>
        </p:nvSpPr>
        <p:spPr>
          <a:xfrm>
            <a:off x="6602717" y="6748804"/>
            <a:ext cx="118622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Data</a:t>
            </a:r>
          </a:p>
        </p:txBody>
      </p:sp>
      <p:sp>
        <p:nvSpPr>
          <p:cNvPr id="15" name="ZoneTexte 14"/>
          <p:cNvSpPr txBox="1"/>
          <p:nvPr/>
        </p:nvSpPr>
        <p:spPr>
          <a:xfrm>
            <a:off x="6100870" y="2513068"/>
            <a:ext cx="235641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Gathering</a:t>
            </a:r>
            <a:endPar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2" name="Rectangle : coins arrondis 1"/>
          <p:cNvSpPr/>
          <p:nvPr/>
        </p:nvSpPr>
        <p:spPr>
          <a:xfrm>
            <a:off x="5850610" y="2513068"/>
            <a:ext cx="2712204" cy="5143095"/>
          </a:xfrm>
          <a:prstGeom prst="round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3" name="ZoneTexte 2"/>
          <p:cNvSpPr txBox="1"/>
          <p:nvPr/>
        </p:nvSpPr>
        <p:spPr>
          <a:xfrm>
            <a:off x="4956326" y="7679380"/>
            <a:ext cx="4645502"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Monitoring</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 Effective Ways to Improve Customer Service Efficiency"/>
          <p:cNvPicPr>
            <a:picLocks noChangeAspect="1" noChangeArrowheads="1"/>
          </p:cNvPicPr>
          <p:nvPr/>
        </p:nvPicPr>
        <p:blipFill>
          <a:blip r:embed="rId2"/>
          <a:srcRect l="21813" t="1" r="22727" b="-32187"/>
          <a:stretch/>
        </p:blipFill>
        <p:spPr bwMode="auto">
          <a:xfrm>
            <a:off x="1639210" y="1471555"/>
            <a:ext cx="3029312" cy="2708556"/>
          </a:xfrm>
          <a:prstGeom prst="ellipse">
            <a:avLst/>
          </a:prstGeom>
          <a:noFill/>
        </p:spPr>
      </p:pic>
      <p:sp>
        <p:nvSpPr>
          <p:cNvPr id="11" name="ZoneTexte 10"/>
          <p:cNvSpPr txBox="1"/>
          <p:nvPr/>
        </p:nvSpPr>
        <p:spPr>
          <a:xfrm rot="16200000">
            <a:off x="-4041241" y="6698040"/>
            <a:ext cx="9291005"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How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does</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One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Define</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An ‘Energy Efficient’ HPC System?</a:t>
            </a:r>
            <a:b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kumimoji="0" lang="fr-FR" sz="16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From</a:t>
            </a:r>
            <a:r>
              <a:rPr kumimoji="0" lang="fr-FR" sz="16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Data to Action</a:t>
            </a:r>
          </a:p>
        </p:txBody>
      </p:sp>
      <p:sp>
        <p:nvSpPr>
          <p:cNvPr id="4" name="Ellipse 3"/>
          <p:cNvSpPr/>
          <p:nvPr/>
        </p:nvSpPr>
        <p:spPr>
          <a:xfrm>
            <a:off x="6327152" y="4102501"/>
            <a:ext cx="1738800" cy="1738800"/>
          </a:xfrm>
          <a:prstGeom prst="ellipse">
            <a:avLst/>
          </a:prstGeom>
          <a:blipFill>
            <a:blip r:embed="rId3"/>
            <a:srcRect/>
            <a:stretch>
              <a:fillRect/>
            </a:stretch>
          </a:blip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12" name="ZoneTexte 11"/>
          <p:cNvSpPr txBox="1"/>
          <p:nvPr/>
        </p:nvSpPr>
        <p:spPr>
          <a:xfrm rot="16200000">
            <a:off x="3501309" y="4391619"/>
            <a:ext cx="2202526"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Steps</a:t>
            </a:r>
            <a:endPar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3" name="Ellipse 12"/>
          <p:cNvSpPr/>
          <p:nvPr/>
        </p:nvSpPr>
        <p:spPr>
          <a:xfrm>
            <a:off x="9350327" y="3885957"/>
            <a:ext cx="2098800" cy="2098800"/>
          </a:xfrm>
          <a:prstGeom prst="ellipse">
            <a:avLst/>
          </a:prstGeom>
          <a:blipFill>
            <a:blip r:embed="rId4"/>
            <a:srcRect/>
            <a:stretch>
              <a:fillRect/>
            </a:stretch>
          </a:blip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9" name="ZoneTexte 8"/>
          <p:cNvSpPr txBox="1"/>
          <p:nvPr/>
        </p:nvSpPr>
        <p:spPr>
          <a:xfrm>
            <a:off x="6602717" y="6748804"/>
            <a:ext cx="118622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Data</a:t>
            </a:r>
          </a:p>
        </p:txBody>
      </p:sp>
      <p:sp>
        <p:nvSpPr>
          <p:cNvPr id="10" name="Flèche vers la droite 9"/>
          <p:cNvSpPr/>
          <p:nvPr/>
        </p:nvSpPr>
        <p:spPr>
          <a:xfrm>
            <a:off x="8267268" y="4807849"/>
            <a:ext cx="881742" cy="328103"/>
          </a:xfrm>
          <a:prstGeom prst="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15" name="ZoneTexte 14"/>
          <p:cNvSpPr txBox="1"/>
          <p:nvPr/>
        </p:nvSpPr>
        <p:spPr>
          <a:xfrm>
            <a:off x="6100870" y="2513068"/>
            <a:ext cx="235641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Gathering</a:t>
            </a:r>
            <a:endPar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9" name="ZoneTexte 18"/>
          <p:cNvSpPr txBox="1"/>
          <p:nvPr/>
        </p:nvSpPr>
        <p:spPr>
          <a:xfrm>
            <a:off x="9307280" y="2513068"/>
            <a:ext cx="2184893"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Modeling</a:t>
            </a:r>
          </a:p>
        </p:txBody>
      </p:sp>
      <p:sp>
        <p:nvSpPr>
          <p:cNvPr id="2" name="ZoneTexte 1"/>
          <p:cNvSpPr txBox="1"/>
          <p:nvPr/>
        </p:nvSpPr>
        <p:spPr>
          <a:xfrm>
            <a:off x="9806615" y="6701571"/>
            <a:ext cx="118622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Data</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 Effective Ways to Improve Customer Service Efficiency"/>
          <p:cNvPicPr>
            <a:picLocks noChangeAspect="1" noChangeArrowheads="1"/>
          </p:cNvPicPr>
          <p:nvPr/>
        </p:nvPicPr>
        <p:blipFill>
          <a:blip r:embed="rId2"/>
          <a:srcRect l="21813" t="1" r="22727" b="-32187"/>
          <a:stretch/>
        </p:blipFill>
        <p:spPr bwMode="auto">
          <a:xfrm>
            <a:off x="1639210" y="1471555"/>
            <a:ext cx="3029312" cy="2708556"/>
          </a:xfrm>
          <a:prstGeom prst="ellipse">
            <a:avLst/>
          </a:prstGeom>
          <a:noFill/>
        </p:spPr>
      </p:pic>
      <p:sp>
        <p:nvSpPr>
          <p:cNvPr id="11" name="ZoneTexte 10"/>
          <p:cNvSpPr txBox="1"/>
          <p:nvPr/>
        </p:nvSpPr>
        <p:spPr>
          <a:xfrm rot="16200000">
            <a:off x="-4041241" y="6698040"/>
            <a:ext cx="9291005"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How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does</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One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Define</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An ‘Energy Efficient’ HPC System?</a:t>
            </a:r>
            <a:b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kumimoji="0" lang="fr-FR" sz="16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From</a:t>
            </a:r>
            <a:r>
              <a:rPr kumimoji="0" lang="fr-FR" sz="16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Data to Action</a:t>
            </a:r>
          </a:p>
        </p:txBody>
      </p:sp>
      <p:sp>
        <p:nvSpPr>
          <p:cNvPr id="4" name="Ellipse 3"/>
          <p:cNvSpPr/>
          <p:nvPr/>
        </p:nvSpPr>
        <p:spPr>
          <a:xfrm>
            <a:off x="6327152" y="4102501"/>
            <a:ext cx="1738800" cy="1738800"/>
          </a:xfrm>
          <a:prstGeom prst="ellipse">
            <a:avLst/>
          </a:prstGeom>
          <a:blipFill>
            <a:blip r:embed="rId3"/>
            <a:srcRect/>
            <a:stretch>
              <a:fillRect/>
            </a:stretch>
          </a:blip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12" name="ZoneTexte 11"/>
          <p:cNvSpPr txBox="1"/>
          <p:nvPr/>
        </p:nvSpPr>
        <p:spPr>
          <a:xfrm rot="16200000">
            <a:off x="3501309" y="4391619"/>
            <a:ext cx="2202526"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Steps</a:t>
            </a:r>
            <a:endPar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3" name="Ellipse 12"/>
          <p:cNvSpPr/>
          <p:nvPr/>
        </p:nvSpPr>
        <p:spPr>
          <a:xfrm>
            <a:off x="9350327" y="3885957"/>
            <a:ext cx="2098800" cy="2098800"/>
          </a:xfrm>
          <a:prstGeom prst="ellipse">
            <a:avLst/>
          </a:prstGeom>
          <a:blipFill>
            <a:blip r:embed="rId4"/>
            <a:srcRect/>
            <a:stretch>
              <a:fillRect/>
            </a:stretch>
          </a:blip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14" name="Ellipse 13"/>
          <p:cNvSpPr/>
          <p:nvPr/>
        </p:nvSpPr>
        <p:spPr>
          <a:xfrm>
            <a:off x="12733502" y="3745036"/>
            <a:ext cx="2458800" cy="2458800"/>
          </a:xfrm>
          <a:prstGeom prst="ellipse">
            <a:avLst/>
          </a:prstGeom>
          <a:blipFill>
            <a:blip r:embed="rId5"/>
            <a:srcRect/>
            <a:stretch>
              <a:fillRect/>
            </a:stretch>
          </a:blip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10" name="ZoneTexte 9"/>
          <p:cNvSpPr txBox="1"/>
          <p:nvPr/>
        </p:nvSpPr>
        <p:spPr>
          <a:xfrm>
            <a:off x="13369791" y="6763926"/>
            <a:ext cx="118622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Data</a:t>
            </a:r>
          </a:p>
        </p:txBody>
      </p:sp>
      <p:sp>
        <p:nvSpPr>
          <p:cNvPr id="15" name="ZoneTexte 14"/>
          <p:cNvSpPr txBox="1"/>
          <p:nvPr/>
        </p:nvSpPr>
        <p:spPr>
          <a:xfrm>
            <a:off x="6602717" y="6748804"/>
            <a:ext cx="118622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Data</a:t>
            </a:r>
          </a:p>
        </p:txBody>
      </p:sp>
      <p:sp>
        <p:nvSpPr>
          <p:cNvPr id="16" name="Flèche vers la droite 15"/>
          <p:cNvSpPr/>
          <p:nvPr/>
        </p:nvSpPr>
        <p:spPr>
          <a:xfrm>
            <a:off x="8267268" y="4807849"/>
            <a:ext cx="881742" cy="328103"/>
          </a:xfrm>
          <a:prstGeom prst="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17" name="Flèche vers la droite 16"/>
          <p:cNvSpPr/>
          <p:nvPr/>
        </p:nvSpPr>
        <p:spPr>
          <a:xfrm>
            <a:off x="11650443" y="4807849"/>
            <a:ext cx="881742" cy="328103"/>
          </a:xfrm>
          <a:prstGeom prst="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18" name="ZoneTexte 17"/>
          <p:cNvSpPr txBox="1"/>
          <p:nvPr/>
        </p:nvSpPr>
        <p:spPr>
          <a:xfrm>
            <a:off x="6100870" y="2513068"/>
            <a:ext cx="235641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Gathering</a:t>
            </a:r>
            <a:endPar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9" name="ZoneTexte 18"/>
          <p:cNvSpPr txBox="1"/>
          <p:nvPr/>
        </p:nvSpPr>
        <p:spPr>
          <a:xfrm>
            <a:off x="12242880" y="2513068"/>
            <a:ext cx="344004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Understanding</a:t>
            </a:r>
            <a:endPar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26" name="ZoneTexte 25"/>
          <p:cNvSpPr txBox="1"/>
          <p:nvPr/>
        </p:nvSpPr>
        <p:spPr>
          <a:xfrm>
            <a:off x="9307280" y="2513068"/>
            <a:ext cx="2184893"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Modeling</a:t>
            </a:r>
          </a:p>
        </p:txBody>
      </p:sp>
      <p:sp>
        <p:nvSpPr>
          <p:cNvPr id="2" name="ZoneTexte 1"/>
          <p:cNvSpPr txBox="1"/>
          <p:nvPr/>
        </p:nvSpPr>
        <p:spPr>
          <a:xfrm>
            <a:off x="9806615" y="6701571"/>
            <a:ext cx="118622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Data</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 Effective Ways to Improve Customer Service Efficiency"/>
          <p:cNvPicPr>
            <a:picLocks noChangeAspect="1" noChangeArrowheads="1"/>
          </p:cNvPicPr>
          <p:nvPr/>
        </p:nvPicPr>
        <p:blipFill>
          <a:blip r:embed="rId2"/>
          <a:srcRect l="21813" t="1" r="22727" b="-32187"/>
          <a:stretch/>
        </p:blipFill>
        <p:spPr bwMode="auto">
          <a:xfrm>
            <a:off x="1639210" y="1471555"/>
            <a:ext cx="3029312" cy="2708556"/>
          </a:xfrm>
          <a:prstGeom prst="ellipse">
            <a:avLst/>
          </a:prstGeom>
          <a:noFill/>
        </p:spPr>
      </p:pic>
      <p:sp>
        <p:nvSpPr>
          <p:cNvPr id="11" name="ZoneTexte 10"/>
          <p:cNvSpPr txBox="1"/>
          <p:nvPr/>
        </p:nvSpPr>
        <p:spPr>
          <a:xfrm rot="16200000">
            <a:off x="-4041241" y="6698040"/>
            <a:ext cx="9291005"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How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does</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One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Define</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An ‘Energy Efficient’ HPC System?</a:t>
            </a:r>
            <a:b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kumimoji="0" lang="fr-FR" sz="16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From</a:t>
            </a:r>
            <a:r>
              <a:rPr kumimoji="0" lang="fr-FR" sz="16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Data to Action</a:t>
            </a:r>
          </a:p>
        </p:txBody>
      </p:sp>
      <p:sp>
        <p:nvSpPr>
          <p:cNvPr id="4" name="Ellipse 3"/>
          <p:cNvSpPr/>
          <p:nvPr/>
        </p:nvSpPr>
        <p:spPr>
          <a:xfrm>
            <a:off x="6327152" y="4102501"/>
            <a:ext cx="1738800" cy="1738800"/>
          </a:xfrm>
          <a:prstGeom prst="ellipse">
            <a:avLst/>
          </a:prstGeom>
          <a:blipFill>
            <a:blip r:embed="rId3"/>
            <a:srcRect/>
            <a:stretch>
              <a:fillRect/>
            </a:stretch>
          </a:blip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12" name="ZoneTexte 11"/>
          <p:cNvSpPr txBox="1"/>
          <p:nvPr/>
        </p:nvSpPr>
        <p:spPr>
          <a:xfrm rot="16200000">
            <a:off x="3501309" y="4391619"/>
            <a:ext cx="2202526"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Steps</a:t>
            </a:r>
            <a:endPar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3" name="Ellipse 12"/>
          <p:cNvSpPr/>
          <p:nvPr/>
        </p:nvSpPr>
        <p:spPr>
          <a:xfrm>
            <a:off x="9350327" y="3885957"/>
            <a:ext cx="2098800" cy="2098800"/>
          </a:xfrm>
          <a:prstGeom prst="ellipse">
            <a:avLst/>
          </a:prstGeom>
          <a:blipFill>
            <a:blip r:embed="rId4"/>
            <a:srcRect/>
            <a:stretch>
              <a:fillRect/>
            </a:stretch>
          </a:blip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14" name="Ellipse 13"/>
          <p:cNvSpPr/>
          <p:nvPr/>
        </p:nvSpPr>
        <p:spPr>
          <a:xfrm>
            <a:off x="12733502" y="3745036"/>
            <a:ext cx="2458800" cy="2458800"/>
          </a:xfrm>
          <a:prstGeom prst="ellipse">
            <a:avLst/>
          </a:prstGeom>
          <a:blipFill>
            <a:blip r:embed="rId5"/>
            <a:srcRect/>
            <a:stretch>
              <a:fillRect/>
            </a:stretch>
          </a:blip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24" name="Ellipse 23"/>
          <p:cNvSpPr/>
          <p:nvPr/>
        </p:nvSpPr>
        <p:spPr>
          <a:xfrm>
            <a:off x="16476677" y="3528134"/>
            <a:ext cx="2818800" cy="2818800"/>
          </a:xfrm>
          <a:prstGeom prst="ellipse">
            <a:avLst/>
          </a:prstGeom>
          <a:blipFill>
            <a:blip r:embed="rId6"/>
            <a:srcRect/>
            <a:stretch>
              <a:fillRect/>
            </a:stretch>
          </a:blip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7" name="ZoneTexte 6"/>
          <p:cNvSpPr txBox="1"/>
          <p:nvPr/>
        </p:nvSpPr>
        <p:spPr>
          <a:xfrm>
            <a:off x="17292965" y="6763927"/>
            <a:ext cx="118622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Data</a:t>
            </a:r>
          </a:p>
        </p:txBody>
      </p:sp>
      <p:sp>
        <p:nvSpPr>
          <p:cNvPr id="10" name="ZoneTexte 9"/>
          <p:cNvSpPr txBox="1"/>
          <p:nvPr/>
        </p:nvSpPr>
        <p:spPr>
          <a:xfrm>
            <a:off x="13369791" y="6763926"/>
            <a:ext cx="118622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Data</a:t>
            </a:r>
          </a:p>
        </p:txBody>
      </p:sp>
      <p:sp>
        <p:nvSpPr>
          <p:cNvPr id="15" name="ZoneTexte 14"/>
          <p:cNvSpPr txBox="1"/>
          <p:nvPr/>
        </p:nvSpPr>
        <p:spPr>
          <a:xfrm>
            <a:off x="6602717" y="6748804"/>
            <a:ext cx="118622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Data</a:t>
            </a:r>
          </a:p>
        </p:txBody>
      </p:sp>
      <p:sp>
        <p:nvSpPr>
          <p:cNvPr id="16" name="Flèche vers la droite 15"/>
          <p:cNvSpPr/>
          <p:nvPr/>
        </p:nvSpPr>
        <p:spPr>
          <a:xfrm>
            <a:off x="8267268" y="4807849"/>
            <a:ext cx="881742" cy="328103"/>
          </a:xfrm>
          <a:prstGeom prst="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17" name="Flèche vers la droite 16"/>
          <p:cNvSpPr/>
          <p:nvPr/>
        </p:nvSpPr>
        <p:spPr>
          <a:xfrm>
            <a:off x="15393618" y="4807848"/>
            <a:ext cx="881742" cy="328103"/>
          </a:xfrm>
          <a:prstGeom prst="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18" name="Flèche vers la droite 17"/>
          <p:cNvSpPr/>
          <p:nvPr/>
        </p:nvSpPr>
        <p:spPr>
          <a:xfrm>
            <a:off x="11650443" y="4807849"/>
            <a:ext cx="881742" cy="328103"/>
          </a:xfrm>
          <a:prstGeom prst="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19" name="ZoneTexte 18"/>
          <p:cNvSpPr txBox="1"/>
          <p:nvPr/>
        </p:nvSpPr>
        <p:spPr>
          <a:xfrm>
            <a:off x="6100870" y="2513068"/>
            <a:ext cx="235641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Gathering</a:t>
            </a:r>
            <a:endPar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21" name="ZoneTexte 20"/>
          <p:cNvSpPr txBox="1"/>
          <p:nvPr/>
        </p:nvSpPr>
        <p:spPr>
          <a:xfrm>
            <a:off x="12242880" y="2513068"/>
            <a:ext cx="344004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Understanding</a:t>
            </a:r>
            <a:endPar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23" name="ZoneTexte 22"/>
          <p:cNvSpPr txBox="1"/>
          <p:nvPr/>
        </p:nvSpPr>
        <p:spPr>
          <a:xfrm>
            <a:off x="17179152" y="2513068"/>
            <a:ext cx="1413849"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Using</a:t>
            </a:r>
            <a:endPar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29" name="ZoneTexte 28"/>
          <p:cNvSpPr txBox="1"/>
          <p:nvPr/>
        </p:nvSpPr>
        <p:spPr>
          <a:xfrm>
            <a:off x="9307280" y="2513068"/>
            <a:ext cx="2184893"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Modeling</a:t>
            </a:r>
          </a:p>
        </p:txBody>
      </p:sp>
      <p:sp>
        <p:nvSpPr>
          <p:cNvPr id="2" name="ZoneTexte 1"/>
          <p:cNvSpPr txBox="1"/>
          <p:nvPr/>
        </p:nvSpPr>
        <p:spPr>
          <a:xfrm>
            <a:off x="9806615" y="6701571"/>
            <a:ext cx="118622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Data</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 Effective Ways to Improve Customer Service Efficiency"/>
          <p:cNvPicPr>
            <a:picLocks noChangeAspect="1" noChangeArrowheads="1"/>
          </p:cNvPicPr>
          <p:nvPr/>
        </p:nvPicPr>
        <p:blipFill>
          <a:blip r:embed="rId2"/>
          <a:srcRect l="21813" t="1" r="22727" b="-32187"/>
          <a:stretch/>
        </p:blipFill>
        <p:spPr bwMode="auto">
          <a:xfrm>
            <a:off x="1639210" y="1471555"/>
            <a:ext cx="3029312" cy="2708556"/>
          </a:xfrm>
          <a:prstGeom prst="ellipse">
            <a:avLst/>
          </a:prstGeom>
          <a:noFill/>
        </p:spPr>
      </p:pic>
      <p:sp>
        <p:nvSpPr>
          <p:cNvPr id="11" name="ZoneTexte 10"/>
          <p:cNvSpPr txBox="1"/>
          <p:nvPr/>
        </p:nvSpPr>
        <p:spPr>
          <a:xfrm rot="16200000">
            <a:off x="-4041241" y="6698040"/>
            <a:ext cx="9291005"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How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does</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One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Define</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An ‘Energy Efficient’ HPC System?</a:t>
            </a:r>
            <a:b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kumimoji="0" lang="fr-FR" sz="16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From</a:t>
            </a:r>
            <a:r>
              <a:rPr kumimoji="0" lang="fr-FR" sz="16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Data to Action</a:t>
            </a:r>
          </a:p>
        </p:txBody>
      </p:sp>
      <p:sp>
        <p:nvSpPr>
          <p:cNvPr id="4" name="Ellipse 3"/>
          <p:cNvSpPr/>
          <p:nvPr/>
        </p:nvSpPr>
        <p:spPr>
          <a:xfrm>
            <a:off x="6327152" y="4102501"/>
            <a:ext cx="1738800" cy="1738800"/>
          </a:xfrm>
          <a:prstGeom prst="ellipse">
            <a:avLst/>
          </a:prstGeom>
          <a:blipFill>
            <a:blip r:embed="rId3"/>
            <a:srcRect/>
            <a:stretch>
              <a:fillRect/>
            </a:stretch>
          </a:blip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12" name="ZoneTexte 11"/>
          <p:cNvSpPr txBox="1"/>
          <p:nvPr/>
        </p:nvSpPr>
        <p:spPr>
          <a:xfrm rot="16200000">
            <a:off x="3501309" y="4391619"/>
            <a:ext cx="2202526"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Steps</a:t>
            </a:r>
            <a:endPar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3" name="Ellipse 12"/>
          <p:cNvSpPr/>
          <p:nvPr/>
        </p:nvSpPr>
        <p:spPr>
          <a:xfrm>
            <a:off x="9350327" y="3885957"/>
            <a:ext cx="2098800" cy="2098800"/>
          </a:xfrm>
          <a:prstGeom prst="ellipse">
            <a:avLst/>
          </a:prstGeom>
          <a:blipFill>
            <a:blip r:embed="rId4"/>
            <a:srcRect/>
            <a:stretch>
              <a:fillRect/>
            </a:stretch>
          </a:blip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14" name="Ellipse 13"/>
          <p:cNvSpPr/>
          <p:nvPr/>
        </p:nvSpPr>
        <p:spPr>
          <a:xfrm>
            <a:off x="12733502" y="3745036"/>
            <a:ext cx="2458800" cy="2458800"/>
          </a:xfrm>
          <a:prstGeom prst="ellipse">
            <a:avLst/>
          </a:prstGeom>
          <a:blipFill>
            <a:blip r:embed="rId5"/>
            <a:srcRect/>
            <a:stretch>
              <a:fillRect/>
            </a:stretch>
          </a:blip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24" name="Ellipse 23"/>
          <p:cNvSpPr/>
          <p:nvPr/>
        </p:nvSpPr>
        <p:spPr>
          <a:xfrm>
            <a:off x="16476677" y="3528134"/>
            <a:ext cx="2818800" cy="2818800"/>
          </a:xfrm>
          <a:prstGeom prst="ellipse">
            <a:avLst/>
          </a:prstGeom>
          <a:blipFill>
            <a:blip r:embed="rId6"/>
            <a:srcRect/>
            <a:stretch>
              <a:fillRect/>
            </a:stretch>
          </a:blip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27" name="Ellipse 26"/>
          <p:cNvSpPr/>
          <p:nvPr/>
        </p:nvSpPr>
        <p:spPr>
          <a:xfrm>
            <a:off x="20579851" y="3382676"/>
            <a:ext cx="3179804" cy="3179804"/>
          </a:xfrm>
          <a:prstGeom prst="ellipse">
            <a:avLst/>
          </a:prstGeom>
          <a:blipFill>
            <a:blip r:embed="rId7"/>
            <a:srcRect/>
            <a:stretch>
              <a:fillRect/>
            </a:stretch>
          </a:blip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5" name="ZoneTexte 4"/>
          <p:cNvSpPr txBox="1"/>
          <p:nvPr/>
        </p:nvSpPr>
        <p:spPr>
          <a:xfrm>
            <a:off x="13369791" y="6763926"/>
            <a:ext cx="118622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Data</a:t>
            </a:r>
          </a:p>
        </p:txBody>
      </p:sp>
      <p:sp>
        <p:nvSpPr>
          <p:cNvPr id="7" name="ZoneTexte 6"/>
          <p:cNvSpPr txBox="1"/>
          <p:nvPr/>
        </p:nvSpPr>
        <p:spPr>
          <a:xfrm>
            <a:off x="17292965" y="6763927"/>
            <a:ext cx="118622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Data</a:t>
            </a:r>
          </a:p>
        </p:txBody>
      </p:sp>
      <p:sp>
        <p:nvSpPr>
          <p:cNvPr id="8" name="ZoneTexte 7"/>
          <p:cNvSpPr txBox="1"/>
          <p:nvPr/>
        </p:nvSpPr>
        <p:spPr>
          <a:xfrm>
            <a:off x="21021201" y="6739730"/>
            <a:ext cx="2526333"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1"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Efficiency</a:t>
            </a:r>
            <a:endParaRPr kumimoji="0" lang="fr-FR" sz="4000" b="1"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5" name="ZoneTexte 14"/>
          <p:cNvSpPr txBox="1"/>
          <p:nvPr/>
        </p:nvSpPr>
        <p:spPr>
          <a:xfrm>
            <a:off x="6602717" y="6748804"/>
            <a:ext cx="118622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Data</a:t>
            </a:r>
          </a:p>
        </p:txBody>
      </p:sp>
      <p:sp>
        <p:nvSpPr>
          <p:cNvPr id="16" name="Flèche vers la droite 15"/>
          <p:cNvSpPr/>
          <p:nvPr/>
        </p:nvSpPr>
        <p:spPr>
          <a:xfrm>
            <a:off x="8267268" y="4807849"/>
            <a:ext cx="881742" cy="328103"/>
          </a:xfrm>
          <a:prstGeom prst="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17" name="Flèche vers la droite 16"/>
          <p:cNvSpPr/>
          <p:nvPr/>
        </p:nvSpPr>
        <p:spPr>
          <a:xfrm>
            <a:off x="15393618" y="4807848"/>
            <a:ext cx="881742" cy="328103"/>
          </a:xfrm>
          <a:prstGeom prst="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18" name="Flèche vers la droite 17"/>
          <p:cNvSpPr/>
          <p:nvPr/>
        </p:nvSpPr>
        <p:spPr>
          <a:xfrm>
            <a:off x="11650443" y="4807849"/>
            <a:ext cx="881742" cy="328103"/>
          </a:xfrm>
          <a:prstGeom prst="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19" name="Flèche vers la droite 18"/>
          <p:cNvSpPr/>
          <p:nvPr/>
        </p:nvSpPr>
        <p:spPr>
          <a:xfrm>
            <a:off x="19496793" y="4927808"/>
            <a:ext cx="881742" cy="328103"/>
          </a:xfrm>
          <a:prstGeom prst="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cxnSp>
        <p:nvCxnSpPr>
          <p:cNvPr id="23" name="Connecteur droit 22"/>
          <p:cNvCxnSpPr/>
          <p:nvPr/>
        </p:nvCxnSpPr>
        <p:spPr>
          <a:xfrm>
            <a:off x="20991546" y="7772400"/>
            <a:ext cx="2768109" cy="0"/>
          </a:xfrm>
          <a:prstGeom prst="line">
            <a:avLst/>
          </a:prstGeom>
          <a:ln w="76200">
            <a:solidFill>
              <a:schemeClr val="accent3">
                <a:lumMod val="50000"/>
              </a:schemeClr>
            </a:solidFill>
          </a:ln>
        </p:spPr>
        <p:style>
          <a:lnRef idx="1">
            <a:schemeClr val="accent3"/>
          </a:lnRef>
          <a:fillRef idx="0">
            <a:schemeClr val="accent3"/>
          </a:fillRef>
          <a:effectRef idx="0">
            <a:schemeClr val="accent3"/>
          </a:effectRef>
          <a:fontRef idx="minor">
            <a:schemeClr val="tx1"/>
          </a:fontRef>
        </p:style>
      </p:cxnSp>
      <p:cxnSp>
        <p:nvCxnSpPr>
          <p:cNvPr id="26" name="Connecteur droit 25"/>
          <p:cNvCxnSpPr/>
          <p:nvPr/>
        </p:nvCxnSpPr>
        <p:spPr>
          <a:xfrm>
            <a:off x="20991546" y="7630886"/>
            <a:ext cx="2768109" cy="0"/>
          </a:xfrm>
          <a:prstGeom prst="line">
            <a:avLst/>
          </a:prstGeom>
          <a:ln w="76200">
            <a:solidFill>
              <a:schemeClr val="accent3">
                <a:lumMod val="50000"/>
              </a:schemeClr>
            </a:solidFill>
          </a:ln>
        </p:spPr>
        <p:style>
          <a:lnRef idx="1">
            <a:schemeClr val="accent3"/>
          </a:lnRef>
          <a:fillRef idx="0">
            <a:schemeClr val="accent3"/>
          </a:fillRef>
          <a:effectRef idx="0">
            <a:schemeClr val="accent3"/>
          </a:effectRef>
          <a:fontRef idx="minor">
            <a:schemeClr val="tx1"/>
          </a:fontRef>
        </p:style>
      </p:cxnSp>
      <p:sp>
        <p:nvSpPr>
          <p:cNvPr id="29" name="ZoneTexte 28"/>
          <p:cNvSpPr txBox="1"/>
          <p:nvPr/>
        </p:nvSpPr>
        <p:spPr>
          <a:xfrm>
            <a:off x="6100870" y="2513068"/>
            <a:ext cx="235641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Gathering</a:t>
            </a:r>
            <a:endPar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0" name="ZoneTexte 29"/>
          <p:cNvSpPr txBox="1"/>
          <p:nvPr/>
        </p:nvSpPr>
        <p:spPr>
          <a:xfrm>
            <a:off x="12242880" y="2513068"/>
            <a:ext cx="344004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Understanding</a:t>
            </a:r>
            <a:endPar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1" name="ZoneTexte 30"/>
          <p:cNvSpPr txBox="1"/>
          <p:nvPr/>
        </p:nvSpPr>
        <p:spPr>
          <a:xfrm>
            <a:off x="17179152" y="2513068"/>
            <a:ext cx="1413849"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Using</a:t>
            </a:r>
            <a:endPar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2" name="ZoneTexte 31"/>
          <p:cNvSpPr txBox="1"/>
          <p:nvPr/>
        </p:nvSpPr>
        <p:spPr>
          <a:xfrm>
            <a:off x="20991546" y="2513068"/>
            <a:ext cx="235641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Improving</a:t>
            </a:r>
            <a:endPar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3" name="ZoneTexte 32"/>
          <p:cNvSpPr txBox="1"/>
          <p:nvPr/>
        </p:nvSpPr>
        <p:spPr>
          <a:xfrm>
            <a:off x="9307280" y="2513068"/>
            <a:ext cx="2184893"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Modeling</a:t>
            </a:r>
          </a:p>
        </p:txBody>
      </p:sp>
      <p:sp>
        <p:nvSpPr>
          <p:cNvPr id="2" name="ZoneTexte 1"/>
          <p:cNvSpPr txBox="1"/>
          <p:nvPr/>
        </p:nvSpPr>
        <p:spPr>
          <a:xfrm>
            <a:off x="9806615" y="6701571"/>
            <a:ext cx="118622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Data</a:t>
            </a:r>
          </a:p>
        </p:txBody>
      </p:sp>
      <p:pic>
        <p:nvPicPr>
          <p:cNvPr id="6" name="Picture 2" descr="5 Effective Ways to Improve Customer Service Efficiency"/>
          <p:cNvPicPr>
            <a:picLocks noChangeAspect="1" noChangeArrowheads="1"/>
          </p:cNvPicPr>
          <p:nvPr/>
        </p:nvPicPr>
        <p:blipFill>
          <a:blip r:embed="rId2"/>
          <a:srcRect l="21813" t="1" r="22727" b="-32187"/>
          <a:stretch/>
        </p:blipFill>
        <p:spPr bwMode="auto">
          <a:xfrm>
            <a:off x="21485136" y="5693789"/>
            <a:ext cx="1598461" cy="1429209"/>
          </a:xfrm>
          <a:prstGeom prst="ellipse">
            <a:avLst/>
          </a:prstGeom>
          <a:noFill/>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 Effective Ways to Improve Customer Service Efficiency"/>
          <p:cNvPicPr>
            <a:picLocks noChangeAspect="1" noChangeArrowheads="1"/>
          </p:cNvPicPr>
          <p:nvPr/>
        </p:nvPicPr>
        <p:blipFill>
          <a:blip r:embed="rId2"/>
          <a:srcRect l="21813" t="1" r="22727" b="-32187"/>
          <a:stretch/>
        </p:blipFill>
        <p:spPr bwMode="auto">
          <a:xfrm>
            <a:off x="1639210" y="1471555"/>
            <a:ext cx="3029312" cy="2708556"/>
          </a:xfrm>
          <a:prstGeom prst="ellipse">
            <a:avLst/>
          </a:prstGeom>
          <a:noFill/>
        </p:spPr>
      </p:pic>
      <p:sp>
        <p:nvSpPr>
          <p:cNvPr id="11" name="ZoneTexte 10"/>
          <p:cNvSpPr txBox="1"/>
          <p:nvPr/>
        </p:nvSpPr>
        <p:spPr>
          <a:xfrm rot="16200000">
            <a:off x="-4041241" y="6698040"/>
            <a:ext cx="9291005"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How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does</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One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Define</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An ‘Energy Efficient’ HPC System?</a:t>
            </a:r>
            <a:b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kumimoji="0" lang="fr-FR" sz="16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From</a:t>
            </a:r>
            <a:r>
              <a:rPr kumimoji="0" lang="fr-FR" sz="16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Data to Action</a:t>
            </a:r>
          </a:p>
        </p:txBody>
      </p:sp>
      <p:sp>
        <p:nvSpPr>
          <p:cNvPr id="4" name="Ellipse 3"/>
          <p:cNvSpPr/>
          <p:nvPr/>
        </p:nvSpPr>
        <p:spPr>
          <a:xfrm>
            <a:off x="6327152" y="4102501"/>
            <a:ext cx="1738800" cy="1738800"/>
          </a:xfrm>
          <a:prstGeom prst="ellipse">
            <a:avLst/>
          </a:prstGeom>
          <a:blipFill>
            <a:blip r:embed="rId3"/>
            <a:srcRect/>
            <a:stretch>
              <a:fillRect/>
            </a:stretch>
          </a:blip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12" name="ZoneTexte 11"/>
          <p:cNvSpPr txBox="1"/>
          <p:nvPr/>
        </p:nvSpPr>
        <p:spPr>
          <a:xfrm rot="16200000">
            <a:off x="3501309" y="4391619"/>
            <a:ext cx="2202526"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Steps</a:t>
            </a:r>
            <a:endPar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3" name="Ellipse 12"/>
          <p:cNvSpPr/>
          <p:nvPr/>
        </p:nvSpPr>
        <p:spPr>
          <a:xfrm>
            <a:off x="9350327" y="3885957"/>
            <a:ext cx="2098800" cy="2098800"/>
          </a:xfrm>
          <a:prstGeom prst="ellipse">
            <a:avLst/>
          </a:prstGeom>
          <a:blipFill>
            <a:blip r:embed="rId4"/>
            <a:srcRect/>
            <a:stretch>
              <a:fillRect/>
            </a:stretch>
          </a:blip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14" name="Ellipse 13"/>
          <p:cNvSpPr/>
          <p:nvPr/>
        </p:nvSpPr>
        <p:spPr>
          <a:xfrm>
            <a:off x="12733502" y="3745036"/>
            <a:ext cx="2458800" cy="2458800"/>
          </a:xfrm>
          <a:prstGeom prst="ellipse">
            <a:avLst/>
          </a:prstGeom>
          <a:blipFill>
            <a:blip r:embed="rId5"/>
            <a:srcRect/>
            <a:stretch>
              <a:fillRect/>
            </a:stretch>
          </a:blip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24" name="Ellipse 23"/>
          <p:cNvSpPr/>
          <p:nvPr/>
        </p:nvSpPr>
        <p:spPr>
          <a:xfrm>
            <a:off x="16476677" y="3528134"/>
            <a:ext cx="2818800" cy="2818800"/>
          </a:xfrm>
          <a:prstGeom prst="ellipse">
            <a:avLst/>
          </a:prstGeom>
          <a:blipFill>
            <a:blip r:embed="rId6"/>
            <a:srcRect/>
            <a:stretch>
              <a:fillRect/>
            </a:stretch>
          </a:blip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27" name="Ellipse 26"/>
          <p:cNvSpPr/>
          <p:nvPr/>
        </p:nvSpPr>
        <p:spPr>
          <a:xfrm>
            <a:off x="20579851" y="3382676"/>
            <a:ext cx="3179804" cy="3179804"/>
          </a:xfrm>
          <a:prstGeom prst="ellipse">
            <a:avLst/>
          </a:prstGeom>
          <a:blipFill>
            <a:blip r:embed="rId7"/>
            <a:srcRect/>
            <a:stretch>
              <a:fillRect/>
            </a:stretch>
          </a:blip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5" name="ZoneTexte 4"/>
          <p:cNvSpPr txBox="1"/>
          <p:nvPr/>
        </p:nvSpPr>
        <p:spPr>
          <a:xfrm>
            <a:off x="13369791" y="6763926"/>
            <a:ext cx="118622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Data</a:t>
            </a:r>
          </a:p>
        </p:txBody>
      </p:sp>
      <p:sp>
        <p:nvSpPr>
          <p:cNvPr id="7" name="ZoneTexte 6"/>
          <p:cNvSpPr txBox="1"/>
          <p:nvPr/>
        </p:nvSpPr>
        <p:spPr>
          <a:xfrm>
            <a:off x="17292965" y="6763927"/>
            <a:ext cx="118622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Data</a:t>
            </a:r>
          </a:p>
        </p:txBody>
      </p:sp>
      <p:sp>
        <p:nvSpPr>
          <p:cNvPr id="8" name="ZoneTexte 7"/>
          <p:cNvSpPr txBox="1"/>
          <p:nvPr/>
        </p:nvSpPr>
        <p:spPr>
          <a:xfrm>
            <a:off x="21021201" y="6739730"/>
            <a:ext cx="2526333"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1"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Efficiency</a:t>
            </a:r>
            <a:endParaRPr kumimoji="0" lang="fr-FR" sz="4000" b="1"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5" name="ZoneTexte 14"/>
          <p:cNvSpPr txBox="1"/>
          <p:nvPr/>
        </p:nvSpPr>
        <p:spPr>
          <a:xfrm>
            <a:off x="6602717" y="6748804"/>
            <a:ext cx="118622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Data</a:t>
            </a:r>
          </a:p>
        </p:txBody>
      </p:sp>
      <p:sp>
        <p:nvSpPr>
          <p:cNvPr id="16" name="Flèche vers la droite 15"/>
          <p:cNvSpPr/>
          <p:nvPr/>
        </p:nvSpPr>
        <p:spPr>
          <a:xfrm>
            <a:off x="8267268" y="4807849"/>
            <a:ext cx="881742" cy="328103"/>
          </a:xfrm>
          <a:prstGeom prst="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17" name="Flèche vers la droite 16"/>
          <p:cNvSpPr/>
          <p:nvPr/>
        </p:nvSpPr>
        <p:spPr>
          <a:xfrm>
            <a:off x="15393618" y="4807848"/>
            <a:ext cx="881742" cy="328103"/>
          </a:xfrm>
          <a:prstGeom prst="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18" name="Flèche vers la droite 17"/>
          <p:cNvSpPr/>
          <p:nvPr/>
        </p:nvSpPr>
        <p:spPr>
          <a:xfrm>
            <a:off x="11650443" y="4807849"/>
            <a:ext cx="881742" cy="328103"/>
          </a:xfrm>
          <a:prstGeom prst="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19" name="Flèche vers la droite 18"/>
          <p:cNvSpPr/>
          <p:nvPr/>
        </p:nvSpPr>
        <p:spPr>
          <a:xfrm>
            <a:off x="19496793" y="4927808"/>
            <a:ext cx="881742" cy="328103"/>
          </a:xfrm>
          <a:prstGeom prst="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cxnSp>
        <p:nvCxnSpPr>
          <p:cNvPr id="23" name="Connecteur droit 22"/>
          <p:cNvCxnSpPr/>
          <p:nvPr/>
        </p:nvCxnSpPr>
        <p:spPr>
          <a:xfrm>
            <a:off x="20991546" y="7772400"/>
            <a:ext cx="2768109" cy="0"/>
          </a:xfrm>
          <a:prstGeom prst="line">
            <a:avLst/>
          </a:prstGeom>
          <a:ln w="76200">
            <a:solidFill>
              <a:schemeClr val="accent3">
                <a:lumMod val="50000"/>
              </a:schemeClr>
            </a:solidFill>
          </a:ln>
        </p:spPr>
        <p:style>
          <a:lnRef idx="1">
            <a:schemeClr val="accent3"/>
          </a:lnRef>
          <a:fillRef idx="0">
            <a:schemeClr val="accent3"/>
          </a:fillRef>
          <a:effectRef idx="0">
            <a:schemeClr val="accent3"/>
          </a:effectRef>
          <a:fontRef idx="minor">
            <a:schemeClr val="tx1"/>
          </a:fontRef>
        </p:style>
      </p:cxnSp>
      <p:cxnSp>
        <p:nvCxnSpPr>
          <p:cNvPr id="26" name="Connecteur droit 25"/>
          <p:cNvCxnSpPr/>
          <p:nvPr/>
        </p:nvCxnSpPr>
        <p:spPr>
          <a:xfrm>
            <a:off x="20991546" y="7630886"/>
            <a:ext cx="2768109" cy="0"/>
          </a:xfrm>
          <a:prstGeom prst="line">
            <a:avLst/>
          </a:prstGeom>
          <a:ln w="76200">
            <a:solidFill>
              <a:schemeClr val="accent3">
                <a:lumMod val="50000"/>
              </a:schemeClr>
            </a:solidFill>
          </a:ln>
        </p:spPr>
        <p:style>
          <a:lnRef idx="1">
            <a:schemeClr val="accent3"/>
          </a:lnRef>
          <a:fillRef idx="0">
            <a:schemeClr val="accent3"/>
          </a:fillRef>
          <a:effectRef idx="0">
            <a:schemeClr val="accent3"/>
          </a:effectRef>
          <a:fontRef idx="minor">
            <a:schemeClr val="tx1"/>
          </a:fontRef>
        </p:style>
      </p:cxnSp>
      <p:sp>
        <p:nvSpPr>
          <p:cNvPr id="29" name="ZoneTexte 28"/>
          <p:cNvSpPr txBox="1"/>
          <p:nvPr/>
        </p:nvSpPr>
        <p:spPr>
          <a:xfrm>
            <a:off x="6100870" y="2513068"/>
            <a:ext cx="235641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Gathering</a:t>
            </a:r>
            <a:endPar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0" name="ZoneTexte 29"/>
          <p:cNvSpPr txBox="1"/>
          <p:nvPr/>
        </p:nvSpPr>
        <p:spPr>
          <a:xfrm>
            <a:off x="12242880" y="2513068"/>
            <a:ext cx="344004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Understanding</a:t>
            </a:r>
            <a:endPar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1" name="ZoneTexte 30"/>
          <p:cNvSpPr txBox="1"/>
          <p:nvPr/>
        </p:nvSpPr>
        <p:spPr>
          <a:xfrm>
            <a:off x="17179152" y="2513068"/>
            <a:ext cx="1413849"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Using</a:t>
            </a:r>
            <a:endPar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2" name="ZoneTexte 31"/>
          <p:cNvSpPr txBox="1"/>
          <p:nvPr/>
        </p:nvSpPr>
        <p:spPr>
          <a:xfrm>
            <a:off x="20991546" y="2513068"/>
            <a:ext cx="235641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Improving</a:t>
            </a:r>
            <a:endPar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3" name="ZoneTexte 32"/>
          <p:cNvSpPr txBox="1"/>
          <p:nvPr/>
        </p:nvSpPr>
        <p:spPr>
          <a:xfrm>
            <a:off x="9307280" y="2513068"/>
            <a:ext cx="2184893"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Modeling</a:t>
            </a:r>
          </a:p>
        </p:txBody>
      </p:sp>
      <p:sp>
        <p:nvSpPr>
          <p:cNvPr id="2" name="ZoneTexte 1"/>
          <p:cNvSpPr txBox="1"/>
          <p:nvPr/>
        </p:nvSpPr>
        <p:spPr>
          <a:xfrm>
            <a:off x="9806615" y="6701571"/>
            <a:ext cx="118622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Data</a:t>
            </a:r>
          </a:p>
        </p:txBody>
      </p:sp>
      <p:pic>
        <p:nvPicPr>
          <p:cNvPr id="6" name="Picture 2" descr="5 Effective Ways to Improve Customer Service Efficiency"/>
          <p:cNvPicPr>
            <a:picLocks noChangeAspect="1" noChangeArrowheads="1"/>
          </p:cNvPicPr>
          <p:nvPr/>
        </p:nvPicPr>
        <p:blipFill>
          <a:blip r:embed="rId2"/>
          <a:srcRect l="21813" t="1" r="22727" b="-32187"/>
          <a:stretch/>
        </p:blipFill>
        <p:spPr bwMode="auto">
          <a:xfrm>
            <a:off x="21485136" y="5693789"/>
            <a:ext cx="1598461" cy="1429209"/>
          </a:xfrm>
          <a:prstGeom prst="ellipse">
            <a:avLst/>
          </a:prstGeom>
          <a:noFill/>
        </p:spPr>
      </p:pic>
      <p:grpSp>
        <p:nvGrpSpPr>
          <p:cNvPr id="10" name="Groupe 9"/>
          <p:cNvGrpSpPr/>
          <p:nvPr/>
        </p:nvGrpSpPr>
        <p:grpSpPr>
          <a:xfrm>
            <a:off x="6338968" y="8027039"/>
            <a:ext cx="8896028" cy="607746"/>
            <a:chOff x="6497590" y="9021774"/>
            <a:chExt cx="8896028" cy="607746"/>
          </a:xfrm>
        </p:grpSpPr>
        <p:sp>
          <p:nvSpPr>
            <p:cNvPr id="3" name="Rectangle : coins arrondis 2"/>
            <p:cNvSpPr/>
            <p:nvPr/>
          </p:nvSpPr>
          <p:spPr>
            <a:xfrm>
              <a:off x="6497590" y="9107391"/>
              <a:ext cx="8896028" cy="522129"/>
            </a:xfrm>
            <a:prstGeom prst="round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solidFill>
                  <a:srgbClr val="5E5E5E"/>
                </a:solidFill>
                <a:effectLst/>
                <a:uLnTx/>
                <a:latin typeface="+mn-lt"/>
                <a:ea typeface="+mn-ea"/>
                <a:cs typeface="+mn-cs"/>
                <a:sym typeface="Helvetica Neue" panose="02000503000000020004" pitchFamily="2" charset="0"/>
              </a:endParaRPr>
            </a:p>
          </p:txBody>
        </p:sp>
        <p:sp>
          <p:nvSpPr>
            <p:cNvPr id="9" name="Rectangle : coins arrondis 8"/>
            <p:cNvSpPr/>
            <p:nvPr/>
          </p:nvSpPr>
          <p:spPr>
            <a:xfrm>
              <a:off x="6497590" y="9021774"/>
              <a:ext cx="8896028" cy="201478"/>
            </a:xfrm>
            <a:prstGeom prst="roundRect">
              <a:avLst/>
            </a:prstGeom>
            <a:solidFill>
              <a:srgbClr val="FFFFFF"/>
            </a:solidFill>
            <a:ln w="25400" cap="flat">
              <a:solidFill>
                <a:srgbClr val="FFFFFF"/>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grpSp>
      <p:grpSp>
        <p:nvGrpSpPr>
          <p:cNvPr id="20" name="Groupe 19"/>
          <p:cNvGrpSpPr/>
          <p:nvPr/>
        </p:nvGrpSpPr>
        <p:grpSpPr>
          <a:xfrm>
            <a:off x="16801855" y="8027039"/>
            <a:ext cx="7153359" cy="607746"/>
            <a:chOff x="6497590" y="9021774"/>
            <a:chExt cx="8896028" cy="607746"/>
          </a:xfrm>
        </p:grpSpPr>
        <p:sp>
          <p:nvSpPr>
            <p:cNvPr id="21" name="Rectangle : coins arrondis 20"/>
            <p:cNvSpPr/>
            <p:nvPr/>
          </p:nvSpPr>
          <p:spPr>
            <a:xfrm>
              <a:off x="6497590" y="9107391"/>
              <a:ext cx="8896028" cy="522129"/>
            </a:xfrm>
            <a:prstGeom prst="round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solidFill>
                  <a:srgbClr val="5E5E5E"/>
                </a:solidFill>
                <a:effectLst/>
                <a:uLnTx/>
                <a:latin typeface="+mn-lt"/>
                <a:ea typeface="+mn-ea"/>
                <a:cs typeface="+mn-cs"/>
                <a:sym typeface="Helvetica Neue" panose="02000503000000020004" pitchFamily="2" charset="0"/>
              </a:endParaRPr>
            </a:p>
          </p:txBody>
        </p:sp>
        <p:sp>
          <p:nvSpPr>
            <p:cNvPr id="22" name="Rectangle : coins arrondis 21"/>
            <p:cNvSpPr/>
            <p:nvPr/>
          </p:nvSpPr>
          <p:spPr>
            <a:xfrm>
              <a:off x="6497590" y="9021774"/>
              <a:ext cx="8896028" cy="201478"/>
            </a:xfrm>
            <a:prstGeom prst="roundRect">
              <a:avLst/>
            </a:prstGeom>
            <a:solidFill>
              <a:srgbClr val="FFFFFF"/>
            </a:solidFill>
            <a:ln w="25400" cap="flat">
              <a:solidFill>
                <a:srgbClr val="FFFFFF"/>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grpSp>
      <p:sp>
        <p:nvSpPr>
          <p:cNvPr id="25" name="ZoneTexte 24"/>
          <p:cNvSpPr txBox="1"/>
          <p:nvPr/>
        </p:nvSpPr>
        <p:spPr>
          <a:xfrm>
            <a:off x="9429195" y="9066471"/>
            <a:ext cx="2103140"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7200" b="1"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Data</a:t>
            </a:r>
          </a:p>
        </p:txBody>
      </p:sp>
      <p:sp>
        <p:nvSpPr>
          <p:cNvPr id="28" name="ZoneTexte 27"/>
          <p:cNvSpPr txBox="1"/>
          <p:nvPr/>
        </p:nvSpPr>
        <p:spPr>
          <a:xfrm>
            <a:off x="19235018" y="9077843"/>
            <a:ext cx="2975173"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7200" b="1"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Action</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 Effective Ways to Improve Customer Service Efficiency"/>
          <p:cNvPicPr>
            <a:picLocks noChangeAspect="1" noChangeArrowheads="1"/>
          </p:cNvPicPr>
          <p:nvPr/>
        </p:nvPicPr>
        <p:blipFill>
          <a:blip r:embed="rId2"/>
          <a:srcRect l="21813" t="1" r="22727" b="-32187"/>
          <a:stretch/>
        </p:blipFill>
        <p:spPr bwMode="auto">
          <a:xfrm>
            <a:off x="1639210" y="1471555"/>
            <a:ext cx="3029312" cy="2708556"/>
          </a:xfrm>
          <a:prstGeom prst="ellipse">
            <a:avLst/>
          </a:prstGeom>
          <a:noFill/>
        </p:spPr>
      </p:pic>
      <p:sp>
        <p:nvSpPr>
          <p:cNvPr id="11" name="ZoneTexte 10"/>
          <p:cNvSpPr txBox="1"/>
          <p:nvPr/>
        </p:nvSpPr>
        <p:spPr>
          <a:xfrm rot="16200000">
            <a:off x="-4041241" y="6698040"/>
            <a:ext cx="9291005"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How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does</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One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Define</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An ‘Energy Efficient’ HPC System?</a:t>
            </a:r>
            <a:b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kumimoji="0" lang="fr-FR" sz="16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From</a:t>
            </a:r>
            <a:r>
              <a:rPr kumimoji="0" lang="fr-FR" sz="16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Data to Action</a:t>
            </a:r>
          </a:p>
        </p:txBody>
      </p:sp>
      <p:sp>
        <p:nvSpPr>
          <p:cNvPr id="4" name="Ellipse 3"/>
          <p:cNvSpPr/>
          <p:nvPr/>
        </p:nvSpPr>
        <p:spPr>
          <a:xfrm>
            <a:off x="6327152" y="4102501"/>
            <a:ext cx="1738800" cy="1738800"/>
          </a:xfrm>
          <a:prstGeom prst="ellipse">
            <a:avLst/>
          </a:prstGeom>
          <a:blipFill>
            <a:blip r:embed="rId3"/>
            <a:srcRect/>
            <a:stretch>
              <a:fillRect/>
            </a:stretch>
          </a:blip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12" name="ZoneTexte 11"/>
          <p:cNvSpPr txBox="1"/>
          <p:nvPr/>
        </p:nvSpPr>
        <p:spPr>
          <a:xfrm rot="16200000">
            <a:off x="3501309" y="4391619"/>
            <a:ext cx="2202526"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Steps</a:t>
            </a:r>
            <a:endPar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3" name="Ellipse 12"/>
          <p:cNvSpPr/>
          <p:nvPr/>
        </p:nvSpPr>
        <p:spPr>
          <a:xfrm>
            <a:off x="9350327" y="3885957"/>
            <a:ext cx="2098800" cy="2098800"/>
          </a:xfrm>
          <a:prstGeom prst="ellipse">
            <a:avLst/>
          </a:prstGeom>
          <a:blipFill>
            <a:blip r:embed="rId4"/>
            <a:srcRect/>
            <a:stretch>
              <a:fillRect/>
            </a:stretch>
          </a:blip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14" name="Ellipse 13"/>
          <p:cNvSpPr/>
          <p:nvPr/>
        </p:nvSpPr>
        <p:spPr>
          <a:xfrm>
            <a:off x="12733502" y="3745036"/>
            <a:ext cx="2458800" cy="2458800"/>
          </a:xfrm>
          <a:prstGeom prst="ellipse">
            <a:avLst/>
          </a:prstGeom>
          <a:blipFill>
            <a:blip r:embed="rId5"/>
            <a:srcRect/>
            <a:stretch>
              <a:fillRect/>
            </a:stretch>
          </a:blip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24" name="Ellipse 23"/>
          <p:cNvSpPr/>
          <p:nvPr/>
        </p:nvSpPr>
        <p:spPr>
          <a:xfrm>
            <a:off x="16476677" y="3528134"/>
            <a:ext cx="2818800" cy="2818800"/>
          </a:xfrm>
          <a:prstGeom prst="ellipse">
            <a:avLst/>
          </a:prstGeom>
          <a:blipFill>
            <a:blip r:embed="rId6"/>
            <a:srcRect/>
            <a:stretch>
              <a:fillRect/>
            </a:stretch>
          </a:blip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27" name="Ellipse 26"/>
          <p:cNvSpPr/>
          <p:nvPr/>
        </p:nvSpPr>
        <p:spPr>
          <a:xfrm>
            <a:off x="20579851" y="3382676"/>
            <a:ext cx="3179804" cy="3179804"/>
          </a:xfrm>
          <a:prstGeom prst="ellipse">
            <a:avLst/>
          </a:prstGeom>
          <a:blipFill>
            <a:blip r:embed="rId7"/>
            <a:srcRect/>
            <a:stretch>
              <a:fillRect/>
            </a:stretch>
          </a:blip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5" name="ZoneTexte 4"/>
          <p:cNvSpPr txBox="1"/>
          <p:nvPr/>
        </p:nvSpPr>
        <p:spPr>
          <a:xfrm>
            <a:off x="13369791" y="6763926"/>
            <a:ext cx="118622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Data</a:t>
            </a:r>
          </a:p>
        </p:txBody>
      </p:sp>
      <p:sp>
        <p:nvSpPr>
          <p:cNvPr id="7" name="ZoneTexte 6"/>
          <p:cNvSpPr txBox="1"/>
          <p:nvPr/>
        </p:nvSpPr>
        <p:spPr>
          <a:xfrm>
            <a:off x="17292965" y="6763927"/>
            <a:ext cx="118622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Data</a:t>
            </a:r>
          </a:p>
        </p:txBody>
      </p:sp>
      <p:sp>
        <p:nvSpPr>
          <p:cNvPr id="8" name="ZoneTexte 7"/>
          <p:cNvSpPr txBox="1"/>
          <p:nvPr/>
        </p:nvSpPr>
        <p:spPr>
          <a:xfrm>
            <a:off x="21021201" y="6739730"/>
            <a:ext cx="229710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Efficiency</a:t>
            </a:r>
            <a:endPar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5" name="ZoneTexte 14"/>
          <p:cNvSpPr txBox="1"/>
          <p:nvPr/>
        </p:nvSpPr>
        <p:spPr>
          <a:xfrm>
            <a:off x="6602717" y="6748804"/>
            <a:ext cx="118622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Data</a:t>
            </a:r>
          </a:p>
        </p:txBody>
      </p:sp>
      <p:sp>
        <p:nvSpPr>
          <p:cNvPr id="16" name="Flèche vers la droite 15"/>
          <p:cNvSpPr/>
          <p:nvPr/>
        </p:nvSpPr>
        <p:spPr>
          <a:xfrm>
            <a:off x="8267268" y="4807849"/>
            <a:ext cx="881742" cy="328103"/>
          </a:xfrm>
          <a:prstGeom prst="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17" name="Flèche vers la droite 16"/>
          <p:cNvSpPr/>
          <p:nvPr/>
        </p:nvSpPr>
        <p:spPr>
          <a:xfrm>
            <a:off x="15393618" y="4807848"/>
            <a:ext cx="881742" cy="328103"/>
          </a:xfrm>
          <a:prstGeom prst="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18" name="Flèche vers la droite 17"/>
          <p:cNvSpPr/>
          <p:nvPr/>
        </p:nvSpPr>
        <p:spPr>
          <a:xfrm>
            <a:off x="11650443" y="4807849"/>
            <a:ext cx="881742" cy="328103"/>
          </a:xfrm>
          <a:prstGeom prst="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19" name="Flèche vers la droite 18"/>
          <p:cNvSpPr/>
          <p:nvPr/>
        </p:nvSpPr>
        <p:spPr>
          <a:xfrm>
            <a:off x="19496793" y="4927808"/>
            <a:ext cx="881742" cy="328103"/>
          </a:xfrm>
          <a:prstGeom prst="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2" name="ZoneTexte 1"/>
          <p:cNvSpPr txBox="1"/>
          <p:nvPr/>
        </p:nvSpPr>
        <p:spPr>
          <a:xfrm>
            <a:off x="7788939" y="7904673"/>
            <a:ext cx="2705869"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6400" b="0" i="0" u="none" strike="noStrike" cap="none" spc="0" baseline="0">
                <a:ln>
                  <a:noFill/>
                </a:ln>
                <a:solidFill>
                  <a:schemeClr val="accent3">
                    <a:lumMod val="75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Energy</a:t>
            </a:r>
          </a:p>
        </p:txBody>
      </p:sp>
      <p:sp>
        <p:nvSpPr>
          <p:cNvPr id="10" name="ZoneTexte 9"/>
          <p:cNvSpPr txBox="1"/>
          <p:nvPr/>
        </p:nvSpPr>
        <p:spPr>
          <a:xfrm>
            <a:off x="12711396" y="8992150"/>
            <a:ext cx="2431756"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6400" b="0" i="0" u="none" strike="noStrike" cap="none" spc="0" baseline="0">
                <a:ln>
                  <a:noFill/>
                </a:ln>
                <a:solidFill>
                  <a:schemeClr val="accent3">
                    <a:lumMod val="75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Power</a:t>
            </a:r>
          </a:p>
        </p:txBody>
      </p:sp>
      <p:sp>
        <p:nvSpPr>
          <p:cNvPr id="20" name="ZoneTexte 19"/>
          <p:cNvSpPr txBox="1"/>
          <p:nvPr/>
        </p:nvSpPr>
        <p:spPr>
          <a:xfrm>
            <a:off x="18176949" y="8631990"/>
            <a:ext cx="4805803"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6400" b="0" i="0" u="none" strike="noStrike" cap="none" spc="0" baseline="0">
                <a:ln>
                  <a:noFill/>
                </a:ln>
                <a:solidFill>
                  <a:schemeClr val="accent3">
                    <a:lumMod val="75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Performance</a:t>
            </a:r>
          </a:p>
        </p:txBody>
      </p:sp>
      <p:sp>
        <p:nvSpPr>
          <p:cNvPr id="21" name="ZoneTexte 20"/>
          <p:cNvSpPr txBox="1"/>
          <p:nvPr/>
        </p:nvSpPr>
        <p:spPr>
          <a:xfrm>
            <a:off x="6545777" y="11055522"/>
            <a:ext cx="3892091" cy="20723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6400" b="0" i="0" u="none" strike="noStrike" cap="none" spc="0" baseline="0">
                <a:ln>
                  <a:noFill/>
                </a:ln>
                <a:solidFill>
                  <a:schemeClr val="accent3">
                    <a:lumMod val="75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Hardware </a:t>
            </a:r>
            <a:br>
              <a:rPr kumimoji="0" lang="fr-FR" sz="6400" b="0" i="0" u="none" strike="noStrike" cap="none" spc="0" baseline="0">
                <a:ln>
                  <a:noFill/>
                </a:ln>
                <a:solidFill>
                  <a:schemeClr val="accent3">
                    <a:lumMod val="75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kumimoji="0" lang="fr-FR" sz="6400" b="0" i="0" u="none" strike="noStrike" cap="none" spc="0" baseline="0" err="1">
                <a:ln>
                  <a:noFill/>
                </a:ln>
                <a:solidFill>
                  <a:schemeClr val="accent3">
                    <a:lumMod val="75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Counters</a:t>
            </a:r>
            <a:endParaRPr kumimoji="0" lang="fr-FR" sz="6400" b="0" i="0" u="none" strike="noStrike" cap="none" spc="0" baseline="0">
              <a:ln>
                <a:noFill/>
              </a:ln>
              <a:solidFill>
                <a:schemeClr val="accent3">
                  <a:lumMod val="75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23" name="ZoneTexte 22"/>
          <p:cNvSpPr txBox="1"/>
          <p:nvPr/>
        </p:nvSpPr>
        <p:spPr>
          <a:xfrm>
            <a:off x="19937664" y="11307885"/>
            <a:ext cx="2749151"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lang="fr-FR" err="1">
                <a:solidFill>
                  <a:schemeClr val="accent3">
                    <a:lumMod val="75000"/>
                  </a:schemeClr>
                </a:solidFill>
              </a:rPr>
              <a:t>Metrics</a:t>
            </a:r>
            <a:endParaRPr kumimoji="0" lang="fr-FR" sz="6400" b="0" i="0" u="none" strike="noStrike" cap="none" spc="0" baseline="0">
              <a:ln>
                <a:noFill/>
              </a:ln>
              <a:solidFill>
                <a:schemeClr val="accent3">
                  <a:lumMod val="75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26" name="ZoneTexte 25"/>
          <p:cNvSpPr txBox="1"/>
          <p:nvPr/>
        </p:nvSpPr>
        <p:spPr>
          <a:xfrm>
            <a:off x="12711396" y="12056625"/>
            <a:ext cx="2612895"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lang="fr-FR">
                <a:solidFill>
                  <a:schemeClr val="accent3">
                    <a:lumMod val="75000"/>
                  </a:schemeClr>
                </a:solidFill>
              </a:rPr>
              <a:t>Events</a:t>
            </a:r>
            <a:endParaRPr kumimoji="0" lang="fr-FR" sz="6400" b="0" i="0" u="none" strike="noStrike" cap="none" spc="0" baseline="0">
              <a:ln>
                <a:noFill/>
              </a:ln>
              <a:solidFill>
                <a:schemeClr val="accent3">
                  <a:lumMod val="75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29" name="ZoneTexte 28"/>
          <p:cNvSpPr txBox="1"/>
          <p:nvPr/>
        </p:nvSpPr>
        <p:spPr>
          <a:xfrm>
            <a:off x="4058833" y="9093156"/>
            <a:ext cx="1883529"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lang="fr-FR">
                <a:solidFill>
                  <a:schemeClr val="accent3">
                    <a:lumMod val="75000"/>
                  </a:schemeClr>
                </a:solidFill>
              </a:rPr>
              <a:t>Logs</a:t>
            </a:r>
            <a:endParaRPr kumimoji="0" lang="fr-FR" sz="6400" b="0" i="0" u="none" strike="noStrike" cap="none" spc="0" baseline="0">
              <a:ln>
                <a:noFill/>
              </a:ln>
              <a:solidFill>
                <a:schemeClr val="accent3">
                  <a:lumMod val="75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0" name="ZoneTexte 29"/>
          <p:cNvSpPr txBox="1"/>
          <p:nvPr/>
        </p:nvSpPr>
        <p:spPr>
          <a:xfrm>
            <a:off x="15960124" y="10564006"/>
            <a:ext cx="2840521"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lang="fr-FR" err="1">
                <a:solidFill>
                  <a:schemeClr val="accent3">
                    <a:lumMod val="75000"/>
                  </a:schemeClr>
                </a:solidFill>
              </a:rPr>
              <a:t>Results</a:t>
            </a:r>
            <a:endParaRPr kumimoji="0" lang="fr-FR" sz="6400" b="0" i="0" u="none" strike="noStrike" cap="none" spc="0" baseline="0">
              <a:ln>
                <a:noFill/>
              </a:ln>
              <a:solidFill>
                <a:schemeClr val="accent3">
                  <a:lumMod val="75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1" name="ZoneTexte 30"/>
          <p:cNvSpPr txBox="1"/>
          <p:nvPr/>
        </p:nvSpPr>
        <p:spPr>
          <a:xfrm>
            <a:off x="6100870" y="2513068"/>
            <a:ext cx="235641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Gathering</a:t>
            </a:r>
            <a:endPar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2" name="ZoneTexte 31"/>
          <p:cNvSpPr txBox="1"/>
          <p:nvPr/>
        </p:nvSpPr>
        <p:spPr>
          <a:xfrm>
            <a:off x="12242880" y="2513068"/>
            <a:ext cx="344004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Understanding</a:t>
            </a:r>
            <a:endPar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3" name="ZoneTexte 32"/>
          <p:cNvSpPr txBox="1"/>
          <p:nvPr/>
        </p:nvSpPr>
        <p:spPr>
          <a:xfrm>
            <a:off x="17179152" y="2513068"/>
            <a:ext cx="1413849"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Using</a:t>
            </a:r>
            <a:endPar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4" name="ZoneTexte 33"/>
          <p:cNvSpPr txBox="1"/>
          <p:nvPr/>
        </p:nvSpPr>
        <p:spPr>
          <a:xfrm>
            <a:off x="20991546" y="2513068"/>
            <a:ext cx="235641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Improving</a:t>
            </a:r>
            <a:endPar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5" name="ZoneTexte 34"/>
          <p:cNvSpPr txBox="1"/>
          <p:nvPr/>
        </p:nvSpPr>
        <p:spPr>
          <a:xfrm>
            <a:off x="9307280" y="2513068"/>
            <a:ext cx="2184893"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Modeling</a:t>
            </a:r>
          </a:p>
        </p:txBody>
      </p:sp>
      <p:sp>
        <p:nvSpPr>
          <p:cNvPr id="6" name="ZoneTexte 5"/>
          <p:cNvSpPr txBox="1"/>
          <p:nvPr/>
        </p:nvSpPr>
        <p:spPr>
          <a:xfrm>
            <a:off x="9806615" y="6701571"/>
            <a:ext cx="118622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Data</a:t>
            </a:r>
          </a:p>
        </p:txBody>
      </p:sp>
      <p:sp>
        <p:nvSpPr>
          <p:cNvPr id="9" name="ZoneTexte 8"/>
          <p:cNvSpPr txBox="1"/>
          <p:nvPr/>
        </p:nvSpPr>
        <p:spPr>
          <a:xfrm rot="16200000">
            <a:off x="1120727" y="9535888"/>
            <a:ext cx="2749151"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Metrics</a:t>
            </a:r>
            <a:endPar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Presentation Title"/>
          <p:cNvSpPr>
            <a:spLocks noGrp="1" noEditPoints="1"/>
          </p:cNvSpPr>
          <p:nvPr>
            <p:ph type="title"/>
          </p:nvPr>
        </p:nvSpPr>
        <p:spPr>
          <a:prstGeom prst="rect">
            <a:avLst/>
          </a:prstGeom>
        </p:spPr>
        <p:txBody>
          <a:bodyPr/>
          <a:lstStyle/>
          <a:p>
            <a:r>
              <a:rPr lang="de-DE"/>
              <a:t>The Questions</a:t>
            </a:r>
            <a:endParaRPr/>
          </a:p>
        </p:txBody>
      </p:sp>
      <p:sp>
        <p:nvSpPr>
          <p:cNvPr id="82" name="Body Level One…"/>
          <p:cNvSpPr>
            <a:spLocks noGrp="1" noEditPoints="1"/>
          </p:cNvSpPr>
          <p:nvPr>
            <p:ph type="body" sz="half" idx="1"/>
          </p:nvPr>
        </p:nvSpPr>
        <p:spPr>
          <a:xfrm>
            <a:off x="2838227" y="2700140"/>
            <a:ext cx="19247186" cy="10699337"/>
          </a:xfrm>
          <a:prstGeom prst="rect">
            <a:avLst/>
          </a:prstGeom>
        </p:spPr>
        <p:txBody>
          <a:bodyPr>
            <a:noAutofit/>
          </a:bodyPr>
          <a:lstStyle/>
          <a:p>
            <a:pPr marL="625475" indent="-625475">
              <a:lnSpc>
                <a:spcPct val="110000"/>
              </a:lnSpc>
              <a:spcBef>
                <a:spcPts val="1200"/>
              </a:spcBef>
              <a:spcAft>
                <a:spcPts val="0"/>
              </a:spcAft>
              <a:buFont typeface="Symbol" pitchFamily="2" charset="2"/>
              <a:buChar char=""/>
              <a:tabLst>
                <a:tab pos="433388" algn="l"/>
              </a:tabLst>
            </a:pPr>
            <a:r>
              <a:rPr lang="en-GB" sz="3600" kern="0">
                <a:effectLst/>
                <a:latin typeface="Helvetica Neue" panose="02000503000000020004" pitchFamily="2" charset="0"/>
                <a:ea typeface="Aptos" panose="020B0004020202020204" pitchFamily="34" charset="0"/>
                <a:cs typeface="Helvetica Neue" panose="02000503000000020004" pitchFamily="2" charset="0"/>
              </a:rPr>
              <a:t>What else apart from energy consumption should be measured, and to what detail? </a:t>
            </a:r>
            <a:endParaRPr lang="de-DE" sz="3600" kern="100">
              <a:effectLst/>
              <a:latin typeface="Aptos" panose="020B0004020202020204" pitchFamily="34" charset="0"/>
              <a:ea typeface="Aptos" panose="020B0004020202020204" pitchFamily="34" charset="0"/>
              <a:cs typeface="Times New Roman" panose="02020603050405020304" pitchFamily="18" charset="0"/>
            </a:endParaRPr>
          </a:p>
          <a:p>
            <a:pPr marL="625475" indent="-625475">
              <a:lnSpc>
                <a:spcPct val="110000"/>
              </a:lnSpc>
              <a:spcBef>
                <a:spcPts val="1200"/>
              </a:spcBef>
              <a:spcAft>
                <a:spcPts val="0"/>
              </a:spcAft>
              <a:buFont typeface="Symbol" pitchFamily="2" charset="2"/>
              <a:buChar char=""/>
              <a:tabLst>
                <a:tab pos="433388" algn="l"/>
              </a:tabLst>
            </a:pPr>
            <a:r>
              <a:rPr lang="en-GB" sz="3600" kern="0">
                <a:effectLst/>
                <a:latin typeface="Helvetica Neue" panose="02000503000000020004" pitchFamily="2" charset="0"/>
                <a:ea typeface="Aptos" panose="020B0004020202020204" pitchFamily="34" charset="0"/>
                <a:cs typeface="Helvetica Neue" panose="02000503000000020004" pitchFamily="2" charset="0"/>
              </a:rPr>
              <a:t>To what extent should one look at factors other than energy consumption (e.g. SW) and include the broader environmental impact, spanning from the extraction of raw materials for component manufacturing to the expenses associated with decommissioning? </a:t>
            </a:r>
            <a:endParaRPr lang="de-DE" sz="3600" kern="100">
              <a:effectLst/>
              <a:latin typeface="Aptos" panose="020B0004020202020204" pitchFamily="34" charset="0"/>
              <a:ea typeface="Aptos" panose="020B0004020202020204" pitchFamily="34" charset="0"/>
              <a:cs typeface="Times New Roman" panose="02020603050405020304" pitchFamily="18" charset="0"/>
            </a:endParaRPr>
          </a:p>
          <a:p>
            <a:pPr marL="625475" indent="-625475">
              <a:lnSpc>
                <a:spcPct val="110000"/>
              </a:lnSpc>
              <a:spcBef>
                <a:spcPts val="1200"/>
              </a:spcBef>
              <a:spcAft>
                <a:spcPts val="0"/>
              </a:spcAft>
              <a:buFont typeface="Symbol" pitchFamily="2" charset="2"/>
              <a:buChar char=""/>
              <a:tabLst>
                <a:tab pos="433388" algn="l"/>
              </a:tabLst>
            </a:pPr>
            <a:r>
              <a:rPr lang="en-GB" sz="3600" kern="0">
                <a:effectLst/>
                <a:latin typeface="Helvetica Neue" panose="02000503000000020004" pitchFamily="2" charset="0"/>
                <a:ea typeface="Aptos" panose="020B0004020202020204" pitchFamily="34" charset="0"/>
                <a:cs typeface="Helvetica Neue" panose="02000503000000020004" pitchFamily="2" charset="0"/>
              </a:rPr>
              <a:t>What is the minimum set of data or criteria that a reliable measurement should include? </a:t>
            </a:r>
            <a:endParaRPr lang="de-DE" sz="3600" kern="100">
              <a:effectLst/>
              <a:latin typeface="Aptos" panose="020B0004020202020204" pitchFamily="34" charset="0"/>
              <a:ea typeface="Aptos" panose="020B0004020202020204" pitchFamily="34" charset="0"/>
              <a:cs typeface="Times New Roman" panose="02020603050405020304" pitchFamily="18" charset="0"/>
            </a:endParaRPr>
          </a:p>
          <a:p>
            <a:pPr marL="625475" indent="-625475">
              <a:lnSpc>
                <a:spcPct val="110000"/>
              </a:lnSpc>
              <a:spcBef>
                <a:spcPts val="1200"/>
              </a:spcBef>
              <a:spcAft>
                <a:spcPts val="0"/>
              </a:spcAft>
              <a:buFont typeface="Symbol" pitchFamily="2" charset="2"/>
              <a:buChar char=""/>
              <a:tabLst>
                <a:tab pos="433388" algn="l"/>
              </a:tabLst>
            </a:pPr>
            <a:r>
              <a:rPr lang="en-GB" sz="3600" kern="0">
                <a:effectLst/>
                <a:latin typeface="Helvetica Neue" panose="02000503000000020004" pitchFamily="2" charset="0"/>
                <a:ea typeface="Aptos" panose="020B0004020202020204" pitchFamily="34" charset="0"/>
                <a:cs typeface="Helvetica Neue" panose="02000503000000020004" pitchFamily="2" charset="0"/>
              </a:rPr>
              <a:t>Apart from the data-level, what are the expectations from the SW stack in terms of SW-level monitoring? </a:t>
            </a:r>
            <a:endParaRPr lang="de-DE" sz="3600" kern="100">
              <a:effectLst/>
              <a:latin typeface="Aptos" panose="020B0004020202020204" pitchFamily="34" charset="0"/>
              <a:ea typeface="Aptos" panose="020B0004020202020204" pitchFamily="34" charset="0"/>
              <a:cs typeface="Times New Roman" panose="02020603050405020304" pitchFamily="18" charset="0"/>
            </a:endParaRPr>
          </a:p>
          <a:p>
            <a:pPr marL="625475" indent="-625475">
              <a:lnSpc>
                <a:spcPct val="110000"/>
              </a:lnSpc>
              <a:spcBef>
                <a:spcPts val="1200"/>
              </a:spcBef>
              <a:spcAft>
                <a:spcPts val="0"/>
              </a:spcAft>
              <a:buFont typeface="Symbol" pitchFamily="2" charset="2"/>
              <a:buChar char=""/>
              <a:tabLst>
                <a:tab pos="433388" algn="l"/>
              </a:tabLst>
            </a:pPr>
            <a:r>
              <a:rPr lang="en-GB" sz="3600" kern="0">
                <a:effectLst/>
                <a:latin typeface="Helvetica Neue" panose="02000503000000020004" pitchFamily="2" charset="0"/>
                <a:ea typeface="Aptos" panose="020B0004020202020204" pitchFamily="34" charset="0"/>
                <a:cs typeface="Helvetica Neue" panose="02000503000000020004" pitchFamily="2" charset="0"/>
              </a:rPr>
              <a:t>Are there any successful use cases of systems where such a model has been implemented? </a:t>
            </a:r>
            <a:endParaRPr lang="de-DE" sz="3600" kern="100">
              <a:effectLst/>
              <a:latin typeface="Aptos" panose="020B0004020202020204" pitchFamily="34" charset="0"/>
              <a:ea typeface="Aptos" panose="020B0004020202020204" pitchFamily="34" charset="0"/>
              <a:cs typeface="Times New Roman" panose="02020603050405020304" pitchFamily="18" charset="0"/>
            </a:endParaRPr>
          </a:p>
          <a:p>
            <a:pPr marL="625475" indent="-625475">
              <a:lnSpc>
                <a:spcPct val="110000"/>
              </a:lnSpc>
              <a:spcBef>
                <a:spcPts val="1200"/>
              </a:spcBef>
              <a:spcAft>
                <a:spcPts val="0"/>
              </a:spcAft>
              <a:buFont typeface="Symbol" pitchFamily="2" charset="2"/>
              <a:buChar char=""/>
              <a:tabLst>
                <a:tab pos="433388" algn="l"/>
              </a:tabLst>
            </a:pPr>
            <a:r>
              <a:rPr lang="en-GB" sz="3600" kern="0">
                <a:effectLst/>
                <a:latin typeface="Helvetica Neue" panose="02000503000000020004" pitchFamily="2" charset="0"/>
                <a:ea typeface="Aptos" panose="020B0004020202020204" pitchFamily="34" charset="0"/>
                <a:cs typeface="Helvetica Neue" panose="02000503000000020004" pitchFamily="2" charset="0"/>
              </a:rPr>
              <a:t>Are there any existing examples of metrics that could serve as the skeleton of a standard? </a:t>
            </a:r>
            <a:endParaRPr lang="de-DE" sz="3600" kern="100">
              <a:effectLst/>
              <a:latin typeface="Aptos" panose="020B0004020202020204" pitchFamily="34" charset="0"/>
              <a:ea typeface="Aptos" panose="020B0004020202020204" pitchFamily="34" charset="0"/>
              <a:cs typeface="Times New Roman" panose="02020603050405020304" pitchFamily="18" charset="0"/>
            </a:endParaRPr>
          </a:p>
          <a:p>
            <a:pPr marL="625475" indent="-625475">
              <a:lnSpc>
                <a:spcPct val="110000"/>
              </a:lnSpc>
              <a:spcBef>
                <a:spcPts val="1200"/>
              </a:spcBef>
              <a:spcAft>
                <a:spcPts val="0"/>
              </a:spcAft>
              <a:buFont typeface="Symbol" pitchFamily="2" charset="2"/>
              <a:buChar char=""/>
              <a:tabLst>
                <a:tab pos="433388" algn="l"/>
              </a:tabLst>
            </a:pPr>
            <a:r>
              <a:rPr lang="en-GB" sz="3600" kern="0">
                <a:effectLst/>
                <a:latin typeface="Helvetica Neue" panose="02000503000000020004" pitchFamily="2" charset="0"/>
                <a:ea typeface="Aptos" panose="020B0004020202020204" pitchFamily="34" charset="0"/>
                <a:cs typeface="Helvetica Neue" panose="02000503000000020004" pitchFamily="2" charset="0"/>
              </a:rPr>
              <a:t>Is there any simple way to establish a measurement that would enable comparisons? </a:t>
            </a:r>
            <a:endParaRPr lang="de-DE" sz="3600" kern="100">
              <a:effectLst/>
              <a:latin typeface="Aptos" panose="020B0004020202020204" pitchFamily="34" charset="0"/>
              <a:ea typeface="Aptos" panose="020B0004020202020204" pitchFamily="34" charset="0"/>
              <a:cs typeface="Times New Roman" panose="02020603050405020304" pitchFamily="18" charset="0"/>
            </a:endParaRPr>
          </a:p>
          <a:p>
            <a:pPr marL="625475" indent="-625475">
              <a:lnSpc>
                <a:spcPct val="110000"/>
              </a:lnSpc>
              <a:spcBef>
                <a:spcPts val="1200"/>
              </a:spcBef>
              <a:spcAft>
                <a:spcPts val="0"/>
              </a:spcAft>
              <a:buFont typeface="Symbol" pitchFamily="2" charset="2"/>
              <a:buChar char=""/>
              <a:tabLst>
                <a:tab pos="433388" algn="l"/>
              </a:tabLst>
            </a:pPr>
            <a:r>
              <a:rPr lang="en-GB" sz="3600" kern="0">
                <a:effectLst/>
                <a:latin typeface="Helvetica Neue" panose="02000503000000020004" pitchFamily="2" charset="0"/>
                <a:ea typeface="Aptos" panose="020B0004020202020204" pitchFamily="34" charset="0"/>
                <a:cs typeface="Helvetica Neue" panose="02000503000000020004" pitchFamily="2" charset="0"/>
              </a:rPr>
              <a:t>Once such a model is established, how detailed should it be? </a:t>
            </a:r>
            <a:endParaRPr lang="de-DE" sz="3600" kern="100">
              <a:effectLst/>
              <a:latin typeface="Aptos" panose="020B0004020202020204" pitchFamily="34" charset="0"/>
              <a:ea typeface="Aptos" panose="020B0004020202020204" pitchFamily="34" charset="0"/>
              <a:cs typeface="Times New Roman" panose="02020603050405020304" pitchFamily="18" charset="0"/>
            </a:endParaRPr>
          </a:p>
          <a:p>
            <a:pPr marL="625475" indent="-625475">
              <a:lnSpc>
                <a:spcPct val="110000"/>
              </a:lnSpc>
              <a:spcBef>
                <a:spcPts val="1200"/>
              </a:spcBef>
              <a:spcAft>
                <a:spcPts val="0"/>
              </a:spcAft>
              <a:buFont typeface="Symbol" pitchFamily="2" charset="2"/>
              <a:buChar char=""/>
              <a:tabLst>
                <a:tab pos="433388" algn="l"/>
              </a:tabLst>
            </a:pPr>
            <a:r>
              <a:rPr lang="en-GB" sz="3600" kern="0">
                <a:effectLst/>
                <a:latin typeface="Helvetica Neue" panose="02000503000000020004" pitchFamily="2" charset="0"/>
                <a:ea typeface="Aptos" panose="020B0004020202020204" pitchFamily="34" charset="0"/>
                <a:cs typeface="Helvetica Neue" panose="02000503000000020004" pitchFamily="2" charset="0"/>
              </a:rPr>
              <a:t>What approximate level of granularity should it be based on?</a:t>
            </a:r>
            <a:endParaRPr lang="de-DE" sz="3600" kern="10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10000"/>
              </a:lnSpc>
              <a:spcBef>
                <a:spcPts val="1200"/>
              </a:spcBef>
              <a:buNone/>
            </a:pPr>
            <a:endParaRPr lang="de-DE" sz="8000"/>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 Effective Ways to Improve Customer Service Efficiency"/>
          <p:cNvPicPr>
            <a:picLocks noChangeAspect="1" noChangeArrowheads="1"/>
          </p:cNvPicPr>
          <p:nvPr/>
        </p:nvPicPr>
        <p:blipFill>
          <a:blip r:embed="rId2"/>
          <a:srcRect l="21813" t="1" r="22727" b="-32187"/>
          <a:stretch/>
        </p:blipFill>
        <p:spPr bwMode="auto">
          <a:xfrm>
            <a:off x="1639210" y="1471555"/>
            <a:ext cx="3029312" cy="2708556"/>
          </a:xfrm>
          <a:prstGeom prst="ellipse">
            <a:avLst/>
          </a:prstGeom>
          <a:noFill/>
        </p:spPr>
      </p:pic>
      <p:sp>
        <p:nvSpPr>
          <p:cNvPr id="11" name="ZoneTexte 10"/>
          <p:cNvSpPr txBox="1"/>
          <p:nvPr/>
        </p:nvSpPr>
        <p:spPr>
          <a:xfrm rot="16200000">
            <a:off x="-4041241" y="6698040"/>
            <a:ext cx="9291005"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How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does</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One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Define</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An ‘Energy Efficient’ HPC System?</a:t>
            </a:r>
            <a:b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kumimoji="0" lang="fr-FR" sz="16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From</a:t>
            </a:r>
            <a:r>
              <a:rPr kumimoji="0" lang="fr-FR" sz="16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Data to Action</a:t>
            </a:r>
          </a:p>
        </p:txBody>
      </p:sp>
      <p:sp>
        <p:nvSpPr>
          <p:cNvPr id="12" name="ZoneTexte 11"/>
          <p:cNvSpPr txBox="1"/>
          <p:nvPr/>
        </p:nvSpPr>
        <p:spPr>
          <a:xfrm rot="16200000">
            <a:off x="3501309" y="4391619"/>
            <a:ext cx="2202526"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Steps</a:t>
            </a:r>
            <a:endPar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9" name="ZoneTexte 18"/>
          <p:cNvSpPr txBox="1"/>
          <p:nvPr/>
        </p:nvSpPr>
        <p:spPr>
          <a:xfrm>
            <a:off x="2556602" y="9332075"/>
            <a:ext cx="213039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32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Complexity</a:t>
            </a:r>
            <a:endParaRPr kumimoji="0" lang="fr-FR" sz="32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8" name="ZoneTexte 37"/>
          <p:cNvSpPr txBox="1"/>
          <p:nvPr/>
        </p:nvSpPr>
        <p:spPr>
          <a:xfrm>
            <a:off x="2538824" y="10584900"/>
            <a:ext cx="2790829"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32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Reproducibility</a:t>
            </a:r>
            <a:endParaRPr kumimoji="0" lang="fr-FR" sz="32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9" name="ZoneTexte 38"/>
          <p:cNvSpPr txBox="1"/>
          <p:nvPr/>
        </p:nvSpPr>
        <p:spPr>
          <a:xfrm>
            <a:off x="2556602" y="8302604"/>
            <a:ext cx="1013098"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32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Time</a:t>
            </a:r>
          </a:p>
        </p:txBody>
      </p:sp>
      <p:sp>
        <p:nvSpPr>
          <p:cNvPr id="40" name="ZoneTexte 39"/>
          <p:cNvSpPr txBox="1"/>
          <p:nvPr/>
        </p:nvSpPr>
        <p:spPr>
          <a:xfrm>
            <a:off x="2538823" y="11679642"/>
            <a:ext cx="2721899"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32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HW/SW</a:t>
            </a:r>
            <a:br>
              <a:rPr kumimoji="0" lang="fr-FR" sz="32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kumimoji="0" lang="fr-FR" sz="32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Dependencies</a:t>
            </a:r>
            <a:endParaRPr kumimoji="0" lang="fr-FR" sz="32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cxnSp>
        <p:nvCxnSpPr>
          <p:cNvPr id="42" name="Connecteur droit 41"/>
          <p:cNvCxnSpPr/>
          <p:nvPr/>
        </p:nvCxnSpPr>
        <p:spPr>
          <a:xfrm>
            <a:off x="2538823" y="9095014"/>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43" name="Connecteur droit 42"/>
          <p:cNvCxnSpPr/>
          <p:nvPr/>
        </p:nvCxnSpPr>
        <p:spPr>
          <a:xfrm>
            <a:off x="2538823" y="10308771"/>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44" name="Connecteur droit 43"/>
          <p:cNvCxnSpPr/>
          <p:nvPr/>
        </p:nvCxnSpPr>
        <p:spPr>
          <a:xfrm>
            <a:off x="2538823" y="11512352"/>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45" name="Connecteur droit 44"/>
          <p:cNvCxnSpPr/>
          <p:nvPr/>
        </p:nvCxnSpPr>
        <p:spPr>
          <a:xfrm>
            <a:off x="2538823" y="12883223"/>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46" name="Connecteur droit 45"/>
          <p:cNvCxnSpPr/>
          <p:nvPr/>
        </p:nvCxnSpPr>
        <p:spPr>
          <a:xfrm flipV="1">
            <a:off x="8751696" y="6203836"/>
            <a:ext cx="0" cy="670063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51" name="Connecteur droit 50"/>
          <p:cNvCxnSpPr/>
          <p:nvPr/>
        </p:nvCxnSpPr>
        <p:spPr>
          <a:xfrm flipV="1">
            <a:off x="12254604" y="6199080"/>
            <a:ext cx="0" cy="670063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52" name="Connecteur droit 51"/>
          <p:cNvCxnSpPr/>
          <p:nvPr/>
        </p:nvCxnSpPr>
        <p:spPr>
          <a:xfrm flipV="1">
            <a:off x="16011021" y="6199080"/>
            <a:ext cx="0" cy="670063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53" name="Connecteur droit 52"/>
          <p:cNvCxnSpPr/>
          <p:nvPr/>
        </p:nvCxnSpPr>
        <p:spPr>
          <a:xfrm flipV="1">
            <a:off x="19831149" y="6199080"/>
            <a:ext cx="0" cy="670063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54" name="Connecteur droit 53"/>
          <p:cNvCxnSpPr/>
          <p:nvPr/>
        </p:nvCxnSpPr>
        <p:spPr>
          <a:xfrm>
            <a:off x="2538823" y="7908470"/>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56" name="Connecteur droit 55"/>
          <p:cNvCxnSpPr/>
          <p:nvPr/>
        </p:nvCxnSpPr>
        <p:spPr>
          <a:xfrm flipV="1">
            <a:off x="5330159" y="6182589"/>
            <a:ext cx="0" cy="670063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sp>
        <p:nvSpPr>
          <p:cNvPr id="81" name="Ellipse 80"/>
          <p:cNvSpPr/>
          <p:nvPr/>
        </p:nvSpPr>
        <p:spPr>
          <a:xfrm>
            <a:off x="6327152" y="4102501"/>
            <a:ext cx="1738800" cy="1738800"/>
          </a:xfrm>
          <a:prstGeom prst="ellipse">
            <a:avLst/>
          </a:prstGeom>
          <a:blipFill>
            <a:blip r:embed="rId3"/>
            <a:srcRect/>
            <a:stretch>
              <a:fillRect/>
            </a:stretch>
          </a:blip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82" name="ZoneTexte 81"/>
          <p:cNvSpPr txBox="1"/>
          <p:nvPr/>
        </p:nvSpPr>
        <p:spPr>
          <a:xfrm>
            <a:off x="6100870" y="2513068"/>
            <a:ext cx="235641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Gathering</a:t>
            </a:r>
            <a:endPar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83" name="Ellipse 82"/>
          <p:cNvSpPr/>
          <p:nvPr/>
        </p:nvSpPr>
        <p:spPr>
          <a:xfrm>
            <a:off x="9350327" y="3885957"/>
            <a:ext cx="2098800" cy="2098800"/>
          </a:xfrm>
          <a:prstGeom prst="ellipse">
            <a:avLst/>
          </a:prstGeom>
          <a:blipFill>
            <a:blip r:embed="rId4"/>
            <a:srcRect/>
            <a:stretch>
              <a:fillRect/>
            </a:stretch>
          </a:blip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84" name="Ellipse 83"/>
          <p:cNvSpPr/>
          <p:nvPr/>
        </p:nvSpPr>
        <p:spPr>
          <a:xfrm>
            <a:off x="12733502" y="3745036"/>
            <a:ext cx="2458800" cy="2458800"/>
          </a:xfrm>
          <a:prstGeom prst="ellipse">
            <a:avLst/>
          </a:prstGeom>
          <a:blipFill>
            <a:blip r:embed="rId5"/>
            <a:srcRect/>
            <a:stretch>
              <a:fillRect/>
            </a:stretch>
          </a:blip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85" name="ZoneTexte 84"/>
          <p:cNvSpPr txBox="1"/>
          <p:nvPr/>
        </p:nvSpPr>
        <p:spPr>
          <a:xfrm>
            <a:off x="12242880" y="2513068"/>
            <a:ext cx="344004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Understanding</a:t>
            </a:r>
            <a:endPar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86" name="Ellipse 85"/>
          <p:cNvSpPr/>
          <p:nvPr/>
        </p:nvSpPr>
        <p:spPr>
          <a:xfrm>
            <a:off x="16476677" y="3528134"/>
            <a:ext cx="2818800" cy="2818800"/>
          </a:xfrm>
          <a:prstGeom prst="ellipse">
            <a:avLst/>
          </a:prstGeom>
          <a:blipFill>
            <a:blip r:embed="rId6"/>
            <a:srcRect/>
            <a:stretch>
              <a:fillRect/>
            </a:stretch>
          </a:blip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87" name="ZoneTexte 86"/>
          <p:cNvSpPr txBox="1"/>
          <p:nvPr/>
        </p:nvSpPr>
        <p:spPr>
          <a:xfrm>
            <a:off x="17179152" y="2513068"/>
            <a:ext cx="1413849"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Using</a:t>
            </a:r>
            <a:endPar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88" name="Ellipse 87"/>
          <p:cNvSpPr/>
          <p:nvPr/>
        </p:nvSpPr>
        <p:spPr>
          <a:xfrm>
            <a:off x="20579851" y="3382676"/>
            <a:ext cx="3179804" cy="3179804"/>
          </a:xfrm>
          <a:prstGeom prst="ellipse">
            <a:avLst/>
          </a:prstGeom>
          <a:blipFill>
            <a:blip r:embed="rId7"/>
            <a:srcRect/>
            <a:stretch>
              <a:fillRect/>
            </a:stretch>
          </a:blip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89" name="ZoneTexte 88"/>
          <p:cNvSpPr txBox="1"/>
          <p:nvPr/>
        </p:nvSpPr>
        <p:spPr>
          <a:xfrm>
            <a:off x="20991546" y="2513068"/>
            <a:ext cx="235641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Improving</a:t>
            </a:r>
            <a:endPar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90" name="ZoneTexte 89"/>
          <p:cNvSpPr txBox="1"/>
          <p:nvPr/>
        </p:nvSpPr>
        <p:spPr>
          <a:xfrm>
            <a:off x="6602717" y="6748804"/>
            <a:ext cx="118622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Data</a:t>
            </a:r>
          </a:p>
        </p:txBody>
      </p:sp>
      <p:sp>
        <p:nvSpPr>
          <p:cNvPr id="93" name="ZoneTexte 92"/>
          <p:cNvSpPr txBox="1"/>
          <p:nvPr/>
        </p:nvSpPr>
        <p:spPr>
          <a:xfrm>
            <a:off x="17292965" y="6763927"/>
            <a:ext cx="118622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Data</a:t>
            </a:r>
          </a:p>
        </p:txBody>
      </p:sp>
      <p:sp>
        <p:nvSpPr>
          <p:cNvPr id="94" name="ZoneTexte 93"/>
          <p:cNvSpPr txBox="1"/>
          <p:nvPr/>
        </p:nvSpPr>
        <p:spPr>
          <a:xfrm>
            <a:off x="21021201" y="6739730"/>
            <a:ext cx="229710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Efficiency</a:t>
            </a:r>
            <a:endPar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95" name="ZoneTexte 94"/>
          <p:cNvSpPr txBox="1"/>
          <p:nvPr/>
        </p:nvSpPr>
        <p:spPr>
          <a:xfrm>
            <a:off x="9307280" y="2513068"/>
            <a:ext cx="2184893"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Modeling</a:t>
            </a:r>
          </a:p>
        </p:txBody>
      </p:sp>
      <p:sp>
        <p:nvSpPr>
          <p:cNvPr id="96" name="ZoneTexte 95"/>
          <p:cNvSpPr txBox="1"/>
          <p:nvPr/>
        </p:nvSpPr>
        <p:spPr>
          <a:xfrm>
            <a:off x="13369791" y="6763926"/>
            <a:ext cx="118622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Data</a:t>
            </a:r>
          </a:p>
        </p:txBody>
      </p:sp>
      <p:sp>
        <p:nvSpPr>
          <p:cNvPr id="2" name="ZoneTexte 1"/>
          <p:cNvSpPr txBox="1"/>
          <p:nvPr/>
        </p:nvSpPr>
        <p:spPr>
          <a:xfrm>
            <a:off x="9806615" y="6701571"/>
            <a:ext cx="118622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Data</a:t>
            </a:r>
          </a:p>
        </p:txBody>
      </p:sp>
      <p:sp>
        <p:nvSpPr>
          <p:cNvPr id="3" name="ZoneTexte 2"/>
          <p:cNvSpPr txBox="1"/>
          <p:nvPr/>
        </p:nvSpPr>
        <p:spPr>
          <a:xfrm rot="16200000">
            <a:off x="-278561" y="9765033"/>
            <a:ext cx="4212692"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Challenges</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 Effective Ways to Improve Customer Service Efficiency"/>
          <p:cNvPicPr>
            <a:picLocks noChangeAspect="1" noChangeArrowheads="1"/>
          </p:cNvPicPr>
          <p:nvPr/>
        </p:nvPicPr>
        <p:blipFill>
          <a:blip r:embed="rId2"/>
          <a:srcRect l="21813" t="1" r="22727" b="-32187"/>
          <a:stretch/>
        </p:blipFill>
        <p:spPr bwMode="auto">
          <a:xfrm>
            <a:off x="1639210" y="1471555"/>
            <a:ext cx="3029312" cy="2708556"/>
          </a:xfrm>
          <a:prstGeom prst="ellipse">
            <a:avLst/>
          </a:prstGeom>
          <a:noFill/>
        </p:spPr>
      </p:pic>
      <p:sp>
        <p:nvSpPr>
          <p:cNvPr id="11" name="ZoneTexte 10"/>
          <p:cNvSpPr txBox="1"/>
          <p:nvPr/>
        </p:nvSpPr>
        <p:spPr>
          <a:xfrm rot="16200000">
            <a:off x="-4041241" y="6698040"/>
            <a:ext cx="9291005"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How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does</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One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Define</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An ‘Energy Efficient’ HPC System?</a:t>
            </a:r>
            <a:b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kumimoji="0" lang="fr-FR" sz="16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From</a:t>
            </a:r>
            <a:r>
              <a:rPr kumimoji="0" lang="fr-FR" sz="16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Data to Action</a:t>
            </a:r>
          </a:p>
        </p:txBody>
      </p:sp>
      <p:sp>
        <p:nvSpPr>
          <p:cNvPr id="12" name="ZoneTexte 11"/>
          <p:cNvSpPr txBox="1"/>
          <p:nvPr/>
        </p:nvSpPr>
        <p:spPr>
          <a:xfrm rot="16200000">
            <a:off x="3501309" y="4391619"/>
            <a:ext cx="2202526"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Steps</a:t>
            </a:r>
            <a:endPar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9" name="ZoneTexte 18"/>
          <p:cNvSpPr txBox="1"/>
          <p:nvPr/>
        </p:nvSpPr>
        <p:spPr>
          <a:xfrm>
            <a:off x="2556602" y="9332075"/>
            <a:ext cx="213039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32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Complexity</a:t>
            </a:r>
            <a:endParaRPr kumimoji="0" lang="fr-FR" sz="32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8" name="ZoneTexte 37"/>
          <p:cNvSpPr txBox="1"/>
          <p:nvPr/>
        </p:nvSpPr>
        <p:spPr>
          <a:xfrm>
            <a:off x="2538824" y="10584900"/>
            <a:ext cx="2790829"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32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Reproducibility</a:t>
            </a:r>
            <a:endParaRPr kumimoji="0" lang="fr-FR" sz="32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9" name="ZoneTexte 38"/>
          <p:cNvSpPr txBox="1"/>
          <p:nvPr/>
        </p:nvSpPr>
        <p:spPr>
          <a:xfrm>
            <a:off x="2556602" y="8302604"/>
            <a:ext cx="1013098"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32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Time</a:t>
            </a:r>
          </a:p>
        </p:txBody>
      </p:sp>
      <p:sp>
        <p:nvSpPr>
          <p:cNvPr id="40" name="ZoneTexte 39"/>
          <p:cNvSpPr txBox="1"/>
          <p:nvPr/>
        </p:nvSpPr>
        <p:spPr>
          <a:xfrm>
            <a:off x="2538823" y="11679642"/>
            <a:ext cx="2721899"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32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HW/SW</a:t>
            </a:r>
            <a:br>
              <a:rPr kumimoji="0" lang="fr-FR" sz="32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kumimoji="0" lang="fr-FR" sz="32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Dependencies</a:t>
            </a:r>
            <a:endParaRPr kumimoji="0" lang="fr-FR" sz="32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cxnSp>
        <p:nvCxnSpPr>
          <p:cNvPr id="42" name="Connecteur droit 41"/>
          <p:cNvCxnSpPr/>
          <p:nvPr/>
        </p:nvCxnSpPr>
        <p:spPr>
          <a:xfrm>
            <a:off x="2538823" y="9095014"/>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43" name="Connecteur droit 42"/>
          <p:cNvCxnSpPr/>
          <p:nvPr/>
        </p:nvCxnSpPr>
        <p:spPr>
          <a:xfrm>
            <a:off x="2538823" y="10308771"/>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44" name="Connecteur droit 43"/>
          <p:cNvCxnSpPr/>
          <p:nvPr/>
        </p:nvCxnSpPr>
        <p:spPr>
          <a:xfrm>
            <a:off x="2538823" y="11512352"/>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45" name="Connecteur droit 44"/>
          <p:cNvCxnSpPr/>
          <p:nvPr/>
        </p:nvCxnSpPr>
        <p:spPr>
          <a:xfrm>
            <a:off x="2538823" y="12883223"/>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46" name="Connecteur droit 45"/>
          <p:cNvCxnSpPr/>
          <p:nvPr/>
        </p:nvCxnSpPr>
        <p:spPr>
          <a:xfrm flipV="1">
            <a:off x="8751696" y="6203836"/>
            <a:ext cx="0" cy="670063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51" name="Connecteur droit 50"/>
          <p:cNvCxnSpPr/>
          <p:nvPr/>
        </p:nvCxnSpPr>
        <p:spPr>
          <a:xfrm flipV="1">
            <a:off x="12254604" y="6199080"/>
            <a:ext cx="0" cy="670063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52" name="Connecteur droit 51"/>
          <p:cNvCxnSpPr/>
          <p:nvPr/>
        </p:nvCxnSpPr>
        <p:spPr>
          <a:xfrm flipV="1">
            <a:off x="16011021" y="6199080"/>
            <a:ext cx="0" cy="670063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53" name="Connecteur droit 52"/>
          <p:cNvCxnSpPr/>
          <p:nvPr/>
        </p:nvCxnSpPr>
        <p:spPr>
          <a:xfrm flipV="1">
            <a:off x="19831149" y="6199080"/>
            <a:ext cx="0" cy="670063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54" name="Connecteur droit 53"/>
          <p:cNvCxnSpPr/>
          <p:nvPr/>
        </p:nvCxnSpPr>
        <p:spPr>
          <a:xfrm>
            <a:off x="2538823" y="7908470"/>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sp>
        <p:nvSpPr>
          <p:cNvPr id="55" name="ZoneTexte 54"/>
          <p:cNvSpPr txBox="1"/>
          <p:nvPr/>
        </p:nvSpPr>
        <p:spPr>
          <a:xfrm>
            <a:off x="6334246" y="8203944"/>
            <a:ext cx="1559722"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lang="fr-FR" sz="3200">
                <a:solidFill>
                  <a:srgbClr val="000000"/>
                </a:solidFill>
              </a:rPr>
              <a:t>Medium</a:t>
            </a:r>
            <a:endPar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cxnSp>
        <p:nvCxnSpPr>
          <p:cNvPr id="56" name="Connecteur droit 55"/>
          <p:cNvCxnSpPr/>
          <p:nvPr/>
        </p:nvCxnSpPr>
        <p:spPr>
          <a:xfrm flipV="1">
            <a:off x="5330159" y="6182589"/>
            <a:ext cx="0" cy="670063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sp>
        <p:nvSpPr>
          <p:cNvPr id="57" name="ZoneTexte 56"/>
          <p:cNvSpPr txBox="1"/>
          <p:nvPr/>
        </p:nvSpPr>
        <p:spPr>
          <a:xfrm>
            <a:off x="6577947" y="9432144"/>
            <a:ext cx="85440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Low</a:t>
            </a:r>
          </a:p>
        </p:txBody>
      </p:sp>
      <p:sp>
        <p:nvSpPr>
          <p:cNvPr id="58" name="ZoneTexte 57"/>
          <p:cNvSpPr txBox="1"/>
          <p:nvPr/>
        </p:nvSpPr>
        <p:spPr>
          <a:xfrm>
            <a:off x="6561916" y="10628139"/>
            <a:ext cx="94577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High</a:t>
            </a:r>
          </a:p>
        </p:txBody>
      </p:sp>
      <p:sp>
        <p:nvSpPr>
          <p:cNvPr id="61" name="ZoneTexte 60"/>
          <p:cNvSpPr txBox="1"/>
          <p:nvPr/>
        </p:nvSpPr>
        <p:spPr>
          <a:xfrm>
            <a:off x="6186010" y="11890753"/>
            <a:ext cx="1559722"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Medium</a:t>
            </a:r>
          </a:p>
        </p:txBody>
      </p:sp>
      <p:sp>
        <p:nvSpPr>
          <p:cNvPr id="62" name="ZoneTexte 61"/>
          <p:cNvSpPr txBox="1"/>
          <p:nvPr/>
        </p:nvSpPr>
        <p:spPr>
          <a:xfrm>
            <a:off x="9062852" y="8189220"/>
            <a:ext cx="288059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lang="fr-FR" sz="3200">
                <a:solidFill>
                  <a:srgbClr val="000000"/>
                </a:solidFill>
              </a:rPr>
              <a:t>Low to Medium</a:t>
            </a:r>
            <a:endPar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63" name="ZoneTexte 62"/>
          <p:cNvSpPr txBox="1"/>
          <p:nvPr/>
        </p:nvSpPr>
        <p:spPr>
          <a:xfrm>
            <a:off x="10076507" y="9432145"/>
            <a:ext cx="85440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lang="fr-FR" sz="3200">
                <a:solidFill>
                  <a:srgbClr val="000000"/>
                </a:solidFill>
              </a:rPr>
              <a:t>Low</a:t>
            </a:r>
            <a:endPar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64" name="ZoneTexte 63"/>
          <p:cNvSpPr txBox="1"/>
          <p:nvPr/>
        </p:nvSpPr>
        <p:spPr>
          <a:xfrm>
            <a:off x="10039435" y="10628140"/>
            <a:ext cx="94577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lang="fr-FR" sz="3200">
                <a:solidFill>
                  <a:srgbClr val="000000"/>
                </a:solidFill>
              </a:rPr>
              <a:t>High</a:t>
            </a:r>
            <a:endPar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65" name="ZoneTexte 64"/>
          <p:cNvSpPr txBox="1"/>
          <p:nvPr/>
        </p:nvSpPr>
        <p:spPr>
          <a:xfrm>
            <a:off x="10093069" y="11890754"/>
            <a:ext cx="85440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lang="fr-FR" sz="3200">
                <a:solidFill>
                  <a:srgbClr val="000000"/>
                </a:solidFill>
              </a:rPr>
              <a:t>Low</a:t>
            </a:r>
            <a:endPar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66" name="ZoneTexte 65"/>
          <p:cNvSpPr txBox="1"/>
          <p:nvPr/>
        </p:nvSpPr>
        <p:spPr>
          <a:xfrm>
            <a:off x="13514850" y="8186512"/>
            <a:ext cx="94577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lang="fr-FR" sz="3200">
                <a:solidFill>
                  <a:srgbClr val="000000"/>
                </a:solidFill>
              </a:rPr>
              <a:t>High</a:t>
            </a:r>
            <a:endPar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68" name="ZoneTexte 67"/>
          <p:cNvSpPr txBox="1"/>
          <p:nvPr/>
        </p:nvSpPr>
        <p:spPr>
          <a:xfrm>
            <a:off x="13199439" y="9414712"/>
            <a:ext cx="1559722"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lang="fr-FR" sz="3200">
                <a:solidFill>
                  <a:srgbClr val="000000"/>
                </a:solidFill>
              </a:rPr>
              <a:t>Medium</a:t>
            </a:r>
            <a:endPar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69" name="ZoneTexte 68"/>
          <p:cNvSpPr txBox="1"/>
          <p:nvPr/>
        </p:nvSpPr>
        <p:spPr>
          <a:xfrm>
            <a:off x="13207875" y="10610707"/>
            <a:ext cx="1559722"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lang="fr-FR" sz="3200">
                <a:solidFill>
                  <a:srgbClr val="000000"/>
                </a:solidFill>
              </a:rPr>
              <a:t>Medium</a:t>
            </a:r>
            <a:endPar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70" name="ZoneTexte 69"/>
          <p:cNvSpPr txBox="1"/>
          <p:nvPr/>
        </p:nvSpPr>
        <p:spPr>
          <a:xfrm>
            <a:off x="13822626" y="11873321"/>
            <a:ext cx="330219"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lang="fr-FR" sz="3200">
                <a:solidFill>
                  <a:srgbClr val="000000"/>
                </a:solidFill>
              </a:rPr>
              <a:t>?</a:t>
            </a:r>
            <a:endPar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71" name="ZoneTexte 70"/>
          <p:cNvSpPr txBox="1"/>
          <p:nvPr/>
        </p:nvSpPr>
        <p:spPr>
          <a:xfrm>
            <a:off x="17396444" y="8186512"/>
            <a:ext cx="94577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lang="fr-FR" sz="3200">
                <a:solidFill>
                  <a:srgbClr val="000000"/>
                </a:solidFill>
              </a:rPr>
              <a:t>High</a:t>
            </a:r>
            <a:endPar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72" name="ZoneTexte 71"/>
          <p:cNvSpPr txBox="1"/>
          <p:nvPr/>
        </p:nvSpPr>
        <p:spPr>
          <a:xfrm>
            <a:off x="17396443" y="9414712"/>
            <a:ext cx="94577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lang="fr-FR" sz="3200">
                <a:solidFill>
                  <a:srgbClr val="000000"/>
                </a:solidFill>
              </a:rPr>
              <a:t>High</a:t>
            </a:r>
            <a:endPar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73" name="ZoneTexte 72"/>
          <p:cNvSpPr txBox="1"/>
          <p:nvPr/>
        </p:nvSpPr>
        <p:spPr>
          <a:xfrm>
            <a:off x="17725757" y="10610707"/>
            <a:ext cx="330219"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lang="fr-FR" sz="3200">
                <a:solidFill>
                  <a:srgbClr val="000000"/>
                </a:solidFill>
              </a:rPr>
              <a:t>?</a:t>
            </a:r>
            <a:endPar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74" name="ZoneTexte 73"/>
          <p:cNvSpPr txBox="1"/>
          <p:nvPr/>
        </p:nvSpPr>
        <p:spPr>
          <a:xfrm>
            <a:off x="17425787" y="11873321"/>
            <a:ext cx="94577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lang="fr-FR" sz="3200">
                <a:solidFill>
                  <a:srgbClr val="000000"/>
                </a:solidFill>
              </a:rPr>
              <a:t>High</a:t>
            </a:r>
            <a:endPar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75" name="ZoneTexte 74"/>
          <p:cNvSpPr txBox="1"/>
          <p:nvPr/>
        </p:nvSpPr>
        <p:spPr>
          <a:xfrm>
            <a:off x="22002621" y="8174777"/>
            <a:ext cx="330219"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lang="fr-FR" sz="3200">
                <a:solidFill>
                  <a:srgbClr val="000000"/>
                </a:solidFill>
              </a:rPr>
              <a:t>?</a:t>
            </a:r>
            <a:endPar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77" name="ZoneTexte 76"/>
          <p:cNvSpPr txBox="1"/>
          <p:nvPr/>
        </p:nvSpPr>
        <p:spPr>
          <a:xfrm>
            <a:off x="21020104" y="9415783"/>
            <a:ext cx="229710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lang="fr-FR" sz="3200">
                <a:solidFill>
                  <a:srgbClr val="000000"/>
                </a:solidFill>
              </a:rPr>
              <a:t>Very High</a:t>
            </a:r>
            <a:endPar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78" name="ZoneTexte 77"/>
          <p:cNvSpPr txBox="1"/>
          <p:nvPr/>
        </p:nvSpPr>
        <p:spPr>
          <a:xfrm>
            <a:off x="22002621" y="10598972"/>
            <a:ext cx="330219"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lang="fr-FR" sz="3200">
                <a:solidFill>
                  <a:srgbClr val="000000"/>
                </a:solidFill>
              </a:rPr>
              <a:t>?</a:t>
            </a:r>
            <a:endPar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80" name="ZoneTexte 79"/>
          <p:cNvSpPr txBox="1"/>
          <p:nvPr/>
        </p:nvSpPr>
        <p:spPr>
          <a:xfrm>
            <a:off x="21694843" y="11861586"/>
            <a:ext cx="94577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lang="fr-FR" sz="3200">
                <a:solidFill>
                  <a:srgbClr val="000000"/>
                </a:solidFill>
              </a:rPr>
              <a:t>High</a:t>
            </a:r>
            <a:endPar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81" name="Ellipse 80"/>
          <p:cNvSpPr/>
          <p:nvPr/>
        </p:nvSpPr>
        <p:spPr>
          <a:xfrm>
            <a:off x="6327152" y="4102501"/>
            <a:ext cx="1738800" cy="1738800"/>
          </a:xfrm>
          <a:prstGeom prst="ellipse">
            <a:avLst/>
          </a:prstGeom>
          <a:blipFill>
            <a:blip r:embed="rId3"/>
            <a:srcRect/>
            <a:stretch>
              <a:fillRect/>
            </a:stretch>
          </a:blip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82" name="ZoneTexte 81"/>
          <p:cNvSpPr txBox="1"/>
          <p:nvPr/>
        </p:nvSpPr>
        <p:spPr>
          <a:xfrm>
            <a:off x="6100870" y="2513068"/>
            <a:ext cx="235641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Gathering</a:t>
            </a:r>
            <a:endPar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83" name="Ellipse 82"/>
          <p:cNvSpPr/>
          <p:nvPr/>
        </p:nvSpPr>
        <p:spPr>
          <a:xfrm>
            <a:off x="9350327" y="3885957"/>
            <a:ext cx="2098800" cy="2098800"/>
          </a:xfrm>
          <a:prstGeom prst="ellipse">
            <a:avLst/>
          </a:prstGeom>
          <a:blipFill>
            <a:blip r:embed="rId4"/>
            <a:srcRect/>
            <a:stretch>
              <a:fillRect/>
            </a:stretch>
          </a:blip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84" name="Ellipse 83"/>
          <p:cNvSpPr/>
          <p:nvPr/>
        </p:nvSpPr>
        <p:spPr>
          <a:xfrm>
            <a:off x="12733502" y="3745036"/>
            <a:ext cx="2458800" cy="2458800"/>
          </a:xfrm>
          <a:prstGeom prst="ellipse">
            <a:avLst/>
          </a:prstGeom>
          <a:blipFill>
            <a:blip r:embed="rId5"/>
            <a:srcRect/>
            <a:stretch>
              <a:fillRect/>
            </a:stretch>
          </a:blip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85" name="ZoneTexte 84"/>
          <p:cNvSpPr txBox="1"/>
          <p:nvPr/>
        </p:nvSpPr>
        <p:spPr>
          <a:xfrm>
            <a:off x="12242880" y="2513068"/>
            <a:ext cx="344004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Understanding</a:t>
            </a:r>
            <a:endPar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86" name="Ellipse 85"/>
          <p:cNvSpPr/>
          <p:nvPr/>
        </p:nvSpPr>
        <p:spPr>
          <a:xfrm>
            <a:off x="16476677" y="3528134"/>
            <a:ext cx="2818800" cy="2818800"/>
          </a:xfrm>
          <a:prstGeom prst="ellipse">
            <a:avLst/>
          </a:prstGeom>
          <a:blipFill>
            <a:blip r:embed="rId6"/>
            <a:srcRect/>
            <a:stretch>
              <a:fillRect/>
            </a:stretch>
          </a:blip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87" name="ZoneTexte 86"/>
          <p:cNvSpPr txBox="1"/>
          <p:nvPr/>
        </p:nvSpPr>
        <p:spPr>
          <a:xfrm>
            <a:off x="17179152" y="2513068"/>
            <a:ext cx="1413849"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Using</a:t>
            </a:r>
            <a:endPar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88" name="Ellipse 87"/>
          <p:cNvSpPr/>
          <p:nvPr/>
        </p:nvSpPr>
        <p:spPr>
          <a:xfrm>
            <a:off x="20579851" y="3382676"/>
            <a:ext cx="3179804" cy="3179804"/>
          </a:xfrm>
          <a:prstGeom prst="ellipse">
            <a:avLst/>
          </a:prstGeom>
          <a:blipFill>
            <a:blip r:embed="rId7"/>
            <a:srcRect/>
            <a:stretch>
              <a:fillRect/>
            </a:stretch>
          </a:blip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89" name="ZoneTexte 88"/>
          <p:cNvSpPr txBox="1"/>
          <p:nvPr/>
        </p:nvSpPr>
        <p:spPr>
          <a:xfrm>
            <a:off x="20991546" y="2513068"/>
            <a:ext cx="235641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Improving</a:t>
            </a:r>
            <a:endPar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90" name="ZoneTexte 89"/>
          <p:cNvSpPr txBox="1"/>
          <p:nvPr/>
        </p:nvSpPr>
        <p:spPr>
          <a:xfrm>
            <a:off x="6602717" y="6748804"/>
            <a:ext cx="118622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Data</a:t>
            </a:r>
          </a:p>
        </p:txBody>
      </p:sp>
      <p:sp>
        <p:nvSpPr>
          <p:cNvPr id="93" name="ZoneTexte 92"/>
          <p:cNvSpPr txBox="1"/>
          <p:nvPr/>
        </p:nvSpPr>
        <p:spPr>
          <a:xfrm>
            <a:off x="17292965" y="6763927"/>
            <a:ext cx="118622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Data</a:t>
            </a:r>
          </a:p>
        </p:txBody>
      </p:sp>
      <p:sp>
        <p:nvSpPr>
          <p:cNvPr id="94" name="ZoneTexte 93"/>
          <p:cNvSpPr txBox="1"/>
          <p:nvPr/>
        </p:nvSpPr>
        <p:spPr>
          <a:xfrm>
            <a:off x="21021201" y="6739730"/>
            <a:ext cx="229710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Efficiency</a:t>
            </a:r>
            <a:endPar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95" name="ZoneTexte 94"/>
          <p:cNvSpPr txBox="1"/>
          <p:nvPr/>
        </p:nvSpPr>
        <p:spPr>
          <a:xfrm>
            <a:off x="9307280" y="2513068"/>
            <a:ext cx="2184893"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Modeling</a:t>
            </a:r>
          </a:p>
        </p:txBody>
      </p:sp>
      <p:sp>
        <p:nvSpPr>
          <p:cNvPr id="96" name="ZoneTexte 95"/>
          <p:cNvSpPr txBox="1"/>
          <p:nvPr/>
        </p:nvSpPr>
        <p:spPr>
          <a:xfrm>
            <a:off x="13369791" y="6763926"/>
            <a:ext cx="118622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Data</a:t>
            </a:r>
          </a:p>
        </p:txBody>
      </p:sp>
      <p:sp>
        <p:nvSpPr>
          <p:cNvPr id="2" name="ZoneTexte 1"/>
          <p:cNvSpPr txBox="1"/>
          <p:nvPr/>
        </p:nvSpPr>
        <p:spPr>
          <a:xfrm>
            <a:off x="9806615" y="6701571"/>
            <a:ext cx="118622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Data</a:t>
            </a:r>
          </a:p>
        </p:txBody>
      </p:sp>
      <p:sp>
        <p:nvSpPr>
          <p:cNvPr id="3" name="ZoneTexte 2"/>
          <p:cNvSpPr txBox="1"/>
          <p:nvPr/>
        </p:nvSpPr>
        <p:spPr>
          <a:xfrm rot="16200000">
            <a:off x="-278561" y="9765033"/>
            <a:ext cx="4212692"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Challenges</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 Effective Ways to Improve Customer Service Efficiency"/>
          <p:cNvPicPr>
            <a:picLocks noChangeAspect="1" noChangeArrowheads="1"/>
          </p:cNvPicPr>
          <p:nvPr/>
        </p:nvPicPr>
        <p:blipFill>
          <a:blip r:embed="rId2"/>
          <a:srcRect l="21813" t="1" r="22727" b="-32187"/>
          <a:stretch/>
        </p:blipFill>
        <p:spPr bwMode="auto">
          <a:xfrm>
            <a:off x="1639210" y="1471555"/>
            <a:ext cx="3029312" cy="2708556"/>
          </a:xfrm>
          <a:prstGeom prst="ellipse">
            <a:avLst/>
          </a:prstGeom>
          <a:noFill/>
        </p:spPr>
      </p:pic>
      <p:sp>
        <p:nvSpPr>
          <p:cNvPr id="11" name="ZoneTexte 10"/>
          <p:cNvSpPr txBox="1"/>
          <p:nvPr/>
        </p:nvSpPr>
        <p:spPr>
          <a:xfrm rot="16200000">
            <a:off x="-4041241" y="6698040"/>
            <a:ext cx="9291005"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How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does</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One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Define</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An ‘Energy Efficient’ HPC System?</a:t>
            </a:r>
            <a:b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kumimoji="0" lang="fr-FR" sz="16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From</a:t>
            </a:r>
            <a:r>
              <a:rPr kumimoji="0" lang="fr-FR" sz="16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Data to Action</a:t>
            </a:r>
          </a:p>
        </p:txBody>
      </p:sp>
      <p:sp>
        <p:nvSpPr>
          <p:cNvPr id="12" name="ZoneTexte 11"/>
          <p:cNvSpPr txBox="1"/>
          <p:nvPr/>
        </p:nvSpPr>
        <p:spPr>
          <a:xfrm rot="16200000">
            <a:off x="3501309" y="4391619"/>
            <a:ext cx="2202526"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Steps</a:t>
            </a:r>
            <a:endPar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9" name="ZoneTexte 18"/>
          <p:cNvSpPr txBox="1"/>
          <p:nvPr/>
        </p:nvSpPr>
        <p:spPr>
          <a:xfrm>
            <a:off x="2556602" y="9332075"/>
            <a:ext cx="213039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32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Complexity</a:t>
            </a:r>
            <a:endParaRPr kumimoji="0" lang="fr-FR" sz="32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8" name="ZoneTexte 37"/>
          <p:cNvSpPr txBox="1"/>
          <p:nvPr/>
        </p:nvSpPr>
        <p:spPr>
          <a:xfrm>
            <a:off x="2538824" y="10584900"/>
            <a:ext cx="2790829"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32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Reproducibility</a:t>
            </a:r>
            <a:endParaRPr kumimoji="0" lang="fr-FR" sz="32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9" name="ZoneTexte 38"/>
          <p:cNvSpPr txBox="1"/>
          <p:nvPr/>
        </p:nvSpPr>
        <p:spPr>
          <a:xfrm>
            <a:off x="2556602" y="8302604"/>
            <a:ext cx="1013098"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32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Time</a:t>
            </a:r>
          </a:p>
        </p:txBody>
      </p:sp>
      <p:cxnSp>
        <p:nvCxnSpPr>
          <p:cNvPr id="42" name="Connecteur droit 41"/>
          <p:cNvCxnSpPr/>
          <p:nvPr/>
        </p:nvCxnSpPr>
        <p:spPr>
          <a:xfrm>
            <a:off x="2538823" y="9095014"/>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43" name="Connecteur droit 42"/>
          <p:cNvCxnSpPr/>
          <p:nvPr/>
        </p:nvCxnSpPr>
        <p:spPr>
          <a:xfrm>
            <a:off x="2538823" y="10308771"/>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44" name="Connecteur droit 43"/>
          <p:cNvCxnSpPr/>
          <p:nvPr/>
        </p:nvCxnSpPr>
        <p:spPr>
          <a:xfrm>
            <a:off x="2538823" y="11512352"/>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45" name="Connecteur droit 44"/>
          <p:cNvCxnSpPr/>
          <p:nvPr/>
        </p:nvCxnSpPr>
        <p:spPr>
          <a:xfrm>
            <a:off x="2538823" y="12883223"/>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46" name="Connecteur droit 45"/>
          <p:cNvCxnSpPr/>
          <p:nvPr/>
        </p:nvCxnSpPr>
        <p:spPr>
          <a:xfrm flipV="1">
            <a:off x="8751696" y="6203836"/>
            <a:ext cx="0" cy="670063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51" name="Connecteur droit 50"/>
          <p:cNvCxnSpPr/>
          <p:nvPr/>
        </p:nvCxnSpPr>
        <p:spPr>
          <a:xfrm flipV="1">
            <a:off x="12254604" y="6199080"/>
            <a:ext cx="0" cy="670063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52" name="Connecteur droit 51"/>
          <p:cNvCxnSpPr/>
          <p:nvPr/>
        </p:nvCxnSpPr>
        <p:spPr>
          <a:xfrm flipV="1">
            <a:off x="16011021" y="6199080"/>
            <a:ext cx="0" cy="670063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53" name="Connecteur droit 52"/>
          <p:cNvCxnSpPr/>
          <p:nvPr/>
        </p:nvCxnSpPr>
        <p:spPr>
          <a:xfrm flipV="1">
            <a:off x="19831149" y="6199080"/>
            <a:ext cx="0" cy="670063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54" name="Connecteur droit 53"/>
          <p:cNvCxnSpPr/>
          <p:nvPr/>
        </p:nvCxnSpPr>
        <p:spPr>
          <a:xfrm>
            <a:off x="2538823" y="7908470"/>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sp>
        <p:nvSpPr>
          <p:cNvPr id="55" name="ZoneTexte 54"/>
          <p:cNvSpPr txBox="1"/>
          <p:nvPr/>
        </p:nvSpPr>
        <p:spPr>
          <a:xfrm>
            <a:off x="6334246" y="8203944"/>
            <a:ext cx="1559722"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lang="fr-FR" sz="3200">
                <a:solidFill>
                  <a:srgbClr val="000000"/>
                </a:solidFill>
              </a:rPr>
              <a:t>Medium</a:t>
            </a:r>
            <a:endPar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cxnSp>
        <p:nvCxnSpPr>
          <p:cNvPr id="56" name="Connecteur droit 55"/>
          <p:cNvCxnSpPr/>
          <p:nvPr/>
        </p:nvCxnSpPr>
        <p:spPr>
          <a:xfrm flipV="1">
            <a:off x="5330159" y="6182589"/>
            <a:ext cx="0" cy="670063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sp>
        <p:nvSpPr>
          <p:cNvPr id="57" name="ZoneTexte 56"/>
          <p:cNvSpPr txBox="1"/>
          <p:nvPr/>
        </p:nvSpPr>
        <p:spPr>
          <a:xfrm>
            <a:off x="6577947" y="9432144"/>
            <a:ext cx="85440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Low</a:t>
            </a:r>
          </a:p>
        </p:txBody>
      </p:sp>
      <p:sp>
        <p:nvSpPr>
          <p:cNvPr id="58" name="ZoneTexte 57"/>
          <p:cNvSpPr txBox="1"/>
          <p:nvPr/>
        </p:nvSpPr>
        <p:spPr>
          <a:xfrm>
            <a:off x="6561916" y="10628139"/>
            <a:ext cx="94577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High</a:t>
            </a:r>
          </a:p>
        </p:txBody>
      </p:sp>
      <p:sp>
        <p:nvSpPr>
          <p:cNvPr id="61" name="ZoneTexte 60"/>
          <p:cNvSpPr txBox="1"/>
          <p:nvPr/>
        </p:nvSpPr>
        <p:spPr>
          <a:xfrm>
            <a:off x="6186010" y="11890753"/>
            <a:ext cx="1559722"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Medium</a:t>
            </a:r>
          </a:p>
        </p:txBody>
      </p:sp>
      <p:sp>
        <p:nvSpPr>
          <p:cNvPr id="62" name="ZoneTexte 61"/>
          <p:cNvSpPr txBox="1"/>
          <p:nvPr/>
        </p:nvSpPr>
        <p:spPr>
          <a:xfrm>
            <a:off x="9062852" y="8189220"/>
            <a:ext cx="288059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lang="fr-FR" sz="3200">
                <a:solidFill>
                  <a:srgbClr val="000000"/>
                </a:solidFill>
              </a:rPr>
              <a:t>Low to Medium</a:t>
            </a:r>
            <a:endPar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63" name="ZoneTexte 62"/>
          <p:cNvSpPr txBox="1"/>
          <p:nvPr/>
        </p:nvSpPr>
        <p:spPr>
          <a:xfrm>
            <a:off x="10076507" y="9432145"/>
            <a:ext cx="85440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lang="fr-FR" sz="3200">
                <a:solidFill>
                  <a:srgbClr val="000000"/>
                </a:solidFill>
              </a:rPr>
              <a:t>Low</a:t>
            </a:r>
            <a:endPar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64" name="ZoneTexte 63"/>
          <p:cNvSpPr txBox="1"/>
          <p:nvPr/>
        </p:nvSpPr>
        <p:spPr>
          <a:xfrm>
            <a:off x="10039435" y="10628140"/>
            <a:ext cx="94577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lang="fr-FR" sz="3200">
                <a:solidFill>
                  <a:srgbClr val="000000"/>
                </a:solidFill>
              </a:rPr>
              <a:t>High</a:t>
            </a:r>
            <a:endPar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65" name="ZoneTexte 64"/>
          <p:cNvSpPr txBox="1"/>
          <p:nvPr/>
        </p:nvSpPr>
        <p:spPr>
          <a:xfrm>
            <a:off x="10093069" y="11890754"/>
            <a:ext cx="85440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lang="fr-FR" sz="3200">
                <a:solidFill>
                  <a:srgbClr val="000000"/>
                </a:solidFill>
              </a:rPr>
              <a:t>Low</a:t>
            </a:r>
            <a:endPar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66" name="ZoneTexte 65"/>
          <p:cNvSpPr txBox="1"/>
          <p:nvPr/>
        </p:nvSpPr>
        <p:spPr>
          <a:xfrm>
            <a:off x="13514850" y="8186512"/>
            <a:ext cx="94577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lang="fr-FR" sz="3200">
                <a:solidFill>
                  <a:srgbClr val="000000"/>
                </a:solidFill>
              </a:rPr>
              <a:t>High</a:t>
            </a:r>
            <a:endPar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68" name="ZoneTexte 67"/>
          <p:cNvSpPr txBox="1"/>
          <p:nvPr/>
        </p:nvSpPr>
        <p:spPr>
          <a:xfrm>
            <a:off x="13199439" y="9414712"/>
            <a:ext cx="1559722"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lang="fr-FR" sz="3200">
                <a:solidFill>
                  <a:srgbClr val="000000"/>
                </a:solidFill>
              </a:rPr>
              <a:t>Medium</a:t>
            </a:r>
            <a:endPar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69" name="ZoneTexte 68"/>
          <p:cNvSpPr txBox="1"/>
          <p:nvPr/>
        </p:nvSpPr>
        <p:spPr>
          <a:xfrm>
            <a:off x="13207875" y="10610707"/>
            <a:ext cx="1559722"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lang="fr-FR" sz="3200">
                <a:solidFill>
                  <a:srgbClr val="000000"/>
                </a:solidFill>
              </a:rPr>
              <a:t>Medium</a:t>
            </a:r>
            <a:endPar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70" name="ZoneTexte 69"/>
          <p:cNvSpPr txBox="1"/>
          <p:nvPr/>
        </p:nvSpPr>
        <p:spPr>
          <a:xfrm>
            <a:off x="13822626" y="11873321"/>
            <a:ext cx="330219"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lang="fr-FR" sz="3200">
                <a:solidFill>
                  <a:srgbClr val="000000"/>
                </a:solidFill>
              </a:rPr>
              <a:t>?</a:t>
            </a:r>
            <a:endPar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71" name="ZoneTexte 70"/>
          <p:cNvSpPr txBox="1"/>
          <p:nvPr/>
        </p:nvSpPr>
        <p:spPr>
          <a:xfrm>
            <a:off x="17396444" y="8186512"/>
            <a:ext cx="94577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lang="fr-FR" sz="3200">
                <a:solidFill>
                  <a:srgbClr val="000000"/>
                </a:solidFill>
              </a:rPr>
              <a:t>High</a:t>
            </a:r>
            <a:endPar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72" name="ZoneTexte 71"/>
          <p:cNvSpPr txBox="1"/>
          <p:nvPr/>
        </p:nvSpPr>
        <p:spPr>
          <a:xfrm>
            <a:off x="17396443" y="9414712"/>
            <a:ext cx="94577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lang="fr-FR" sz="3200">
                <a:solidFill>
                  <a:srgbClr val="000000"/>
                </a:solidFill>
              </a:rPr>
              <a:t>High</a:t>
            </a:r>
            <a:endPar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73" name="ZoneTexte 72"/>
          <p:cNvSpPr txBox="1"/>
          <p:nvPr/>
        </p:nvSpPr>
        <p:spPr>
          <a:xfrm>
            <a:off x="17725757" y="10610707"/>
            <a:ext cx="330219"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lang="fr-FR" sz="3200">
                <a:solidFill>
                  <a:srgbClr val="000000"/>
                </a:solidFill>
              </a:rPr>
              <a:t>?</a:t>
            </a:r>
            <a:endPar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74" name="ZoneTexte 73"/>
          <p:cNvSpPr txBox="1"/>
          <p:nvPr/>
        </p:nvSpPr>
        <p:spPr>
          <a:xfrm>
            <a:off x="17425787" y="11873321"/>
            <a:ext cx="94577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lang="fr-FR" sz="3200">
                <a:solidFill>
                  <a:srgbClr val="000000"/>
                </a:solidFill>
              </a:rPr>
              <a:t>High</a:t>
            </a:r>
            <a:endPar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75" name="ZoneTexte 74"/>
          <p:cNvSpPr txBox="1"/>
          <p:nvPr/>
        </p:nvSpPr>
        <p:spPr>
          <a:xfrm>
            <a:off x="22002621" y="8174777"/>
            <a:ext cx="330219"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lang="fr-FR" sz="3200">
                <a:solidFill>
                  <a:srgbClr val="000000"/>
                </a:solidFill>
              </a:rPr>
              <a:t>?</a:t>
            </a:r>
            <a:endPar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77" name="ZoneTexte 76"/>
          <p:cNvSpPr txBox="1"/>
          <p:nvPr/>
        </p:nvSpPr>
        <p:spPr>
          <a:xfrm>
            <a:off x="21020104" y="9415783"/>
            <a:ext cx="229710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lang="fr-FR" sz="3200">
                <a:solidFill>
                  <a:srgbClr val="000000"/>
                </a:solidFill>
              </a:rPr>
              <a:t>Very High</a:t>
            </a:r>
            <a:endPar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78" name="ZoneTexte 77"/>
          <p:cNvSpPr txBox="1"/>
          <p:nvPr/>
        </p:nvSpPr>
        <p:spPr>
          <a:xfrm>
            <a:off x="22002621" y="10598972"/>
            <a:ext cx="330219"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lang="fr-FR" sz="3200">
                <a:solidFill>
                  <a:srgbClr val="000000"/>
                </a:solidFill>
              </a:rPr>
              <a:t>?</a:t>
            </a:r>
            <a:endPar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80" name="ZoneTexte 79"/>
          <p:cNvSpPr txBox="1"/>
          <p:nvPr/>
        </p:nvSpPr>
        <p:spPr>
          <a:xfrm>
            <a:off x="21694843" y="11861586"/>
            <a:ext cx="94577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lang="fr-FR" sz="3200">
                <a:solidFill>
                  <a:srgbClr val="000000"/>
                </a:solidFill>
              </a:rPr>
              <a:t>High</a:t>
            </a:r>
            <a:endPar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81" name="Ellipse 80"/>
          <p:cNvSpPr/>
          <p:nvPr/>
        </p:nvSpPr>
        <p:spPr>
          <a:xfrm>
            <a:off x="6327152" y="4102501"/>
            <a:ext cx="1738800" cy="1738800"/>
          </a:xfrm>
          <a:prstGeom prst="ellipse">
            <a:avLst/>
          </a:prstGeom>
          <a:blipFill>
            <a:blip r:embed="rId3"/>
            <a:srcRect/>
            <a:stretch>
              <a:fillRect/>
            </a:stretch>
          </a:blip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83" name="Ellipse 82"/>
          <p:cNvSpPr/>
          <p:nvPr/>
        </p:nvSpPr>
        <p:spPr>
          <a:xfrm>
            <a:off x="9350327" y="3885957"/>
            <a:ext cx="2098800" cy="2098800"/>
          </a:xfrm>
          <a:prstGeom prst="ellipse">
            <a:avLst/>
          </a:prstGeom>
          <a:blipFill>
            <a:blip r:embed="rId4"/>
            <a:srcRect/>
            <a:stretch>
              <a:fillRect/>
            </a:stretch>
          </a:blip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84" name="Ellipse 83"/>
          <p:cNvSpPr/>
          <p:nvPr/>
        </p:nvSpPr>
        <p:spPr>
          <a:xfrm>
            <a:off x="12733502" y="3745036"/>
            <a:ext cx="2458800" cy="2458800"/>
          </a:xfrm>
          <a:prstGeom prst="ellipse">
            <a:avLst/>
          </a:prstGeom>
          <a:blipFill>
            <a:blip r:embed="rId5"/>
            <a:srcRect/>
            <a:stretch>
              <a:fillRect/>
            </a:stretch>
          </a:blip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86" name="Ellipse 85"/>
          <p:cNvSpPr/>
          <p:nvPr/>
        </p:nvSpPr>
        <p:spPr>
          <a:xfrm>
            <a:off x="16476677" y="3528134"/>
            <a:ext cx="2818800" cy="2818800"/>
          </a:xfrm>
          <a:prstGeom prst="ellipse">
            <a:avLst/>
          </a:prstGeom>
          <a:blipFill>
            <a:blip r:embed="rId6"/>
            <a:srcRect/>
            <a:stretch>
              <a:fillRect/>
            </a:stretch>
          </a:blip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88" name="Ellipse 87"/>
          <p:cNvSpPr/>
          <p:nvPr/>
        </p:nvSpPr>
        <p:spPr>
          <a:xfrm>
            <a:off x="20579851" y="3382676"/>
            <a:ext cx="3179804" cy="3179804"/>
          </a:xfrm>
          <a:prstGeom prst="ellipse">
            <a:avLst/>
          </a:prstGeom>
          <a:blipFill>
            <a:blip r:embed="rId7"/>
            <a:srcRect/>
            <a:stretch>
              <a:fillRect/>
            </a:stretch>
          </a:blip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90" name="ZoneTexte 89"/>
          <p:cNvSpPr txBox="1"/>
          <p:nvPr/>
        </p:nvSpPr>
        <p:spPr>
          <a:xfrm>
            <a:off x="6602717" y="6748804"/>
            <a:ext cx="118622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Data</a:t>
            </a:r>
          </a:p>
        </p:txBody>
      </p:sp>
      <p:sp>
        <p:nvSpPr>
          <p:cNvPr id="91" name="ZoneTexte 90"/>
          <p:cNvSpPr txBox="1"/>
          <p:nvPr/>
        </p:nvSpPr>
        <p:spPr>
          <a:xfrm>
            <a:off x="9806615" y="6701571"/>
            <a:ext cx="118622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Data</a:t>
            </a:r>
          </a:p>
        </p:txBody>
      </p:sp>
      <p:sp>
        <p:nvSpPr>
          <p:cNvPr id="93" name="ZoneTexte 92"/>
          <p:cNvSpPr txBox="1"/>
          <p:nvPr/>
        </p:nvSpPr>
        <p:spPr>
          <a:xfrm>
            <a:off x="17292965" y="6763927"/>
            <a:ext cx="118622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Data</a:t>
            </a:r>
          </a:p>
        </p:txBody>
      </p:sp>
      <p:sp>
        <p:nvSpPr>
          <p:cNvPr id="94" name="ZoneTexte 93"/>
          <p:cNvSpPr txBox="1"/>
          <p:nvPr/>
        </p:nvSpPr>
        <p:spPr>
          <a:xfrm>
            <a:off x="21021201" y="6739730"/>
            <a:ext cx="229710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Efficiency</a:t>
            </a:r>
            <a:endPar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96" name="ZoneTexte 95"/>
          <p:cNvSpPr txBox="1"/>
          <p:nvPr/>
        </p:nvSpPr>
        <p:spPr>
          <a:xfrm>
            <a:off x="13369791" y="6763926"/>
            <a:ext cx="118622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Data</a:t>
            </a:r>
          </a:p>
        </p:txBody>
      </p:sp>
      <p:sp>
        <p:nvSpPr>
          <p:cNvPr id="2" name="Rectangle : coins arrondis 1"/>
          <p:cNvSpPr/>
          <p:nvPr/>
        </p:nvSpPr>
        <p:spPr>
          <a:xfrm>
            <a:off x="5580722" y="2156843"/>
            <a:ext cx="10383181" cy="10643830"/>
          </a:xfrm>
          <a:prstGeom prst="roundRect">
            <a:avLst/>
          </a:prstGeom>
          <a:solidFill>
            <a:schemeClr val="accent3">
              <a:lumMod val="50000"/>
              <a:alpha val="18000"/>
            </a:schemeClr>
          </a:solidFill>
          <a:ln w="25400" cap="flat">
            <a:solidFill>
              <a:srgbClr val="00B050"/>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lang="fr-FR" sz="24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lang="fr-FR" sz="24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lang="fr-FR" sz="24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lang="fr-FR" sz="24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lang="fr-FR" sz="24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lang="fr-FR" sz="24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lang="fr-FR" sz="24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lang="fr-FR" sz="24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lang="fr-FR" sz="24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lang="fr-FR" sz="24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lang="fr-FR" sz="24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lang="fr-FR" sz="24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3" name="Rectangle : coins arrondis 2"/>
          <p:cNvSpPr/>
          <p:nvPr/>
        </p:nvSpPr>
        <p:spPr>
          <a:xfrm>
            <a:off x="16179645" y="2039761"/>
            <a:ext cx="3478928" cy="10746899"/>
          </a:xfrm>
          <a:prstGeom prst="roundRect">
            <a:avLst/>
          </a:prstGeom>
          <a:solidFill>
            <a:srgbClr val="FFC000">
              <a:alpha val="18000"/>
            </a:srgbClr>
          </a:solidFill>
          <a:ln w="25400" cap="flat">
            <a:solidFill>
              <a:srgbClr val="FFC000"/>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lang="fr-FR" sz="24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lang="fr-FR" sz="24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lang="fr-FR" sz="24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lang="fr-FR" sz="24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lang="fr-FR" sz="24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lang="fr-FR" sz="24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lang="fr-FR" sz="24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lang="fr-FR" sz="24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lang="fr-FR" sz="24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lang="fr-FR" sz="24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lang="fr-FR" sz="24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lang="fr-FR" sz="24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lang="fr-FR" sz="24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4" name="Rectangle : coins arrondis 3"/>
          <p:cNvSpPr/>
          <p:nvPr/>
        </p:nvSpPr>
        <p:spPr>
          <a:xfrm>
            <a:off x="20102897" y="2046267"/>
            <a:ext cx="3999603" cy="10746899"/>
          </a:xfrm>
          <a:prstGeom prst="roundRect">
            <a:avLst/>
          </a:prstGeom>
          <a:solidFill>
            <a:srgbClr val="FF0000">
              <a:alpha val="18000"/>
            </a:srgbClr>
          </a:solidFill>
          <a:ln w="25400" cap="flat">
            <a:solidFill>
              <a:srgbClr val="FF0000"/>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lang="fr-FR" sz="24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lang="fr-FR" sz="24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lang="fr-FR" sz="24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lang="fr-FR" sz="24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lang="fr-FR" sz="24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lang="fr-FR" sz="24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lang="fr-FR" sz="24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lang="fr-FR" sz="24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lang="fr-FR" sz="24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lang="fr-FR" sz="24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lang="fr-FR" sz="24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lang="fr-FR" sz="24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lang="fr-FR" sz="24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5" name="ZoneTexte 4"/>
          <p:cNvSpPr txBox="1"/>
          <p:nvPr/>
        </p:nvSpPr>
        <p:spPr>
          <a:xfrm>
            <a:off x="2538823" y="11679642"/>
            <a:ext cx="2721899"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32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HW/SW</a:t>
            </a:r>
            <a:br>
              <a:rPr kumimoji="0" lang="fr-FR" sz="32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kumimoji="0" lang="fr-FR" sz="32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Dependencies</a:t>
            </a:r>
            <a:endParaRPr kumimoji="0" lang="fr-FR" sz="32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6" name="ZoneTexte 5"/>
          <p:cNvSpPr txBox="1"/>
          <p:nvPr/>
        </p:nvSpPr>
        <p:spPr>
          <a:xfrm>
            <a:off x="6100870" y="2513068"/>
            <a:ext cx="235641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Gathering</a:t>
            </a:r>
            <a:endPar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7" name="ZoneTexte 6"/>
          <p:cNvSpPr txBox="1"/>
          <p:nvPr/>
        </p:nvSpPr>
        <p:spPr>
          <a:xfrm>
            <a:off x="12242880" y="2513068"/>
            <a:ext cx="344004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Understanding</a:t>
            </a:r>
            <a:endPar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8" name="ZoneTexte 7"/>
          <p:cNvSpPr txBox="1"/>
          <p:nvPr/>
        </p:nvSpPr>
        <p:spPr>
          <a:xfrm>
            <a:off x="17179152" y="2513068"/>
            <a:ext cx="1413849"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Using</a:t>
            </a:r>
            <a:endPar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9" name="ZoneTexte 8"/>
          <p:cNvSpPr txBox="1"/>
          <p:nvPr/>
        </p:nvSpPr>
        <p:spPr>
          <a:xfrm>
            <a:off x="20991546" y="2513068"/>
            <a:ext cx="235641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Improving</a:t>
            </a:r>
            <a:endPar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0" name="ZoneTexte 9"/>
          <p:cNvSpPr txBox="1"/>
          <p:nvPr/>
        </p:nvSpPr>
        <p:spPr>
          <a:xfrm>
            <a:off x="9307280" y="2513068"/>
            <a:ext cx="2184893"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Modeling</a:t>
            </a:r>
          </a:p>
        </p:txBody>
      </p:sp>
      <p:sp>
        <p:nvSpPr>
          <p:cNvPr id="13" name="ZoneTexte 12"/>
          <p:cNvSpPr txBox="1"/>
          <p:nvPr/>
        </p:nvSpPr>
        <p:spPr>
          <a:xfrm rot="16200000">
            <a:off x="-278561" y="9765033"/>
            <a:ext cx="4212692"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Challenges</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 Effective Ways to Improve Customer Service Efficiency"/>
          <p:cNvPicPr>
            <a:picLocks noChangeAspect="1" noChangeArrowheads="1"/>
          </p:cNvPicPr>
          <p:nvPr/>
        </p:nvPicPr>
        <p:blipFill>
          <a:blip r:embed="rId2"/>
          <a:srcRect l="21813" t="1" r="22727" b="-32187"/>
          <a:stretch/>
        </p:blipFill>
        <p:spPr bwMode="auto">
          <a:xfrm>
            <a:off x="1470315" y="1258552"/>
            <a:ext cx="2438922" cy="2180679"/>
          </a:xfrm>
          <a:prstGeom prst="ellipse">
            <a:avLst/>
          </a:prstGeom>
          <a:noFill/>
        </p:spPr>
      </p:pic>
      <p:pic>
        <p:nvPicPr>
          <p:cNvPr id="1028" name="Picture 4" descr="Premium Vector | Question mark low poly design."/>
          <p:cNvPicPr>
            <a:picLocks noChangeAspect="1" noChangeArrowheads="1"/>
          </p:cNvPicPr>
          <p:nvPr/>
        </p:nvPicPr>
        <p:blipFill>
          <a:blip r:embed="rId3"/>
          <a:srcRect l="38201" t="11162" r="3432" b="7726"/>
          <a:stretch/>
        </p:blipFill>
        <p:spPr bwMode="auto">
          <a:xfrm>
            <a:off x="22763463" y="1258552"/>
            <a:ext cx="1488608" cy="1549903"/>
          </a:xfrm>
          <a:prstGeom prst="trapezoid">
            <a:avLst/>
          </a:prstGeom>
          <a:noFill/>
        </p:spPr>
      </p:pic>
      <p:sp>
        <p:nvSpPr>
          <p:cNvPr id="2" name="ZoneTexte 1"/>
          <p:cNvSpPr txBox="1"/>
          <p:nvPr/>
        </p:nvSpPr>
        <p:spPr>
          <a:xfrm rot="16200000">
            <a:off x="-4041241" y="6698040"/>
            <a:ext cx="9291005"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How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does</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One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Define</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An ‘Energy Efficient’ HPC System?</a:t>
            </a:r>
            <a:b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kumimoji="0" lang="fr-FR" sz="16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From</a:t>
            </a:r>
            <a:r>
              <a:rPr kumimoji="0" lang="fr-FR" sz="16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Data to Action</a:t>
            </a:r>
          </a:p>
        </p:txBody>
      </p:sp>
      <p:sp>
        <p:nvSpPr>
          <p:cNvPr id="23" name="ZoneTexte 22"/>
          <p:cNvSpPr txBox="1"/>
          <p:nvPr/>
        </p:nvSpPr>
        <p:spPr>
          <a:xfrm>
            <a:off x="5296488" y="1261414"/>
            <a:ext cx="13021193"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Where</a:t>
            </a: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 provider </a:t>
            </a: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may</a:t>
            </a: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be</a:t>
            </a: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involved</a:t>
            </a: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 Effective Ways to Improve Customer Service Efficiency"/>
          <p:cNvPicPr>
            <a:picLocks noChangeAspect="1" noChangeArrowheads="1"/>
          </p:cNvPicPr>
          <p:nvPr/>
        </p:nvPicPr>
        <p:blipFill>
          <a:blip r:embed="rId2"/>
          <a:srcRect l="21813" t="1" r="22727" b="-32187"/>
          <a:stretch/>
        </p:blipFill>
        <p:spPr bwMode="auto">
          <a:xfrm>
            <a:off x="1470315" y="1258552"/>
            <a:ext cx="2438922" cy="2180679"/>
          </a:xfrm>
          <a:prstGeom prst="ellipse">
            <a:avLst/>
          </a:prstGeom>
          <a:noFill/>
        </p:spPr>
      </p:pic>
      <p:pic>
        <p:nvPicPr>
          <p:cNvPr id="1028" name="Picture 4" descr="Premium Vector | Question mark low poly design."/>
          <p:cNvPicPr>
            <a:picLocks noChangeAspect="1" noChangeArrowheads="1"/>
          </p:cNvPicPr>
          <p:nvPr/>
        </p:nvPicPr>
        <p:blipFill>
          <a:blip r:embed="rId3"/>
          <a:srcRect l="38201" t="11162" r="3432" b="7726"/>
          <a:stretch/>
        </p:blipFill>
        <p:spPr bwMode="auto">
          <a:xfrm>
            <a:off x="22763463" y="1258552"/>
            <a:ext cx="1488608" cy="1549903"/>
          </a:xfrm>
          <a:prstGeom prst="trapezoid">
            <a:avLst/>
          </a:prstGeom>
          <a:noFill/>
        </p:spPr>
      </p:pic>
      <p:sp>
        <p:nvSpPr>
          <p:cNvPr id="2" name="ZoneTexte 1"/>
          <p:cNvSpPr txBox="1"/>
          <p:nvPr/>
        </p:nvSpPr>
        <p:spPr>
          <a:xfrm rot="16200000">
            <a:off x="-4041241" y="6698040"/>
            <a:ext cx="9291005"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How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does</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One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Define</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An ‘Energy Efficient’ HPC System?</a:t>
            </a:r>
            <a:b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kumimoji="0" lang="fr-FR" sz="16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From</a:t>
            </a:r>
            <a:r>
              <a:rPr kumimoji="0" lang="fr-FR" sz="16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Data to Action</a:t>
            </a:r>
          </a:p>
        </p:txBody>
      </p:sp>
      <p:pic>
        <p:nvPicPr>
          <p:cNvPr id="3074" name="Picture 2" descr="Edifixio / Eviden | Association Française des Fundraisers"/>
          <p:cNvPicPr>
            <a:picLocks noChangeAspect="1" noChangeArrowheads="1"/>
          </p:cNvPicPr>
          <p:nvPr/>
        </p:nvPicPr>
        <p:blipFill>
          <a:blip r:embed="rId4"/>
          <a:srcRect/>
          <a:stretch>
            <a:fillRect/>
          </a:stretch>
        </p:blipFill>
        <p:spPr bwMode="auto">
          <a:xfrm>
            <a:off x="8688280" y="2872792"/>
            <a:ext cx="7007439" cy="2127164"/>
          </a:xfrm>
          <a:prstGeom prst="rect">
            <a:avLst/>
          </a:prstGeom>
          <a:noFill/>
        </p:spPr>
      </p:pic>
      <p:sp>
        <p:nvSpPr>
          <p:cNvPr id="12" name="ZoneTexte 11"/>
          <p:cNvSpPr txBox="1"/>
          <p:nvPr/>
        </p:nvSpPr>
        <p:spPr>
          <a:xfrm>
            <a:off x="14976610" y="4766209"/>
            <a:ext cx="3780430"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kumimoji="0" lang="fr-FR" sz="4400" b="0" i="0" u="none" strike="noStrike" cap="none" spc="0" baseline="0">
                <a:ln>
                  <a:noFill/>
                </a:ln>
                <a:solidFill>
                  <a:srgbClr val="FF6D43"/>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Solution</a:t>
            </a:r>
          </a:p>
        </p:txBody>
      </p:sp>
      <p:sp>
        <p:nvSpPr>
          <p:cNvPr id="23" name="ZoneTexte 22"/>
          <p:cNvSpPr txBox="1"/>
          <p:nvPr/>
        </p:nvSpPr>
        <p:spPr>
          <a:xfrm>
            <a:off x="5296488" y="1261414"/>
            <a:ext cx="13021193"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Where</a:t>
            </a: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 provider </a:t>
            </a: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may</a:t>
            </a: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be</a:t>
            </a: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involved</a:t>
            </a: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p:txBody>
      </p:sp>
      <mc:AlternateContent xmlns:mc="http://schemas.openxmlformats.org/markup-compatibility/2006">
        <mc:Choice xmlns:p14="http://schemas.microsoft.com/office/powerpoint/2010/main" Requires="p14">
          <p:contentPart p14:bwMode="auto" r:id="rId5">
            <p14:nvContentPartPr>
              <p14:cNvPr id="45" name="Encre 44"/>
              <p14:cNvContentPartPr/>
              <p14:nvPr/>
            </p14:nvContentPartPr>
            <p14:xfrm>
              <a:off x="10397281" y="2029039"/>
              <a:ext cx="1321920" cy="1165680"/>
            </p14:xfrm>
          </p:contentPart>
        </mc:Choice>
        <mc:Fallback>
          <p:pic>
            <p:nvPicPr>
              <p:cNvPr id="45" name="Encre 44"/>
              <p:cNvPicPr/>
              <p:nvPr/>
            </p:nvPicPr>
            <p:blipFill>
              <a:blip r:embed="rId6"/>
              <a:stretch>
                <a:fillRect/>
              </a:stretch>
            </p:blipFill>
            <p:spPr>
              <a:xfrm>
                <a:off x="10368841" y="2000599"/>
                <a:ext cx="1378800" cy="122256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48" name="Encre 47"/>
              <p14:cNvContentPartPr/>
              <p14:nvPr/>
            </p14:nvContentPartPr>
            <p14:xfrm>
              <a:off x="11723521" y="2080879"/>
              <a:ext cx="1233720" cy="880920"/>
            </p14:xfrm>
          </p:contentPart>
        </mc:Choice>
        <mc:Fallback>
          <p:pic>
            <p:nvPicPr>
              <p:cNvPr id="48" name="Encre 47"/>
              <p:cNvPicPr/>
              <p:nvPr/>
            </p:nvPicPr>
            <p:blipFill>
              <a:blip r:embed="rId8"/>
              <a:stretch>
                <a:fillRect/>
              </a:stretch>
            </p:blipFill>
            <p:spPr>
              <a:xfrm>
                <a:off x="11695081" y="2052439"/>
                <a:ext cx="1290600" cy="937800"/>
              </a:xfrm>
              <a:prstGeom prst="rect">
                <a:avLst/>
              </a:prstGeom>
            </p:spPr>
          </p:pic>
        </mc:Fallback>
      </mc:AlternateContent>
      <p:pic>
        <p:nvPicPr>
          <p:cNvPr id="3078" name="Picture 6" descr="solution-implementation - Acadia Technology Group"/>
          <p:cNvPicPr>
            <a:picLocks noChangeAspect="1" noChangeArrowheads="1"/>
          </p:cNvPicPr>
          <p:nvPr/>
        </p:nvPicPr>
        <p:blipFill>
          <a:blip r:embed="rId9"/>
          <a:srcRect/>
          <a:stretch>
            <a:fillRect/>
          </a:stretch>
        </p:blipFill>
        <p:spPr bwMode="auto">
          <a:xfrm>
            <a:off x="16728576" y="3439231"/>
            <a:ext cx="3342645" cy="2228430"/>
          </a:xfrm>
          <a:prstGeom prst="rect">
            <a:avLst/>
          </a:prstGeom>
          <a:noFill/>
        </p:spPr>
      </p:pic>
      <p:sp>
        <p:nvSpPr>
          <p:cNvPr id="50" name="ZoneTexte 49"/>
          <p:cNvSpPr txBox="1"/>
          <p:nvPr/>
        </p:nvSpPr>
        <p:spPr>
          <a:xfrm>
            <a:off x="16165776" y="3392635"/>
            <a:ext cx="581891"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6400" b="0" i="0" u="none" strike="noStrike" cap="none" spc="0" baseline="0">
                <a:ln>
                  <a:noFill/>
                </a:ln>
                <a:solidFill>
                  <a:srgbClr val="FF7347"/>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p:txBody>
      </p:sp>
      <p:sp>
        <p:nvSpPr>
          <p:cNvPr id="52" name="ZoneTexte 51"/>
          <p:cNvSpPr txBox="1"/>
          <p:nvPr/>
        </p:nvSpPr>
        <p:spPr>
          <a:xfrm>
            <a:off x="16951275" y="2413874"/>
            <a:ext cx="2916338" cy="1077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kumimoji="0" lang="fr-FR" sz="6400" b="0" i="0" u="none" strike="noStrike" cap="none" spc="0" baseline="0">
                <a:ln>
                  <a:noFill/>
                </a:ln>
                <a:solidFill>
                  <a:srgbClr val="FF6D43"/>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Design</a:t>
            </a:r>
            <a:endParaRPr lang="fr-FR"/>
          </a:p>
        </p:txBody>
      </p:sp>
      <p:sp>
        <p:nvSpPr>
          <p:cNvPr id="53" name="ZoneTexte 52"/>
          <p:cNvSpPr txBox="1"/>
          <p:nvPr/>
        </p:nvSpPr>
        <p:spPr>
          <a:xfrm>
            <a:off x="18012783" y="4644459"/>
            <a:ext cx="3780430"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kumimoji="0" lang="fr-FR" sz="4400" b="0" i="0" u="none" strike="noStrike" cap="none" spc="0" baseline="0">
                <a:ln>
                  <a:noFill/>
                </a:ln>
                <a:solidFill>
                  <a:srgbClr val="FF6D43"/>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Tools</a:t>
            </a:r>
          </a:p>
        </p:txBody>
      </p:sp>
      <p:sp>
        <p:nvSpPr>
          <p:cNvPr id="54" name="ZoneTexte 53"/>
          <p:cNvSpPr txBox="1"/>
          <p:nvPr/>
        </p:nvSpPr>
        <p:spPr>
          <a:xfrm>
            <a:off x="19213863" y="3610738"/>
            <a:ext cx="3780430"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kumimoji="0" lang="fr-FR" sz="4400" b="0" i="0" u="none" strike="noStrike" cap="none" spc="0" baseline="0">
                <a:ln>
                  <a:noFill/>
                </a:ln>
                <a:solidFill>
                  <a:srgbClr val="FF6D43"/>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Architecture</a:t>
            </a:r>
          </a:p>
        </p:txBody>
      </p:sp>
      <p:sp>
        <p:nvSpPr>
          <p:cNvPr id="55" name="ZoneTexte 54"/>
          <p:cNvSpPr txBox="1"/>
          <p:nvPr/>
        </p:nvSpPr>
        <p:spPr>
          <a:xfrm>
            <a:off x="18347496" y="5647163"/>
            <a:ext cx="3780430"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kumimoji="0" lang="fr-FR" sz="4400" b="0" i="0" u="none" strike="noStrike" cap="none" spc="0" baseline="0">
                <a:ln>
                  <a:noFill/>
                </a:ln>
                <a:solidFill>
                  <a:srgbClr val="FF6D43"/>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Interfaces</a:t>
            </a:r>
          </a:p>
        </p:txBody>
      </p:sp>
      <p:sp>
        <p:nvSpPr>
          <p:cNvPr id="56" name="ZoneTexte 55"/>
          <p:cNvSpPr txBox="1"/>
          <p:nvPr/>
        </p:nvSpPr>
        <p:spPr>
          <a:xfrm>
            <a:off x="15424424" y="5720238"/>
            <a:ext cx="3780430"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kumimoji="0" lang="fr-FR" sz="4400" b="0" i="0" u="none" strike="noStrike" cap="none" spc="0" baseline="0">
                <a:ln>
                  <a:noFill/>
                </a:ln>
                <a:solidFill>
                  <a:srgbClr val="FF6D43"/>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Standards</a:t>
            </a:r>
          </a:p>
        </p:txBody>
      </p:sp>
      <p:sp>
        <p:nvSpPr>
          <p:cNvPr id="3" name="ZoneTexte 2"/>
          <p:cNvSpPr txBox="1"/>
          <p:nvPr/>
        </p:nvSpPr>
        <p:spPr>
          <a:xfrm>
            <a:off x="9143839" y="4500830"/>
            <a:ext cx="3020058"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3200" b="0" i="0" u="none" strike="noStrike" cap="none" spc="0" baseline="0">
                <a:ln>
                  <a:noFill/>
                </a:ln>
                <a:solidFill>
                  <a:srgbClr val="FF744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(or </a:t>
            </a:r>
            <a:r>
              <a:rPr kumimoji="0" lang="fr-FR" sz="3200" b="0" i="0" u="none" strike="noStrike" cap="none" spc="0" baseline="0" err="1">
                <a:ln>
                  <a:noFill/>
                </a:ln>
                <a:solidFill>
                  <a:srgbClr val="FF744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any</a:t>
            </a:r>
            <a:r>
              <a:rPr kumimoji="0" lang="fr-FR" sz="3200" b="0" i="0" u="none" strike="noStrike" cap="none" spc="0" baseline="0">
                <a:ln>
                  <a:noFill/>
                </a:ln>
                <a:solidFill>
                  <a:srgbClr val="FF744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kumimoji="0" lang="fr-FR" sz="3200" b="0" i="0" u="none" strike="noStrike" cap="none" spc="0" baseline="0" err="1">
                <a:ln>
                  <a:noFill/>
                </a:ln>
                <a:solidFill>
                  <a:srgbClr val="FF744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other</a:t>
            </a:r>
            <a:r>
              <a:rPr lang="fr-FR" sz="3200">
                <a:solidFill>
                  <a:srgbClr val="FF744B"/>
                </a:solidFill>
              </a:rPr>
              <a:t> </a:t>
            </a:r>
            <a:r>
              <a:rPr lang="fr-FR" sz="3200">
                <a:solidFill>
                  <a:srgbClr val="FF744B"/>
                </a:solidFill>
                <a:sym typeface="Wingdings" panose="05000000000000000000" pitchFamily="2" charset="2"/>
              </a:rPr>
              <a:t></a:t>
            </a:r>
            <a:r>
              <a:rPr lang="fr-FR" sz="3200">
                <a:solidFill>
                  <a:srgbClr val="FF744B"/>
                </a:solidFill>
              </a:rPr>
              <a:t>)</a:t>
            </a:r>
            <a:endParaRPr kumimoji="0" lang="fr-FR" sz="3200" b="0" i="0" u="none" strike="noStrike" cap="none" spc="0" baseline="0">
              <a:ln>
                <a:noFill/>
              </a:ln>
              <a:solidFill>
                <a:srgbClr val="FF744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5" name="ZoneTexte 4"/>
          <p:cNvSpPr txBox="1"/>
          <p:nvPr/>
        </p:nvSpPr>
        <p:spPr>
          <a:xfrm>
            <a:off x="5316655" y="2096744"/>
            <a:ext cx="1961084" cy="1077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Why</a:t>
            </a:r>
            <a:endParaRPr lang="fr-FR"/>
          </a:p>
        </p:txBody>
      </p:sp>
      <mc:AlternateContent xmlns:mc="http://schemas.openxmlformats.org/markup-compatibility/2006">
        <mc:Choice xmlns:p14="http://schemas.microsoft.com/office/powerpoint/2010/main" Requires="p14">
          <p:contentPart p14:bwMode="auto" r:id="rId10">
            <p14:nvContentPartPr>
              <p14:cNvPr id="6" name="Encre 5"/>
              <p14:cNvContentPartPr/>
              <p14:nvPr/>
            </p14:nvContentPartPr>
            <p14:xfrm rot="13193389">
              <a:off x="5663092" y="1292294"/>
              <a:ext cx="1670985" cy="1473489"/>
            </p14:xfrm>
          </p:contentPart>
        </mc:Choice>
        <mc:Fallback>
          <p:pic>
            <p:nvPicPr>
              <p:cNvPr id="6" name="Encre 5"/>
              <p:cNvPicPr/>
              <p:nvPr/>
            </p:nvPicPr>
            <p:blipFill>
              <a:blip r:embed="rId11"/>
              <a:stretch>
                <a:fillRect/>
              </a:stretch>
            </p:blipFill>
            <p:spPr>
              <a:xfrm rot="13193389">
                <a:off x="5634648" y="1263854"/>
                <a:ext cx="1727873" cy="1530369"/>
              </a:xfrm>
              <a:prstGeom prst="rect">
                <a:avLst/>
              </a:prstGeom>
            </p:spPr>
          </p:pic>
        </mc:Fallback>
      </mc:AlternateContent>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Author and Date"/>
          <p:cNvSpPr>
            <a:spLocks noGrp="1" noEditPoints="1"/>
          </p:cNvSpPr>
          <p:nvPr>
            <p:ph type="body" sz="quarter" idx="1"/>
          </p:nvPr>
        </p:nvSpPr>
        <p:spPr>
          <a:xfrm>
            <a:off x="5476365" y="12564732"/>
            <a:ext cx="13970003" cy="636982"/>
          </a:xfrm>
          <a:prstGeom prst="rect">
            <a:avLst/>
          </a:prstGeom>
        </p:spPr>
        <p:txBody>
          <a:bodyPr>
            <a:normAutofit lnSpcReduction="10000"/>
          </a:bodyPr>
          <a:lstStyle/>
          <a:p>
            <a:r>
              <a:t>Author and Date</a:t>
            </a:r>
          </a:p>
        </p:txBody>
      </p:sp>
      <p:pic>
        <p:nvPicPr>
          <p:cNvPr id="1026" name="Picture 2" descr="5 Effective Ways to Improve Customer Service Efficiency"/>
          <p:cNvPicPr>
            <a:picLocks noChangeAspect="1" noChangeArrowheads="1"/>
          </p:cNvPicPr>
          <p:nvPr/>
        </p:nvPicPr>
        <p:blipFill>
          <a:blip r:embed="rId2"/>
          <a:srcRect l="21813" t="1" r="22727" b="-32187"/>
          <a:stretch/>
        </p:blipFill>
        <p:spPr bwMode="auto">
          <a:xfrm>
            <a:off x="1470315" y="1258552"/>
            <a:ext cx="2438922" cy="2180679"/>
          </a:xfrm>
          <a:prstGeom prst="ellipse">
            <a:avLst/>
          </a:prstGeom>
          <a:noFill/>
        </p:spPr>
      </p:pic>
      <p:pic>
        <p:nvPicPr>
          <p:cNvPr id="1028" name="Picture 4" descr="Premium Vector | Question mark low poly design."/>
          <p:cNvPicPr>
            <a:picLocks noChangeAspect="1" noChangeArrowheads="1"/>
          </p:cNvPicPr>
          <p:nvPr/>
        </p:nvPicPr>
        <p:blipFill>
          <a:blip r:embed="rId3"/>
          <a:srcRect l="38201" t="11162" r="3432" b="7726"/>
          <a:stretch/>
        </p:blipFill>
        <p:spPr bwMode="auto">
          <a:xfrm>
            <a:off x="22763463" y="1258552"/>
            <a:ext cx="1488608" cy="1549903"/>
          </a:xfrm>
          <a:prstGeom prst="trapezoid">
            <a:avLst/>
          </a:prstGeom>
          <a:noFill/>
        </p:spPr>
      </p:pic>
      <p:sp>
        <p:nvSpPr>
          <p:cNvPr id="2" name="ZoneTexte 1"/>
          <p:cNvSpPr txBox="1"/>
          <p:nvPr/>
        </p:nvSpPr>
        <p:spPr>
          <a:xfrm rot="16200000">
            <a:off x="-4041241" y="6698040"/>
            <a:ext cx="9291005"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How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does</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One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Define</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An ‘Energy Efficient’ HPC System?</a:t>
            </a:r>
            <a:b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kumimoji="0" lang="fr-FR" sz="16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From</a:t>
            </a:r>
            <a:r>
              <a:rPr kumimoji="0" lang="fr-FR" sz="16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Data to Action</a:t>
            </a:r>
          </a:p>
        </p:txBody>
      </p:sp>
      <p:pic>
        <p:nvPicPr>
          <p:cNvPr id="3074" name="Picture 2" descr="Edifixio / Eviden | Association Française des Fundraisers"/>
          <p:cNvPicPr>
            <a:picLocks noChangeAspect="1" noChangeArrowheads="1"/>
          </p:cNvPicPr>
          <p:nvPr/>
        </p:nvPicPr>
        <p:blipFill>
          <a:blip r:embed="rId4"/>
          <a:srcRect/>
          <a:stretch>
            <a:fillRect/>
          </a:stretch>
        </p:blipFill>
        <p:spPr bwMode="auto">
          <a:xfrm>
            <a:off x="8688280" y="2872792"/>
            <a:ext cx="7007439" cy="2127164"/>
          </a:xfrm>
          <a:prstGeom prst="rect">
            <a:avLst/>
          </a:prstGeom>
          <a:noFill/>
        </p:spPr>
      </p:pic>
      <p:sp>
        <p:nvSpPr>
          <p:cNvPr id="12" name="ZoneTexte 11"/>
          <p:cNvSpPr txBox="1"/>
          <p:nvPr/>
        </p:nvSpPr>
        <p:spPr>
          <a:xfrm>
            <a:off x="14976610" y="4766209"/>
            <a:ext cx="3780430"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kumimoji="0" lang="fr-FR" sz="4400" b="0" i="0" u="none" strike="noStrike" cap="none" spc="0" baseline="0">
                <a:ln>
                  <a:noFill/>
                </a:ln>
                <a:solidFill>
                  <a:srgbClr val="FF6D43"/>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Solution</a:t>
            </a:r>
          </a:p>
        </p:txBody>
      </p:sp>
      <p:sp>
        <p:nvSpPr>
          <p:cNvPr id="23" name="ZoneTexte 22"/>
          <p:cNvSpPr txBox="1"/>
          <p:nvPr/>
        </p:nvSpPr>
        <p:spPr>
          <a:xfrm>
            <a:off x="6133395" y="1261414"/>
            <a:ext cx="12243736"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Why</a:t>
            </a: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 provider </a:t>
            </a: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may</a:t>
            </a: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be</a:t>
            </a: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involved</a:t>
            </a: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p:txBody>
      </p:sp>
      <mc:AlternateContent xmlns:mc="http://schemas.openxmlformats.org/markup-compatibility/2006">
        <mc:Choice xmlns:p14="http://schemas.microsoft.com/office/powerpoint/2010/main" Requires="p14">
          <p:contentPart p14:bwMode="auto" r:id="rId5">
            <p14:nvContentPartPr>
              <p14:cNvPr id="45" name="Encre 44"/>
              <p14:cNvContentPartPr/>
              <p14:nvPr/>
            </p14:nvContentPartPr>
            <p14:xfrm>
              <a:off x="10397281" y="2029039"/>
              <a:ext cx="1321920" cy="1165680"/>
            </p14:xfrm>
          </p:contentPart>
        </mc:Choice>
        <mc:Fallback>
          <p:pic>
            <p:nvPicPr>
              <p:cNvPr id="45" name="Encre 44"/>
              <p:cNvPicPr/>
              <p:nvPr/>
            </p:nvPicPr>
            <p:blipFill>
              <a:blip r:embed="rId6"/>
              <a:stretch>
                <a:fillRect/>
              </a:stretch>
            </p:blipFill>
            <p:spPr>
              <a:xfrm>
                <a:off x="10368841" y="2000599"/>
                <a:ext cx="1378800" cy="122256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48" name="Encre 47"/>
              <p14:cNvContentPartPr/>
              <p14:nvPr/>
            </p14:nvContentPartPr>
            <p14:xfrm>
              <a:off x="11723521" y="2080879"/>
              <a:ext cx="1233720" cy="880920"/>
            </p14:xfrm>
          </p:contentPart>
        </mc:Choice>
        <mc:Fallback>
          <p:pic>
            <p:nvPicPr>
              <p:cNvPr id="48" name="Encre 47"/>
              <p:cNvPicPr/>
              <p:nvPr/>
            </p:nvPicPr>
            <p:blipFill>
              <a:blip r:embed="rId8"/>
              <a:stretch>
                <a:fillRect/>
              </a:stretch>
            </p:blipFill>
            <p:spPr>
              <a:xfrm>
                <a:off x="11695081" y="2052439"/>
                <a:ext cx="1290600" cy="937800"/>
              </a:xfrm>
              <a:prstGeom prst="rect">
                <a:avLst/>
              </a:prstGeom>
            </p:spPr>
          </p:pic>
        </mc:Fallback>
      </mc:AlternateContent>
      <p:pic>
        <p:nvPicPr>
          <p:cNvPr id="3078" name="Picture 6" descr="solution-implementation - Acadia Technology Group"/>
          <p:cNvPicPr>
            <a:picLocks noChangeAspect="1" noChangeArrowheads="1"/>
          </p:cNvPicPr>
          <p:nvPr/>
        </p:nvPicPr>
        <p:blipFill>
          <a:blip r:embed="rId9"/>
          <a:srcRect/>
          <a:stretch>
            <a:fillRect/>
          </a:stretch>
        </p:blipFill>
        <p:spPr bwMode="auto">
          <a:xfrm>
            <a:off x="16728576" y="3439231"/>
            <a:ext cx="3342645" cy="2228430"/>
          </a:xfrm>
          <a:prstGeom prst="rect">
            <a:avLst/>
          </a:prstGeom>
          <a:noFill/>
        </p:spPr>
      </p:pic>
      <p:sp>
        <p:nvSpPr>
          <p:cNvPr id="50" name="ZoneTexte 49"/>
          <p:cNvSpPr txBox="1"/>
          <p:nvPr/>
        </p:nvSpPr>
        <p:spPr>
          <a:xfrm>
            <a:off x="16165776" y="3392635"/>
            <a:ext cx="581891"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6400" b="0" i="0" u="none" strike="noStrike" cap="none" spc="0" baseline="0">
                <a:ln>
                  <a:noFill/>
                </a:ln>
                <a:solidFill>
                  <a:srgbClr val="FF7347"/>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p:txBody>
      </p:sp>
      <p:sp>
        <p:nvSpPr>
          <p:cNvPr id="52" name="ZoneTexte 51"/>
          <p:cNvSpPr txBox="1"/>
          <p:nvPr/>
        </p:nvSpPr>
        <p:spPr>
          <a:xfrm>
            <a:off x="16951275" y="2413874"/>
            <a:ext cx="2916338" cy="1077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kumimoji="0" lang="fr-FR" sz="6400" b="0" i="0" u="none" strike="noStrike" cap="none" spc="0" baseline="0">
                <a:ln>
                  <a:noFill/>
                </a:ln>
                <a:solidFill>
                  <a:srgbClr val="FF6D43"/>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Design</a:t>
            </a:r>
            <a:endParaRPr lang="fr-FR"/>
          </a:p>
        </p:txBody>
      </p:sp>
      <p:sp>
        <p:nvSpPr>
          <p:cNvPr id="53" name="ZoneTexte 52"/>
          <p:cNvSpPr txBox="1"/>
          <p:nvPr/>
        </p:nvSpPr>
        <p:spPr>
          <a:xfrm>
            <a:off x="18012783" y="4644459"/>
            <a:ext cx="3780430"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kumimoji="0" lang="fr-FR" sz="4400" b="0" i="0" u="none" strike="noStrike" cap="none" spc="0" baseline="0">
                <a:ln>
                  <a:noFill/>
                </a:ln>
                <a:solidFill>
                  <a:srgbClr val="FF6D43"/>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Tools</a:t>
            </a:r>
          </a:p>
        </p:txBody>
      </p:sp>
      <p:sp>
        <p:nvSpPr>
          <p:cNvPr id="54" name="ZoneTexte 53"/>
          <p:cNvSpPr txBox="1"/>
          <p:nvPr/>
        </p:nvSpPr>
        <p:spPr>
          <a:xfrm>
            <a:off x="19213863" y="3610738"/>
            <a:ext cx="3780430"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kumimoji="0" lang="fr-FR" sz="4400" b="0" i="0" u="none" strike="noStrike" cap="none" spc="0" baseline="0">
                <a:ln>
                  <a:noFill/>
                </a:ln>
                <a:solidFill>
                  <a:srgbClr val="FF6D43"/>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Architecture</a:t>
            </a:r>
          </a:p>
        </p:txBody>
      </p:sp>
      <p:sp>
        <p:nvSpPr>
          <p:cNvPr id="55" name="ZoneTexte 54"/>
          <p:cNvSpPr txBox="1"/>
          <p:nvPr/>
        </p:nvSpPr>
        <p:spPr>
          <a:xfrm>
            <a:off x="18347496" y="5647163"/>
            <a:ext cx="3780430"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kumimoji="0" lang="fr-FR" sz="4400" b="0" i="0" u="none" strike="noStrike" cap="none" spc="0" baseline="0">
                <a:ln>
                  <a:noFill/>
                </a:ln>
                <a:solidFill>
                  <a:srgbClr val="FF6D43"/>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Interfaces</a:t>
            </a:r>
          </a:p>
        </p:txBody>
      </p:sp>
      <p:sp>
        <p:nvSpPr>
          <p:cNvPr id="56" name="ZoneTexte 55"/>
          <p:cNvSpPr txBox="1"/>
          <p:nvPr/>
        </p:nvSpPr>
        <p:spPr>
          <a:xfrm>
            <a:off x="15424424" y="5720238"/>
            <a:ext cx="3780430"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kumimoji="0" lang="fr-FR" sz="4400" b="0" i="0" u="none" strike="noStrike" cap="none" spc="0" baseline="0">
                <a:ln>
                  <a:noFill/>
                </a:ln>
                <a:solidFill>
                  <a:srgbClr val="FF6D43"/>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Standards</a:t>
            </a:r>
          </a:p>
        </p:txBody>
      </p:sp>
      <p:grpSp>
        <p:nvGrpSpPr>
          <p:cNvPr id="66" name="Groupe 65"/>
          <p:cNvGrpSpPr/>
          <p:nvPr/>
        </p:nvGrpSpPr>
        <p:grpSpPr>
          <a:xfrm flipV="1">
            <a:off x="2230018" y="6989282"/>
            <a:ext cx="12865606" cy="239415"/>
            <a:chOff x="3114055" y="7697337"/>
            <a:chExt cx="20046196" cy="373038"/>
          </a:xfrm>
        </p:grpSpPr>
        <p:cxnSp>
          <p:nvCxnSpPr>
            <p:cNvPr id="67" name="Connecteur droit 66"/>
            <p:cNvCxnSpPr/>
            <p:nvPr/>
          </p:nvCxnSpPr>
          <p:spPr>
            <a:xfrm>
              <a:off x="3114055" y="7697337"/>
              <a:ext cx="20046196"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68" name="Connecteur droit 67"/>
            <p:cNvCxnSpPr/>
            <p:nvPr/>
          </p:nvCxnSpPr>
          <p:spPr>
            <a:xfrm>
              <a:off x="5313619" y="7877032"/>
              <a:ext cx="15540160"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69" name="Connecteur droit 68"/>
            <p:cNvCxnSpPr/>
            <p:nvPr/>
          </p:nvCxnSpPr>
          <p:spPr>
            <a:xfrm>
              <a:off x="7948527" y="8070375"/>
              <a:ext cx="9386047"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grpSp>
      <p:grpSp>
        <p:nvGrpSpPr>
          <p:cNvPr id="70" name="Groupe 69"/>
          <p:cNvGrpSpPr/>
          <p:nvPr/>
        </p:nvGrpSpPr>
        <p:grpSpPr>
          <a:xfrm rot="10800000" flipV="1">
            <a:off x="2230018" y="8261267"/>
            <a:ext cx="12865606" cy="239415"/>
            <a:chOff x="3114055" y="7697337"/>
            <a:chExt cx="20046196" cy="373038"/>
          </a:xfrm>
        </p:grpSpPr>
        <p:cxnSp>
          <p:nvCxnSpPr>
            <p:cNvPr id="71" name="Connecteur droit 70"/>
            <p:cNvCxnSpPr/>
            <p:nvPr/>
          </p:nvCxnSpPr>
          <p:spPr>
            <a:xfrm>
              <a:off x="3114055" y="7697337"/>
              <a:ext cx="20046196"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72" name="Connecteur droit 71"/>
            <p:cNvCxnSpPr/>
            <p:nvPr/>
          </p:nvCxnSpPr>
          <p:spPr>
            <a:xfrm>
              <a:off x="5313619" y="7877032"/>
              <a:ext cx="15540160"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73" name="Connecteur droit 72"/>
            <p:cNvCxnSpPr/>
            <p:nvPr/>
          </p:nvCxnSpPr>
          <p:spPr>
            <a:xfrm>
              <a:off x="7948527" y="8070375"/>
              <a:ext cx="9386047"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grpSp>
      <p:sp>
        <p:nvSpPr>
          <p:cNvPr id="77" name="ZoneTexte 76"/>
          <p:cNvSpPr txBox="1"/>
          <p:nvPr/>
        </p:nvSpPr>
        <p:spPr>
          <a:xfrm>
            <a:off x="2006515" y="7344931"/>
            <a:ext cx="13801080"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800" b="1"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Requirements</a:t>
            </a:r>
            <a:r>
              <a:rPr kumimoji="0" lang="fr-FR" sz="4800" b="1"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have to </a:t>
            </a:r>
            <a:r>
              <a:rPr kumimoji="0" lang="fr-FR" sz="4800" b="1"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be</a:t>
            </a:r>
            <a:r>
              <a:rPr kumimoji="0" lang="fr-FR" sz="4800" b="1"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kumimoji="0" lang="fr-FR" sz="4800" b="1"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specified</a:t>
            </a:r>
            <a:r>
              <a:rPr kumimoji="0" lang="fr-FR" sz="4800" b="1"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in tenders</a:t>
            </a:r>
          </a:p>
        </p:txBody>
      </p:sp>
      <p:sp>
        <p:nvSpPr>
          <p:cNvPr id="3" name="ZoneTexte 2"/>
          <p:cNvSpPr txBox="1"/>
          <p:nvPr/>
        </p:nvSpPr>
        <p:spPr>
          <a:xfrm>
            <a:off x="9143839" y="4500830"/>
            <a:ext cx="3020058"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3200" b="0" i="0" u="none" strike="noStrike" cap="none" spc="0" baseline="0">
                <a:ln>
                  <a:noFill/>
                </a:ln>
                <a:solidFill>
                  <a:srgbClr val="FF744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(or </a:t>
            </a:r>
            <a:r>
              <a:rPr kumimoji="0" lang="fr-FR" sz="3200" b="0" i="0" u="none" strike="noStrike" cap="none" spc="0" baseline="0" err="1">
                <a:ln>
                  <a:noFill/>
                </a:ln>
                <a:solidFill>
                  <a:srgbClr val="FF744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any</a:t>
            </a:r>
            <a:r>
              <a:rPr kumimoji="0" lang="fr-FR" sz="3200" b="0" i="0" u="none" strike="noStrike" cap="none" spc="0" baseline="0">
                <a:ln>
                  <a:noFill/>
                </a:ln>
                <a:solidFill>
                  <a:srgbClr val="FF744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kumimoji="0" lang="fr-FR" sz="3200" b="0" i="0" u="none" strike="noStrike" cap="none" spc="0" baseline="0" err="1">
                <a:ln>
                  <a:noFill/>
                </a:ln>
                <a:solidFill>
                  <a:srgbClr val="FF744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other</a:t>
            </a:r>
            <a:r>
              <a:rPr lang="fr-FR" sz="3200">
                <a:solidFill>
                  <a:srgbClr val="FF744B"/>
                </a:solidFill>
              </a:rPr>
              <a:t> </a:t>
            </a:r>
            <a:r>
              <a:rPr lang="fr-FR" sz="3200">
                <a:solidFill>
                  <a:srgbClr val="FF744B"/>
                </a:solidFill>
                <a:sym typeface="Wingdings" panose="05000000000000000000" pitchFamily="2" charset="2"/>
              </a:rPr>
              <a:t></a:t>
            </a:r>
            <a:r>
              <a:rPr lang="fr-FR" sz="3200">
                <a:solidFill>
                  <a:srgbClr val="FF744B"/>
                </a:solidFill>
              </a:rPr>
              <a:t>)</a:t>
            </a:r>
            <a:endParaRPr kumimoji="0" lang="fr-FR" sz="3200" b="0" i="0" u="none" strike="noStrike" cap="none" spc="0" baseline="0">
              <a:ln>
                <a:noFill/>
              </a:ln>
              <a:solidFill>
                <a:srgbClr val="FF744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pic>
        <p:nvPicPr>
          <p:cNvPr id="20482" name="Picture 2" descr="cause-effect - Apprendre les bonnes manières"/>
          <p:cNvPicPr>
            <a:picLocks noChangeAspect="1" noChangeArrowheads="1"/>
          </p:cNvPicPr>
          <p:nvPr/>
        </p:nvPicPr>
        <p:blipFill>
          <a:blip r:embed="rId10"/>
          <a:srcRect/>
          <a:stretch>
            <a:fillRect/>
          </a:stretch>
        </p:blipFill>
        <p:spPr bwMode="auto">
          <a:xfrm>
            <a:off x="1899858" y="6142595"/>
            <a:ext cx="1473279" cy="981802"/>
          </a:xfrm>
          <a:prstGeom prst="rect">
            <a:avLst/>
          </a:prstGeom>
          <a:noFill/>
        </p:spPr>
      </p:pic>
      <p:sp>
        <p:nvSpPr>
          <p:cNvPr id="4" name="ZoneTexte 3"/>
          <p:cNvSpPr txBox="1"/>
          <p:nvPr/>
        </p:nvSpPr>
        <p:spPr>
          <a:xfrm>
            <a:off x="2995341" y="9919178"/>
            <a:ext cx="3440044"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kumimoji="0" lang="fr-FR" sz="6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Hardware</a:t>
            </a:r>
          </a:p>
        </p:txBody>
      </p:sp>
      <p:sp>
        <p:nvSpPr>
          <p:cNvPr id="5" name="ZoneTexte 4"/>
          <p:cNvSpPr txBox="1"/>
          <p:nvPr/>
        </p:nvSpPr>
        <p:spPr>
          <a:xfrm>
            <a:off x="9189261" y="9919178"/>
            <a:ext cx="3138681"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kumimoji="0" lang="fr-FR" sz="6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Software</a:t>
            </a:r>
          </a:p>
        </p:txBody>
      </p:sp>
      <p:sp>
        <p:nvSpPr>
          <p:cNvPr id="6" name="ZoneTexte 5"/>
          <p:cNvSpPr txBox="1"/>
          <p:nvPr/>
        </p:nvSpPr>
        <p:spPr>
          <a:xfrm>
            <a:off x="19780457" y="9919178"/>
            <a:ext cx="2883803"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kumimoji="0" lang="fr-FR" sz="6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Solution</a:t>
            </a:r>
          </a:p>
        </p:txBody>
      </p:sp>
      <p:sp>
        <p:nvSpPr>
          <p:cNvPr id="7" name="ZoneTexte 6"/>
          <p:cNvSpPr txBox="1"/>
          <p:nvPr/>
        </p:nvSpPr>
        <p:spPr>
          <a:xfrm>
            <a:off x="15167944" y="9919178"/>
            <a:ext cx="2669000"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kumimoji="0" lang="fr-FR" sz="6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Service</a:t>
            </a:r>
          </a:p>
        </p:txBody>
      </p:sp>
      <p:sp>
        <p:nvSpPr>
          <p:cNvPr id="9" name="ZoneTexte 8"/>
          <p:cNvSpPr txBox="1"/>
          <p:nvPr/>
        </p:nvSpPr>
        <p:spPr>
          <a:xfrm>
            <a:off x="13569055" y="10134622"/>
            <a:ext cx="34304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p:txBody>
      </p:sp>
      <p:sp>
        <p:nvSpPr>
          <p:cNvPr id="13" name="ZoneTexte 12"/>
          <p:cNvSpPr txBox="1"/>
          <p:nvPr/>
        </p:nvSpPr>
        <p:spPr>
          <a:xfrm>
            <a:off x="7628309" y="10134622"/>
            <a:ext cx="34304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p:txBody>
      </p:sp>
      <p:sp>
        <p:nvSpPr>
          <p:cNvPr id="16" name="ZoneTexte 15"/>
          <p:cNvSpPr txBox="1"/>
          <p:nvPr/>
        </p:nvSpPr>
        <p:spPr>
          <a:xfrm>
            <a:off x="18647598" y="10134622"/>
            <a:ext cx="34304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ctr" defTabSz="825500" rtl="0" fontAlgn="auto" latinLnBrk="0" hangingPunct="0">
              <a:lnSpc>
                <a:spcPct val="100000"/>
              </a:lnSpc>
              <a:spcBef>
                <a:spcPts val="0"/>
              </a:spcBef>
              <a:spcAft>
                <a:spcPts val="0"/>
              </a:spcAft>
              <a:buSzPct val="100000"/>
              <a:buFontTx/>
              <a:buNone/>
            </a:pPr>
            <a:r>
              <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 Effective Ways to Improve Customer Service Efficiency"/>
          <p:cNvPicPr>
            <a:picLocks noChangeAspect="1" noChangeArrowheads="1"/>
          </p:cNvPicPr>
          <p:nvPr/>
        </p:nvPicPr>
        <p:blipFill>
          <a:blip r:embed="rId2"/>
          <a:srcRect l="21813" t="1" r="22727" b="-32187"/>
          <a:stretch/>
        </p:blipFill>
        <p:spPr bwMode="auto">
          <a:xfrm>
            <a:off x="1470315" y="1258552"/>
            <a:ext cx="2438922" cy="2180679"/>
          </a:xfrm>
          <a:prstGeom prst="ellipse">
            <a:avLst/>
          </a:prstGeom>
          <a:noFill/>
        </p:spPr>
      </p:pic>
      <p:pic>
        <p:nvPicPr>
          <p:cNvPr id="1028" name="Picture 4" descr="Premium Vector | Question mark low poly design."/>
          <p:cNvPicPr>
            <a:picLocks noChangeAspect="1" noChangeArrowheads="1"/>
          </p:cNvPicPr>
          <p:nvPr/>
        </p:nvPicPr>
        <p:blipFill>
          <a:blip r:embed="rId3"/>
          <a:srcRect l="38201" t="11162" r="3432" b="7726"/>
          <a:stretch/>
        </p:blipFill>
        <p:spPr bwMode="auto">
          <a:xfrm>
            <a:off x="22763463" y="1258552"/>
            <a:ext cx="1488608" cy="1549903"/>
          </a:xfrm>
          <a:prstGeom prst="trapezoid">
            <a:avLst/>
          </a:prstGeom>
          <a:noFill/>
        </p:spPr>
      </p:pic>
      <p:sp>
        <p:nvSpPr>
          <p:cNvPr id="2" name="ZoneTexte 1"/>
          <p:cNvSpPr txBox="1"/>
          <p:nvPr/>
        </p:nvSpPr>
        <p:spPr>
          <a:xfrm rot="16200000">
            <a:off x="-4041241" y="6698040"/>
            <a:ext cx="9291005"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How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does</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One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Define</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An ‘Energy Efficient’ HPC System?</a:t>
            </a:r>
            <a:b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kumimoji="0" lang="fr-FR" sz="16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From</a:t>
            </a:r>
            <a:r>
              <a:rPr kumimoji="0" lang="fr-FR" sz="16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Data to Action</a:t>
            </a:r>
          </a:p>
        </p:txBody>
      </p:sp>
      <p:pic>
        <p:nvPicPr>
          <p:cNvPr id="3074" name="Picture 2" descr="Edifixio / Eviden | Association Française des Fundraisers"/>
          <p:cNvPicPr>
            <a:picLocks noChangeAspect="1" noChangeArrowheads="1"/>
          </p:cNvPicPr>
          <p:nvPr/>
        </p:nvPicPr>
        <p:blipFill>
          <a:blip r:embed="rId4"/>
          <a:srcRect/>
          <a:stretch>
            <a:fillRect/>
          </a:stretch>
        </p:blipFill>
        <p:spPr bwMode="auto">
          <a:xfrm>
            <a:off x="18131528" y="1079387"/>
            <a:ext cx="4631935" cy="1406061"/>
          </a:xfrm>
          <a:prstGeom prst="rect">
            <a:avLst/>
          </a:prstGeom>
          <a:noFill/>
        </p:spPr>
      </p:pic>
      <p:sp>
        <p:nvSpPr>
          <p:cNvPr id="3" name="ZoneTexte 2"/>
          <p:cNvSpPr txBox="1"/>
          <p:nvPr/>
        </p:nvSpPr>
        <p:spPr>
          <a:xfrm>
            <a:off x="18422102" y="2121597"/>
            <a:ext cx="229550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400" b="0" i="0" u="none" strike="noStrike" cap="none" spc="0" baseline="0">
                <a:ln>
                  <a:noFill/>
                </a:ln>
                <a:solidFill>
                  <a:srgbClr val="FF744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(or </a:t>
            </a:r>
            <a:r>
              <a:rPr kumimoji="0" lang="fr-FR" sz="2400" b="0" i="0" u="none" strike="noStrike" cap="none" spc="0" baseline="0" err="1">
                <a:ln>
                  <a:noFill/>
                </a:ln>
                <a:solidFill>
                  <a:srgbClr val="FF744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any</a:t>
            </a:r>
            <a:r>
              <a:rPr kumimoji="0" lang="fr-FR" sz="2400" b="0" i="0" u="none" strike="noStrike" cap="none" spc="0" baseline="0">
                <a:ln>
                  <a:noFill/>
                </a:ln>
                <a:solidFill>
                  <a:srgbClr val="FF744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kumimoji="0" lang="fr-FR" sz="2400" b="0" i="0" u="none" strike="noStrike" cap="none" spc="0" baseline="0" err="1">
                <a:ln>
                  <a:noFill/>
                </a:ln>
                <a:solidFill>
                  <a:srgbClr val="FF744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other</a:t>
            </a:r>
            <a:r>
              <a:rPr lang="fr-FR" sz="2400">
                <a:solidFill>
                  <a:srgbClr val="FF744B"/>
                </a:solidFill>
              </a:rPr>
              <a:t> </a:t>
            </a:r>
            <a:r>
              <a:rPr lang="fr-FR" sz="2400">
                <a:solidFill>
                  <a:srgbClr val="FF744B"/>
                </a:solidFill>
                <a:sym typeface="Wingdings" panose="05000000000000000000" pitchFamily="2" charset="2"/>
              </a:rPr>
              <a:t></a:t>
            </a:r>
            <a:r>
              <a:rPr lang="fr-FR" sz="2400">
                <a:solidFill>
                  <a:srgbClr val="FF744B"/>
                </a:solidFill>
              </a:rPr>
              <a:t>)</a:t>
            </a:r>
            <a:endParaRPr kumimoji="0" lang="fr-FR" sz="2400" b="0" i="0" u="none" strike="noStrike" cap="none" spc="0" baseline="0">
              <a:ln>
                <a:noFill/>
              </a:ln>
              <a:solidFill>
                <a:srgbClr val="FF744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4" name="ZoneTexte 3"/>
          <p:cNvSpPr txBox="1"/>
          <p:nvPr/>
        </p:nvSpPr>
        <p:spPr>
          <a:xfrm>
            <a:off x="5111415" y="3710845"/>
            <a:ext cx="2773195"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Hardware</a:t>
            </a:r>
          </a:p>
        </p:txBody>
      </p:sp>
      <p:sp>
        <p:nvSpPr>
          <p:cNvPr id="5" name="ZoneTexte 4"/>
          <p:cNvSpPr txBox="1"/>
          <p:nvPr/>
        </p:nvSpPr>
        <p:spPr>
          <a:xfrm>
            <a:off x="11274077" y="3710845"/>
            <a:ext cx="253434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Software</a:t>
            </a:r>
          </a:p>
        </p:txBody>
      </p:sp>
      <p:sp>
        <p:nvSpPr>
          <p:cNvPr id="7" name="ZoneTexte 6"/>
          <p:cNvSpPr txBox="1"/>
          <p:nvPr/>
        </p:nvSpPr>
        <p:spPr>
          <a:xfrm>
            <a:off x="17207074" y="3710845"/>
            <a:ext cx="2156039"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Service</a:t>
            </a:r>
          </a:p>
        </p:txBody>
      </p:sp>
      <p:sp>
        <p:nvSpPr>
          <p:cNvPr id="9" name="ZoneTexte 8"/>
          <p:cNvSpPr txBox="1"/>
          <p:nvPr/>
        </p:nvSpPr>
        <p:spPr>
          <a:xfrm>
            <a:off x="15351705" y="3833956"/>
            <a:ext cx="34304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p:txBody>
      </p:sp>
      <p:sp>
        <p:nvSpPr>
          <p:cNvPr id="13" name="ZoneTexte 12"/>
          <p:cNvSpPr txBox="1"/>
          <p:nvPr/>
        </p:nvSpPr>
        <p:spPr>
          <a:xfrm>
            <a:off x="9410959" y="3833956"/>
            <a:ext cx="34304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p:txBody>
      </p:sp>
      <p:sp>
        <p:nvSpPr>
          <p:cNvPr id="8" name="ZoneTexte 7"/>
          <p:cNvSpPr txBox="1"/>
          <p:nvPr/>
        </p:nvSpPr>
        <p:spPr>
          <a:xfrm flipH="1">
            <a:off x="1795129" y="6796799"/>
            <a:ext cx="2037198"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Energy </a:t>
            </a:r>
            <a:r>
              <a:rPr kumimoji="0" lang="fr-FR" sz="28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Efficiency</a:t>
            </a:r>
            <a:endPar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0" name="ZoneTexte 9"/>
          <p:cNvSpPr txBox="1"/>
          <p:nvPr/>
        </p:nvSpPr>
        <p:spPr>
          <a:xfrm flipH="1">
            <a:off x="1795129" y="5071012"/>
            <a:ext cx="2037198"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Env. </a:t>
            </a:r>
            <a:r>
              <a:rPr kumimoji="0" lang="fr-FR" sz="28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Footprint</a:t>
            </a:r>
            <a:endPar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1" name="ZoneTexte 10"/>
          <p:cNvSpPr txBox="1"/>
          <p:nvPr/>
        </p:nvSpPr>
        <p:spPr>
          <a:xfrm flipH="1">
            <a:off x="1757943" y="11567786"/>
            <a:ext cx="203719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Re-use</a:t>
            </a:r>
          </a:p>
        </p:txBody>
      </p:sp>
      <p:sp>
        <p:nvSpPr>
          <p:cNvPr id="14" name="ZoneTexte 13"/>
          <p:cNvSpPr txBox="1"/>
          <p:nvPr/>
        </p:nvSpPr>
        <p:spPr>
          <a:xfrm flipH="1">
            <a:off x="1795129" y="8651104"/>
            <a:ext cx="203719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Reliability</a:t>
            </a:r>
            <a:endPar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5" name="ZoneTexte 14"/>
          <p:cNvSpPr txBox="1"/>
          <p:nvPr/>
        </p:nvSpPr>
        <p:spPr>
          <a:xfrm flipH="1">
            <a:off x="1753104" y="12051349"/>
            <a:ext cx="275185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r>
              <a:rPr kumimoji="0" lang="fr-FR" sz="20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inc.</a:t>
            </a:r>
            <a:r>
              <a:rPr kumimoji="0" lang="fr-FR" sz="2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standards)</a:t>
            </a:r>
          </a:p>
        </p:txBody>
      </p:sp>
      <p:sp>
        <p:nvSpPr>
          <p:cNvPr id="17" name="ZoneTexte 16"/>
          <p:cNvSpPr txBox="1"/>
          <p:nvPr/>
        </p:nvSpPr>
        <p:spPr>
          <a:xfrm flipH="1">
            <a:off x="1757943" y="10299791"/>
            <a:ext cx="203719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Monitor</a:t>
            </a:r>
          </a:p>
        </p:txBody>
      </p:sp>
      <p:cxnSp>
        <p:nvCxnSpPr>
          <p:cNvPr id="18" name="Connecteur droit 17"/>
          <p:cNvCxnSpPr/>
          <p:nvPr/>
        </p:nvCxnSpPr>
        <p:spPr>
          <a:xfrm flipV="1">
            <a:off x="9570562" y="4552101"/>
            <a:ext cx="0" cy="839962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9" name="Connecteur droit 18"/>
          <p:cNvCxnSpPr/>
          <p:nvPr/>
        </p:nvCxnSpPr>
        <p:spPr>
          <a:xfrm>
            <a:off x="3439576" y="4921331"/>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20" name="Connecteur droit 19"/>
          <p:cNvCxnSpPr/>
          <p:nvPr/>
        </p:nvCxnSpPr>
        <p:spPr>
          <a:xfrm flipV="1">
            <a:off x="15523261" y="4552101"/>
            <a:ext cx="0" cy="839962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21" name="Connecteur droit 20"/>
          <p:cNvCxnSpPr/>
          <p:nvPr/>
        </p:nvCxnSpPr>
        <p:spPr>
          <a:xfrm flipV="1">
            <a:off x="20588855" y="4552101"/>
            <a:ext cx="0" cy="839962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34" name="Connecteur droit 33"/>
          <p:cNvCxnSpPr/>
          <p:nvPr/>
        </p:nvCxnSpPr>
        <p:spPr>
          <a:xfrm flipV="1">
            <a:off x="4141028" y="4552101"/>
            <a:ext cx="0" cy="839962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35" name="Connecteur droit 34"/>
          <p:cNvCxnSpPr/>
          <p:nvPr/>
        </p:nvCxnSpPr>
        <p:spPr>
          <a:xfrm>
            <a:off x="3439576" y="6493098"/>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36" name="Connecteur droit 35"/>
          <p:cNvCxnSpPr/>
          <p:nvPr/>
        </p:nvCxnSpPr>
        <p:spPr>
          <a:xfrm>
            <a:off x="3439576" y="8077098"/>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39" name="Connecteur droit 38"/>
          <p:cNvCxnSpPr/>
          <p:nvPr/>
        </p:nvCxnSpPr>
        <p:spPr>
          <a:xfrm>
            <a:off x="3439576" y="9673330"/>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40" name="Connecteur droit 39"/>
          <p:cNvCxnSpPr/>
          <p:nvPr/>
        </p:nvCxnSpPr>
        <p:spPr>
          <a:xfrm>
            <a:off x="3439576" y="11257330"/>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42" name="Connecteur droit 41"/>
          <p:cNvCxnSpPr/>
          <p:nvPr/>
        </p:nvCxnSpPr>
        <p:spPr>
          <a:xfrm>
            <a:off x="3439576" y="12814771"/>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sp>
        <p:nvSpPr>
          <p:cNvPr id="6" name="ZoneTexte 5"/>
          <p:cNvSpPr txBox="1"/>
          <p:nvPr/>
        </p:nvSpPr>
        <p:spPr>
          <a:xfrm>
            <a:off x="6133395" y="1261414"/>
            <a:ext cx="12243736"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Why</a:t>
            </a: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 provider </a:t>
            </a: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may</a:t>
            </a: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be</a:t>
            </a: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involved</a:t>
            </a: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 Effective Ways to Improve Customer Service Efficiency"/>
          <p:cNvPicPr>
            <a:picLocks noChangeAspect="1" noChangeArrowheads="1"/>
          </p:cNvPicPr>
          <p:nvPr/>
        </p:nvPicPr>
        <p:blipFill>
          <a:blip r:embed="rId2"/>
          <a:srcRect l="21813" t="1" r="22727" b="-32187"/>
          <a:stretch/>
        </p:blipFill>
        <p:spPr bwMode="auto">
          <a:xfrm>
            <a:off x="1470315" y="1258552"/>
            <a:ext cx="2438922" cy="2180679"/>
          </a:xfrm>
          <a:prstGeom prst="ellipse">
            <a:avLst/>
          </a:prstGeom>
          <a:noFill/>
        </p:spPr>
      </p:pic>
      <p:pic>
        <p:nvPicPr>
          <p:cNvPr id="1028" name="Picture 4" descr="Premium Vector | Question mark low poly design."/>
          <p:cNvPicPr>
            <a:picLocks noChangeAspect="1" noChangeArrowheads="1"/>
          </p:cNvPicPr>
          <p:nvPr/>
        </p:nvPicPr>
        <p:blipFill>
          <a:blip r:embed="rId3"/>
          <a:srcRect l="38201" t="11162" r="3432" b="7726"/>
          <a:stretch/>
        </p:blipFill>
        <p:spPr bwMode="auto">
          <a:xfrm>
            <a:off x="22763463" y="1258552"/>
            <a:ext cx="1488608" cy="1549903"/>
          </a:xfrm>
          <a:prstGeom prst="trapezoid">
            <a:avLst/>
          </a:prstGeom>
          <a:noFill/>
        </p:spPr>
      </p:pic>
      <p:sp>
        <p:nvSpPr>
          <p:cNvPr id="2" name="ZoneTexte 1"/>
          <p:cNvSpPr txBox="1"/>
          <p:nvPr/>
        </p:nvSpPr>
        <p:spPr>
          <a:xfrm rot="16200000">
            <a:off x="-4041241" y="6698040"/>
            <a:ext cx="9291005"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How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does</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One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Define</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An ‘Energy Efficient’ HPC System?</a:t>
            </a:r>
            <a:b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kumimoji="0" lang="fr-FR" sz="16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From</a:t>
            </a:r>
            <a:r>
              <a:rPr kumimoji="0" lang="fr-FR" sz="16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Data to Action</a:t>
            </a:r>
          </a:p>
        </p:txBody>
      </p:sp>
      <p:pic>
        <p:nvPicPr>
          <p:cNvPr id="3074" name="Picture 2" descr="Edifixio / Eviden | Association Française des Fundraisers"/>
          <p:cNvPicPr>
            <a:picLocks noChangeAspect="1" noChangeArrowheads="1"/>
          </p:cNvPicPr>
          <p:nvPr/>
        </p:nvPicPr>
        <p:blipFill>
          <a:blip r:embed="rId4"/>
          <a:srcRect/>
          <a:stretch>
            <a:fillRect/>
          </a:stretch>
        </p:blipFill>
        <p:spPr bwMode="auto">
          <a:xfrm>
            <a:off x="18131528" y="1079387"/>
            <a:ext cx="4631935" cy="1406061"/>
          </a:xfrm>
          <a:prstGeom prst="rect">
            <a:avLst/>
          </a:prstGeom>
          <a:noFill/>
        </p:spPr>
      </p:pic>
      <p:sp>
        <p:nvSpPr>
          <p:cNvPr id="3" name="ZoneTexte 2"/>
          <p:cNvSpPr txBox="1"/>
          <p:nvPr/>
        </p:nvSpPr>
        <p:spPr>
          <a:xfrm>
            <a:off x="18422102" y="2121597"/>
            <a:ext cx="229550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400" b="0" i="0" u="none" strike="noStrike" cap="none" spc="0" baseline="0">
                <a:ln>
                  <a:noFill/>
                </a:ln>
                <a:solidFill>
                  <a:srgbClr val="FF744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(or </a:t>
            </a:r>
            <a:r>
              <a:rPr kumimoji="0" lang="fr-FR" sz="2400" b="0" i="0" u="none" strike="noStrike" cap="none" spc="0" baseline="0" err="1">
                <a:ln>
                  <a:noFill/>
                </a:ln>
                <a:solidFill>
                  <a:srgbClr val="FF744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any</a:t>
            </a:r>
            <a:r>
              <a:rPr kumimoji="0" lang="fr-FR" sz="2400" b="0" i="0" u="none" strike="noStrike" cap="none" spc="0" baseline="0">
                <a:ln>
                  <a:noFill/>
                </a:ln>
                <a:solidFill>
                  <a:srgbClr val="FF744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kumimoji="0" lang="fr-FR" sz="2400" b="0" i="0" u="none" strike="noStrike" cap="none" spc="0" baseline="0" err="1">
                <a:ln>
                  <a:noFill/>
                </a:ln>
                <a:solidFill>
                  <a:srgbClr val="FF744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other</a:t>
            </a:r>
            <a:r>
              <a:rPr lang="fr-FR" sz="2400">
                <a:solidFill>
                  <a:srgbClr val="FF744B"/>
                </a:solidFill>
              </a:rPr>
              <a:t> </a:t>
            </a:r>
            <a:r>
              <a:rPr lang="fr-FR" sz="2400">
                <a:solidFill>
                  <a:srgbClr val="FF744B"/>
                </a:solidFill>
                <a:sym typeface="Wingdings" panose="05000000000000000000" pitchFamily="2" charset="2"/>
              </a:rPr>
              <a:t></a:t>
            </a:r>
            <a:r>
              <a:rPr lang="fr-FR" sz="2400">
                <a:solidFill>
                  <a:srgbClr val="FF744B"/>
                </a:solidFill>
              </a:rPr>
              <a:t>)</a:t>
            </a:r>
            <a:endParaRPr kumimoji="0" lang="fr-FR" sz="2400" b="0" i="0" u="none" strike="noStrike" cap="none" spc="0" baseline="0">
              <a:ln>
                <a:noFill/>
              </a:ln>
              <a:solidFill>
                <a:srgbClr val="FF744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4" name="ZoneTexte 3"/>
          <p:cNvSpPr txBox="1"/>
          <p:nvPr/>
        </p:nvSpPr>
        <p:spPr>
          <a:xfrm>
            <a:off x="5111415" y="3710845"/>
            <a:ext cx="2773195"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Hardware</a:t>
            </a:r>
          </a:p>
        </p:txBody>
      </p:sp>
      <p:sp>
        <p:nvSpPr>
          <p:cNvPr id="5" name="ZoneTexte 4"/>
          <p:cNvSpPr txBox="1"/>
          <p:nvPr/>
        </p:nvSpPr>
        <p:spPr>
          <a:xfrm>
            <a:off x="11274077" y="3710845"/>
            <a:ext cx="253434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Software</a:t>
            </a:r>
          </a:p>
        </p:txBody>
      </p:sp>
      <p:sp>
        <p:nvSpPr>
          <p:cNvPr id="7" name="ZoneTexte 6"/>
          <p:cNvSpPr txBox="1"/>
          <p:nvPr/>
        </p:nvSpPr>
        <p:spPr>
          <a:xfrm>
            <a:off x="17207074" y="3710845"/>
            <a:ext cx="2156039"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Service</a:t>
            </a:r>
          </a:p>
        </p:txBody>
      </p:sp>
      <p:sp>
        <p:nvSpPr>
          <p:cNvPr id="9" name="ZoneTexte 8"/>
          <p:cNvSpPr txBox="1"/>
          <p:nvPr/>
        </p:nvSpPr>
        <p:spPr>
          <a:xfrm>
            <a:off x="15351705" y="3833956"/>
            <a:ext cx="34304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p:txBody>
      </p:sp>
      <p:sp>
        <p:nvSpPr>
          <p:cNvPr id="13" name="ZoneTexte 12"/>
          <p:cNvSpPr txBox="1"/>
          <p:nvPr/>
        </p:nvSpPr>
        <p:spPr>
          <a:xfrm>
            <a:off x="9410959" y="3833956"/>
            <a:ext cx="34304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p:txBody>
      </p:sp>
      <p:sp>
        <p:nvSpPr>
          <p:cNvPr id="8" name="ZoneTexte 7"/>
          <p:cNvSpPr txBox="1"/>
          <p:nvPr/>
        </p:nvSpPr>
        <p:spPr>
          <a:xfrm flipH="1">
            <a:off x="1795129" y="6796799"/>
            <a:ext cx="2037198"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Energy </a:t>
            </a:r>
            <a:r>
              <a:rPr kumimoji="0" lang="fr-FR" sz="28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Efficiency</a:t>
            </a:r>
            <a:endPar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0" name="ZoneTexte 9"/>
          <p:cNvSpPr txBox="1"/>
          <p:nvPr/>
        </p:nvSpPr>
        <p:spPr>
          <a:xfrm flipH="1">
            <a:off x="1795129" y="5071012"/>
            <a:ext cx="2037198"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Env. </a:t>
            </a:r>
            <a:r>
              <a:rPr kumimoji="0" lang="fr-FR" sz="28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Footprint</a:t>
            </a:r>
            <a:endPar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1" name="ZoneTexte 10"/>
          <p:cNvSpPr txBox="1"/>
          <p:nvPr/>
        </p:nvSpPr>
        <p:spPr>
          <a:xfrm flipH="1">
            <a:off x="1757943" y="11567786"/>
            <a:ext cx="203719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Re-use</a:t>
            </a:r>
          </a:p>
        </p:txBody>
      </p:sp>
      <p:sp>
        <p:nvSpPr>
          <p:cNvPr id="14" name="ZoneTexte 13"/>
          <p:cNvSpPr txBox="1"/>
          <p:nvPr/>
        </p:nvSpPr>
        <p:spPr>
          <a:xfrm flipH="1">
            <a:off x="1795129" y="8651104"/>
            <a:ext cx="203719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Reliability</a:t>
            </a:r>
            <a:endPar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5" name="ZoneTexte 14"/>
          <p:cNvSpPr txBox="1"/>
          <p:nvPr/>
        </p:nvSpPr>
        <p:spPr>
          <a:xfrm flipH="1">
            <a:off x="1753104" y="12051349"/>
            <a:ext cx="275185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r>
              <a:rPr kumimoji="0" lang="fr-FR" sz="20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inc.</a:t>
            </a:r>
            <a:r>
              <a:rPr kumimoji="0" lang="fr-FR" sz="2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standards)</a:t>
            </a:r>
          </a:p>
        </p:txBody>
      </p:sp>
      <p:sp>
        <p:nvSpPr>
          <p:cNvPr id="17" name="ZoneTexte 16"/>
          <p:cNvSpPr txBox="1"/>
          <p:nvPr/>
        </p:nvSpPr>
        <p:spPr>
          <a:xfrm flipH="1">
            <a:off x="1757943" y="10299791"/>
            <a:ext cx="203719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Monitor</a:t>
            </a:r>
          </a:p>
        </p:txBody>
      </p:sp>
      <p:cxnSp>
        <p:nvCxnSpPr>
          <p:cNvPr id="18" name="Connecteur droit 17"/>
          <p:cNvCxnSpPr/>
          <p:nvPr/>
        </p:nvCxnSpPr>
        <p:spPr>
          <a:xfrm flipV="1">
            <a:off x="9570562" y="4552101"/>
            <a:ext cx="0" cy="839962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9" name="Connecteur droit 18"/>
          <p:cNvCxnSpPr/>
          <p:nvPr/>
        </p:nvCxnSpPr>
        <p:spPr>
          <a:xfrm>
            <a:off x="3439576" y="4921331"/>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20" name="Connecteur droit 19"/>
          <p:cNvCxnSpPr/>
          <p:nvPr/>
        </p:nvCxnSpPr>
        <p:spPr>
          <a:xfrm flipV="1">
            <a:off x="15523261" y="4552101"/>
            <a:ext cx="0" cy="839962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21" name="Connecteur droit 20"/>
          <p:cNvCxnSpPr/>
          <p:nvPr/>
        </p:nvCxnSpPr>
        <p:spPr>
          <a:xfrm flipV="1">
            <a:off x="20588855" y="4552101"/>
            <a:ext cx="0" cy="839962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34" name="Connecteur droit 33"/>
          <p:cNvCxnSpPr/>
          <p:nvPr/>
        </p:nvCxnSpPr>
        <p:spPr>
          <a:xfrm flipV="1">
            <a:off x="4141028" y="4552101"/>
            <a:ext cx="0" cy="839962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35" name="Connecteur droit 34"/>
          <p:cNvCxnSpPr/>
          <p:nvPr/>
        </p:nvCxnSpPr>
        <p:spPr>
          <a:xfrm>
            <a:off x="3439576" y="6493098"/>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36" name="Connecteur droit 35"/>
          <p:cNvCxnSpPr/>
          <p:nvPr/>
        </p:nvCxnSpPr>
        <p:spPr>
          <a:xfrm>
            <a:off x="3439576" y="8077098"/>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39" name="Connecteur droit 38"/>
          <p:cNvCxnSpPr/>
          <p:nvPr/>
        </p:nvCxnSpPr>
        <p:spPr>
          <a:xfrm>
            <a:off x="3439576" y="9673330"/>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40" name="Connecteur droit 39"/>
          <p:cNvCxnSpPr/>
          <p:nvPr/>
        </p:nvCxnSpPr>
        <p:spPr>
          <a:xfrm>
            <a:off x="3439576" y="11257330"/>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42" name="Connecteur droit 41"/>
          <p:cNvCxnSpPr/>
          <p:nvPr/>
        </p:nvCxnSpPr>
        <p:spPr>
          <a:xfrm>
            <a:off x="3439576" y="12814771"/>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sp>
        <p:nvSpPr>
          <p:cNvPr id="43" name="ZoneTexte 42"/>
          <p:cNvSpPr txBox="1"/>
          <p:nvPr/>
        </p:nvSpPr>
        <p:spPr>
          <a:xfrm>
            <a:off x="5266874" y="4986484"/>
            <a:ext cx="305211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Components type &amp; </a:t>
            </a: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origin</a:t>
            </a:r>
            <a:endPar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44" name="ZoneTexte 43"/>
          <p:cNvSpPr txBox="1"/>
          <p:nvPr/>
        </p:nvSpPr>
        <p:spPr>
          <a:xfrm>
            <a:off x="4289403" y="5474459"/>
            <a:ext cx="2838919"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Transports &amp; Packaging</a:t>
            </a:r>
          </a:p>
        </p:txBody>
      </p:sp>
      <p:sp>
        <p:nvSpPr>
          <p:cNvPr id="47" name="ZoneTexte 46"/>
          <p:cNvSpPr txBox="1"/>
          <p:nvPr/>
        </p:nvSpPr>
        <p:spPr>
          <a:xfrm>
            <a:off x="4871442" y="6002723"/>
            <a:ext cx="381995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Reduced</a:t>
            </a: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number</a:t>
            </a: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of components</a:t>
            </a:r>
          </a:p>
        </p:txBody>
      </p:sp>
      <p:sp>
        <p:nvSpPr>
          <p:cNvPr id="49" name="ZoneTexte 48"/>
          <p:cNvSpPr txBox="1"/>
          <p:nvPr/>
        </p:nvSpPr>
        <p:spPr>
          <a:xfrm>
            <a:off x="7488262" y="5503686"/>
            <a:ext cx="186910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Easy</a:t>
            </a: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to replace</a:t>
            </a:r>
          </a:p>
        </p:txBody>
      </p:sp>
      <p:sp>
        <p:nvSpPr>
          <p:cNvPr id="51" name="ZoneTexte 50"/>
          <p:cNvSpPr txBox="1"/>
          <p:nvPr/>
        </p:nvSpPr>
        <p:spPr>
          <a:xfrm>
            <a:off x="4302667" y="6631967"/>
            <a:ext cx="192841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Heat</a:t>
            </a: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dissipation</a:t>
            </a:r>
          </a:p>
        </p:txBody>
      </p:sp>
      <p:sp>
        <p:nvSpPr>
          <p:cNvPr id="57" name="ZoneTexte 56"/>
          <p:cNvSpPr txBox="1"/>
          <p:nvPr/>
        </p:nvSpPr>
        <p:spPr>
          <a:xfrm>
            <a:off x="4631115" y="7078323"/>
            <a:ext cx="144110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Heat</a:t>
            </a: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re-use</a:t>
            </a:r>
          </a:p>
        </p:txBody>
      </p:sp>
      <p:sp>
        <p:nvSpPr>
          <p:cNvPr id="58" name="ZoneTexte 57"/>
          <p:cNvSpPr txBox="1"/>
          <p:nvPr/>
        </p:nvSpPr>
        <p:spPr>
          <a:xfrm>
            <a:off x="6510487" y="6530987"/>
            <a:ext cx="155491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Water usage</a:t>
            </a:r>
          </a:p>
        </p:txBody>
      </p:sp>
      <p:sp>
        <p:nvSpPr>
          <p:cNvPr id="59" name="ZoneTexte 58"/>
          <p:cNvSpPr txBox="1"/>
          <p:nvPr/>
        </p:nvSpPr>
        <p:spPr>
          <a:xfrm>
            <a:off x="7679290" y="7502021"/>
            <a:ext cx="1670329"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Power control</a:t>
            </a:r>
          </a:p>
        </p:txBody>
      </p:sp>
      <p:sp>
        <p:nvSpPr>
          <p:cNvPr id="60" name="ZoneTexte 59"/>
          <p:cNvSpPr txBox="1"/>
          <p:nvPr/>
        </p:nvSpPr>
        <p:spPr>
          <a:xfrm>
            <a:off x="5228763" y="7539712"/>
            <a:ext cx="1899559"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Efficient </a:t>
            </a: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cooling</a:t>
            </a:r>
            <a:endPar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61" name="ZoneTexte 60"/>
          <p:cNvSpPr txBox="1"/>
          <p:nvPr/>
        </p:nvSpPr>
        <p:spPr>
          <a:xfrm>
            <a:off x="6882804" y="6966422"/>
            <a:ext cx="196848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Power </a:t>
            </a: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convertor</a:t>
            </a:r>
            <a:endPar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62" name="ZoneTexte 61"/>
          <p:cNvSpPr txBox="1"/>
          <p:nvPr/>
        </p:nvSpPr>
        <p:spPr>
          <a:xfrm>
            <a:off x="4413243" y="8250966"/>
            <a:ext cx="127438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Resiliency</a:t>
            </a:r>
            <a:endPar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63" name="ZoneTexte 62"/>
          <p:cNvSpPr txBox="1"/>
          <p:nvPr/>
        </p:nvSpPr>
        <p:spPr>
          <a:xfrm>
            <a:off x="6984863" y="8275302"/>
            <a:ext cx="140102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High MTBF</a:t>
            </a:r>
          </a:p>
        </p:txBody>
      </p:sp>
      <p:sp>
        <p:nvSpPr>
          <p:cNvPr id="64" name="ZoneTexte 63"/>
          <p:cNvSpPr txBox="1"/>
          <p:nvPr/>
        </p:nvSpPr>
        <p:spPr>
          <a:xfrm>
            <a:off x="5494693" y="8973022"/>
            <a:ext cx="174086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Quality</a:t>
            </a: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control</a:t>
            </a:r>
          </a:p>
        </p:txBody>
      </p:sp>
      <p:sp>
        <p:nvSpPr>
          <p:cNvPr id="65" name="ZoneTexte 64"/>
          <p:cNvSpPr txBox="1"/>
          <p:nvPr/>
        </p:nvSpPr>
        <p:spPr>
          <a:xfrm>
            <a:off x="4519390" y="9738318"/>
            <a:ext cx="1540486"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Sensors</a:t>
            </a:r>
            <a:endPar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a:p>
            <a:pPr marL="0" marR="0" indent="0" algn="l" defTabSz="825500" rtl="0" fontAlgn="auto" latinLnBrk="0" hangingPunct="0">
              <a:lnSpc>
                <a:spcPct val="100000"/>
              </a:lnSpc>
              <a:spcBef>
                <a:spcPts val="0"/>
              </a:spcBef>
              <a:spcAft>
                <a:spcPts val="0"/>
              </a:spcAft>
              <a:buSzPct val="100000"/>
              <a:buFontTx/>
              <a:buNone/>
            </a:pPr>
            <a:r>
              <a:rPr lang="fr-FR" sz="2000">
                <a:solidFill>
                  <a:srgbClr val="000000"/>
                </a:solidFill>
              </a:rPr>
              <a:t>(in/out band)</a:t>
            </a:r>
            <a:endPar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74" name="ZoneTexte 73"/>
          <p:cNvSpPr txBox="1"/>
          <p:nvPr/>
        </p:nvSpPr>
        <p:spPr>
          <a:xfrm>
            <a:off x="7438510" y="9914044"/>
            <a:ext cx="131446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Frequency</a:t>
            </a:r>
          </a:p>
        </p:txBody>
      </p:sp>
      <p:sp>
        <p:nvSpPr>
          <p:cNvPr id="75" name="ZoneTexte 74"/>
          <p:cNvSpPr txBox="1"/>
          <p:nvPr/>
        </p:nvSpPr>
        <p:spPr>
          <a:xfrm>
            <a:off x="4875259" y="10585687"/>
            <a:ext cx="90088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Quality</a:t>
            </a:r>
            <a:endPar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78" name="ZoneTexte 77"/>
          <p:cNvSpPr txBox="1"/>
          <p:nvPr/>
        </p:nvSpPr>
        <p:spPr>
          <a:xfrm>
            <a:off x="6563611" y="10585687"/>
            <a:ext cx="122629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Interfaces</a:t>
            </a:r>
          </a:p>
        </p:txBody>
      </p:sp>
      <p:sp>
        <p:nvSpPr>
          <p:cNvPr id="79" name="ZoneTexte 78"/>
          <p:cNvSpPr txBox="1"/>
          <p:nvPr/>
        </p:nvSpPr>
        <p:spPr>
          <a:xfrm>
            <a:off x="4472576" y="11493111"/>
            <a:ext cx="174086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Standard slots</a:t>
            </a:r>
          </a:p>
        </p:txBody>
      </p:sp>
      <p:sp>
        <p:nvSpPr>
          <p:cNvPr id="80" name="ZoneTexte 79"/>
          <p:cNvSpPr txBox="1"/>
          <p:nvPr/>
        </p:nvSpPr>
        <p:spPr>
          <a:xfrm>
            <a:off x="7176760" y="11610384"/>
            <a:ext cx="185467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Next-</a:t>
            </a:r>
            <a:r>
              <a:rPr lang="fr-FR" sz="2000" err="1">
                <a:solidFill>
                  <a:srgbClr val="000000"/>
                </a:solidFill>
              </a:rPr>
              <a:t>gen</a:t>
            </a:r>
            <a:r>
              <a:rPr lang="fr-FR" sz="2000">
                <a:solidFill>
                  <a:srgbClr val="000000"/>
                </a:solidFill>
              </a:rPr>
              <a:t> </a:t>
            </a:r>
            <a:r>
              <a:rPr lang="fr-FR" sz="2000" err="1">
                <a:solidFill>
                  <a:srgbClr val="000000"/>
                </a:solidFill>
              </a:rPr>
              <a:t>ready</a:t>
            </a:r>
            <a:endPar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81" name="ZoneTexte 80"/>
          <p:cNvSpPr txBox="1"/>
          <p:nvPr/>
        </p:nvSpPr>
        <p:spPr>
          <a:xfrm>
            <a:off x="5110720" y="12020753"/>
            <a:ext cx="2725105"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lang="fr-FR" sz="2000" err="1">
                <a:solidFill>
                  <a:srgbClr val="000000"/>
                </a:solidFill>
              </a:rPr>
              <a:t>Capacity</a:t>
            </a:r>
            <a:r>
              <a:rPr lang="fr-FR" sz="2000">
                <a:solidFill>
                  <a:srgbClr val="000000"/>
                </a:solidFill>
              </a:rPr>
              <a:t> </a:t>
            </a:r>
            <a:r>
              <a:rPr lang="fr-FR" sz="2000" err="1">
                <a:solidFill>
                  <a:srgbClr val="000000"/>
                </a:solidFill>
              </a:rPr>
              <a:t>enhancement</a:t>
            </a:r>
            <a:endParaRPr lang="fr-FR" sz="2000">
              <a:solidFill>
                <a:srgbClr val="000000"/>
              </a:solidFill>
            </a:endParaRPr>
          </a:p>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cooling</a:t>
            </a: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power, etc.)</a:t>
            </a:r>
          </a:p>
        </p:txBody>
      </p:sp>
      <p:sp>
        <p:nvSpPr>
          <p:cNvPr id="6" name="ZoneTexte 5"/>
          <p:cNvSpPr txBox="1"/>
          <p:nvPr/>
        </p:nvSpPr>
        <p:spPr>
          <a:xfrm>
            <a:off x="6133395" y="1261414"/>
            <a:ext cx="12243736"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Why</a:t>
            </a: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 provider </a:t>
            </a: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may</a:t>
            </a: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be</a:t>
            </a: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involved</a:t>
            </a: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 Effective Ways to Improve Customer Service Efficiency"/>
          <p:cNvPicPr>
            <a:picLocks noChangeAspect="1" noChangeArrowheads="1"/>
          </p:cNvPicPr>
          <p:nvPr/>
        </p:nvPicPr>
        <p:blipFill>
          <a:blip r:embed="rId3"/>
          <a:srcRect l="21813" t="1" r="22727" b="-32187"/>
          <a:stretch/>
        </p:blipFill>
        <p:spPr bwMode="auto">
          <a:xfrm>
            <a:off x="1470315" y="1258552"/>
            <a:ext cx="2438922" cy="2180679"/>
          </a:xfrm>
          <a:prstGeom prst="ellipse">
            <a:avLst/>
          </a:prstGeom>
          <a:noFill/>
        </p:spPr>
      </p:pic>
      <p:pic>
        <p:nvPicPr>
          <p:cNvPr id="1028" name="Picture 4" descr="Premium Vector | Question mark low poly design."/>
          <p:cNvPicPr>
            <a:picLocks noChangeAspect="1" noChangeArrowheads="1"/>
          </p:cNvPicPr>
          <p:nvPr/>
        </p:nvPicPr>
        <p:blipFill>
          <a:blip r:embed="rId4"/>
          <a:srcRect l="38201" t="11162" r="3432" b="7726"/>
          <a:stretch/>
        </p:blipFill>
        <p:spPr bwMode="auto">
          <a:xfrm>
            <a:off x="22763463" y="1258552"/>
            <a:ext cx="1488608" cy="1549903"/>
          </a:xfrm>
          <a:prstGeom prst="trapezoid">
            <a:avLst/>
          </a:prstGeom>
          <a:noFill/>
        </p:spPr>
      </p:pic>
      <p:sp>
        <p:nvSpPr>
          <p:cNvPr id="2" name="ZoneTexte 1"/>
          <p:cNvSpPr txBox="1"/>
          <p:nvPr/>
        </p:nvSpPr>
        <p:spPr>
          <a:xfrm rot="16200000">
            <a:off x="-4041241" y="6698040"/>
            <a:ext cx="9291005"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How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does</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One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Define</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An ‘Energy Efficient’ HPC System?</a:t>
            </a:r>
            <a:b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kumimoji="0" lang="fr-FR" sz="16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From</a:t>
            </a:r>
            <a:r>
              <a:rPr kumimoji="0" lang="fr-FR" sz="16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Data to Action</a:t>
            </a:r>
          </a:p>
        </p:txBody>
      </p:sp>
      <p:pic>
        <p:nvPicPr>
          <p:cNvPr id="3074" name="Picture 2" descr="Edifixio / Eviden | Association Française des Fundraisers"/>
          <p:cNvPicPr>
            <a:picLocks noChangeAspect="1" noChangeArrowheads="1"/>
          </p:cNvPicPr>
          <p:nvPr/>
        </p:nvPicPr>
        <p:blipFill>
          <a:blip r:embed="rId5"/>
          <a:srcRect/>
          <a:stretch>
            <a:fillRect/>
          </a:stretch>
        </p:blipFill>
        <p:spPr bwMode="auto">
          <a:xfrm>
            <a:off x="18131528" y="1079387"/>
            <a:ext cx="4631935" cy="1406061"/>
          </a:xfrm>
          <a:prstGeom prst="rect">
            <a:avLst/>
          </a:prstGeom>
          <a:noFill/>
        </p:spPr>
      </p:pic>
      <p:sp>
        <p:nvSpPr>
          <p:cNvPr id="3" name="ZoneTexte 2"/>
          <p:cNvSpPr txBox="1"/>
          <p:nvPr/>
        </p:nvSpPr>
        <p:spPr>
          <a:xfrm>
            <a:off x="18422102" y="2121597"/>
            <a:ext cx="229550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400" b="0" i="0" u="none" strike="noStrike" cap="none" spc="0" baseline="0">
                <a:ln>
                  <a:noFill/>
                </a:ln>
                <a:solidFill>
                  <a:srgbClr val="FF744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(or </a:t>
            </a:r>
            <a:r>
              <a:rPr kumimoji="0" lang="fr-FR" sz="2400" b="0" i="0" u="none" strike="noStrike" cap="none" spc="0" baseline="0" err="1">
                <a:ln>
                  <a:noFill/>
                </a:ln>
                <a:solidFill>
                  <a:srgbClr val="FF744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any</a:t>
            </a:r>
            <a:r>
              <a:rPr kumimoji="0" lang="fr-FR" sz="2400" b="0" i="0" u="none" strike="noStrike" cap="none" spc="0" baseline="0">
                <a:ln>
                  <a:noFill/>
                </a:ln>
                <a:solidFill>
                  <a:srgbClr val="FF744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kumimoji="0" lang="fr-FR" sz="2400" b="0" i="0" u="none" strike="noStrike" cap="none" spc="0" baseline="0" err="1">
                <a:ln>
                  <a:noFill/>
                </a:ln>
                <a:solidFill>
                  <a:srgbClr val="FF744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other</a:t>
            </a:r>
            <a:r>
              <a:rPr lang="fr-FR" sz="2400">
                <a:solidFill>
                  <a:srgbClr val="FF744B"/>
                </a:solidFill>
              </a:rPr>
              <a:t> </a:t>
            </a:r>
            <a:r>
              <a:rPr lang="fr-FR" sz="2400">
                <a:solidFill>
                  <a:srgbClr val="FF744B"/>
                </a:solidFill>
                <a:sym typeface="Wingdings" panose="05000000000000000000" pitchFamily="2" charset="2"/>
              </a:rPr>
              <a:t></a:t>
            </a:r>
            <a:r>
              <a:rPr lang="fr-FR" sz="2400">
                <a:solidFill>
                  <a:srgbClr val="FF744B"/>
                </a:solidFill>
              </a:rPr>
              <a:t>)</a:t>
            </a:r>
            <a:endParaRPr kumimoji="0" lang="fr-FR" sz="2400" b="0" i="0" u="none" strike="noStrike" cap="none" spc="0" baseline="0">
              <a:ln>
                <a:noFill/>
              </a:ln>
              <a:solidFill>
                <a:srgbClr val="FF744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4" name="ZoneTexte 3"/>
          <p:cNvSpPr txBox="1"/>
          <p:nvPr/>
        </p:nvSpPr>
        <p:spPr>
          <a:xfrm>
            <a:off x="5111415" y="3710845"/>
            <a:ext cx="2773195"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Hardware</a:t>
            </a:r>
          </a:p>
        </p:txBody>
      </p:sp>
      <p:sp>
        <p:nvSpPr>
          <p:cNvPr id="5" name="ZoneTexte 4"/>
          <p:cNvSpPr txBox="1"/>
          <p:nvPr/>
        </p:nvSpPr>
        <p:spPr>
          <a:xfrm>
            <a:off x="11274077" y="3710845"/>
            <a:ext cx="253434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Software</a:t>
            </a:r>
          </a:p>
        </p:txBody>
      </p:sp>
      <p:sp>
        <p:nvSpPr>
          <p:cNvPr id="7" name="ZoneTexte 6"/>
          <p:cNvSpPr txBox="1"/>
          <p:nvPr/>
        </p:nvSpPr>
        <p:spPr>
          <a:xfrm>
            <a:off x="17207074" y="3710845"/>
            <a:ext cx="2156039"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Service</a:t>
            </a:r>
          </a:p>
        </p:txBody>
      </p:sp>
      <p:sp>
        <p:nvSpPr>
          <p:cNvPr id="9" name="ZoneTexte 8"/>
          <p:cNvSpPr txBox="1"/>
          <p:nvPr/>
        </p:nvSpPr>
        <p:spPr>
          <a:xfrm>
            <a:off x="15351705" y="3833956"/>
            <a:ext cx="34304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p:txBody>
      </p:sp>
      <p:sp>
        <p:nvSpPr>
          <p:cNvPr id="13" name="ZoneTexte 12"/>
          <p:cNvSpPr txBox="1"/>
          <p:nvPr/>
        </p:nvSpPr>
        <p:spPr>
          <a:xfrm>
            <a:off x="9410959" y="3833956"/>
            <a:ext cx="34304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p:txBody>
      </p:sp>
      <p:sp>
        <p:nvSpPr>
          <p:cNvPr id="8" name="ZoneTexte 7"/>
          <p:cNvSpPr txBox="1"/>
          <p:nvPr/>
        </p:nvSpPr>
        <p:spPr>
          <a:xfrm flipH="1">
            <a:off x="1795129" y="6796799"/>
            <a:ext cx="2037198"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Energy </a:t>
            </a:r>
            <a:r>
              <a:rPr kumimoji="0" lang="fr-FR" sz="28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Efficiency</a:t>
            </a:r>
            <a:endPar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0" name="ZoneTexte 9"/>
          <p:cNvSpPr txBox="1"/>
          <p:nvPr/>
        </p:nvSpPr>
        <p:spPr>
          <a:xfrm flipH="1">
            <a:off x="1795129" y="5071012"/>
            <a:ext cx="2037198"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Env. </a:t>
            </a:r>
            <a:r>
              <a:rPr kumimoji="0" lang="fr-FR" sz="28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Footprint</a:t>
            </a:r>
            <a:endPar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1" name="ZoneTexte 10"/>
          <p:cNvSpPr txBox="1"/>
          <p:nvPr/>
        </p:nvSpPr>
        <p:spPr>
          <a:xfrm flipH="1">
            <a:off x="1757943" y="11567786"/>
            <a:ext cx="203719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Re-use</a:t>
            </a:r>
          </a:p>
        </p:txBody>
      </p:sp>
      <p:sp>
        <p:nvSpPr>
          <p:cNvPr id="14" name="ZoneTexte 13"/>
          <p:cNvSpPr txBox="1"/>
          <p:nvPr/>
        </p:nvSpPr>
        <p:spPr>
          <a:xfrm flipH="1">
            <a:off x="1795129" y="8651104"/>
            <a:ext cx="203719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Reliability</a:t>
            </a:r>
            <a:endPar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5" name="ZoneTexte 14"/>
          <p:cNvSpPr txBox="1"/>
          <p:nvPr/>
        </p:nvSpPr>
        <p:spPr>
          <a:xfrm flipH="1">
            <a:off x="1753104" y="12051349"/>
            <a:ext cx="275185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r>
              <a:rPr kumimoji="0" lang="fr-FR" sz="20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inc.</a:t>
            </a:r>
            <a:r>
              <a:rPr kumimoji="0" lang="fr-FR" sz="2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standards)</a:t>
            </a:r>
          </a:p>
        </p:txBody>
      </p:sp>
      <p:sp>
        <p:nvSpPr>
          <p:cNvPr id="17" name="ZoneTexte 16"/>
          <p:cNvSpPr txBox="1"/>
          <p:nvPr/>
        </p:nvSpPr>
        <p:spPr>
          <a:xfrm flipH="1">
            <a:off x="1757943" y="10299791"/>
            <a:ext cx="203719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Monitor</a:t>
            </a:r>
          </a:p>
        </p:txBody>
      </p:sp>
      <p:cxnSp>
        <p:nvCxnSpPr>
          <p:cNvPr id="18" name="Connecteur droit 17"/>
          <p:cNvCxnSpPr/>
          <p:nvPr/>
        </p:nvCxnSpPr>
        <p:spPr>
          <a:xfrm flipV="1">
            <a:off x="9570562" y="4552101"/>
            <a:ext cx="0" cy="839962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9" name="Connecteur droit 18"/>
          <p:cNvCxnSpPr/>
          <p:nvPr/>
        </p:nvCxnSpPr>
        <p:spPr>
          <a:xfrm>
            <a:off x="3439576" y="4921331"/>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20" name="Connecteur droit 19"/>
          <p:cNvCxnSpPr/>
          <p:nvPr/>
        </p:nvCxnSpPr>
        <p:spPr>
          <a:xfrm flipV="1">
            <a:off x="15523261" y="4552101"/>
            <a:ext cx="0" cy="839962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21" name="Connecteur droit 20"/>
          <p:cNvCxnSpPr/>
          <p:nvPr/>
        </p:nvCxnSpPr>
        <p:spPr>
          <a:xfrm flipV="1">
            <a:off x="20588855" y="4552101"/>
            <a:ext cx="0" cy="839962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34" name="Connecteur droit 33"/>
          <p:cNvCxnSpPr/>
          <p:nvPr/>
        </p:nvCxnSpPr>
        <p:spPr>
          <a:xfrm flipV="1">
            <a:off x="4141028" y="4552101"/>
            <a:ext cx="0" cy="839962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35" name="Connecteur droit 34"/>
          <p:cNvCxnSpPr/>
          <p:nvPr/>
        </p:nvCxnSpPr>
        <p:spPr>
          <a:xfrm>
            <a:off x="3439576" y="6493098"/>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36" name="Connecteur droit 35"/>
          <p:cNvCxnSpPr/>
          <p:nvPr/>
        </p:nvCxnSpPr>
        <p:spPr>
          <a:xfrm>
            <a:off x="3439576" y="8077098"/>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39" name="Connecteur droit 38"/>
          <p:cNvCxnSpPr/>
          <p:nvPr/>
        </p:nvCxnSpPr>
        <p:spPr>
          <a:xfrm>
            <a:off x="3439576" y="9673330"/>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40" name="Connecteur droit 39"/>
          <p:cNvCxnSpPr/>
          <p:nvPr/>
        </p:nvCxnSpPr>
        <p:spPr>
          <a:xfrm>
            <a:off x="3439576" y="11257330"/>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42" name="Connecteur droit 41"/>
          <p:cNvCxnSpPr/>
          <p:nvPr/>
        </p:nvCxnSpPr>
        <p:spPr>
          <a:xfrm>
            <a:off x="3439576" y="12814771"/>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sp>
        <p:nvSpPr>
          <p:cNvPr id="43" name="ZoneTexte 42"/>
          <p:cNvSpPr txBox="1"/>
          <p:nvPr/>
        </p:nvSpPr>
        <p:spPr>
          <a:xfrm>
            <a:off x="5266874" y="4986484"/>
            <a:ext cx="305211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Components type &amp; </a:t>
            </a: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origin</a:t>
            </a:r>
            <a:endPar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44" name="ZoneTexte 43"/>
          <p:cNvSpPr txBox="1"/>
          <p:nvPr/>
        </p:nvSpPr>
        <p:spPr>
          <a:xfrm>
            <a:off x="4289403" y="5474459"/>
            <a:ext cx="2838919"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Transports &amp; Packaging</a:t>
            </a:r>
          </a:p>
        </p:txBody>
      </p:sp>
      <p:sp>
        <p:nvSpPr>
          <p:cNvPr id="47" name="ZoneTexte 46"/>
          <p:cNvSpPr txBox="1"/>
          <p:nvPr/>
        </p:nvSpPr>
        <p:spPr>
          <a:xfrm>
            <a:off x="4871442" y="6002723"/>
            <a:ext cx="381995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Reduced</a:t>
            </a: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number</a:t>
            </a: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of components</a:t>
            </a:r>
          </a:p>
        </p:txBody>
      </p:sp>
      <p:sp>
        <p:nvSpPr>
          <p:cNvPr id="49" name="ZoneTexte 48"/>
          <p:cNvSpPr txBox="1"/>
          <p:nvPr/>
        </p:nvSpPr>
        <p:spPr>
          <a:xfrm>
            <a:off x="7488262" y="5503686"/>
            <a:ext cx="186910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Easy</a:t>
            </a: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to replace</a:t>
            </a:r>
          </a:p>
        </p:txBody>
      </p:sp>
      <p:sp>
        <p:nvSpPr>
          <p:cNvPr id="51" name="ZoneTexte 50"/>
          <p:cNvSpPr txBox="1"/>
          <p:nvPr/>
        </p:nvSpPr>
        <p:spPr>
          <a:xfrm>
            <a:off x="4302667" y="6631967"/>
            <a:ext cx="192841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Heat</a:t>
            </a: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dissipation</a:t>
            </a:r>
          </a:p>
        </p:txBody>
      </p:sp>
      <p:sp>
        <p:nvSpPr>
          <p:cNvPr id="57" name="ZoneTexte 56"/>
          <p:cNvSpPr txBox="1"/>
          <p:nvPr/>
        </p:nvSpPr>
        <p:spPr>
          <a:xfrm>
            <a:off x="4631115" y="7078323"/>
            <a:ext cx="144110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Heat</a:t>
            </a: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re-use</a:t>
            </a:r>
          </a:p>
        </p:txBody>
      </p:sp>
      <p:sp>
        <p:nvSpPr>
          <p:cNvPr id="58" name="ZoneTexte 57"/>
          <p:cNvSpPr txBox="1"/>
          <p:nvPr/>
        </p:nvSpPr>
        <p:spPr>
          <a:xfrm>
            <a:off x="6510487" y="6530987"/>
            <a:ext cx="155491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Water usage</a:t>
            </a:r>
          </a:p>
        </p:txBody>
      </p:sp>
      <p:sp>
        <p:nvSpPr>
          <p:cNvPr id="59" name="ZoneTexte 58"/>
          <p:cNvSpPr txBox="1"/>
          <p:nvPr/>
        </p:nvSpPr>
        <p:spPr>
          <a:xfrm>
            <a:off x="7679290" y="7502021"/>
            <a:ext cx="1670329"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Power control</a:t>
            </a:r>
          </a:p>
        </p:txBody>
      </p:sp>
      <p:sp>
        <p:nvSpPr>
          <p:cNvPr id="60" name="ZoneTexte 59"/>
          <p:cNvSpPr txBox="1"/>
          <p:nvPr/>
        </p:nvSpPr>
        <p:spPr>
          <a:xfrm>
            <a:off x="5228763" y="7539712"/>
            <a:ext cx="1899559"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Efficient </a:t>
            </a: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cooling</a:t>
            </a:r>
            <a:endPar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61" name="ZoneTexte 60"/>
          <p:cNvSpPr txBox="1"/>
          <p:nvPr/>
        </p:nvSpPr>
        <p:spPr>
          <a:xfrm>
            <a:off x="6882804" y="6966422"/>
            <a:ext cx="196848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Power </a:t>
            </a: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convertor</a:t>
            </a:r>
            <a:endPar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62" name="ZoneTexte 61"/>
          <p:cNvSpPr txBox="1"/>
          <p:nvPr/>
        </p:nvSpPr>
        <p:spPr>
          <a:xfrm>
            <a:off x="4413243" y="8250966"/>
            <a:ext cx="127438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Resiliency</a:t>
            </a:r>
            <a:endPar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63" name="ZoneTexte 62"/>
          <p:cNvSpPr txBox="1"/>
          <p:nvPr/>
        </p:nvSpPr>
        <p:spPr>
          <a:xfrm>
            <a:off x="6984863" y="8275302"/>
            <a:ext cx="140102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High MTBF</a:t>
            </a:r>
          </a:p>
        </p:txBody>
      </p:sp>
      <p:sp>
        <p:nvSpPr>
          <p:cNvPr id="64" name="ZoneTexte 63"/>
          <p:cNvSpPr txBox="1"/>
          <p:nvPr/>
        </p:nvSpPr>
        <p:spPr>
          <a:xfrm>
            <a:off x="5494693" y="8973022"/>
            <a:ext cx="174086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Quality</a:t>
            </a: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control</a:t>
            </a:r>
          </a:p>
        </p:txBody>
      </p:sp>
      <p:sp>
        <p:nvSpPr>
          <p:cNvPr id="65" name="ZoneTexte 64"/>
          <p:cNvSpPr txBox="1"/>
          <p:nvPr/>
        </p:nvSpPr>
        <p:spPr>
          <a:xfrm>
            <a:off x="4519390" y="9738318"/>
            <a:ext cx="1540486"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Sensors</a:t>
            </a:r>
            <a:b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(in/out band)</a:t>
            </a:r>
          </a:p>
        </p:txBody>
      </p:sp>
      <p:sp>
        <p:nvSpPr>
          <p:cNvPr id="74" name="ZoneTexte 73"/>
          <p:cNvSpPr txBox="1"/>
          <p:nvPr/>
        </p:nvSpPr>
        <p:spPr>
          <a:xfrm>
            <a:off x="7438510" y="9914044"/>
            <a:ext cx="131446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Frequency</a:t>
            </a:r>
          </a:p>
        </p:txBody>
      </p:sp>
      <p:sp>
        <p:nvSpPr>
          <p:cNvPr id="75" name="ZoneTexte 74"/>
          <p:cNvSpPr txBox="1"/>
          <p:nvPr/>
        </p:nvSpPr>
        <p:spPr>
          <a:xfrm>
            <a:off x="4875259" y="10585687"/>
            <a:ext cx="90088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Quality</a:t>
            </a:r>
            <a:endPar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78" name="ZoneTexte 77"/>
          <p:cNvSpPr txBox="1"/>
          <p:nvPr/>
        </p:nvSpPr>
        <p:spPr>
          <a:xfrm>
            <a:off x="6563611" y="10585687"/>
            <a:ext cx="122629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Interfaces</a:t>
            </a:r>
          </a:p>
        </p:txBody>
      </p:sp>
      <p:sp>
        <p:nvSpPr>
          <p:cNvPr id="79" name="ZoneTexte 78"/>
          <p:cNvSpPr txBox="1"/>
          <p:nvPr/>
        </p:nvSpPr>
        <p:spPr>
          <a:xfrm>
            <a:off x="4472576" y="11493111"/>
            <a:ext cx="174086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Standard slots</a:t>
            </a:r>
          </a:p>
        </p:txBody>
      </p:sp>
      <p:sp>
        <p:nvSpPr>
          <p:cNvPr id="80" name="ZoneTexte 79"/>
          <p:cNvSpPr txBox="1"/>
          <p:nvPr/>
        </p:nvSpPr>
        <p:spPr>
          <a:xfrm>
            <a:off x="7176760" y="11610384"/>
            <a:ext cx="185467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Next-</a:t>
            </a:r>
            <a:r>
              <a:rPr lang="fr-FR" sz="2000" err="1">
                <a:solidFill>
                  <a:srgbClr val="000000"/>
                </a:solidFill>
              </a:rPr>
              <a:t>gen</a:t>
            </a:r>
            <a:r>
              <a:rPr lang="fr-FR" sz="2000">
                <a:solidFill>
                  <a:srgbClr val="000000"/>
                </a:solidFill>
              </a:rPr>
              <a:t> </a:t>
            </a:r>
            <a:r>
              <a:rPr lang="fr-FR" sz="2000" err="1">
                <a:solidFill>
                  <a:srgbClr val="000000"/>
                </a:solidFill>
              </a:rPr>
              <a:t>ready</a:t>
            </a:r>
            <a:endPar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81" name="ZoneTexte 80"/>
          <p:cNvSpPr txBox="1"/>
          <p:nvPr/>
        </p:nvSpPr>
        <p:spPr>
          <a:xfrm>
            <a:off x="5110720" y="12020753"/>
            <a:ext cx="2725105"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lang="fr-FR" sz="2000" err="1">
                <a:solidFill>
                  <a:srgbClr val="000000"/>
                </a:solidFill>
              </a:rPr>
              <a:t>Capacity</a:t>
            </a:r>
            <a:r>
              <a:rPr lang="fr-FR" sz="2000">
                <a:solidFill>
                  <a:srgbClr val="000000"/>
                </a:solidFill>
              </a:rPr>
              <a:t> </a:t>
            </a:r>
            <a:r>
              <a:rPr lang="fr-FR" sz="2000" err="1">
                <a:solidFill>
                  <a:srgbClr val="000000"/>
                </a:solidFill>
              </a:rPr>
              <a:t>enhancement</a:t>
            </a:r>
            <a:endParaRPr lang="fr-FR" sz="2000">
              <a:solidFill>
                <a:srgbClr val="000000"/>
              </a:solidFill>
            </a:endParaRPr>
          </a:p>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cooling</a:t>
            </a: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power, etc.)</a:t>
            </a:r>
          </a:p>
        </p:txBody>
      </p:sp>
      <p:sp>
        <p:nvSpPr>
          <p:cNvPr id="12" name="ZoneTexte 11"/>
          <p:cNvSpPr txBox="1"/>
          <p:nvPr/>
        </p:nvSpPr>
        <p:spPr>
          <a:xfrm>
            <a:off x="9783762" y="4986319"/>
            <a:ext cx="2582438"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Environmental</a:t>
            </a: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aware</a:t>
            </a: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b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DevOps</a:t>
            </a:r>
          </a:p>
        </p:txBody>
      </p:sp>
      <p:sp>
        <p:nvSpPr>
          <p:cNvPr id="22" name="ZoneTexte 21"/>
          <p:cNvSpPr txBox="1"/>
          <p:nvPr/>
        </p:nvSpPr>
        <p:spPr>
          <a:xfrm>
            <a:off x="12952284" y="5564965"/>
            <a:ext cx="238046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Efficient software</a:t>
            </a:r>
          </a:p>
          <a:p>
            <a:pPr marL="0" marR="0" indent="0" algn="l" defTabSz="825500" rtl="0" fontAlgn="auto" latinLnBrk="0" hangingPunct="0">
              <a:lnSpc>
                <a:spcPct val="100000"/>
              </a:lnSpc>
              <a:spcBef>
                <a:spcPts val="0"/>
              </a:spcBef>
              <a:spcAft>
                <a:spcPts val="0"/>
              </a:spcAft>
              <a:buSzPct val="100000"/>
              <a:buFontTx/>
              <a:buNone/>
            </a:pPr>
            <a:r>
              <a:rPr lang="fr-FR" sz="2000">
                <a:solidFill>
                  <a:srgbClr val="000000"/>
                </a:solidFill>
              </a:rPr>
              <a:t>(code </a:t>
            </a:r>
            <a:r>
              <a:rPr lang="fr-FR" sz="2000" err="1">
                <a:solidFill>
                  <a:srgbClr val="000000"/>
                </a:solidFill>
              </a:rPr>
              <a:t>analysis</a:t>
            </a:r>
            <a:r>
              <a:rPr lang="fr-FR" sz="2000">
                <a:solidFill>
                  <a:srgbClr val="000000"/>
                </a:solidFill>
              </a:rPr>
              <a:t>, etc.)</a:t>
            </a:r>
            <a:endPar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24" name="ZoneTexte 23"/>
          <p:cNvSpPr txBox="1"/>
          <p:nvPr/>
        </p:nvSpPr>
        <p:spPr>
          <a:xfrm>
            <a:off x="9791506" y="5888838"/>
            <a:ext cx="187070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Run </a:t>
            </a: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less</a:t>
            </a: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model</a:t>
            </a:r>
          </a:p>
        </p:txBody>
      </p:sp>
      <p:sp>
        <p:nvSpPr>
          <p:cNvPr id="25" name="ZoneTexte 24"/>
          <p:cNvSpPr txBox="1"/>
          <p:nvPr/>
        </p:nvSpPr>
        <p:spPr>
          <a:xfrm>
            <a:off x="9782278" y="6648679"/>
            <a:ext cx="187070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Run </a:t>
            </a: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less</a:t>
            </a: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model</a:t>
            </a:r>
          </a:p>
        </p:txBody>
      </p:sp>
      <p:sp>
        <p:nvSpPr>
          <p:cNvPr id="26" name="ZoneTexte 25"/>
          <p:cNvSpPr txBox="1"/>
          <p:nvPr/>
        </p:nvSpPr>
        <p:spPr>
          <a:xfrm>
            <a:off x="12572404" y="6891380"/>
            <a:ext cx="1845057"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@Runtime live </a:t>
            </a:r>
            <a:b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optimization</a:t>
            </a:r>
            <a:endPar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27" name="ZoneTexte 26"/>
          <p:cNvSpPr txBox="1"/>
          <p:nvPr/>
        </p:nvSpPr>
        <p:spPr>
          <a:xfrm>
            <a:off x="10263172" y="7365916"/>
            <a:ext cx="156934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Monitor Data</a:t>
            </a:r>
          </a:p>
        </p:txBody>
      </p:sp>
      <p:sp>
        <p:nvSpPr>
          <p:cNvPr id="28" name="ZoneTexte 27"/>
          <p:cNvSpPr txBox="1"/>
          <p:nvPr/>
        </p:nvSpPr>
        <p:spPr>
          <a:xfrm>
            <a:off x="9830066" y="8338373"/>
            <a:ext cx="123110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lang="fr-FR" sz="2000">
                <a:solidFill>
                  <a:srgbClr val="000000"/>
                </a:solidFill>
              </a:rPr>
              <a:t>Validation</a:t>
            </a:r>
            <a:endPar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29" name="ZoneTexte 28"/>
          <p:cNvSpPr txBox="1"/>
          <p:nvPr/>
        </p:nvSpPr>
        <p:spPr>
          <a:xfrm>
            <a:off x="13045840" y="8275302"/>
            <a:ext cx="125835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lang="fr-FR" sz="2000">
                <a:solidFill>
                  <a:srgbClr val="000000"/>
                </a:solidFill>
              </a:rPr>
              <a:t>Native HA</a:t>
            </a:r>
            <a:endPar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0" name="ZoneTexte 29"/>
          <p:cNvSpPr txBox="1"/>
          <p:nvPr/>
        </p:nvSpPr>
        <p:spPr>
          <a:xfrm>
            <a:off x="9804329" y="9061421"/>
            <a:ext cx="174406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Code </a:t>
            </a: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Analysis</a:t>
            </a:r>
            <a:endPar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1" name="ZoneTexte 30"/>
          <p:cNvSpPr txBox="1"/>
          <p:nvPr/>
        </p:nvSpPr>
        <p:spPr>
          <a:xfrm>
            <a:off x="11749066" y="8670871"/>
            <a:ext cx="131286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Up-to-date</a:t>
            </a:r>
          </a:p>
        </p:txBody>
      </p:sp>
      <p:sp>
        <p:nvSpPr>
          <p:cNvPr id="32" name="ZoneTexte 31"/>
          <p:cNvSpPr txBox="1"/>
          <p:nvPr/>
        </p:nvSpPr>
        <p:spPr>
          <a:xfrm>
            <a:off x="12895065" y="9086434"/>
            <a:ext cx="2140009"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Live management</a:t>
            </a:r>
          </a:p>
        </p:txBody>
      </p:sp>
      <p:sp>
        <p:nvSpPr>
          <p:cNvPr id="33" name="ZoneTexte 32"/>
          <p:cNvSpPr txBox="1"/>
          <p:nvPr/>
        </p:nvSpPr>
        <p:spPr>
          <a:xfrm>
            <a:off x="9778642" y="9871533"/>
            <a:ext cx="346569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Non-</a:t>
            </a: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impacting</a:t>
            </a: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data </a:t>
            </a: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gathering</a:t>
            </a:r>
            <a:endPar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7" name="ZoneTexte 36"/>
          <p:cNvSpPr txBox="1"/>
          <p:nvPr/>
        </p:nvSpPr>
        <p:spPr>
          <a:xfrm>
            <a:off x="13753493" y="10288723"/>
            <a:ext cx="115897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Historical</a:t>
            </a:r>
            <a:endPar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8" name="ZoneTexte 37"/>
          <p:cNvSpPr txBox="1"/>
          <p:nvPr/>
        </p:nvSpPr>
        <p:spPr>
          <a:xfrm>
            <a:off x="12275471" y="10716324"/>
            <a:ext cx="152766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lang="fr-FR" sz="2000">
                <a:solidFill>
                  <a:srgbClr val="000000"/>
                </a:solidFill>
              </a:rPr>
              <a:t>Job-</a:t>
            </a:r>
            <a:r>
              <a:rPr lang="fr-FR" sz="2000" err="1">
                <a:solidFill>
                  <a:srgbClr val="000000"/>
                </a:solidFill>
              </a:rPr>
              <a:t>oriented</a:t>
            </a:r>
            <a:endPar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41" name="ZoneTexte 40"/>
          <p:cNvSpPr txBox="1"/>
          <p:nvPr/>
        </p:nvSpPr>
        <p:spPr>
          <a:xfrm>
            <a:off x="10207067" y="10447218"/>
            <a:ext cx="162544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lang="fr-FR" sz="2000">
                <a:solidFill>
                  <a:srgbClr val="000000"/>
                </a:solidFill>
              </a:rPr>
              <a:t>Infra-</a:t>
            </a:r>
            <a:r>
              <a:rPr lang="fr-FR" sz="2000" err="1">
                <a:solidFill>
                  <a:srgbClr val="000000"/>
                </a:solidFill>
              </a:rPr>
              <a:t>oriented</a:t>
            </a:r>
            <a:endPar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45" name="ZoneTexte 44"/>
          <p:cNvSpPr txBox="1"/>
          <p:nvPr/>
        </p:nvSpPr>
        <p:spPr>
          <a:xfrm>
            <a:off x="9843185" y="11493111"/>
            <a:ext cx="235320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lang="fr-FR" sz="2000">
                <a:solidFill>
                  <a:srgbClr val="000000"/>
                </a:solidFill>
              </a:rPr>
              <a:t>Open-source </a:t>
            </a:r>
            <a:r>
              <a:rPr lang="fr-FR" sz="2000" err="1">
                <a:solidFill>
                  <a:srgbClr val="000000"/>
                </a:solidFill>
              </a:rPr>
              <a:t>based</a:t>
            </a:r>
            <a:endPar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46" name="ZoneTexte 45"/>
          <p:cNvSpPr txBox="1"/>
          <p:nvPr/>
        </p:nvSpPr>
        <p:spPr>
          <a:xfrm>
            <a:off x="13349829" y="11412237"/>
            <a:ext cx="158537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lang="fr-FR" sz="2000" err="1">
                <a:solidFill>
                  <a:srgbClr val="000000"/>
                </a:solidFill>
              </a:rPr>
              <a:t>Rely</a:t>
            </a:r>
            <a:r>
              <a:rPr lang="fr-FR" sz="2000">
                <a:solidFill>
                  <a:srgbClr val="000000"/>
                </a:solidFill>
              </a:rPr>
              <a:t> on APIs</a:t>
            </a:r>
            <a:endPar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48" name="ZoneTexte 47"/>
          <p:cNvSpPr txBox="1"/>
          <p:nvPr/>
        </p:nvSpPr>
        <p:spPr>
          <a:xfrm>
            <a:off x="10275779" y="12125949"/>
            <a:ext cx="238206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Open-</a:t>
            </a: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access</a:t>
            </a: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model</a:t>
            </a:r>
          </a:p>
        </p:txBody>
      </p:sp>
      <p:sp>
        <p:nvSpPr>
          <p:cNvPr id="50" name="ZoneTexte 49"/>
          <p:cNvSpPr txBox="1"/>
          <p:nvPr/>
        </p:nvSpPr>
        <p:spPr>
          <a:xfrm>
            <a:off x="13440841" y="12223866"/>
            <a:ext cx="14282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lang="fr-FR" sz="2000">
                <a:solidFill>
                  <a:srgbClr val="000000"/>
                </a:solidFill>
              </a:rPr>
              <a:t>EU </a:t>
            </a:r>
            <a:r>
              <a:rPr lang="fr-FR" sz="2000" err="1">
                <a:solidFill>
                  <a:srgbClr val="000000"/>
                </a:solidFill>
              </a:rPr>
              <a:t>projects</a:t>
            </a:r>
            <a:endPar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6" name="ZoneTexte 5"/>
          <p:cNvSpPr txBox="1"/>
          <p:nvPr/>
        </p:nvSpPr>
        <p:spPr>
          <a:xfrm>
            <a:off x="8065400" y="10450675"/>
            <a:ext cx="135614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lang="fr-FR" sz="2000" err="1">
                <a:solidFill>
                  <a:srgbClr val="000000"/>
                </a:solidFill>
              </a:rPr>
              <a:t>Granularity</a:t>
            </a:r>
            <a:endPar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6" name="ZoneTexte 15"/>
          <p:cNvSpPr txBox="1"/>
          <p:nvPr/>
        </p:nvSpPr>
        <p:spPr>
          <a:xfrm>
            <a:off x="6133395" y="1261414"/>
            <a:ext cx="12243736"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Why</a:t>
            </a: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 provider </a:t>
            </a: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may</a:t>
            </a: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be</a:t>
            </a: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involved</a:t>
            </a: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 Effective Ways to Improve Customer Service Efficiency"/>
          <p:cNvPicPr>
            <a:picLocks noChangeAspect="1" noChangeArrowheads="1"/>
          </p:cNvPicPr>
          <p:nvPr/>
        </p:nvPicPr>
        <p:blipFill>
          <a:blip r:embed="rId3"/>
          <a:srcRect l="21813" t="1" r="22727" b="-32187"/>
          <a:stretch/>
        </p:blipFill>
        <p:spPr bwMode="auto">
          <a:xfrm>
            <a:off x="1470315" y="1258552"/>
            <a:ext cx="2438922" cy="2180679"/>
          </a:xfrm>
          <a:prstGeom prst="ellipse">
            <a:avLst/>
          </a:prstGeom>
          <a:noFill/>
        </p:spPr>
      </p:pic>
      <p:pic>
        <p:nvPicPr>
          <p:cNvPr id="1028" name="Picture 4" descr="Premium Vector | Question mark low poly design."/>
          <p:cNvPicPr>
            <a:picLocks noChangeAspect="1" noChangeArrowheads="1"/>
          </p:cNvPicPr>
          <p:nvPr/>
        </p:nvPicPr>
        <p:blipFill>
          <a:blip r:embed="rId4"/>
          <a:srcRect l="38201" t="11162" r="3432" b="7726"/>
          <a:stretch/>
        </p:blipFill>
        <p:spPr bwMode="auto">
          <a:xfrm>
            <a:off x="22763463" y="1258552"/>
            <a:ext cx="1488608" cy="1549903"/>
          </a:xfrm>
          <a:prstGeom prst="trapezoid">
            <a:avLst/>
          </a:prstGeom>
          <a:noFill/>
        </p:spPr>
      </p:pic>
      <p:sp>
        <p:nvSpPr>
          <p:cNvPr id="2" name="ZoneTexte 1"/>
          <p:cNvSpPr txBox="1"/>
          <p:nvPr/>
        </p:nvSpPr>
        <p:spPr>
          <a:xfrm rot="16200000">
            <a:off x="-4041241" y="6698040"/>
            <a:ext cx="9291005"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How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does</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One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Define</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An ‘Energy Efficient’ HPC System?</a:t>
            </a:r>
            <a:b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kumimoji="0" lang="fr-FR" sz="16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From</a:t>
            </a:r>
            <a:r>
              <a:rPr kumimoji="0" lang="fr-FR" sz="16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Data to Action</a:t>
            </a:r>
          </a:p>
        </p:txBody>
      </p:sp>
      <p:pic>
        <p:nvPicPr>
          <p:cNvPr id="3074" name="Picture 2" descr="Edifixio / Eviden | Association Française des Fundraisers"/>
          <p:cNvPicPr>
            <a:picLocks noChangeAspect="1" noChangeArrowheads="1"/>
          </p:cNvPicPr>
          <p:nvPr/>
        </p:nvPicPr>
        <p:blipFill>
          <a:blip r:embed="rId5"/>
          <a:srcRect/>
          <a:stretch>
            <a:fillRect/>
          </a:stretch>
        </p:blipFill>
        <p:spPr bwMode="auto">
          <a:xfrm>
            <a:off x="18131528" y="1079387"/>
            <a:ext cx="4631935" cy="1406061"/>
          </a:xfrm>
          <a:prstGeom prst="rect">
            <a:avLst/>
          </a:prstGeom>
          <a:noFill/>
        </p:spPr>
      </p:pic>
      <p:sp>
        <p:nvSpPr>
          <p:cNvPr id="3" name="ZoneTexte 2"/>
          <p:cNvSpPr txBox="1"/>
          <p:nvPr/>
        </p:nvSpPr>
        <p:spPr>
          <a:xfrm>
            <a:off x="18422102" y="2121597"/>
            <a:ext cx="229550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400" b="0" i="0" u="none" strike="noStrike" cap="none" spc="0" baseline="0">
                <a:ln>
                  <a:noFill/>
                </a:ln>
                <a:solidFill>
                  <a:srgbClr val="FF744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(or </a:t>
            </a:r>
            <a:r>
              <a:rPr kumimoji="0" lang="fr-FR" sz="2400" b="0" i="0" u="none" strike="noStrike" cap="none" spc="0" baseline="0" err="1">
                <a:ln>
                  <a:noFill/>
                </a:ln>
                <a:solidFill>
                  <a:srgbClr val="FF744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any</a:t>
            </a:r>
            <a:r>
              <a:rPr kumimoji="0" lang="fr-FR" sz="2400" b="0" i="0" u="none" strike="noStrike" cap="none" spc="0" baseline="0">
                <a:ln>
                  <a:noFill/>
                </a:ln>
                <a:solidFill>
                  <a:srgbClr val="FF744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kumimoji="0" lang="fr-FR" sz="2400" b="0" i="0" u="none" strike="noStrike" cap="none" spc="0" baseline="0" err="1">
                <a:ln>
                  <a:noFill/>
                </a:ln>
                <a:solidFill>
                  <a:srgbClr val="FF744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other</a:t>
            </a:r>
            <a:r>
              <a:rPr lang="fr-FR" sz="2400">
                <a:solidFill>
                  <a:srgbClr val="FF744B"/>
                </a:solidFill>
              </a:rPr>
              <a:t> </a:t>
            </a:r>
            <a:r>
              <a:rPr lang="fr-FR" sz="2400">
                <a:solidFill>
                  <a:srgbClr val="FF744B"/>
                </a:solidFill>
                <a:sym typeface="Wingdings" panose="05000000000000000000" pitchFamily="2" charset="2"/>
              </a:rPr>
              <a:t></a:t>
            </a:r>
            <a:r>
              <a:rPr lang="fr-FR" sz="2400">
                <a:solidFill>
                  <a:srgbClr val="FF744B"/>
                </a:solidFill>
              </a:rPr>
              <a:t>)</a:t>
            </a:r>
            <a:endParaRPr kumimoji="0" lang="fr-FR" sz="2400" b="0" i="0" u="none" strike="noStrike" cap="none" spc="0" baseline="0">
              <a:ln>
                <a:noFill/>
              </a:ln>
              <a:solidFill>
                <a:srgbClr val="FF744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4" name="ZoneTexte 3"/>
          <p:cNvSpPr txBox="1"/>
          <p:nvPr/>
        </p:nvSpPr>
        <p:spPr>
          <a:xfrm>
            <a:off x="5111415" y="3710845"/>
            <a:ext cx="2773195"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Hardware</a:t>
            </a:r>
          </a:p>
        </p:txBody>
      </p:sp>
      <p:sp>
        <p:nvSpPr>
          <p:cNvPr id="5" name="ZoneTexte 4"/>
          <p:cNvSpPr txBox="1"/>
          <p:nvPr/>
        </p:nvSpPr>
        <p:spPr>
          <a:xfrm>
            <a:off x="11274077" y="3710845"/>
            <a:ext cx="253434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Software</a:t>
            </a:r>
          </a:p>
        </p:txBody>
      </p:sp>
      <p:sp>
        <p:nvSpPr>
          <p:cNvPr id="7" name="ZoneTexte 6"/>
          <p:cNvSpPr txBox="1"/>
          <p:nvPr/>
        </p:nvSpPr>
        <p:spPr>
          <a:xfrm>
            <a:off x="17207074" y="3710845"/>
            <a:ext cx="2156039"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Service</a:t>
            </a:r>
          </a:p>
        </p:txBody>
      </p:sp>
      <p:sp>
        <p:nvSpPr>
          <p:cNvPr id="9" name="ZoneTexte 8"/>
          <p:cNvSpPr txBox="1"/>
          <p:nvPr/>
        </p:nvSpPr>
        <p:spPr>
          <a:xfrm>
            <a:off x="15351705" y="3833956"/>
            <a:ext cx="34304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p:txBody>
      </p:sp>
      <p:sp>
        <p:nvSpPr>
          <p:cNvPr id="13" name="ZoneTexte 12"/>
          <p:cNvSpPr txBox="1"/>
          <p:nvPr/>
        </p:nvSpPr>
        <p:spPr>
          <a:xfrm>
            <a:off x="9410959" y="3833956"/>
            <a:ext cx="34304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p:txBody>
      </p:sp>
      <p:sp>
        <p:nvSpPr>
          <p:cNvPr id="8" name="ZoneTexte 7"/>
          <p:cNvSpPr txBox="1"/>
          <p:nvPr/>
        </p:nvSpPr>
        <p:spPr>
          <a:xfrm flipH="1">
            <a:off x="1795129" y="6796799"/>
            <a:ext cx="2037198"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Energy </a:t>
            </a:r>
            <a:r>
              <a:rPr kumimoji="0" lang="fr-FR" sz="28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Efficiency</a:t>
            </a:r>
            <a:endPar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0" name="ZoneTexte 9"/>
          <p:cNvSpPr txBox="1"/>
          <p:nvPr/>
        </p:nvSpPr>
        <p:spPr>
          <a:xfrm flipH="1">
            <a:off x="1795129" y="5071012"/>
            <a:ext cx="2037198"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Env. </a:t>
            </a:r>
            <a:r>
              <a:rPr kumimoji="0" lang="fr-FR" sz="28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Footprint</a:t>
            </a:r>
            <a:endPar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1" name="ZoneTexte 10"/>
          <p:cNvSpPr txBox="1"/>
          <p:nvPr/>
        </p:nvSpPr>
        <p:spPr>
          <a:xfrm flipH="1">
            <a:off x="1757943" y="11567786"/>
            <a:ext cx="203719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Re-use</a:t>
            </a:r>
          </a:p>
        </p:txBody>
      </p:sp>
      <p:sp>
        <p:nvSpPr>
          <p:cNvPr id="14" name="ZoneTexte 13"/>
          <p:cNvSpPr txBox="1"/>
          <p:nvPr/>
        </p:nvSpPr>
        <p:spPr>
          <a:xfrm flipH="1">
            <a:off x="1795129" y="8651104"/>
            <a:ext cx="203719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Reliability</a:t>
            </a:r>
            <a:endPar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5" name="ZoneTexte 14"/>
          <p:cNvSpPr txBox="1"/>
          <p:nvPr/>
        </p:nvSpPr>
        <p:spPr>
          <a:xfrm flipH="1">
            <a:off x="1753104" y="12051349"/>
            <a:ext cx="275185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r>
              <a:rPr kumimoji="0" lang="fr-FR" sz="20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inc.</a:t>
            </a:r>
            <a:r>
              <a:rPr kumimoji="0" lang="fr-FR" sz="2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standards)</a:t>
            </a:r>
          </a:p>
        </p:txBody>
      </p:sp>
      <p:sp>
        <p:nvSpPr>
          <p:cNvPr id="17" name="ZoneTexte 16"/>
          <p:cNvSpPr txBox="1"/>
          <p:nvPr/>
        </p:nvSpPr>
        <p:spPr>
          <a:xfrm flipH="1">
            <a:off x="1757943" y="10299791"/>
            <a:ext cx="203719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Monitor</a:t>
            </a:r>
          </a:p>
        </p:txBody>
      </p:sp>
      <p:cxnSp>
        <p:nvCxnSpPr>
          <p:cNvPr id="18" name="Connecteur droit 17"/>
          <p:cNvCxnSpPr/>
          <p:nvPr/>
        </p:nvCxnSpPr>
        <p:spPr>
          <a:xfrm flipV="1">
            <a:off x="9570562" y="4552101"/>
            <a:ext cx="0" cy="839962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9" name="Connecteur droit 18"/>
          <p:cNvCxnSpPr/>
          <p:nvPr/>
        </p:nvCxnSpPr>
        <p:spPr>
          <a:xfrm>
            <a:off x="3439576" y="4921331"/>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20" name="Connecteur droit 19"/>
          <p:cNvCxnSpPr/>
          <p:nvPr/>
        </p:nvCxnSpPr>
        <p:spPr>
          <a:xfrm flipV="1">
            <a:off x="15523261" y="4552101"/>
            <a:ext cx="0" cy="839962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21" name="Connecteur droit 20"/>
          <p:cNvCxnSpPr/>
          <p:nvPr/>
        </p:nvCxnSpPr>
        <p:spPr>
          <a:xfrm flipV="1">
            <a:off x="20588855" y="4552101"/>
            <a:ext cx="0" cy="839962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34" name="Connecteur droit 33"/>
          <p:cNvCxnSpPr/>
          <p:nvPr/>
        </p:nvCxnSpPr>
        <p:spPr>
          <a:xfrm flipV="1">
            <a:off x="4141028" y="4552101"/>
            <a:ext cx="0" cy="839962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35" name="Connecteur droit 34"/>
          <p:cNvCxnSpPr/>
          <p:nvPr/>
        </p:nvCxnSpPr>
        <p:spPr>
          <a:xfrm>
            <a:off x="3439576" y="6493098"/>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36" name="Connecteur droit 35"/>
          <p:cNvCxnSpPr/>
          <p:nvPr/>
        </p:nvCxnSpPr>
        <p:spPr>
          <a:xfrm>
            <a:off x="3439576" y="8077098"/>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39" name="Connecteur droit 38"/>
          <p:cNvCxnSpPr/>
          <p:nvPr/>
        </p:nvCxnSpPr>
        <p:spPr>
          <a:xfrm>
            <a:off x="3439576" y="9673330"/>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40" name="Connecteur droit 39"/>
          <p:cNvCxnSpPr/>
          <p:nvPr/>
        </p:nvCxnSpPr>
        <p:spPr>
          <a:xfrm>
            <a:off x="3439576" y="11257330"/>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42" name="Connecteur droit 41"/>
          <p:cNvCxnSpPr/>
          <p:nvPr/>
        </p:nvCxnSpPr>
        <p:spPr>
          <a:xfrm>
            <a:off x="3439576" y="12814771"/>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sp>
        <p:nvSpPr>
          <p:cNvPr id="43" name="ZoneTexte 42"/>
          <p:cNvSpPr txBox="1"/>
          <p:nvPr/>
        </p:nvSpPr>
        <p:spPr>
          <a:xfrm>
            <a:off x="5266874" y="4986484"/>
            <a:ext cx="305211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Components type &amp; </a:t>
            </a: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origin</a:t>
            </a:r>
            <a:endPar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44" name="ZoneTexte 43"/>
          <p:cNvSpPr txBox="1"/>
          <p:nvPr/>
        </p:nvSpPr>
        <p:spPr>
          <a:xfrm>
            <a:off x="4289403" y="5474459"/>
            <a:ext cx="2838919"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Transports &amp; Packaging</a:t>
            </a:r>
          </a:p>
        </p:txBody>
      </p:sp>
      <p:sp>
        <p:nvSpPr>
          <p:cNvPr id="47" name="ZoneTexte 46"/>
          <p:cNvSpPr txBox="1"/>
          <p:nvPr/>
        </p:nvSpPr>
        <p:spPr>
          <a:xfrm>
            <a:off x="4871442" y="6002723"/>
            <a:ext cx="381995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Reduced</a:t>
            </a: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number</a:t>
            </a: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of components</a:t>
            </a:r>
          </a:p>
        </p:txBody>
      </p:sp>
      <p:sp>
        <p:nvSpPr>
          <p:cNvPr id="49" name="ZoneTexte 48"/>
          <p:cNvSpPr txBox="1"/>
          <p:nvPr/>
        </p:nvSpPr>
        <p:spPr>
          <a:xfrm>
            <a:off x="7488262" y="5503686"/>
            <a:ext cx="186910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Easy</a:t>
            </a: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to replace</a:t>
            </a:r>
          </a:p>
        </p:txBody>
      </p:sp>
      <p:sp>
        <p:nvSpPr>
          <p:cNvPr id="51" name="ZoneTexte 50"/>
          <p:cNvSpPr txBox="1"/>
          <p:nvPr/>
        </p:nvSpPr>
        <p:spPr>
          <a:xfrm>
            <a:off x="4302667" y="6631967"/>
            <a:ext cx="192841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Heat</a:t>
            </a: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dissipation</a:t>
            </a:r>
          </a:p>
        </p:txBody>
      </p:sp>
      <p:sp>
        <p:nvSpPr>
          <p:cNvPr id="57" name="ZoneTexte 56"/>
          <p:cNvSpPr txBox="1"/>
          <p:nvPr/>
        </p:nvSpPr>
        <p:spPr>
          <a:xfrm>
            <a:off x="4631115" y="7078323"/>
            <a:ext cx="144110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Heat</a:t>
            </a: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re-use</a:t>
            </a:r>
          </a:p>
        </p:txBody>
      </p:sp>
      <p:sp>
        <p:nvSpPr>
          <p:cNvPr id="58" name="ZoneTexte 57"/>
          <p:cNvSpPr txBox="1"/>
          <p:nvPr/>
        </p:nvSpPr>
        <p:spPr>
          <a:xfrm>
            <a:off x="6510487" y="6530987"/>
            <a:ext cx="155491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Water usage</a:t>
            </a:r>
          </a:p>
        </p:txBody>
      </p:sp>
      <p:sp>
        <p:nvSpPr>
          <p:cNvPr id="59" name="ZoneTexte 58"/>
          <p:cNvSpPr txBox="1"/>
          <p:nvPr/>
        </p:nvSpPr>
        <p:spPr>
          <a:xfrm>
            <a:off x="7679290" y="7502021"/>
            <a:ext cx="1670329"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Power control</a:t>
            </a:r>
          </a:p>
        </p:txBody>
      </p:sp>
      <p:sp>
        <p:nvSpPr>
          <p:cNvPr id="60" name="ZoneTexte 59"/>
          <p:cNvSpPr txBox="1"/>
          <p:nvPr/>
        </p:nvSpPr>
        <p:spPr>
          <a:xfrm>
            <a:off x="5228763" y="7539712"/>
            <a:ext cx="1899559"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Efficient </a:t>
            </a: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cooling</a:t>
            </a:r>
            <a:endPar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61" name="ZoneTexte 60"/>
          <p:cNvSpPr txBox="1"/>
          <p:nvPr/>
        </p:nvSpPr>
        <p:spPr>
          <a:xfrm>
            <a:off x="6882804" y="6966422"/>
            <a:ext cx="196848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Power </a:t>
            </a: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convertor</a:t>
            </a:r>
            <a:endPar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62" name="ZoneTexte 61"/>
          <p:cNvSpPr txBox="1"/>
          <p:nvPr/>
        </p:nvSpPr>
        <p:spPr>
          <a:xfrm>
            <a:off x="4413243" y="8250966"/>
            <a:ext cx="127438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Resiliency</a:t>
            </a:r>
            <a:endPar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63" name="ZoneTexte 62"/>
          <p:cNvSpPr txBox="1"/>
          <p:nvPr/>
        </p:nvSpPr>
        <p:spPr>
          <a:xfrm>
            <a:off x="6984863" y="8275302"/>
            <a:ext cx="140102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High MTBF</a:t>
            </a:r>
          </a:p>
        </p:txBody>
      </p:sp>
      <p:sp>
        <p:nvSpPr>
          <p:cNvPr id="64" name="ZoneTexte 63"/>
          <p:cNvSpPr txBox="1"/>
          <p:nvPr/>
        </p:nvSpPr>
        <p:spPr>
          <a:xfrm>
            <a:off x="5494693" y="8973022"/>
            <a:ext cx="174086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Quality</a:t>
            </a: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control</a:t>
            </a:r>
          </a:p>
        </p:txBody>
      </p:sp>
      <p:sp>
        <p:nvSpPr>
          <p:cNvPr id="65" name="ZoneTexte 64"/>
          <p:cNvSpPr txBox="1"/>
          <p:nvPr/>
        </p:nvSpPr>
        <p:spPr>
          <a:xfrm>
            <a:off x="4519390" y="9738318"/>
            <a:ext cx="1540486"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Sensors</a:t>
            </a:r>
            <a:b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(in/out band)</a:t>
            </a:r>
          </a:p>
        </p:txBody>
      </p:sp>
      <p:sp>
        <p:nvSpPr>
          <p:cNvPr id="74" name="ZoneTexte 73"/>
          <p:cNvSpPr txBox="1"/>
          <p:nvPr/>
        </p:nvSpPr>
        <p:spPr>
          <a:xfrm>
            <a:off x="7438510" y="9914044"/>
            <a:ext cx="131446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Frequency</a:t>
            </a:r>
          </a:p>
        </p:txBody>
      </p:sp>
      <p:sp>
        <p:nvSpPr>
          <p:cNvPr id="75" name="ZoneTexte 74"/>
          <p:cNvSpPr txBox="1"/>
          <p:nvPr/>
        </p:nvSpPr>
        <p:spPr>
          <a:xfrm>
            <a:off x="4875259" y="10585687"/>
            <a:ext cx="90088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Quality</a:t>
            </a:r>
            <a:endPar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78" name="ZoneTexte 77"/>
          <p:cNvSpPr txBox="1"/>
          <p:nvPr/>
        </p:nvSpPr>
        <p:spPr>
          <a:xfrm>
            <a:off x="6563611" y="10585687"/>
            <a:ext cx="122629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Interfaces</a:t>
            </a:r>
          </a:p>
        </p:txBody>
      </p:sp>
      <p:sp>
        <p:nvSpPr>
          <p:cNvPr id="79" name="ZoneTexte 78"/>
          <p:cNvSpPr txBox="1"/>
          <p:nvPr/>
        </p:nvSpPr>
        <p:spPr>
          <a:xfrm>
            <a:off x="4472576" y="11493111"/>
            <a:ext cx="174086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Standard slots</a:t>
            </a:r>
          </a:p>
        </p:txBody>
      </p:sp>
      <p:sp>
        <p:nvSpPr>
          <p:cNvPr id="80" name="ZoneTexte 79"/>
          <p:cNvSpPr txBox="1"/>
          <p:nvPr/>
        </p:nvSpPr>
        <p:spPr>
          <a:xfrm>
            <a:off x="7176760" y="11610384"/>
            <a:ext cx="185467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Next-</a:t>
            </a:r>
            <a:r>
              <a:rPr lang="fr-FR" sz="2000" err="1">
                <a:solidFill>
                  <a:srgbClr val="000000"/>
                </a:solidFill>
              </a:rPr>
              <a:t>gen</a:t>
            </a:r>
            <a:r>
              <a:rPr lang="fr-FR" sz="2000">
                <a:solidFill>
                  <a:srgbClr val="000000"/>
                </a:solidFill>
              </a:rPr>
              <a:t> </a:t>
            </a:r>
            <a:r>
              <a:rPr lang="fr-FR" sz="2000" err="1">
                <a:solidFill>
                  <a:srgbClr val="000000"/>
                </a:solidFill>
              </a:rPr>
              <a:t>ready</a:t>
            </a:r>
            <a:endPar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81" name="ZoneTexte 80"/>
          <p:cNvSpPr txBox="1"/>
          <p:nvPr/>
        </p:nvSpPr>
        <p:spPr>
          <a:xfrm>
            <a:off x="5110720" y="12020753"/>
            <a:ext cx="2725105"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lang="fr-FR" sz="2000" err="1">
                <a:solidFill>
                  <a:srgbClr val="000000"/>
                </a:solidFill>
              </a:rPr>
              <a:t>Capacity</a:t>
            </a:r>
            <a:r>
              <a:rPr lang="fr-FR" sz="2000">
                <a:solidFill>
                  <a:srgbClr val="000000"/>
                </a:solidFill>
              </a:rPr>
              <a:t> </a:t>
            </a:r>
            <a:r>
              <a:rPr lang="fr-FR" sz="2000" err="1">
                <a:solidFill>
                  <a:srgbClr val="000000"/>
                </a:solidFill>
              </a:rPr>
              <a:t>enhancement</a:t>
            </a:r>
            <a:endParaRPr lang="fr-FR" sz="2000">
              <a:solidFill>
                <a:srgbClr val="000000"/>
              </a:solidFill>
            </a:endParaRPr>
          </a:p>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cooling</a:t>
            </a: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power, etc.)</a:t>
            </a:r>
          </a:p>
        </p:txBody>
      </p:sp>
      <p:sp>
        <p:nvSpPr>
          <p:cNvPr id="12" name="ZoneTexte 11"/>
          <p:cNvSpPr txBox="1"/>
          <p:nvPr/>
        </p:nvSpPr>
        <p:spPr>
          <a:xfrm>
            <a:off x="9783762" y="4986319"/>
            <a:ext cx="2582438"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Environmental</a:t>
            </a: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aware</a:t>
            </a: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b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DevOps</a:t>
            </a:r>
          </a:p>
        </p:txBody>
      </p:sp>
      <p:sp>
        <p:nvSpPr>
          <p:cNvPr id="22" name="ZoneTexte 21"/>
          <p:cNvSpPr txBox="1"/>
          <p:nvPr/>
        </p:nvSpPr>
        <p:spPr>
          <a:xfrm>
            <a:off x="12952284" y="5564965"/>
            <a:ext cx="238046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Efficient software</a:t>
            </a:r>
          </a:p>
          <a:p>
            <a:pPr marL="0" marR="0" indent="0" algn="l" defTabSz="825500" rtl="0" fontAlgn="auto" latinLnBrk="0" hangingPunct="0">
              <a:lnSpc>
                <a:spcPct val="100000"/>
              </a:lnSpc>
              <a:spcBef>
                <a:spcPts val="0"/>
              </a:spcBef>
              <a:spcAft>
                <a:spcPts val="0"/>
              </a:spcAft>
              <a:buSzPct val="100000"/>
              <a:buFontTx/>
              <a:buNone/>
            </a:pPr>
            <a:r>
              <a:rPr lang="fr-FR" sz="2000">
                <a:solidFill>
                  <a:srgbClr val="000000"/>
                </a:solidFill>
              </a:rPr>
              <a:t>(code </a:t>
            </a:r>
            <a:r>
              <a:rPr lang="fr-FR" sz="2000" err="1">
                <a:solidFill>
                  <a:srgbClr val="000000"/>
                </a:solidFill>
              </a:rPr>
              <a:t>analysis</a:t>
            </a:r>
            <a:r>
              <a:rPr lang="fr-FR" sz="2000">
                <a:solidFill>
                  <a:srgbClr val="000000"/>
                </a:solidFill>
              </a:rPr>
              <a:t>, etc.)</a:t>
            </a:r>
            <a:endPar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24" name="ZoneTexte 23"/>
          <p:cNvSpPr txBox="1"/>
          <p:nvPr/>
        </p:nvSpPr>
        <p:spPr>
          <a:xfrm>
            <a:off x="9791506" y="5888838"/>
            <a:ext cx="187070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Run </a:t>
            </a: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less</a:t>
            </a: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model</a:t>
            </a:r>
          </a:p>
        </p:txBody>
      </p:sp>
      <p:sp>
        <p:nvSpPr>
          <p:cNvPr id="25" name="ZoneTexte 24"/>
          <p:cNvSpPr txBox="1"/>
          <p:nvPr/>
        </p:nvSpPr>
        <p:spPr>
          <a:xfrm>
            <a:off x="9782278" y="6648679"/>
            <a:ext cx="187070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Run </a:t>
            </a: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less</a:t>
            </a: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model</a:t>
            </a:r>
          </a:p>
        </p:txBody>
      </p:sp>
      <p:sp>
        <p:nvSpPr>
          <p:cNvPr id="26" name="ZoneTexte 25"/>
          <p:cNvSpPr txBox="1"/>
          <p:nvPr/>
        </p:nvSpPr>
        <p:spPr>
          <a:xfrm>
            <a:off x="12572404" y="6891380"/>
            <a:ext cx="1845057"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@Runtime live </a:t>
            </a:r>
            <a:b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optimization</a:t>
            </a:r>
            <a:endPar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27" name="ZoneTexte 26"/>
          <p:cNvSpPr txBox="1"/>
          <p:nvPr/>
        </p:nvSpPr>
        <p:spPr>
          <a:xfrm>
            <a:off x="10263172" y="7365916"/>
            <a:ext cx="156934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Monitor Data</a:t>
            </a:r>
          </a:p>
        </p:txBody>
      </p:sp>
      <p:sp>
        <p:nvSpPr>
          <p:cNvPr id="28" name="ZoneTexte 27"/>
          <p:cNvSpPr txBox="1"/>
          <p:nvPr/>
        </p:nvSpPr>
        <p:spPr>
          <a:xfrm>
            <a:off x="9830066" y="8338373"/>
            <a:ext cx="123110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lang="fr-FR" sz="2000">
                <a:solidFill>
                  <a:srgbClr val="000000"/>
                </a:solidFill>
              </a:rPr>
              <a:t>Validation</a:t>
            </a:r>
            <a:endPar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29" name="ZoneTexte 28"/>
          <p:cNvSpPr txBox="1"/>
          <p:nvPr/>
        </p:nvSpPr>
        <p:spPr>
          <a:xfrm>
            <a:off x="13045840" y="8275302"/>
            <a:ext cx="125835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lang="fr-FR" sz="2000">
                <a:solidFill>
                  <a:srgbClr val="000000"/>
                </a:solidFill>
              </a:rPr>
              <a:t>Native HA</a:t>
            </a:r>
            <a:endPar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0" name="ZoneTexte 29"/>
          <p:cNvSpPr txBox="1"/>
          <p:nvPr/>
        </p:nvSpPr>
        <p:spPr>
          <a:xfrm>
            <a:off x="9804329" y="9061421"/>
            <a:ext cx="174406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Code </a:t>
            </a: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Analysis</a:t>
            </a:r>
            <a:endPar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1" name="ZoneTexte 30"/>
          <p:cNvSpPr txBox="1"/>
          <p:nvPr/>
        </p:nvSpPr>
        <p:spPr>
          <a:xfrm>
            <a:off x="11749066" y="8670871"/>
            <a:ext cx="131286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Up-to-date</a:t>
            </a:r>
          </a:p>
        </p:txBody>
      </p:sp>
      <p:sp>
        <p:nvSpPr>
          <p:cNvPr id="32" name="ZoneTexte 31"/>
          <p:cNvSpPr txBox="1"/>
          <p:nvPr/>
        </p:nvSpPr>
        <p:spPr>
          <a:xfrm>
            <a:off x="12895065" y="9086434"/>
            <a:ext cx="2140009"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Live management</a:t>
            </a:r>
          </a:p>
        </p:txBody>
      </p:sp>
      <p:sp>
        <p:nvSpPr>
          <p:cNvPr id="33" name="ZoneTexte 32"/>
          <p:cNvSpPr txBox="1"/>
          <p:nvPr/>
        </p:nvSpPr>
        <p:spPr>
          <a:xfrm>
            <a:off x="9778642" y="9871533"/>
            <a:ext cx="346569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Non-</a:t>
            </a: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impacting</a:t>
            </a: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data </a:t>
            </a: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gathering</a:t>
            </a:r>
            <a:endPar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7" name="ZoneTexte 36"/>
          <p:cNvSpPr txBox="1"/>
          <p:nvPr/>
        </p:nvSpPr>
        <p:spPr>
          <a:xfrm>
            <a:off x="13753493" y="10288723"/>
            <a:ext cx="115897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Historical</a:t>
            </a:r>
            <a:endPar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8" name="ZoneTexte 37"/>
          <p:cNvSpPr txBox="1"/>
          <p:nvPr/>
        </p:nvSpPr>
        <p:spPr>
          <a:xfrm>
            <a:off x="12275471" y="10716324"/>
            <a:ext cx="152766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lang="fr-FR" sz="2000">
                <a:solidFill>
                  <a:srgbClr val="000000"/>
                </a:solidFill>
              </a:rPr>
              <a:t>Job-</a:t>
            </a:r>
            <a:r>
              <a:rPr lang="fr-FR" sz="2000" err="1">
                <a:solidFill>
                  <a:srgbClr val="000000"/>
                </a:solidFill>
              </a:rPr>
              <a:t>oriented</a:t>
            </a:r>
            <a:endPar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41" name="ZoneTexte 40"/>
          <p:cNvSpPr txBox="1"/>
          <p:nvPr/>
        </p:nvSpPr>
        <p:spPr>
          <a:xfrm>
            <a:off x="10207067" y="10447218"/>
            <a:ext cx="162544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lang="fr-FR" sz="2000">
                <a:solidFill>
                  <a:srgbClr val="000000"/>
                </a:solidFill>
              </a:rPr>
              <a:t>Infra-</a:t>
            </a:r>
            <a:r>
              <a:rPr lang="fr-FR" sz="2000" err="1">
                <a:solidFill>
                  <a:srgbClr val="000000"/>
                </a:solidFill>
              </a:rPr>
              <a:t>oriented</a:t>
            </a:r>
            <a:endPar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45" name="ZoneTexte 44"/>
          <p:cNvSpPr txBox="1"/>
          <p:nvPr/>
        </p:nvSpPr>
        <p:spPr>
          <a:xfrm>
            <a:off x="9843185" y="11493111"/>
            <a:ext cx="235320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lang="fr-FR" sz="2000">
                <a:solidFill>
                  <a:srgbClr val="000000"/>
                </a:solidFill>
              </a:rPr>
              <a:t>Open-source </a:t>
            </a:r>
            <a:r>
              <a:rPr lang="fr-FR" sz="2000" err="1">
                <a:solidFill>
                  <a:srgbClr val="000000"/>
                </a:solidFill>
              </a:rPr>
              <a:t>based</a:t>
            </a:r>
            <a:endPar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46" name="ZoneTexte 45"/>
          <p:cNvSpPr txBox="1"/>
          <p:nvPr/>
        </p:nvSpPr>
        <p:spPr>
          <a:xfrm>
            <a:off x="13349829" y="11412237"/>
            <a:ext cx="158537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lang="fr-FR" sz="2000" err="1">
                <a:solidFill>
                  <a:srgbClr val="000000"/>
                </a:solidFill>
              </a:rPr>
              <a:t>Rely</a:t>
            </a:r>
            <a:r>
              <a:rPr lang="fr-FR" sz="2000">
                <a:solidFill>
                  <a:srgbClr val="000000"/>
                </a:solidFill>
              </a:rPr>
              <a:t> on APIs</a:t>
            </a:r>
            <a:endPar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48" name="ZoneTexte 47"/>
          <p:cNvSpPr txBox="1"/>
          <p:nvPr/>
        </p:nvSpPr>
        <p:spPr>
          <a:xfrm>
            <a:off x="10275779" y="12125949"/>
            <a:ext cx="238206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Open-</a:t>
            </a:r>
            <a:r>
              <a:rPr kumimoji="0" lang="fr-FR" sz="2000" b="0" i="0" u="none" strike="noStrike" cap="none" spc="0" baseline="0" err="1">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access</a:t>
            </a:r>
            <a:r>
              <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model</a:t>
            </a:r>
          </a:p>
        </p:txBody>
      </p:sp>
      <p:sp>
        <p:nvSpPr>
          <p:cNvPr id="50" name="ZoneTexte 49"/>
          <p:cNvSpPr txBox="1"/>
          <p:nvPr/>
        </p:nvSpPr>
        <p:spPr>
          <a:xfrm>
            <a:off x="13440841" y="12223866"/>
            <a:ext cx="14282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lang="fr-FR" sz="2000">
                <a:solidFill>
                  <a:srgbClr val="000000"/>
                </a:solidFill>
              </a:rPr>
              <a:t>EU </a:t>
            </a:r>
            <a:r>
              <a:rPr lang="fr-FR" sz="2000" err="1">
                <a:solidFill>
                  <a:srgbClr val="000000"/>
                </a:solidFill>
              </a:rPr>
              <a:t>projects</a:t>
            </a:r>
            <a:endPar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52" name="Rectangle : coins arrondis 51"/>
          <p:cNvSpPr/>
          <p:nvPr/>
        </p:nvSpPr>
        <p:spPr>
          <a:xfrm>
            <a:off x="15969343" y="4943266"/>
            <a:ext cx="4294414" cy="7851378"/>
          </a:xfrm>
          <a:prstGeom prst="roundRect">
            <a:avLst/>
          </a:prstGeom>
          <a:solidFill>
            <a:srgbClr val="FFFFFF">
              <a:alpha val="83578"/>
            </a:srgb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lang="fr-FR" sz="24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lang="fr-FR" sz="24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48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r>
              <a:rPr kumimoji="0" lang="fr-FR" sz="4800" b="0" i="0" u="none" strike="noStrike" cap="none" spc="0" baseline="0">
                <a:ln>
                  <a:noFill/>
                </a:ln>
                <a:solidFill>
                  <a:srgbClr val="5E5E5E"/>
                </a:solidFill>
                <a:effectLst/>
                <a:uLnTx/>
                <a:latin typeface="+mn-lt"/>
                <a:ea typeface="+mn-ea"/>
                <a:cs typeface="+mn-cs"/>
                <a:sym typeface="Helvetica Neue" panose="02000503000000020004" pitchFamily="2" charset="0"/>
              </a:rPr>
              <a:t>Expertise</a:t>
            </a:r>
          </a:p>
          <a:p>
            <a:pPr marL="0" marR="0" indent="0" algn="ctr" defTabSz="2438337" rtl="0" fontAlgn="auto" latinLnBrk="0" hangingPunct="0">
              <a:lnSpc>
                <a:spcPct val="100000"/>
              </a:lnSpc>
              <a:spcBef>
                <a:spcPts val="0"/>
              </a:spcBef>
              <a:spcAft>
                <a:spcPts val="0"/>
              </a:spcAft>
              <a:buSzPct val="100000"/>
              <a:buFontTx/>
              <a:buNone/>
            </a:pPr>
            <a:endParaRPr kumimoji="0" lang="fr-FR" sz="48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r>
              <a:rPr lang="fr-FR" sz="4800" err="1">
                <a:solidFill>
                  <a:srgbClr val="5E5E5E"/>
                </a:solidFill>
                <a:latin typeface="+mn-lt"/>
                <a:ea typeface="+mn-ea"/>
                <a:cs typeface="+mn-cs"/>
                <a:sym typeface="Helvetica Neue" panose="02000503000000020004" pitchFamily="2" charset="0"/>
              </a:rPr>
              <a:t>Integration</a:t>
            </a:r>
            <a:endParaRPr lang="fr-FR" sz="48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48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lang="fr-FR" sz="24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lang="fr-FR" sz="24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lang="fr-FR" sz="24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6" name="ZoneTexte 5"/>
          <p:cNvSpPr txBox="1"/>
          <p:nvPr/>
        </p:nvSpPr>
        <p:spPr>
          <a:xfrm>
            <a:off x="8065400" y="10450675"/>
            <a:ext cx="135614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lang="fr-FR" sz="2000" err="1">
                <a:solidFill>
                  <a:srgbClr val="000000"/>
                </a:solidFill>
              </a:rPr>
              <a:t>Granularity</a:t>
            </a:r>
            <a:endPar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6" name="ZoneTexte 15"/>
          <p:cNvSpPr txBox="1"/>
          <p:nvPr/>
        </p:nvSpPr>
        <p:spPr>
          <a:xfrm>
            <a:off x="6133395" y="1261414"/>
            <a:ext cx="12243736"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Why</a:t>
            </a: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 provider </a:t>
            </a: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may</a:t>
            </a: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be</a:t>
            </a: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involved</a:t>
            </a: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Presentation Title"/>
          <p:cNvSpPr>
            <a:spLocks noGrp="1" noEditPoints="1"/>
          </p:cNvSpPr>
          <p:nvPr>
            <p:ph type="title"/>
          </p:nvPr>
        </p:nvSpPr>
        <p:spPr>
          <a:prstGeom prst="rect">
            <a:avLst/>
          </a:prstGeom>
        </p:spPr>
        <p:txBody>
          <a:bodyPr/>
          <a:lstStyle/>
          <a:p>
            <a:r>
              <a:rPr lang="de-DE"/>
              <a:t>The Questions</a:t>
            </a:r>
            <a:endParaRPr/>
          </a:p>
        </p:txBody>
      </p:sp>
      <p:sp>
        <p:nvSpPr>
          <p:cNvPr id="82" name="Body Level One…"/>
          <p:cNvSpPr>
            <a:spLocks noGrp="1" noEditPoints="1"/>
          </p:cNvSpPr>
          <p:nvPr>
            <p:ph type="body" sz="half" idx="1"/>
          </p:nvPr>
        </p:nvSpPr>
        <p:spPr>
          <a:xfrm>
            <a:off x="2838227" y="2700140"/>
            <a:ext cx="19247186" cy="10699337"/>
          </a:xfrm>
          <a:prstGeom prst="rect">
            <a:avLst/>
          </a:prstGeom>
        </p:spPr>
        <p:txBody>
          <a:bodyPr>
            <a:noAutofit/>
          </a:bodyPr>
          <a:lstStyle/>
          <a:p>
            <a:pPr marL="625475" indent="-625475">
              <a:lnSpc>
                <a:spcPct val="110000"/>
              </a:lnSpc>
              <a:spcBef>
                <a:spcPts val="1200"/>
              </a:spcBef>
              <a:spcAft>
                <a:spcPts val="0"/>
              </a:spcAft>
              <a:buFont typeface="Symbol" pitchFamily="2" charset="2"/>
              <a:buChar char=""/>
              <a:tabLst>
                <a:tab pos="433388" algn="l"/>
              </a:tabLst>
            </a:pPr>
            <a:r>
              <a:rPr lang="en-GB" sz="3600" kern="0">
                <a:effectLst/>
                <a:latin typeface="Helvetica Neue" panose="02000503000000020004" pitchFamily="2" charset="0"/>
                <a:ea typeface="Aptos" panose="020B0004020202020204" pitchFamily="34" charset="0"/>
                <a:cs typeface="Helvetica Neue" panose="02000503000000020004" pitchFamily="2" charset="0"/>
              </a:rPr>
              <a:t>What else apart from energy consumption should be </a:t>
            </a:r>
            <a:r>
              <a:rPr lang="en-GB" sz="3600" kern="0">
                <a:solidFill>
                  <a:srgbClr val="FF0000"/>
                </a:solidFill>
                <a:effectLst/>
                <a:latin typeface="Helvetica Neue" panose="02000503000000020004" pitchFamily="2" charset="0"/>
                <a:ea typeface="Aptos" panose="020B0004020202020204" pitchFamily="34" charset="0"/>
                <a:cs typeface="Helvetica Neue" panose="02000503000000020004" pitchFamily="2" charset="0"/>
              </a:rPr>
              <a:t>measured</a:t>
            </a:r>
            <a:r>
              <a:rPr lang="en-GB" sz="3600" kern="0">
                <a:effectLst/>
                <a:latin typeface="Helvetica Neue" panose="02000503000000020004" pitchFamily="2" charset="0"/>
                <a:ea typeface="Aptos" panose="020B0004020202020204" pitchFamily="34" charset="0"/>
                <a:cs typeface="Helvetica Neue" panose="02000503000000020004" pitchFamily="2" charset="0"/>
              </a:rPr>
              <a:t>, and to what detail? </a:t>
            </a:r>
            <a:endParaRPr lang="de-DE" sz="3600" kern="100">
              <a:effectLst/>
              <a:latin typeface="Aptos" panose="020B0004020202020204" pitchFamily="34" charset="0"/>
              <a:ea typeface="Aptos" panose="020B0004020202020204" pitchFamily="34" charset="0"/>
              <a:cs typeface="Times New Roman" panose="02020603050405020304" pitchFamily="18" charset="0"/>
            </a:endParaRPr>
          </a:p>
          <a:p>
            <a:pPr marL="625475" indent="-625475">
              <a:lnSpc>
                <a:spcPct val="110000"/>
              </a:lnSpc>
              <a:spcBef>
                <a:spcPts val="1200"/>
              </a:spcBef>
              <a:spcAft>
                <a:spcPts val="0"/>
              </a:spcAft>
              <a:buFont typeface="Symbol" pitchFamily="2" charset="2"/>
              <a:buChar char=""/>
              <a:tabLst>
                <a:tab pos="433388" algn="l"/>
              </a:tabLst>
            </a:pPr>
            <a:r>
              <a:rPr lang="en-GB" sz="3600" kern="0">
                <a:effectLst/>
                <a:latin typeface="Helvetica Neue" panose="02000503000000020004" pitchFamily="2" charset="0"/>
                <a:ea typeface="Aptos" panose="020B0004020202020204" pitchFamily="34" charset="0"/>
                <a:cs typeface="Helvetica Neue" panose="02000503000000020004" pitchFamily="2" charset="0"/>
              </a:rPr>
              <a:t>To what extent should one look at </a:t>
            </a:r>
            <a:r>
              <a:rPr lang="en-GB" sz="3600" kern="0">
                <a:solidFill>
                  <a:srgbClr val="FF0000"/>
                </a:solidFill>
                <a:effectLst/>
                <a:latin typeface="Helvetica Neue" panose="02000503000000020004" pitchFamily="2" charset="0"/>
                <a:ea typeface="Aptos" panose="020B0004020202020204" pitchFamily="34" charset="0"/>
                <a:cs typeface="Helvetica Neue" panose="02000503000000020004" pitchFamily="2" charset="0"/>
              </a:rPr>
              <a:t>factors other than energy consumption </a:t>
            </a:r>
            <a:r>
              <a:rPr lang="en-GB" sz="3600" kern="0">
                <a:effectLst/>
                <a:latin typeface="Helvetica Neue" panose="02000503000000020004" pitchFamily="2" charset="0"/>
                <a:ea typeface="Aptos" panose="020B0004020202020204" pitchFamily="34" charset="0"/>
                <a:cs typeface="Helvetica Neue" panose="02000503000000020004" pitchFamily="2" charset="0"/>
              </a:rPr>
              <a:t>(e.g. SW) and include the broader environmental impact, spanning from the extraction of raw materials for component manufacturing to the expenses associated with decommissioning? </a:t>
            </a:r>
            <a:endParaRPr lang="de-DE" sz="3600" kern="100">
              <a:effectLst/>
              <a:latin typeface="Aptos" panose="020B0004020202020204" pitchFamily="34" charset="0"/>
              <a:ea typeface="Aptos" panose="020B0004020202020204" pitchFamily="34" charset="0"/>
              <a:cs typeface="Times New Roman" panose="02020603050405020304" pitchFamily="18" charset="0"/>
            </a:endParaRPr>
          </a:p>
          <a:p>
            <a:pPr marL="625475" indent="-625475">
              <a:lnSpc>
                <a:spcPct val="110000"/>
              </a:lnSpc>
              <a:spcBef>
                <a:spcPts val="1200"/>
              </a:spcBef>
              <a:spcAft>
                <a:spcPts val="0"/>
              </a:spcAft>
              <a:buFont typeface="Symbol" pitchFamily="2" charset="2"/>
              <a:buChar char=""/>
              <a:tabLst>
                <a:tab pos="433388" algn="l"/>
              </a:tabLst>
            </a:pPr>
            <a:r>
              <a:rPr lang="en-GB" sz="3600" kern="0">
                <a:effectLst/>
                <a:latin typeface="Helvetica Neue" panose="02000503000000020004" pitchFamily="2" charset="0"/>
                <a:ea typeface="Aptos" panose="020B0004020202020204" pitchFamily="34" charset="0"/>
                <a:cs typeface="Helvetica Neue" panose="02000503000000020004" pitchFamily="2" charset="0"/>
              </a:rPr>
              <a:t>What is the minimum set of data or </a:t>
            </a:r>
            <a:r>
              <a:rPr lang="en-GB" sz="3600" kern="0">
                <a:solidFill>
                  <a:srgbClr val="FF0000"/>
                </a:solidFill>
                <a:effectLst/>
                <a:latin typeface="Helvetica Neue" panose="02000503000000020004" pitchFamily="2" charset="0"/>
                <a:ea typeface="Aptos" panose="020B0004020202020204" pitchFamily="34" charset="0"/>
                <a:cs typeface="Helvetica Neue" panose="02000503000000020004" pitchFamily="2" charset="0"/>
              </a:rPr>
              <a:t>criteria</a:t>
            </a:r>
            <a:r>
              <a:rPr lang="en-GB" sz="3600" kern="0">
                <a:effectLst/>
                <a:latin typeface="Helvetica Neue" panose="02000503000000020004" pitchFamily="2" charset="0"/>
                <a:ea typeface="Aptos" panose="020B0004020202020204" pitchFamily="34" charset="0"/>
                <a:cs typeface="Helvetica Neue" panose="02000503000000020004" pitchFamily="2" charset="0"/>
              </a:rPr>
              <a:t> that a reliable measurement should include? </a:t>
            </a:r>
            <a:endParaRPr lang="de-DE" sz="3600" kern="100">
              <a:effectLst/>
              <a:latin typeface="Aptos" panose="020B0004020202020204" pitchFamily="34" charset="0"/>
              <a:ea typeface="Aptos" panose="020B0004020202020204" pitchFamily="34" charset="0"/>
              <a:cs typeface="Times New Roman" panose="02020603050405020304" pitchFamily="18" charset="0"/>
            </a:endParaRPr>
          </a:p>
          <a:p>
            <a:pPr marL="625475" indent="-625475">
              <a:lnSpc>
                <a:spcPct val="110000"/>
              </a:lnSpc>
              <a:spcBef>
                <a:spcPts val="1200"/>
              </a:spcBef>
              <a:spcAft>
                <a:spcPts val="0"/>
              </a:spcAft>
              <a:buFont typeface="Symbol" pitchFamily="2" charset="2"/>
              <a:buChar char=""/>
              <a:tabLst>
                <a:tab pos="433388" algn="l"/>
              </a:tabLst>
            </a:pPr>
            <a:r>
              <a:rPr lang="en-GB" sz="3600" kern="0">
                <a:effectLst/>
                <a:latin typeface="Helvetica Neue" panose="02000503000000020004" pitchFamily="2" charset="0"/>
                <a:ea typeface="Aptos" panose="020B0004020202020204" pitchFamily="34" charset="0"/>
                <a:cs typeface="Helvetica Neue" panose="02000503000000020004" pitchFamily="2" charset="0"/>
              </a:rPr>
              <a:t>Apart from the data-level, what are the expectations from the SW stack in terms of SW-level </a:t>
            </a:r>
            <a:r>
              <a:rPr lang="en-GB" sz="3600" kern="0">
                <a:solidFill>
                  <a:srgbClr val="FF0000"/>
                </a:solidFill>
                <a:effectLst/>
                <a:latin typeface="Helvetica Neue" panose="02000503000000020004" pitchFamily="2" charset="0"/>
                <a:ea typeface="Aptos" panose="020B0004020202020204" pitchFamily="34" charset="0"/>
                <a:cs typeface="Helvetica Neue" panose="02000503000000020004" pitchFamily="2" charset="0"/>
              </a:rPr>
              <a:t>monitoring</a:t>
            </a:r>
            <a:r>
              <a:rPr lang="en-GB" sz="3600" kern="0">
                <a:effectLst/>
                <a:latin typeface="Helvetica Neue" panose="02000503000000020004" pitchFamily="2" charset="0"/>
                <a:ea typeface="Aptos" panose="020B0004020202020204" pitchFamily="34" charset="0"/>
                <a:cs typeface="Helvetica Neue" panose="02000503000000020004" pitchFamily="2" charset="0"/>
              </a:rPr>
              <a:t>? </a:t>
            </a:r>
            <a:endParaRPr lang="de-DE" sz="3600" kern="100">
              <a:effectLst/>
              <a:latin typeface="Aptos" panose="020B0004020202020204" pitchFamily="34" charset="0"/>
              <a:ea typeface="Aptos" panose="020B0004020202020204" pitchFamily="34" charset="0"/>
              <a:cs typeface="Times New Roman" panose="02020603050405020304" pitchFamily="18" charset="0"/>
            </a:endParaRPr>
          </a:p>
          <a:p>
            <a:pPr marL="625475" indent="-625475">
              <a:lnSpc>
                <a:spcPct val="110000"/>
              </a:lnSpc>
              <a:spcBef>
                <a:spcPts val="1200"/>
              </a:spcBef>
              <a:spcAft>
                <a:spcPts val="0"/>
              </a:spcAft>
              <a:buFont typeface="Symbol" pitchFamily="2" charset="2"/>
              <a:buChar char=""/>
              <a:tabLst>
                <a:tab pos="433388" algn="l"/>
              </a:tabLst>
            </a:pPr>
            <a:r>
              <a:rPr lang="en-GB" sz="3600" kern="0">
                <a:effectLst/>
                <a:latin typeface="Helvetica Neue" panose="02000503000000020004" pitchFamily="2" charset="0"/>
                <a:ea typeface="Aptos" panose="020B0004020202020204" pitchFamily="34" charset="0"/>
                <a:cs typeface="Helvetica Neue" panose="02000503000000020004" pitchFamily="2" charset="0"/>
              </a:rPr>
              <a:t>Are there any successful use cases of systems where such a model has been implemented? </a:t>
            </a:r>
            <a:endParaRPr lang="de-DE" sz="3600" kern="100">
              <a:effectLst/>
              <a:latin typeface="Aptos" panose="020B0004020202020204" pitchFamily="34" charset="0"/>
              <a:ea typeface="Aptos" panose="020B0004020202020204" pitchFamily="34" charset="0"/>
              <a:cs typeface="Times New Roman" panose="02020603050405020304" pitchFamily="18" charset="0"/>
            </a:endParaRPr>
          </a:p>
          <a:p>
            <a:pPr marL="625475" indent="-625475">
              <a:lnSpc>
                <a:spcPct val="110000"/>
              </a:lnSpc>
              <a:spcBef>
                <a:spcPts val="1200"/>
              </a:spcBef>
              <a:spcAft>
                <a:spcPts val="0"/>
              </a:spcAft>
              <a:buFont typeface="Symbol" pitchFamily="2" charset="2"/>
              <a:buChar char=""/>
              <a:tabLst>
                <a:tab pos="433388" algn="l"/>
              </a:tabLst>
            </a:pPr>
            <a:r>
              <a:rPr lang="en-GB" sz="3600" kern="0">
                <a:effectLst/>
                <a:latin typeface="Helvetica Neue" panose="02000503000000020004" pitchFamily="2" charset="0"/>
                <a:ea typeface="Aptos" panose="020B0004020202020204" pitchFamily="34" charset="0"/>
                <a:cs typeface="Helvetica Neue" panose="02000503000000020004" pitchFamily="2" charset="0"/>
              </a:rPr>
              <a:t>Are there any existing examples of </a:t>
            </a:r>
            <a:r>
              <a:rPr lang="en-GB" sz="3600" kern="0">
                <a:solidFill>
                  <a:srgbClr val="FF0000"/>
                </a:solidFill>
                <a:effectLst/>
                <a:latin typeface="Helvetica Neue" panose="02000503000000020004" pitchFamily="2" charset="0"/>
                <a:ea typeface="Aptos" panose="020B0004020202020204" pitchFamily="34" charset="0"/>
                <a:cs typeface="Helvetica Neue" panose="02000503000000020004" pitchFamily="2" charset="0"/>
              </a:rPr>
              <a:t>metrics</a:t>
            </a:r>
            <a:r>
              <a:rPr lang="en-GB" sz="3600" kern="0">
                <a:effectLst/>
                <a:latin typeface="Helvetica Neue" panose="02000503000000020004" pitchFamily="2" charset="0"/>
                <a:ea typeface="Aptos" panose="020B0004020202020204" pitchFamily="34" charset="0"/>
                <a:cs typeface="Helvetica Neue" panose="02000503000000020004" pitchFamily="2" charset="0"/>
              </a:rPr>
              <a:t> that could serve as the skeleton of a standard? </a:t>
            </a:r>
            <a:endParaRPr lang="de-DE" sz="3600" kern="100">
              <a:effectLst/>
              <a:latin typeface="Aptos" panose="020B0004020202020204" pitchFamily="34" charset="0"/>
              <a:ea typeface="Aptos" panose="020B0004020202020204" pitchFamily="34" charset="0"/>
              <a:cs typeface="Times New Roman" panose="02020603050405020304" pitchFamily="18" charset="0"/>
            </a:endParaRPr>
          </a:p>
          <a:p>
            <a:pPr marL="625475" indent="-625475">
              <a:lnSpc>
                <a:spcPct val="110000"/>
              </a:lnSpc>
              <a:spcBef>
                <a:spcPts val="1200"/>
              </a:spcBef>
              <a:spcAft>
                <a:spcPts val="0"/>
              </a:spcAft>
              <a:buFont typeface="Symbol" pitchFamily="2" charset="2"/>
              <a:buChar char=""/>
              <a:tabLst>
                <a:tab pos="433388" algn="l"/>
              </a:tabLst>
            </a:pPr>
            <a:r>
              <a:rPr lang="en-GB" sz="3600" kern="0">
                <a:effectLst/>
                <a:latin typeface="Helvetica Neue" panose="02000503000000020004" pitchFamily="2" charset="0"/>
                <a:ea typeface="Aptos" panose="020B0004020202020204" pitchFamily="34" charset="0"/>
                <a:cs typeface="Helvetica Neue" panose="02000503000000020004" pitchFamily="2" charset="0"/>
              </a:rPr>
              <a:t>Is there any simple way to establish a measurement that would enable </a:t>
            </a:r>
            <a:r>
              <a:rPr lang="en-GB" sz="3600" kern="0">
                <a:solidFill>
                  <a:srgbClr val="FF0000"/>
                </a:solidFill>
                <a:effectLst/>
                <a:latin typeface="Helvetica Neue" panose="02000503000000020004" pitchFamily="2" charset="0"/>
                <a:ea typeface="Aptos" panose="020B0004020202020204" pitchFamily="34" charset="0"/>
                <a:cs typeface="Helvetica Neue" panose="02000503000000020004" pitchFamily="2" charset="0"/>
              </a:rPr>
              <a:t>comparisons</a:t>
            </a:r>
            <a:r>
              <a:rPr lang="en-GB" sz="3600" kern="0">
                <a:effectLst/>
                <a:latin typeface="Helvetica Neue" panose="02000503000000020004" pitchFamily="2" charset="0"/>
                <a:ea typeface="Aptos" panose="020B0004020202020204" pitchFamily="34" charset="0"/>
                <a:cs typeface="Helvetica Neue" panose="02000503000000020004" pitchFamily="2" charset="0"/>
              </a:rPr>
              <a:t>? </a:t>
            </a:r>
            <a:endParaRPr lang="de-DE" sz="3600" kern="100">
              <a:effectLst/>
              <a:latin typeface="Aptos" panose="020B0004020202020204" pitchFamily="34" charset="0"/>
              <a:ea typeface="Aptos" panose="020B0004020202020204" pitchFamily="34" charset="0"/>
              <a:cs typeface="Times New Roman" panose="02020603050405020304" pitchFamily="18" charset="0"/>
            </a:endParaRPr>
          </a:p>
          <a:p>
            <a:pPr marL="625475" indent="-625475">
              <a:lnSpc>
                <a:spcPct val="110000"/>
              </a:lnSpc>
              <a:spcBef>
                <a:spcPts val="1200"/>
              </a:spcBef>
              <a:spcAft>
                <a:spcPts val="0"/>
              </a:spcAft>
              <a:buFont typeface="Symbol" pitchFamily="2" charset="2"/>
              <a:buChar char=""/>
              <a:tabLst>
                <a:tab pos="433388" algn="l"/>
              </a:tabLst>
            </a:pPr>
            <a:r>
              <a:rPr lang="en-GB" sz="3600" kern="0">
                <a:effectLst/>
                <a:latin typeface="Helvetica Neue" panose="02000503000000020004" pitchFamily="2" charset="0"/>
                <a:ea typeface="Aptos" panose="020B0004020202020204" pitchFamily="34" charset="0"/>
                <a:cs typeface="Helvetica Neue" panose="02000503000000020004" pitchFamily="2" charset="0"/>
              </a:rPr>
              <a:t>Once such a model is established, how detailed should it be? </a:t>
            </a:r>
            <a:endParaRPr lang="de-DE" sz="3600" kern="100">
              <a:effectLst/>
              <a:latin typeface="Aptos" panose="020B0004020202020204" pitchFamily="34" charset="0"/>
              <a:ea typeface="Aptos" panose="020B0004020202020204" pitchFamily="34" charset="0"/>
              <a:cs typeface="Times New Roman" panose="02020603050405020304" pitchFamily="18" charset="0"/>
            </a:endParaRPr>
          </a:p>
          <a:p>
            <a:pPr marL="625475" indent="-625475">
              <a:lnSpc>
                <a:spcPct val="110000"/>
              </a:lnSpc>
              <a:spcBef>
                <a:spcPts val="1200"/>
              </a:spcBef>
              <a:spcAft>
                <a:spcPts val="0"/>
              </a:spcAft>
              <a:buFont typeface="Symbol" pitchFamily="2" charset="2"/>
              <a:buChar char=""/>
              <a:tabLst>
                <a:tab pos="433388" algn="l"/>
              </a:tabLst>
            </a:pPr>
            <a:r>
              <a:rPr lang="en-GB" sz="3600" kern="0">
                <a:effectLst/>
                <a:latin typeface="Helvetica Neue" panose="02000503000000020004" pitchFamily="2" charset="0"/>
                <a:ea typeface="Aptos" panose="020B0004020202020204" pitchFamily="34" charset="0"/>
                <a:cs typeface="Helvetica Neue" panose="02000503000000020004" pitchFamily="2" charset="0"/>
              </a:rPr>
              <a:t>What approximate level of </a:t>
            </a:r>
            <a:r>
              <a:rPr lang="en-GB" sz="3600" kern="0">
                <a:solidFill>
                  <a:srgbClr val="FF0000"/>
                </a:solidFill>
                <a:effectLst/>
                <a:latin typeface="Helvetica Neue" panose="02000503000000020004" pitchFamily="2" charset="0"/>
                <a:ea typeface="Aptos" panose="020B0004020202020204" pitchFamily="34" charset="0"/>
                <a:cs typeface="Helvetica Neue" panose="02000503000000020004" pitchFamily="2" charset="0"/>
              </a:rPr>
              <a:t>granularity</a:t>
            </a:r>
            <a:r>
              <a:rPr lang="en-GB" sz="3600" kern="0">
                <a:effectLst/>
                <a:latin typeface="Helvetica Neue" panose="02000503000000020004" pitchFamily="2" charset="0"/>
                <a:ea typeface="Aptos" panose="020B0004020202020204" pitchFamily="34" charset="0"/>
                <a:cs typeface="Helvetica Neue" panose="02000503000000020004" pitchFamily="2" charset="0"/>
              </a:rPr>
              <a:t> should it be based on?</a:t>
            </a:r>
            <a:endParaRPr lang="de-DE" sz="3600" kern="10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10000"/>
              </a:lnSpc>
              <a:spcBef>
                <a:spcPts val="1200"/>
              </a:spcBef>
              <a:buNone/>
            </a:pPr>
            <a:endParaRPr lang="de-DE" sz="8000"/>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 Effective Ways to Improve Customer Service Efficiency"/>
          <p:cNvPicPr>
            <a:picLocks noChangeAspect="1" noChangeArrowheads="1"/>
          </p:cNvPicPr>
          <p:nvPr/>
        </p:nvPicPr>
        <p:blipFill>
          <a:blip r:embed="rId3"/>
          <a:srcRect l="21813" t="1" r="22727" b="-32187"/>
          <a:stretch/>
        </p:blipFill>
        <p:spPr bwMode="auto">
          <a:xfrm>
            <a:off x="1470315" y="1258552"/>
            <a:ext cx="2438922" cy="2180679"/>
          </a:xfrm>
          <a:prstGeom prst="ellipse">
            <a:avLst/>
          </a:prstGeom>
          <a:noFill/>
        </p:spPr>
      </p:pic>
      <p:pic>
        <p:nvPicPr>
          <p:cNvPr id="1028" name="Picture 4" descr="Premium Vector | Question mark low poly design."/>
          <p:cNvPicPr>
            <a:picLocks noChangeAspect="1" noChangeArrowheads="1"/>
          </p:cNvPicPr>
          <p:nvPr/>
        </p:nvPicPr>
        <p:blipFill>
          <a:blip r:embed="rId4"/>
          <a:srcRect l="38201" t="11162" r="3432" b="7726"/>
          <a:stretch/>
        </p:blipFill>
        <p:spPr bwMode="auto">
          <a:xfrm>
            <a:off x="22763463" y="1258552"/>
            <a:ext cx="1488608" cy="1549903"/>
          </a:xfrm>
          <a:prstGeom prst="trapezoid">
            <a:avLst/>
          </a:prstGeom>
          <a:noFill/>
        </p:spPr>
      </p:pic>
      <p:sp>
        <p:nvSpPr>
          <p:cNvPr id="2" name="ZoneTexte 1"/>
          <p:cNvSpPr txBox="1"/>
          <p:nvPr/>
        </p:nvSpPr>
        <p:spPr>
          <a:xfrm rot="16200000">
            <a:off x="-4041241" y="6698040"/>
            <a:ext cx="9291005"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How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does</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One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Define</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An ‘Energy Efficient’ HPC System?</a:t>
            </a:r>
            <a:b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kumimoji="0" lang="fr-FR" sz="16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From</a:t>
            </a:r>
            <a:r>
              <a:rPr kumimoji="0" lang="fr-FR" sz="16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Data to Action</a:t>
            </a:r>
          </a:p>
        </p:txBody>
      </p:sp>
      <p:pic>
        <p:nvPicPr>
          <p:cNvPr id="3074" name="Picture 2" descr="Edifixio / Eviden | Association Française des Fundraisers"/>
          <p:cNvPicPr>
            <a:picLocks noChangeAspect="1" noChangeArrowheads="1"/>
          </p:cNvPicPr>
          <p:nvPr/>
        </p:nvPicPr>
        <p:blipFill>
          <a:blip r:embed="rId5"/>
          <a:srcRect/>
          <a:stretch>
            <a:fillRect/>
          </a:stretch>
        </p:blipFill>
        <p:spPr bwMode="auto">
          <a:xfrm>
            <a:off x="18131528" y="1079387"/>
            <a:ext cx="4631935" cy="1406061"/>
          </a:xfrm>
          <a:prstGeom prst="rect">
            <a:avLst/>
          </a:prstGeom>
          <a:noFill/>
        </p:spPr>
      </p:pic>
      <p:sp>
        <p:nvSpPr>
          <p:cNvPr id="3" name="ZoneTexte 2"/>
          <p:cNvSpPr txBox="1"/>
          <p:nvPr/>
        </p:nvSpPr>
        <p:spPr>
          <a:xfrm>
            <a:off x="18422102" y="2121597"/>
            <a:ext cx="229550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400" b="0" i="0" u="none" strike="noStrike" cap="none" spc="0" baseline="0">
                <a:ln>
                  <a:noFill/>
                </a:ln>
                <a:solidFill>
                  <a:srgbClr val="FF744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(or </a:t>
            </a:r>
            <a:r>
              <a:rPr kumimoji="0" lang="fr-FR" sz="2400" b="0" i="0" u="none" strike="noStrike" cap="none" spc="0" baseline="0" err="1">
                <a:ln>
                  <a:noFill/>
                </a:ln>
                <a:solidFill>
                  <a:srgbClr val="FF744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any</a:t>
            </a:r>
            <a:r>
              <a:rPr kumimoji="0" lang="fr-FR" sz="2400" b="0" i="0" u="none" strike="noStrike" cap="none" spc="0" baseline="0">
                <a:ln>
                  <a:noFill/>
                </a:ln>
                <a:solidFill>
                  <a:srgbClr val="FF744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kumimoji="0" lang="fr-FR" sz="2400" b="0" i="0" u="none" strike="noStrike" cap="none" spc="0" baseline="0" err="1">
                <a:ln>
                  <a:noFill/>
                </a:ln>
                <a:solidFill>
                  <a:srgbClr val="FF744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other</a:t>
            </a:r>
            <a:r>
              <a:rPr lang="fr-FR" sz="2400">
                <a:solidFill>
                  <a:srgbClr val="FF744B"/>
                </a:solidFill>
              </a:rPr>
              <a:t> </a:t>
            </a:r>
            <a:r>
              <a:rPr lang="fr-FR" sz="2400">
                <a:solidFill>
                  <a:srgbClr val="FF744B"/>
                </a:solidFill>
                <a:sym typeface="Wingdings" panose="05000000000000000000" pitchFamily="2" charset="2"/>
              </a:rPr>
              <a:t></a:t>
            </a:r>
            <a:r>
              <a:rPr lang="fr-FR" sz="2400">
                <a:solidFill>
                  <a:srgbClr val="FF744B"/>
                </a:solidFill>
              </a:rPr>
              <a:t>)</a:t>
            </a:r>
            <a:endParaRPr kumimoji="0" lang="fr-FR" sz="2400" b="0" i="0" u="none" strike="noStrike" cap="none" spc="0" baseline="0">
              <a:ln>
                <a:noFill/>
              </a:ln>
              <a:solidFill>
                <a:srgbClr val="FF744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4" name="ZoneTexte 3"/>
          <p:cNvSpPr txBox="1"/>
          <p:nvPr/>
        </p:nvSpPr>
        <p:spPr>
          <a:xfrm>
            <a:off x="5111415" y="3710845"/>
            <a:ext cx="2773195"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Hardware</a:t>
            </a:r>
          </a:p>
        </p:txBody>
      </p:sp>
      <p:sp>
        <p:nvSpPr>
          <p:cNvPr id="5" name="ZoneTexte 4"/>
          <p:cNvSpPr txBox="1"/>
          <p:nvPr/>
        </p:nvSpPr>
        <p:spPr>
          <a:xfrm>
            <a:off x="11274077" y="3710845"/>
            <a:ext cx="253434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Software</a:t>
            </a:r>
          </a:p>
        </p:txBody>
      </p:sp>
      <p:sp>
        <p:nvSpPr>
          <p:cNvPr id="6" name="ZoneTexte 5"/>
          <p:cNvSpPr txBox="1"/>
          <p:nvPr/>
        </p:nvSpPr>
        <p:spPr>
          <a:xfrm>
            <a:off x="21840426" y="3710845"/>
            <a:ext cx="2329164"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Solution</a:t>
            </a:r>
          </a:p>
        </p:txBody>
      </p:sp>
      <p:sp>
        <p:nvSpPr>
          <p:cNvPr id="7" name="ZoneTexte 6"/>
          <p:cNvSpPr txBox="1"/>
          <p:nvPr/>
        </p:nvSpPr>
        <p:spPr>
          <a:xfrm>
            <a:off x="17207074" y="3710845"/>
            <a:ext cx="2156039"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Service</a:t>
            </a:r>
          </a:p>
        </p:txBody>
      </p:sp>
      <p:sp>
        <p:nvSpPr>
          <p:cNvPr id="9" name="ZoneTexte 8"/>
          <p:cNvSpPr txBox="1"/>
          <p:nvPr/>
        </p:nvSpPr>
        <p:spPr>
          <a:xfrm>
            <a:off x="15351705" y="3833956"/>
            <a:ext cx="34304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p:txBody>
      </p:sp>
      <p:sp>
        <p:nvSpPr>
          <p:cNvPr id="13" name="ZoneTexte 12"/>
          <p:cNvSpPr txBox="1"/>
          <p:nvPr/>
        </p:nvSpPr>
        <p:spPr>
          <a:xfrm>
            <a:off x="9410959" y="3833956"/>
            <a:ext cx="34304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p:txBody>
      </p:sp>
      <p:sp>
        <p:nvSpPr>
          <p:cNvPr id="16" name="ZoneTexte 15"/>
          <p:cNvSpPr txBox="1"/>
          <p:nvPr/>
        </p:nvSpPr>
        <p:spPr>
          <a:xfrm>
            <a:off x="20430248" y="3833956"/>
            <a:ext cx="34304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p:txBody>
      </p:sp>
      <p:sp>
        <p:nvSpPr>
          <p:cNvPr id="8" name="ZoneTexte 7"/>
          <p:cNvSpPr txBox="1"/>
          <p:nvPr/>
        </p:nvSpPr>
        <p:spPr>
          <a:xfrm flipH="1">
            <a:off x="1795129" y="6796799"/>
            <a:ext cx="2037198"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Energy </a:t>
            </a:r>
            <a:r>
              <a:rPr kumimoji="0" lang="fr-FR" sz="28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Efficiency</a:t>
            </a:r>
            <a:endPar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0" name="ZoneTexte 9"/>
          <p:cNvSpPr txBox="1"/>
          <p:nvPr/>
        </p:nvSpPr>
        <p:spPr>
          <a:xfrm flipH="1">
            <a:off x="1795129" y="5071012"/>
            <a:ext cx="2037198"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Env. </a:t>
            </a:r>
            <a:r>
              <a:rPr kumimoji="0" lang="fr-FR" sz="28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Footprint</a:t>
            </a:r>
            <a:endPar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1" name="ZoneTexte 10"/>
          <p:cNvSpPr txBox="1"/>
          <p:nvPr/>
        </p:nvSpPr>
        <p:spPr>
          <a:xfrm flipH="1">
            <a:off x="1757943" y="11567786"/>
            <a:ext cx="203719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Re-use</a:t>
            </a:r>
          </a:p>
        </p:txBody>
      </p:sp>
      <p:sp>
        <p:nvSpPr>
          <p:cNvPr id="14" name="ZoneTexte 13"/>
          <p:cNvSpPr txBox="1"/>
          <p:nvPr/>
        </p:nvSpPr>
        <p:spPr>
          <a:xfrm flipH="1">
            <a:off x="1795129" y="8651104"/>
            <a:ext cx="203719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Reliability</a:t>
            </a:r>
            <a:endPar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5" name="ZoneTexte 14"/>
          <p:cNvSpPr txBox="1"/>
          <p:nvPr/>
        </p:nvSpPr>
        <p:spPr>
          <a:xfrm flipH="1">
            <a:off x="1753104" y="12051349"/>
            <a:ext cx="275185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r>
              <a:rPr kumimoji="0" lang="fr-FR" sz="20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inc.</a:t>
            </a:r>
            <a:r>
              <a:rPr kumimoji="0" lang="fr-FR" sz="2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standards)</a:t>
            </a:r>
          </a:p>
        </p:txBody>
      </p:sp>
      <p:sp>
        <p:nvSpPr>
          <p:cNvPr id="17" name="ZoneTexte 16"/>
          <p:cNvSpPr txBox="1"/>
          <p:nvPr/>
        </p:nvSpPr>
        <p:spPr>
          <a:xfrm flipH="1">
            <a:off x="1757943" y="10299791"/>
            <a:ext cx="203719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Monitor</a:t>
            </a:r>
          </a:p>
        </p:txBody>
      </p:sp>
      <p:cxnSp>
        <p:nvCxnSpPr>
          <p:cNvPr id="18" name="Connecteur droit 17"/>
          <p:cNvCxnSpPr/>
          <p:nvPr/>
        </p:nvCxnSpPr>
        <p:spPr>
          <a:xfrm flipV="1">
            <a:off x="9570562" y="4552101"/>
            <a:ext cx="0" cy="839962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9" name="Connecteur droit 18"/>
          <p:cNvCxnSpPr/>
          <p:nvPr/>
        </p:nvCxnSpPr>
        <p:spPr>
          <a:xfrm>
            <a:off x="3439576" y="4921331"/>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20" name="Connecteur droit 19"/>
          <p:cNvCxnSpPr/>
          <p:nvPr/>
        </p:nvCxnSpPr>
        <p:spPr>
          <a:xfrm flipV="1">
            <a:off x="15523261" y="4552101"/>
            <a:ext cx="0" cy="839962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21" name="Connecteur droit 20"/>
          <p:cNvCxnSpPr/>
          <p:nvPr/>
        </p:nvCxnSpPr>
        <p:spPr>
          <a:xfrm flipV="1">
            <a:off x="20588855" y="4552101"/>
            <a:ext cx="0" cy="839962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34" name="Connecteur droit 33"/>
          <p:cNvCxnSpPr/>
          <p:nvPr/>
        </p:nvCxnSpPr>
        <p:spPr>
          <a:xfrm flipV="1">
            <a:off x="4141028" y="4552101"/>
            <a:ext cx="0" cy="839962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35" name="Connecteur droit 34"/>
          <p:cNvCxnSpPr/>
          <p:nvPr/>
        </p:nvCxnSpPr>
        <p:spPr>
          <a:xfrm>
            <a:off x="3439576" y="6493098"/>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36" name="Connecteur droit 35"/>
          <p:cNvCxnSpPr/>
          <p:nvPr/>
        </p:nvCxnSpPr>
        <p:spPr>
          <a:xfrm>
            <a:off x="3439576" y="8077098"/>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39" name="Connecteur droit 38"/>
          <p:cNvCxnSpPr/>
          <p:nvPr/>
        </p:nvCxnSpPr>
        <p:spPr>
          <a:xfrm>
            <a:off x="3439576" y="9673330"/>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40" name="Connecteur droit 39"/>
          <p:cNvCxnSpPr/>
          <p:nvPr/>
        </p:nvCxnSpPr>
        <p:spPr>
          <a:xfrm>
            <a:off x="3439576" y="11257330"/>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42" name="Connecteur droit 41"/>
          <p:cNvCxnSpPr/>
          <p:nvPr/>
        </p:nvCxnSpPr>
        <p:spPr>
          <a:xfrm>
            <a:off x="3439576" y="12814771"/>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sp>
        <p:nvSpPr>
          <p:cNvPr id="43" name="ZoneTexte 42"/>
          <p:cNvSpPr txBox="1"/>
          <p:nvPr/>
        </p:nvSpPr>
        <p:spPr>
          <a:xfrm>
            <a:off x="5266874" y="4986484"/>
            <a:ext cx="305211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Components type &amp; </a:t>
            </a: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origin</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44" name="ZoneTexte 43"/>
          <p:cNvSpPr txBox="1"/>
          <p:nvPr/>
        </p:nvSpPr>
        <p:spPr>
          <a:xfrm>
            <a:off x="4289403" y="5474459"/>
            <a:ext cx="2838919"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Transports &amp; Packaging</a:t>
            </a:r>
          </a:p>
        </p:txBody>
      </p:sp>
      <p:sp>
        <p:nvSpPr>
          <p:cNvPr id="47" name="ZoneTexte 46"/>
          <p:cNvSpPr txBox="1"/>
          <p:nvPr/>
        </p:nvSpPr>
        <p:spPr>
          <a:xfrm>
            <a:off x="4871442" y="6002723"/>
            <a:ext cx="381995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Reduced</a:t>
            </a: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number</a:t>
            </a: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of components</a:t>
            </a:r>
          </a:p>
        </p:txBody>
      </p:sp>
      <p:sp>
        <p:nvSpPr>
          <p:cNvPr id="49" name="ZoneTexte 48"/>
          <p:cNvSpPr txBox="1"/>
          <p:nvPr/>
        </p:nvSpPr>
        <p:spPr>
          <a:xfrm>
            <a:off x="7488262" y="5503686"/>
            <a:ext cx="186910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Easy</a:t>
            </a: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to replace</a:t>
            </a:r>
          </a:p>
        </p:txBody>
      </p:sp>
      <p:sp>
        <p:nvSpPr>
          <p:cNvPr id="51" name="ZoneTexte 50"/>
          <p:cNvSpPr txBox="1"/>
          <p:nvPr/>
        </p:nvSpPr>
        <p:spPr>
          <a:xfrm>
            <a:off x="4302667" y="6631967"/>
            <a:ext cx="192841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Heat</a:t>
            </a: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dissipation</a:t>
            </a:r>
          </a:p>
        </p:txBody>
      </p:sp>
      <p:sp>
        <p:nvSpPr>
          <p:cNvPr id="57" name="ZoneTexte 56"/>
          <p:cNvSpPr txBox="1"/>
          <p:nvPr/>
        </p:nvSpPr>
        <p:spPr>
          <a:xfrm>
            <a:off x="4631115" y="7078323"/>
            <a:ext cx="144110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Heat</a:t>
            </a: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re-use</a:t>
            </a:r>
          </a:p>
        </p:txBody>
      </p:sp>
      <p:sp>
        <p:nvSpPr>
          <p:cNvPr id="58" name="ZoneTexte 57"/>
          <p:cNvSpPr txBox="1"/>
          <p:nvPr/>
        </p:nvSpPr>
        <p:spPr>
          <a:xfrm>
            <a:off x="6510487" y="6530987"/>
            <a:ext cx="155491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Water usage</a:t>
            </a:r>
          </a:p>
        </p:txBody>
      </p:sp>
      <p:sp>
        <p:nvSpPr>
          <p:cNvPr id="59" name="ZoneTexte 58"/>
          <p:cNvSpPr txBox="1"/>
          <p:nvPr/>
        </p:nvSpPr>
        <p:spPr>
          <a:xfrm>
            <a:off x="7679290" y="7502021"/>
            <a:ext cx="1670329"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Power control</a:t>
            </a:r>
          </a:p>
        </p:txBody>
      </p:sp>
      <p:sp>
        <p:nvSpPr>
          <p:cNvPr id="60" name="ZoneTexte 59"/>
          <p:cNvSpPr txBox="1"/>
          <p:nvPr/>
        </p:nvSpPr>
        <p:spPr>
          <a:xfrm>
            <a:off x="5228763" y="7539712"/>
            <a:ext cx="1899559"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Efficient </a:t>
            </a: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cooling</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61" name="ZoneTexte 60"/>
          <p:cNvSpPr txBox="1"/>
          <p:nvPr/>
        </p:nvSpPr>
        <p:spPr>
          <a:xfrm>
            <a:off x="6882804" y="6966422"/>
            <a:ext cx="196848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Power </a:t>
            </a: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convertor</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62" name="ZoneTexte 61"/>
          <p:cNvSpPr txBox="1"/>
          <p:nvPr/>
        </p:nvSpPr>
        <p:spPr>
          <a:xfrm>
            <a:off x="4413243" y="8250966"/>
            <a:ext cx="127438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Resiliency</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63" name="ZoneTexte 62"/>
          <p:cNvSpPr txBox="1"/>
          <p:nvPr/>
        </p:nvSpPr>
        <p:spPr>
          <a:xfrm>
            <a:off x="6984863" y="8275302"/>
            <a:ext cx="140102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High MTBF</a:t>
            </a:r>
          </a:p>
        </p:txBody>
      </p:sp>
      <p:sp>
        <p:nvSpPr>
          <p:cNvPr id="64" name="ZoneTexte 63"/>
          <p:cNvSpPr txBox="1"/>
          <p:nvPr/>
        </p:nvSpPr>
        <p:spPr>
          <a:xfrm>
            <a:off x="5494693" y="8973022"/>
            <a:ext cx="174086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Quality</a:t>
            </a: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control</a:t>
            </a:r>
          </a:p>
        </p:txBody>
      </p:sp>
      <p:sp>
        <p:nvSpPr>
          <p:cNvPr id="65" name="ZoneTexte 64"/>
          <p:cNvSpPr txBox="1"/>
          <p:nvPr/>
        </p:nvSpPr>
        <p:spPr>
          <a:xfrm>
            <a:off x="4519390" y="9738318"/>
            <a:ext cx="1540486"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Sensors</a:t>
            </a:r>
            <a:b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(in/out band)</a:t>
            </a:r>
          </a:p>
        </p:txBody>
      </p:sp>
      <p:sp>
        <p:nvSpPr>
          <p:cNvPr id="74" name="ZoneTexte 73"/>
          <p:cNvSpPr txBox="1"/>
          <p:nvPr/>
        </p:nvSpPr>
        <p:spPr>
          <a:xfrm>
            <a:off x="7438510" y="9914044"/>
            <a:ext cx="131446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Frequency</a:t>
            </a:r>
          </a:p>
        </p:txBody>
      </p:sp>
      <p:sp>
        <p:nvSpPr>
          <p:cNvPr id="75" name="ZoneTexte 74"/>
          <p:cNvSpPr txBox="1"/>
          <p:nvPr/>
        </p:nvSpPr>
        <p:spPr>
          <a:xfrm>
            <a:off x="4875259" y="10585687"/>
            <a:ext cx="90088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Quality</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78" name="ZoneTexte 77"/>
          <p:cNvSpPr txBox="1"/>
          <p:nvPr/>
        </p:nvSpPr>
        <p:spPr>
          <a:xfrm>
            <a:off x="6563611" y="10585687"/>
            <a:ext cx="122629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Interfaces</a:t>
            </a:r>
          </a:p>
        </p:txBody>
      </p:sp>
      <p:sp>
        <p:nvSpPr>
          <p:cNvPr id="79" name="ZoneTexte 78"/>
          <p:cNvSpPr txBox="1"/>
          <p:nvPr/>
        </p:nvSpPr>
        <p:spPr>
          <a:xfrm>
            <a:off x="4472576" y="11493111"/>
            <a:ext cx="174086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Standard slots</a:t>
            </a:r>
          </a:p>
        </p:txBody>
      </p:sp>
      <p:sp>
        <p:nvSpPr>
          <p:cNvPr id="80" name="ZoneTexte 79"/>
          <p:cNvSpPr txBox="1"/>
          <p:nvPr/>
        </p:nvSpPr>
        <p:spPr>
          <a:xfrm>
            <a:off x="7176760" y="11610384"/>
            <a:ext cx="185467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Next-</a:t>
            </a:r>
            <a:r>
              <a:rPr lang="fr-FR" sz="2000" err="1">
                <a:solidFill>
                  <a:srgbClr val="000000">
                    <a:alpha val="11077"/>
                  </a:srgbClr>
                </a:solidFill>
                <a:effectLst>
                  <a:outerShdw blurRad="1270000" dist="50800" dir="5400000" algn="ctr" rotWithShape="0">
                    <a:srgbClr val="000000">
                      <a:alpha val="43137"/>
                    </a:srgbClr>
                  </a:outerShdw>
                </a:effectLst>
              </a:rPr>
              <a:t>gen</a:t>
            </a:r>
            <a:r>
              <a:rPr lang="fr-FR" sz="2000">
                <a:solidFill>
                  <a:srgbClr val="000000">
                    <a:alpha val="11077"/>
                  </a:srgbClr>
                </a:solidFill>
                <a:effectLst>
                  <a:outerShdw blurRad="1270000" dist="50800" dir="5400000" algn="ctr" rotWithShape="0">
                    <a:srgbClr val="000000">
                      <a:alpha val="43137"/>
                    </a:srgbClr>
                  </a:outerShdw>
                </a:effectLst>
              </a:rPr>
              <a:t> </a:t>
            </a:r>
            <a:r>
              <a:rPr lang="fr-FR" sz="2000" err="1">
                <a:solidFill>
                  <a:srgbClr val="000000">
                    <a:alpha val="11077"/>
                  </a:srgbClr>
                </a:solidFill>
                <a:effectLst>
                  <a:outerShdw blurRad="1270000" dist="50800" dir="5400000" algn="ctr" rotWithShape="0">
                    <a:srgbClr val="000000">
                      <a:alpha val="43137"/>
                    </a:srgbClr>
                  </a:outerShdw>
                </a:effectLst>
              </a:rPr>
              <a:t>ready</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81" name="ZoneTexte 80"/>
          <p:cNvSpPr txBox="1"/>
          <p:nvPr/>
        </p:nvSpPr>
        <p:spPr>
          <a:xfrm>
            <a:off x="5110720" y="12020753"/>
            <a:ext cx="2725105"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lang="fr-FR" sz="2000" err="1">
                <a:solidFill>
                  <a:srgbClr val="000000">
                    <a:alpha val="11077"/>
                  </a:srgbClr>
                </a:solidFill>
                <a:effectLst>
                  <a:outerShdw blurRad="1270000" dist="50800" dir="5400000" algn="ctr" rotWithShape="0">
                    <a:srgbClr val="000000">
                      <a:alpha val="43137"/>
                    </a:srgbClr>
                  </a:outerShdw>
                </a:effectLst>
              </a:rPr>
              <a:t>Capacity</a:t>
            </a:r>
            <a:r>
              <a:rPr lang="fr-FR" sz="2000">
                <a:solidFill>
                  <a:srgbClr val="000000">
                    <a:alpha val="11077"/>
                  </a:srgbClr>
                </a:solidFill>
                <a:effectLst>
                  <a:outerShdw blurRad="1270000" dist="50800" dir="5400000" algn="ctr" rotWithShape="0">
                    <a:srgbClr val="000000">
                      <a:alpha val="43137"/>
                    </a:srgbClr>
                  </a:outerShdw>
                </a:effectLst>
              </a:rPr>
              <a:t> </a:t>
            </a:r>
            <a:r>
              <a:rPr lang="fr-FR" sz="2000" err="1">
                <a:solidFill>
                  <a:srgbClr val="000000">
                    <a:alpha val="11077"/>
                  </a:srgbClr>
                </a:solidFill>
                <a:effectLst>
                  <a:outerShdw blurRad="1270000" dist="50800" dir="5400000" algn="ctr" rotWithShape="0">
                    <a:srgbClr val="000000">
                      <a:alpha val="43137"/>
                    </a:srgbClr>
                  </a:outerShdw>
                </a:effectLst>
              </a:rPr>
              <a:t>enhancement</a:t>
            </a:r>
            <a:endParaRPr lang="fr-FR" sz="2000">
              <a:solidFill>
                <a:srgbClr val="000000">
                  <a:alpha val="11077"/>
                </a:srgbClr>
              </a:solidFill>
              <a:effectLst>
                <a:outerShdw blurRad="1270000" dist="50800" dir="5400000" algn="ctr" rotWithShape="0">
                  <a:srgbClr val="000000">
                    <a:alpha val="43137"/>
                  </a:srgbClr>
                </a:outerShdw>
              </a:effectLst>
            </a:endParaRPr>
          </a:p>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cooling</a:t>
            </a: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power, etc.)</a:t>
            </a:r>
          </a:p>
        </p:txBody>
      </p:sp>
      <p:sp>
        <p:nvSpPr>
          <p:cNvPr id="12" name="ZoneTexte 11"/>
          <p:cNvSpPr txBox="1"/>
          <p:nvPr/>
        </p:nvSpPr>
        <p:spPr>
          <a:xfrm>
            <a:off x="9783762" y="4986319"/>
            <a:ext cx="2582438"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Environmental</a:t>
            </a: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aware</a:t>
            </a: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b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DevOps</a:t>
            </a:r>
          </a:p>
        </p:txBody>
      </p:sp>
      <p:sp>
        <p:nvSpPr>
          <p:cNvPr id="22" name="ZoneTexte 21"/>
          <p:cNvSpPr txBox="1"/>
          <p:nvPr/>
        </p:nvSpPr>
        <p:spPr>
          <a:xfrm>
            <a:off x="12952284" y="5564965"/>
            <a:ext cx="238046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Efficient software</a:t>
            </a:r>
          </a:p>
          <a:p>
            <a:pPr marL="0" marR="0" indent="0" algn="l" defTabSz="825500" rtl="0" fontAlgn="auto" latinLnBrk="0" hangingPunct="0">
              <a:lnSpc>
                <a:spcPct val="100000"/>
              </a:lnSpc>
              <a:spcBef>
                <a:spcPts val="0"/>
              </a:spcBef>
              <a:spcAft>
                <a:spcPts val="0"/>
              </a:spcAft>
              <a:buSzPct val="100000"/>
              <a:buFontTx/>
              <a:buNone/>
            </a:pPr>
            <a:r>
              <a:rPr lang="fr-FR" sz="2000">
                <a:solidFill>
                  <a:srgbClr val="000000">
                    <a:alpha val="11077"/>
                  </a:srgbClr>
                </a:solidFill>
                <a:effectLst>
                  <a:outerShdw blurRad="1270000" dist="50800" dir="5400000" algn="ctr" rotWithShape="0">
                    <a:srgbClr val="000000">
                      <a:alpha val="43137"/>
                    </a:srgbClr>
                  </a:outerShdw>
                </a:effectLst>
              </a:rPr>
              <a:t>(code </a:t>
            </a:r>
            <a:r>
              <a:rPr lang="fr-FR" sz="2000" err="1">
                <a:solidFill>
                  <a:srgbClr val="000000">
                    <a:alpha val="11077"/>
                  </a:srgbClr>
                </a:solidFill>
                <a:effectLst>
                  <a:outerShdw blurRad="1270000" dist="50800" dir="5400000" algn="ctr" rotWithShape="0">
                    <a:srgbClr val="000000">
                      <a:alpha val="43137"/>
                    </a:srgbClr>
                  </a:outerShdw>
                </a:effectLst>
              </a:rPr>
              <a:t>analysis</a:t>
            </a:r>
            <a:r>
              <a:rPr lang="fr-FR" sz="2000">
                <a:solidFill>
                  <a:srgbClr val="000000">
                    <a:alpha val="11077"/>
                  </a:srgbClr>
                </a:solidFill>
                <a:effectLst>
                  <a:outerShdw blurRad="1270000" dist="50800" dir="5400000" algn="ctr" rotWithShape="0">
                    <a:srgbClr val="000000">
                      <a:alpha val="43137"/>
                    </a:srgbClr>
                  </a:outerShdw>
                </a:effectLst>
              </a:rPr>
              <a:t>, etc.)</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24" name="ZoneTexte 23"/>
          <p:cNvSpPr txBox="1"/>
          <p:nvPr/>
        </p:nvSpPr>
        <p:spPr>
          <a:xfrm>
            <a:off x="9791506" y="5888838"/>
            <a:ext cx="187070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Run </a:t>
            </a: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less</a:t>
            </a: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model</a:t>
            </a:r>
          </a:p>
        </p:txBody>
      </p:sp>
      <p:sp>
        <p:nvSpPr>
          <p:cNvPr id="25" name="ZoneTexte 24"/>
          <p:cNvSpPr txBox="1"/>
          <p:nvPr/>
        </p:nvSpPr>
        <p:spPr>
          <a:xfrm>
            <a:off x="9782278" y="6648679"/>
            <a:ext cx="187070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Run </a:t>
            </a: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less</a:t>
            </a: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model</a:t>
            </a:r>
          </a:p>
        </p:txBody>
      </p:sp>
      <p:sp>
        <p:nvSpPr>
          <p:cNvPr id="26" name="ZoneTexte 25"/>
          <p:cNvSpPr txBox="1"/>
          <p:nvPr/>
        </p:nvSpPr>
        <p:spPr>
          <a:xfrm>
            <a:off x="12572404" y="6891380"/>
            <a:ext cx="1845057"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@Runtime live </a:t>
            </a:r>
            <a:b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optimization</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27" name="ZoneTexte 26"/>
          <p:cNvSpPr txBox="1"/>
          <p:nvPr/>
        </p:nvSpPr>
        <p:spPr>
          <a:xfrm>
            <a:off x="10263172" y="7365916"/>
            <a:ext cx="156934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Monitor Data</a:t>
            </a:r>
          </a:p>
        </p:txBody>
      </p:sp>
      <p:sp>
        <p:nvSpPr>
          <p:cNvPr id="28" name="ZoneTexte 27"/>
          <p:cNvSpPr txBox="1"/>
          <p:nvPr/>
        </p:nvSpPr>
        <p:spPr>
          <a:xfrm>
            <a:off x="9830066" y="8338373"/>
            <a:ext cx="123110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lang="fr-FR" sz="2000">
                <a:solidFill>
                  <a:srgbClr val="000000">
                    <a:alpha val="11077"/>
                  </a:srgbClr>
                </a:solidFill>
                <a:effectLst>
                  <a:outerShdw blurRad="1270000" dist="50800" dir="5400000" algn="ctr" rotWithShape="0">
                    <a:srgbClr val="000000">
                      <a:alpha val="43137"/>
                    </a:srgbClr>
                  </a:outerShdw>
                </a:effectLst>
              </a:rPr>
              <a:t>Validation</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29" name="ZoneTexte 28"/>
          <p:cNvSpPr txBox="1"/>
          <p:nvPr/>
        </p:nvSpPr>
        <p:spPr>
          <a:xfrm>
            <a:off x="13045840" y="8275302"/>
            <a:ext cx="125835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lang="fr-FR" sz="2000">
                <a:solidFill>
                  <a:srgbClr val="000000">
                    <a:alpha val="11077"/>
                  </a:srgbClr>
                </a:solidFill>
                <a:effectLst>
                  <a:outerShdw blurRad="1270000" dist="50800" dir="5400000" algn="ctr" rotWithShape="0">
                    <a:srgbClr val="000000">
                      <a:alpha val="43137"/>
                    </a:srgbClr>
                  </a:outerShdw>
                </a:effectLst>
              </a:rPr>
              <a:t>Native HA</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0" name="ZoneTexte 29"/>
          <p:cNvSpPr txBox="1"/>
          <p:nvPr/>
        </p:nvSpPr>
        <p:spPr>
          <a:xfrm>
            <a:off x="9804329" y="9061421"/>
            <a:ext cx="174406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Code </a:t>
            </a: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Analysis</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1" name="ZoneTexte 30"/>
          <p:cNvSpPr txBox="1"/>
          <p:nvPr/>
        </p:nvSpPr>
        <p:spPr>
          <a:xfrm>
            <a:off x="11749066" y="8670871"/>
            <a:ext cx="131286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Up-to-date</a:t>
            </a:r>
          </a:p>
        </p:txBody>
      </p:sp>
      <p:sp>
        <p:nvSpPr>
          <p:cNvPr id="32" name="ZoneTexte 31"/>
          <p:cNvSpPr txBox="1"/>
          <p:nvPr/>
        </p:nvSpPr>
        <p:spPr>
          <a:xfrm>
            <a:off x="12895065" y="9086434"/>
            <a:ext cx="2140009"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Live management</a:t>
            </a:r>
          </a:p>
        </p:txBody>
      </p:sp>
      <p:sp>
        <p:nvSpPr>
          <p:cNvPr id="33" name="ZoneTexte 32"/>
          <p:cNvSpPr txBox="1"/>
          <p:nvPr/>
        </p:nvSpPr>
        <p:spPr>
          <a:xfrm>
            <a:off x="9778642" y="9871533"/>
            <a:ext cx="346569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Non-</a:t>
            </a: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impacting</a:t>
            </a: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data </a:t>
            </a: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gathering</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7" name="ZoneTexte 36"/>
          <p:cNvSpPr txBox="1"/>
          <p:nvPr/>
        </p:nvSpPr>
        <p:spPr>
          <a:xfrm>
            <a:off x="13753493" y="10288723"/>
            <a:ext cx="115897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Historical</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8" name="ZoneTexte 37"/>
          <p:cNvSpPr txBox="1"/>
          <p:nvPr/>
        </p:nvSpPr>
        <p:spPr>
          <a:xfrm>
            <a:off x="12275471" y="10716324"/>
            <a:ext cx="152766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lang="fr-FR" sz="2000">
                <a:solidFill>
                  <a:srgbClr val="000000">
                    <a:alpha val="11077"/>
                  </a:srgbClr>
                </a:solidFill>
                <a:effectLst>
                  <a:outerShdw blurRad="1270000" dist="50800" dir="5400000" algn="ctr" rotWithShape="0">
                    <a:srgbClr val="000000">
                      <a:alpha val="43137"/>
                    </a:srgbClr>
                  </a:outerShdw>
                </a:effectLst>
              </a:rPr>
              <a:t>Job-</a:t>
            </a:r>
            <a:r>
              <a:rPr lang="fr-FR" sz="2000" err="1">
                <a:solidFill>
                  <a:srgbClr val="000000">
                    <a:alpha val="11077"/>
                  </a:srgbClr>
                </a:solidFill>
                <a:effectLst>
                  <a:outerShdw blurRad="1270000" dist="50800" dir="5400000" algn="ctr" rotWithShape="0">
                    <a:srgbClr val="000000">
                      <a:alpha val="43137"/>
                    </a:srgbClr>
                  </a:outerShdw>
                </a:effectLst>
              </a:rPr>
              <a:t>oriented</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41" name="ZoneTexte 40"/>
          <p:cNvSpPr txBox="1"/>
          <p:nvPr/>
        </p:nvSpPr>
        <p:spPr>
          <a:xfrm>
            <a:off x="10207067" y="10447218"/>
            <a:ext cx="162544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lang="fr-FR" sz="2000">
                <a:solidFill>
                  <a:srgbClr val="000000">
                    <a:alpha val="11077"/>
                  </a:srgbClr>
                </a:solidFill>
                <a:effectLst>
                  <a:outerShdw blurRad="1270000" dist="50800" dir="5400000" algn="ctr" rotWithShape="0">
                    <a:srgbClr val="000000">
                      <a:alpha val="43137"/>
                    </a:srgbClr>
                  </a:outerShdw>
                </a:effectLst>
              </a:rPr>
              <a:t>Infra-</a:t>
            </a:r>
            <a:r>
              <a:rPr lang="fr-FR" sz="2000" err="1">
                <a:solidFill>
                  <a:srgbClr val="000000">
                    <a:alpha val="11077"/>
                  </a:srgbClr>
                </a:solidFill>
                <a:effectLst>
                  <a:outerShdw blurRad="1270000" dist="50800" dir="5400000" algn="ctr" rotWithShape="0">
                    <a:srgbClr val="000000">
                      <a:alpha val="43137"/>
                    </a:srgbClr>
                  </a:outerShdw>
                </a:effectLst>
              </a:rPr>
              <a:t>oriented</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45" name="ZoneTexte 44"/>
          <p:cNvSpPr txBox="1"/>
          <p:nvPr/>
        </p:nvSpPr>
        <p:spPr>
          <a:xfrm>
            <a:off x="9843185" y="11493111"/>
            <a:ext cx="235320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lang="fr-FR" sz="2000">
                <a:solidFill>
                  <a:srgbClr val="000000">
                    <a:alpha val="11077"/>
                  </a:srgbClr>
                </a:solidFill>
                <a:effectLst>
                  <a:outerShdw blurRad="1270000" dist="50800" dir="5400000" algn="ctr" rotWithShape="0">
                    <a:srgbClr val="000000">
                      <a:alpha val="43137"/>
                    </a:srgbClr>
                  </a:outerShdw>
                </a:effectLst>
              </a:rPr>
              <a:t>Open-source </a:t>
            </a:r>
            <a:r>
              <a:rPr lang="fr-FR" sz="2000" err="1">
                <a:solidFill>
                  <a:srgbClr val="000000">
                    <a:alpha val="11077"/>
                  </a:srgbClr>
                </a:solidFill>
                <a:effectLst>
                  <a:outerShdw blurRad="1270000" dist="50800" dir="5400000" algn="ctr" rotWithShape="0">
                    <a:srgbClr val="000000">
                      <a:alpha val="43137"/>
                    </a:srgbClr>
                  </a:outerShdw>
                </a:effectLst>
              </a:rPr>
              <a:t>based</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46" name="ZoneTexte 45"/>
          <p:cNvSpPr txBox="1"/>
          <p:nvPr/>
        </p:nvSpPr>
        <p:spPr>
          <a:xfrm>
            <a:off x="13349829" y="11412237"/>
            <a:ext cx="158537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lang="fr-FR" sz="2000" err="1">
                <a:solidFill>
                  <a:srgbClr val="000000">
                    <a:alpha val="11077"/>
                  </a:srgbClr>
                </a:solidFill>
                <a:effectLst>
                  <a:outerShdw blurRad="1270000" dist="50800" dir="5400000" algn="ctr" rotWithShape="0">
                    <a:srgbClr val="000000">
                      <a:alpha val="43137"/>
                    </a:srgbClr>
                  </a:outerShdw>
                </a:effectLst>
              </a:rPr>
              <a:t>Rely</a:t>
            </a:r>
            <a:r>
              <a:rPr lang="fr-FR" sz="2000">
                <a:solidFill>
                  <a:srgbClr val="000000">
                    <a:alpha val="11077"/>
                  </a:srgbClr>
                </a:solidFill>
                <a:effectLst>
                  <a:outerShdw blurRad="1270000" dist="50800" dir="5400000" algn="ctr" rotWithShape="0">
                    <a:srgbClr val="000000">
                      <a:alpha val="43137"/>
                    </a:srgbClr>
                  </a:outerShdw>
                </a:effectLst>
              </a:rPr>
              <a:t> on APIs</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48" name="ZoneTexte 47"/>
          <p:cNvSpPr txBox="1"/>
          <p:nvPr/>
        </p:nvSpPr>
        <p:spPr>
          <a:xfrm>
            <a:off x="10275779" y="12125949"/>
            <a:ext cx="238206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Open-</a:t>
            </a: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access</a:t>
            </a: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model</a:t>
            </a:r>
          </a:p>
        </p:txBody>
      </p:sp>
      <p:sp>
        <p:nvSpPr>
          <p:cNvPr id="50" name="ZoneTexte 49"/>
          <p:cNvSpPr txBox="1"/>
          <p:nvPr/>
        </p:nvSpPr>
        <p:spPr>
          <a:xfrm>
            <a:off x="13440841" y="12223866"/>
            <a:ext cx="14282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lang="fr-FR" sz="2000">
                <a:solidFill>
                  <a:srgbClr val="000000">
                    <a:alpha val="11077"/>
                  </a:srgbClr>
                </a:solidFill>
                <a:effectLst>
                  <a:outerShdw blurRad="1270000" dist="50800" dir="5400000" algn="ctr" rotWithShape="0">
                    <a:srgbClr val="000000">
                      <a:alpha val="43137"/>
                    </a:srgbClr>
                  </a:outerShdw>
                </a:effectLst>
              </a:rPr>
              <a:t>EU </a:t>
            </a:r>
            <a:r>
              <a:rPr lang="fr-FR" sz="2000" err="1">
                <a:solidFill>
                  <a:srgbClr val="000000">
                    <a:alpha val="11077"/>
                  </a:srgbClr>
                </a:solidFill>
                <a:effectLst>
                  <a:outerShdw blurRad="1270000" dist="50800" dir="5400000" algn="ctr" rotWithShape="0">
                    <a:srgbClr val="000000">
                      <a:alpha val="43137"/>
                    </a:srgbClr>
                  </a:outerShdw>
                </a:effectLst>
              </a:rPr>
              <a:t>projects</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53" name="ZoneTexte 52"/>
          <p:cNvSpPr txBox="1"/>
          <p:nvPr/>
        </p:nvSpPr>
        <p:spPr>
          <a:xfrm>
            <a:off x="16298364" y="5513162"/>
            <a:ext cx="117179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Expertise</a:t>
            </a:r>
          </a:p>
        </p:txBody>
      </p:sp>
      <p:sp>
        <p:nvSpPr>
          <p:cNvPr id="54" name="ZoneTexte 53"/>
          <p:cNvSpPr txBox="1"/>
          <p:nvPr/>
        </p:nvSpPr>
        <p:spPr>
          <a:xfrm>
            <a:off x="18695902" y="5498622"/>
            <a:ext cx="151086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Integration</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55" name="ZoneTexte 54"/>
          <p:cNvSpPr txBox="1"/>
          <p:nvPr/>
        </p:nvSpPr>
        <p:spPr>
          <a:xfrm>
            <a:off x="16330084" y="7115909"/>
            <a:ext cx="117179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Expertise</a:t>
            </a:r>
          </a:p>
        </p:txBody>
      </p:sp>
      <p:sp>
        <p:nvSpPr>
          <p:cNvPr id="56" name="ZoneTexte 55"/>
          <p:cNvSpPr txBox="1"/>
          <p:nvPr/>
        </p:nvSpPr>
        <p:spPr>
          <a:xfrm>
            <a:off x="18727622" y="7101369"/>
            <a:ext cx="151086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Integration</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66" name="ZoneTexte 65"/>
          <p:cNvSpPr txBox="1"/>
          <p:nvPr/>
        </p:nvSpPr>
        <p:spPr>
          <a:xfrm>
            <a:off x="16298364" y="8672859"/>
            <a:ext cx="117179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Expertise</a:t>
            </a:r>
          </a:p>
        </p:txBody>
      </p:sp>
      <p:sp>
        <p:nvSpPr>
          <p:cNvPr id="67" name="ZoneTexte 66"/>
          <p:cNvSpPr txBox="1"/>
          <p:nvPr/>
        </p:nvSpPr>
        <p:spPr>
          <a:xfrm>
            <a:off x="18695902" y="8658319"/>
            <a:ext cx="151086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Integration</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68" name="ZoneTexte 67"/>
          <p:cNvSpPr txBox="1"/>
          <p:nvPr/>
        </p:nvSpPr>
        <p:spPr>
          <a:xfrm>
            <a:off x="16298364" y="10277973"/>
            <a:ext cx="117179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Expertise</a:t>
            </a:r>
          </a:p>
        </p:txBody>
      </p:sp>
      <p:sp>
        <p:nvSpPr>
          <p:cNvPr id="69" name="ZoneTexte 68"/>
          <p:cNvSpPr txBox="1"/>
          <p:nvPr/>
        </p:nvSpPr>
        <p:spPr>
          <a:xfrm>
            <a:off x="18695902" y="10263433"/>
            <a:ext cx="151086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Integration</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70" name="ZoneTexte 69"/>
          <p:cNvSpPr txBox="1"/>
          <p:nvPr/>
        </p:nvSpPr>
        <p:spPr>
          <a:xfrm>
            <a:off x="16267235" y="11808422"/>
            <a:ext cx="117179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Expertise</a:t>
            </a:r>
          </a:p>
        </p:txBody>
      </p:sp>
      <p:sp>
        <p:nvSpPr>
          <p:cNvPr id="71" name="ZoneTexte 70"/>
          <p:cNvSpPr txBox="1"/>
          <p:nvPr/>
        </p:nvSpPr>
        <p:spPr>
          <a:xfrm>
            <a:off x="18664773" y="11793882"/>
            <a:ext cx="151086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Integration</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88" name="Rectangle : coins arrondis 87"/>
          <p:cNvSpPr/>
          <p:nvPr/>
        </p:nvSpPr>
        <p:spPr>
          <a:xfrm>
            <a:off x="20651704" y="4963393"/>
            <a:ext cx="3746211" cy="7851378"/>
          </a:xfrm>
          <a:prstGeom prst="roundRect">
            <a:avLst/>
          </a:prstGeom>
          <a:solidFill>
            <a:srgbClr val="FFFFFF">
              <a:alpha val="91872"/>
            </a:srgb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lang="fr-FR" sz="24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lang="fr-FR" sz="24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48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r>
              <a:rPr kumimoji="0" lang="fr-FR" sz="4800" b="0" i="0" u="none" strike="noStrike" cap="none" spc="0" baseline="0">
                <a:ln>
                  <a:noFill/>
                </a:ln>
                <a:solidFill>
                  <a:srgbClr val="5E5E5E"/>
                </a:solidFill>
                <a:effectLst/>
                <a:uLnTx/>
                <a:latin typeface="+mn-lt"/>
                <a:ea typeface="+mn-ea"/>
                <a:cs typeface="+mn-cs"/>
                <a:sym typeface="Helvetica Neue" panose="02000503000000020004" pitchFamily="2" charset="0"/>
              </a:rPr>
              <a:t> </a:t>
            </a:r>
          </a:p>
          <a:p>
            <a:pPr marL="0" marR="0" indent="0" algn="ctr" defTabSz="2438337" rtl="0" fontAlgn="auto" latinLnBrk="0" hangingPunct="0">
              <a:lnSpc>
                <a:spcPct val="100000"/>
              </a:lnSpc>
              <a:spcBef>
                <a:spcPts val="0"/>
              </a:spcBef>
              <a:spcAft>
                <a:spcPts val="0"/>
              </a:spcAft>
              <a:buSzPct val="100000"/>
              <a:buFontTx/>
              <a:buNone/>
            </a:pPr>
            <a:endParaRPr lang="fr-FR" sz="48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48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48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lang="fr-FR" sz="24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lang="fr-FR" sz="24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lang="fr-FR" sz="24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endParaRPr kumimoji="0" lang="fr-FR" sz="24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grpSp>
        <p:nvGrpSpPr>
          <p:cNvPr id="73" name="Group 17"/>
          <p:cNvGrpSpPr/>
          <p:nvPr/>
        </p:nvGrpSpPr>
        <p:grpSpPr>
          <a:xfrm>
            <a:off x="21121131" y="5042921"/>
            <a:ext cx="2753497" cy="3890126"/>
            <a:chOff x="4918529" y="1398041"/>
            <a:chExt cx="2794381" cy="3947886"/>
          </a:xfrm>
        </p:grpSpPr>
        <p:pic>
          <p:nvPicPr>
            <p:cNvPr id="76" name="Picture 4"/>
            <p:cNvPicPr>
              <a:picLocks noChangeAspect="1"/>
            </p:cNvPicPr>
            <p:nvPr/>
          </p:nvPicPr>
          <p:blipFill>
            <a:blip r:embed="rId6"/>
            <a:srcRect l="42308" t="21521" r="32730" b="21638"/>
            <a:stretch/>
          </p:blipFill>
          <p:spPr>
            <a:xfrm>
              <a:off x="4953667" y="1422486"/>
              <a:ext cx="2759243" cy="3898231"/>
            </a:xfrm>
            <a:prstGeom prst="rect">
              <a:avLst/>
            </a:prstGeom>
          </p:spPr>
        </p:pic>
        <p:grpSp>
          <p:nvGrpSpPr>
            <p:cNvPr id="77" name="Group 9"/>
            <p:cNvGrpSpPr/>
            <p:nvPr/>
          </p:nvGrpSpPr>
          <p:grpSpPr>
            <a:xfrm>
              <a:off x="4918529" y="1398041"/>
              <a:ext cx="2772228" cy="3947886"/>
              <a:chOff x="5210629" y="1451429"/>
              <a:chExt cx="2772228" cy="3947886"/>
            </a:xfrm>
          </p:grpSpPr>
          <p:pic>
            <p:nvPicPr>
              <p:cNvPr id="82" name="Picture 5"/>
              <p:cNvPicPr>
                <a:picLocks noChangeAspect="1"/>
              </p:cNvPicPr>
              <p:nvPr/>
            </p:nvPicPr>
            <p:blipFill>
              <a:blip r:embed="rId7"/>
              <a:srcRect l="41990" t="21164" r="32930" b="21270"/>
              <a:stretch/>
            </p:blipFill>
            <p:spPr>
              <a:xfrm>
                <a:off x="5210629" y="1451429"/>
                <a:ext cx="2772228" cy="3947886"/>
              </a:xfrm>
              <a:prstGeom prst="rect">
                <a:avLst/>
              </a:prstGeom>
            </p:spPr>
          </p:pic>
          <p:pic>
            <p:nvPicPr>
              <p:cNvPr id="83" name="Picture 8"/>
              <p:cNvPicPr>
                <a:picLocks noChangeAspect="1"/>
              </p:cNvPicPr>
              <p:nvPr/>
            </p:nvPicPr>
            <p:blipFill>
              <a:blip r:embed="rId8"/>
              <a:srcRect l="42384" t="32169" r="47899" b="23174"/>
              <a:stretch/>
            </p:blipFill>
            <p:spPr>
              <a:xfrm>
                <a:off x="5245767" y="2177596"/>
                <a:ext cx="1074058" cy="3062516"/>
              </a:xfrm>
              <a:prstGeom prst="rect">
                <a:avLst/>
              </a:prstGeom>
            </p:spPr>
          </p:pic>
        </p:grpSp>
      </p:grpSp>
      <p:pic>
        <p:nvPicPr>
          <p:cNvPr id="85" name="Graphique 84"/>
          <p:cNvPicPr>
            <a:picLocks noChangeAspect="1"/>
          </p:cNvPicPr>
          <p:nvPr/>
        </p:nvPicPr>
        <p:blipFill>
          <a:blip r:embed="rId9"/>
          <a:srcRect/>
          <a:stretch>
            <a:fillRect/>
          </a:stretch>
        </p:blipFill>
        <p:spPr>
          <a:xfrm>
            <a:off x="21346544" y="9859215"/>
            <a:ext cx="2329287" cy="1181047"/>
          </a:xfrm>
          <a:prstGeom prst="rect">
            <a:avLst/>
          </a:prstGeom>
        </p:spPr>
      </p:pic>
      <p:pic>
        <p:nvPicPr>
          <p:cNvPr id="87" name="Graphique 86"/>
          <p:cNvPicPr>
            <a:picLocks noChangeAspect="1"/>
          </p:cNvPicPr>
          <p:nvPr/>
        </p:nvPicPr>
        <p:blipFill>
          <a:blip r:embed="rId10"/>
          <a:srcRect/>
          <a:stretch>
            <a:fillRect/>
          </a:stretch>
        </p:blipFill>
        <p:spPr>
          <a:xfrm>
            <a:off x="20872536" y="9011352"/>
            <a:ext cx="3189284" cy="869805"/>
          </a:xfrm>
          <a:prstGeom prst="rect">
            <a:avLst/>
          </a:prstGeom>
        </p:spPr>
      </p:pic>
      <p:sp>
        <p:nvSpPr>
          <p:cNvPr id="89" name="ZoneTexte 88"/>
          <p:cNvSpPr txBox="1"/>
          <p:nvPr/>
        </p:nvSpPr>
        <p:spPr>
          <a:xfrm>
            <a:off x="21523840" y="10720444"/>
            <a:ext cx="225382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Smart Energy</a:t>
            </a:r>
            <a:br>
              <a:rPr kumimoji="0" lang="fr-FR" sz="2000" b="0" i="0" u="none" strike="noStrike" cap="none" spc="0" baseline="0">
                <a:ln>
                  <a:noFill/>
                </a:ln>
                <a:solidFill>
                  <a:srgbClr val="000000"/>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kumimoji="0" lang="fr-FR" sz="2000" b="0" i="0" u="none" strike="noStrike" cap="none" spc="0" baseline="0">
                <a:ln>
                  <a:noFill/>
                </a:ln>
                <a:solidFill>
                  <a:srgbClr val="000000"/>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Management Suite</a:t>
            </a:r>
          </a:p>
        </p:txBody>
      </p:sp>
      <p:sp>
        <p:nvSpPr>
          <p:cNvPr id="90" name="ZoneTexte 89"/>
          <p:cNvSpPr txBox="1"/>
          <p:nvPr/>
        </p:nvSpPr>
        <p:spPr>
          <a:xfrm>
            <a:off x="20882747" y="11846346"/>
            <a:ext cx="328134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rgbClr val="000000"/>
                </a:solidFill>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Performance Studio</a:t>
            </a:r>
          </a:p>
        </p:txBody>
      </p:sp>
      <p:sp>
        <p:nvSpPr>
          <p:cNvPr id="91" name="ZoneTexte 90"/>
          <p:cNvSpPr txBox="1"/>
          <p:nvPr/>
        </p:nvSpPr>
        <p:spPr>
          <a:xfrm>
            <a:off x="22174200" y="9514662"/>
            <a:ext cx="102657"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endParaRPr kumimoji="0" lang="fr-FR" sz="6400" b="0" i="0" u="none" strike="noStrike" cap="none" spc="0" baseline="0">
              <a:ln>
                <a:noFill/>
              </a:ln>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52" name="ZoneTexte 51"/>
          <p:cNvSpPr txBox="1"/>
          <p:nvPr/>
        </p:nvSpPr>
        <p:spPr>
          <a:xfrm>
            <a:off x="8065400" y="10450675"/>
            <a:ext cx="135614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Granularity</a:t>
            </a:r>
            <a:endParaRPr kumimoji="0" lang="fr-FR" sz="20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72" name="ZoneTexte 71"/>
          <p:cNvSpPr txBox="1"/>
          <p:nvPr/>
        </p:nvSpPr>
        <p:spPr>
          <a:xfrm>
            <a:off x="6133395" y="1261414"/>
            <a:ext cx="12243736"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Why</a:t>
            </a: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 provider </a:t>
            </a: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may</a:t>
            </a: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be</a:t>
            </a: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involved</a:t>
            </a: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 Effective Ways to Improve Customer Service Efficiency"/>
          <p:cNvPicPr>
            <a:picLocks noChangeAspect="1" noChangeArrowheads="1"/>
          </p:cNvPicPr>
          <p:nvPr/>
        </p:nvPicPr>
        <p:blipFill>
          <a:blip r:embed="rId3"/>
          <a:srcRect l="21813" t="1" r="22727" b="-32187"/>
          <a:stretch/>
        </p:blipFill>
        <p:spPr bwMode="auto">
          <a:xfrm>
            <a:off x="1470315" y="1258552"/>
            <a:ext cx="2438922" cy="2180679"/>
          </a:xfrm>
          <a:prstGeom prst="ellipse">
            <a:avLst/>
          </a:prstGeom>
          <a:noFill/>
        </p:spPr>
      </p:pic>
      <p:pic>
        <p:nvPicPr>
          <p:cNvPr id="1028" name="Picture 4" descr="Premium Vector | Question mark low poly design."/>
          <p:cNvPicPr>
            <a:picLocks noChangeAspect="1" noChangeArrowheads="1"/>
          </p:cNvPicPr>
          <p:nvPr/>
        </p:nvPicPr>
        <p:blipFill>
          <a:blip r:embed="rId4"/>
          <a:srcRect l="38201" t="11162" r="3432" b="7726"/>
          <a:stretch/>
        </p:blipFill>
        <p:spPr bwMode="auto">
          <a:xfrm>
            <a:off x="22763463" y="1258552"/>
            <a:ext cx="1488608" cy="1549903"/>
          </a:xfrm>
          <a:prstGeom prst="trapezoid">
            <a:avLst/>
          </a:prstGeom>
          <a:noFill/>
        </p:spPr>
      </p:pic>
      <p:sp>
        <p:nvSpPr>
          <p:cNvPr id="2" name="ZoneTexte 1"/>
          <p:cNvSpPr txBox="1"/>
          <p:nvPr/>
        </p:nvSpPr>
        <p:spPr>
          <a:xfrm rot="16200000">
            <a:off x="-4041241" y="6698040"/>
            <a:ext cx="9291005"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How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does</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One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Define</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An ‘Energy Efficient’ HPC System?</a:t>
            </a:r>
            <a:b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kumimoji="0" lang="fr-FR" sz="16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From</a:t>
            </a:r>
            <a:r>
              <a:rPr kumimoji="0" lang="fr-FR" sz="16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Data to Action</a:t>
            </a:r>
          </a:p>
        </p:txBody>
      </p:sp>
      <p:sp>
        <p:nvSpPr>
          <p:cNvPr id="4" name="ZoneTexte 3"/>
          <p:cNvSpPr txBox="1"/>
          <p:nvPr/>
        </p:nvSpPr>
        <p:spPr>
          <a:xfrm>
            <a:off x="5111415" y="3710845"/>
            <a:ext cx="2773195"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Hardware</a:t>
            </a:r>
          </a:p>
        </p:txBody>
      </p:sp>
      <p:sp>
        <p:nvSpPr>
          <p:cNvPr id="5" name="ZoneTexte 4"/>
          <p:cNvSpPr txBox="1"/>
          <p:nvPr/>
        </p:nvSpPr>
        <p:spPr>
          <a:xfrm>
            <a:off x="11274077" y="3710845"/>
            <a:ext cx="253434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Software</a:t>
            </a:r>
          </a:p>
        </p:txBody>
      </p:sp>
      <p:sp>
        <p:nvSpPr>
          <p:cNvPr id="6" name="ZoneTexte 5"/>
          <p:cNvSpPr txBox="1"/>
          <p:nvPr/>
        </p:nvSpPr>
        <p:spPr>
          <a:xfrm>
            <a:off x="21840426" y="3710845"/>
            <a:ext cx="2329164"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Solution</a:t>
            </a:r>
          </a:p>
        </p:txBody>
      </p:sp>
      <p:sp>
        <p:nvSpPr>
          <p:cNvPr id="7" name="ZoneTexte 6"/>
          <p:cNvSpPr txBox="1"/>
          <p:nvPr/>
        </p:nvSpPr>
        <p:spPr>
          <a:xfrm>
            <a:off x="17207074" y="3710845"/>
            <a:ext cx="2156039"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Service</a:t>
            </a:r>
          </a:p>
        </p:txBody>
      </p:sp>
      <p:sp>
        <p:nvSpPr>
          <p:cNvPr id="9" name="ZoneTexte 8"/>
          <p:cNvSpPr txBox="1"/>
          <p:nvPr/>
        </p:nvSpPr>
        <p:spPr>
          <a:xfrm>
            <a:off x="15351705" y="3833956"/>
            <a:ext cx="34304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p:txBody>
      </p:sp>
      <p:sp>
        <p:nvSpPr>
          <p:cNvPr id="13" name="ZoneTexte 12"/>
          <p:cNvSpPr txBox="1"/>
          <p:nvPr/>
        </p:nvSpPr>
        <p:spPr>
          <a:xfrm>
            <a:off x="9410959" y="3833956"/>
            <a:ext cx="34304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p:txBody>
      </p:sp>
      <p:sp>
        <p:nvSpPr>
          <p:cNvPr id="16" name="ZoneTexte 15"/>
          <p:cNvSpPr txBox="1"/>
          <p:nvPr/>
        </p:nvSpPr>
        <p:spPr>
          <a:xfrm>
            <a:off x="20430248" y="3833956"/>
            <a:ext cx="34304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p:txBody>
      </p:sp>
      <p:sp>
        <p:nvSpPr>
          <p:cNvPr id="8" name="ZoneTexte 7"/>
          <p:cNvSpPr txBox="1"/>
          <p:nvPr/>
        </p:nvSpPr>
        <p:spPr>
          <a:xfrm flipH="1">
            <a:off x="1795129" y="6796799"/>
            <a:ext cx="2037198"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Energy </a:t>
            </a:r>
            <a:r>
              <a:rPr kumimoji="0" lang="fr-FR" sz="28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Efficiency</a:t>
            </a:r>
            <a:endPar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0" name="ZoneTexte 9"/>
          <p:cNvSpPr txBox="1"/>
          <p:nvPr/>
        </p:nvSpPr>
        <p:spPr>
          <a:xfrm flipH="1">
            <a:off x="1795129" y="5071012"/>
            <a:ext cx="2037198"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Env. </a:t>
            </a:r>
            <a:r>
              <a:rPr kumimoji="0" lang="fr-FR" sz="28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Footprint</a:t>
            </a:r>
            <a:endPar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1" name="ZoneTexte 10"/>
          <p:cNvSpPr txBox="1"/>
          <p:nvPr/>
        </p:nvSpPr>
        <p:spPr>
          <a:xfrm flipH="1">
            <a:off x="1757943" y="11567786"/>
            <a:ext cx="203719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Re-use</a:t>
            </a:r>
          </a:p>
        </p:txBody>
      </p:sp>
      <p:sp>
        <p:nvSpPr>
          <p:cNvPr id="14" name="ZoneTexte 13"/>
          <p:cNvSpPr txBox="1"/>
          <p:nvPr/>
        </p:nvSpPr>
        <p:spPr>
          <a:xfrm flipH="1">
            <a:off x="1795129" y="8651104"/>
            <a:ext cx="203719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Reliability</a:t>
            </a:r>
            <a:endPar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5" name="ZoneTexte 14"/>
          <p:cNvSpPr txBox="1"/>
          <p:nvPr/>
        </p:nvSpPr>
        <p:spPr>
          <a:xfrm flipH="1">
            <a:off x="1753104" y="12051349"/>
            <a:ext cx="275185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r>
              <a:rPr kumimoji="0" lang="fr-FR" sz="20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inc.</a:t>
            </a:r>
            <a:r>
              <a:rPr kumimoji="0" lang="fr-FR" sz="2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standards)</a:t>
            </a:r>
          </a:p>
        </p:txBody>
      </p:sp>
      <p:sp>
        <p:nvSpPr>
          <p:cNvPr id="17" name="ZoneTexte 16"/>
          <p:cNvSpPr txBox="1"/>
          <p:nvPr/>
        </p:nvSpPr>
        <p:spPr>
          <a:xfrm flipH="1">
            <a:off x="1757943" y="10299791"/>
            <a:ext cx="203719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Monitor</a:t>
            </a:r>
          </a:p>
        </p:txBody>
      </p:sp>
      <p:cxnSp>
        <p:nvCxnSpPr>
          <p:cNvPr id="18" name="Connecteur droit 17"/>
          <p:cNvCxnSpPr/>
          <p:nvPr/>
        </p:nvCxnSpPr>
        <p:spPr>
          <a:xfrm flipV="1">
            <a:off x="9570562" y="4552101"/>
            <a:ext cx="0" cy="839962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9" name="Connecteur droit 18"/>
          <p:cNvCxnSpPr/>
          <p:nvPr/>
        </p:nvCxnSpPr>
        <p:spPr>
          <a:xfrm>
            <a:off x="3439576" y="4921331"/>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20" name="Connecteur droit 19"/>
          <p:cNvCxnSpPr/>
          <p:nvPr/>
        </p:nvCxnSpPr>
        <p:spPr>
          <a:xfrm flipV="1">
            <a:off x="15523261" y="4552101"/>
            <a:ext cx="0" cy="839962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21" name="Connecteur droit 20"/>
          <p:cNvCxnSpPr/>
          <p:nvPr/>
        </p:nvCxnSpPr>
        <p:spPr>
          <a:xfrm flipV="1">
            <a:off x="20588855" y="4552101"/>
            <a:ext cx="0" cy="839962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34" name="Connecteur droit 33"/>
          <p:cNvCxnSpPr/>
          <p:nvPr/>
        </p:nvCxnSpPr>
        <p:spPr>
          <a:xfrm flipV="1">
            <a:off x="4141028" y="4552101"/>
            <a:ext cx="0" cy="839962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35" name="Connecteur droit 34"/>
          <p:cNvCxnSpPr/>
          <p:nvPr/>
        </p:nvCxnSpPr>
        <p:spPr>
          <a:xfrm>
            <a:off x="3439576" y="6493098"/>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36" name="Connecteur droit 35"/>
          <p:cNvCxnSpPr/>
          <p:nvPr/>
        </p:nvCxnSpPr>
        <p:spPr>
          <a:xfrm>
            <a:off x="3439576" y="8077098"/>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39" name="Connecteur droit 38"/>
          <p:cNvCxnSpPr/>
          <p:nvPr/>
        </p:nvCxnSpPr>
        <p:spPr>
          <a:xfrm>
            <a:off x="3439576" y="9673330"/>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40" name="Connecteur droit 39"/>
          <p:cNvCxnSpPr/>
          <p:nvPr/>
        </p:nvCxnSpPr>
        <p:spPr>
          <a:xfrm>
            <a:off x="3439576" y="11257330"/>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42" name="Connecteur droit 41"/>
          <p:cNvCxnSpPr/>
          <p:nvPr/>
        </p:nvCxnSpPr>
        <p:spPr>
          <a:xfrm>
            <a:off x="3439576" y="12814771"/>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sp>
        <p:nvSpPr>
          <p:cNvPr id="43" name="ZoneTexte 42"/>
          <p:cNvSpPr txBox="1"/>
          <p:nvPr/>
        </p:nvSpPr>
        <p:spPr>
          <a:xfrm>
            <a:off x="5266874" y="4986484"/>
            <a:ext cx="305211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Components type &amp; </a:t>
            </a: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origin</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44" name="ZoneTexte 43"/>
          <p:cNvSpPr txBox="1"/>
          <p:nvPr/>
        </p:nvSpPr>
        <p:spPr>
          <a:xfrm>
            <a:off x="4289403" y="5474459"/>
            <a:ext cx="2838919"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Transports &amp; Packaging</a:t>
            </a:r>
          </a:p>
        </p:txBody>
      </p:sp>
      <p:sp>
        <p:nvSpPr>
          <p:cNvPr id="47" name="ZoneTexte 46"/>
          <p:cNvSpPr txBox="1"/>
          <p:nvPr/>
        </p:nvSpPr>
        <p:spPr>
          <a:xfrm>
            <a:off x="4871442" y="6002723"/>
            <a:ext cx="381995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Reduced</a:t>
            </a: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number</a:t>
            </a: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of components</a:t>
            </a:r>
          </a:p>
        </p:txBody>
      </p:sp>
      <p:sp>
        <p:nvSpPr>
          <p:cNvPr id="49" name="ZoneTexte 48"/>
          <p:cNvSpPr txBox="1"/>
          <p:nvPr/>
        </p:nvSpPr>
        <p:spPr>
          <a:xfrm>
            <a:off x="7488262" y="5503686"/>
            <a:ext cx="186910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Easy</a:t>
            </a: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to replace</a:t>
            </a:r>
          </a:p>
        </p:txBody>
      </p:sp>
      <p:sp>
        <p:nvSpPr>
          <p:cNvPr id="51" name="ZoneTexte 50"/>
          <p:cNvSpPr txBox="1"/>
          <p:nvPr/>
        </p:nvSpPr>
        <p:spPr>
          <a:xfrm>
            <a:off x="4302667" y="6631967"/>
            <a:ext cx="192841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Heat</a:t>
            </a: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dissipation</a:t>
            </a:r>
          </a:p>
        </p:txBody>
      </p:sp>
      <p:sp>
        <p:nvSpPr>
          <p:cNvPr id="57" name="ZoneTexte 56"/>
          <p:cNvSpPr txBox="1"/>
          <p:nvPr/>
        </p:nvSpPr>
        <p:spPr>
          <a:xfrm>
            <a:off x="4631115" y="7078323"/>
            <a:ext cx="144110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Heat</a:t>
            </a: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re-use</a:t>
            </a:r>
          </a:p>
        </p:txBody>
      </p:sp>
      <p:sp>
        <p:nvSpPr>
          <p:cNvPr id="58" name="ZoneTexte 57"/>
          <p:cNvSpPr txBox="1"/>
          <p:nvPr/>
        </p:nvSpPr>
        <p:spPr>
          <a:xfrm>
            <a:off x="6510487" y="6530987"/>
            <a:ext cx="155491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Water usage</a:t>
            </a:r>
          </a:p>
        </p:txBody>
      </p:sp>
      <p:sp>
        <p:nvSpPr>
          <p:cNvPr id="59" name="ZoneTexte 58"/>
          <p:cNvSpPr txBox="1"/>
          <p:nvPr/>
        </p:nvSpPr>
        <p:spPr>
          <a:xfrm>
            <a:off x="7679290" y="7502021"/>
            <a:ext cx="1670329"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Power control</a:t>
            </a:r>
          </a:p>
        </p:txBody>
      </p:sp>
      <p:sp>
        <p:nvSpPr>
          <p:cNvPr id="60" name="ZoneTexte 59"/>
          <p:cNvSpPr txBox="1"/>
          <p:nvPr/>
        </p:nvSpPr>
        <p:spPr>
          <a:xfrm>
            <a:off x="5228763" y="7539712"/>
            <a:ext cx="1899559"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Efficient </a:t>
            </a: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cooling</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61" name="ZoneTexte 60"/>
          <p:cNvSpPr txBox="1"/>
          <p:nvPr/>
        </p:nvSpPr>
        <p:spPr>
          <a:xfrm>
            <a:off x="6882804" y="6966422"/>
            <a:ext cx="196848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Power </a:t>
            </a: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convertor</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62" name="ZoneTexte 61"/>
          <p:cNvSpPr txBox="1"/>
          <p:nvPr/>
        </p:nvSpPr>
        <p:spPr>
          <a:xfrm>
            <a:off x="4413243" y="8250966"/>
            <a:ext cx="127438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Resiliency</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63" name="ZoneTexte 62"/>
          <p:cNvSpPr txBox="1"/>
          <p:nvPr/>
        </p:nvSpPr>
        <p:spPr>
          <a:xfrm>
            <a:off x="6984863" y="8275302"/>
            <a:ext cx="140102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High MTBF</a:t>
            </a:r>
          </a:p>
        </p:txBody>
      </p:sp>
      <p:sp>
        <p:nvSpPr>
          <p:cNvPr id="64" name="ZoneTexte 63"/>
          <p:cNvSpPr txBox="1"/>
          <p:nvPr/>
        </p:nvSpPr>
        <p:spPr>
          <a:xfrm>
            <a:off x="5494693" y="8973022"/>
            <a:ext cx="174086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Quality</a:t>
            </a: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control</a:t>
            </a:r>
          </a:p>
        </p:txBody>
      </p:sp>
      <p:sp>
        <p:nvSpPr>
          <p:cNvPr id="65" name="ZoneTexte 64"/>
          <p:cNvSpPr txBox="1"/>
          <p:nvPr/>
        </p:nvSpPr>
        <p:spPr>
          <a:xfrm>
            <a:off x="4519390" y="9738318"/>
            <a:ext cx="1540486"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Sensors</a:t>
            </a:r>
            <a:b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(in/out band)</a:t>
            </a:r>
          </a:p>
        </p:txBody>
      </p:sp>
      <p:sp>
        <p:nvSpPr>
          <p:cNvPr id="74" name="ZoneTexte 73"/>
          <p:cNvSpPr txBox="1"/>
          <p:nvPr/>
        </p:nvSpPr>
        <p:spPr>
          <a:xfrm>
            <a:off x="7438510" y="9914044"/>
            <a:ext cx="131446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Frequency</a:t>
            </a:r>
          </a:p>
        </p:txBody>
      </p:sp>
      <p:sp>
        <p:nvSpPr>
          <p:cNvPr id="75" name="ZoneTexte 74"/>
          <p:cNvSpPr txBox="1"/>
          <p:nvPr/>
        </p:nvSpPr>
        <p:spPr>
          <a:xfrm>
            <a:off x="4875259" y="10585687"/>
            <a:ext cx="90088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Quality</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78" name="ZoneTexte 77"/>
          <p:cNvSpPr txBox="1"/>
          <p:nvPr/>
        </p:nvSpPr>
        <p:spPr>
          <a:xfrm>
            <a:off x="6563611" y="10585687"/>
            <a:ext cx="122629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Interfaces</a:t>
            </a:r>
          </a:p>
        </p:txBody>
      </p:sp>
      <p:sp>
        <p:nvSpPr>
          <p:cNvPr id="79" name="ZoneTexte 78"/>
          <p:cNvSpPr txBox="1"/>
          <p:nvPr/>
        </p:nvSpPr>
        <p:spPr>
          <a:xfrm>
            <a:off x="4472576" y="11493111"/>
            <a:ext cx="174086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Standard slots</a:t>
            </a:r>
          </a:p>
        </p:txBody>
      </p:sp>
      <p:sp>
        <p:nvSpPr>
          <p:cNvPr id="80" name="ZoneTexte 79"/>
          <p:cNvSpPr txBox="1"/>
          <p:nvPr/>
        </p:nvSpPr>
        <p:spPr>
          <a:xfrm>
            <a:off x="7176760" y="11610384"/>
            <a:ext cx="185467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Next-</a:t>
            </a:r>
            <a:r>
              <a:rPr lang="fr-FR" sz="2000" err="1">
                <a:solidFill>
                  <a:srgbClr val="000000">
                    <a:alpha val="11077"/>
                  </a:srgbClr>
                </a:solidFill>
                <a:effectLst>
                  <a:outerShdw blurRad="1270000" dist="50800" dir="5400000" algn="ctr" rotWithShape="0">
                    <a:srgbClr val="000000">
                      <a:alpha val="43137"/>
                    </a:srgbClr>
                  </a:outerShdw>
                </a:effectLst>
              </a:rPr>
              <a:t>gen</a:t>
            </a:r>
            <a:r>
              <a:rPr lang="fr-FR" sz="2000">
                <a:solidFill>
                  <a:srgbClr val="000000">
                    <a:alpha val="11077"/>
                  </a:srgbClr>
                </a:solidFill>
                <a:effectLst>
                  <a:outerShdw blurRad="1270000" dist="50800" dir="5400000" algn="ctr" rotWithShape="0">
                    <a:srgbClr val="000000">
                      <a:alpha val="43137"/>
                    </a:srgbClr>
                  </a:outerShdw>
                </a:effectLst>
              </a:rPr>
              <a:t> </a:t>
            </a:r>
            <a:r>
              <a:rPr lang="fr-FR" sz="2000" err="1">
                <a:solidFill>
                  <a:srgbClr val="000000">
                    <a:alpha val="11077"/>
                  </a:srgbClr>
                </a:solidFill>
                <a:effectLst>
                  <a:outerShdw blurRad="1270000" dist="50800" dir="5400000" algn="ctr" rotWithShape="0">
                    <a:srgbClr val="000000">
                      <a:alpha val="43137"/>
                    </a:srgbClr>
                  </a:outerShdw>
                </a:effectLst>
              </a:rPr>
              <a:t>ready</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81" name="ZoneTexte 80"/>
          <p:cNvSpPr txBox="1"/>
          <p:nvPr/>
        </p:nvSpPr>
        <p:spPr>
          <a:xfrm>
            <a:off x="5110720" y="12020753"/>
            <a:ext cx="2725105"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lang="fr-FR" sz="2000" err="1">
                <a:solidFill>
                  <a:srgbClr val="000000">
                    <a:alpha val="11077"/>
                  </a:srgbClr>
                </a:solidFill>
                <a:effectLst>
                  <a:outerShdw blurRad="1270000" dist="50800" dir="5400000" algn="ctr" rotWithShape="0">
                    <a:srgbClr val="000000">
                      <a:alpha val="43137"/>
                    </a:srgbClr>
                  </a:outerShdw>
                </a:effectLst>
              </a:rPr>
              <a:t>Capacity</a:t>
            </a:r>
            <a:r>
              <a:rPr lang="fr-FR" sz="2000">
                <a:solidFill>
                  <a:srgbClr val="000000">
                    <a:alpha val="11077"/>
                  </a:srgbClr>
                </a:solidFill>
                <a:effectLst>
                  <a:outerShdw blurRad="1270000" dist="50800" dir="5400000" algn="ctr" rotWithShape="0">
                    <a:srgbClr val="000000">
                      <a:alpha val="43137"/>
                    </a:srgbClr>
                  </a:outerShdw>
                </a:effectLst>
              </a:rPr>
              <a:t> </a:t>
            </a:r>
            <a:r>
              <a:rPr lang="fr-FR" sz="2000" err="1">
                <a:solidFill>
                  <a:srgbClr val="000000">
                    <a:alpha val="11077"/>
                  </a:srgbClr>
                </a:solidFill>
                <a:effectLst>
                  <a:outerShdw blurRad="1270000" dist="50800" dir="5400000" algn="ctr" rotWithShape="0">
                    <a:srgbClr val="000000">
                      <a:alpha val="43137"/>
                    </a:srgbClr>
                  </a:outerShdw>
                </a:effectLst>
              </a:rPr>
              <a:t>enhancement</a:t>
            </a:r>
            <a:endParaRPr lang="fr-FR" sz="2000">
              <a:solidFill>
                <a:srgbClr val="000000">
                  <a:alpha val="11077"/>
                </a:srgbClr>
              </a:solidFill>
              <a:effectLst>
                <a:outerShdw blurRad="1270000" dist="50800" dir="5400000" algn="ctr" rotWithShape="0">
                  <a:srgbClr val="000000">
                    <a:alpha val="43137"/>
                  </a:srgbClr>
                </a:outerShdw>
              </a:effectLst>
            </a:endParaRPr>
          </a:p>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cooling</a:t>
            </a: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power, etc.)</a:t>
            </a:r>
          </a:p>
        </p:txBody>
      </p:sp>
      <p:sp>
        <p:nvSpPr>
          <p:cNvPr id="12" name="ZoneTexte 11"/>
          <p:cNvSpPr txBox="1"/>
          <p:nvPr/>
        </p:nvSpPr>
        <p:spPr>
          <a:xfrm>
            <a:off x="9783762" y="4986319"/>
            <a:ext cx="2582438"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Environmental</a:t>
            </a: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aware</a:t>
            </a: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b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DevOps</a:t>
            </a:r>
          </a:p>
        </p:txBody>
      </p:sp>
      <p:sp>
        <p:nvSpPr>
          <p:cNvPr id="22" name="ZoneTexte 21"/>
          <p:cNvSpPr txBox="1"/>
          <p:nvPr/>
        </p:nvSpPr>
        <p:spPr>
          <a:xfrm>
            <a:off x="12952284" y="5564965"/>
            <a:ext cx="238046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Efficient software</a:t>
            </a:r>
          </a:p>
          <a:p>
            <a:pPr marL="0" marR="0" indent="0" algn="l" defTabSz="825500" rtl="0" fontAlgn="auto" latinLnBrk="0" hangingPunct="0">
              <a:lnSpc>
                <a:spcPct val="100000"/>
              </a:lnSpc>
              <a:spcBef>
                <a:spcPts val="0"/>
              </a:spcBef>
              <a:spcAft>
                <a:spcPts val="0"/>
              </a:spcAft>
              <a:buSzPct val="100000"/>
              <a:buFontTx/>
              <a:buNone/>
            </a:pPr>
            <a:r>
              <a:rPr lang="fr-FR" sz="2000">
                <a:solidFill>
                  <a:srgbClr val="000000">
                    <a:alpha val="11077"/>
                  </a:srgbClr>
                </a:solidFill>
                <a:effectLst>
                  <a:outerShdw blurRad="1270000" dist="50800" dir="5400000" algn="ctr" rotWithShape="0">
                    <a:srgbClr val="000000">
                      <a:alpha val="43137"/>
                    </a:srgbClr>
                  </a:outerShdw>
                </a:effectLst>
              </a:rPr>
              <a:t>(code </a:t>
            </a:r>
            <a:r>
              <a:rPr lang="fr-FR" sz="2000" err="1">
                <a:solidFill>
                  <a:srgbClr val="000000">
                    <a:alpha val="11077"/>
                  </a:srgbClr>
                </a:solidFill>
                <a:effectLst>
                  <a:outerShdw blurRad="1270000" dist="50800" dir="5400000" algn="ctr" rotWithShape="0">
                    <a:srgbClr val="000000">
                      <a:alpha val="43137"/>
                    </a:srgbClr>
                  </a:outerShdw>
                </a:effectLst>
              </a:rPr>
              <a:t>analysis</a:t>
            </a:r>
            <a:r>
              <a:rPr lang="fr-FR" sz="2000">
                <a:solidFill>
                  <a:srgbClr val="000000">
                    <a:alpha val="11077"/>
                  </a:srgbClr>
                </a:solidFill>
                <a:effectLst>
                  <a:outerShdw blurRad="1270000" dist="50800" dir="5400000" algn="ctr" rotWithShape="0">
                    <a:srgbClr val="000000">
                      <a:alpha val="43137"/>
                    </a:srgbClr>
                  </a:outerShdw>
                </a:effectLst>
              </a:rPr>
              <a:t>, etc.)</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24" name="ZoneTexte 23"/>
          <p:cNvSpPr txBox="1"/>
          <p:nvPr/>
        </p:nvSpPr>
        <p:spPr>
          <a:xfrm>
            <a:off x="9791506" y="5888838"/>
            <a:ext cx="187070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Run </a:t>
            </a: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less</a:t>
            </a: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model</a:t>
            </a:r>
          </a:p>
        </p:txBody>
      </p:sp>
      <p:sp>
        <p:nvSpPr>
          <p:cNvPr id="25" name="ZoneTexte 24"/>
          <p:cNvSpPr txBox="1"/>
          <p:nvPr/>
        </p:nvSpPr>
        <p:spPr>
          <a:xfrm>
            <a:off x="9782278" y="6648679"/>
            <a:ext cx="187070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Run </a:t>
            </a: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less</a:t>
            </a: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model</a:t>
            </a:r>
          </a:p>
        </p:txBody>
      </p:sp>
      <p:sp>
        <p:nvSpPr>
          <p:cNvPr id="26" name="ZoneTexte 25"/>
          <p:cNvSpPr txBox="1"/>
          <p:nvPr/>
        </p:nvSpPr>
        <p:spPr>
          <a:xfrm>
            <a:off x="12572404" y="6891380"/>
            <a:ext cx="1845057"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@Runtime live </a:t>
            </a:r>
            <a:b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optimization</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27" name="ZoneTexte 26"/>
          <p:cNvSpPr txBox="1"/>
          <p:nvPr/>
        </p:nvSpPr>
        <p:spPr>
          <a:xfrm>
            <a:off x="10263172" y="7365916"/>
            <a:ext cx="156934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Monitor Data</a:t>
            </a:r>
          </a:p>
        </p:txBody>
      </p:sp>
      <p:sp>
        <p:nvSpPr>
          <p:cNvPr id="28" name="ZoneTexte 27"/>
          <p:cNvSpPr txBox="1"/>
          <p:nvPr/>
        </p:nvSpPr>
        <p:spPr>
          <a:xfrm>
            <a:off x="9830066" y="8338373"/>
            <a:ext cx="123110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lang="fr-FR" sz="2000">
                <a:solidFill>
                  <a:srgbClr val="000000">
                    <a:alpha val="11077"/>
                  </a:srgbClr>
                </a:solidFill>
                <a:effectLst>
                  <a:outerShdw blurRad="1270000" dist="50800" dir="5400000" algn="ctr" rotWithShape="0">
                    <a:srgbClr val="000000">
                      <a:alpha val="43137"/>
                    </a:srgbClr>
                  </a:outerShdw>
                </a:effectLst>
              </a:rPr>
              <a:t>Validation</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29" name="ZoneTexte 28"/>
          <p:cNvSpPr txBox="1"/>
          <p:nvPr/>
        </p:nvSpPr>
        <p:spPr>
          <a:xfrm>
            <a:off x="13045840" y="8275302"/>
            <a:ext cx="125835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lang="fr-FR" sz="2000">
                <a:solidFill>
                  <a:srgbClr val="000000">
                    <a:alpha val="11077"/>
                  </a:srgbClr>
                </a:solidFill>
                <a:effectLst>
                  <a:outerShdw blurRad="1270000" dist="50800" dir="5400000" algn="ctr" rotWithShape="0">
                    <a:srgbClr val="000000">
                      <a:alpha val="43137"/>
                    </a:srgbClr>
                  </a:outerShdw>
                </a:effectLst>
              </a:rPr>
              <a:t>Native HA</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0" name="ZoneTexte 29"/>
          <p:cNvSpPr txBox="1"/>
          <p:nvPr/>
        </p:nvSpPr>
        <p:spPr>
          <a:xfrm>
            <a:off x="9804329" y="9061421"/>
            <a:ext cx="174406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Code </a:t>
            </a: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Analysis</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1" name="ZoneTexte 30"/>
          <p:cNvSpPr txBox="1"/>
          <p:nvPr/>
        </p:nvSpPr>
        <p:spPr>
          <a:xfrm>
            <a:off x="11749066" y="8670871"/>
            <a:ext cx="131286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Up-to-date</a:t>
            </a:r>
          </a:p>
        </p:txBody>
      </p:sp>
      <p:sp>
        <p:nvSpPr>
          <p:cNvPr id="32" name="ZoneTexte 31"/>
          <p:cNvSpPr txBox="1"/>
          <p:nvPr/>
        </p:nvSpPr>
        <p:spPr>
          <a:xfrm>
            <a:off x="12895065" y="9086434"/>
            <a:ext cx="2140009"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Live management</a:t>
            </a:r>
          </a:p>
        </p:txBody>
      </p:sp>
      <p:sp>
        <p:nvSpPr>
          <p:cNvPr id="33" name="ZoneTexte 32"/>
          <p:cNvSpPr txBox="1"/>
          <p:nvPr/>
        </p:nvSpPr>
        <p:spPr>
          <a:xfrm>
            <a:off x="9778642" y="9871533"/>
            <a:ext cx="346569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Non-</a:t>
            </a: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impacting</a:t>
            </a: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data </a:t>
            </a: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gathering</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7" name="ZoneTexte 36"/>
          <p:cNvSpPr txBox="1"/>
          <p:nvPr/>
        </p:nvSpPr>
        <p:spPr>
          <a:xfrm>
            <a:off x="13753493" y="10288723"/>
            <a:ext cx="115897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Historical</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8" name="ZoneTexte 37"/>
          <p:cNvSpPr txBox="1"/>
          <p:nvPr/>
        </p:nvSpPr>
        <p:spPr>
          <a:xfrm>
            <a:off x="12275471" y="10716324"/>
            <a:ext cx="152766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lang="fr-FR" sz="2000">
                <a:solidFill>
                  <a:srgbClr val="000000">
                    <a:alpha val="11077"/>
                  </a:srgbClr>
                </a:solidFill>
                <a:effectLst>
                  <a:outerShdw blurRad="1270000" dist="50800" dir="5400000" algn="ctr" rotWithShape="0">
                    <a:srgbClr val="000000">
                      <a:alpha val="43137"/>
                    </a:srgbClr>
                  </a:outerShdw>
                </a:effectLst>
              </a:rPr>
              <a:t>Job-</a:t>
            </a:r>
            <a:r>
              <a:rPr lang="fr-FR" sz="2000" err="1">
                <a:solidFill>
                  <a:srgbClr val="000000">
                    <a:alpha val="11077"/>
                  </a:srgbClr>
                </a:solidFill>
                <a:effectLst>
                  <a:outerShdw blurRad="1270000" dist="50800" dir="5400000" algn="ctr" rotWithShape="0">
                    <a:srgbClr val="000000">
                      <a:alpha val="43137"/>
                    </a:srgbClr>
                  </a:outerShdw>
                </a:effectLst>
              </a:rPr>
              <a:t>oriented</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41" name="ZoneTexte 40"/>
          <p:cNvSpPr txBox="1"/>
          <p:nvPr/>
        </p:nvSpPr>
        <p:spPr>
          <a:xfrm>
            <a:off x="10207067" y="10447218"/>
            <a:ext cx="162544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lang="fr-FR" sz="2000">
                <a:solidFill>
                  <a:srgbClr val="000000">
                    <a:alpha val="11077"/>
                  </a:srgbClr>
                </a:solidFill>
                <a:effectLst>
                  <a:outerShdw blurRad="1270000" dist="50800" dir="5400000" algn="ctr" rotWithShape="0">
                    <a:srgbClr val="000000">
                      <a:alpha val="43137"/>
                    </a:srgbClr>
                  </a:outerShdw>
                </a:effectLst>
              </a:rPr>
              <a:t>Infra-</a:t>
            </a:r>
            <a:r>
              <a:rPr lang="fr-FR" sz="2000" err="1">
                <a:solidFill>
                  <a:srgbClr val="000000">
                    <a:alpha val="11077"/>
                  </a:srgbClr>
                </a:solidFill>
                <a:effectLst>
                  <a:outerShdw blurRad="1270000" dist="50800" dir="5400000" algn="ctr" rotWithShape="0">
                    <a:srgbClr val="000000">
                      <a:alpha val="43137"/>
                    </a:srgbClr>
                  </a:outerShdw>
                </a:effectLst>
              </a:rPr>
              <a:t>oriented</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45" name="ZoneTexte 44"/>
          <p:cNvSpPr txBox="1"/>
          <p:nvPr/>
        </p:nvSpPr>
        <p:spPr>
          <a:xfrm>
            <a:off x="9843185" y="11493111"/>
            <a:ext cx="235320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lang="fr-FR" sz="2000">
                <a:solidFill>
                  <a:srgbClr val="000000">
                    <a:alpha val="11077"/>
                  </a:srgbClr>
                </a:solidFill>
                <a:effectLst>
                  <a:outerShdw blurRad="1270000" dist="50800" dir="5400000" algn="ctr" rotWithShape="0">
                    <a:srgbClr val="000000">
                      <a:alpha val="43137"/>
                    </a:srgbClr>
                  </a:outerShdw>
                </a:effectLst>
              </a:rPr>
              <a:t>Open-source </a:t>
            </a:r>
            <a:r>
              <a:rPr lang="fr-FR" sz="2000" err="1">
                <a:solidFill>
                  <a:srgbClr val="000000">
                    <a:alpha val="11077"/>
                  </a:srgbClr>
                </a:solidFill>
                <a:effectLst>
                  <a:outerShdw blurRad="1270000" dist="50800" dir="5400000" algn="ctr" rotWithShape="0">
                    <a:srgbClr val="000000">
                      <a:alpha val="43137"/>
                    </a:srgbClr>
                  </a:outerShdw>
                </a:effectLst>
              </a:rPr>
              <a:t>based</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46" name="ZoneTexte 45"/>
          <p:cNvSpPr txBox="1"/>
          <p:nvPr/>
        </p:nvSpPr>
        <p:spPr>
          <a:xfrm>
            <a:off x="13349829" y="11412237"/>
            <a:ext cx="158537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lang="fr-FR" sz="2000" err="1">
                <a:solidFill>
                  <a:srgbClr val="000000">
                    <a:alpha val="11077"/>
                  </a:srgbClr>
                </a:solidFill>
                <a:effectLst>
                  <a:outerShdw blurRad="1270000" dist="50800" dir="5400000" algn="ctr" rotWithShape="0">
                    <a:srgbClr val="000000">
                      <a:alpha val="43137"/>
                    </a:srgbClr>
                  </a:outerShdw>
                </a:effectLst>
              </a:rPr>
              <a:t>Rely</a:t>
            </a:r>
            <a:r>
              <a:rPr lang="fr-FR" sz="2000">
                <a:solidFill>
                  <a:srgbClr val="000000">
                    <a:alpha val="11077"/>
                  </a:srgbClr>
                </a:solidFill>
                <a:effectLst>
                  <a:outerShdw blurRad="1270000" dist="50800" dir="5400000" algn="ctr" rotWithShape="0">
                    <a:srgbClr val="000000">
                      <a:alpha val="43137"/>
                    </a:srgbClr>
                  </a:outerShdw>
                </a:effectLst>
              </a:rPr>
              <a:t> on APIs</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48" name="ZoneTexte 47"/>
          <p:cNvSpPr txBox="1"/>
          <p:nvPr/>
        </p:nvSpPr>
        <p:spPr>
          <a:xfrm>
            <a:off x="10275779" y="12125949"/>
            <a:ext cx="238206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Open-</a:t>
            </a: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access</a:t>
            </a: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model</a:t>
            </a:r>
          </a:p>
        </p:txBody>
      </p:sp>
      <p:sp>
        <p:nvSpPr>
          <p:cNvPr id="50" name="ZoneTexte 49"/>
          <p:cNvSpPr txBox="1"/>
          <p:nvPr/>
        </p:nvSpPr>
        <p:spPr>
          <a:xfrm>
            <a:off x="13440841" y="12223866"/>
            <a:ext cx="14282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lang="fr-FR" sz="2000">
                <a:solidFill>
                  <a:srgbClr val="000000">
                    <a:alpha val="11077"/>
                  </a:srgbClr>
                </a:solidFill>
                <a:effectLst>
                  <a:outerShdw blurRad="1270000" dist="50800" dir="5400000" algn="ctr" rotWithShape="0">
                    <a:srgbClr val="000000">
                      <a:alpha val="43137"/>
                    </a:srgbClr>
                  </a:outerShdw>
                </a:effectLst>
              </a:rPr>
              <a:t>EU </a:t>
            </a:r>
            <a:r>
              <a:rPr lang="fr-FR" sz="2000" err="1">
                <a:solidFill>
                  <a:srgbClr val="000000">
                    <a:alpha val="11077"/>
                  </a:srgbClr>
                </a:solidFill>
                <a:effectLst>
                  <a:outerShdw blurRad="1270000" dist="50800" dir="5400000" algn="ctr" rotWithShape="0">
                    <a:srgbClr val="000000">
                      <a:alpha val="43137"/>
                    </a:srgbClr>
                  </a:outerShdw>
                </a:effectLst>
              </a:rPr>
              <a:t>projects</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53" name="ZoneTexte 52"/>
          <p:cNvSpPr txBox="1"/>
          <p:nvPr/>
        </p:nvSpPr>
        <p:spPr>
          <a:xfrm>
            <a:off x="16298364" y="5513162"/>
            <a:ext cx="117179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Expertise</a:t>
            </a:r>
          </a:p>
        </p:txBody>
      </p:sp>
      <p:sp>
        <p:nvSpPr>
          <p:cNvPr id="54" name="ZoneTexte 53"/>
          <p:cNvSpPr txBox="1"/>
          <p:nvPr/>
        </p:nvSpPr>
        <p:spPr>
          <a:xfrm>
            <a:off x="18695902" y="5498622"/>
            <a:ext cx="151086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Integration</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55" name="ZoneTexte 54"/>
          <p:cNvSpPr txBox="1"/>
          <p:nvPr/>
        </p:nvSpPr>
        <p:spPr>
          <a:xfrm>
            <a:off x="16330084" y="7115909"/>
            <a:ext cx="117179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Expertise</a:t>
            </a:r>
          </a:p>
        </p:txBody>
      </p:sp>
      <p:sp>
        <p:nvSpPr>
          <p:cNvPr id="56" name="ZoneTexte 55"/>
          <p:cNvSpPr txBox="1"/>
          <p:nvPr/>
        </p:nvSpPr>
        <p:spPr>
          <a:xfrm>
            <a:off x="18727622" y="7101369"/>
            <a:ext cx="151086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Integration</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66" name="ZoneTexte 65"/>
          <p:cNvSpPr txBox="1"/>
          <p:nvPr/>
        </p:nvSpPr>
        <p:spPr>
          <a:xfrm>
            <a:off x="16298364" y="8672859"/>
            <a:ext cx="117179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Expertise</a:t>
            </a:r>
          </a:p>
        </p:txBody>
      </p:sp>
      <p:sp>
        <p:nvSpPr>
          <p:cNvPr id="67" name="ZoneTexte 66"/>
          <p:cNvSpPr txBox="1"/>
          <p:nvPr/>
        </p:nvSpPr>
        <p:spPr>
          <a:xfrm>
            <a:off x="18695902" y="8658319"/>
            <a:ext cx="151086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Integration</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68" name="ZoneTexte 67"/>
          <p:cNvSpPr txBox="1"/>
          <p:nvPr/>
        </p:nvSpPr>
        <p:spPr>
          <a:xfrm>
            <a:off x="16298364" y="10277973"/>
            <a:ext cx="117179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Expertise</a:t>
            </a:r>
          </a:p>
        </p:txBody>
      </p:sp>
      <p:sp>
        <p:nvSpPr>
          <p:cNvPr id="69" name="ZoneTexte 68"/>
          <p:cNvSpPr txBox="1"/>
          <p:nvPr/>
        </p:nvSpPr>
        <p:spPr>
          <a:xfrm>
            <a:off x="18695902" y="10263433"/>
            <a:ext cx="151086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Integration</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70" name="ZoneTexte 69"/>
          <p:cNvSpPr txBox="1"/>
          <p:nvPr/>
        </p:nvSpPr>
        <p:spPr>
          <a:xfrm>
            <a:off x="16267235" y="11808422"/>
            <a:ext cx="117179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Expertise</a:t>
            </a:r>
          </a:p>
        </p:txBody>
      </p:sp>
      <p:sp>
        <p:nvSpPr>
          <p:cNvPr id="71" name="ZoneTexte 70"/>
          <p:cNvSpPr txBox="1"/>
          <p:nvPr/>
        </p:nvSpPr>
        <p:spPr>
          <a:xfrm>
            <a:off x="18664773" y="11793882"/>
            <a:ext cx="151086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Integration</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91" name="ZoneTexte 90"/>
          <p:cNvSpPr txBox="1"/>
          <p:nvPr/>
        </p:nvSpPr>
        <p:spPr>
          <a:xfrm>
            <a:off x="22174200" y="9514662"/>
            <a:ext cx="102657"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endParaRPr kumimoji="0" lang="fr-FR" sz="6400" b="0" i="0" u="none" strike="noStrike" cap="none" spc="0" baseline="0">
              <a:ln>
                <a:noFill/>
              </a:ln>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52" name="Rectangle : coins arrondis 51"/>
          <p:cNvSpPr/>
          <p:nvPr/>
        </p:nvSpPr>
        <p:spPr>
          <a:xfrm>
            <a:off x="4413243" y="4444273"/>
            <a:ext cx="19046099" cy="5425599"/>
          </a:xfrm>
          <a:prstGeom prst="roundRect">
            <a:avLst/>
          </a:prstGeom>
          <a:solidFill>
            <a:srgbClr val="FFFFFF">
              <a:alpha val="91872"/>
            </a:srgb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defTabSz="2438337" rtl="0" fontAlgn="auto" latinLnBrk="0" hangingPunct="0">
              <a:lnSpc>
                <a:spcPct val="100000"/>
              </a:lnSpc>
              <a:spcBef>
                <a:spcPts val="0"/>
              </a:spcBef>
              <a:spcAft>
                <a:spcPts val="0"/>
              </a:spcAft>
              <a:buSzPct val="100000"/>
              <a:buFontTx/>
              <a:buNone/>
            </a:pPr>
            <a:endParaRPr lang="fr-FR" sz="4000">
              <a:solidFill>
                <a:srgbClr val="5E5E5E"/>
              </a:solidFill>
              <a:latin typeface="+mn-lt"/>
              <a:ea typeface="+mn-ea"/>
              <a:cs typeface="+mn-cs"/>
              <a:sym typeface="Helvetica Neue" panose="02000503000000020004" pitchFamily="2" charset="0"/>
            </a:endParaRPr>
          </a:p>
          <a:p>
            <a:pPr marL="1143000" marR="0" indent="-1143000" defTabSz="2438337" rtl="0" fontAlgn="auto" latinLnBrk="0" hangingPunct="0">
              <a:lnSpc>
                <a:spcPct val="100000"/>
              </a:lnSpc>
              <a:spcBef>
                <a:spcPts val="0"/>
              </a:spcBef>
              <a:spcAft>
                <a:spcPts val="0"/>
              </a:spcAft>
              <a:buSzPct val="100000"/>
              <a:buAutoNum type="arabicPeriod"/>
            </a:pPr>
            <a:r>
              <a:rPr kumimoji="0" lang="fr-FR" sz="6000" b="0" i="0" u="none" strike="noStrike" cap="none" spc="0" baseline="0" err="1">
                <a:ln>
                  <a:noFill/>
                </a:ln>
                <a:solidFill>
                  <a:srgbClr val="5E5E5E"/>
                </a:solidFill>
                <a:effectLst/>
                <a:uLnTx/>
                <a:latin typeface="+mn-lt"/>
                <a:ea typeface="+mn-ea"/>
                <a:cs typeface="+mn-cs"/>
                <a:sym typeface="Helvetica Neue" panose="02000503000000020004" pitchFamily="2" charset="0"/>
              </a:rPr>
              <a:t>Get</a:t>
            </a:r>
            <a:r>
              <a:rPr kumimoji="0" lang="fr-FR" sz="6000" b="0" i="0" u="none" strike="noStrike" cap="none" spc="0" baseline="0">
                <a:ln>
                  <a:noFill/>
                </a:ln>
                <a:solidFill>
                  <a:srgbClr val="5E5E5E"/>
                </a:solidFill>
                <a:effectLst/>
                <a:uLnTx/>
                <a:latin typeface="+mn-lt"/>
                <a:ea typeface="+mn-ea"/>
                <a:cs typeface="+mn-cs"/>
                <a:sym typeface="Helvetica Neue" panose="02000503000000020004" pitchFamily="2" charset="0"/>
              </a:rPr>
              <a:t> &amp; structure data </a:t>
            </a:r>
            <a:r>
              <a:rPr kumimoji="0" lang="fr-FR" sz="3200" b="0" i="0" u="none" strike="noStrike" cap="none" spc="0" baseline="0">
                <a:ln>
                  <a:noFill/>
                </a:ln>
                <a:solidFill>
                  <a:srgbClr val="5E5E5E"/>
                </a:solidFill>
                <a:effectLst/>
                <a:uLnTx/>
                <a:latin typeface="+mn-lt"/>
                <a:ea typeface="+mn-ea"/>
                <a:cs typeface="+mn-cs"/>
                <a:sym typeface="Helvetica Neue" panose="02000503000000020004" pitchFamily="2" charset="0"/>
              </a:rPr>
              <a:t>(</a:t>
            </a:r>
            <a:r>
              <a:rPr kumimoji="0" lang="fr-FR" sz="3200" b="0" i="0" u="none" strike="noStrike" cap="none" spc="0" baseline="0" err="1">
                <a:ln>
                  <a:noFill/>
                </a:ln>
                <a:solidFill>
                  <a:srgbClr val="5E5E5E"/>
                </a:solidFill>
                <a:effectLst/>
                <a:uLnTx/>
                <a:latin typeface="+mn-lt"/>
                <a:ea typeface="+mn-ea"/>
                <a:cs typeface="+mn-cs"/>
                <a:sym typeface="Helvetica Neue" panose="02000503000000020004" pitchFamily="2" charset="0"/>
              </a:rPr>
              <a:t>even</a:t>
            </a:r>
            <a:r>
              <a:rPr kumimoji="0" lang="fr-FR" sz="3200" b="0" i="0" u="none" strike="noStrike" cap="none" spc="0" baseline="0">
                <a:ln>
                  <a:noFill/>
                </a:ln>
                <a:solidFill>
                  <a:srgbClr val="5E5E5E"/>
                </a:solidFill>
                <a:effectLst/>
                <a:uLnTx/>
                <a:latin typeface="+mn-lt"/>
                <a:ea typeface="+mn-ea"/>
                <a:cs typeface="+mn-cs"/>
                <a:sym typeface="Helvetica Neue" panose="02000503000000020004" pitchFamily="2" charset="0"/>
              </a:rPr>
              <a:t> if </a:t>
            </a:r>
            <a:r>
              <a:rPr kumimoji="0" lang="fr-FR" sz="3200" b="0" i="0" u="none" strike="noStrike" cap="none" spc="0" baseline="0" err="1">
                <a:ln>
                  <a:noFill/>
                </a:ln>
                <a:solidFill>
                  <a:srgbClr val="5E5E5E"/>
                </a:solidFill>
                <a:effectLst/>
                <a:uLnTx/>
                <a:latin typeface="+mn-lt"/>
                <a:ea typeface="+mn-ea"/>
                <a:cs typeface="+mn-cs"/>
                <a:sym typeface="Helvetica Neue" panose="02000503000000020004" pitchFamily="2" charset="0"/>
              </a:rPr>
              <a:t>you</a:t>
            </a:r>
            <a:r>
              <a:rPr kumimoji="0" lang="fr-FR" sz="3200" b="0" i="0" u="none" strike="noStrike" cap="none" spc="0" baseline="0">
                <a:ln>
                  <a:noFill/>
                </a:ln>
                <a:solidFill>
                  <a:srgbClr val="5E5E5E"/>
                </a:solidFill>
                <a:effectLst/>
                <a:uLnTx/>
                <a:latin typeface="+mn-lt"/>
                <a:ea typeface="+mn-ea"/>
                <a:cs typeface="+mn-cs"/>
                <a:sym typeface="Helvetica Neue" panose="02000503000000020004" pitchFamily="2" charset="0"/>
              </a:rPr>
              <a:t> </a:t>
            </a:r>
            <a:r>
              <a:rPr kumimoji="0" lang="fr-FR" sz="3200" b="0" i="0" u="none" strike="noStrike" cap="none" spc="0" baseline="0" err="1">
                <a:ln>
                  <a:noFill/>
                </a:ln>
                <a:solidFill>
                  <a:srgbClr val="5E5E5E"/>
                </a:solidFill>
                <a:effectLst/>
                <a:uLnTx/>
                <a:latin typeface="+mn-lt"/>
                <a:ea typeface="+mn-ea"/>
                <a:cs typeface="+mn-cs"/>
                <a:sym typeface="Helvetica Neue" panose="02000503000000020004" pitchFamily="2" charset="0"/>
              </a:rPr>
              <a:t>don’t</a:t>
            </a:r>
            <a:r>
              <a:rPr kumimoji="0" lang="fr-FR" sz="3200" b="0" i="0" u="none" strike="noStrike" cap="none" spc="0" baseline="0">
                <a:ln>
                  <a:noFill/>
                </a:ln>
                <a:solidFill>
                  <a:srgbClr val="5E5E5E"/>
                </a:solidFill>
                <a:effectLst/>
                <a:uLnTx/>
                <a:latin typeface="+mn-lt"/>
                <a:ea typeface="+mn-ea"/>
                <a:cs typeface="+mn-cs"/>
                <a:sym typeface="Helvetica Neue" panose="02000503000000020004" pitchFamily="2" charset="0"/>
              </a:rPr>
              <a:t> know </a:t>
            </a:r>
            <a:r>
              <a:rPr kumimoji="0" lang="fr-FR" sz="3200" b="0" i="0" u="none" strike="noStrike" cap="none" spc="0" baseline="0" err="1">
                <a:ln>
                  <a:noFill/>
                </a:ln>
                <a:solidFill>
                  <a:srgbClr val="5E5E5E"/>
                </a:solidFill>
                <a:effectLst/>
                <a:uLnTx/>
                <a:latin typeface="+mn-lt"/>
                <a:ea typeface="+mn-ea"/>
                <a:cs typeface="+mn-cs"/>
                <a:sym typeface="Helvetica Neue" panose="02000503000000020004" pitchFamily="2" charset="0"/>
              </a:rPr>
              <a:t>yet</a:t>
            </a:r>
            <a:r>
              <a:rPr kumimoji="0" lang="fr-FR" sz="3200" b="0" i="0" u="none" strike="noStrike" cap="none" spc="0" baseline="0">
                <a:ln>
                  <a:noFill/>
                </a:ln>
                <a:solidFill>
                  <a:srgbClr val="5E5E5E"/>
                </a:solidFill>
                <a:effectLst/>
                <a:uLnTx/>
                <a:latin typeface="+mn-lt"/>
                <a:ea typeface="+mn-ea"/>
                <a:cs typeface="+mn-cs"/>
                <a:sym typeface="Helvetica Neue" panose="02000503000000020004" pitchFamily="2" charset="0"/>
              </a:rPr>
              <a:t> </a:t>
            </a:r>
            <a:r>
              <a:rPr kumimoji="0" lang="fr-FR" sz="3200" b="0" i="0" u="none" strike="noStrike" cap="none" spc="0" baseline="0" err="1">
                <a:ln>
                  <a:noFill/>
                </a:ln>
                <a:solidFill>
                  <a:srgbClr val="5E5E5E"/>
                </a:solidFill>
                <a:effectLst/>
                <a:uLnTx/>
                <a:latin typeface="+mn-lt"/>
                <a:ea typeface="+mn-ea"/>
                <a:cs typeface="+mn-cs"/>
                <a:sym typeface="Helvetica Neue" panose="02000503000000020004" pitchFamily="2" charset="0"/>
              </a:rPr>
              <a:t>why</a:t>
            </a:r>
            <a:r>
              <a:rPr kumimoji="0" lang="fr-FR" sz="3200" b="0" i="0" u="none" strike="noStrike" cap="none" spc="0" baseline="0">
                <a:ln>
                  <a:noFill/>
                </a:ln>
                <a:solidFill>
                  <a:srgbClr val="5E5E5E"/>
                </a:solidFill>
                <a:effectLst/>
                <a:uLnTx/>
                <a:latin typeface="+mn-lt"/>
                <a:ea typeface="+mn-ea"/>
                <a:cs typeface="+mn-cs"/>
                <a:sym typeface="Helvetica Neue" panose="02000503000000020004" pitchFamily="2" charset="0"/>
              </a:rPr>
              <a:t>)</a:t>
            </a:r>
          </a:p>
          <a:p>
            <a:pPr marL="1143000" marR="0" indent="-1143000" defTabSz="2438337" rtl="0" fontAlgn="auto" latinLnBrk="0" hangingPunct="0">
              <a:lnSpc>
                <a:spcPct val="100000"/>
              </a:lnSpc>
              <a:spcBef>
                <a:spcPts val="0"/>
              </a:spcBef>
              <a:spcAft>
                <a:spcPts val="0"/>
              </a:spcAft>
              <a:buSzPct val="100000"/>
              <a:buAutoNum type="arabicPeriod"/>
            </a:pPr>
            <a:r>
              <a:rPr lang="fr-FR" sz="6000">
                <a:solidFill>
                  <a:srgbClr val="5E5E5E"/>
                </a:solidFill>
                <a:latin typeface="+mn-lt"/>
                <a:ea typeface="+mn-ea"/>
                <a:cs typeface="+mn-cs"/>
                <a:sym typeface="Helvetica Neue" panose="02000503000000020004" pitchFamily="2" charset="0"/>
              </a:rPr>
              <a:t>Share &amp; combine data </a:t>
            </a:r>
            <a:r>
              <a:rPr lang="fr-FR" sz="3200">
                <a:solidFill>
                  <a:srgbClr val="5E5E5E"/>
                </a:solidFill>
                <a:latin typeface="+mn-lt"/>
                <a:ea typeface="+mn-ea"/>
                <a:cs typeface="+mn-cs"/>
                <a:sym typeface="Helvetica Neue" panose="02000503000000020004" pitchFamily="2" charset="0"/>
              </a:rPr>
              <a:t>(</a:t>
            </a:r>
            <a:r>
              <a:rPr lang="fr-FR" sz="3200" err="1">
                <a:solidFill>
                  <a:srgbClr val="5E5E5E"/>
                </a:solidFill>
                <a:latin typeface="+mn-lt"/>
                <a:ea typeface="+mn-ea"/>
                <a:cs typeface="+mn-cs"/>
                <a:sym typeface="Helvetica Neue" panose="02000503000000020004" pitchFamily="2" charset="0"/>
              </a:rPr>
              <a:t>users</a:t>
            </a:r>
            <a:r>
              <a:rPr lang="fr-FR" sz="3200">
                <a:solidFill>
                  <a:srgbClr val="5E5E5E"/>
                </a:solidFill>
                <a:latin typeface="+mn-lt"/>
                <a:ea typeface="+mn-ea"/>
                <a:cs typeface="+mn-cs"/>
                <a:sym typeface="Helvetica Neue" panose="02000503000000020004" pitchFamily="2" charset="0"/>
              </a:rPr>
              <a:t>, sites, </a:t>
            </a:r>
            <a:r>
              <a:rPr lang="fr-FR" sz="3200" err="1">
                <a:solidFill>
                  <a:srgbClr val="5E5E5E"/>
                </a:solidFill>
                <a:latin typeface="+mn-lt"/>
                <a:ea typeface="+mn-ea"/>
                <a:cs typeface="+mn-cs"/>
                <a:sym typeface="Helvetica Neue" panose="02000503000000020004" pitchFamily="2" charset="0"/>
              </a:rPr>
              <a:t>communities</a:t>
            </a:r>
            <a:r>
              <a:rPr lang="fr-FR" sz="3200">
                <a:solidFill>
                  <a:srgbClr val="5E5E5E"/>
                </a:solidFill>
                <a:latin typeface="+mn-lt"/>
                <a:ea typeface="+mn-ea"/>
                <a:cs typeface="+mn-cs"/>
                <a:sym typeface="Helvetica Neue" panose="02000503000000020004" pitchFamily="2" charset="0"/>
              </a:rPr>
              <a:t>, providers, etc.)</a:t>
            </a:r>
          </a:p>
          <a:p>
            <a:pPr marL="1143000" marR="0" indent="-1143000" defTabSz="2438337" rtl="0" fontAlgn="auto" latinLnBrk="0" hangingPunct="0">
              <a:lnSpc>
                <a:spcPct val="100000"/>
              </a:lnSpc>
              <a:spcBef>
                <a:spcPts val="0"/>
              </a:spcBef>
              <a:spcAft>
                <a:spcPts val="0"/>
              </a:spcAft>
              <a:buSzPct val="100000"/>
              <a:buAutoNum type="arabicPeriod"/>
            </a:pPr>
            <a:r>
              <a:rPr kumimoji="0" lang="fr-FR" sz="6000" b="0" i="0" u="none" strike="noStrike" cap="none" spc="0" baseline="0" err="1">
                <a:ln>
                  <a:noFill/>
                </a:ln>
                <a:solidFill>
                  <a:srgbClr val="5E5E5E"/>
                </a:solidFill>
                <a:effectLst/>
                <a:uLnTx/>
                <a:latin typeface="+mn-lt"/>
                <a:ea typeface="+mn-ea"/>
                <a:cs typeface="+mn-cs"/>
                <a:sym typeface="Helvetica Neue" panose="02000503000000020004" pitchFamily="2" charset="0"/>
              </a:rPr>
              <a:t>Define</a:t>
            </a:r>
            <a:r>
              <a:rPr kumimoji="0" lang="fr-FR" sz="6000" b="0" i="0" u="none" strike="noStrike" cap="none" spc="0" baseline="0">
                <a:ln>
                  <a:noFill/>
                </a:ln>
                <a:solidFill>
                  <a:srgbClr val="5E5E5E"/>
                </a:solidFill>
                <a:effectLst/>
                <a:uLnTx/>
                <a:latin typeface="+mn-lt"/>
                <a:ea typeface="+mn-ea"/>
                <a:cs typeface="+mn-cs"/>
                <a:sym typeface="Helvetica Neue" panose="02000503000000020004" pitchFamily="2" charset="0"/>
              </a:rPr>
              <a:t> </a:t>
            </a:r>
            <a:r>
              <a:rPr kumimoji="0" lang="fr-FR" sz="3200" b="0" i="0" u="none" strike="noStrike" cap="none" spc="0" baseline="0">
                <a:ln>
                  <a:noFill/>
                </a:ln>
                <a:solidFill>
                  <a:srgbClr val="5E5E5E"/>
                </a:solidFill>
                <a:effectLst/>
                <a:uLnTx/>
                <a:latin typeface="+mn-lt"/>
                <a:ea typeface="+mn-ea"/>
                <a:cs typeface="+mn-cs"/>
                <a:sym typeface="Helvetica Neue" panose="02000503000000020004" pitchFamily="2" charset="0"/>
              </a:rPr>
              <a:t>(</a:t>
            </a:r>
            <a:r>
              <a:rPr kumimoji="0" lang="fr-FR" sz="3200" b="0" i="0" u="none" strike="noStrike" cap="none" spc="0" baseline="0" err="1">
                <a:ln>
                  <a:noFill/>
                </a:ln>
                <a:solidFill>
                  <a:srgbClr val="5E5E5E"/>
                </a:solidFill>
                <a:effectLst/>
                <a:uLnTx/>
                <a:latin typeface="+mn-lt"/>
                <a:ea typeface="+mn-ea"/>
                <a:cs typeface="+mn-cs"/>
                <a:sym typeface="Helvetica Neue" panose="02000503000000020004" pitchFamily="2" charset="0"/>
              </a:rPr>
              <a:t>steped</a:t>
            </a:r>
            <a:r>
              <a:rPr kumimoji="0" lang="fr-FR" sz="3200" b="0" i="0" u="none" strike="noStrike" cap="none" spc="0" baseline="0">
                <a:ln>
                  <a:noFill/>
                </a:ln>
                <a:solidFill>
                  <a:srgbClr val="5E5E5E"/>
                </a:solidFill>
                <a:effectLst/>
                <a:uLnTx/>
                <a:latin typeface="+mn-lt"/>
                <a:ea typeface="+mn-ea"/>
                <a:cs typeface="+mn-cs"/>
                <a:sym typeface="Helvetica Neue" panose="02000503000000020004" pitchFamily="2" charset="0"/>
              </a:rPr>
              <a:t>) </a:t>
            </a:r>
            <a:r>
              <a:rPr kumimoji="0" lang="fr-FR" sz="6000" b="0" i="0" u="none" strike="noStrike" cap="none" spc="0" baseline="0" err="1">
                <a:ln>
                  <a:noFill/>
                </a:ln>
                <a:solidFill>
                  <a:srgbClr val="5E5E5E"/>
                </a:solidFill>
                <a:effectLst/>
                <a:uLnTx/>
                <a:latin typeface="+mn-lt"/>
                <a:ea typeface="+mn-ea"/>
                <a:cs typeface="+mn-cs"/>
                <a:sym typeface="Helvetica Neue" panose="02000503000000020004" pitchFamily="2" charset="0"/>
              </a:rPr>
              <a:t>targets</a:t>
            </a:r>
            <a:r>
              <a:rPr kumimoji="0" lang="fr-FR" sz="6000" b="0" i="0" u="none" strike="noStrike" cap="none" spc="0" baseline="0">
                <a:ln>
                  <a:noFill/>
                </a:ln>
                <a:solidFill>
                  <a:srgbClr val="5E5E5E"/>
                </a:solidFill>
                <a:effectLst/>
                <a:uLnTx/>
                <a:latin typeface="+mn-lt"/>
                <a:ea typeface="+mn-ea"/>
                <a:cs typeface="+mn-cs"/>
                <a:sym typeface="Helvetica Neue" panose="02000503000000020004" pitchFamily="2" charset="0"/>
              </a:rPr>
              <a:t> of </a:t>
            </a:r>
            <a:r>
              <a:rPr kumimoji="0" lang="fr-FR" sz="6000" b="0" i="0" u="none" strike="noStrike" cap="none" spc="0" baseline="0" err="1">
                <a:ln>
                  <a:noFill/>
                </a:ln>
                <a:solidFill>
                  <a:srgbClr val="5E5E5E"/>
                </a:solidFill>
                <a:effectLst/>
                <a:uLnTx/>
                <a:latin typeface="+mn-lt"/>
                <a:ea typeface="+mn-ea"/>
                <a:cs typeface="+mn-cs"/>
                <a:sym typeface="Helvetica Neue" panose="02000503000000020004" pitchFamily="2" charset="0"/>
              </a:rPr>
              <a:t>improvement</a:t>
            </a:r>
            <a:r>
              <a:rPr kumimoji="0" lang="fr-FR" sz="6000" b="0" i="0" u="none" strike="noStrike" cap="none" spc="0" baseline="0">
                <a:ln>
                  <a:noFill/>
                </a:ln>
                <a:solidFill>
                  <a:srgbClr val="5E5E5E"/>
                </a:solidFill>
                <a:effectLst/>
                <a:uLnTx/>
                <a:latin typeface="+mn-lt"/>
                <a:ea typeface="+mn-ea"/>
                <a:cs typeface="+mn-cs"/>
                <a:sym typeface="Helvetica Neue" panose="02000503000000020004" pitchFamily="2" charset="0"/>
              </a:rPr>
              <a:t> </a:t>
            </a:r>
          </a:p>
          <a:p>
            <a:pPr marL="1143000" marR="0" indent="-1143000" defTabSz="2438337" rtl="0" fontAlgn="auto" latinLnBrk="0" hangingPunct="0">
              <a:lnSpc>
                <a:spcPct val="100000"/>
              </a:lnSpc>
              <a:spcBef>
                <a:spcPts val="0"/>
              </a:spcBef>
              <a:spcAft>
                <a:spcPts val="0"/>
              </a:spcAft>
              <a:buSzPct val="100000"/>
              <a:buAutoNum type="arabicPeriod"/>
            </a:pPr>
            <a:r>
              <a:rPr lang="fr-FR" sz="6000">
                <a:solidFill>
                  <a:srgbClr val="5E5E5E"/>
                </a:solidFill>
                <a:latin typeface="+mn-lt"/>
                <a:ea typeface="+mn-ea"/>
                <a:cs typeface="+mn-cs"/>
                <a:sym typeface="Helvetica Neue" panose="02000503000000020004" pitchFamily="2" charset="0"/>
              </a:rPr>
              <a:t>Set </a:t>
            </a:r>
            <a:r>
              <a:rPr lang="fr-FR" sz="3200">
                <a:solidFill>
                  <a:srgbClr val="5E5E5E"/>
                </a:solidFill>
                <a:latin typeface="+mn-lt"/>
                <a:ea typeface="+mn-ea"/>
                <a:cs typeface="+mn-cs"/>
                <a:sym typeface="Helvetica Neue" panose="02000503000000020004" pitchFamily="2" charset="0"/>
              </a:rPr>
              <a:t>(</a:t>
            </a:r>
            <a:r>
              <a:rPr lang="fr-FR" sz="3200" err="1">
                <a:solidFill>
                  <a:srgbClr val="5E5E5E"/>
                </a:solidFill>
                <a:latin typeface="+mn-lt"/>
                <a:ea typeface="+mn-ea"/>
                <a:cs typeface="+mn-cs"/>
                <a:sym typeface="Helvetica Neue" panose="02000503000000020004" pitchFamily="2" charset="0"/>
              </a:rPr>
              <a:t>realistic</a:t>
            </a:r>
            <a:r>
              <a:rPr lang="fr-FR" sz="3200">
                <a:solidFill>
                  <a:srgbClr val="5E5E5E"/>
                </a:solidFill>
                <a:latin typeface="+mn-lt"/>
                <a:ea typeface="+mn-ea"/>
                <a:cs typeface="+mn-cs"/>
                <a:sym typeface="Helvetica Neue" panose="02000503000000020004" pitchFamily="2" charset="0"/>
              </a:rPr>
              <a:t>) </a:t>
            </a:r>
            <a:r>
              <a:rPr lang="fr-FR" sz="6000" err="1">
                <a:solidFill>
                  <a:srgbClr val="5E5E5E"/>
                </a:solidFill>
                <a:latin typeface="+mn-lt"/>
                <a:ea typeface="+mn-ea"/>
                <a:cs typeface="+mn-cs"/>
                <a:sym typeface="Helvetica Neue" panose="02000503000000020004" pitchFamily="2" charset="0"/>
              </a:rPr>
              <a:t>requirements</a:t>
            </a:r>
            <a:r>
              <a:rPr lang="fr-FR" sz="6000">
                <a:solidFill>
                  <a:srgbClr val="5E5E5E"/>
                </a:solidFill>
                <a:latin typeface="+mn-lt"/>
                <a:ea typeface="+mn-ea"/>
                <a:cs typeface="+mn-cs"/>
                <a:sym typeface="Helvetica Neue" panose="02000503000000020004" pitchFamily="2" charset="0"/>
              </a:rPr>
              <a:t> in tenders </a:t>
            </a:r>
            <a:r>
              <a:rPr lang="fr-FR" sz="3200">
                <a:solidFill>
                  <a:srgbClr val="5E5E5E"/>
                </a:solidFill>
                <a:latin typeface="+mn-lt"/>
                <a:ea typeface="+mn-ea"/>
                <a:cs typeface="+mn-cs"/>
                <a:sym typeface="Helvetica Neue" panose="02000503000000020004" pitchFamily="2" charset="0"/>
              </a:rPr>
              <a:t>(and </a:t>
            </a:r>
            <a:r>
              <a:rPr lang="fr-FR" sz="3200" err="1">
                <a:solidFill>
                  <a:srgbClr val="5E5E5E"/>
                </a:solidFill>
                <a:latin typeface="+mn-lt"/>
                <a:ea typeface="+mn-ea"/>
                <a:cs typeface="+mn-cs"/>
                <a:sym typeface="Helvetica Neue" panose="02000503000000020004" pitchFamily="2" charset="0"/>
              </a:rPr>
              <a:t>discuss</a:t>
            </a:r>
            <a:r>
              <a:rPr lang="fr-FR" sz="3200">
                <a:solidFill>
                  <a:srgbClr val="5E5E5E"/>
                </a:solidFill>
                <a:latin typeface="+mn-lt"/>
                <a:ea typeface="+mn-ea"/>
                <a:cs typeface="+mn-cs"/>
                <a:sym typeface="Helvetica Neue" panose="02000503000000020004" pitchFamily="2" charset="0"/>
              </a:rPr>
              <a:t> far in </a:t>
            </a:r>
            <a:r>
              <a:rPr lang="fr-FR" sz="3200" err="1">
                <a:solidFill>
                  <a:srgbClr val="5E5E5E"/>
                </a:solidFill>
                <a:latin typeface="+mn-lt"/>
                <a:ea typeface="+mn-ea"/>
                <a:cs typeface="+mn-cs"/>
                <a:sym typeface="Helvetica Neue" panose="02000503000000020004" pitchFamily="2" charset="0"/>
              </a:rPr>
              <a:t>advance</a:t>
            </a:r>
            <a:r>
              <a:rPr lang="fr-FR" sz="3200">
                <a:solidFill>
                  <a:srgbClr val="5E5E5E"/>
                </a:solidFill>
                <a:latin typeface="+mn-lt"/>
                <a:ea typeface="+mn-ea"/>
                <a:cs typeface="+mn-cs"/>
                <a:sym typeface="Helvetica Neue" panose="02000503000000020004" pitchFamily="2" charset="0"/>
              </a:rPr>
              <a:t>)</a:t>
            </a:r>
          </a:p>
          <a:p>
            <a:pPr marR="0" defTabSz="2438337" rtl="0" fontAlgn="auto" latinLnBrk="0" hangingPunct="0">
              <a:lnSpc>
                <a:spcPct val="100000"/>
              </a:lnSpc>
              <a:spcBef>
                <a:spcPts val="0"/>
              </a:spcBef>
              <a:spcAft>
                <a:spcPts val="0"/>
              </a:spcAft>
              <a:buSzPct val="100000"/>
            </a:pPr>
            <a:endParaRPr lang="fr-FR" sz="3200">
              <a:solidFill>
                <a:srgbClr val="5E5E5E"/>
              </a:solidFill>
              <a:latin typeface="+mn-lt"/>
              <a:ea typeface="+mn-ea"/>
              <a:cs typeface="+mn-cs"/>
              <a:sym typeface="Helvetica Neue" panose="02000503000000020004" pitchFamily="2" charset="0"/>
            </a:endParaRPr>
          </a:p>
        </p:txBody>
      </p:sp>
      <p:pic>
        <p:nvPicPr>
          <p:cNvPr id="72" name="Picture 2" descr="Visuals - European Commission"/>
          <p:cNvPicPr>
            <a:picLocks noChangeAspect="1" noChangeArrowheads="1"/>
          </p:cNvPicPr>
          <p:nvPr/>
        </p:nvPicPr>
        <p:blipFill>
          <a:blip r:embed="rId5"/>
          <a:srcRect/>
          <a:stretch>
            <a:fillRect/>
          </a:stretch>
        </p:blipFill>
        <p:spPr bwMode="auto">
          <a:xfrm>
            <a:off x="7587555" y="9316666"/>
            <a:ext cx="12039242" cy="3294732"/>
          </a:xfrm>
          <a:prstGeom prst="rect">
            <a:avLst/>
          </a:prstGeom>
          <a:solidFill>
            <a:schemeClr val="bg1">
              <a:lumMod val="20000"/>
              <a:lumOff val="80000"/>
            </a:schemeClr>
          </a:solidFill>
        </p:spPr>
      </p:pic>
      <p:sp>
        <p:nvSpPr>
          <p:cNvPr id="76" name="Rectangle : coins arrondis 75"/>
          <p:cNvSpPr/>
          <p:nvPr/>
        </p:nvSpPr>
        <p:spPr>
          <a:xfrm>
            <a:off x="5217642" y="1691618"/>
            <a:ext cx="15354845" cy="1611789"/>
          </a:xfrm>
          <a:prstGeom prst="round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kumimoji="0" lang="fr-FR" sz="88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sp>
        <p:nvSpPr>
          <p:cNvPr id="23" name="ZoneTexte 22"/>
          <p:cNvSpPr txBox="1"/>
          <p:nvPr/>
        </p:nvSpPr>
        <p:spPr>
          <a:xfrm>
            <a:off x="5796461" y="1812520"/>
            <a:ext cx="14643432"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8000" b="1"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Why</a:t>
            </a:r>
            <a:r>
              <a:rPr kumimoji="0" lang="fr-FR" sz="8000" b="1"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kumimoji="0" lang="fr-FR" sz="8000" b="1"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we</a:t>
            </a:r>
            <a:r>
              <a:rPr kumimoji="0" lang="fr-FR" sz="8000" b="1"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must all </a:t>
            </a:r>
            <a:r>
              <a:rPr kumimoji="0" lang="fr-FR" sz="8000" b="1"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be</a:t>
            </a:r>
            <a:r>
              <a:rPr kumimoji="0" lang="fr-FR" sz="8000" b="1"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kumimoji="0" lang="fr-FR" sz="8000" b="1"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involved</a:t>
            </a:r>
            <a:r>
              <a:rPr kumimoji="0" lang="fr-FR" sz="8000" b="1"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5 Effective Ways to Improve Customer Service Efficiency"/>
          <p:cNvPicPr>
            <a:picLocks noChangeAspect="1" noChangeArrowheads="1"/>
          </p:cNvPicPr>
          <p:nvPr/>
        </p:nvPicPr>
        <p:blipFill>
          <a:blip r:embed="rId3"/>
          <a:srcRect l="21813" t="1" r="22727" b="-32187"/>
          <a:stretch/>
        </p:blipFill>
        <p:spPr bwMode="auto">
          <a:xfrm>
            <a:off x="1470315" y="1258552"/>
            <a:ext cx="2438922" cy="2180679"/>
          </a:xfrm>
          <a:prstGeom prst="ellipse">
            <a:avLst/>
          </a:prstGeom>
          <a:noFill/>
        </p:spPr>
      </p:pic>
      <p:pic>
        <p:nvPicPr>
          <p:cNvPr id="1028" name="Picture 4" descr="Premium Vector | Question mark low poly design."/>
          <p:cNvPicPr>
            <a:picLocks noChangeAspect="1" noChangeArrowheads="1"/>
          </p:cNvPicPr>
          <p:nvPr/>
        </p:nvPicPr>
        <p:blipFill>
          <a:blip r:embed="rId4"/>
          <a:srcRect l="38201" t="11162" r="3432" b="7726"/>
          <a:stretch/>
        </p:blipFill>
        <p:spPr bwMode="auto">
          <a:xfrm>
            <a:off x="22763463" y="1258552"/>
            <a:ext cx="1488608" cy="1549903"/>
          </a:xfrm>
          <a:prstGeom prst="trapezoid">
            <a:avLst/>
          </a:prstGeom>
          <a:noFill/>
        </p:spPr>
      </p:pic>
      <p:sp>
        <p:nvSpPr>
          <p:cNvPr id="2" name="ZoneTexte 1"/>
          <p:cNvSpPr txBox="1"/>
          <p:nvPr/>
        </p:nvSpPr>
        <p:spPr>
          <a:xfrm rot="16200000">
            <a:off x="-4041241" y="6698040"/>
            <a:ext cx="9291005"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How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does</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One </a:t>
            </a:r>
            <a:r>
              <a:rPr kumimoji="0" lang="fr-FR" sz="28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Define</a:t>
            </a:r>
            <a: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An ‘Energy Efficient’ HPC System?</a:t>
            </a:r>
            <a:br>
              <a:rPr kumimoji="0" lang="fr-FR" sz="28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kumimoji="0" lang="fr-FR" sz="1600" b="0" i="0" u="none" strike="noStrike" cap="none" spc="0" baseline="0" err="1">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From</a:t>
            </a:r>
            <a:r>
              <a:rPr kumimoji="0" lang="fr-FR" sz="1600" b="0" i="0" u="none" strike="noStrike" cap="none" spc="0" baseline="0">
                <a:ln>
                  <a:noFill/>
                </a:ln>
                <a:solidFill>
                  <a:schemeClr val="bg1">
                    <a:lumMod val="40000"/>
                    <a:lumOff val="6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Data to Action</a:t>
            </a:r>
          </a:p>
        </p:txBody>
      </p:sp>
      <p:pic>
        <p:nvPicPr>
          <p:cNvPr id="3074" name="Picture 2" descr="Edifixio / Eviden | Association Française des Fundraisers"/>
          <p:cNvPicPr>
            <a:picLocks noChangeAspect="1" noChangeArrowheads="1"/>
          </p:cNvPicPr>
          <p:nvPr/>
        </p:nvPicPr>
        <p:blipFill>
          <a:blip r:embed="rId5"/>
          <a:srcRect/>
          <a:stretch>
            <a:fillRect/>
          </a:stretch>
        </p:blipFill>
        <p:spPr bwMode="auto">
          <a:xfrm>
            <a:off x="18131528" y="1079387"/>
            <a:ext cx="4631935" cy="1406061"/>
          </a:xfrm>
          <a:prstGeom prst="rect">
            <a:avLst/>
          </a:prstGeom>
          <a:noFill/>
        </p:spPr>
      </p:pic>
      <p:sp>
        <p:nvSpPr>
          <p:cNvPr id="23" name="ZoneTexte 22"/>
          <p:cNvSpPr txBox="1"/>
          <p:nvPr/>
        </p:nvSpPr>
        <p:spPr>
          <a:xfrm>
            <a:off x="5296488" y="1261414"/>
            <a:ext cx="13021193"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Where</a:t>
            </a: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 provider </a:t>
            </a: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may</a:t>
            </a: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be</a:t>
            </a: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kumimoji="0" lang="fr-FR" sz="64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involved</a:t>
            </a:r>
            <a:r>
              <a:rPr kumimoji="0" lang="fr-FR" sz="64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p:txBody>
      </p:sp>
      <p:sp>
        <p:nvSpPr>
          <p:cNvPr id="3" name="ZoneTexte 2"/>
          <p:cNvSpPr txBox="1"/>
          <p:nvPr/>
        </p:nvSpPr>
        <p:spPr>
          <a:xfrm>
            <a:off x="18422102" y="2121597"/>
            <a:ext cx="229550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400" b="0" i="0" u="none" strike="noStrike" cap="none" spc="0" baseline="0">
                <a:ln>
                  <a:noFill/>
                </a:ln>
                <a:solidFill>
                  <a:srgbClr val="FF744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(or </a:t>
            </a:r>
            <a:r>
              <a:rPr kumimoji="0" lang="fr-FR" sz="2400" b="0" i="0" u="none" strike="noStrike" cap="none" spc="0" baseline="0" err="1">
                <a:ln>
                  <a:noFill/>
                </a:ln>
                <a:solidFill>
                  <a:srgbClr val="FF744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any</a:t>
            </a:r>
            <a:r>
              <a:rPr kumimoji="0" lang="fr-FR" sz="2400" b="0" i="0" u="none" strike="noStrike" cap="none" spc="0" baseline="0">
                <a:ln>
                  <a:noFill/>
                </a:ln>
                <a:solidFill>
                  <a:srgbClr val="FF744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kumimoji="0" lang="fr-FR" sz="2400" b="0" i="0" u="none" strike="noStrike" cap="none" spc="0" baseline="0" err="1">
                <a:ln>
                  <a:noFill/>
                </a:ln>
                <a:solidFill>
                  <a:srgbClr val="FF744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other</a:t>
            </a:r>
            <a:r>
              <a:rPr lang="fr-FR" sz="2400">
                <a:solidFill>
                  <a:srgbClr val="FF744B"/>
                </a:solidFill>
              </a:rPr>
              <a:t> </a:t>
            </a:r>
            <a:r>
              <a:rPr lang="fr-FR" sz="2400">
                <a:solidFill>
                  <a:srgbClr val="FF744B"/>
                </a:solidFill>
                <a:sym typeface="Wingdings" panose="05000000000000000000" pitchFamily="2" charset="2"/>
              </a:rPr>
              <a:t></a:t>
            </a:r>
            <a:r>
              <a:rPr lang="fr-FR" sz="2400">
                <a:solidFill>
                  <a:srgbClr val="FF744B"/>
                </a:solidFill>
              </a:rPr>
              <a:t>)</a:t>
            </a:r>
            <a:endParaRPr kumimoji="0" lang="fr-FR" sz="2400" b="0" i="0" u="none" strike="noStrike" cap="none" spc="0" baseline="0">
              <a:ln>
                <a:noFill/>
              </a:ln>
              <a:solidFill>
                <a:srgbClr val="FF744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4" name="ZoneTexte 3"/>
          <p:cNvSpPr txBox="1"/>
          <p:nvPr/>
        </p:nvSpPr>
        <p:spPr>
          <a:xfrm>
            <a:off x="5111415" y="3710845"/>
            <a:ext cx="2773195"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Hardware</a:t>
            </a:r>
          </a:p>
        </p:txBody>
      </p:sp>
      <p:sp>
        <p:nvSpPr>
          <p:cNvPr id="5" name="ZoneTexte 4"/>
          <p:cNvSpPr txBox="1"/>
          <p:nvPr/>
        </p:nvSpPr>
        <p:spPr>
          <a:xfrm>
            <a:off x="11274077" y="3710845"/>
            <a:ext cx="253434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Software</a:t>
            </a:r>
          </a:p>
        </p:txBody>
      </p:sp>
      <p:sp>
        <p:nvSpPr>
          <p:cNvPr id="6" name="ZoneTexte 5"/>
          <p:cNvSpPr txBox="1"/>
          <p:nvPr/>
        </p:nvSpPr>
        <p:spPr>
          <a:xfrm>
            <a:off x="21840426" y="3710845"/>
            <a:ext cx="2329164"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Solution</a:t>
            </a:r>
          </a:p>
        </p:txBody>
      </p:sp>
      <p:sp>
        <p:nvSpPr>
          <p:cNvPr id="7" name="ZoneTexte 6"/>
          <p:cNvSpPr txBox="1"/>
          <p:nvPr/>
        </p:nvSpPr>
        <p:spPr>
          <a:xfrm>
            <a:off x="17207074" y="3710845"/>
            <a:ext cx="2156039"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4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Service</a:t>
            </a:r>
          </a:p>
        </p:txBody>
      </p:sp>
      <p:sp>
        <p:nvSpPr>
          <p:cNvPr id="9" name="ZoneTexte 8"/>
          <p:cNvSpPr txBox="1"/>
          <p:nvPr/>
        </p:nvSpPr>
        <p:spPr>
          <a:xfrm>
            <a:off x="15351705" y="3833956"/>
            <a:ext cx="34304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p:txBody>
      </p:sp>
      <p:sp>
        <p:nvSpPr>
          <p:cNvPr id="13" name="ZoneTexte 12"/>
          <p:cNvSpPr txBox="1"/>
          <p:nvPr/>
        </p:nvSpPr>
        <p:spPr>
          <a:xfrm>
            <a:off x="9410959" y="3833956"/>
            <a:ext cx="34304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p:txBody>
      </p:sp>
      <p:sp>
        <p:nvSpPr>
          <p:cNvPr id="16" name="ZoneTexte 15"/>
          <p:cNvSpPr txBox="1"/>
          <p:nvPr/>
        </p:nvSpPr>
        <p:spPr>
          <a:xfrm>
            <a:off x="20430248" y="3833956"/>
            <a:ext cx="34304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3200" b="0" i="0" u="none" strike="noStrike" cap="none" spc="0" baseline="0">
                <a:ln>
                  <a:noFill/>
                </a:ln>
                <a:solidFill>
                  <a:srgbClr val="000000"/>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p:txBody>
      </p:sp>
      <p:sp>
        <p:nvSpPr>
          <p:cNvPr id="8" name="ZoneTexte 7"/>
          <p:cNvSpPr txBox="1"/>
          <p:nvPr/>
        </p:nvSpPr>
        <p:spPr>
          <a:xfrm flipH="1">
            <a:off x="1795129" y="6796799"/>
            <a:ext cx="2037198"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Energy </a:t>
            </a:r>
            <a:r>
              <a:rPr kumimoji="0" lang="fr-FR" sz="28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Efficiency</a:t>
            </a:r>
            <a:endPar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0" name="ZoneTexte 9"/>
          <p:cNvSpPr txBox="1"/>
          <p:nvPr/>
        </p:nvSpPr>
        <p:spPr>
          <a:xfrm flipH="1">
            <a:off x="1795129" y="5071012"/>
            <a:ext cx="2037198"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Env. </a:t>
            </a:r>
            <a:r>
              <a:rPr kumimoji="0" lang="fr-FR" sz="28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Footprint</a:t>
            </a:r>
            <a:endPar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1" name="ZoneTexte 10"/>
          <p:cNvSpPr txBox="1"/>
          <p:nvPr/>
        </p:nvSpPr>
        <p:spPr>
          <a:xfrm flipH="1">
            <a:off x="1757943" y="11567786"/>
            <a:ext cx="203719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Re-use</a:t>
            </a:r>
          </a:p>
        </p:txBody>
      </p:sp>
      <p:sp>
        <p:nvSpPr>
          <p:cNvPr id="14" name="ZoneTexte 13"/>
          <p:cNvSpPr txBox="1"/>
          <p:nvPr/>
        </p:nvSpPr>
        <p:spPr>
          <a:xfrm flipH="1">
            <a:off x="1795129" y="8651104"/>
            <a:ext cx="203719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Reliability</a:t>
            </a:r>
            <a:endPar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5" name="ZoneTexte 14"/>
          <p:cNvSpPr txBox="1"/>
          <p:nvPr/>
        </p:nvSpPr>
        <p:spPr>
          <a:xfrm flipH="1">
            <a:off x="1753104" y="12051349"/>
            <a:ext cx="275185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r>
              <a:rPr kumimoji="0" lang="fr-FR" sz="2000" b="0" i="0" u="none" strike="noStrike" cap="none" spc="0" baseline="0" err="1">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inc.</a:t>
            </a:r>
            <a:r>
              <a:rPr kumimoji="0" lang="fr-FR" sz="20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standards)</a:t>
            </a:r>
          </a:p>
        </p:txBody>
      </p:sp>
      <p:sp>
        <p:nvSpPr>
          <p:cNvPr id="17" name="ZoneTexte 16"/>
          <p:cNvSpPr txBox="1"/>
          <p:nvPr/>
        </p:nvSpPr>
        <p:spPr>
          <a:xfrm flipH="1">
            <a:off x="1757943" y="10299791"/>
            <a:ext cx="203719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800" b="0" i="0" u="none" strike="noStrike" cap="none" spc="0" baseline="0">
                <a:ln>
                  <a:noFill/>
                </a:ln>
                <a:solidFill>
                  <a:srgbClr val="1C28CB"/>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Monitor</a:t>
            </a:r>
          </a:p>
        </p:txBody>
      </p:sp>
      <p:cxnSp>
        <p:nvCxnSpPr>
          <p:cNvPr id="18" name="Connecteur droit 17"/>
          <p:cNvCxnSpPr/>
          <p:nvPr/>
        </p:nvCxnSpPr>
        <p:spPr>
          <a:xfrm flipV="1">
            <a:off x="9570562" y="4552101"/>
            <a:ext cx="0" cy="839962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9" name="Connecteur droit 18"/>
          <p:cNvCxnSpPr/>
          <p:nvPr/>
        </p:nvCxnSpPr>
        <p:spPr>
          <a:xfrm>
            <a:off x="3439576" y="4921331"/>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20" name="Connecteur droit 19"/>
          <p:cNvCxnSpPr/>
          <p:nvPr/>
        </p:nvCxnSpPr>
        <p:spPr>
          <a:xfrm flipV="1">
            <a:off x="15523261" y="4552101"/>
            <a:ext cx="0" cy="839962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21" name="Connecteur droit 20"/>
          <p:cNvCxnSpPr/>
          <p:nvPr/>
        </p:nvCxnSpPr>
        <p:spPr>
          <a:xfrm flipV="1">
            <a:off x="20588855" y="4552101"/>
            <a:ext cx="0" cy="839962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34" name="Connecteur droit 33"/>
          <p:cNvCxnSpPr/>
          <p:nvPr/>
        </p:nvCxnSpPr>
        <p:spPr>
          <a:xfrm flipV="1">
            <a:off x="4141028" y="4552101"/>
            <a:ext cx="0" cy="839962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35" name="Connecteur droit 34"/>
          <p:cNvCxnSpPr/>
          <p:nvPr/>
        </p:nvCxnSpPr>
        <p:spPr>
          <a:xfrm>
            <a:off x="3439576" y="6493098"/>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36" name="Connecteur droit 35"/>
          <p:cNvCxnSpPr/>
          <p:nvPr/>
        </p:nvCxnSpPr>
        <p:spPr>
          <a:xfrm>
            <a:off x="3439576" y="8077098"/>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39" name="Connecteur droit 38"/>
          <p:cNvCxnSpPr/>
          <p:nvPr/>
        </p:nvCxnSpPr>
        <p:spPr>
          <a:xfrm>
            <a:off x="3439576" y="9673330"/>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40" name="Connecteur droit 39"/>
          <p:cNvCxnSpPr/>
          <p:nvPr/>
        </p:nvCxnSpPr>
        <p:spPr>
          <a:xfrm>
            <a:off x="3439576" y="11257330"/>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42" name="Connecteur droit 41"/>
          <p:cNvCxnSpPr/>
          <p:nvPr/>
        </p:nvCxnSpPr>
        <p:spPr>
          <a:xfrm>
            <a:off x="3439576" y="12814771"/>
            <a:ext cx="2179074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sp>
        <p:nvSpPr>
          <p:cNvPr id="43" name="ZoneTexte 42"/>
          <p:cNvSpPr txBox="1"/>
          <p:nvPr/>
        </p:nvSpPr>
        <p:spPr>
          <a:xfrm>
            <a:off x="5266874" y="4986484"/>
            <a:ext cx="305211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Components type &amp; </a:t>
            </a: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origin</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44" name="ZoneTexte 43"/>
          <p:cNvSpPr txBox="1"/>
          <p:nvPr/>
        </p:nvSpPr>
        <p:spPr>
          <a:xfrm>
            <a:off x="4289403" y="5474459"/>
            <a:ext cx="2838919"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Transports &amp; Packaging</a:t>
            </a:r>
          </a:p>
        </p:txBody>
      </p:sp>
      <p:sp>
        <p:nvSpPr>
          <p:cNvPr id="47" name="ZoneTexte 46"/>
          <p:cNvSpPr txBox="1"/>
          <p:nvPr/>
        </p:nvSpPr>
        <p:spPr>
          <a:xfrm>
            <a:off x="4871442" y="6002723"/>
            <a:ext cx="381995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Reduced</a:t>
            </a: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number</a:t>
            </a: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of components</a:t>
            </a:r>
          </a:p>
        </p:txBody>
      </p:sp>
      <p:sp>
        <p:nvSpPr>
          <p:cNvPr id="49" name="ZoneTexte 48"/>
          <p:cNvSpPr txBox="1"/>
          <p:nvPr/>
        </p:nvSpPr>
        <p:spPr>
          <a:xfrm>
            <a:off x="7488262" y="5503686"/>
            <a:ext cx="186910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Easy</a:t>
            </a: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to replace</a:t>
            </a:r>
          </a:p>
        </p:txBody>
      </p:sp>
      <p:sp>
        <p:nvSpPr>
          <p:cNvPr id="51" name="ZoneTexte 50"/>
          <p:cNvSpPr txBox="1"/>
          <p:nvPr/>
        </p:nvSpPr>
        <p:spPr>
          <a:xfrm>
            <a:off x="4302667" y="6631967"/>
            <a:ext cx="192841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Heat</a:t>
            </a: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dissipation</a:t>
            </a:r>
          </a:p>
        </p:txBody>
      </p:sp>
      <p:sp>
        <p:nvSpPr>
          <p:cNvPr id="57" name="ZoneTexte 56"/>
          <p:cNvSpPr txBox="1"/>
          <p:nvPr/>
        </p:nvSpPr>
        <p:spPr>
          <a:xfrm>
            <a:off x="4631115" y="7078323"/>
            <a:ext cx="144110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Heat</a:t>
            </a: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re-use</a:t>
            </a:r>
          </a:p>
        </p:txBody>
      </p:sp>
      <p:sp>
        <p:nvSpPr>
          <p:cNvPr id="58" name="ZoneTexte 57"/>
          <p:cNvSpPr txBox="1"/>
          <p:nvPr/>
        </p:nvSpPr>
        <p:spPr>
          <a:xfrm>
            <a:off x="6510487" y="6530987"/>
            <a:ext cx="155491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Water usage</a:t>
            </a:r>
          </a:p>
        </p:txBody>
      </p:sp>
      <p:sp>
        <p:nvSpPr>
          <p:cNvPr id="59" name="ZoneTexte 58"/>
          <p:cNvSpPr txBox="1"/>
          <p:nvPr/>
        </p:nvSpPr>
        <p:spPr>
          <a:xfrm>
            <a:off x="7679290" y="7502021"/>
            <a:ext cx="1670329"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Power control</a:t>
            </a:r>
          </a:p>
        </p:txBody>
      </p:sp>
      <p:sp>
        <p:nvSpPr>
          <p:cNvPr id="60" name="ZoneTexte 59"/>
          <p:cNvSpPr txBox="1"/>
          <p:nvPr/>
        </p:nvSpPr>
        <p:spPr>
          <a:xfrm>
            <a:off x="5228763" y="7539712"/>
            <a:ext cx="1899559"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Efficient </a:t>
            </a: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cooling</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61" name="ZoneTexte 60"/>
          <p:cNvSpPr txBox="1"/>
          <p:nvPr/>
        </p:nvSpPr>
        <p:spPr>
          <a:xfrm>
            <a:off x="6882804" y="6966422"/>
            <a:ext cx="196848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Power </a:t>
            </a: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convertor</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62" name="ZoneTexte 61"/>
          <p:cNvSpPr txBox="1"/>
          <p:nvPr/>
        </p:nvSpPr>
        <p:spPr>
          <a:xfrm>
            <a:off x="4413243" y="8250966"/>
            <a:ext cx="127438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Resiliency</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63" name="ZoneTexte 62"/>
          <p:cNvSpPr txBox="1"/>
          <p:nvPr/>
        </p:nvSpPr>
        <p:spPr>
          <a:xfrm>
            <a:off x="6984863" y="8275302"/>
            <a:ext cx="140102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High MTBF</a:t>
            </a:r>
          </a:p>
        </p:txBody>
      </p:sp>
      <p:sp>
        <p:nvSpPr>
          <p:cNvPr id="64" name="ZoneTexte 63"/>
          <p:cNvSpPr txBox="1"/>
          <p:nvPr/>
        </p:nvSpPr>
        <p:spPr>
          <a:xfrm>
            <a:off x="5494693" y="8973022"/>
            <a:ext cx="174086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Quality</a:t>
            </a: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control</a:t>
            </a:r>
          </a:p>
        </p:txBody>
      </p:sp>
      <p:sp>
        <p:nvSpPr>
          <p:cNvPr id="65" name="ZoneTexte 64"/>
          <p:cNvSpPr txBox="1"/>
          <p:nvPr/>
        </p:nvSpPr>
        <p:spPr>
          <a:xfrm>
            <a:off x="4519390" y="9738318"/>
            <a:ext cx="1540486"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Sensors</a:t>
            </a:r>
            <a:b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(in/out band)</a:t>
            </a:r>
          </a:p>
        </p:txBody>
      </p:sp>
      <p:sp>
        <p:nvSpPr>
          <p:cNvPr id="74" name="ZoneTexte 73"/>
          <p:cNvSpPr txBox="1"/>
          <p:nvPr/>
        </p:nvSpPr>
        <p:spPr>
          <a:xfrm>
            <a:off x="7438510" y="9914044"/>
            <a:ext cx="131446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Frequency</a:t>
            </a:r>
          </a:p>
        </p:txBody>
      </p:sp>
      <p:sp>
        <p:nvSpPr>
          <p:cNvPr id="75" name="ZoneTexte 74"/>
          <p:cNvSpPr txBox="1"/>
          <p:nvPr/>
        </p:nvSpPr>
        <p:spPr>
          <a:xfrm>
            <a:off x="4875259" y="10585687"/>
            <a:ext cx="90088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Quality</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78" name="ZoneTexte 77"/>
          <p:cNvSpPr txBox="1"/>
          <p:nvPr/>
        </p:nvSpPr>
        <p:spPr>
          <a:xfrm>
            <a:off x="6563611" y="10585687"/>
            <a:ext cx="122629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Interfaces</a:t>
            </a:r>
          </a:p>
        </p:txBody>
      </p:sp>
      <p:sp>
        <p:nvSpPr>
          <p:cNvPr id="79" name="ZoneTexte 78"/>
          <p:cNvSpPr txBox="1"/>
          <p:nvPr/>
        </p:nvSpPr>
        <p:spPr>
          <a:xfrm>
            <a:off x="4472576" y="11493111"/>
            <a:ext cx="174086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Standard slots</a:t>
            </a:r>
          </a:p>
        </p:txBody>
      </p:sp>
      <p:sp>
        <p:nvSpPr>
          <p:cNvPr id="80" name="ZoneTexte 79"/>
          <p:cNvSpPr txBox="1"/>
          <p:nvPr/>
        </p:nvSpPr>
        <p:spPr>
          <a:xfrm>
            <a:off x="7176760" y="11610384"/>
            <a:ext cx="185467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Next-</a:t>
            </a:r>
            <a:r>
              <a:rPr lang="fr-FR" sz="2000" err="1">
                <a:solidFill>
                  <a:srgbClr val="000000">
                    <a:alpha val="11077"/>
                  </a:srgbClr>
                </a:solidFill>
                <a:effectLst>
                  <a:outerShdw blurRad="1270000" dist="50800" dir="5400000" algn="ctr" rotWithShape="0">
                    <a:srgbClr val="000000">
                      <a:alpha val="43137"/>
                    </a:srgbClr>
                  </a:outerShdw>
                </a:effectLst>
              </a:rPr>
              <a:t>gen</a:t>
            </a:r>
            <a:r>
              <a:rPr lang="fr-FR" sz="2000">
                <a:solidFill>
                  <a:srgbClr val="000000">
                    <a:alpha val="11077"/>
                  </a:srgbClr>
                </a:solidFill>
                <a:effectLst>
                  <a:outerShdw blurRad="1270000" dist="50800" dir="5400000" algn="ctr" rotWithShape="0">
                    <a:srgbClr val="000000">
                      <a:alpha val="43137"/>
                    </a:srgbClr>
                  </a:outerShdw>
                </a:effectLst>
              </a:rPr>
              <a:t> </a:t>
            </a:r>
            <a:r>
              <a:rPr lang="fr-FR" sz="2000" err="1">
                <a:solidFill>
                  <a:srgbClr val="000000">
                    <a:alpha val="11077"/>
                  </a:srgbClr>
                </a:solidFill>
                <a:effectLst>
                  <a:outerShdw blurRad="1270000" dist="50800" dir="5400000" algn="ctr" rotWithShape="0">
                    <a:srgbClr val="000000">
                      <a:alpha val="43137"/>
                    </a:srgbClr>
                  </a:outerShdw>
                </a:effectLst>
              </a:rPr>
              <a:t>ready</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81" name="ZoneTexte 80"/>
          <p:cNvSpPr txBox="1"/>
          <p:nvPr/>
        </p:nvSpPr>
        <p:spPr>
          <a:xfrm>
            <a:off x="5110720" y="12020753"/>
            <a:ext cx="2725105"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lang="fr-FR" sz="2000" err="1">
                <a:solidFill>
                  <a:srgbClr val="000000">
                    <a:alpha val="11077"/>
                  </a:srgbClr>
                </a:solidFill>
                <a:effectLst>
                  <a:outerShdw blurRad="1270000" dist="50800" dir="5400000" algn="ctr" rotWithShape="0">
                    <a:srgbClr val="000000">
                      <a:alpha val="43137"/>
                    </a:srgbClr>
                  </a:outerShdw>
                </a:effectLst>
              </a:rPr>
              <a:t>Capacity</a:t>
            </a:r>
            <a:r>
              <a:rPr lang="fr-FR" sz="2000">
                <a:solidFill>
                  <a:srgbClr val="000000">
                    <a:alpha val="11077"/>
                  </a:srgbClr>
                </a:solidFill>
                <a:effectLst>
                  <a:outerShdw blurRad="1270000" dist="50800" dir="5400000" algn="ctr" rotWithShape="0">
                    <a:srgbClr val="000000">
                      <a:alpha val="43137"/>
                    </a:srgbClr>
                  </a:outerShdw>
                </a:effectLst>
              </a:rPr>
              <a:t> </a:t>
            </a:r>
            <a:r>
              <a:rPr lang="fr-FR" sz="2000" err="1">
                <a:solidFill>
                  <a:srgbClr val="000000">
                    <a:alpha val="11077"/>
                  </a:srgbClr>
                </a:solidFill>
                <a:effectLst>
                  <a:outerShdw blurRad="1270000" dist="50800" dir="5400000" algn="ctr" rotWithShape="0">
                    <a:srgbClr val="000000">
                      <a:alpha val="43137"/>
                    </a:srgbClr>
                  </a:outerShdw>
                </a:effectLst>
              </a:rPr>
              <a:t>enhancement</a:t>
            </a:r>
            <a:endParaRPr lang="fr-FR" sz="2000">
              <a:solidFill>
                <a:srgbClr val="000000">
                  <a:alpha val="11077"/>
                </a:srgbClr>
              </a:solidFill>
              <a:effectLst>
                <a:outerShdw blurRad="1270000" dist="50800" dir="5400000" algn="ctr" rotWithShape="0">
                  <a:srgbClr val="000000">
                    <a:alpha val="43137"/>
                  </a:srgbClr>
                </a:outerShdw>
              </a:effectLst>
            </a:endParaRPr>
          </a:p>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cooling</a:t>
            </a: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power, etc.)</a:t>
            </a:r>
          </a:p>
        </p:txBody>
      </p:sp>
      <p:sp>
        <p:nvSpPr>
          <p:cNvPr id="12" name="ZoneTexte 11"/>
          <p:cNvSpPr txBox="1"/>
          <p:nvPr/>
        </p:nvSpPr>
        <p:spPr>
          <a:xfrm>
            <a:off x="9783762" y="4986319"/>
            <a:ext cx="2582438"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Environmental</a:t>
            </a: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aware</a:t>
            </a: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b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DevOps</a:t>
            </a:r>
          </a:p>
        </p:txBody>
      </p:sp>
      <p:sp>
        <p:nvSpPr>
          <p:cNvPr id="22" name="ZoneTexte 21"/>
          <p:cNvSpPr txBox="1"/>
          <p:nvPr/>
        </p:nvSpPr>
        <p:spPr>
          <a:xfrm>
            <a:off x="12952284" y="5564965"/>
            <a:ext cx="238046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Efficient software</a:t>
            </a:r>
          </a:p>
          <a:p>
            <a:pPr marL="0" marR="0" indent="0" algn="l" defTabSz="825500" rtl="0" fontAlgn="auto" latinLnBrk="0" hangingPunct="0">
              <a:lnSpc>
                <a:spcPct val="100000"/>
              </a:lnSpc>
              <a:spcBef>
                <a:spcPts val="0"/>
              </a:spcBef>
              <a:spcAft>
                <a:spcPts val="0"/>
              </a:spcAft>
              <a:buSzPct val="100000"/>
              <a:buFontTx/>
              <a:buNone/>
            </a:pPr>
            <a:r>
              <a:rPr lang="fr-FR" sz="2000">
                <a:solidFill>
                  <a:srgbClr val="000000">
                    <a:alpha val="11077"/>
                  </a:srgbClr>
                </a:solidFill>
                <a:effectLst>
                  <a:outerShdw blurRad="1270000" dist="50800" dir="5400000" algn="ctr" rotWithShape="0">
                    <a:srgbClr val="000000">
                      <a:alpha val="43137"/>
                    </a:srgbClr>
                  </a:outerShdw>
                </a:effectLst>
              </a:rPr>
              <a:t>(code </a:t>
            </a:r>
            <a:r>
              <a:rPr lang="fr-FR" sz="2000" err="1">
                <a:solidFill>
                  <a:srgbClr val="000000">
                    <a:alpha val="11077"/>
                  </a:srgbClr>
                </a:solidFill>
                <a:effectLst>
                  <a:outerShdw blurRad="1270000" dist="50800" dir="5400000" algn="ctr" rotWithShape="0">
                    <a:srgbClr val="000000">
                      <a:alpha val="43137"/>
                    </a:srgbClr>
                  </a:outerShdw>
                </a:effectLst>
              </a:rPr>
              <a:t>analysis</a:t>
            </a:r>
            <a:r>
              <a:rPr lang="fr-FR" sz="2000">
                <a:solidFill>
                  <a:srgbClr val="000000">
                    <a:alpha val="11077"/>
                  </a:srgbClr>
                </a:solidFill>
                <a:effectLst>
                  <a:outerShdw blurRad="1270000" dist="50800" dir="5400000" algn="ctr" rotWithShape="0">
                    <a:srgbClr val="000000">
                      <a:alpha val="43137"/>
                    </a:srgbClr>
                  </a:outerShdw>
                </a:effectLst>
              </a:rPr>
              <a:t>, etc.)</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24" name="ZoneTexte 23"/>
          <p:cNvSpPr txBox="1"/>
          <p:nvPr/>
        </p:nvSpPr>
        <p:spPr>
          <a:xfrm>
            <a:off x="9791506" y="5888838"/>
            <a:ext cx="187070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Run </a:t>
            </a: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less</a:t>
            </a: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model</a:t>
            </a:r>
          </a:p>
        </p:txBody>
      </p:sp>
      <p:sp>
        <p:nvSpPr>
          <p:cNvPr id="25" name="ZoneTexte 24"/>
          <p:cNvSpPr txBox="1"/>
          <p:nvPr/>
        </p:nvSpPr>
        <p:spPr>
          <a:xfrm>
            <a:off x="9782278" y="6648679"/>
            <a:ext cx="187070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Run </a:t>
            </a: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less</a:t>
            </a: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model</a:t>
            </a:r>
          </a:p>
        </p:txBody>
      </p:sp>
      <p:sp>
        <p:nvSpPr>
          <p:cNvPr id="26" name="ZoneTexte 25"/>
          <p:cNvSpPr txBox="1"/>
          <p:nvPr/>
        </p:nvSpPr>
        <p:spPr>
          <a:xfrm>
            <a:off x="12572404" y="6891380"/>
            <a:ext cx="1845057"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@Runtime live </a:t>
            </a:r>
            <a:b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optimization</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27" name="ZoneTexte 26"/>
          <p:cNvSpPr txBox="1"/>
          <p:nvPr/>
        </p:nvSpPr>
        <p:spPr>
          <a:xfrm>
            <a:off x="10263172" y="7365916"/>
            <a:ext cx="156934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Monitor Data</a:t>
            </a:r>
          </a:p>
        </p:txBody>
      </p:sp>
      <p:sp>
        <p:nvSpPr>
          <p:cNvPr id="28" name="ZoneTexte 27"/>
          <p:cNvSpPr txBox="1"/>
          <p:nvPr/>
        </p:nvSpPr>
        <p:spPr>
          <a:xfrm>
            <a:off x="9830066" y="8338373"/>
            <a:ext cx="123110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lang="fr-FR" sz="2000">
                <a:solidFill>
                  <a:srgbClr val="000000">
                    <a:alpha val="11077"/>
                  </a:srgbClr>
                </a:solidFill>
                <a:effectLst>
                  <a:outerShdw blurRad="1270000" dist="50800" dir="5400000" algn="ctr" rotWithShape="0">
                    <a:srgbClr val="000000">
                      <a:alpha val="43137"/>
                    </a:srgbClr>
                  </a:outerShdw>
                </a:effectLst>
              </a:rPr>
              <a:t>Validation</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29" name="ZoneTexte 28"/>
          <p:cNvSpPr txBox="1"/>
          <p:nvPr/>
        </p:nvSpPr>
        <p:spPr>
          <a:xfrm>
            <a:off x="13045840" y="8275302"/>
            <a:ext cx="125835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lang="fr-FR" sz="2000">
                <a:solidFill>
                  <a:srgbClr val="000000">
                    <a:alpha val="11077"/>
                  </a:srgbClr>
                </a:solidFill>
                <a:effectLst>
                  <a:outerShdw blurRad="1270000" dist="50800" dir="5400000" algn="ctr" rotWithShape="0">
                    <a:srgbClr val="000000">
                      <a:alpha val="43137"/>
                    </a:srgbClr>
                  </a:outerShdw>
                </a:effectLst>
              </a:rPr>
              <a:t>Native HA</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0" name="ZoneTexte 29"/>
          <p:cNvSpPr txBox="1"/>
          <p:nvPr/>
        </p:nvSpPr>
        <p:spPr>
          <a:xfrm>
            <a:off x="9804329" y="9061421"/>
            <a:ext cx="174406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Code </a:t>
            </a: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Analysis</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1" name="ZoneTexte 30"/>
          <p:cNvSpPr txBox="1"/>
          <p:nvPr/>
        </p:nvSpPr>
        <p:spPr>
          <a:xfrm>
            <a:off x="11749066" y="8670871"/>
            <a:ext cx="131286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Up-to-date</a:t>
            </a:r>
          </a:p>
        </p:txBody>
      </p:sp>
      <p:sp>
        <p:nvSpPr>
          <p:cNvPr id="32" name="ZoneTexte 31"/>
          <p:cNvSpPr txBox="1"/>
          <p:nvPr/>
        </p:nvSpPr>
        <p:spPr>
          <a:xfrm>
            <a:off x="12895065" y="9086434"/>
            <a:ext cx="2140009"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Live management</a:t>
            </a:r>
          </a:p>
        </p:txBody>
      </p:sp>
      <p:sp>
        <p:nvSpPr>
          <p:cNvPr id="33" name="ZoneTexte 32"/>
          <p:cNvSpPr txBox="1"/>
          <p:nvPr/>
        </p:nvSpPr>
        <p:spPr>
          <a:xfrm>
            <a:off x="9778642" y="9871533"/>
            <a:ext cx="346569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Non-</a:t>
            </a: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impacting</a:t>
            </a: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data </a:t>
            </a: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gathering</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7" name="ZoneTexte 36"/>
          <p:cNvSpPr txBox="1"/>
          <p:nvPr/>
        </p:nvSpPr>
        <p:spPr>
          <a:xfrm>
            <a:off x="13753493" y="10288723"/>
            <a:ext cx="115897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Historical</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8" name="ZoneTexte 37"/>
          <p:cNvSpPr txBox="1"/>
          <p:nvPr/>
        </p:nvSpPr>
        <p:spPr>
          <a:xfrm>
            <a:off x="12275471" y="10716324"/>
            <a:ext cx="152766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lang="fr-FR" sz="2000">
                <a:solidFill>
                  <a:srgbClr val="000000">
                    <a:alpha val="11077"/>
                  </a:srgbClr>
                </a:solidFill>
                <a:effectLst>
                  <a:outerShdw blurRad="1270000" dist="50800" dir="5400000" algn="ctr" rotWithShape="0">
                    <a:srgbClr val="000000">
                      <a:alpha val="43137"/>
                    </a:srgbClr>
                  </a:outerShdw>
                </a:effectLst>
              </a:rPr>
              <a:t>Job-</a:t>
            </a:r>
            <a:r>
              <a:rPr lang="fr-FR" sz="2000" err="1">
                <a:solidFill>
                  <a:srgbClr val="000000">
                    <a:alpha val="11077"/>
                  </a:srgbClr>
                </a:solidFill>
                <a:effectLst>
                  <a:outerShdw blurRad="1270000" dist="50800" dir="5400000" algn="ctr" rotWithShape="0">
                    <a:srgbClr val="000000">
                      <a:alpha val="43137"/>
                    </a:srgbClr>
                  </a:outerShdw>
                </a:effectLst>
              </a:rPr>
              <a:t>oriented</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41" name="ZoneTexte 40"/>
          <p:cNvSpPr txBox="1"/>
          <p:nvPr/>
        </p:nvSpPr>
        <p:spPr>
          <a:xfrm>
            <a:off x="10207067" y="10447218"/>
            <a:ext cx="162544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lang="fr-FR" sz="2000">
                <a:solidFill>
                  <a:srgbClr val="000000">
                    <a:alpha val="11077"/>
                  </a:srgbClr>
                </a:solidFill>
                <a:effectLst>
                  <a:outerShdw blurRad="1270000" dist="50800" dir="5400000" algn="ctr" rotWithShape="0">
                    <a:srgbClr val="000000">
                      <a:alpha val="43137"/>
                    </a:srgbClr>
                  </a:outerShdw>
                </a:effectLst>
              </a:rPr>
              <a:t>Infra-</a:t>
            </a:r>
            <a:r>
              <a:rPr lang="fr-FR" sz="2000" err="1">
                <a:solidFill>
                  <a:srgbClr val="000000">
                    <a:alpha val="11077"/>
                  </a:srgbClr>
                </a:solidFill>
                <a:effectLst>
                  <a:outerShdw blurRad="1270000" dist="50800" dir="5400000" algn="ctr" rotWithShape="0">
                    <a:srgbClr val="000000">
                      <a:alpha val="43137"/>
                    </a:srgbClr>
                  </a:outerShdw>
                </a:effectLst>
              </a:rPr>
              <a:t>oriented</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45" name="ZoneTexte 44"/>
          <p:cNvSpPr txBox="1"/>
          <p:nvPr/>
        </p:nvSpPr>
        <p:spPr>
          <a:xfrm>
            <a:off x="9843185" y="11493111"/>
            <a:ext cx="235320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lang="fr-FR" sz="2000">
                <a:solidFill>
                  <a:srgbClr val="000000">
                    <a:alpha val="11077"/>
                  </a:srgbClr>
                </a:solidFill>
                <a:effectLst>
                  <a:outerShdw blurRad="1270000" dist="50800" dir="5400000" algn="ctr" rotWithShape="0">
                    <a:srgbClr val="000000">
                      <a:alpha val="43137"/>
                    </a:srgbClr>
                  </a:outerShdw>
                </a:effectLst>
              </a:rPr>
              <a:t>Open-source </a:t>
            </a:r>
            <a:r>
              <a:rPr lang="fr-FR" sz="2000" err="1">
                <a:solidFill>
                  <a:srgbClr val="000000">
                    <a:alpha val="11077"/>
                  </a:srgbClr>
                </a:solidFill>
                <a:effectLst>
                  <a:outerShdw blurRad="1270000" dist="50800" dir="5400000" algn="ctr" rotWithShape="0">
                    <a:srgbClr val="000000">
                      <a:alpha val="43137"/>
                    </a:srgbClr>
                  </a:outerShdw>
                </a:effectLst>
              </a:rPr>
              <a:t>based</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46" name="ZoneTexte 45"/>
          <p:cNvSpPr txBox="1"/>
          <p:nvPr/>
        </p:nvSpPr>
        <p:spPr>
          <a:xfrm>
            <a:off x="13349829" y="11412237"/>
            <a:ext cx="158537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lang="fr-FR" sz="2000" err="1">
                <a:solidFill>
                  <a:srgbClr val="000000">
                    <a:alpha val="11077"/>
                  </a:srgbClr>
                </a:solidFill>
                <a:effectLst>
                  <a:outerShdw blurRad="1270000" dist="50800" dir="5400000" algn="ctr" rotWithShape="0">
                    <a:srgbClr val="000000">
                      <a:alpha val="43137"/>
                    </a:srgbClr>
                  </a:outerShdw>
                </a:effectLst>
              </a:rPr>
              <a:t>Rely</a:t>
            </a:r>
            <a:r>
              <a:rPr lang="fr-FR" sz="2000">
                <a:solidFill>
                  <a:srgbClr val="000000">
                    <a:alpha val="11077"/>
                  </a:srgbClr>
                </a:solidFill>
                <a:effectLst>
                  <a:outerShdw blurRad="1270000" dist="50800" dir="5400000" algn="ctr" rotWithShape="0">
                    <a:srgbClr val="000000">
                      <a:alpha val="43137"/>
                    </a:srgbClr>
                  </a:outerShdw>
                </a:effectLst>
              </a:rPr>
              <a:t> on APIs</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48" name="ZoneTexte 47"/>
          <p:cNvSpPr txBox="1"/>
          <p:nvPr/>
        </p:nvSpPr>
        <p:spPr>
          <a:xfrm>
            <a:off x="10275779" y="12125949"/>
            <a:ext cx="238206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Open-</a:t>
            </a: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access</a:t>
            </a: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model</a:t>
            </a:r>
          </a:p>
        </p:txBody>
      </p:sp>
      <p:sp>
        <p:nvSpPr>
          <p:cNvPr id="50" name="ZoneTexte 49"/>
          <p:cNvSpPr txBox="1"/>
          <p:nvPr/>
        </p:nvSpPr>
        <p:spPr>
          <a:xfrm>
            <a:off x="13440841" y="12223866"/>
            <a:ext cx="14282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lang="fr-FR" sz="2000">
                <a:solidFill>
                  <a:srgbClr val="000000">
                    <a:alpha val="11077"/>
                  </a:srgbClr>
                </a:solidFill>
                <a:effectLst>
                  <a:outerShdw blurRad="1270000" dist="50800" dir="5400000" algn="ctr" rotWithShape="0">
                    <a:srgbClr val="000000">
                      <a:alpha val="43137"/>
                    </a:srgbClr>
                  </a:outerShdw>
                </a:effectLst>
              </a:rPr>
              <a:t>EU </a:t>
            </a:r>
            <a:r>
              <a:rPr lang="fr-FR" sz="2000" err="1">
                <a:solidFill>
                  <a:srgbClr val="000000">
                    <a:alpha val="11077"/>
                  </a:srgbClr>
                </a:solidFill>
                <a:effectLst>
                  <a:outerShdw blurRad="1270000" dist="50800" dir="5400000" algn="ctr" rotWithShape="0">
                    <a:srgbClr val="000000">
                      <a:alpha val="43137"/>
                    </a:srgbClr>
                  </a:outerShdw>
                </a:effectLst>
              </a:rPr>
              <a:t>projects</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53" name="ZoneTexte 52"/>
          <p:cNvSpPr txBox="1"/>
          <p:nvPr/>
        </p:nvSpPr>
        <p:spPr>
          <a:xfrm>
            <a:off x="16298364" y="5513162"/>
            <a:ext cx="117179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Expertise</a:t>
            </a:r>
          </a:p>
        </p:txBody>
      </p:sp>
      <p:sp>
        <p:nvSpPr>
          <p:cNvPr id="54" name="ZoneTexte 53"/>
          <p:cNvSpPr txBox="1"/>
          <p:nvPr/>
        </p:nvSpPr>
        <p:spPr>
          <a:xfrm>
            <a:off x="18695902" y="5498622"/>
            <a:ext cx="151086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Integration</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55" name="ZoneTexte 54"/>
          <p:cNvSpPr txBox="1"/>
          <p:nvPr/>
        </p:nvSpPr>
        <p:spPr>
          <a:xfrm>
            <a:off x="16330084" y="7115909"/>
            <a:ext cx="117179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Expertise</a:t>
            </a:r>
          </a:p>
        </p:txBody>
      </p:sp>
      <p:sp>
        <p:nvSpPr>
          <p:cNvPr id="56" name="ZoneTexte 55"/>
          <p:cNvSpPr txBox="1"/>
          <p:nvPr/>
        </p:nvSpPr>
        <p:spPr>
          <a:xfrm>
            <a:off x="18727622" y="7101369"/>
            <a:ext cx="151086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Integration</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66" name="ZoneTexte 65"/>
          <p:cNvSpPr txBox="1"/>
          <p:nvPr/>
        </p:nvSpPr>
        <p:spPr>
          <a:xfrm>
            <a:off x="16298364" y="8672859"/>
            <a:ext cx="117179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Expertise</a:t>
            </a:r>
          </a:p>
        </p:txBody>
      </p:sp>
      <p:sp>
        <p:nvSpPr>
          <p:cNvPr id="67" name="ZoneTexte 66"/>
          <p:cNvSpPr txBox="1"/>
          <p:nvPr/>
        </p:nvSpPr>
        <p:spPr>
          <a:xfrm>
            <a:off x="18695902" y="8658319"/>
            <a:ext cx="151086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Integration</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68" name="ZoneTexte 67"/>
          <p:cNvSpPr txBox="1"/>
          <p:nvPr/>
        </p:nvSpPr>
        <p:spPr>
          <a:xfrm>
            <a:off x="16298364" y="10277973"/>
            <a:ext cx="117179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Expertise</a:t>
            </a:r>
          </a:p>
        </p:txBody>
      </p:sp>
      <p:sp>
        <p:nvSpPr>
          <p:cNvPr id="69" name="ZoneTexte 68"/>
          <p:cNvSpPr txBox="1"/>
          <p:nvPr/>
        </p:nvSpPr>
        <p:spPr>
          <a:xfrm>
            <a:off x="18695902" y="10263433"/>
            <a:ext cx="151086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Integration</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70" name="ZoneTexte 69"/>
          <p:cNvSpPr txBox="1"/>
          <p:nvPr/>
        </p:nvSpPr>
        <p:spPr>
          <a:xfrm>
            <a:off x="16267235" y="11808422"/>
            <a:ext cx="117179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Expertise</a:t>
            </a:r>
          </a:p>
        </p:txBody>
      </p:sp>
      <p:sp>
        <p:nvSpPr>
          <p:cNvPr id="71" name="ZoneTexte 70"/>
          <p:cNvSpPr txBox="1"/>
          <p:nvPr/>
        </p:nvSpPr>
        <p:spPr>
          <a:xfrm>
            <a:off x="18664773" y="11793882"/>
            <a:ext cx="151086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fr-FR" sz="2000" b="0" i="0" u="none" strike="noStrike" cap="none" spc="0" baseline="0" err="1">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Integration</a:t>
            </a:r>
            <a:endParaRPr kumimoji="0" lang="fr-FR" sz="2000" b="0" i="0" u="none" strike="noStrike" cap="none" spc="0" baseline="0">
              <a:ln>
                <a:noFill/>
              </a:ln>
              <a:solidFill>
                <a:srgbClr val="000000">
                  <a:alpha val="11077"/>
                </a:srgbClr>
              </a:solidFill>
              <a:effectLst>
                <a:outerShdw blurRad="1270000" dist="50800" dir="5400000" algn="ctr" rotWithShape="0">
                  <a:srgbClr val="000000">
                    <a:alpha val="43137"/>
                  </a:srgbClr>
                </a:outerShdw>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91" name="ZoneTexte 90"/>
          <p:cNvSpPr txBox="1"/>
          <p:nvPr/>
        </p:nvSpPr>
        <p:spPr>
          <a:xfrm>
            <a:off x="22174200" y="9514662"/>
            <a:ext cx="102657"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endParaRPr kumimoji="0" lang="fr-FR" sz="6400" b="0" i="0" u="none" strike="noStrike" cap="none" spc="0" baseline="0">
              <a:ln>
                <a:noFill/>
              </a:ln>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52" name="Rectangle : coins arrondis 51"/>
          <p:cNvSpPr/>
          <p:nvPr/>
        </p:nvSpPr>
        <p:spPr>
          <a:xfrm>
            <a:off x="4442019" y="5731132"/>
            <a:ext cx="19046099" cy="5561806"/>
          </a:xfrm>
          <a:prstGeom prst="roundRect">
            <a:avLst/>
          </a:prstGeom>
          <a:solidFill>
            <a:srgbClr val="FFFFFF">
              <a:alpha val="91872"/>
            </a:srgb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endParaRPr lang="fr-FR" sz="4000">
              <a:solidFill>
                <a:srgbClr val="5E5E5E"/>
              </a:solidFill>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r>
              <a:rPr kumimoji="0" lang="fr-FR" sz="6000" b="0" i="0" u="none" strike="noStrike" cap="none" spc="0" baseline="0" err="1">
                <a:ln>
                  <a:noFill/>
                </a:ln>
                <a:solidFill>
                  <a:srgbClr val="5E5E5E"/>
                </a:solidFill>
                <a:effectLst/>
                <a:uLnTx/>
                <a:latin typeface="+mn-lt"/>
                <a:ea typeface="+mn-ea"/>
                <a:cs typeface="+mn-cs"/>
                <a:sym typeface="Helvetica Neue" panose="02000503000000020004" pitchFamily="2" charset="0"/>
              </a:rPr>
              <a:t>Provide</a:t>
            </a:r>
            <a:r>
              <a:rPr kumimoji="0" lang="fr-FR" sz="6000" b="0" i="0" u="none" strike="noStrike" cap="none" spc="0" baseline="0">
                <a:ln>
                  <a:noFill/>
                </a:ln>
                <a:solidFill>
                  <a:srgbClr val="5E5E5E"/>
                </a:solidFill>
                <a:effectLst/>
                <a:uLnTx/>
                <a:latin typeface="+mn-lt"/>
                <a:ea typeface="+mn-ea"/>
                <a:cs typeface="+mn-cs"/>
                <a:sym typeface="Helvetica Neue" panose="02000503000000020004" pitchFamily="2" charset="0"/>
              </a:rPr>
              <a:t> </a:t>
            </a:r>
            <a:r>
              <a:rPr kumimoji="0" lang="fr-FR" sz="6000" b="1" i="0" u="none" strike="noStrike" cap="none" spc="0" baseline="0">
                <a:ln>
                  <a:noFill/>
                </a:ln>
                <a:solidFill>
                  <a:srgbClr val="5E5E5E"/>
                </a:solidFill>
                <a:effectLst/>
                <a:uLnTx/>
                <a:latin typeface="+mn-lt"/>
                <a:ea typeface="+mn-ea"/>
                <a:cs typeface="+mn-cs"/>
                <a:sym typeface="Helvetica Neue" panose="02000503000000020004" pitchFamily="2" charset="0"/>
              </a:rPr>
              <a:t>standard</a:t>
            </a:r>
            <a:r>
              <a:rPr kumimoji="0" lang="fr-FR" sz="6000" b="0" i="0" u="none" strike="noStrike" cap="none" spc="0" baseline="0">
                <a:ln>
                  <a:noFill/>
                </a:ln>
                <a:solidFill>
                  <a:srgbClr val="5E5E5E"/>
                </a:solidFill>
                <a:effectLst/>
                <a:uLnTx/>
                <a:latin typeface="+mn-lt"/>
                <a:ea typeface="+mn-ea"/>
                <a:cs typeface="+mn-cs"/>
                <a:sym typeface="Helvetica Neue" panose="02000503000000020004" pitchFamily="2" charset="0"/>
              </a:rPr>
              <a:t> </a:t>
            </a:r>
            <a:r>
              <a:rPr kumimoji="0" lang="fr-FR" sz="6000" b="1" i="0" u="none" strike="noStrike" cap="none" spc="0" baseline="0" err="1">
                <a:ln>
                  <a:noFill/>
                </a:ln>
                <a:solidFill>
                  <a:srgbClr val="5E5E5E"/>
                </a:solidFill>
                <a:effectLst/>
                <a:uLnTx/>
                <a:latin typeface="+mn-lt"/>
                <a:ea typeface="+mn-ea"/>
                <a:cs typeface="+mn-cs"/>
                <a:sym typeface="Helvetica Neue" panose="02000503000000020004" pitchFamily="2" charset="0"/>
              </a:rPr>
              <a:t>tools</a:t>
            </a:r>
            <a:r>
              <a:rPr kumimoji="0" lang="fr-FR" sz="6000" b="1" i="0" u="none" strike="noStrike" cap="none" spc="0" baseline="0">
                <a:ln>
                  <a:noFill/>
                </a:ln>
                <a:solidFill>
                  <a:srgbClr val="5E5E5E"/>
                </a:solidFill>
                <a:effectLst/>
                <a:uLnTx/>
                <a:latin typeface="+mn-lt"/>
                <a:ea typeface="+mn-ea"/>
                <a:cs typeface="+mn-cs"/>
                <a:sym typeface="Helvetica Neue" panose="02000503000000020004" pitchFamily="2" charset="0"/>
              </a:rPr>
              <a:t> &amp; </a:t>
            </a:r>
            <a:r>
              <a:rPr kumimoji="0" lang="fr-FR" sz="6000" b="1" i="0" u="none" strike="noStrike" cap="none" spc="0" baseline="0" err="1">
                <a:ln>
                  <a:noFill/>
                </a:ln>
                <a:solidFill>
                  <a:srgbClr val="5E5E5E"/>
                </a:solidFill>
                <a:effectLst/>
                <a:uLnTx/>
                <a:latin typeface="+mn-lt"/>
                <a:ea typeface="+mn-ea"/>
                <a:cs typeface="+mn-cs"/>
                <a:sym typeface="Helvetica Neue" panose="02000503000000020004" pitchFamily="2" charset="0"/>
              </a:rPr>
              <a:t>frameworks</a:t>
            </a:r>
            <a:endParaRPr kumimoji="0" lang="fr-FR" sz="6000" b="1"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r>
              <a:rPr kumimoji="0" lang="fr-FR" sz="6000" b="0" i="0" u="none" strike="noStrike" cap="none" spc="0" baseline="0">
                <a:ln>
                  <a:noFill/>
                </a:ln>
                <a:solidFill>
                  <a:srgbClr val="5E5E5E"/>
                </a:solidFill>
                <a:effectLst/>
                <a:uLnTx/>
                <a:latin typeface="+mn-lt"/>
                <a:ea typeface="+mn-ea"/>
                <a:cs typeface="+mn-cs"/>
                <a:sym typeface="Helvetica Neue" panose="02000503000000020004" pitchFamily="2" charset="0"/>
              </a:rPr>
              <a:t> to speed-up the </a:t>
            </a:r>
            <a:r>
              <a:rPr kumimoji="0" lang="fr-FR" sz="6000" b="0" i="0" u="none" strike="noStrike" cap="none" spc="0" baseline="0" err="1">
                <a:ln>
                  <a:noFill/>
                </a:ln>
                <a:solidFill>
                  <a:srgbClr val="5E5E5E"/>
                </a:solidFill>
                <a:effectLst/>
                <a:uLnTx/>
                <a:latin typeface="+mn-lt"/>
                <a:ea typeface="+mn-ea"/>
                <a:cs typeface="+mn-cs"/>
                <a:sym typeface="Helvetica Neue" panose="02000503000000020004" pitchFamily="2" charset="0"/>
              </a:rPr>
              <a:t>path</a:t>
            </a:r>
            <a:r>
              <a:rPr kumimoji="0" lang="fr-FR" sz="6000" b="0" i="0" u="none" strike="noStrike" cap="none" spc="0" baseline="0">
                <a:ln>
                  <a:noFill/>
                </a:ln>
                <a:solidFill>
                  <a:srgbClr val="5E5E5E"/>
                </a:solidFill>
                <a:effectLst/>
                <a:uLnTx/>
                <a:latin typeface="+mn-lt"/>
                <a:ea typeface="+mn-ea"/>
                <a:cs typeface="+mn-cs"/>
                <a:sym typeface="Helvetica Neue" panose="02000503000000020004" pitchFamily="2" charset="0"/>
              </a:rPr>
              <a:t> on </a:t>
            </a:r>
          </a:p>
          <a:p>
            <a:pPr marL="0" marR="0" indent="0" algn="ctr" defTabSz="2438337" rtl="0" fontAlgn="auto" latinLnBrk="0" hangingPunct="0">
              <a:lnSpc>
                <a:spcPct val="100000"/>
              </a:lnSpc>
              <a:spcBef>
                <a:spcPts val="0"/>
              </a:spcBef>
              <a:spcAft>
                <a:spcPts val="0"/>
              </a:spcAft>
              <a:buSzPct val="100000"/>
              <a:buFontTx/>
              <a:buNone/>
            </a:pPr>
            <a:r>
              <a:rPr kumimoji="0" lang="fr-FR" sz="6000" b="1" i="0" u="none" strike="noStrike" cap="none" spc="0" baseline="0" err="1">
                <a:ln>
                  <a:noFill/>
                </a:ln>
                <a:solidFill>
                  <a:srgbClr val="5E5E5E"/>
                </a:solidFill>
                <a:effectLst/>
                <a:uLnTx/>
                <a:latin typeface="+mn-lt"/>
                <a:ea typeface="+mn-ea"/>
                <a:cs typeface="+mn-cs"/>
                <a:sym typeface="Helvetica Neue" panose="02000503000000020004" pitchFamily="2" charset="0"/>
              </a:rPr>
              <a:t>efficiency</a:t>
            </a:r>
            <a:r>
              <a:rPr kumimoji="0" lang="fr-FR" sz="6000" b="1" i="0" u="none" strike="noStrike" cap="none" spc="0" baseline="0">
                <a:ln>
                  <a:noFill/>
                </a:ln>
                <a:solidFill>
                  <a:srgbClr val="5E5E5E"/>
                </a:solidFill>
                <a:effectLst/>
                <a:uLnTx/>
                <a:latin typeface="+mn-lt"/>
                <a:ea typeface="+mn-ea"/>
                <a:cs typeface="+mn-cs"/>
                <a:sym typeface="Helvetica Neue" panose="02000503000000020004" pitchFamily="2" charset="0"/>
              </a:rPr>
              <a:t> </a:t>
            </a:r>
            <a:r>
              <a:rPr kumimoji="0" lang="fr-FR" sz="6000" b="1" i="0" u="none" strike="noStrike" cap="none" spc="0" baseline="0" err="1">
                <a:ln>
                  <a:noFill/>
                </a:ln>
                <a:solidFill>
                  <a:srgbClr val="5E5E5E"/>
                </a:solidFill>
                <a:effectLst/>
                <a:uLnTx/>
                <a:latin typeface="+mn-lt"/>
                <a:ea typeface="+mn-ea"/>
                <a:cs typeface="+mn-cs"/>
                <a:sym typeface="Helvetica Neue" panose="02000503000000020004" pitchFamily="2" charset="0"/>
              </a:rPr>
              <a:t>bottleneck</a:t>
            </a:r>
            <a:r>
              <a:rPr kumimoji="0" lang="fr-FR" sz="6000" b="1" i="0" u="none" strike="noStrike" cap="none" spc="0" baseline="0">
                <a:ln>
                  <a:noFill/>
                </a:ln>
                <a:solidFill>
                  <a:srgbClr val="5E5E5E"/>
                </a:solidFill>
                <a:effectLst/>
                <a:uLnTx/>
                <a:latin typeface="+mn-lt"/>
                <a:ea typeface="+mn-ea"/>
                <a:cs typeface="+mn-cs"/>
                <a:sym typeface="Helvetica Neue" panose="02000503000000020004" pitchFamily="2" charset="0"/>
              </a:rPr>
              <a:t> </a:t>
            </a:r>
            <a:r>
              <a:rPr kumimoji="0" lang="fr-FR" sz="6000" i="0" u="none" strike="noStrike" cap="none" spc="0" baseline="0" err="1">
                <a:ln>
                  <a:noFill/>
                </a:ln>
                <a:solidFill>
                  <a:srgbClr val="5E5E5E"/>
                </a:solidFill>
                <a:effectLst/>
                <a:uLnTx/>
                <a:latin typeface="+mn-lt"/>
                <a:ea typeface="+mn-ea"/>
                <a:cs typeface="+mn-cs"/>
                <a:sym typeface="Helvetica Neue" panose="02000503000000020004" pitchFamily="2" charset="0"/>
              </a:rPr>
              <a:t>detection</a:t>
            </a:r>
            <a:endParaRPr kumimoji="0" lang="fr-FR" sz="6000" i="0" u="none" strike="noStrike" cap="none" spc="0" baseline="0">
              <a:ln>
                <a:noFill/>
              </a:ln>
              <a:solidFill>
                <a:srgbClr val="5E5E5E"/>
              </a:solidFill>
              <a:effectLst/>
              <a:uLnTx/>
              <a:latin typeface="+mn-lt"/>
              <a:ea typeface="+mn-ea"/>
              <a:cs typeface="+mn-cs"/>
              <a:sym typeface="Helvetica Neue" panose="02000503000000020004" pitchFamily="2" charset="0"/>
            </a:endParaRPr>
          </a:p>
          <a:p>
            <a:pPr marL="0" marR="0" indent="0" algn="ctr" defTabSz="2438337" rtl="0" fontAlgn="auto" latinLnBrk="0" hangingPunct="0">
              <a:lnSpc>
                <a:spcPct val="100000"/>
              </a:lnSpc>
              <a:spcBef>
                <a:spcPts val="0"/>
              </a:spcBef>
              <a:spcAft>
                <a:spcPts val="0"/>
              </a:spcAft>
              <a:buSzPct val="100000"/>
              <a:buFontTx/>
              <a:buNone/>
            </a:pPr>
            <a:r>
              <a:rPr lang="fr-FR" sz="6000" err="1">
                <a:solidFill>
                  <a:srgbClr val="5E5E5E"/>
                </a:solidFill>
                <a:latin typeface="+mn-lt"/>
                <a:ea typeface="+mn-ea"/>
                <a:cs typeface="+mn-cs"/>
                <a:sym typeface="Helvetica Neue" panose="02000503000000020004" pitchFamily="2" charset="0"/>
              </a:rPr>
              <a:t>based</a:t>
            </a:r>
            <a:r>
              <a:rPr lang="fr-FR" sz="6000">
                <a:solidFill>
                  <a:srgbClr val="5E5E5E"/>
                </a:solidFill>
                <a:latin typeface="+mn-lt"/>
                <a:ea typeface="+mn-ea"/>
                <a:cs typeface="+mn-cs"/>
                <a:sym typeface="Helvetica Neue" panose="02000503000000020004" pitchFamily="2" charset="0"/>
              </a:rPr>
              <a:t> on </a:t>
            </a:r>
            <a:r>
              <a:rPr lang="fr-FR" sz="6000" b="1" err="1">
                <a:solidFill>
                  <a:srgbClr val="5E5E5E"/>
                </a:solidFill>
                <a:latin typeface="+mn-lt"/>
                <a:ea typeface="+mn-ea"/>
                <a:cs typeface="+mn-cs"/>
                <a:sym typeface="Helvetica Neue" panose="02000503000000020004" pitchFamily="2" charset="0"/>
              </a:rPr>
              <a:t>standardized</a:t>
            </a:r>
            <a:r>
              <a:rPr lang="fr-FR" sz="6000" b="1">
                <a:solidFill>
                  <a:srgbClr val="5E5E5E"/>
                </a:solidFill>
                <a:latin typeface="+mn-lt"/>
                <a:ea typeface="+mn-ea"/>
                <a:cs typeface="+mn-cs"/>
                <a:sym typeface="Helvetica Neue" panose="02000503000000020004" pitchFamily="2" charset="0"/>
              </a:rPr>
              <a:t> &amp; </a:t>
            </a:r>
            <a:r>
              <a:rPr lang="fr-FR" sz="6000" b="1" err="1">
                <a:solidFill>
                  <a:srgbClr val="5E5E5E"/>
                </a:solidFill>
                <a:latin typeface="+mn-lt"/>
                <a:ea typeface="+mn-ea"/>
                <a:cs typeface="+mn-cs"/>
                <a:sym typeface="Helvetica Neue" panose="02000503000000020004" pitchFamily="2" charset="0"/>
              </a:rPr>
              <a:t>shared</a:t>
            </a:r>
            <a:r>
              <a:rPr lang="fr-FR" sz="6000" b="1">
                <a:solidFill>
                  <a:srgbClr val="5E5E5E"/>
                </a:solidFill>
                <a:latin typeface="+mn-lt"/>
                <a:ea typeface="+mn-ea"/>
                <a:cs typeface="+mn-cs"/>
                <a:sym typeface="Helvetica Neue" panose="02000503000000020004" pitchFamily="2" charset="0"/>
              </a:rPr>
              <a:t> production data</a:t>
            </a:r>
          </a:p>
          <a:p>
            <a:pPr marL="0" marR="0" indent="0" algn="ctr" defTabSz="2438337" rtl="0" fontAlgn="auto" latinLnBrk="0" hangingPunct="0">
              <a:lnSpc>
                <a:spcPct val="100000"/>
              </a:lnSpc>
              <a:spcBef>
                <a:spcPts val="0"/>
              </a:spcBef>
              <a:spcAft>
                <a:spcPts val="0"/>
              </a:spcAft>
              <a:buSzPct val="100000"/>
              <a:buFontTx/>
              <a:buNone/>
            </a:pPr>
            <a:endParaRPr kumimoji="0" lang="fr-FR" sz="4000" b="0" i="0" u="none" strike="noStrike" cap="none" spc="0" baseline="0">
              <a:ln>
                <a:noFill/>
              </a:ln>
              <a:solidFill>
                <a:srgbClr val="5E5E5E"/>
              </a:solidFill>
              <a:effectLst/>
              <a:uLnTx/>
              <a:latin typeface="+mn-lt"/>
              <a:ea typeface="+mn-ea"/>
              <a:cs typeface="+mn-cs"/>
              <a:sym typeface="Helvetica Neue" panose="02000503000000020004" pitchFamily="2" charset="0"/>
            </a:endParaRPr>
          </a:p>
        </p:txBody>
      </p:sp>
      <p:pic>
        <p:nvPicPr>
          <p:cNvPr id="72" name="Picture 2" descr="Visuals - European Commission"/>
          <p:cNvPicPr>
            <a:picLocks noChangeAspect="1" noChangeArrowheads="1"/>
          </p:cNvPicPr>
          <p:nvPr/>
        </p:nvPicPr>
        <p:blipFill>
          <a:blip r:embed="rId6"/>
          <a:srcRect/>
          <a:stretch>
            <a:fillRect/>
          </a:stretch>
        </p:blipFill>
        <p:spPr bwMode="auto">
          <a:xfrm>
            <a:off x="8577373" y="10494910"/>
            <a:ext cx="10629801" cy="2909016"/>
          </a:xfrm>
          <a:prstGeom prst="rect">
            <a:avLst/>
          </a:prstGeom>
          <a:solidFill>
            <a:schemeClr val="bg1">
              <a:lumMod val="20000"/>
              <a:lumOff val="80000"/>
            </a:schemeClr>
          </a:solidFill>
        </p:spPr>
      </p:pic>
      <p:sp>
        <p:nvSpPr>
          <p:cNvPr id="73" name="Rectangle : coins arrondis 72"/>
          <p:cNvSpPr/>
          <p:nvPr/>
        </p:nvSpPr>
        <p:spPr>
          <a:xfrm>
            <a:off x="7971162" y="4538716"/>
            <a:ext cx="11663942" cy="1611789"/>
          </a:xfrm>
          <a:prstGeom prst="round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ctr" defTabSz="2438337" rtl="0" fontAlgn="auto" latinLnBrk="0" hangingPunct="0">
              <a:lnSpc>
                <a:spcPct val="100000"/>
              </a:lnSpc>
              <a:spcBef>
                <a:spcPts val="0"/>
              </a:spcBef>
              <a:spcAft>
                <a:spcPts val="0"/>
              </a:spcAft>
              <a:buSzPct val="100000"/>
              <a:buFontTx/>
              <a:buNone/>
            </a:pPr>
            <a:r>
              <a:rPr kumimoji="0" lang="fr-FR" sz="8800" b="0" i="0" u="none" strike="noStrike" cap="none" spc="0" baseline="0">
                <a:ln>
                  <a:noFill/>
                </a:ln>
                <a:solidFill>
                  <a:srgbClr val="5E5E5E"/>
                </a:solidFill>
                <a:effectLst/>
                <a:uLnTx/>
                <a:latin typeface="+mn-lt"/>
                <a:ea typeface="+mn-ea"/>
                <a:cs typeface="+mn-cs"/>
                <a:sym typeface="Helvetica Neue" panose="02000503000000020004" pitchFamily="2" charset="0"/>
              </a:rPr>
              <a:t>WHY USE?</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Presentation Title"/>
          <p:cNvSpPr>
            <a:spLocks noGrp="1" noEditPoints="1"/>
          </p:cNvSpPr>
          <p:nvPr>
            <p:ph type="title"/>
          </p:nvPr>
        </p:nvSpPr>
        <p:spPr>
          <a:xfrm>
            <a:off x="2838227" y="-32767"/>
            <a:ext cx="19247186" cy="1928940"/>
          </a:xfrm>
          <a:prstGeom prst="rect">
            <a:avLst/>
          </a:prstGeom>
        </p:spPr>
        <p:txBody>
          <a:bodyPr/>
          <a:lstStyle/>
          <a:p>
            <a:endParaRPr/>
          </a:p>
        </p:txBody>
      </p:sp>
      <p:sp>
        <p:nvSpPr>
          <p:cNvPr id="82" name="Body Level One…"/>
          <p:cNvSpPr>
            <a:spLocks noGrp="1" noEditPoints="1"/>
          </p:cNvSpPr>
          <p:nvPr>
            <p:ph type="body" sz="half" idx="1"/>
          </p:nvPr>
        </p:nvSpPr>
        <p:spPr>
          <a:xfrm>
            <a:off x="2838227" y="2700140"/>
            <a:ext cx="19599742" cy="9802521"/>
          </a:xfrm>
          <a:prstGeom prst="rect">
            <a:avLst/>
          </a:prstGeom>
        </p:spPr>
        <p:txBody>
          <a:bodyPr>
            <a:normAutofit/>
          </a:bodyPr>
          <a:lstStyle/>
          <a:p>
            <a:pPr marL="0" indent="0">
              <a:buNone/>
            </a:pPr>
            <a:r>
              <a:rPr lang="de-DE"/>
              <a:t>Per </a:t>
            </a:r>
            <a:r>
              <a:rPr lang="de-DE" err="1"/>
              <a:t>Öster</a:t>
            </a:r>
            <a:endParaRPr lang="de-DE"/>
          </a:p>
          <a:p>
            <a:pPr marL="0" indent="0">
              <a:buNone/>
            </a:pPr>
            <a:r>
              <a:rPr lang="de-DE" i="1"/>
              <a:t>CSC – IT-Center </a:t>
            </a:r>
            <a:r>
              <a:rPr lang="de-DE" i="1" err="1"/>
              <a:t>for</a:t>
            </a:r>
            <a:r>
              <a:rPr lang="de-DE" i="1"/>
              <a:t> Science</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Body Level One…"/>
          <p:cNvSpPr>
            <a:spLocks noGrp="1" noEditPoints="1"/>
          </p:cNvSpPr>
          <p:nvPr>
            <p:ph type="body" idx="21"/>
          </p:nvPr>
        </p:nvSpPr>
        <p:spPr>
          <a:xfrm>
            <a:off x="4816093" y="6948680"/>
            <a:ext cx="15136801" cy="1905003"/>
          </a:xfrm>
          <a:prstGeom prst="rect">
            <a:avLst/>
          </a:prstGeom>
        </p:spPr>
        <p:txBody>
          <a:bodyPr>
            <a:normAutofit fontScale="92500" lnSpcReduction="10000"/>
          </a:bodyPr>
          <a:lstStyle/>
          <a:p>
            <a:r>
              <a:rPr lang="en-US" noProof="0"/>
              <a:t>LUMI Data Center, Cooling and Heat Reuse</a:t>
            </a:r>
            <a:br>
              <a:rPr lang="en-US" noProof="0"/>
            </a:br>
            <a:endParaRPr lang="en-US" noProof="0"/>
          </a:p>
        </p:txBody>
      </p:sp>
      <p:sp>
        <p:nvSpPr>
          <p:cNvPr id="71" name="Presentation Title"/>
          <p:cNvSpPr>
            <a:spLocks noGrp="1" noEditPoints="1"/>
          </p:cNvSpPr>
          <p:nvPr>
            <p:ph type="body" idx="22"/>
          </p:nvPr>
        </p:nvSpPr>
        <p:spPr>
          <a:xfrm>
            <a:off x="4823157" y="98821"/>
            <a:ext cx="13970003" cy="3670829"/>
          </a:xfrm>
          <a:prstGeom prst="rect">
            <a:avLst/>
          </a:prstGeom>
        </p:spPr>
        <p:txBody>
          <a:bodyPr>
            <a:normAutofit fontScale="92500"/>
          </a:bodyPr>
          <a:lstStyle/>
          <a:p>
            <a:r>
              <a:rPr lang="en-US" noProof="0"/>
              <a:t>How Does One Define an "Energy Efficient" HPC System? From Data to Action</a:t>
            </a:r>
          </a:p>
        </p:txBody>
      </p:sp>
      <p:sp>
        <p:nvSpPr>
          <p:cNvPr id="72" name="ANNOTATION"/>
          <p:cNvSpPr>
            <a:spLocks noGrp="1" noEditPoints="1"/>
          </p:cNvSpPr>
          <p:nvPr>
            <p:ph type="body" idx="23"/>
          </p:nvPr>
        </p:nvSpPr>
        <p:spPr>
          <a:xfrm>
            <a:off x="4816093" y="11994611"/>
            <a:ext cx="15136801" cy="466916"/>
          </a:xfrm>
          <a:prstGeom prst="rect">
            <a:avLst/>
          </a:prstGeom>
        </p:spPr>
        <p:txBody>
          <a:bodyPr/>
          <a:lstStyle/>
          <a:p>
            <a:r>
              <a:rPr lang="en-US" noProof="0"/>
              <a:t>Per Öster, CSC – IT Center for Science </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rcRect/>
          <a:stretch>
            <a:fillRect/>
          </a:stretch>
        </p:blipFill>
        <p:spPr>
          <a:xfrm>
            <a:off x="0" y="0"/>
            <a:ext cx="24384000" cy="13716000"/>
          </a:xfrm>
          <a:prstGeom prst="rect">
            <a:avLst/>
          </a:prstGeom>
        </p:spPr>
      </p:pic>
      <p:pic>
        <p:nvPicPr>
          <p:cNvPr id="8" name="Content Placeholder 3"/>
          <p:cNvPicPr>
            <a:picLocks noGrp="1" noChangeAspect="1"/>
          </p:cNvPicPr>
          <p:nvPr>
            <p:ph idx="1"/>
          </p:nvPr>
        </p:nvPicPr>
        <p:blipFill>
          <a:blip r:embed="rId3"/>
          <a:srcRect/>
          <a:stretch>
            <a:fillRect/>
          </a:stretch>
        </p:blipFill>
        <p:spPr>
          <a:xfrm>
            <a:off x="2590933" y="257170"/>
            <a:ext cx="19882007" cy="13201657"/>
          </a:xfrm>
          <a:prstGeom prst="rect">
            <a:avLst/>
          </a:prstGeom>
          <a:ln w="53975">
            <a:gradFill>
              <a:gsLst>
                <a:gs pos="0">
                  <a:srgbClr val="92D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9" name="Picture 8"/>
          <p:cNvPicPr>
            <a:picLocks noChangeAspect="1"/>
          </p:cNvPicPr>
          <p:nvPr/>
        </p:nvPicPr>
        <p:blipFill>
          <a:blip r:embed="rId4"/>
          <a:srcRect/>
          <a:stretch>
            <a:fillRect/>
          </a:stretch>
        </p:blipFill>
        <p:spPr>
          <a:xfrm>
            <a:off x="3040344" y="1036824"/>
            <a:ext cx="3895555" cy="1097341"/>
          </a:xfrm>
          <a:prstGeom prst="rect">
            <a:avLst/>
          </a:prstGeom>
        </p:spPr>
      </p:pic>
      <p:sp>
        <p:nvSpPr>
          <p:cNvPr id="11" name="Heart 10"/>
          <p:cNvSpPr/>
          <p:nvPr/>
        </p:nvSpPr>
        <p:spPr>
          <a:xfrm>
            <a:off x="9141568" y="5138928"/>
            <a:ext cx="859536" cy="768096"/>
          </a:xfrm>
          <a:prstGeom prst="heart">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kern="1200">
              <a:solidFill>
                <a:prstClr val="white"/>
              </a:solidFill>
              <a:latin typeface="Calibri" panose="020F0502020204030204"/>
            </a:endParaRPr>
          </a:p>
        </p:txBody>
      </p:sp>
      <p:sp>
        <p:nvSpPr>
          <p:cNvPr id="12" name="Heart 11"/>
          <p:cNvSpPr/>
          <p:nvPr/>
        </p:nvSpPr>
        <p:spPr>
          <a:xfrm>
            <a:off x="12768064" y="5138928"/>
            <a:ext cx="859536" cy="768096"/>
          </a:xfrm>
          <a:prstGeom prst="heart">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kern="1200">
              <a:solidFill>
                <a:prstClr val="white"/>
              </a:solidFill>
              <a:latin typeface="Calibri" panose="020F0502020204030204"/>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rcRect/>
          <a:stretch>
            <a:fillRect/>
          </a:stretch>
        </p:blipFill>
        <p:spPr>
          <a:xfrm>
            <a:off x="0" y="3211549"/>
            <a:ext cx="24384000" cy="10504454"/>
          </a:xfrm>
          <a:prstGeom prst="rect">
            <a:avLst/>
          </a:prstGeom>
        </p:spPr>
      </p:pic>
      <p:sp>
        <p:nvSpPr>
          <p:cNvPr id="16" name="Text Placeholder 15"/>
          <p:cNvSpPr>
            <a:spLocks noGrp="1" noEditPoints="1"/>
          </p:cNvSpPr>
          <p:nvPr>
            <p:ph type="body" sz="quarter" idx="21"/>
          </p:nvPr>
        </p:nvSpPr>
        <p:spPr/>
        <p:txBody>
          <a:bodyPr>
            <a:normAutofit/>
          </a:bodyPr>
          <a:lstStyle/>
          <a:p>
            <a:r>
              <a:rPr lang="en-US" sz="6600" noProof="0"/>
              <a:t>The green home of LUMI:</a:t>
            </a:r>
            <a:br>
              <a:rPr lang="en-US" sz="6600" noProof="0"/>
            </a:br>
            <a:r>
              <a:rPr lang="en-US" sz="6600" noProof="0"/>
              <a:t>Renforsin Ranta Business Park, Kajaani, Finland</a:t>
            </a:r>
            <a:endParaRPr lang="en-US" sz="6000" noProof="0"/>
          </a:p>
        </p:txBody>
      </p:sp>
      <p:sp>
        <p:nvSpPr>
          <p:cNvPr id="4" name="Slide Number Placeholder 3"/>
          <p:cNvSpPr>
            <a:spLocks noGrp="1" noEditPoints="1"/>
          </p:cNvSpPr>
          <p:nvPr>
            <p:ph type="sldNum" sz="quarter" idx="2"/>
          </p:nvPr>
        </p:nvSpPr>
        <p:spPr>
          <a:xfrm>
            <a:off x="4412027" y="4671394"/>
            <a:ext cx="315261" cy="374457"/>
          </a:xfrm>
        </p:spPr>
        <p:txBody>
          <a:bodyPr/>
          <a:lstStyle/>
          <a:p>
            <a:pPr rtl="0" hangingPunct="0"/>
            <a:fld id="{D41975A3-2E4D-4F46-A85A-D5B41899487D}" type="slidenum">
              <a:rPr lang="en-US">
                <a:latin typeface="Helvetica Neue" panose="02000503000000020004" pitchFamily="2" charset="0"/>
                <a:ea typeface="Helvetica Neue" panose="02000503000000020004" pitchFamily="2" charset="0"/>
                <a:cs typeface="Helvetica Neue" panose="02000503000000020004" pitchFamily="2" charset="0"/>
              </a:rPr>
              <a:t>56</a:t>
            </a:fld>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a:srcRect/>
          <a:stretch>
            <a:fillRect/>
          </a:stretch>
        </p:blipFill>
        <p:spPr bwMode="auto">
          <a:xfrm>
            <a:off x="0" y="54768"/>
            <a:ext cx="24384000" cy="13716000"/>
          </a:xfrm>
          <a:prstGeom prst="rect">
            <a:avLst/>
          </a:prstGeom>
        </p:spPr>
      </p:pic>
      <p:pic>
        <p:nvPicPr>
          <p:cNvPr id="7" name="Graphic 6" descr="High temperature"/>
          <p:cNvPicPr>
            <a:picLocks noChangeAspect="1"/>
          </p:cNvPicPr>
          <p:nvPr/>
        </p:nvPicPr>
        <p:blipFill>
          <a:blip r:embed="rId4"/>
          <a:srcRect/>
          <a:stretch>
            <a:fillRect/>
          </a:stretch>
        </p:blipFill>
        <p:spPr>
          <a:xfrm>
            <a:off x="12047984" y="5561856"/>
            <a:ext cx="864096" cy="864096"/>
          </a:xfrm>
          <a:prstGeom prst="rect">
            <a:avLst/>
          </a:prstGeom>
        </p:spPr>
      </p:pic>
      <p:cxnSp>
        <p:nvCxnSpPr>
          <p:cNvPr id="9" name="Straight Arrow Connector 8"/>
          <p:cNvCxnSpPr/>
          <p:nvPr/>
        </p:nvCxnSpPr>
        <p:spPr>
          <a:xfrm>
            <a:off x="12480032" y="6425952"/>
            <a:ext cx="933672" cy="1152128"/>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5" name="Graphic 14" descr="High voltage"/>
          <p:cNvPicPr>
            <a:picLocks noChangeAspect="1"/>
          </p:cNvPicPr>
          <p:nvPr/>
        </p:nvPicPr>
        <p:blipFill>
          <a:blip r:embed="rId5"/>
          <a:srcRect/>
          <a:stretch>
            <a:fillRect/>
          </a:stretch>
        </p:blipFill>
        <p:spPr>
          <a:xfrm>
            <a:off x="5567264" y="3508669"/>
            <a:ext cx="898885" cy="898886"/>
          </a:xfrm>
          <a:prstGeom prst="rect">
            <a:avLst/>
          </a:prstGeom>
        </p:spPr>
      </p:pic>
      <p:cxnSp>
        <p:nvCxnSpPr>
          <p:cNvPr id="16" name="Straight Arrow Connector 15"/>
          <p:cNvCxnSpPr/>
          <p:nvPr/>
        </p:nvCxnSpPr>
        <p:spPr bwMode="auto">
          <a:xfrm flipH="1">
            <a:off x="5567264" y="4407555"/>
            <a:ext cx="449443" cy="578237"/>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21" name="Graphic 20" descr="Lightning"/>
          <p:cNvPicPr>
            <a:picLocks noChangeAspect="1"/>
          </p:cNvPicPr>
          <p:nvPr/>
        </p:nvPicPr>
        <p:blipFill>
          <a:blip r:embed="rId6"/>
          <a:srcRect/>
          <a:stretch>
            <a:fillRect/>
          </a:stretch>
        </p:blipFill>
        <p:spPr>
          <a:xfrm>
            <a:off x="6721824" y="7063187"/>
            <a:ext cx="1584176" cy="1584176"/>
          </a:xfrm>
          <a:prstGeom prst="rect">
            <a:avLst/>
          </a:prstGeom>
        </p:spPr>
      </p:pic>
      <p:cxnSp>
        <p:nvCxnSpPr>
          <p:cNvPr id="22" name="Straight Arrow Connector 21"/>
          <p:cNvCxnSpPr/>
          <p:nvPr/>
        </p:nvCxnSpPr>
        <p:spPr bwMode="auto">
          <a:xfrm>
            <a:off x="7871520" y="8071299"/>
            <a:ext cx="434480" cy="461664"/>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29" name="Graphic 28" descr="Processor"/>
          <p:cNvPicPr>
            <a:picLocks noChangeAspect="1"/>
          </p:cNvPicPr>
          <p:nvPr/>
        </p:nvPicPr>
        <p:blipFill>
          <a:blip r:embed="rId7"/>
          <a:srcRect/>
          <a:stretch>
            <a:fillRect/>
          </a:stretch>
        </p:blipFill>
        <p:spPr>
          <a:xfrm>
            <a:off x="17376576" y="9594304"/>
            <a:ext cx="1152132" cy="1152131"/>
          </a:xfrm>
          <a:prstGeom prst="rect">
            <a:avLst/>
          </a:prstGeom>
        </p:spPr>
      </p:pic>
      <p:cxnSp>
        <p:nvCxnSpPr>
          <p:cNvPr id="30" name="Straight Arrow Connector 29"/>
          <p:cNvCxnSpPr/>
          <p:nvPr/>
        </p:nvCxnSpPr>
        <p:spPr bwMode="auto">
          <a:xfrm>
            <a:off x="18528708" y="10517635"/>
            <a:ext cx="720076" cy="372813"/>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5995756" y="5616624"/>
            <a:ext cx="3733088" cy="1152128"/>
            <a:chOff x="8681108" y="2793504"/>
            <a:chExt cx="1407252" cy="576064"/>
          </a:xfrm>
        </p:grpSpPr>
        <p:pic>
          <p:nvPicPr>
            <p:cNvPr id="8" name="Graphic 7" descr="Battery charging"/>
            <p:cNvPicPr>
              <a:picLocks noChangeAspect="1"/>
            </p:cNvPicPr>
            <p:nvPr/>
          </p:nvPicPr>
          <p:blipFill>
            <a:blip r:embed="rId8"/>
            <a:srcRect/>
            <a:stretch>
              <a:fillRect/>
            </a:stretch>
          </p:blipFill>
          <p:spPr>
            <a:xfrm rot="10800000">
              <a:off x="9112786" y="2793504"/>
              <a:ext cx="576063" cy="576064"/>
            </a:xfrm>
            <a:prstGeom prst="rect">
              <a:avLst/>
            </a:prstGeom>
          </p:spPr>
        </p:pic>
        <p:sp>
          <p:nvSpPr>
            <p:cNvPr id="10" name="TextBox 9"/>
            <p:cNvSpPr txBox="1"/>
            <p:nvPr/>
          </p:nvSpPr>
          <p:spPr>
            <a:xfrm>
              <a:off x="8681108" y="2794016"/>
              <a:ext cx="576065" cy="411480"/>
            </a:xfrm>
            <a:prstGeom prst="rect">
              <a:avLst/>
            </a:prstGeom>
            <a:noFill/>
          </p:spPr>
          <p:txBody>
            <a:bodyPr wrap="square" rtlCol="0">
              <a:spAutoFit/>
            </a:bodyPr>
            <a:lstStyle/>
            <a:p>
              <a:pPr marL="0" marR="0" indent="0" algn="l" defTabSz="1828800" eaLnBrk="1" fontAlgn="auto" latinLnBrk="0" hangingPunct="1">
                <a:lnSpc>
                  <a:spcPct val="100000"/>
                </a:lnSpc>
                <a:spcBef>
                  <a:spcPts val="0"/>
                </a:spcBef>
                <a:spcAft>
                  <a:spcPts val="0"/>
                </a:spcAft>
                <a:buSzPct val="100000"/>
                <a:buFontTx/>
                <a:buNone/>
              </a:pPr>
              <a:r>
                <a:rPr kumimoji="0" lang="en-GB" sz="4800" b="1" i="0" u="none" strike="noStrike" kern="0" cap="none" spc="0" baseline="0" noProof="0">
                  <a:ln>
                    <a:noFill/>
                  </a:ln>
                  <a:solidFill>
                    <a:srgbClr val="FFFF00"/>
                  </a:solidFill>
                  <a:effectLst/>
                  <a:uLnTx/>
                  <a:latin typeface="Lato" panose="020F0502020204030203" pitchFamily="34" charset="77"/>
                  <a:ea typeface="+mn-ea"/>
                  <a:cs typeface="Arial" panose="020B0604020202020204" pitchFamily="34" charset="0"/>
                </a:rPr>
                <a:t>3 x</a:t>
              </a:r>
            </a:p>
          </p:txBody>
        </p:sp>
        <p:cxnSp>
          <p:nvCxnSpPr>
            <p:cNvPr id="17" name="Straight Arrow Connector 16"/>
            <p:cNvCxnSpPr/>
            <p:nvPr/>
          </p:nvCxnSpPr>
          <p:spPr bwMode="auto">
            <a:xfrm>
              <a:off x="9688850" y="3081536"/>
              <a:ext cx="399510" cy="0"/>
            </a:xfrm>
            <a:prstGeom prst="straightConnector1">
              <a:avLst/>
            </a:prstGeom>
            <a:solidFill>
              <a:srgbClr val="FFFF00"/>
            </a:solidFill>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Title 1"/>
          <p:cNvSpPr txBox="1"/>
          <p:nvPr/>
        </p:nvSpPr>
        <p:spPr>
          <a:xfrm>
            <a:off x="1203064" y="521296"/>
            <a:ext cx="22942264" cy="1782952"/>
          </a:xfrm>
          <a:prstGeom prst="rect">
            <a:avLst/>
          </a:prstGeom>
        </p:spPr>
        <p:txBody>
          <a:bodyPr anchor="t">
            <a:noAutofit/>
          </a:bodyPr>
          <a:lstStyle>
            <a:lvl1pPr algn="l" defTabSz="2438400">
              <a:lnSpc>
                <a:spcPct val="90000"/>
              </a:lnSpc>
              <a:spcBef>
                <a:spcPts val="0"/>
              </a:spcBef>
              <a:buNone/>
              <a:defRPr sz="7200" b="1" i="0" spc="0">
                <a:solidFill>
                  <a:schemeClr val="tx1"/>
                </a:solidFill>
                <a:latin typeface="Lato Black"/>
                <a:ea typeface="+mj-ea"/>
                <a:cs typeface="+mj-cs"/>
              </a:defRPr>
            </a:lvl1pPr>
          </a:lstStyle>
          <a:p>
            <a:pPr marL="0" marR="0" indent="0" algn="l" defTabSz="1828800" eaLnBrk="1" fontAlgn="auto" latinLnBrk="0" hangingPunct="1">
              <a:lnSpc>
                <a:spcPct val="90000"/>
              </a:lnSpc>
              <a:spcBef>
                <a:spcPts val="0"/>
              </a:spcBef>
              <a:spcAft>
                <a:spcPts val="1200"/>
              </a:spcAft>
              <a:buSzPct val="100000"/>
              <a:buFontTx/>
              <a:buNone/>
            </a:pPr>
            <a:r>
              <a:rPr kumimoji="0" lang="en-GB" sz="4800" b="1" i="0" u="none" strike="noStrike" kern="0" cap="none" spc="-301" baseline="0" noProof="0">
                <a:ln>
                  <a:noFill/>
                </a:ln>
                <a:solidFill>
                  <a:srgbClr val="FFFFFF"/>
                </a:solidFill>
                <a:effectLst/>
                <a:uLnTx/>
                <a:latin typeface="Lato" panose="020F0502020204030203" pitchFamily="34" charset="77"/>
                <a:ea typeface="+mj-ea"/>
                <a:cs typeface="Arial" panose="020B0604020202020204" pitchFamily="34" charset="0"/>
              </a:rPr>
              <a:t>Home of LUMI</a:t>
            </a:r>
            <a:endParaRPr kumimoji="0" lang="en-GB" sz="6400" b="1" i="0" u="none" strike="noStrike" kern="0" cap="none" spc="-301" baseline="0" noProof="0">
              <a:ln>
                <a:noFill/>
              </a:ln>
              <a:solidFill>
                <a:srgbClr val="FFFFFF"/>
              </a:solidFill>
              <a:effectLst/>
              <a:uLnTx/>
              <a:latin typeface="Lato" panose="020F0502020204030203" pitchFamily="34" charset="77"/>
              <a:ea typeface="+mj-ea"/>
              <a:cs typeface="Arial" panose="020B0604020202020204" pitchFamily="34" charset="0"/>
            </a:endParaRPr>
          </a:p>
          <a:p>
            <a:pPr marL="0" marR="0" indent="0" algn="l" defTabSz="1828800" eaLnBrk="1" fontAlgn="auto" latinLnBrk="0" hangingPunct="1">
              <a:lnSpc>
                <a:spcPct val="90000"/>
              </a:lnSpc>
              <a:spcBef>
                <a:spcPts val="0"/>
              </a:spcBef>
              <a:spcAft>
                <a:spcPts val="0"/>
              </a:spcAft>
              <a:buSzPct val="100000"/>
              <a:buFontTx/>
              <a:buNone/>
            </a:pPr>
            <a:r>
              <a:rPr kumimoji="0" lang="en-GB" sz="6400" b="1" i="0" u="none" strike="noStrike" kern="0" cap="none" spc="-301" baseline="0" noProof="0">
                <a:ln>
                  <a:noFill/>
                </a:ln>
                <a:solidFill>
                  <a:srgbClr val="FFFFFF"/>
                </a:solidFill>
                <a:effectLst/>
                <a:uLnTx/>
                <a:latin typeface="Lato" panose="020F0502020204030203" pitchFamily="34" charset="77"/>
                <a:ea typeface="+mj-ea"/>
                <a:cs typeface="Arial" panose="020B0604020202020204" pitchFamily="34" charset="0"/>
              </a:rPr>
              <a:t>Renforsin Ranta Business Park, Kajaani Finland</a:t>
            </a:r>
          </a:p>
        </p:txBody>
      </p:sp>
      <p:pic>
        <p:nvPicPr>
          <p:cNvPr id="6" name="Graphic 5" descr="Flag"/>
          <p:cNvPicPr>
            <a:picLocks noChangeAspect="1"/>
          </p:cNvPicPr>
          <p:nvPr/>
        </p:nvPicPr>
        <p:blipFill>
          <a:blip r:embed="rId9"/>
          <a:srcRect/>
          <a:stretch>
            <a:fillRect/>
          </a:stretch>
        </p:blipFill>
        <p:spPr>
          <a:xfrm>
            <a:off x="1966864" y="3053733"/>
            <a:ext cx="1208621" cy="1208622"/>
          </a:xfrm>
          <a:prstGeom prst="rect">
            <a:avLst/>
          </a:prstGeom>
        </p:spPr>
      </p:pic>
      <p:sp>
        <p:nvSpPr>
          <p:cNvPr id="19" name="Oval 18"/>
          <p:cNvSpPr/>
          <p:nvPr/>
        </p:nvSpPr>
        <p:spPr bwMode="auto">
          <a:xfrm>
            <a:off x="10109200" y="8073925"/>
            <a:ext cx="1176486" cy="115212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1828800" eaLnBrk="1" fontAlgn="auto" latinLnBrk="0" hangingPunct="1">
              <a:lnSpc>
                <a:spcPct val="100000"/>
              </a:lnSpc>
              <a:spcBef>
                <a:spcPts val="0"/>
              </a:spcBef>
              <a:spcAft>
                <a:spcPts val="0"/>
              </a:spcAft>
              <a:buSzPct val="100000"/>
              <a:buFontTx/>
              <a:buNone/>
            </a:pPr>
            <a:endParaRPr kumimoji="0" lang="en-US" sz="3600" b="0" i="0" u="none" strike="noStrike" kern="0" cap="none" spc="0" baseline="0" noProof="0">
              <a:ln>
                <a:noFill/>
              </a:ln>
              <a:solidFill>
                <a:srgbClr val="FFFFFF"/>
              </a:solidFill>
              <a:effectLst/>
              <a:uLnTx/>
              <a:latin typeface="Calibri" panose="020F0502020204030204"/>
              <a:ea typeface="+mn-ea"/>
              <a:cs typeface="Arial" panose="020B0604020202020204" pitchFamily="34" charset="0"/>
            </a:endParaRPr>
          </a:p>
        </p:txBody>
      </p:sp>
      <p:pic>
        <p:nvPicPr>
          <p:cNvPr id="20" name="Graphic 19" descr="Snowflake"/>
          <p:cNvPicPr>
            <a:picLocks noChangeAspect="1"/>
          </p:cNvPicPr>
          <p:nvPr/>
        </p:nvPicPr>
        <p:blipFill>
          <a:blip r:embed="rId10"/>
          <a:srcRect/>
          <a:stretch>
            <a:fillRect/>
          </a:stretch>
        </p:blipFill>
        <p:spPr bwMode="auto">
          <a:xfrm>
            <a:off x="10046195" y="8017224"/>
            <a:ext cx="1302493" cy="1260278"/>
          </a:xfrm>
          <a:prstGeom prst="rect">
            <a:avLst/>
          </a:prstGeom>
        </p:spPr>
      </p:pic>
      <p:sp>
        <p:nvSpPr>
          <p:cNvPr id="23" name="TextBox 22"/>
          <p:cNvSpPr txBox="1"/>
          <p:nvPr/>
        </p:nvSpPr>
        <p:spPr bwMode="auto">
          <a:xfrm>
            <a:off x="968616" y="4253696"/>
            <a:ext cx="5213901" cy="458588"/>
          </a:xfrm>
          <a:prstGeom prst="rect">
            <a:avLst/>
          </a:prstGeom>
          <a:noFill/>
        </p:spPr>
        <p:txBody>
          <a:bodyPr wrap="square" rtlCol="0">
            <a:spAutoFit/>
          </a:bodyPr>
          <a:lstStyle/>
          <a:p>
            <a:pPr marL="0" marR="0" indent="0" algn="l" defTabSz="1828800" eaLnBrk="1" fontAlgn="auto" latinLnBrk="0" hangingPunct="1">
              <a:lnSpc>
                <a:spcPct val="100000"/>
              </a:lnSpc>
              <a:spcBef>
                <a:spcPts val="0"/>
              </a:spcBef>
              <a:spcAft>
                <a:spcPts val="0"/>
              </a:spcAft>
              <a:buSzPct val="100000"/>
              <a:buFontTx/>
              <a:buNone/>
            </a:pPr>
            <a:r>
              <a:rPr kumimoji="0" lang="en-GB" sz="2400" b="1" i="0" u="none" strike="noStrike" kern="0" cap="none" spc="0" baseline="0" noProof="0">
                <a:ln>
                  <a:noFill/>
                </a:ln>
                <a:solidFill>
                  <a:srgbClr val="FFFF00"/>
                </a:solidFill>
                <a:effectLst/>
                <a:uLnTx/>
                <a:latin typeface="Calibri" panose="020F0502020204030204"/>
                <a:ea typeface="+mn-ea"/>
                <a:cs typeface="Arial" panose="020B0604020202020204" pitchFamily="34" charset="0"/>
              </a:rPr>
              <a:t>Greenfield (200 ha) </a:t>
            </a:r>
          </a:p>
        </p:txBody>
      </p:sp>
      <p:sp>
        <p:nvSpPr>
          <p:cNvPr id="24" name="TextBox 23"/>
          <p:cNvSpPr txBox="1"/>
          <p:nvPr/>
        </p:nvSpPr>
        <p:spPr bwMode="auto">
          <a:xfrm>
            <a:off x="6421016" y="3484224"/>
            <a:ext cx="5213902" cy="824348"/>
          </a:xfrm>
          <a:prstGeom prst="rect">
            <a:avLst/>
          </a:prstGeom>
          <a:noFill/>
        </p:spPr>
        <p:txBody>
          <a:bodyPr wrap="square" rtlCol="0">
            <a:spAutoFit/>
          </a:bodyPr>
          <a:lstStyle/>
          <a:p>
            <a:pPr marL="0" marR="0" indent="0" algn="l" defTabSz="1828800" eaLnBrk="1" fontAlgn="auto" latinLnBrk="0" hangingPunct="1">
              <a:lnSpc>
                <a:spcPct val="100000"/>
              </a:lnSpc>
              <a:spcBef>
                <a:spcPts val="0"/>
              </a:spcBef>
              <a:spcAft>
                <a:spcPts val="0"/>
              </a:spcAft>
              <a:buSzPct val="100000"/>
              <a:buFontTx/>
              <a:buNone/>
            </a:pPr>
            <a:r>
              <a:rPr kumimoji="0" lang="en-GB" sz="2400" b="1" i="0" u="none" strike="noStrike" kern="0" cap="none" spc="0" baseline="0" noProof="0">
                <a:ln>
                  <a:noFill/>
                </a:ln>
                <a:solidFill>
                  <a:srgbClr val="FFFF00"/>
                </a:solidFill>
                <a:effectLst/>
                <a:uLnTx/>
                <a:latin typeface="Calibri" panose="020F0502020204030204"/>
                <a:ea typeface="+mn-ea"/>
                <a:cs typeface="Arial" panose="020B0604020202020204" pitchFamily="34" charset="0"/>
              </a:rPr>
              <a:t>National grid </a:t>
            </a:r>
          </a:p>
          <a:p>
            <a:pPr marL="0" marR="0" indent="0" algn="l" defTabSz="1828800" eaLnBrk="1" fontAlgn="auto" latinLnBrk="0" hangingPunct="1">
              <a:lnSpc>
                <a:spcPct val="100000"/>
              </a:lnSpc>
              <a:spcBef>
                <a:spcPts val="0"/>
              </a:spcBef>
              <a:spcAft>
                <a:spcPts val="0"/>
              </a:spcAft>
              <a:buSzPct val="100000"/>
              <a:buFontTx/>
              <a:buNone/>
            </a:pPr>
            <a:r>
              <a:rPr kumimoji="0" lang="en-GB" sz="2400" b="1" i="0" u="none" strike="noStrike" kern="0" cap="none" spc="0" baseline="0" noProof="0">
                <a:ln>
                  <a:noFill/>
                </a:ln>
                <a:solidFill>
                  <a:srgbClr val="FFFF00"/>
                </a:solidFill>
                <a:effectLst/>
                <a:uLnTx/>
                <a:latin typeface="Calibri" panose="020F0502020204030204"/>
                <a:ea typeface="+mn-ea"/>
                <a:cs typeface="Arial" panose="020B0604020202020204" pitchFamily="34" charset="0"/>
              </a:rPr>
              <a:t>substation (1000 MW)</a:t>
            </a:r>
          </a:p>
        </p:txBody>
      </p:sp>
      <p:sp>
        <p:nvSpPr>
          <p:cNvPr id="25" name="TextBox 24"/>
          <p:cNvSpPr txBox="1"/>
          <p:nvPr/>
        </p:nvSpPr>
        <p:spPr bwMode="auto">
          <a:xfrm>
            <a:off x="10781166" y="4629163"/>
            <a:ext cx="3888432" cy="824348"/>
          </a:xfrm>
          <a:prstGeom prst="rect">
            <a:avLst/>
          </a:prstGeom>
          <a:noFill/>
        </p:spPr>
        <p:txBody>
          <a:bodyPr wrap="square" rtlCol="0">
            <a:spAutoFit/>
          </a:bodyPr>
          <a:lstStyle/>
          <a:p>
            <a:pPr marL="0" marR="0" indent="0" algn="ctr" defTabSz="1828800" eaLnBrk="1" fontAlgn="auto" latinLnBrk="0" hangingPunct="1">
              <a:lnSpc>
                <a:spcPct val="100000"/>
              </a:lnSpc>
              <a:spcBef>
                <a:spcPts val="0"/>
              </a:spcBef>
              <a:spcAft>
                <a:spcPts val="0"/>
              </a:spcAft>
              <a:buSzPct val="100000"/>
              <a:buFontTx/>
              <a:buNone/>
            </a:pPr>
            <a:r>
              <a:rPr kumimoji="0" lang="en-GB" sz="2400" b="1" i="0" u="none" strike="noStrike" kern="0" cap="none" spc="0" baseline="0" noProof="0">
                <a:ln>
                  <a:noFill/>
                </a:ln>
                <a:solidFill>
                  <a:srgbClr val="FFFF00"/>
                </a:solidFill>
                <a:effectLst/>
                <a:uLnTx/>
                <a:latin typeface="Calibri" panose="020F0502020204030204"/>
                <a:ea typeface="+mn-ea"/>
                <a:cs typeface="Arial" panose="020B0604020202020204" pitchFamily="34" charset="0"/>
              </a:rPr>
              <a:t>Excess heat utilisation to district heat network</a:t>
            </a:r>
          </a:p>
        </p:txBody>
      </p:sp>
      <p:sp>
        <p:nvSpPr>
          <p:cNvPr id="26" name="TextBox 25"/>
          <p:cNvSpPr txBox="1"/>
          <p:nvPr/>
        </p:nvSpPr>
        <p:spPr bwMode="auto">
          <a:xfrm>
            <a:off x="3985496" y="7319568"/>
            <a:ext cx="5213902" cy="824348"/>
          </a:xfrm>
          <a:prstGeom prst="rect">
            <a:avLst/>
          </a:prstGeom>
          <a:noFill/>
        </p:spPr>
        <p:txBody>
          <a:bodyPr wrap="square" rtlCol="0">
            <a:spAutoFit/>
          </a:bodyPr>
          <a:lstStyle/>
          <a:p>
            <a:pPr marL="0" marR="0" indent="0" algn="l" defTabSz="1828800" eaLnBrk="1" fontAlgn="auto" latinLnBrk="0" hangingPunct="1">
              <a:lnSpc>
                <a:spcPct val="100000"/>
              </a:lnSpc>
              <a:spcBef>
                <a:spcPts val="0"/>
              </a:spcBef>
              <a:spcAft>
                <a:spcPts val="0"/>
              </a:spcAft>
              <a:buSzPct val="100000"/>
              <a:buFontTx/>
              <a:buNone/>
            </a:pPr>
            <a:r>
              <a:rPr kumimoji="0" lang="en-GB" sz="2400" b="1" i="0" u="none" strike="noStrike" kern="0" cap="none" spc="0" baseline="0" noProof="0">
                <a:ln>
                  <a:noFill/>
                </a:ln>
                <a:solidFill>
                  <a:srgbClr val="FFFF00"/>
                </a:solidFill>
                <a:effectLst>
                  <a:outerShdw blurRad="38100" dist="38100" dir="2700000" algn="tl">
                    <a:srgbClr val="000000">
                      <a:alpha val="43137"/>
                    </a:srgbClr>
                  </a:outerShdw>
                </a:effectLst>
                <a:uLnTx/>
                <a:latin typeface="Calibri" panose="020F0502020204030204"/>
                <a:ea typeface="+mn-ea"/>
                <a:cs typeface="Arial" panose="020B0604020202020204" pitchFamily="34" charset="0"/>
              </a:rPr>
              <a:t>230 MW existing </a:t>
            </a:r>
          </a:p>
          <a:p>
            <a:pPr marL="0" marR="0" indent="0" algn="l" defTabSz="1828800" eaLnBrk="1" fontAlgn="auto" latinLnBrk="0" hangingPunct="1">
              <a:lnSpc>
                <a:spcPct val="100000"/>
              </a:lnSpc>
              <a:spcBef>
                <a:spcPts val="0"/>
              </a:spcBef>
              <a:spcAft>
                <a:spcPts val="0"/>
              </a:spcAft>
              <a:buSzPct val="100000"/>
              <a:buFontTx/>
              <a:buNone/>
            </a:pPr>
            <a:r>
              <a:rPr kumimoji="0" lang="en-GB" sz="2400" b="1" i="0" u="none" strike="noStrike" kern="0" cap="none" spc="0" baseline="0" noProof="0">
                <a:ln>
                  <a:noFill/>
                </a:ln>
                <a:solidFill>
                  <a:srgbClr val="FFFF00"/>
                </a:solidFill>
                <a:effectLst>
                  <a:outerShdw blurRad="38100" dist="38100" dir="2700000" algn="tl">
                    <a:srgbClr val="000000">
                      <a:alpha val="43137"/>
                    </a:srgbClr>
                  </a:outerShdw>
                </a:effectLst>
                <a:uLnTx/>
                <a:latin typeface="Calibri" panose="020F0502020204030204"/>
                <a:ea typeface="+mn-ea"/>
                <a:cs typeface="Arial" panose="020B0604020202020204" pitchFamily="34" charset="0"/>
              </a:rPr>
              <a:t>transformer capacity</a:t>
            </a:r>
          </a:p>
        </p:txBody>
      </p:sp>
      <p:sp>
        <p:nvSpPr>
          <p:cNvPr id="27" name="TextBox 26"/>
          <p:cNvSpPr txBox="1"/>
          <p:nvPr/>
        </p:nvSpPr>
        <p:spPr bwMode="auto">
          <a:xfrm>
            <a:off x="9095656" y="7474933"/>
            <a:ext cx="3168352" cy="519780"/>
          </a:xfrm>
          <a:prstGeom prst="rect">
            <a:avLst/>
          </a:prstGeom>
          <a:noFill/>
        </p:spPr>
        <p:txBody>
          <a:bodyPr wrap="square" rtlCol="0">
            <a:spAutoFit/>
          </a:bodyPr>
          <a:lstStyle/>
          <a:p>
            <a:pPr marL="0" marR="0" indent="0" algn="ctr" defTabSz="1828800" eaLnBrk="1" fontAlgn="auto" latinLnBrk="0" hangingPunct="1">
              <a:lnSpc>
                <a:spcPct val="100000"/>
              </a:lnSpc>
              <a:spcBef>
                <a:spcPts val="0"/>
              </a:spcBef>
              <a:spcAft>
                <a:spcPts val="0"/>
              </a:spcAft>
              <a:buSzPct val="100000"/>
              <a:buFontTx/>
              <a:buNone/>
            </a:pPr>
            <a:r>
              <a:rPr kumimoji="0" lang="en-GB" sz="2800" b="1" i="0" u="none" strike="noStrike" kern="0" cap="none" spc="0" baseline="0" noProof="0">
                <a:ln>
                  <a:noFill/>
                </a:ln>
                <a:solidFill>
                  <a:srgbClr val="FFFF00"/>
                </a:solidFill>
                <a:effectLst>
                  <a:outerShdw blurRad="38100" dist="38100" dir="2700000" algn="tl">
                    <a:srgbClr val="000000">
                      <a:alpha val="43137"/>
                    </a:srgbClr>
                  </a:outerShdw>
                </a:effectLst>
                <a:uLnTx/>
                <a:latin typeface="Calibri" panose="020F0502020204030204"/>
                <a:ea typeface="+mn-ea"/>
                <a:cs typeface="Arial" panose="020B0604020202020204" pitchFamily="34" charset="0"/>
              </a:rPr>
              <a:t>LUMI Euro HPC</a:t>
            </a:r>
          </a:p>
        </p:txBody>
      </p:sp>
      <p:sp>
        <p:nvSpPr>
          <p:cNvPr id="28" name="TextBox 27"/>
          <p:cNvSpPr txBox="1"/>
          <p:nvPr/>
        </p:nvSpPr>
        <p:spPr bwMode="auto">
          <a:xfrm>
            <a:off x="15345691" y="8703267"/>
            <a:ext cx="5213901" cy="824348"/>
          </a:xfrm>
          <a:prstGeom prst="rect">
            <a:avLst/>
          </a:prstGeom>
          <a:noFill/>
        </p:spPr>
        <p:txBody>
          <a:bodyPr wrap="square" rtlCol="0">
            <a:spAutoFit/>
          </a:bodyPr>
          <a:lstStyle/>
          <a:p>
            <a:pPr marL="0" marR="0" indent="0" algn="ctr" defTabSz="1828800" eaLnBrk="1" fontAlgn="auto" latinLnBrk="0" hangingPunct="1">
              <a:lnSpc>
                <a:spcPct val="100000"/>
              </a:lnSpc>
              <a:spcBef>
                <a:spcPts val="0"/>
              </a:spcBef>
              <a:spcAft>
                <a:spcPts val="0"/>
              </a:spcAft>
              <a:buSzPct val="100000"/>
              <a:buFontTx/>
              <a:buNone/>
            </a:pPr>
            <a:r>
              <a:rPr kumimoji="0" lang="en-GB" sz="2400" b="1" i="0" u="none" strike="noStrike" kern="0" cap="none" spc="0" baseline="0" noProof="0">
                <a:ln>
                  <a:noFill/>
                </a:ln>
                <a:solidFill>
                  <a:srgbClr val="FFFF00"/>
                </a:solidFill>
                <a:effectLst>
                  <a:outerShdw blurRad="38100" dist="38100" dir="2700000" algn="tl">
                    <a:srgbClr val="000000">
                      <a:alpha val="43137"/>
                    </a:srgbClr>
                  </a:outerShdw>
                </a:effectLst>
                <a:uLnTx/>
                <a:latin typeface="Calibri" panose="020F0502020204030204"/>
                <a:ea typeface="+mn-ea"/>
                <a:cs typeface="Arial" panose="020B0604020202020204" pitchFamily="34" charset="0"/>
              </a:rPr>
              <a:t>CSC’s national </a:t>
            </a:r>
          </a:p>
          <a:p>
            <a:pPr marL="0" marR="0" indent="0" algn="ctr" defTabSz="1828800" eaLnBrk="1" fontAlgn="auto" latinLnBrk="0" hangingPunct="1">
              <a:lnSpc>
                <a:spcPct val="100000"/>
              </a:lnSpc>
              <a:spcBef>
                <a:spcPts val="0"/>
              </a:spcBef>
              <a:spcAft>
                <a:spcPts val="0"/>
              </a:spcAft>
              <a:buSzPct val="100000"/>
              <a:buFontTx/>
              <a:buNone/>
            </a:pPr>
            <a:r>
              <a:rPr kumimoji="0" lang="en-GB" sz="2400" b="1" i="0" u="none" strike="noStrike" kern="0" cap="none" spc="0" baseline="0" noProof="0">
                <a:ln>
                  <a:noFill/>
                </a:ln>
                <a:solidFill>
                  <a:srgbClr val="FFFF00"/>
                </a:solidFill>
                <a:effectLst>
                  <a:outerShdw blurRad="38100" dist="38100" dir="2700000" algn="tl">
                    <a:srgbClr val="000000">
                      <a:alpha val="43137"/>
                    </a:srgbClr>
                  </a:outerShdw>
                </a:effectLst>
                <a:uLnTx/>
                <a:latin typeface="Calibri" panose="020F0502020204030204"/>
                <a:ea typeface="+mn-ea"/>
                <a:cs typeface="Arial" panose="020B0604020202020204" pitchFamily="34" charset="0"/>
              </a:rPr>
              <a:t>supercomputers </a:t>
            </a:r>
          </a:p>
        </p:txBody>
      </p:sp>
      <p:sp>
        <p:nvSpPr>
          <p:cNvPr id="31" name="TextBox 30"/>
          <p:cNvSpPr txBox="1"/>
          <p:nvPr/>
        </p:nvSpPr>
        <p:spPr bwMode="auto">
          <a:xfrm>
            <a:off x="15929902" y="4841776"/>
            <a:ext cx="3888432" cy="824348"/>
          </a:xfrm>
          <a:prstGeom prst="rect">
            <a:avLst/>
          </a:prstGeom>
          <a:noFill/>
        </p:spPr>
        <p:txBody>
          <a:bodyPr wrap="square" rtlCol="0">
            <a:spAutoFit/>
          </a:bodyPr>
          <a:lstStyle/>
          <a:p>
            <a:pPr marL="0" marR="0" indent="0" algn="ctr" defTabSz="1828800" eaLnBrk="1" fontAlgn="auto" latinLnBrk="0" hangingPunct="1">
              <a:lnSpc>
                <a:spcPct val="100000"/>
              </a:lnSpc>
              <a:spcBef>
                <a:spcPts val="0"/>
              </a:spcBef>
              <a:spcAft>
                <a:spcPts val="0"/>
              </a:spcAft>
              <a:buSzPct val="100000"/>
              <a:buFontTx/>
              <a:buNone/>
            </a:pPr>
            <a:r>
              <a:rPr kumimoji="0" lang="en-GB" sz="2400" b="1" i="0" u="none" strike="noStrike" kern="0" cap="none" spc="0" baseline="0" noProof="0">
                <a:ln>
                  <a:noFill/>
                </a:ln>
                <a:solidFill>
                  <a:srgbClr val="FFFF00"/>
                </a:solidFill>
                <a:effectLst>
                  <a:outerShdw blurRad="38100" dist="38100" dir="2700000" algn="tl">
                    <a:srgbClr val="000000">
                      <a:alpha val="43137"/>
                    </a:srgbClr>
                  </a:outerShdw>
                </a:effectLst>
                <a:uLnTx/>
                <a:latin typeface="Calibri" panose="020F0502020204030204"/>
                <a:ea typeface="+mn-ea"/>
                <a:cs typeface="Arial" panose="020B0604020202020204" pitchFamily="34" charset="0"/>
              </a:rPr>
              <a:t>3 hydropower plants</a:t>
            </a:r>
          </a:p>
          <a:p>
            <a:pPr marL="0" marR="0" indent="0" algn="ctr" defTabSz="1828800" eaLnBrk="1" fontAlgn="auto" latinLnBrk="0" hangingPunct="1">
              <a:lnSpc>
                <a:spcPct val="100000"/>
              </a:lnSpc>
              <a:spcBef>
                <a:spcPts val="0"/>
              </a:spcBef>
              <a:spcAft>
                <a:spcPts val="0"/>
              </a:spcAft>
              <a:buSzPct val="100000"/>
              <a:buFontTx/>
              <a:buNone/>
            </a:pPr>
            <a:r>
              <a:rPr kumimoji="0" lang="en-GB" sz="2400" b="1" i="0" u="none" strike="noStrike" kern="0" cap="none" spc="0" baseline="0" noProof="0">
                <a:ln>
                  <a:noFill/>
                </a:ln>
                <a:solidFill>
                  <a:srgbClr val="FFFF00"/>
                </a:solidFill>
                <a:effectLst>
                  <a:outerShdw blurRad="38100" dist="38100" dir="2700000" algn="tl">
                    <a:srgbClr val="000000">
                      <a:alpha val="43137"/>
                    </a:srgbClr>
                  </a:outerShdw>
                </a:effectLst>
                <a:uLnTx/>
                <a:latin typeface="Calibri" panose="020F0502020204030204"/>
                <a:ea typeface="+mn-ea"/>
                <a:cs typeface="Arial" panose="020B0604020202020204" pitchFamily="34" charset="0"/>
              </a:rPr>
              <a:t>In Kajaani river</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noEditPoints="1"/>
          </p:cNvSpPr>
          <p:nvPr>
            <p:ph type="sldNum" sz="quarter" idx="12"/>
          </p:nvPr>
        </p:nvSpPr>
        <p:spPr bwMode="auto"/>
        <p:txBody>
          <a:bodyPr/>
          <a:lstStyle/>
          <a:p>
            <a:pPr marL="0" marR="0" indent="0" algn="r" defTabSz="1828755" eaLnBrk="1" fontAlgn="auto" latinLnBrk="0" hangingPunct="1">
              <a:lnSpc>
                <a:spcPct val="100000"/>
              </a:lnSpc>
              <a:spcBef>
                <a:spcPts val="0"/>
              </a:spcBef>
              <a:spcAft>
                <a:spcPts val="0"/>
              </a:spcAft>
              <a:buSzPct val="100000"/>
              <a:buFontTx/>
              <a:buNone/>
            </a:pPr>
            <a:fld id="{5C197750-EEBD-B34A-BE39-A2AA7A4A9606}" type="slidenum">
              <a:rPr kumimoji="0" lang="en-US" sz="2000" b="0" i="0" u="none" strike="noStrike" kern="0" cap="none" spc="0" baseline="0" noProof="0">
                <a:ln>
                  <a:noFill/>
                </a:ln>
                <a:solidFill>
                  <a:srgbClr val="000000">
                    <a:tint val="75000"/>
                  </a:srgbClr>
                </a:solidFill>
                <a:effectLst/>
                <a:uLnTx/>
                <a:latin typeface="Century Gothic" panose="020F0302020204030204" pitchFamily="34" charset="0"/>
                <a:ea typeface="+mn-ea"/>
                <a:cs typeface="+mn-cs"/>
              </a:rPr>
              <a:t>58</a:t>
            </a:fld>
            <a:endParaRPr kumimoji="0" lang="en-US" sz="2000" b="0" i="0" u="none" strike="noStrike" kern="0" cap="none" spc="0" baseline="0" noProof="0">
              <a:ln>
                <a:noFill/>
              </a:ln>
              <a:solidFill>
                <a:srgbClr val="000000">
                  <a:tint val="75000"/>
                </a:srgbClr>
              </a:solidFill>
              <a:effectLst/>
              <a:uLnTx/>
              <a:latin typeface="Century Gothic" panose="020F0302020204030204" pitchFamily="34" charset="0"/>
              <a:ea typeface="+mn-ea"/>
              <a:cs typeface="+mn-cs"/>
            </a:endParaRPr>
          </a:p>
        </p:txBody>
      </p:sp>
      <p:pic>
        <p:nvPicPr>
          <p:cNvPr id="7" name="Picture 6"/>
          <p:cNvPicPr>
            <a:picLocks noChangeAspect="1"/>
          </p:cNvPicPr>
          <p:nvPr/>
        </p:nvPicPr>
        <p:blipFill>
          <a:blip r:embed="rId3"/>
          <a:srcRect/>
          <a:stretch>
            <a:fillRect/>
          </a:stretch>
        </p:blipFill>
        <p:spPr bwMode="auto">
          <a:xfrm>
            <a:off x="0" y="3299370"/>
            <a:ext cx="24384000" cy="10416630"/>
          </a:xfrm>
          <a:prstGeom prst="rect">
            <a:avLst/>
          </a:prstGeom>
        </p:spPr>
      </p:pic>
      <p:sp>
        <p:nvSpPr>
          <p:cNvPr id="8" name="Title 9"/>
          <p:cNvSpPr txBox="1"/>
          <p:nvPr/>
        </p:nvSpPr>
        <p:spPr bwMode="auto">
          <a:xfrm>
            <a:off x="1676400" y="1289381"/>
            <a:ext cx="18004432" cy="1371816"/>
          </a:xfrm>
          <a:prstGeom prst="rect">
            <a:avLst/>
          </a:prstGeom>
        </p:spPr>
        <p:txBody>
          <a:bodyPr>
            <a:normAutofit/>
          </a:bodyPr>
          <a:lstStyle>
            <a:lvl1pPr algn="l" defTabSz="1828800">
              <a:lnSpc>
                <a:spcPct val="90000"/>
              </a:lnSpc>
              <a:spcBef>
                <a:spcPts val="0"/>
              </a:spcBef>
              <a:buNone/>
              <a:defRPr sz="5333" b="0" i="0">
                <a:solidFill>
                  <a:schemeClr val="tx1"/>
                </a:solidFill>
                <a:latin typeface="Century Gothic" panose="020F0302020204030204" pitchFamily="34" charset="0"/>
                <a:ea typeface="Century Gothic" panose="020F0302020204030204" pitchFamily="34" charset="0"/>
                <a:cs typeface="Century Gothic" panose="020F0302020204030204" pitchFamily="34" charset="0"/>
              </a:defRPr>
            </a:lvl1pPr>
          </a:lstStyle>
          <a:p>
            <a:pPr marL="0" marR="0" indent="0" algn="l" defTabSz="1828755" eaLnBrk="1" fontAlgn="auto" latinLnBrk="0" hangingPunct="1">
              <a:lnSpc>
                <a:spcPct val="100000"/>
              </a:lnSpc>
              <a:spcBef>
                <a:spcPts val="0"/>
              </a:spcBef>
              <a:spcAft>
                <a:spcPts val="0"/>
              </a:spcAft>
              <a:buSzPct val="100000"/>
              <a:buFontTx/>
              <a:buNone/>
            </a:pPr>
            <a:r>
              <a:rPr kumimoji="0" lang="en-US" sz="5333" b="0" i="0" u="none" strike="noStrike" kern="0" cap="none" spc="0" baseline="0">
                <a:ln>
                  <a:noFill/>
                </a:ln>
                <a:solidFill>
                  <a:srgbClr val="000000"/>
                </a:solidFill>
                <a:effectLst/>
                <a:uLnTx/>
                <a:latin typeface="Century Gothic" panose="020F0302020204030204" pitchFamily="34" charset="0"/>
              </a:rPr>
              <a:t>LUMI is an </a:t>
            </a:r>
            <a:r>
              <a:rPr kumimoji="0" lang="en-US" sz="5333" b="0" i="0" u="none" strike="noStrike" kern="0" cap="none" spc="0" baseline="0">
                <a:ln>
                  <a:noFill/>
                </a:ln>
                <a:solidFill>
                  <a:srgbClr val="006B99"/>
                </a:solidFill>
                <a:effectLst/>
                <a:uLnTx/>
                <a:latin typeface="Century Gothic" panose="020F0302020204030204" pitchFamily="34" charset="0"/>
              </a:rPr>
              <a:t>HPE Cray EX Supercomputer</a:t>
            </a:r>
            <a:endParaRPr kumimoji="0" lang="en-US" sz="5333" b="0" i="0" u="none" strike="noStrike" kern="0" cap="none" spc="0" baseline="0">
              <a:ln>
                <a:noFill/>
              </a:ln>
              <a:solidFill>
                <a:srgbClr val="000000"/>
              </a:solidFill>
              <a:effectLst/>
              <a:uLnTx/>
              <a:latin typeface="Century Gothic" panose="020F0302020204030204" pitchFamily="34" charset="0"/>
            </a:endParaRPr>
          </a:p>
        </p:txBody>
      </p:sp>
      <p:pic>
        <p:nvPicPr>
          <p:cNvPr id="9" name="Picture 8"/>
          <p:cNvPicPr>
            <a:picLocks noChangeAspect="1"/>
          </p:cNvPicPr>
          <p:nvPr/>
        </p:nvPicPr>
        <p:blipFill>
          <a:blip r:embed="rId4"/>
          <a:srcRect/>
          <a:stretch>
            <a:fillRect/>
          </a:stretch>
        </p:blipFill>
        <p:spPr bwMode="auto">
          <a:xfrm>
            <a:off x="1676402" y="11532811"/>
            <a:ext cx="3551843" cy="1487336"/>
          </a:xfrm>
          <a:prstGeom prst="rect">
            <a:avLst/>
          </a:prstGeom>
        </p:spPr>
      </p:pic>
      <p:pic>
        <p:nvPicPr>
          <p:cNvPr id="15" name="Picture 14"/>
          <p:cNvPicPr>
            <a:picLocks noChangeAspect="1"/>
          </p:cNvPicPr>
          <p:nvPr/>
        </p:nvPicPr>
        <p:blipFill>
          <a:blip r:embed="rId5"/>
          <a:srcRect/>
          <a:stretch>
            <a:fillRect/>
          </a:stretch>
        </p:blipFill>
        <p:spPr>
          <a:xfrm>
            <a:off x="14688278" y="9213024"/>
            <a:ext cx="8976320" cy="3864806"/>
          </a:xfrm>
          <a:prstGeom prst="rect">
            <a:avLst/>
          </a:prstGeom>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3537138"/>
            <a:ext cx="24383998" cy="101788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1828755" eaLnBrk="1" fontAlgn="auto" latinLnBrk="0" hangingPunct="1">
              <a:lnSpc>
                <a:spcPct val="100000"/>
              </a:lnSpc>
              <a:spcBef>
                <a:spcPts val="0"/>
              </a:spcBef>
              <a:spcAft>
                <a:spcPts val="0"/>
              </a:spcAft>
              <a:buSzPct val="100000"/>
              <a:buFontTx/>
              <a:buNone/>
            </a:pPr>
            <a:endParaRPr kumimoji="0" lang="LID4096" sz="3600" b="0" i="0" u="none" strike="noStrike" kern="0" cap="none" spc="0" baseline="0">
              <a:ln>
                <a:noFill/>
              </a:ln>
              <a:solidFill>
                <a:srgbClr val="FFFFFF"/>
              </a:solidFill>
              <a:effectLst/>
              <a:uLnTx/>
              <a:latin typeface="Century Gothic" panose="020F0302020204030204" pitchFamily="34" charset="0"/>
              <a:ea typeface="+mn-ea"/>
              <a:cs typeface="+mn-cs"/>
            </a:endParaRPr>
          </a:p>
        </p:txBody>
      </p:sp>
      <p:sp>
        <p:nvSpPr>
          <p:cNvPr id="4" name="Slide Number Placeholder 3"/>
          <p:cNvSpPr>
            <a:spLocks noGrp="1" noEditPoints="1"/>
          </p:cNvSpPr>
          <p:nvPr>
            <p:ph type="sldNum" sz="quarter" idx="12"/>
          </p:nvPr>
        </p:nvSpPr>
        <p:spPr/>
        <p:txBody>
          <a:bodyPr/>
          <a:lstStyle/>
          <a:p>
            <a:pPr marL="0" marR="0" indent="0" algn="r" defTabSz="1828755" eaLnBrk="1" fontAlgn="auto" latinLnBrk="0" hangingPunct="1">
              <a:lnSpc>
                <a:spcPct val="100000"/>
              </a:lnSpc>
              <a:spcBef>
                <a:spcPts val="0"/>
              </a:spcBef>
              <a:spcAft>
                <a:spcPts val="0"/>
              </a:spcAft>
              <a:buSzPct val="100000"/>
              <a:buFontTx/>
              <a:buNone/>
            </a:pPr>
            <a:fld id="{D41975A3-2E4D-4F46-A85A-D5B41899487D}" type="slidenum">
              <a:rPr kumimoji="0" lang="en-US" sz="2000" b="0" i="0" u="none" strike="noStrike" kern="0" cap="none" spc="0" baseline="0" noProof="0">
                <a:ln>
                  <a:noFill/>
                </a:ln>
                <a:solidFill>
                  <a:srgbClr val="000000">
                    <a:tint val="75000"/>
                  </a:srgbClr>
                </a:solidFill>
                <a:effectLst/>
                <a:uLnTx/>
                <a:latin typeface="Century Gothic" panose="020F0302020204030204" pitchFamily="34" charset="0"/>
                <a:ea typeface="+mn-ea"/>
                <a:cs typeface="+mn-cs"/>
              </a:rPr>
              <a:t>59</a:t>
            </a:fld>
            <a:endParaRPr kumimoji="0" lang="en-US" sz="2000" b="0" i="0" u="none" strike="noStrike" kern="0" cap="none" spc="0" baseline="0" noProof="0">
              <a:ln>
                <a:noFill/>
              </a:ln>
              <a:solidFill>
                <a:srgbClr val="000000">
                  <a:tint val="75000"/>
                </a:srgbClr>
              </a:solidFill>
              <a:effectLst/>
              <a:uLnTx/>
              <a:latin typeface="Century Gothic" panose="020F0302020204030204" pitchFamily="34" charset="0"/>
              <a:ea typeface="+mn-ea"/>
              <a:cs typeface="+mn-cs"/>
            </a:endParaRPr>
          </a:p>
        </p:txBody>
      </p:sp>
      <p:sp>
        <p:nvSpPr>
          <p:cNvPr id="3" name="Content Placeholder 2"/>
          <p:cNvSpPr>
            <a:spLocks noGrp="1" noEditPoints="1"/>
          </p:cNvSpPr>
          <p:nvPr>
            <p:ph sz="half" idx="1"/>
          </p:nvPr>
        </p:nvSpPr>
        <p:spPr>
          <a:xfrm>
            <a:off x="862744" y="4509365"/>
            <a:ext cx="14682059" cy="8368094"/>
          </a:xfrm>
        </p:spPr>
        <p:txBody>
          <a:bodyPr>
            <a:noAutofit/>
          </a:bodyPr>
          <a:lstStyle/>
          <a:p>
            <a:pPr marL="0" indent="0">
              <a:lnSpc>
                <a:spcPct val="150000"/>
              </a:lnSpc>
              <a:buNone/>
            </a:pPr>
            <a:r>
              <a:rPr lang="en-US" sz="2933" b="1">
                <a:solidFill>
                  <a:schemeClr val="bg1"/>
                </a:solidFill>
              </a:rPr>
              <a:t>LUMI is a co-investment of eleven LUMI consortium countries (FI, BE, CH, CZ, DK, EE, IS, NL, NO, PL, SE) and the EU to build and operate a world-class supercomputer</a:t>
            </a:r>
          </a:p>
          <a:p>
            <a:pPr marL="0" indent="0">
              <a:lnSpc>
                <a:spcPct val="150000"/>
              </a:lnSpc>
              <a:buNone/>
            </a:pPr>
            <a:r>
              <a:rPr lang="en-US" sz="2933">
                <a:solidFill>
                  <a:schemeClr val="bg1"/>
                </a:solidFill>
              </a:rPr>
              <a:t>The EuroHPC Joint Undertaking pools EU and national resources in high-performance computing</a:t>
            </a:r>
            <a:endParaRPr lang="en-US" sz="2933" b="1">
              <a:solidFill>
                <a:schemeClr val="bg1"/>
              </a:solidFill>
            </a:endParaRPr>
          </a:p>
          <a:p>
            <a:pPr marL="0" indent="0">
              <a:lnSpc>
                <a:spcPct val="150000"/>
              </a:lnSpc>
              <a:buNone/>
            </a:pPr>
            <a:r>
              <a:rPr lang="en-US" sz="2933">
                <a:solidFill>
                  <a:schemeClr val="bg1"/>
                </a:solidFill>
              </a:rPr>
              <a:t>The total budget of LUMI in CSC’s data center in Kajaani, Finland, is over 202 M€ (50% EU and 50% the consortium countries)</a:t>
            </a:r>
          </a:p>
          <a:p>
            <a:pPr marL="0" indent="0">
              <a:lnSpc>
                <a:spcPct val="150000"/>
              </a:lnSpc>
              <a:buNone/>
            </a:pPr>
            <a:r>
              <a:rPr lang="en-US" sz="2933">
                <a:solidFill>
                  <a:schemeClr val="bg1"/>
                </a:solidFill>
              </a:rPr>
              <a:t>The resources of LUMI are allocated proportionally to the investments. The share of the EuroHPC JU (50%) is allocated by a peer-review process and available for all European researchers</a:t>
            </a:r>
          </a:p>
        </p:txBody>
      </p:sp>
      <p:pic>
        <p:nvPicPr>
          <p:cNvPr id="8" name="Picture 7"/>
          <p:cNvPicPr>
            <a:picLocks noChangeAspect="1"/>
          </p:cNvPicPr>
          <p:nvPr/>
        </p:nvPicPr>
        <p:blipFill>
          <a:blip r:embed="rId3">
            <a:alphaModFix/>
          </a:blip>
          <a:srcRect/>
          <a:stretch>
            <a:fillRect/>
          </a:stretch>
        </p:blipFill>
        <p:spPr>
          <a:xfrm>
            <a:off x="13828083" y="32672"/>
            <a:ext cx="5568619" cy="3480386"/>
          </a:xfrm>
          <a:prstGeom prst="rect">
            <a:avLst/>
          </a:prstGeom>
        </p:spPr>
      </p:pic>
      <p:sp>
        <p:nvSpPr>
          <p:cNvPr id="9" name="Content Placeholder 2"/>
          <p:cNvSpPr txBox="1"/>
          <p:nvPr/>
        </p:nvSpPr>
        <p:spPr bwMode="auto">
          <a:xfrm>
            <a:off x="15840408" y="4509368"/>
            <a:ext cx="7104790" cy="6765126"/>
          </a:xfrm>
          <a:prstGeom prst="rect">
            <a:avLst/>
          </a:prstGeom>
        </p:spPr>
        <p:txBody>
          <a:bodyPr vert="horz" lIns="91440" tIns="45720" rIns="91440" bIns="45720" rtlCol="0">
            <a:noAutofit/>
          </a:bodyPr>
          <a:lstStyle>
            <a:lvl1pPr marL="457200" indent="-457200" algn="l" defTabSz="1828800">
              <a:lnSpc>
                <a:spcPct val="100000"/>
              </a:lnSpc>
              <a:spcBef>
                <a:spcPts val="2000"/>
              </a:spcBef>
              <a:buFont typeface="Arial" panose="020B0604020202020204" pitchFamily="34" charset="0"/>
              <a:buChar char="•"/>
              <a:defRPr sz="3733" b="0" i="0">
                <a:solidFill>
                  <a:schemeClr val="tx1"/>
                </a:solidFill>
                <a:latin typeface="+mn-lt"/>
                <a:ea typeface="Corbel"/>
                <a:cs typeface="Corbel"/>
              </a:defRPr>
            </a:lvl1pPr>
            <a:lvl2pPr marL="1371600" indent="-457200" algn="l" defTabSz="1828800">
              <a:lnSpc>
                <a:spcPct val="100000"/>
              </a:lnSpc>
              <a:spcBef>
                <a:spcPts val="1000"/>
              </a:spcBef>
              <a:buFont typeface="Arial" panose="020B0604020202020204" pitchFamily="34" charset="0"/>
              <a:buChar char="•"/>
              <a:defRPr sz="3200" b="0" i="0">
                <a:solidFill>
                  <a:schemeClr val="tx1"/>
                </a:solidFill>
                <a:latin typeface="+mn-lt"/>
                <a:ea typeface="Corbel"/>
                <a:cs typeface="Corbel"/>
              </a:defRPr>
            </a:lvl2pPr>
            <a:lvl3pPr marL="2286000" indent="-457200" algn="l" defTabSz="1828800">
              <a:lnSpc>
                <a:spcPct val="100000"/>
              </a:lnSpc>
              <a:spcBef>
                <a:spcPts val="1000"/>
              </a:spcBef>
              <a:buFont typeface="Arial" panose="020B0604020202020204" pitchFamily="34" charset="0"/>
              <a:buChar char="•"/>
              <a:defRPr sz="2667" b="0" i="0">
                <a:solidFill>
                  <a:schemeClr val="tx1"/>
                </a:solidFill>
                <a:latin typeface="+mn-lt"/>
                <a:ea typeface="Corbel"/>
                <a:cs typeface="Corbel"/>
              </a:defRPr>
            </a:lvl3pPr>
            <a:lvl4pPr marL="3200400" indent="-457200" algn="l" defTabSz="1828800">
              <a:lnSpc>
                <a:spcPct val="100000"/>
              </a:lnSpc>
              <a:spcBef>
                <a:spcPts val="1000"/>
              </a:spcBef>
              <a:buFont typeface="Arial" panose="020B0604020202020204" pitchFamily="34" charset="0"/>
              <a:buChar char="•"/>
              <a:defRPr sz="2400" b="0" i="0">
                <a:solidFill>
                  <a:schemeClr val="tx1"/>
                </a:solidFill>
                <a:latin typeface="+mn-lt"/>
                <a:ea typeface="Corbel"/>
                <a:cs typeface="Corbel"/>
              </a:defRPr>
            </a:lvl4pPr>
            <a:lvl5pPr marL="4114800" indent="-457200" algn="l" defTabSz="1828800">
              <a:lnSpc>
                <a:spcPct val="100000"/>
              </a:lnSpc>
              <a:spcBef>
                <a:spcPts val="1000"/>
              </a:spcBef>
              <a:buFont typeface="Arial" panose="020B0604020202020204" pitchFamily="34" charset="0"/>
              <a:buChar char="•"/>
              <a:defRPr sz="2133" b="0" i="0">
                <a:solidFill>
                  <a:schemeClr val="tx1"/>
                </a:solidFill>
                <a:latin typeface="+mn-lt"/>
                <a:ea typeface="Corbel"/>
                <a:cs typeface="Corbel"/>
              </a:defRPr>
            </a:lvl5pPr>
            <a:lvl6pPr marL="5029200" indent="-457200" algn="l" defTabSz="1828800">
              <a:lnSpc>
                <a:spcPct val="90000"/>
              </a:lnSpc>
              <a:spcBef>
                <a:spcPts val="1000"/>
              </a:spcBef>
              <a:buFont typeface="Arial" panose="020B0604020202020204" pitchFamily="34" charset="0"/>
              <a:buChar char="•"/>
              <a:defRPr sz="3600">
                <a:solidFill>
                  <a:schemeClr val="tx1"/>
                </a:solidFill>
                <a:latin typeface="+mn-lt"/>
                <a:ea typeface="+mn-ea"/>
                <a:cs typeface="+mn-cs"/>
              </a:defRPr>
            </a:lvl6pPr>
            <a:lvl7pPr marL="5943600" indent="-457200" algn="l" defTabSz="1828800">
              <a:lnSpc>
                <a:spcPct val="90000"/>
              </a:lnSpc>
              <a:spcBef>
                <a:spcPts val="1000"/>
              </a:spcBef>
              <a:buFont typeface="Arial" panose="020B0604020202020204" pitchFamily="34" charset="0"/>
              <a:buChar char="•"/>
              <a:defRPr sz="3600">
                <a:solidFill>
                  <a:schemeClr val="tx1"/>
                </a:solidFill>
                <a:latin typeface="+mn-lt"/>
                <a:ea typeface="+mn-ea"/>
                <a:cs typeface="+mn-cs"/>
              </a:defRPr>
            </a:lvl7pPr>
            <a:lvl8pPr marL="6858000" indent="-457200" algn="l" defTabSz="1828800">
              <a:lnSpc>
                <a:spcPct val="90000"/>
              </a:lnSpc>
              <a:spcBef>
                <a:spcPts val="1000"/>
              </a:spcBef>
              <a:buFont typeface="Arial" panose="020B0604020202020204" pitchFamily="34" charset="0"/>
              <a:buChar char="•"/>
              <a:defRPr sz="3600">
                <a:solidFill>
                  <a:schemeClr val="tx1"/>
                </a:solidFill>
                <a:latin typeface="+mn-lt"/>
                <a:ea typeface="+mn-ea"/>
                <a:cs typeface="+mn-cs"/>
              </a:defRPr>
            </a:lvl8pPr>
            <a:lvl9pPr marL="7772400" indent="-457200" algn="l" defTabSz="1828800">
              <a:lnSpc>
                <a:spcPct val="90000"/>
              </a:lnSpc>
              <a:spcBef>
                <a:spcPts val="1000"/>
              </a:spcBef>
              <a:buFont typeface="Arial" panose="020B0604020202020204" pitchFamily="34" charset="0"/>
              <a:buChar char="•"/>
              <a:defRPr sz="3600">
                <a:solidFill>
                  <a:schemeClr val="tx1"/>
                </a:solidFill>
                <a:latin typeface="+mn-lt"/>
                <a:ea typeface="+mn-ea"/>
                <a:cs typeface="+mn-cs"/>
              </a:defRPr>
            </a:lvl9pPr>
          </a:lstStyle>
          <a:p>
            <a:pPr marL="0" marR="0" indent="0" algn="l" defTabSz="1828755" eaLnBrk="1" fontAlgn="auto" latinLnBrk="0" hangingPunct="1">
              <a:lnSpc>
                <a:spcPct val="150000"/>
              </a:lnSpc>
              <a:spcBef>
                <a:spcPts val="2000"/>
              </a:spcBef>
              <a:spcAft>
                <a:spcPts val="0"/>
              </a:spcAft>
              <a:buSzPct val="100000"/>
              <a:buFont typeface="Arial" panose="020B0604020202020204" pitchFamily="34" charset="0"/>
              <a:buNone/>
            </a:pPr>
            <a:endParaRPr kumimoji="0" lang="en-US" sz="2933" b="0" i="0" u="none" strike="noStrike" kern="0" cap="none" spc="0" baseline="0" noProof="0">
              <a:ln>
                <a:noFill/>
              </a:ln>
              <a:solidFill>
                <a:srgbClr val="FFFFFF"/>
              </a:solidFill>
              <a:effectLst/>
              <a:uLnTx/>
              <a:latin typeface="Century Gothic" panose="020F0302020204030204" pitchFamily="34" charset="0"/>
            </a:endParaRPr>
          </a:p>
        </p:txBody>
      </p:sp>
      <p:sp>
        <p:nvSpPr>
          <p:cNvPr id="10" name="Title 4"/>
          <p:cNvSpPr txBox="1"/>
          <p:nvPr/>
        </p:nvSpPr>
        <p:spPr bwMode="auto">
          <a:xfrm>
            <a:off x="731856" y="525325"/>
            <a:ext cx="17189464" cy="2580795"/>
          </a:xfrm>
          <a:prstGeom prst="rect">
            <a:avLst/>
          </a:prstGeom>
        </p:spPr>
        <p:txBody>
          <a:bodyPr vert="horz" lIns="91440" tIns="45720" rIns="91440" bIns="45720" rtlCol="0" anchor="t">
            <a:noAutofit/>
          </a:bodyPr>
          <a:lstStyle>
            <a:lvl1pPr algn="l" defTabSz="1828800">
              <a:lnSpc>
                <a:spcPct val="90000"/>
              </a:lnSpc>
              <a:spcBef>
                <a:spcPts val="0"/>
              </a:spcBef>
              <a:buNone/>
              <a:defRPr sz="5333" b="0" i="0">
                <a:solidFill>
                  <a:schemeClr val="tx1"/>
                </a:solidFill>
                <a:latin typeface="Century Gothic" panose="020F0302020204030204" pitchFamily="34" charset="0"/>
                <a:ea typeface="Century Gothic" panose="020F0302020204030204" pitchFamily="34" charset="0"/>
                <a:cs typeface="Century Gothic" panose="020F0302020204030204" pitchFamily="34" charset="0"/>
              </a:defRPr>
            </a:lvl1pPr>
          </a:lstStyle>
          <a:p>
            <a:pPr marL="0" marR="0" indent="0" algn="l" defTabSz="1828755" eaLnBrk="1" fontAlgn="auto" latinLnBrk="0" hangingPunct="1">
              <a:lnSpc>
                <a:spcPct val="150000"/>
              </a:lnSpc>
              <a:spcBef>
                <a:spcPts val="0"/>
              </a:spcBef>
              <a:spcAft>
                <a:spcPts val="0"/>
              </a:spcAft>
              <a:buSzPct val="100000"/>
              <a:buFontTx/>
              <a:buNone/>
            </a:pPr>
            <a:r>
              <a:rPr kumimoji="0" lang="fi-FI" sz="5333" b="0" i="0" u="none" strike="noStrike" kern="0" cap="none" spc="0" baseline="0" noProof="0">
                <a:ln>
                  <a:noFill/>
                </a:ln>
                <a:solidFill>
                  <a:srgbClr val="000000"/>
                </a:solidFill>
                <a:effectLst/>
                <a:uLnTx/>
                <a:latin typeface="Century Gothic" panose="020F0302020204030204" pitchFamily="34" charset="0"/>
              </a:rPr>
              <a:t>LUMI EuroHPC</a:t>
            </a:r>
            <a:endParaRPr kumimoji="0" lang="en-GB" sz="5333" b="0" i="0" u="none" strike="noStrike" kern="0" cap="none" spc="0" baseline="0" noProof="0">
              <a:ln>
                <a:noFill/>
              </a:ln>
              <a:solidFill>
                <a:srgbClr val="000000"/>
              </a:solidFill>
              <a:effectLst/>
              <a:uLnTx/>
              <a:latin typeface="Century Gothic" panose="020F0302020204030204" pitchFamily="34" charset="0"/>
            </a:endParaRPr>
          </a:p>
          <a:p>
            <a:pPr marL="0" marR="0" indent="0" algn="l" defTabSz="1828755" eaLnBrk="1" fontAlgn="auto" latinLnBrk="0" hangingPunct="1">
              <a:lnSpc>
                <a:spcPct val="100000"/>
              </a:lnSpc>
              <a:spcBef>
                <a:spcPts val="0"/>
              </a:spcBef>
              <a:spcAft>
                <a:spcPts val="0"/>
              </a:spcAft>
              <a:buSzPct val="100000"/>
              <a:buFontTx/>
              <a:buNone/>
            </a:pPr>
            <a:r>
              <a:rPr kumimoji="0" lang="en-GB" sz="5333" b="0" i="0" u="none" strike="noStrike" kern="0" cap="none" spc="0" baseline="0" noProof="0">
                <a:ln>
                  <a:noFill/>
                </a:ln>
                <a:solidFill>
                  <a:srgbClr val="000000"/>
                </a:solidFill>
                <a:effectLst/>
                <a:uLnTx/>
                <a:latin typeface="Century Gothic" panose="020F0302020204030204" pitchFamily="34" charset="0"/>
              </a:rPr>
              <a:t>Fastest Supercomputer in Europe</a:t>
            </a:r>
            <a:endParaRPr kumimoji="0" lang="en-FI" sz="5333" b="0" i="0" u="none" strike="noStrike" kern="0" cap="none" spc="0" baseline="0" noProof="0">
              <a:ln>
                <a:noFill/>
              </a:ln>
              <a:solidFill>
                <a:srgbClr val="000000"/>
              </a:solidFill>
              <a:effectLst/>
              <a:uLnTx/>
              <a:latin typeface="Century Gothic" panose="020F0302020204030204" pitchFamily="34" charset="0"/>
            </a:endParaRPr>
          </a:p>
        </p:txBody>
      </p:sp>
      <p:pic>
        <p:nvPicPr>
          <p:cNvPr id="6" name="Picture 5"/>
          <p:cNvPicPr>
            <a:picLocks noChangeAspect="1"/>
          </p:cNvPicPr>
          <p:nvPr/>
        </p:nvPicPr>
        <p:blipFill>
          <a:blip r:embed="rId4"/>
          <a:srcRect/>
          <a:stretch>
            <a:fillRect/>
          </a:stretch>
        </p:blipFill>
        <p:spPr>
          <a:xfrm>
            <a:off x="11988798" y="3537136"/>
            <a:ext cx="12395200" cy="10178864"/>
          </a:xfrm>
          <a:prstGeom prst="rect">
            <a:avLst/>
          </a:prstGeom>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Presentation Title"/>
          <p:cNvSpPr>
            <a:spLocks noGrp="1" noEditPoints="1"/>
          </p:cNvSpPr>
          <p:nvPr>
            <p:ph type="title"/>
          </p:nvPr>
        </p:nvSpPr>
        <p:spPr>
          <a:prstGeom prst="rect">
            <a:avLst/>
          </a:prstGeom>
        </p:spPr>
        <p:txBody>
          <a:bodyPr/>
          <a:lstStyle/>
          <a:p>
            <a:r>
              <a:rPr lang="de-DE" err="1"/>
              <a:t>Mentimeter</a:t>
            </a:r>
            <a:endParaRPr/>
          </a:p>
        </p:txBody>
      </p:sp>
      <p:sp>
        <p:nvSpPr>
          <p:cNvPr id="82" name="Body Level One…"/>
          <p:cNvSpPr>
            <a:spLocks noGrp="1" noEditPoints="1"/>
          </p:cNvSpPr>
          <p:nvPr>
            <p:ph type="body" sz="half" idx="1"/>
          </p:nvPr>
        </p:nvSpPr>
        <p:spPr>
          <a:xfrm>
            <a:off x="2838227" y="2700140"/>
            <a:ext cx="19247186" cy="10400397"/>
          </a:xfrm>
          <a:prstGeom prst="rect">
            <a:avLst/>
          </a:prstGeom>
        </p:spPr>
        <p:txBody>
          <a:bodyPr>
            <a:normAutofit/>
          </a:bodyPr>
          <a:lstStyle/>
          <a:p>
            <a:pPr marL="0" indent="0">
              <a:lnSpc>
                <a:spcPct val="100000"/>
              </a:lnSpc>
              <a:buNone/>
            </a:pPr>
            <a:r>
              <a:rPr lang="de-DE"/>
              <a:t>Warm-Up </a:t>
            </a:r>
            <a:r>
              <a:rPr lang="de-DE" err="1"/>
              <a:t>questions</a:t>
            </a:r>
            <a:r>
              <a:rPr lang="de-DE"/>
              <a:t>:</a:t>
            </a:r>
          </a:p>
          <a:p>
            <a:pPr lvl="1">
              <a:lnSpc>
                <a:spcPct val="100000"/>
              </a:lnSpc>
              <a:buFont typeface="Arial" panose="020B0604020202020204" pitchFamily="34" charset="0"/>
              <a:buChar char="•"/>
            </a:pPr>
            <a:r>
              <a:rPr lang="de-DE"/>
              <a:t>Who </a:t>
            </a:r>
            <a:r>
              <a:rPr lang="de-DE" err="1"/>
              <a:t>is</a:t>
            </a:r>
            <a:r>
              <a:rPr lang="de-DE"/>
              <a:t> </a:t>
            </a:r>
            <a:r>
              <a:rPr lang="de-DE" err="1"/>
              <a:t>here</a:t>
            </a:r>
            <a:r>
              <a:rPr lang="de-DE"/>
              <a:t>?</a:t>
            </a:r>
          </a:p>
          <a:p>
            <a:pPr lvl="1">
              <a:lnSpc>
                <a:spcPct val="100000"/>
              </a:lnSpc>
              <a:buFont typeface="Arial" panose="020B0604020202020204" pitchFamily="34" charset="0"/>
              <a:buChar char="•"/>
            </a:pPr>
            <a:r>
              <a:rPr lang="de-DE" err="1"/>
              <a:t>What</a:t>
            </a:r>
            <a:r>
              <a:rPr lang="de-DE"/>
              <a:t> </a:t>
            </a:r>
            <a:r>
              <a:rPr lang="de-DE" err="1"/>
              <a:t>efficiency</a:t>
            </a:r>
            <a:r>
              <a:rPr lang="de-DE"/>
              <a:t> </a:t>
            </a:r>
            <a:r>
              <a:rPr lang="de-DE" err="1"/>
              <a:t>metrics</a:t>
            </a:r>
            <a:r>
              <a:rPr lang="de-DE"/>
              <a:t> </a:t>
            </a:r>
            <a:r>
              <a:rPr lang="de-DE" err="1"/>
              <a:t>of</a:t>
            </a:r>
            <a:r>
              <a:rPr lang="de-DE"/>
              <a:t> </a:t>
            </a:r>
            <a:r>
              <a:rPr lang="de-DE" err="1"/>
              <a:t>the</a:t>
            </a:r>
            <a:r>
              <a:rPr lang="de-DE"/>
              <a:t> </a:t>
            </a:r>
            <a:r>
              <a:rPr lang="de-DE" err="1"/>
              <a:t>system</a:t>
            </a:r>
            <a:r>
              <a:rPr lang="de-DE"/>
              <a:t> </a:t>
            </a:r>
            <a:br>
              <a:rPr lang="de-DE"/>
            </a:br>
            <a:r>
              <a:rPr lang="de-DE" err="1"/>
              <a:t>you</a:t>
            </a:r>
            <a:r>
              <a:rPr lang="de-DE"/>
              <a:t> </a:t>
            </a:r>
            <a:r>
              <a:rPr lang="de-DE" err="1"/>
              <a:t>use</a:t>
            </a:r>
            <a:r>
              <a:rPr lang="de-DE"/>
              <a:t>/</a:t>
            </a:r>
            <a:r>
              <a:rPr lang="de-DE" err="1"/>
              <a:t>operate</a:t>
            </a:r>
            <a:r>
              <a:rPr lang="de-DE"/>
              <a:t> </a:t>
            </a:r>
            <a:r>
              <a:rPr lang="de-DE" err="1"/>
              <a:t>are</a:t>
            </a:r>
            <a:r>
              <a:rPr lang="de-DE"/>
              <a:t> </a:t>
            </a:r>
            <a:r>
              <a:rPr lang="de-DE" err="1"/>
              <a:t>tracked</a:t>
            </a:r>
            <a:r>
              <a:rPr lang="de-DE"/>
              <a:t>?</a:t>
            </a:r>
          </a:p>
          <a:p>
            <a:pPr lvl="1">
              <a:lnSpc>
                <a:spcPct val="100000"/>
              </a:lnSpc>
              <a:buFont typeface="Arial" panose="020B0604020202020204" pitchFamily="34" charset="0"/>
              <a:buChar char="•"/>
            </a:pPr>
            <a:r>
              <a:rPr lang="de-DE"/>
              <a:t>In </a:t>
            </a:r>
            <a:r>
              <a:rPr lang="de-DE" err="1"/>
              <a:t>what</a:t>
            </a:r>
            <a:r>
              <a:rPr lang="de-DE"/>
              <a:t> </a:t>
            </a:r>
            <a:r>
              <a:rPr lang="de-DE" err="1"/>
              <a:t>granularity</a:t>
            </a:r>
            <a:r>
              <a:rPr lang="de-DE"/>
              <a:t> </a:t>
            </a:r>
            <a:r>
              <a:rPr lang="de-DE" err="1"/>
              <a:t>are</a:t>
            </a:r>
            <a:r>
              <a:rPr lang="de-DE"/>
              <a:t> </a:t>
            </a:r>
            <a:r>
              <a:rPr lang="de-DE" err="1"/>
              <a:t>the</a:t>
            </a:r>
            <a:r>
              <a:rPr lang="de-DE"/>
              <a:t> </a:t>
            </a:r>
            <a:r>
              <a:rPr lang="de-DE" err="1"/>
              <a:t>systems</a:t>
            </a:r>
            <a:r>
              <a:rPr lang="de-DE"/>
              <a:t> </a:t>
            </a:r>
            <a:r>
              <a:rPr lang="de-DE" err="1"/>
              <a:t>measured</a:t>
            </a:r>
            <a:r>
              <a:rPr lang="de-DE"/>
              <a:t> </a:t>
            </a:r>
            <a:br>
              <a:rPr lang="de-DE"/>
            </a:br>
            <a:r>
              <a:rPr lang="de-DE" err="1"/>
              <a:t>that</a:t>
            </a:r>
            <a:r>
              <a:rPr lang="de-DE"/>
              <a:t> </a:t>
            </a:r>
            <a:r>
              <a:rPr lang="de-DE" err="1"/>
              <a:t>you</a:t>
            </a:r>
            <a:r>
              <a:rPr lang="de-DE"/>
              <a:t> </a:t>
            </a:r>
            <a:r>
              <a:rPr lang="de-DE" err="1"/>
              <a:t>typically</a:t>
            </a:r>
            <a:r>
              <a:rPr lang="de-DE"/>
              <a:t> </a:t>
            </a:r>
            <a:r>
              <a:rPr lang="de-DE" err="1"/>
              <a:t>use</a:t>
            </a:r>
            <a:r>
              <a:rPr lang="de-DE"/>
              <a:t>/</a:t>
            </a:r>
            <a:r>
              <a:rPr lang="de-DE" err="1"/>
              <a:t>operate</a:t>
            </a:r>
            <a:r>
              <a:rPr lang="de-DE"/>
              <a:t>?</a:t>
            </a:r>
          </a:p>
          <a:p>
            <a:pPr lvl="1">
              <a:lnSpc>
                <a:spcPct val="100000"/>
              </a:lnSpc>
              <a:buFont typeface="Arial" panose="020B0604020202020204" pitchFamily="34" charset="0"/>
              <a:buChar char="•"/>
            </a:pPr>
            <a:endParaRPr lang="de-DE"/>
          </a:p>
          <a:p>
            <a:pPr marL="609600" lvl="1" indent="0">
              <a:lnSpc>
                <a:spcPct val="100000"/>
              </a:lnSpc>
              <a:buNone/>
            </a:pPr>
            <a:r>
              <a:rPr lang="de-DE" err="1"/>
              <a:t>Join</a:t>
            </a:r>
            <a:r>
              <a:rPr lang="de-DE"/>
              <a:t> at </a:t>
            </a:r>
            <a:r>
              <a:rPr lang="de-DE" err="1"/>
              <a:t>menti.com</a:t>
            </a:r>
            <a:r>
              <a:rPr lang="de-DE"/>
              <a:t> | </a:t>
            </a:r>
            <a:r>
              <a:rPr lang="de-DE" err="1"/>
              <a:t>use</a:t>
            </a:r>
            <a:r>
              <a:rPr lang="de-DE"/>
              <a:t> code 3876 9437</a:t>
            </a:r>
          </a:p>
          <a:p>
            <a:pPr marL="609600" lvl="1" indent="0">
              <a:lnSpc>
                <a:spcPct val="100000"/>
              </a:lnSpc>
              <a:buNone/>
            </a:pPr>
            <a:endParaRPr lang="de-DE"/>
          </a:p>
        </p:txBody>
      </p:sp>
      <p:pic>
        <p:nvPicPr>
          <p:cNvPr id="2" name="Grafik 1"/>
          <p:cNvPicPr>
            <a:picLocks noChangeAspect="1"/>
          </p:cNvPicPr>
          <p:nvPr/>
        </p:nvPicPr>
        <p:blipFill>
          <a:blip r:embed="rId3"/>
          <a:srcRect/>
          <a:stretch>
            <a:fillRect/>
          </a:stretch>
        </p:blipFill>
        <p:spPr>
          <a:xfrm>
            <a:off x="17970988" y="5715000"/>
            <a:ext cx="5872886" cy="5840439"/>
          </a:xfrm>
          <a:prstGeom prst="rect">
            <a:avLst/>
          </a:prstGeom>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normAutofit/>
          </a:bodyPr>
          <a:lstStyle/>
          <a:p>
            <a:r>
              <a:rPr lang="en-US" kern="1200" noProof="0">
                <a:solidFill>
                  <a:prstClr val="black"/>
                </a:solidFill>
                <a:latin typeface="Century Gothic" panose="020F0302020204030204" pitchFamily="34" charset="0"/>
              </a:rPr>
              <a:t>LUMI data center</a:t>
            </a:r>
            <a:endParaRPr lang="en-US" noProof="0">
              <a:latin typeface="Century Gothic" panose="020F0302020204030204" pitchFamily="34" charset="0"/>
            </a:endParaRPr>
          </a:p>
        </p:txBody>
      </p:sp>
      <p:pic>
        <p:nvPicPr>
          <p:cNvPr id="5" name="Kuva 2"/>
          <p:cNvPicPr>
            <a:picLocks noChangeAspect="1"/>
          </p:cNvPicPr>
          <p:nvPr/>
        </p:nvPicPr>
        <p:blipFill>
          <a:blip r:embed="rId3"/>
          <a:srcRect/>
          <a:stretch>
            <a:fillRect/>
          </a:stretch>
        </p:blipFill>
        <p:spPr>
          <a:xfrm>
            <a:off x="7082040" y="2455333"/>
            <a:ext cx="16748646" cy="9291798"/>
          </a:xfrm>
          <a:prstGeom prst="rect">
            <a:avLst/>
          </a:prstGeom>
        </p:spPr>
      </p:pic>
      <p:sp>
        <p:nvSpPr>
          <p:cNvPr id="6" name="Tekstiruutu 5"/>
          <p:cNvSpPr txBox="1"/>
          <p:nvPr/>
        </p:nvSpPr>
        <p:spPr>
          <a:xfrm>
            <a:off x="9947024" y="1669490"/>
            <a:ext cx="4607360" cy="701040"/>
          </a:xfrm>
          <a:prstGeom prst="rect">
            <a:avLst/>
          </a:prstGeom>
          <a:noFill/>
          <a:ln>
            <a:solidFill>
              <a:schemeClr val="tx1"/>
            </a:solidFill>
          </a:ln>
        </p:spPr>
        <p:txBody>
          <a:bodyPr wrap="square" rtlCol="0">
            <a:spAutoFit/>
          </a:bodyPr>
          <a:lstStyle/>
          <a:p>
            <a:pPr rtl="0"/>
            <a:r>
              <a:rPr lang="en-US" sz="4000" b="1" kern="1200">
                <a:solidFill>
                  <a:prstClr val="black"/>
                </a:solidFill>
                <a:latin typeface="Lato" panose="020F0502020204030203" pitchFamily="34" charset="77"/>
              </a:rPr>
              <a:t>White space</a:t>
            </a:r>
          </a:p>
        </p:txBody>
      </p:sp>
      <p:sp>
        <p:nvSpPr>
          <p:cNvPr id="7" name="Tekstiruutu 8"/>
          <p:cNvSpPr txBox="1"/>
          <p:nvPr/>
        </p:nvSpPr>
        <p:spPr>
          <a:xfrm>
            <a:off x="17114360" y="9930342"/>
            <a:ext cx="3526580" cy="495300"/>
          </a:xfrm>
          <a:prstGeom prst="rect">
            <a:avLst/>
          </a:prstGeom>
          <a:solidFill>
            <a:schemeClr val="bg1"/>
          </a:solidFill>
          <a:ln>
            <a:noFill/>
          </a:ln>
        </p:spPr>
        <p:txBody>
          <a:bodyPr wrap="square" rtlCol="0">
            <a:spAutoFit/>
          </a:bodyPr>
          <a:lstStyle/>
          <a:p>
            <a:pPr rtl="0"/>
            <a:r>
              <a:rPr lang="en-US" sz="2667" kern="1200">
                <a:latin typeface="Lato" panose="020F0502020204030203" pitchFamily="34" charset="77"/>
              </a:rPr>
              <a:t>Cooling equipment</a:t>
            </a:r>
          </a:p>
        </p:txBody>
      </p:sp>
      <p:sp>
        <p:nvSpPr>
          <p:cNvPr id="8" name="Tekstiruutu 8"/>
          <p:cNvSpPr txBox="1"/>
          <p:nvPr/>
        </p:nvSpPr>
        <p:spPr>
          <a:xfrm>
            <a:off x="11615936" y="9849816"/>
            <a:ext cx="4475918" cy="495300"/>
          </a:xfrm>
          <a:prstGeom prst="rect">
            <a:avLst/>
          </a:prstGeom>
          <a:solidFill>
            <a:schemeClr val="bg1"/>
          </a:solidFill>
          <a:ln>
            <a:noFill/>
          </a:ln>
        </p:spPr>
        <p:txBody>
          <a:bodyPr wrap="square" rtlCol="0">
            <a:spAutoFit/>
          </a:bodyPr>
          <a:lstStyle/>
          <a:p>
            <a:pPr rtl="0"/>
            <a:r>
              <a:rPr lang="en-US" sz="2667" kern="1200">
                <a:solidFill>
                  <a:prstClr val="black"/>
                </a:solidFill>
                <a:latin typeface="Lato" panose="020F0502020204030203" pitchFamily="34" charset="77"/>
              </a:rPr>
              <a:t>Electrical main equipment</a:t>
            </a:r>
          </a:p>
        </p:txBody>
      </p:sp>
      <p:sp>
        <p:nvSpPr>
          <p:cNvPr id="11" name="Tekstiruutu 5"/>
          <p:cNvSpPr txBox="1"/>
          <p:nvPr/>
        </p:nvSpPr>
        <p:spPr>
          <a:xfrm>
            <a:off x="15024288" y="1643666"/>
            <a:ext cx="4790158" cy="701040"/>
          </a:xfrm>
          <a:prstGeom prst="rect">
            <a:avLst/>
          </a:prstGeom>
          <a:noFill/>
          <a:ln>
            <a:solidFill>
              <a:schemeClr val="tx1"/>
            </a:solidFill>
          </a:ln>
        </p:spPr>
        <p:txBody>
          <a:bodyPr wrap="square" rtlCol="0">
            <a:spAutoFit/>
          </a:bodyPr>
          <a:lstStyle/>
          <a:p>
            <a:pPr rtl="0"/>
            <a:r>
              <a:rPr lang="en-US" sz="4000" b="1" kern="1200">
                <a:solidFill>
                  <a:prstClr val="black"/>
                </a:solidFill>
                <a:latin typeface="Lato" panose="020F0502020204030203" pitchFamily="34" charset="77"/>
              </a:rPr>
              <a:t>M&amp;E installations</a:t>
            </a:r>
          </a:p>
        </p:txBody>
      </p:sp>
      <p:cxnSp>
        <p:nvCxnSpPr>
          <p:cNvPr id="12" name="Suora nuoliyhdysviiva 7"/>
          <p:cNvCxnSpPr/>
          <p:nvPr/>
        </p:nvCxnSpPr>
        <p:spPr>
          <a:xfrm>
            <a:off x="12250704" y="2531266"/>
            <a:ext cx="2303680" cy="5094819"/>
          </a:xfrm>
          <a:prstGeom prst="straightConnector1">
            <a:avLst/>
          </a:prstGeom>
          <a:ln w="38100">
            <a:solidFill>
              <a:schemeClr val="bg1">
                <a:lumMod val="85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13" name="Suora nuoliyhdysviiva 18"/>
          <p:cNvCxnSpPr/>
          <p:nvPr/>
        </p:nvCxnSpPr>
        <p:spPr>
          <a:xfrm flipH="1">
            <a:off x="15149843" y="2505440"/>
            <a:ext cx="2269525" cy="6103651"/>
          </a:xfrm>
          <a:prstGeom prst="straightConnector1">
            <a:avLst/>
          </a:prstGeom>
          <a:ln w="38100">
            <a:solidFill>
              <a:schemeClr val="bg1">
                <a:lumMod val="95000"/>
              </a:schemeClr>
            </a:solidFill>
            <a:tailEnd type="triangle"/>
          </a:ln>
        </p:spPr>
        <p:style>
          <a:lnRef idx="1">
            <a:schemeClr val="accent6"/>
          </a:lnRef>
          <a:fillRef idx="0">
            <a:schemeClr val="accent6"/>
          </a:fillRef>
          <a:effectRef idx="0">
            <a:schemeClr val="accent6"/>
          </a:effectRef>
          <a:fontRef idx="minor">
            <a:schemeClr val="tx1"/>
          </a:fontRef>
        </p:style>
      </p:cxnSp>
      <p:sp>
        <p:nvSpPr>
          <p:cNvPr id="23" name="TextBox 22"/>
          <p:cNvSpPr txBox="1"/>
          <p:nvPr/>
        </p:nvSpPr>
        <p:spPr>
          <a:xfrm>
            <a:off x="1438805" y="2780914"/>
            <a:ext cx="8420102" cy="10286663"/>
          </a:xfrm>
          <a:prstGeom prst="rect">
            <a:avLst/>
          </a:prstGeom>
          <a:noFill/>
        </p:spPr>
        <p:txBody>
          <a:bodyPr wrap="square" rtlCol="0">
            <a:spAutoFit/>
          </a:bodyPr>
          <a:lstStyle/>
          <a:p>
            <a:pPr>
              <a:lnSpc>
                <a:spcPct val="150000"/>
              </a:lnSpc>
            </a:pPr>
            <a:r>
              <a:rPr lang="en-US" sz="2800" b="1"/>
              <a:t>LUMI facility overview</a:t>
            </a:r>
          </a:p>
          <a:p>
            <a:pPr marL="571501" indent="-571501">
              <a:lnSpc>
                <a:spcPct val="150000"/>
              </a:lnSpc>
              <a:buFont typeface="Arial" panose="020B0604020202020204" pitchFamily="34" charset="0"/>
              <a:buChar char="•"/>
            </a:pPr>
            <a:r>
              <a:rPr lang="en-US" sz="2800"/>
              <a:t>5800m² in three floors</a:t>
            </a:r>
          </a:p>
          <a:p>
            <a:pPr marL="571501" indent="-571501">
              <a:lnSpc>
                <a:spcPct val="150000"/>
              </a:lnSpc>
              <a:buFont typeface="Arial" panose="020B0604020202020204" pitchFamily="34" charset="0"/>
              <a:buChar char="•"/>
            </a:pPr>
            <a:r>
              <a:rPr lang="en-US" sz="2800"/>
              <a:t>800m² whitespace for IT devices</a:t>
            </a:r>
          </a:p>
          <a:p>
            <a:pPr marL="571501" indent="-571501">
              <a:lnSpc>
                <a:spcPct val="150000"/>
              </a:lnSpc>
              <a:buFont typeface="Arial" panose="020B0604020202020204" pitchFamily="34" charset="0"/>
              <a:buChar char="•"/>
            </a:pPr>
            <a:r>
              <a:rPr lang="en-US" sz="2800"/>
              <a:t>Power capacity 15MW at full buildout</a:t>
            </a:r>
          </a:p>
          <a:p>
            <a:pPr marL="571501" indent="-571501">
              <a:lnSpc>
                <a:spcPct val="150000"/>
              </a:lnSpc>
              <a:buFont typeface="Arial" panose="020B0604020202020204" pitchFamily="34" charset="0"/>
              <a:buChar char="•"/>
            </a:pPr>
            <a:r>
              <a:rPr lang="en-US" sz="2800"/>
              <a:t>14 000m² free space for future expansions </a:t>
            </a:r>
          </a:p>
          <a:p>
            <a:pPr>
              <a:lnSpc>
                <a:spcPct val="150000"/>
              </a:lnSpc>
            </a:pPr>
            <a:endParaRPr lang="en-US" sz="2800"/>
          </a:p>
          <a:p>
            <a:pPr>
              <a:lnSpc>
                <a:spcPct val="150000"/>
              </a:lnSpc>
            </a:pPr>
            <a:r>
              <a:rPr lang="en-US" sz="2800" b="1"/>
              <a:t>Data center cooling</a:t>
            </a:r>
          </a:p>
          <a:p>
            <a:pPr marL="571501" indent="-571501">
              <a:lnSpc>
                <a:spcPct val="150000"/>
              </a:lnSpc>
              <a:buFont typeface="Arial" panose="020B0604020202020204" pitchFamily="34" charset="0"/>
              <a:buChar char="•"/>
            </a:pPr>
            <a:r>
              <a:rPr lang="en-US" sz="2800"/>
              <a:t>Mechanical cooling with 3 heat pumps with 7.2MW total cooling capacity and 9MW of total heating capacity</a:t>
            </a:r>
          </a:p>
          <a:p>
            <a:pPr marL="571501" indent="-571501">
              <a:lnSpc>
                <a:spcPct val="150000"/>
              </a:lnSpc>
              <a:buFont typeface="Arial" panose="020B0604020202020204" pitchFamily="34" charset="0"/>
              <a:buChar char="•"/>
            </a:pPr>
            <a:r>
              <a:rPr lang="en-US" sz="2800"/>
              <a:t>Free cooling, total capacity 10MW</a:t>
            </a:r>
          </a:p>
          <a:p>
            <a:pPr marL="571501" indent="-571501">
              <a:lnSpc>
                <a:spcPct val="150000"/>
              </a:lnSpc>
              <a:buFont typeface="Arial" panose="020B0604020202020204" pitchFamily="34" charset="0"/>
              <a:buChar char="•"/>
            </a:pPr>
            <a:r>
              <a:rPr lang="en-US" sz="2800"/>
              <a:t>Air cooling installed capacity 1MW with N+1 redundancy</a:t>
            </a:r>
          </a:p>
          <a:p>
            <a:pPr marL="571501" indent="-571501">
              <a:lnSpc>
                <a:spcPct val="150000"/>
              </a:lnSpc>
              <a:buFont typeface="Arial" panose="020B0604020202020204" pitchFamily="34" charset="0"/>
              <a:buChar char="•"/>
            </a:pPr>
            <a:r>
              <a:rPr lang="en-US" sz="2800"/>
              <a:t>17°C inlet to CRAH units in whitespace</a:t>
            </a:r>
          </a:p>
          <a:p>
            <a:pPr marL="571501" indent="-571501">
              <a:lnSpc>
                <a:spcPct val="150000"/>
              </a:lnSpc>
              <a:buFont typeface="Arial" panose="020B0604020202020204" pitchFamily="34" charset="0"/>
              <a:buChar char="•"/>
            </a:pPr>
            <a:r>
              <a:rPr lang="en-US" sz="2800"/>
              <a:t>Free cooling on chillers &gt;15°C outside temperature</a:t>
            </a:r>
          </a:p>
        </p:txBody>
      </p:sp>
      <p:sp>
        <p:nvSpPr>
          <p:cNvPr id="26" name="Tekstiruutu 8"/>
          <p:cNvSpPr txBox="1"/>
          <p:nvPr/>
        </p:nvSpPr>
        <p:spPr>
          <a:xfrm>
            <a:off x="19000344" y="4884235"/>
            <a:ext cx="2358006" cy="518160"/>
          </a:xfrm>
          <a:prstGeom prst="rect">
            <a:avLst/>
          </a:prstGeom>
          <a:solidFill>
            <a:schemeClr val="bg1"/>
          </a:solidFill>
          <a:ln>
            <a:noFill/>
          </a:ln>
        </p:spPr>
        <p:txBody>
          <a:bodyPr wrap="square" rtlCol="0">
            <a:spAutoFit/>
          </a:bodyPr>
          <a:lstStyle/>
          <a:p>
            <a:pPr rtl="0"/>
            <a:r>
              <a:rPr lang="en-US" sz="2800" kern="1200">
                <a:latin typeface="Lato" panose="020F0502020204030203" pitchFamily="34" charset="77"/>
              </a:rPr>
              <a:t>Showroom</a:t>
            </a:r>
          </a:p>
        </p:txBody>
      </p:sp>
      <p:pic>
        <p:nvPicPr>
          <p:cNvPr id="15" name="Picture 14"/>
          <p:cNvPicPr>
            <a:picLocks noChangeAspect="1"/>
          </p:cNvPicPr>
          <p:nvPr/>
        </p:nvPicPr>
        <p:blipFill>
          <a:blip r:embed="rId4"/>
          <a:srcRect/>
          <a:stretch>
            <a:fillRect/>
          </a:stretch>
        </p:blipFill>
        <p:spPr>
          <a:xfrm>
            <a:off x="15426486" y="12012323"/>
            <a:ext cx="8404200" cy="123531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noEditPoints="1"/>
          </p:cNvSpPr>
          <p:nvPr>
            <p:ph type="title"/>
          </p:nvPr>
        </p:nvSpPr>
        <p:spPr>
          <a:xfrm>
            <a:off x="1159744" y="929090"/>
            <a:ext cx="17989830" cy="1847520"/>
          </a:xfrm>
        </p:spPr>
        <p:txBody>
          <a:bodyPr>
            <a:normAutofit/>
          </a:bodyPr>
          <a:lstStyle/>
          <a:p>
            <a:r>
              <a:rPr lang="en-US" sz="6400"/>
              <a:t>Some Basics of DC Business</a:t>
            </a:r>
            <a:endParaRPr lang="en-FI" sz="6400"/>
          </a:p>
        </p:txBody>
      </p:sp>
      <p:sp>
        <p:nvSpPr>
          <p:cNvPr id="6" name="Content Placeholder 5"/>
          <p:cNvSpPr>
            <a:spLocks noGrp="1" noEditPoints="1"/>
          </p:cNvSpPr>
          <p:nvPr>
            <p:ph sz="half" idx="1"/>
          </p:nvPr>
        </p:nvSpPr>
        <p:spPr>
          <a:xfrm>
            <a:off x="948389" y="2600429"/>
            <a:ext cx="21031201" cy="9144331"/>
          </a:xfrm>
        </p:spPr>
        <p:txBody>
          <a:bodyPr>
            <a:normAutofit/>
          </a:bodyPr>
          <a:lstStyle/>
          <a:p>
            <a:pPr marL="0" indent="0">
              <a:buNone/>
            </a:pPr>
            <a:r>
              <a:rPr lang="en-US" sz="4800"/>
              <a:t>Electricity consumption:</a:t>
            </a:r>
          </a:p>
          <a:p>
            <a:pPr lvl="1"/>
            <a:r>
              <a:rPr lang="en-US" sz="4267" b="1">
                <a:solidFill>
                  <a:srgbClr val="296388"/>
                </a:solidFill>
              </a:rPr>
              <a:t>Datacenter capacity (and size) </a:t>
            </a:r>
            <a:r>
              <a:rPr lang="en-US" sz="4267"/>
              <a:t>is primarily measured by electricity consumption in kilowatts (kW) or </a:t>
            </a:r>
            <a:r>
              <a:rPr lang="en-US" sz="4267" b="1">
                <a:solidFill>
                  <a:srgbClr val="296388"/>
                </a:solidFill>
              </a:rPr>
              <a:t>megawatts (MW)</a:t>
            </a:r>
          </a:p>
          <a:p>
            <a:pPr lvl="1"/>
            <a:r>
              <a:rPr lang="en-US" sz="4267" b="1">
                <a:solidFill>
                  <a:srgbClr val="296388"/>
                </a:solidFill>
              </a:rPr>
              <a:t>Main cost in datacenter operations</a:t>
            </a:r>
          </a:p>
          <a:p>
            <a:pPr marL="0" lvl="1" indent="0">
              <a:spcBef>
                <a:spcPts val="2000"/>
              </a:spcBef>
              <a:buNone/>
            </a:pPr>
            <a:r>
              <a:rPr lang="en-US" sz="4267"/>
              <a:t>Power Usage Effectiveness (PUE):</a:t>
            </a:r>
          </a:p>
          <a:p>
            <a:pPr marL="1485901" lvl="2" indent="-571501"/>
            <a:r>
              <a:rPr lang="en-US" sz="2933"/>
              <a:t>PUE measures the total energy use of the data center </a:t>
            </a:r>
          </a:p>
          <a:p>
            <a:pPr marL="1428749" lvl="2" indent="0">
              <a:spcBef>
                <a:spcPts val="0"/>
              </a:spcBef>
              <a:buNone/>
            </a:pPr>
            <a:r>
              <a:rPr lang="en-US" sz="2933"/>
              <a:t> compared to the energy used by IT equipment.</a:t>
            </a:r>
          </a:p>
          <a:p>
            <a:pPr marL="0" lvl="1" indent="0">
              <a:spcBef>
                <a:spcPts val="2000"/>
              </a:spcBef>
              <a:buNone/>
            </a:pPr>
            <a:r>
              <a:rPr lang="en-US" sz="4267"/>
              <a:t>Energy Reuse Factor (ERF):</a:t>
            </a:r>
          </a:p>
          <a:p>
            <a:pPr marL="1485901" lvl="2" indent="-571501"/>
            <a:r>
              <a:rPr lang="en-US" sz="2933"/>
              <a:t>The ERF of a data center reflects how much energy </a:t>
            </a:r>
          </a:p>
          <a:p>
            <a:pPr marL="1428749" lvl="2" indent="0">
              <a:lnSpc>
                <a:spcPct val="110000"/>
              </a:lnSpc>
              <a:spcBef>
                <a:spcPts val="0"/>
              </a:spcBef>
              <a:buNone/>
            </a:pPr>
            <a:r>
              <a:rPr lang="en-US" sz="2933"/>
              <a:t> is exported for reuse outside of data center operations.</a:t>
            </a:r>
          </a:p>
          <a:p>
            <a:pPr marL="0" lvl="1" indent="0">
              <a:spcBef>
                <a:spcPts val="2000"/>
              </a:spcBef>
              <a:buNone/>
            </a:pPr>
            <a:r>
              <a:rPr lang="en-US" sz="4267"/>
              <a:t>Energy Reuse Effectiveness (ERE):</a:t>
            </a:r>
          </a:p>
          <a:p>
            <a:pPr marL="1485901" lvl="2" indent="-571501"/>
            <a:r>
              <a:rPr lang="en-US" sz="2933"/>
              <a:t>The ERE is a metric for measuring the benefit of</a:t>
            </a:r>
          </a:p>
          <a:p>
            <a:pPr marL="1428749" lvl="2" indent="0">
              <a:lnSpc>
                <a:spcPct val="110000"/>
              </a:lnSpc>
              <a:spcBef>
                <a:spcPts val="0"/>
              </a:spcBef>
              <a:buNone/>
            </a:pPr>
            <a:r>
              <a:rPr lang="en-US" sz="2933"/>
              <a:t> reuse energy from a data center</a:t>
            </a:r>
          </a:p>
        </p:txBody>
      </p:sp>
      <p:grpSp>
        <p:nvGrpSpPr>
          <p:cNvPr id="7" name="Group 6"/>
          <p:cNvGrpSpPr/>
          <p:nvPr/>
        </p:nvGrpSpPr>
        <p:grpSpPr>
          <a:xfrm>
            <a:off x="14786686" y="5064685"/>
            <a:ext cx="7870434" cy="2344974"/>
            <a:chOff x="8472264" y="1344726"/>
            <a:chExt cx="4513159" cy="1296144"/>
          </a:xfrm>
        </p:grpSpPr>
        <p:grpSp>
          <p:nvGrpSpPr>
            <p:cNvPr id="8" name="Group 7"/>
            <p:cNvGrpSpPr/>
            <p:nvPr/>
          </p:nvGrpSpPr>
          <p:grpSpPr>
            <a:xfrm>
              <a:off x="8472264" y="1344726"/>
              <a:ext cx="4513159" cy="1296144"/>
              <a:chOff x="8544272" y="2132856"/>
              <a:chExt cx="4513159" cy="1296144"/>
            </a:xfrm>
          </p:grpSpPr>
          <p:sp>
            <p:nvSpPr>
              <p:cNvPr id="12" name="Rounded Rectangle 12"/>
              <p:cNvSpPr/>
              <p:nvPr/>
            </p:nvSpPr>
            <p:spPr>
              <a:xfrm>
                <a:off x="8544272" y="2132856"/>
                <a:ext cx="3858975" cy="129614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1828800" eaLnBrk="1" fontAlgn="auto" latinLnBrk="0" hangingPunct="1">
                  <a:lnSpc>
                    <a:spcPct val="100000"/>
                  </a:lnSpc>
                  <a:spcBef>
                    <a:spcPts val="0"/>
                  </a:spcBef>
                  <a:spcAft>
                    <a:spcPts val="0"/>
                  </a:spcAft>
                  <a:buSzPct val="100000"/>
                  <a:buFontTx/>
                  <a:buNone/>
                </a:pPr>
                <a:endParaRPr kumimoji="0" lang="en-US" sz="2800" b="0" i="0" u="none" strike="noStrike" kern="0" cap="none" spc="0" baseline="0" noProof="0">
                  <a:ln>
                    <a:noFill/>
                  </a:ln>
                  <a:solidFill>
                    <a:srgbClr val="FFFFFF"/>
                  </a:solidFill>
                  <a:effectLst/>
                  <a:uLnTx/>
                  <a:latin typeface="Calibri" panose="020F0502020204030204"/>
                  <a:cs typeface="Arial" panose="020B0604020202020204" pitchFamily="34" charset="0"/>
                </a:endParaRPr>
              </a:p>
            </p:txBody>
          </p:sp>
          <p:sp>
            <p:nvSpPr>
              <p:cNvPr id="13" name="TextBox 12"/>
              <p:cNvSpPr txBox="1"/>
              <p:nvPr/>
            </p:nvSpPr>
            <p:spPr>
              <a:xfrm>
                <a:off x="8544272" y="2519318"/>
                <a:ext cx="1342834" cy="387488"/>
              </a:xfrm>
              <a:prstGeom prst="rect">
                <a:avLst/>
              </a:prstGeom>
              <a:noFill/>
            </p:spPr>
            <p:txBody>
              <a:bodyPr wrap="square" rtlCol="0">
                <a:spAutoFit/>
              </a:bodyPr>
              <a:lstStyle/>
              <a:p>
                <a:pPr marL="0" marR="0" indent="0" algn="l" defTabSz="1828800" eaLnBrk="1" fontAlgn="auto" latinLnBrk="0" hangingPunct="1">
                  <a:lnSpc>
                    <a:spcPct val="100000"/>
                  </a:lnSpc>
                  <a:spcBef>
                    <a:spcPts val="0"/>
                  </a:spcBef>
                  <a:spcAft>
                    <a:spcPts val="0"/>
                  </a:spcAft>
                  <a:buSzPct val="100000"/>
                  <a:buFontTx/>
                  <a:buNone/>
                </a:pPr>
                <a:r>
                  <a:rPr kumimoji="0" lang="en-US" sz="4000" b="1" i="0" u="none" strike="noStrike" kern="0" cap="none" spc="0" baseline="0" noProof="0">
                    <a:ln>
                      <a:noFill/>
                    </a:ln>
                    <a:solidFill>
                      <a:srgbClr val="000000"/>
                    </a:solidFill>
                    <a:effectLst/>
                    <a:uLnTx/>
                    <a:latin typeface="Lato" panose="020F0502020204030203" pitchFamily="34" charset="77"/>
                    <a:cs typeface="Arial" panose="020B0604020202020204" pitchFamily="34" charset="0"/>
                  </a:rPr>
                  <a:t>PUE =</a:t>
                </a:r>
              </a:p>
            </p:txBody>
          </p:sp>
          <p:cxnSp>
            <p:nvCxnSpPr>
              <p:cNvPr id="14" name="Straight Connector 13"/>
              <p:cNvCxnSpPr/>
              <p:nvPr/>
            </p:nvCxnSpPr>
            <p:spPr>
              <a:xfrm flipV="1">
                <a:off x="9688214" y="2757483"/>
                <a:ext cx="2568269" cy="2344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738399" y="2193552"/>
                <a:ext cx="3062925" cy="286404"/>
              </a:xfrm>
              <a:prstGeom prst="rect">
                <a:avLst/>
              </a:prstGeom>
              <a:noFill/>
            </p:spPr>
            <p:txBody>
              <a:bodyPr wrap="square" rtlCol="0">
                <a:spAutoFit/>
              </a:bodyPr>
              <a:lstStyle/>
              <a:p>
                <a:pPr marL="0" marR="0" indent="0" algn="l" defTabSz="1828800" eaLnBrk="1" fontAlgn="auto" latinLnBrk="0" hangingPunct="1">
                  <a:lnSpc>
                    <a:spcPct val="100000"/>
                  </a:lnSpc>
                  <a:spcBef>
                    <a:spcPts val="0"/>
                  </a:spcBef>
                  <a:spcAft>
                    <a:spcPts val="0"/>
                  </a:spcAft>
                  <a:buSzPct val="100000"/>
                  <a:buFontTx/>
                  <a:buNone/>
                </a:pPr>
                <a:r>
                  <a:rPr kumimoji="0" lang="en-US" sz="2800" b="0" i="0" u="none" strike="noStrike" kern="0" cap="none" spc="0" baseline="0" noProof="0">
                    <a:ln>
                      <a:noFill/>
                    </a:ln>
                    <a:solidFill>
                      <a:srgbClr val="000000"/>
                    </a:solidFill>
                    <a:effectLst/>
                    <a:uLnTx/>
                    <a:latin typeface="Lato" panose="020F0502020204030203" pitchFamily="34" charset="77"/>
                    <a:cs typeface="Arial" panose="020B0604020202020204" pitchFamily="34" charset="0"/>
                  </a:rPr>
                  <a:t>Total Facility Energy</a:t>
                </a:r>
              </a:p>
            </p:txBody>
          </p:sp>
          <p:sp>
            <p:nvSpPr>
              <p:cNvPr id="16" name="TextBox 15"/>
              <p:cNvSpPr txBox="1"/>
              <p:nvPr/>
            </p:nvSpPr>
            <p:spPr>
              <a:xfrm>
                <a:off x="9688214" y="2817713"/>
                <a:ext cx="3369217" cy="286404"/>
              </a:xfrm>
              <a:prstGeom prst="rect">
                <a:avLst/>
              </a:prstGeom>
              <a:noFill/>
            </p:spPr>
            <p:txBody>
              <a:bodyPr wrap="square" rtlCol="0">
                <a:spAutoFit/>
              </a:bodyPr>
              <a:lstStyle/>
              <a:p>
                <a:pPr marL="0" marR="0" indent="0" algn="l" defTabSz="1828800" eaLnBrk="1" fontAlgn="auto" latinLnBrk="0" hangingPunct="1">
                  <a:lnSpc>
                    <a:spcPct val="100000"/>
                  </a:lnSpc>
                  <a:spcBef>
                    <a:spcPts val="0"/>
                  </a:spcBef>
                  <a:spcAft>
                    <a:spcPts val="0"/>
                  </a:spcAft>
                  <a:buSzPct val="100000"/>
                  <a:buFontTx/>
                  <a:buNone/>
                </a:pPr>
                <a:r>
                  <a:rPr kumimoji="0" lang="en-US" sz="2800" b="0" i="0" u="none" strike="noStrike" kern="0" cap="none" spc="0" baseline="0" noProof="0">
                    <a:ln>
                      <a:noFill/>
                    </a:ln>
                    <a:solidFill>
                      <a:srgbClr val="000000"/>
                    </a:solidFill>
                    <a:effectLst/>
                    <a:uLnTx/>
                    <a:latin typeface="Lato" panose="020F0502020204030203" pitchFamily="34" charset="77"/>
                    <a:cs typeface="Arial" panose="020B0604020202020204" pitchFamily="34" charset="0"/>
                  </a:rPr>
                  <a:t>IT Equipment Energy</a:t>
                </a:r>
              </a:p>
            </p:txBody>
          </p:sp>
        </p:grpSp>
        <p:grpSp>
          <p:nvGrpSpPr>
            <p:cNvPr id="9" name="Group 8"/>
            <p:cNvGrpSpPr/>
            <p:nvPr/>
          </p:nvGrpSpPr>
          <p:grpSpPr>
            <a:xfrm>
              <a:off x="9666391" y="1660443"/>
              <a:ext cx="3062925" cy="622154"/>
              <a:chOff x="9701407" y="1596757"/>
              <a:chExt cx="3062925" cy="709531"/>
            </a:xfrm>
          </p:grpSpPr>
          <p:sp>
            <p:nvSpPr>
              <p:cNvPr id="10" name="TextBox 9"/>
              <p:cNvSpPr txBox="1"/>
              <p:nvPr/>
            </p:nvSpPr>
            <p:spPr>
              <a:xfrm>
                <a:off x="9701407" y="1596757"/>
                <a:ext cx="3062925" cy="259382"/>
              </a:xfrm>
              <a:prstGeom prst="rect">
                <a:avLst/>
              </a:prstGeom>
              <a:noFill/>
            </p:spPr>
            <p:txBody>
              <a:bodyPr wrap="square" rtlCol="0">
                <a:spAutoFit/>
              </a:bodyPr>
              <a:lstStyle/>
              <a:p>
                <a:pPr marL="0" marR="0" indent="0" algn="l" defTabSz="1828800" eaLnBrk="1" fontAlgn="auto" latinLnBrk="0" hangingPunct="1">
                  <a:lnSpc>
                    <a:spcPct val="100000"/>
                  </a:lnSpc>
                  <a:spcBef>
                    <a:spcPts val="0"/>
                  </a:spcBef>
                  <a:spcAft>
                    <a:spcPts val="0"/>
                  </a:spcAft>
                  <a:buSzPct val="100000"/>
                  <a:buFontTx/>
                  <a:buNone/>
                </a:pPr>
                <a:r>
                  <a:rPr kumimoji="0" lang="en-US" sz="2101" b="0" i="0" u="none" strike="noStrike" kern="0" cap="none" spc="0" baseline="0" noProof="0">
                    <a:ln>
                      <a:noFill/>
                    </a:ln>
                    <a:solidFill>
                      <a:srgbClr val="000000"/>
                    </a:solidFill>
                    <a:effectLst/>
                    <a:uLnTx/>
                    <a:latin typeface="Lato" panose="020F0502020204030203" pitchFamily="34" charset="77"/>
                    <a:cs typeface="Arial" panose="020B0604020202020204" pitchFamily="34" charset="0"/>
                  </a:rPr>
                  <a:t>(</a:t>
                </a:r>
                <a:r>
                  <a:rPr kumimoji="0" lang="en-US" sz="2101" b="0" i="0" u="none" strike="noStrike" kern="0" cap="none" spc="0" baseline="0" noProof="0" err="1">
                    <a:ln>
                      <a:noFill/>
                    </a:ln>
                    <a:solidFill>
                      <a:srgbClr val="000000"/>
                    </a:solidFill>
                    <a:effectLst/>
                    <a:uLnTx/>
                    <a:latin typeface="Lato" panose="020F0502020204030203" pitchFamily="34" charset="77"/>
                    <a:cs typeface="Arial" panose="020B0604020202020204" pitchFamily="34" charset="0"/>
                  </a:rPr>
                  <a:t>Cooling+Power+Lightning+IT</a:t>
                </a:r>
                <a:r>
                  <a:rPr kumimoji="0" lang="en-US" sz="2101" b="0" i="0" u="none" strike="noStrike" kern="0" cap="none" spc="0" baseline="0" noProof="0">
                    <a:ln>
                      <a:noFill/>
                    </a:ln>
                    <a:solidFill>
                      <a:srgbClr val="000000"/>
                    </a:solidFill>
                    <a:effectLst/>
                    <a:uLnTx/>
                    <a:latin typeface="Lato" panose="020F0502020204030203" pitchFamily="34" charset="77"/>
                    <a:cs typeface="Arial" panose="020B0604020202020204" pitchFamily="34" charset="0"/>
                  </a:rPr>
                  <a:t>)</a:t>
                </a:r>
              </a:p>
            </p:txBody>
          </p:sp>
          <p:sp>
            <p:nvSpPr>
              <p:cNvPr id="11" name="TextBox 10"/>
              <p:cNvSpPr txBox="1"/>
              <p:nvPr/>
            </p:nvSpPr>
            <p:spPr>
              <a:xfrm>
                <a:off x="11624804" y="2046907"/>
                <a:ext cx="549234" cy="259381"/>
              </a:xfrm>
              <a:prstGeom prst="rect">
                <a:avLst/>
              </a:prstGeom>
              <a:noFill/>
            </p:spPr>
            <p:txBody>
              <a:bodyPr wrap="square" rtlCol="0">
                <a:spAutoFit/>
              </a:bodyPr>
              <a:lstStyle/>
              <a:p>
                <a:pPr marL="0" marR="0" indent="0" algn="ctr" defTabSz="1828800" eaLnBrk="1" fontAlgn="auto" latinLnBrk="0" hangingPunct="1">
                  <a:lnSpc>
                    <a:spcPct val="100000"/>
                  </a:lnSpc>
                  <a:spcBef>
                    <a:spcPts val="0"/>
                  </a:spcBef>
                  <a:spcAft>
                    <a:spcPts val="0"/>
                  </a:spcAft>
                  <a:buSzPct val="100000"/>
                  <a:buFontTx/>
                  <a:buNone/>
                </a:pPr>
                <a:r>
                  <a:rPr kumimoji="0" lang="en-US" sz="2101" b="0" i="0" u="none" strike="noStrike" kern="0" cap="none" spc="0" baseline="0" noProof="0">
                    <a:ln>
                      <a:noFill/>
                    </a:ln>
                    <a:solidFill>
                      <a:srgbClr val="000000"/>
                    </a:solidFill>
                    <a:effectLst/>
                    <a:uLnTx/>
                    <a:latin typeface="Lato" panose="020F0502020204030203" pitchFamily="34" charset="77"/>
                    <a:cs typeface="Arial" panose="020B0604020202020204" pitchFamily="34" charset="0"/>
                  </a:rPr>
                  <a:t>(IT)</a:t>
                </a:r>
              </a:p>
            </p:txBody>
          </p:sp>
        </p:grpSp>
      </p:grpSp>
      <p:grpSp>
        <p:nvGrpSpPr>
          <p:cNvPr id="17" name="Group 16"/>
          <p:cNvGrpSpPr/>
          <p:nvPr/>
        </p:nvGrpSpPr>
        <p:grpSpPr>
          <a:xfrm>
            <a:off x="14847636" y="7728227"/>
            <a:ext cx="7672700" cy="2344973"/>
            <a:chOff x="7838534" y="4338410"/>
            <a:chExt cx="2791629" cy="1296144"/>
          </a:xfrm>
        </p:grpSpPr>
        <p:grpSp>
          <p:nvGrpSpPr>
            <p:cNvPr id="18" name="Group 17"/>
            <p:cNvGrpSpPr/>
            <p:nvPr/>
          </p:nvGrpSpPr>
          <p:grpSpPr>
            <a:xfrm>
              <a:off x="7838534" y="4338410"/>
              <a:ext cx="2710730" cy="1296144"/>
              <a:chOff x="8544272" y="2132856"/>
              <a:chExt cx="2291597" cy="1296144"/>
            </a:xfrm>
          </p:grpSpPr>
          <p:sp>
            <p:nvSpPr>
              <p:cNvPr id="21" name="Rounded Rectangle 21"/>
              <p:cNvSpPr/>
              <p:nvPr/>
            </p:nvSpPr>
            <p:spPr>
              <a:xfrm>
                <a:off x="8544272" y="2132856"/>
                <a:ext cx="2291597" cy="129614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1828800" eaLnBrk="1" fontAlgn="auto" latinLnBrk="0" hangingPunct="1">
                  <a:lnSpc>
                    <a:spcPct val="100000"/>
                  </a:lnSpc>
                  <a:spcBef>
                    <a:spcPts val="0"/>
                  </a:spcBef>
                  <a:spcAft>
                    <a:spcPts val="0"/>
                  </a:spcAft>
                  <a:buSzPct val="100000"/>
                  <a:buFontTx/>
                  <a:buNone/>
                </a:pPr>
                <a:endParaRPr kumimoji="0" lang="en-US" sz="3200" b="0" i="0" u="none" strike="noStrike" kern="0" cap="none" spc="0" baseline="0" noProof="0">
                  <a:ln>
                    <a:noFill/>
                  </a:ln>
                  <a:solidFill>
                    <a:srgbClr val="FFFFFF"/>
                  </a:solidFill>
                  <a:effectLst/>
                  <a:uLnTx/>
                  <a:latin typeface="Calibri" panose="020F0502020204030204"/>
                  <a:cs typeface="Arial" panose="020B0604020202020204" pitchFamily="34" charset="0"/>
                </a:endParaRPr>
              </a:p>
            </p:txBody>
          </p:sp>
          <p:sp>
            <p:nvSpPr>
              <p:cNvPr id="22" name="TextBox 21"/>
              <p:cNvSpPr txBox="1"/>
              <p:nvPr/>
            </p:nvSpPr>
            <p:spPr>
              <a:xfrm>
                <a:off x="8760748" y="2519318"/>
                <a:ext cx="945532" cy="454877"/>
              </a:xfrm>
              <a:prstGeom prst="rect">
                <a:avLst/>
              </a:prstGeom>
              <a:noFill/>
            </p:spPr>
            <p:txBody>
              <a:bodyPr wrap="square" rtlCol="0">
                <a:spAutoFit/>
              </a:bodyPr>
              <a:lstStyle/>
              <a:p>
                <a:pPr marL="0" marR="0" indent="0" algn="l" defTabSz="1828800" eaLnBrk="1" fontAlgn="auto" latinLnBrk="0" hangingPunct="1">
                  <a:lnSpc>
                    <a:spcPct val="100000"/>
                  </a:lnSpc>
                  <a:spcBef>
                    <a:spcPts val="0"/>
                  </a:spcBef>
                  <a:spcAft>
                    <a:spcPts val="0"/>
                  </a:spcAft>
                  <a:buSzPct val="100000"/>
                  <a:buFontTx/>
                  <a:buNone/>
                </a:pPr>
                <a:r>
                  <a:rPr kumimoji="0" lang="en-US" sz="4800" b="1" i="0" u="none" strike="noStrike" kern="0" cap="none" spc="0" baseline="0" noProof="0">
                    <a:ln>
                      <a:noFill/>
                    </a:ln>
                    <a:solidFill>
                      <a:srgbClr val="000000"/>
                    </a:solidFill>
                    <a:effectLst/>
                    <a:uLnTx/>
                    <a:latin typeface="Lato" panose="020F0502020204030203" pitchFamily="34" charset="77"/>
                    <a:cs typeface="Arial" panose="020B0604020202020204" pitchFamily="34" charset="0"/>
                  </a:rPr>
                  <a:t>ERF =</a:t>
                </a:r>
              </a:p>
            </p:txBody>
          </p:sp>
          <p:cxnSp>
            <p:nvCxnSpPr>
              <p:cNvPr id="23" name="Straight Connector 22"/>
              <p:cNvCxnSpPr/>
              <p:nvPr/>
            </p:nvCxnSpPr>
            <p:spPr>
              <a:xfrm flipV="1">
                <a:off x="9418374" y="2778106"/>
                <a:ext cx="1235584" cy="5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9123200" y="4572520"/>
              <a:ext cx="1506963" cy="286406"/>
            </a:xfrm>
            <a:prstGeom prst="rect">
              <a:avLst/>
            </a:prstGeom>
            <a:noFill/>
          </p:spPr>
          <p:txBody>
            <a:bodyPr wrap="square" rtlCol="0">
              <a:spAutoFit/>
            </a:bodyPr>
            <a:lstStyle/>
            <a:p>
              <a:pPr marL="0" marR="0" indent="0" algn="l" defTabSz="1828800" eaLnBrk="1" fontAlgn="auto" latinLnBrk="0" hangingPunct="1">
                <a:lnSpc>
                  <a:spcPct val="100000"/>
                </a:lnSpc>
                <a:spcBef>
                  <a:spcPts val="0"/>
                </a:spcBef>
                <a:spcAft>
                  <a:spcPts val="0"/>
                </a:spcAft>
                <a:buSzPct val="100000"/>
                <a:buFontTx/>
                <a:buNone/>
              </a:pPr>
              <a:r>
                <a:rPr kumimoji="0" lang="en-US" sz="2800" b="0" i="0" u="none" strike="noStrike" kern="0" cap="none" spc="0" baseline="0" noProof="0">
                  <a:ln>
                    <a:noFill/>
                  </a:ln>
                  <a:solidFill>
                    <a:srgbClr val="000000"/>
                  </a:solidFill>
                  <a:effectLst/>
                  <a:uLnTx/>
                  <a:latin typeface="Lato" panose="020F0502020204030203" pitchFamily="34" charset="77"/>
                  <a:cs typeface="Arial" panose="020B0604020202020204" pitchFamily="34" charset="0"/>
                </a:rPr>
                <a:t>Energy Reuse </a:t>
              </a:r>
              <a:endParaRPr kumimoji="0" lang="en-US" sz="2800" b="0" i="0" u="none" strike="noStrike" kern="0" cap="none" spc="0" baseline="-25000" noProof="0">
                <a:ln>
                  <a:noFill/>
                </a:ln>
                <a:solidFill>
                  <a:srgbClr val="000000"/>
                </a:solidFill>
                <a:effectLst/>
                <a:uLnTx/>
                <a:latin typeface="Lato" panose="020F0502020204030203" pitchFamily="34" charset="77"/>
                <a:cs typeface="Arial" panose="020B0604020202020204" pitchFamily="34" charset="0"/>
              </a:endParaRPr>
            </a:p>
          </p:txBody>
        </p:sp>
        <p:sp>
          <p:nvSpPr>
            <p:cNvPr id="20" name="TextBox 19"/>
            <p:cNvSpPr txBox="1"/>
            <p:nvPr/>
          </p:nvSpPr>
          <p:spPr>
            <a:xfrm>
              <a:off x="8885418" y="5038411"/>
              <a:ext cx="1448665" cy="286404"/>
            </a:xfrm>
            <a:prstGeom prst="rect">
              <a:avLst/>
            </a:prstGeom>
            <a:noFill/>
          </p:spPr>
          <p:txBody>
            <a:bodyPr wrap="square" rtlCol="0">
              <a:spAutoFit/>
            </a:bodyPr>
            <a:lstStyle/>
            <a:p>
              <a:pPr marL="0" marR="0" indent="0" algn="l" defTabSz="1828800" eaLnBrk="1" fontAlgn="auto" latinLnBrk="0" hangingPunct="1">
                <a:lnSpc>
                  <a:spcPct val="100000"/>
                </a:lnSpc>
                <a:spcBef>
                  <a:spcPts val="0"/>
                </a:spcBef>
                <a:spcAft>
                  <a:spcPts val="0"/>
                </a:spcAft>
                <a:buSzPct val="100000"/>
                <a:buFontTx/>
                <a:buNone/>
              </a:pPr>
              <a:r>
                <a:rPr kumimoji="0" lang="en-US" sz="2800" b="0" i="0" u="none" strike="noStrike" kern="0" cap="none" spc="0" baseline="0" noProof="0">
                  <a:ln>
                    <a:noFill/>
                  </a:ln>
                  <a:solidFill>
                    <a:srgbClr val="000000"/>
                  </a:solidFill>
                  <a:effectLst/>
                  <a:uLnTx/>
                  <a:latin typeface="Lato" panose="020F0502020204030203" pitchFamily="34" charset="77"/>
                  <a:cs typeface="Arial" panose="020B0604020202020204" pitchFamily="34" charset="0"/>
                </a:rPr>
                <a:t>Total Facility Energy</a:t>
              </a:r>
              <a:endParaRPr kumimoji="0" lang="en-US" sz="2800" b="0" i="0" u="none" strike="noStrike" kern="0" cap="none" spc="0" baseline="-25000" noProof="0">
                <a:ln>
                  <a:noFill/>
                </a:ln>
                <a:solidFill>
                  <a:srgbClr val="000000"/>
                </a:solidFill>
                <a:effectLst/>
                <a:uLnTx/>
                <a:latin typeface="Lato" panose="020F0502020204030203" pitchFamily="34" charset="77"/>
                <a:cs typeface="Arial" panose="020B0604020202020204" pitchFamily="34" charset="0"/>
              </a:endParaRPr>
            </a:p>
          </p:txBody>
        </p:sp>
      </p:grpSp>
      <p:grpSp>
        <p:nvGrpSpPr>
          <p:cNvPr id="24" name="Group 23"/>
          <p:cNvGrpSpPr/>
          <p:nvPr/>
        </p:nvGrpSpPr>
        <p:grpSpPr>
          <a:xfrm>
            <a:off x="14847635" y="10507944"/>
            <a:ext cx="8587977" cy="2344974"/>
            <a:chOff x="8472264" y="1344726"/>
            <a:chExt cx="4924620" cy="1296144"/>
          </a:xfrm>
        </p:grpSpPr>
        <p:grpSp>
          <p:nvGrpSpPr>
            <p:cNvPr id="25" name="Group 24"/>
            <p:cNvGrpSpPr/>
            <p:nvPr/>
          </p:nvGrpSpPr>
          <p:grpSpPr>
            <a:xfrm>
              <a:off x="8472264" y="1344726"/>
              <a:ext cx="4924620" cy="1296144"/>
              <a:chOff x="8544272" y="2132856"/>
              <a:chExt cx="4924620" cy="1296144"/>
            </a:xfrm>
          </p:grpSpPr>
          <p:sp>
            <p:nvSpPr>
              <p:cNvPr id="29" name="Rounded Rectangle 12"/>
              <p:cNvSpPr/>
              <p:nvPr/>
            </p:nvSpPr>
            <p:spPr>
              <a:xfrm>
                <a:off x="8544272" y="2132856"/>
                <a:ext cx="4924620" cy="129614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1828800" eaLnBrk="1" fontAlgn="auto" latinLnBrk="0" hangingPunct="1">
                  <a:lnSpc>
                    <a:spcPct val="100000"/>
                  </a:lnSpc>
                  <a:spcBef>
                    <a:spcPts val="0"/>
                  </a:spcBef>
                  <a:spcAft>
                    <a:spcPts val="0"/>
                  </a:spcAft>
                  <a:buSzPct val="100000"/>
                  <a:buFontTx/>
                  <a:buNone/>
                </a:pPr>
                <a:endParaRPr kumimoji="0" lang="en-US" sz="2800" b="0" i="0" u="none" strike="noStrike" kern="0" cap="none" spc="0" baseline="0" noProof="0">
                  <a:ln>
                    <a:noFill/>
                  </a:ln>
                  <a:solidFill>
                    <a:srgbClr val="FFFFFF"/>
                  </a:solidFill>
                  <a:effectLst/>
                  <a:uLnTx/>
                  <a:latin typeface="Calibri" panose="020F0502020204030204"/>
                  <a:cs typeface="Arial" panose="020B0604020202020204" pitchFamily="34" charset="0"/>
                </a:endParaRPr>
              </a:p>
            </p:txBody>
          </p:sp>
          <p:sp>
            <p:nvSpPr>
              <p:cNvPr id="30" name="TextBox 29"/>
              <p:cNvSpPr txBox="1"/>
              <p:nvPr/>
            </p:nvSpPr>
            <p:spPr>
              <a:xfrm>
                <a:off x="8544272" y="2519318"/>
                <a:ext cx="1342834" cy="387488"/>
              </a:xfrm>
              <a:prstGeom prst="rect">
                <a:avLst/>
              </a:prstGeom>
              <a:noFill/>
            </p:spPr>
            <p:txBody>
              <a:bodyPr wrap="square" rtlCol="0">
                <a:spAutoFit/>
              </a:bodyPr>
              <a:lstStyle/>
              <a:p>
                <a:pPr marL="0" marR="0" indent="0" algn="l" defTabSz="1828800" eaLnBrk="1" fontAlgn="auto" latinLnBrk="0" hangingPunct="1">
                  <a:lnSpc>
                    <a:spcPct val="100000"/>
                  </a:lnSpc>
                  <a:spcBef>
                    <a:spcPts val="0"/>
                  </a:spcBef>
                  <a:spcAft>
                    <a:spcPts val="0"/>
                  </a:spcAft>
                  <a:buSzPct val="100000"/>
                  <a:buFontTx/>
                  <a:buNone/>
                </a:pPr>
                <a:r>
                  <a:rPr kumimoji="0" lang="en-US" sz="4000" b="1" i="0" u="none" strike="noStrike" kern="0" cap="none" spc="0" baseline="0" noProof="0">
                    <a:ln>
                      <a:noFill/>
                    </a:ln>
                    <a:solidFill>
                      <a:srgbClr val="000000"/>
                    </a:solidFill>
                    <a:effectLst/>
                    <a:uLnTx/>
                    <a:latin typeface="Lato" panose="020F0502020204030203" pitchFamily="34" charset="77"/>
                    <a:cs typeface="Arial" panose="020B0604020202020204" pitchFamily="34" charset="0"/>
                  </a:rPr>
                  <a:t>ERE =</a:t>
                </a:r>
              </a:p>
            </p:txBody>
          </p:sp>
          <p:cxnSp>
            <p:nvCxnSpPr>
              <p:cNvPr id="31" name="Straight Connector 30"/>
              <p:cNvCxnSpPr/>
              <p:nvPr/>
            </p:nvCxnSpPr>
            <p:spPr>
              <a:xfrm flipV="1">
                <a:off x="9688215" y="2757483"/>
                <a:ext cx="3450345" cy="2344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592821" y="2342629"/>
                <a:ext cx="3780679" cy="286404"/>
              </a:xfrm>
              <a:prstGeom prst="rect">
                <a:avLst/>
              </a:prstGeom>
              <a:noFill/>
            </p:spPr>
            <p:txBody>
              <a:bodyPr wrap="square" rtlCol="0">
                <a:spAutoFit/>
              </a:bodyPr>
              <a:lstStyle/>
              <a:p>
                <a:pPr marL="0" marR="0" indent="0" algn="l" defTabSz="1828800" eaLnBrk="1" fontAlgn="auto" latinLnBrk="0" hangingPunct="1">
                  <a:lnSpc>
                    <a:spcPct val="100000"/>
                  </a:lnSpc>
                  <a:spcBef>
                    <a:spcPts val="0"/>
                  </a:spcBef>
                  <a:spcAft>
                    <a:spcPts val="0"/>
                  </a:spcAft>
                  <a:buSzPct val="100000"/>
                  <a:buFontTx/>
                  <a:buNone/>
                </a:pPr>
                <a:r>
                  <a:rPr kumimoji="0" lang="en-US" sz="2800" b="0" i="0" u="none" strike="noStrike" kern="0" cap="none" spc="0" baseline="0" noProof="0">
                    <a:ln>
                      <a:noFill/>
                    </a:ln>
                    <a:solidFill>
                      <a:srgbClr val="000000"/>
                    </a:solidFill>
                    <a:effectLst/>
                    <a:uLnTx/>
                    <a:latin typeface="Lato" panose="020F0502020204030203" pitchFamily="34" charset="77"/>
                    <a:cs typeface="Arial" panose="020B0604020202020204" pitchFamily="34" charset="0"/>
                  </a:rPr>
                  <a:t>Total Facility Energy – Energy Reuse</a:t>
                </a:r>
              </a:p>
            </p:txBody>
          </p:sp>
          <p:sp>
            <p:nvSpPr>
              <p:cNvPr id="33" name="TextBox 32"/>
              <p:cNvSpPr txBox="1"/>
              <p:nvPr/>
            </p:nvSpPr>
            <p:spPr>
              <a:xfrm>
                <a:off x="9916669" y="2836357"/>
                <a:ext cx="3369217" cy="286404"/>
              </a:xfrm>
              <a:prstGeom prst="rect">
                <a:avLst/>
              </a:prstGeom>
              <a:noFill/>
            </p:spPr>
            <p:txBody>
              <a:bodyPr wrap="square" rtlCol="0">
                <a:spAutoFit/>
              </a:bodyPr>
              <a:lstStyle/>
              <a:p>
                <a:pPr marL="0" marR="0" indent="0" algn="l" defTabSz="1828800" eaLnBrk="1" fontAlgn="auto" latinLnBrk="0" hangingPunct="1">
                  <a:lnSpc>
                    <a:spcPct val="100000"/>
                  </a:lnSpc>
                  <a:spcBef>
                    <a:spcPts val="0"/>
                  </a:spcBef>
                  <a:spcAft>
                    <a:spcPts val="0"/>
                  </a:spcAft>
                  <a:buSzPct val="100000"/>
                  <a:buFontTx/>
                  <a:buNone/>
                </a:pPr>
                <a:r>
                  <a:rPr kumimoji="0" lang="en-US" sz="2800" b="0" i="0" u="none" strike="noStrike" kern="0" cap="none" spc="0" baseline="0" noProof="0">
                    <a:ln>
                      <a:noFill/>
                    </a:ln>
                    <a:solidFill>
                      <a:srgbClr val="000000"/>
                    </a:solidFill>
                    <a:effectLst/>
                    <a:uLnTx/>
                    <a:latin typeface="Lato" panose="020F0502020204030203" pitchFamily="34" charset="77"/>
                    <a:cs typeface="Arial" panose="020B0604020202020204" pitchFamily="34" charset="0"/>
                  </a:rPr>
                  <a:t>IT Equipment Energy</a:t>
                </a:r>
              </a:p>
            </p:txBody>
          </p:sp>
        </p:grpSp>
        <p:sp>
          <p:nvSpPr>
            <p:cNvPr id="28" name="TextBox 27"/>
            <p:cNvSpPr txBox="1"/>
            <p:nvPr/>
          </p:nvSpPr>
          <p:spPr>
            <a:xfrm>
              <a:off x="11764275" y="2068015"/>
              <a:ext cx="549239" cy="227439"/>
            </a:xfrm>
            <a:prstGeom prst="rect">
              <a:avLst/>
            </a:prstGeom>
            <a:noFill/>
          </p:spPr>
          <p:txBody>
            <a:bodyPr wrap="square" rtlCol="0">
              <a:spAutoFit/>
            </a:bodyPr>
            <a:lstStyle/>
            <a:p>
              <a:pPr marL="0" marR="0" indent="0" algn="ctr" defTabSz="1828800" eaLnBrk="1" fontAlgn="auto" latinLnBrk="0" hangingPunct="1">
                <a:lnSpc>
                  <a:spcPct val="100000"/>
                </a:lnSpc>
                <a:spcBef>
                  <a:spcPts val="0"/>
                </a:spcBef>
                <a:spcAft>
                  <a:spcPts val="0"/>
                </a:spcAft>
                <a:buSzPct val="100000"/>
                <a:buFontTx/>
                <a:buNone/>
              </a:pPr>
              <a:r>
                <a:rPr kumimoji="0" lang="en-US" sz="2101" b="0" i="0" u="none" strike="noStrike" kern="0" cap="none" spc="0" baseline="0" noProof="0">
                  <a:ln>
                    <a:noFill/>
                  </a:ln>
                  <a:solidFill>
                    <a:srgbClr val="000000"/>
                  </a:solidFill>
                  <a:effectLst/>
                  <a:uLnTx/>
                  <a:latin typeface="Lato" panose="020F0502020204030203" pitchFamily="34" charset="77"/>
                  <a:cs typeface="Arial" panose="020B0604020202020204" pitchFamily="34" charset="0"/>
                </a:rPr>
                <a:t>(IT)</a:t>
              </a:r>
            </a:p>
          </p:txBody>
        </p:sp>
      </p:grpSp>
    </p:spTree>
  </p:cSld>
  <p:clrMapOvr>
    <a:masterClrMapping/>
  </p:clrMapOvr>
  <p:transition spd="slow">
    <p:push/>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srcRect/>
          <a:stretch>
            <a:fillRect/>
          </a:stretch>
        </p:blipFill>
        <p:spPr>
          <a:xfrm>
            <a:off x="10328056" y="5684269"/>
            <a:ext cx="3157024" cy="2367768"/>
          </a:xfrm>
          <a:prstGeom prst="rect">
            <a:avLst/>
          </a:prstGeom>
          <a:ln>
            <a:noFill/>
          </a:ln>
          <a:effectLst>
            <a:softEdge rad="112500"/>
          </a:effectLst>
        </p:spPr>
      </p:pic>
      <p:sp>
        <p:nvSpPr>
          <p:cNvPr id="2" name="Title 1"/>
          <p:cNvSpPr>
            <a:spLocks noGrp="1" noEditPoints="1"/>
          </p:cNvSpPr>
          <p:nvPr>
            <p:ph type="title" idx="4294967295"/>
          </p:nvPr>
        </p:nvSpPr>
        <p:spPr>
          <a:xfrm>
            <a:off x="0" y="639234"/>
            <a:ext cx="21031200" cy="1693334"/>
          </a:xfrm>
        </p:spPr>
        <p:txBody>
          <a:bodyPr anchor="t">
            <a:normAutofit/>
          </a:bodyPr>
          <a:lstStyle/>
          <a:p>
            <a:r>
              <a:rPr lang="en-US" sz="5333"/>
              <a:t>LUMI: Excess Heat Utilization Process Overview</a:t>
            </a:r>
          </a:p>
        </p:txBody>
      </p:sp>
      <p:sp>
        <p:nvSpPr>
          <p:cNvPr id="4" name="Suorakulmio 20"/>
          <p:cNvSpPr/>
          <p:nvPr/>
        </p:nvSpPr>
        <p:spPr>
          <a:xfrm>
            <a:off x="6889227" y="8399022"/>
            <a:ext cx="10068957" cy="1718410"/>
          </a:xfrm>
          <a:prstGeom prst="rect">
            <a:avLst/>
          </a:prstGeom>
          <a:solidFill>
            <a:srgbClr val="00B0F0"/>
          </a:solidFill>
          <a:ln w="28575" cap="flat">
            <a:solidFill>
              <a:schemeClr val="tx1"/>
            </a:solidFill>
            <a:prstDash val="solid"/>
            <a:miter/>
          </a:ln>
        </p:spPr>
        <p:txBody>
          <a:bodyPr vert="horz" wrap="square" lIns="51435" tIns="25718" rIns="51435" bIns="25718" anchor="ctr" anchorCtr="1">
            <a:noAutofit/>
          </a:bodyPr>
          <a:lstStyle/>
          <a:p>
            <a:pPr marL="0" marR="0" indent="0" algn="ctr" defTabSz="1828800" eaLnBrk="1" fontAlgn="auto" latinLnBrk="0" hangingPunct="1">
              <a:lnSpc>
                <a:spcPct val="100000"/>
              </a:lnSpc>
              <a:spcBef>
                <a:spcPts val="0"/>
              </a:spcBef>
              <a:spcAft>
                <a:spcPts val="0"/>
              </a:spcAft>
              <a:buSzPct val="100000"/>
              <a:buFontTx/>
              <a:buNone/>
            </a:pPr>
            <a:endParaRPr kumimoji="0" lang="fi-FI" sz="4800" b="0" i="0" u="none" strike="noStrike" kern="0" cap="none" spc="0" baseline="0" noProof="0">
              <a:ln>
                <a:noFill/>
              </a:ln>
              <a:solidFill>
                <a:srgbClr val="FFFFFF"/>
              </a:solidFill>
              <a:effectLst/>
              <a:uLnTx/>
              <a:latin typeface="Lato" panose="020F0502020204030203" pitchFamily="34" charset="77"/>
              <a:cs typeface="Aldhabi" pitchFamily="2"/>
            </a:endParaRPr>
          </a:p>
        </p:txBody>
      </p:sp>
      <p:sp>
        <p:nvSpPr>
          <p:cNvPr id="5" name="Suorakulmio 3"/>
          <p:cNvSpPr/>
          <p:nvPr/>
        </p:nvSpPr>
        <p:spPr>
          <a:xfrm>
            <a:off x="6889227" y="2852338"/>
            <a:ext cx="3652229" cy="2032329"/>
          </a:xfrm>
          <a:prstGeom prst="rect">
            <a:avLst/>
          </a:prstGeom>
          <a:gradFill>
            <a:gsLst>
              <a:gs pos="0">
                <a:srgbClr val="2A4B86"/>
              </a:gs>
              <a:gs pos="100000">
                <a:srgbClr val="4A76C6"/>
              </a:gs>
            </a:gsLst>
            <a:lin ang="16200000" scaled="0"/>
          </a:gradFill>
          <a:ln w="28575" cap="flat">
            <a:noFill/>
            <a:prstDash val="solid"/>
            <a:miter/>
          </a:ln>
        </p:spPr>
        <p:txBody>
          <a:bodyPr vert="horz" wrap="square" lIns="51435" tIns="25718" rIns="51435" bIns="25718" anchor="ctr" anchorCtr="1">
            <a:noAutofit/>
          </a:bodyPr>
          <a:lstStyle/>
          <a:p>
            <a:pPr marL="0" marR="0" indent="0" algn="ctr" defTabSz="1828800" eaLnBrk="1" fontAlgn="auto" latinLnBrk="0" hangingPunct="1">
              <a:lnSpc>
                <a:spcPct val="100000"/>
              </a:lnSpc>
              <a:spcBef>
                <a:spcPts val="0"/>
              </a:spcBef>
              <a:spcAft>
                <a:spcPts val="0"/>
              </a:spcAft>
              <a:buSzPct val="100000"/>
              <a:buFontTx/>
              <a:buNone/>
            </a:pPr>
            <a:r>
              <a:rPr kumimoji="0" lang="fi-FI" sz="2800" b="0" i="0" u="none" strike="noStrike" kern="0" cap="none" spc="0" baseline="0" noProof="0">
                <a:ln>
                  <a:noFill/>
                </a:ln>
                <a:solidFill>
                  <a:srgbClr val="FFFFFF"/>
                </a:solidFill>
                <a:effectLst/>
                <a:uLnTx/>
                <a:latin typeface="Lato" panose="020F0502020204030203" pitchFamily="34" charset="77"/>
                <a:cs typeface="Aldhabi" pitchFamily="2"/>
              </a:rPr>
              <a:t>DRY AIR COOLING FOR BACK UP</a:t>
            </a:r>
          </a:p>
          <a:p>
            <a:pPr marL="0" marR="0" indent="0" algn="ctr" defTabSz="1828800" eaLnBrk="1" fontAlgn="auto" latinLnBrk="0" hangingPunct="1">
              <a:lnSpc>
                <a:spcPct val="100000"/>
              </a:lnSpc>
              <a:spcBef>
                <a:spcPts val="0"/>
              </a:spcBef>
              <a:spcAft>
                <a:spcPts val="0"/>
              </a:spcAft>
              <a:buSzPct val="100000"/>
              <a:buFontTx/>
              <a:buNone/>
            </a:pPr>
            <a:r>
              <a:rPr kumimoji="0" lang="fi-FI" sz="2800" b="0" i="0" u="none" strike="noStrike" kern="0" cap="none" spc="0" baseline="0" noProof="0">
                <a:ln>
                  <a:noFill/>
                </a:ln>
                <a:solidFill>
                  <a:srgbClr val="FFFFFF"/>
                </a:solidFill>
                <a:effectLst/>
                <a:uLnTx/>
                <a:latin typeface="Lato" panose="020F0502020204030203" pitchFamily="34" charset="77"/>
                <a:cs typeface="Aldhabi" pitchFamily="2"/>
              </a:rPr>
              <a:t> ~ 10 MW</a:t>
            </a:r>
          </a:p>
        </p:txBody>
      </p:sp>
      <p:sp>
        <p:nvSpPr>
          <p:cNvPr id="6" name="Suorakulmio 4"/>
          <p:cNvSpPr/>
          <p:nvPr/>
        </p:nvSpPr>
        <p:spPr>
          <a:xfrm>
            <a:off x="13341824" y="2924725"/>
            <a:ext cx="3890736" cy="1959942"/>
          </a:xfrm>
          <a:prstGeom prst="rect">
            <a:avLst/>
          </a:prstGeom>
          <a:gradFill>
            <a:gsLst>
              <a:gs pos="0">
                <a:srgbClr val="C55A11"/>
              </a:gs>
              <a:gs pos="100000">
                <a:srgbClr val="F4B183"/>
              </a:gs>
            </a:gsLst>
            <a:lin ang="16200000" scaled="0"/>
          </a:gradFill>
          <a:ln w="28575" cap="flat">
            <a:noFill/>
            <a:prstDash val="solid"/>
            <a:miter/>
          </a:ln>
        </p:spPr>
        <p:txBody>
          <a:bodyPr vert="horz" wrap="square" lIns="51435" tIns="25718" rIns="51435" bIns="25718" anchor="ctr">
            <a:noAutofit/>
          </a:bodyPr>
          <a:lstStyle/>
          <a:p>
            <a:pPr marL="0" marR="0" indent="0" algn="ctr" defTabSz="1828800" eaLnBrk="1" fontAlgn="auto" latinLnBrk="0" hangingPunct="1">
              <a:lnSpc>
                <a:spcPct val="100000"/>
              </a:lnSpc>
              <a:spcBef>
                <a:spcPts val="0"/>
              </a:spcBef>
              <a:spcAft>
                <a:spcPts val="0"/>
              </a:spcAft>
              <a:buSzPct val="100000"/>
              <a:buFontTx/>
              <a:buNone/>
            </a:pPr>
            <a:r>
              <a:rPr kumimoji="0" lang="fi-FI" sz="2400" b="0" i="0" u="none" strike="noStrike" kern="0" cap="none" spc="0" baseline="0" noProof="0">
                <a:ln>
                  <a:noFill/>
                </a:ln>
                <a:solidFill>
                  <a:srgbClr val="FFFFFF"/>
                </a:solidFill>
                <a:effectLst/>
                <a:uLnTx/>
                <a:latin typeface="Lato" panose="020F0502020204030203" pitchFamily="34" charset="77"/>
                <a:cs typeface="Aldhabi" pitchFamily="2"/>
              </a:rPr>
              <a:t>DISTRICT HEATING NETWORKS ~ 10 MW</a:t>
            </a:r>
            <a:endParaRPr kumimoji="0" lang="fi-FI" sz="3200" b="0" i="0" u="none" strike="noStrike" kern="0" cap="none" spc="0" baseline="0" noProof="0">
              <a:ln>
                <a:noFill/>
              </a:ln>
              <a:solidFill>
                <a:srgbClr val="FFFFFF"/>
              </a:solidFill>
              <a:effectLst/>
              <a:uLnTx/>
              <a:latin typeface="Lato" panose="020F0502020204030203" pitchFamily="34" charset="77"/>
              <a:cs typeface="Aldhabi" pitchFamily="2"/>
            </a:endParaRPr>
          </a:p>
          <a:p>
            <a:pPr marL="0" marR="0" indent="0" algn="l" defTabSz="1828800" eaLnBrk="1" fontAlgn="auto" latinLnBrk="0" hangingPunct="1">
              <a:lnSpc>
                <a:spcPct val="100000"/>
              </a:lnSpc>
              <a:spcBef>
                <a:spcPts val="0"/>
              </a:spcBef>
              <a:spcAft>
                <a:spcPts val="0"/>
              </a:spcAft>
              <a:buSzPct val="100000"/>
              <a:buFontTx/>
              <a:buNone/>
            </a:pPr>
            <a:r>
              <a:rPr kumimoji="0" lang="fi-FI" sz="1800" b="0" i="0" u="none" strike="noStrike" kern="0" cap="none" spc="0" baseline="0" noProof="0">
                <a:ln>
                  <a:noFill/>
                </a:ln>
                <a:solidFill>
                  <a:srgbClr val="FFFFFF"/>
                </a:solidFill>
                <a:effectLst/>
                <a:uLnTx/>
                <a:latin typeface="Lato" panose="020F0502020204030203" pitchFamily="34" charset="77"/>
                <a:cs typeface="Arial" panose="020B0604020202020204" pitchFamily="34" charset="0"/>
              </a:rPr>
              <a:t>-</a:t>
            </a:r>
            <a:r>
              <a:rPr kumimoji="0" lang="fi-FI" sz="2000" b="0" i="0" u="none" strike="noStrike" kern="0" cap="none" spc="0" baseline="0" noProof="0" err="1">
                <a:ln>
                  <a:noFill/>
                </a:ln>
                <a:solidFill>
                  <a:srgbClr val="FFFFFF"/>
                </a:solidFill>
                <a:effectLst/>
                <a:uLnTx/>
                <a:latin typeface="Lato" panose="020F0502020204030203" pitchFamily="34" charset="77"/>
                <a:cs typeface="Arial" panose="020B0604020202020204" pitchFamily="34" charset="0"/>
              </a:rPr>
              <a:t>Renforsin</a:t>
            </a:r>
            <a:r>
              <a:rPr kumimoji="0" lang="fi-FI" sz="2000" b="0" i="0" u="none" strike="noStrike" kern="0" cap="none" spc="0" baseline="0" noProof="0">
                <a:ln>
                  <a:noFill/>
                </a:ln>
                <a:solidFill>
                  <a:srgbClr val="FFFFFF"/>
                </a:solidFill>
                <a:effectLst/>
                <a:uLnTx/>
                <a:latin typeface="Lato" panose="020F0502020204030203" pitchFamily="34" charset="77"/>
                <a:cs typeface="Arial" panose="020B0604020202020204" pitchFamily="34" charset="0"/>
              </a:rPr>
              <a:t> Ranta Business Park</a:t>
            </a:r>
          </a:p>
          <a:p>
            <a:pPr marL="0" marR="0" indent="0" algn="l" defTabSz="1828800" eaLnBrk="1" fontAlgn="auto" latinLnBrk="0" hangingPunct="1">
              <a:lnSpc>
                <a:spcPct val="100000"/>
              </a:lnSpc>
              <a:spcBef>
                <a:spcPts val="0"/>
              </a:spcBef>
              <a:spcAft>
                <a:spcPts val="0"/>
              </a:spcAft>
              <a:buSzPct val="100000"/>
              <a:buFontTx/>
              <a:buNone/>
            </a:pPr>
            <a:r>
              <a:rPr kumimoji="0" lang="fi-FI" sz="2000" b="0" i="0" u="none" strike="noStrike" kern="0" cap="none" spc="0" baseline="0" noProof="0">
                <a:ln>
                  <a:noFill/>
                </a:ln>
                <a:solidFill>
                  <a:srgbClr val="FFFFFF"/>
                </a:solidFill>
                <a:effectLst/>
                <a:uLnTx/>
                <a:latin typeface="Lato" panose="020F0502020204030203" pitchFamily="34" charset="77"/>
                <a:cs typeface="Arial" panose="020B0604020202020204" pitchFamily="34" charset="0"/>
              </a:rPr>
              <a:t>-CITY of Kajaani</a:t>
            </a:r>
          </a:p>
        </p:txBody>
      </p:sp>
      <p:sp>
        <p:nvSpPr>
          <p:cNvPr id="7" name="Nuoli: Alas 5"/>
          <p:cNvSpPr/>
          <p:nvPr/>
        </p:nvSpPr>
        <p:spPr>
          <a:xfrm>
            <a:off x="7603363" y="4911301"/>
            <a:ext cx="651181" cy="1718411"/>
          </a:xfrm>
          <a:custGeom>
            <a:avLst/>
            <a:gdLst/>
            <a:ahLst/>
            <a:cxnLst/>
            <a:rect l="l" t="t" r="r" b="b"/>
            <a:pathLst>
              <a:path w="21600" h="21600">
                <a:moveTo>
                  <a:pt x="0" y="0"/>
                </a:moveTo>
                <a:lnTo>
                  <a:pt x="0" y="0"/>
                </a:lnTo>
                <a:lnTo>
                  <a:pt x="0" y="0"/>
                </a:lnTo>
                <a:lnTo>
                  <a:pt x="0" y="0"/>
                </a:lnTo>
                <a:lnTo>
                  <a:pt x="0" y="0"/>
                </a:lnTo>
                <a:lnTo>
                  <a:pt x="0" y="0"/>
                </a:lnTo>
                <a:lnTo>
                  <a:pt x="0" y="0"/>
                </a:lnTo>
                <a:close/>
              </a:path>
            </a:pathLst>
          </a:custGeom>
          <a:solidFill>
            <a:srgbClr val="00B0F0"/>
          </a:solidFill>
          <a:ln w="28575" cap="flat">
            <a:noFill/>
            <a:prstDash val="solid"/>
            <a:miter/>
          </a:ln>
        </p:spPr>
        <p:txBody>
          <a:bodyPr vert="horz" wrap="square" lIns="51435" tIns="25718" rIns="51435" bIns="25718" anchor="ctr" anchorCtr="1">
            <a:noAutofit/>
          </a:bodyPr>
          <a:lstStyle/>
          <a:p>
            <a:pPr marL="0" marR="0" indent="0" algn="ctr" defTabSz="1828800" eaLnBrk="1" fontAlgn="auto" latinLnBrk="0" hangingPunct="1">
              <a:lnSpc>
                <a:spcPct val="100000"/>
              </a:lnSpc>
              <a:spcBef>
                <a:spcPts val="0"/>
              </a:spcBef>
              <a:spcAft>
                <a:spcPts val="0"/>
              </a:spcAft>
              <a:buSzPct val="100000"/>
              <a:buFontTx/>
              <a:buNone/>
            </a:pPr>
            <a:endParaRPr kumimoji="0" lang="fi-FI" sz="4800" b="0" i="0" u="none" strike="noStrike" kern="0" cap="none" spc="0" baseline="0" noProof="0">
              <a:ln>
                <a:noFill/>
              </a:ln>
              <a:solidFill>
                <a:srgbClr val="FFFFFF"/>
              </a:solidFill>
              <a:effectLst/>
              <a:uLnTx/>
              <a:latin typeface="Lato" panose="020F0502020204030203" pitchFamily="34" charset="77"/>
              <a:cs typeface="Arial" panose="020B0604020202020204" pitchFamily="34" charset="0"/>
            </a:endParaRPr>
          </a:p>
        </p:txBody>
      </p:sp>
      <p:sp>
        <p:nvSpPr>
          <p:cNvPr id="8" name="Nuoli: Alas 6"/>
          <p:cNvSpPr/>
          <p:nvPr/>
        </p:nvSpPr>
        <p:spPr>
          <a:xfrm rot="10799991">
            <a:off x="9245184" y="4918418"/>
            <a:ext cx="651182" cy="1718411"/>
          </a:xfrm>
          <a:custGeom>
            <a:avLst/>
            <a:gdLst/>
            <a:ahLst/>
            <a:cxnLst/>
            <a:rect l="l" t="t" r="r" b="b"/>
            <a:pathLst>
              <a:path w="21600" h="21600">
                <a:moveTo>
                  <a:pt x="0" y="0"/>
                </a:moveTo>
                <a:lnTo>
                  <a:pt x="0" y="0"/>
                </a:lnTo>
                <a:lnTo>
                  <a:pt x="0" y="0"/>
                </a:lnTo>
                <a:lnTo>
                  <a:pt x="0" y="0"/>
                </a:lnTo>
                <a:lnTo>
                  <a:pt x="0" y="0"/>
                </a:lnTo>
                <a:lnTo>
                  <a:pt x="0" y="0"/>
                </a:lnTo>
                <a:lnTo>
                  <a:pt x="0" y="0"/>
                </a:lnTo>
                <a:close/>
              </a:path>
            </a:pathLst>
          </a:custGeom>
          <a:gradFill>
            <a:gsLst>
              <a:gs pos="0">
                <a:srgbClr val="C00000"/>
              </a:gs>
              <a:gs pos="100000">
                <a:srgbClr val="FF0000"/>
              </a:gs>
            </a:gsLst>
            <a:lin ang="16200000" scaled="0"/>
          </a:gradFill>
          <a:ln w="28575" cap="flat">
            <a:solidFill>
              <a:srgbClr val="C00000"/>
            </a:solidFill>
            <a:prstDash val="solid"/>
            <a:miter/>
          </a:ln>
        </p:spPr>
        <p:txBody>
          <a:bodyPr vert="horz" wrap="square" lIns="51435" tIns="25718" rIns="51435" bIns="25718" anchor="ctr" anchorCtr="1">
            <a:noAutofit/>
          </a:bodyPr>
          <a:lstStyle/>
          <a:p>
            <a:pPr marL="0" marR="0" indent="0" algn="ctr" defTabSz="1828800" eaLnBrk="1" fontAlgn="auto" latinLnBrk="0" hangingPunct="1">
              <a:lnSpc>
                <a:spcPct val="100000"/>
              </a:lnSpc>
              <a:spcBef>
                <a:spcPts val="0"/>
              </a:spcBef>
              <a:spcAft>
                <a:spcPts val="0"/>
              </a:spcAft>
              <a:buSzPct val="100000"/>
              <a:buFontTx/>
              <a:buNone/>
            </a:pPr>
            <a:endParaRPr kumimoji="0" lang="fi-FI" sz="4800" b="0" i="0" u="none" strike="noStrike" kern="0" cap="none" spc="0" baseline="0" noProof="0">
              <a:ln>
                <a:noFill/>
              </a:ln>
              <a:solidFill>
                <a:srgbClr val="FFFFFF"/>
              </a:solidFill>
              <a:effectLst/>
              <a:uLnTx/>
              <a:latin typeface="Lato" panose="020F0502020204030203" pitchFamily="34" charset="77"/>
              <a:cs typeface="Arial" panose="020B0604020202020204" pitchFamily="34" charset="0"/>
            </a:endParaRPr>
          </a:p>
        </p:txBody>
      </p:sp>
      <p:sp>
        <p:nvSpPr>
          <p:cNvPr id="9" name="Suorakulmio 7"/>
          <p:cNvSpPr/>
          <p:nvPr/>
        </p:nvSpPr>
        <p:spPr>
          <a:xfrm>
            <a:off x="6889227" y="6682064"/>
            <a:ext cx="3652229" cy="626411"/>
          </a:xfrm>
          <a:prstGeom prst="rect">
            <a:avLst/>
          </a:prstGeom>
          <a:gradFill>
            <a:gsLst>
              <a:gs pos="0">
                <a:srgbClr val="8FAADC"/>
              </a:gs>
              <a:gs pos="100000">
                <a:srgbClr val="4A76C6"/>
              </a:gs>
            </a:gsLst>
            <a:lin ang="16200000" scaled="0"/>
          </a:gradFill>
          <a:ln w="28575" cap="flat">
            <a:noFill/>
            <a:prstDash val="solid"/>
            <a:miter/>
          </a:ln>
        </p:spPr>
        <p:txBody>
          <a:bodyPr vert="horz" wrap="square" lIns="51435" tIns="25718" rIns="51435" bIns="25718" anchor="ctr" anchorCtr="1">
            <a:noAutofit/>
          </a:bodyPr>
          <a:lstStyle/>
          <a:p>
            <a:pPr marL="0" marR="0" indent="0" algn="ctr" defTabSz="1828800" eaLnBrk="1" fontAlgn="auto" latinLnBrk="0" hangingPunct="1">
              <a:lnSpc>
                <a:spcPct val="100000"/>
              </a:lnSpc>
              <a:spcBef>
                <a:spcPts val="0"/>
              </a:spcBef>
              <a:spcAft>
                <a:spcPts val="0"/>
              </a:spcAft>
              <a:buSzPct val="100000"/>
              <a:buFontTx/>
              <a:buNone/>
            </a:pPr>
            <a:r>
              <a:rPr kumimoji="0" lang="fi-FI" sz="2800" b="0" i="0" u="none" strike="noStrike" kern="0" cap="none" spc="0" baseline="0" noProof="0">
                <a:ln>
                  <a:noFill/>
                </a:ln>
                <a:solidFill>
                  <a:srgbClr val="FFFFFF"/>
                </a:solidFill>
                <a:effectLst/>
                <a:uLnTx/>
                <a:latin typeface="Lato" panose="020F0502020204030203" pitchFamily="34" charset="77"/>
                <a:cs typeface="Aldhabi" pitchFamily="2"/>
              </a:rPr>
              <a:t>HEAT EXCHANGERS</a:t>
            </a:r>
          </a:p>
        </p:txBody>
      </p:sp>
      <p:sp>
        <p:nvSpPr>
          <p:cNvPr id="10" name="Nuoli: Alas 8"/>
          <p:cNvSpPr/>
          <p:nvPr/>
        </p:nvSpPr>
        <p:spPr>
          <a:xfrm>
            <a:off x="14055947" y="4911301"/>
            <a:ext cx="651181" cy="1718411"/>
          </a:xfrm>
          <a:custGeom>
            <a:avLst/>
            <a:gdLst/>
            <a:ahLst/>
            <a:cxnLst/>
            <a:rect l="l" t="t" r="r" b="b"/>
            <a:pathLst>
              <a:path w="21600" h="21600">
                <a:moveTo>
                  <a:pt x="0" y="0"/>
                </a:moveTo>
                <a:lnTo>
                  <a:pt x="0" y="0"/>
                </a:lnTo>
                <a:lnTo>
                  <a:pt x="0" y="0"/>
                </a:lnTo>
                <a:lnTo>
                  <a:pt x="0" y="0"/>
                </a:lnTo>
                <a:lnTo>
                  <a:pt x="0" y="0"/>
                </a:lnTo>
                <a:lnTo>
                  <a:pt x="0" y="0"/>
                </a:lnTo>
                <a:lnTo>
                  <a:pt x="0" y="0"/>
                </a:lnTo>
                <a:close/>
              </a:path>
            </a:pathLst>
          </a:custGeom>
          <a:solidFill>
            <a:srgbClr val="8FAADC"/>
          </a:solidFill>
          <a:ln w="28575" cap="flat">
            <a:noFill/>
            <a:prstDash val="solid"/>
            <a:miter/>
          </a:ln>
        </p:spPr>
        <p:txBody>
          <a:bodyPr vert="horz" wrap="square" lIns="51435" tIns="25718" rIns="51435" bIns="25718" anchor="ctr" anchorCtr="1">
            <a:noAutofit/>
          </a:bodyPr>
          <a:lstStyle/>
          <a:p>
            <a:pPr marL="0" marR="0" indent="0" algn="ctr" defTabSz="1828800" eaLnBrk="1" fontAlgn="auto" latinLnBrk="0" hangingPunct="1">
              <a:lnSpc>
                <a:spcPct val="100000"/>
              </a:lnSpc>
              <a:spcBef>
                <a:spcPts val="0"/>
              </a:spcBef>
              <a:spcAft>
                <a:spcPts val="0"/>
              </a:spcAft>
              <a:buSzPct val="100000"/>
              <a:buFontTx/>
              <a:buNone/>
            </a:pPr>
            <a:endParaRPr kumimoji="0" lang="fi-FI" sz="4800" b="0" i="0" u="none" strike="noStrike" kern="0" cap="none" spc="0" baseline="0" noProof="0">
              <a:ln>
                <a:noFill/>
              </a:ln>
              <a:solidFill>
                <a:srgbClr val="FFFFFF"/>
              </a:solidFill>
              <a:effectLst/>
              <a:uLnTx/>
              <a:latin typeface="Lato" panose="020F0502020204030203" pitchFamily="34" charset="77"/>
              <a:cs typeface="Arial" panose="020B0604020202020204" pitchFamily="34" charset="0"/>
            </a:endParaRPr>
          </a:p>
        </p:txBody>
      </p:sp>
      <p:sp>
        <p:nvSpPr>
          <p:cNvPr id="11" name="Nuoli: Alas 9"/>
          <p:cNvSpPr/>
          <p:nvPr/>
        </p:nvSpPr>
        <p:spPr>
          <a:xfrm rot="10799991">
            <a:off x="15697765" y="4918418"/>
            <a:ext cx="651181" cy="1718411"/>
          </a:xfrm>
          <a:custGeom>
            <a:avLst/>
            <a:gdLst/>
            <a:ahLst/>
            <a:cxnLst/>
            <a:rect l="l" t="t" r="r" b="b"/>
            <a:pathLst>
              <a:path w="21600" h="21600">
                <a:moveTo>
                  <a:pt x="0" y="0"/>
                </a:moveTo>
                <a:lnTo>
                  <a:pt x="0" y="0"/>
                </a:lnTo>
                <a:lnTo>
                  <a:pt x="0" y="0"/>
                </a:lnTo>
                <a:lnTo>
                  <a:pt x="0" y="0"/>
                </a:lnTo>
                <a:lnTo>
                  <a:pt x="0" y="0"/>
                </a:lnTo>
                <a:lnTo>
                  <a:pt x="0" y="0"/>
                </a:lnTo>
                <a:lnTo>
                  <a:pt x="0" y="0"/>
                </a:lnTo>
                <a:close/>
              </a:path>
            </a:pathLst>
          </a:custGeom>
          <a:gradFill>
            <a:gsLst>
              <a:gs pos="0">
                <a:srgbClr val="C00000"/>
              </a:gs>
              <a:gs pos="100000">
                <a:srgbClr val="FF0000"/>
              </a:gs>
            </a:gsLst>
            <a:lin ang="16200000" scaled="0"/>
          </a:gradFill>
          <a:ln w="28575" cap="flat">
            <a:solidFill>
              <a:srgbClr val="C00000"/>
            </a:solidFill>
            <a:prstDash val="solid"/>
            <a:miter/>
          </a:ln>
        </p:spPr>
        <p:txBody>
          <a:bodyPr vert="horz" wrap="square" lIns="51435" tIns="25718" rIns="51435" bIns="25718" anchor="ctr" anchorCtr="1">
            <a:noAutofit/>
          </a:bodyPr>
          <a:lstStyle/>
          <a:p>
            <a:pPr marL="0" marR="0" indent="0" algn="ctr" defTabSz="1828800" eaLnBrk="1" fontAlgn="auto" latinLnBrk="0" hangingPunct="1">
              <a:lnSpc>
                <a:spcPct val="100000"/>
              </a:lnSpc>
              <a:spcBef>
                <a:spcPts val="0"/>
              </a:spcBef>
              <a:spcAft>
                <a:spcPts val="0"/>
              </a:spcAft>
              <a:buSzPct val="100000"/>
              <a:buFontTx/>
              <a:buNone/>
            </a:pPr>
            <a:endParaRPr kumimoji="0" lang="fi-FI" sz="4800" b="0" i="0" u="none" strike="noStrike" kern="0" cap="none" spc="0" baseline="0" noProof="0">
              <a:ln>
                <a:noFill/>
              </a:ln>
              <a:solidFill>
                <a:srgbClr val="FFFFFF"/>
              </a:solidFill>
              <a:effectLst/>
              <a:uLnTx/>
              <a:latin typeface="Lato" panose="020F0502020204030203" pitchFamily="34" charset="77"/>
              <a:cs typeface="Arial" panose="020B0604020202020204" pitchFamily="34" charset="0"/>
            </a:endParaRPr>
          </a:p>
        </p:txBody>
      </p:sp>
      <p:sp>
        <p:nvSpPr>
          <p:cNvPr id="12" name="Suorakulmio 10"/>
          <p:cNvSpPr/>
          <p:nvPr/>
        </p:nvSpPr>
        <p:spPr>
          <a:xfrm>
            <a:off x="13341824" y="6682064"/>
            <a:ext cx="3652230" cy="626411"/>
          </a:xfrm>
          <a:prstGeom prst="rect">
            <a:avLst/>
          </a:prstGeom>
          <a:gradFill>
            <a:gsLst>
              <a:gs pos="0">
                <a:srgbClr val="F8CBAD"/>
              </a:gs>
              <a:gs pos="100000">
                <a:srgbClr val="F4B183"/>
              </a:gs>
            </a:gsLst>
            <a:lin ang="16200000" scaled="0"/>
          </a:gradFill>
          <a:ln w="28575" cap="flat">
            <a:solidFill>
              <a:srgbClr val="C00000"/>
            </a:solidFill>
            <a:prstDash val="solid"/>
            <a:miter/>
          </a:ln>
        </p:spPr>
        <p:txBody>
          <a:bodyPr vert="horz" wrap="square" lIns="51435" tIns="25718" rIns="51435" bIns="25718" anchor="ctr" anchorCtr="1">
            <a:noAutofit/>
          </a:bodyPr>
          <a:lstStyle/>
          <a:p>
            <a:pPr marL="0" marR="0" indent="0" algn="ctr" defTabSz="1828800" eaLnBrk="1" fontAlgn="auto" latinLnBrk="0" hangingPunct="1">
              <a:lnSpc>
                <a:spcPct val="100000"/>
              </a:lnSpc>
              <a:spcBef>
                <a:spcPts val="0"/>
              </a:spcBef>
              <a:spcAft>
                <a:spcPts val="0"/>
              </a:spcAft>
              <a:buSzPct val="100000"/>
              <a:buFontTx/>
              <a:buNone/>
            </a:pPr>
            <a:r>
              <a:rPr kumimoji="0" lang="fi-FI" sz="2800" b="0" i="0" u="none" strike="noStrike" kern="0" cap="none" spc="0" baseline="0" noProof="0">
                <a:ln>
                  <a:noFill/>
                </a:ln>
                <a:solidFill>
                  <a:srgbClr val="FFFFFF"/>
                </a:solidFill>
                <a:effectLst/>
                <a:uLnTx/>
                <a:latin typeface="Lato" panose="020F0502020204030203" pitchFamily="34" charset="77"/>
                <a:cs typeface="Aldhabi" pitchFamily="2"/>
              </a:rPr>
              <a:t>HEAT PUMPS</a:t>
            </a:r>
          </a:p>
        </p:txBody>
      </p:sp>
      <p:sp>
        <p:nvSpPr>
          <p:cNvPr id="18" name="Nuoli: Alas 16"/>
          <p:cNvSpPr/>
          <p:nvPr/>
        </p:nvSpPr>
        <p:spPr>
          <a:xfrm>
            <a:off x="7603363" y="7331851"/>
            <a:ext cx="651181" cy="1095261"/>
          </a:xfrm>
          <a:custGeom>
            <a:avLst/>
            <a:gdLst/>
            <a:ahLst/>
            <a:cxnLst/>
            <a:rect l="l" t="t" r="r" b="b"/>
            <a:pathLst>
              <a:path w="21600" h="21600">
                <a:moveTo>
                  <a:pt x="0" y="0"/>
                </a:moveTo>
                <a:lnTo>
                  <a:pt x="0" y="0"/>
                </a:lnTo>
                <a:lnTo>
                  <a:pt x="0" y="0"/>
                </a:lnTo>
                <a:lnTo>
                  <a:pt x="0" y="0"/>
                </a:lnTo>
                <a:lnTo>
                  <a:pt x="0" y="0"/>
                </a:lnTo>
                <a:lnTo>
                  <a:pt x="0" y="0"/>
                </a:lnTo>
                <a:lnTo>
                  <a:pt x="0" y="0"/>
                </a:lnTo>
                <a:close/>
              </a:path>
            </a:pathLst>
          </a:custGeom>
          <a:solidFill>
            <a:srgbClr val="00B0F0"/>
          </a:solidFill>
          <a:ln w="28575" cap="flat">
            <a:noFill/>
            <a:prstDash val="solid"/>
            <a:miter/>
          </a:ln>
        </p:spPr>
        <p:txBody>
          <a:bodyPr vert="horz" wrap="square" lIns="51435" tIns="25718" rIns="51435" bIns="25718" anchor="ctr" anchorCtr="1">
            <a:noAutofit/>
          </a:bodyPr>
          <a:lstStyle/>
          <a:p>
            <a:pPr marL="0" marR="0" indent="0" algn="ctr" defTabSz="1828800" eaLnBrk="1" fontAlgn="auto" latinLnBrk="0" hangingPunct="1">
              <a:lnSpc>
                <a:spcPct val="100000"/>
              </a:lnSpc>
              <a:spcBef>
                <a:spcPts val="0"/>
              </a:spcBef>
              <a:spcAft>
                <a:spcPts val="0"/>
              </a:spcAft>
              <a:buSzPct val="100000"/>
              <a:buFontTx/>
              <a:buNone/>
            </a:pPr>
            <a:endParaRPr kumimoji="0" lang="fi-FI" sz="4800" b="0" i="0" u="none" strike="noStrike" kern="0" cap="none" spc="0" baseline="0" noProof="0">
              <a:ln>
                <a:noFill/>
              </a:ln>
              <a:solidFill>
                <a:srgbClr val="FFFFFF"/>
              </a:solidFill>
              <a:effectLst/>
              <a:uLnTx/>
              <a:latin typeface="Lato" panose="020F0502020204030203" pitchFamily="34" charset="77"/>
              <a:cs typeface="Arial" panose="020B0604020202020204" pitchFamily="34" charset="0"/>
            </a:endParaRPr>
          </a:p>
        </p:txBody>
      </p:sp>
      <p:sp>
        <p:nvSpPr>
          <p:cNvPr id="19" name="Nuoli: Alas 18"/>
          <p:cNvSpPr/>
          <p:nvPr/>
        </p:nvSpPr>
        <p:spPr>
          <a:xfrm>
            <a:off x="14055947" y="7331851"/>
            <a:ext cx="651181" cy="1095261"/>
          </a:xfrm>
          <a:custGeom>
            <a:avLst/>
            <a:gdLst/>
            <a:ahLst/>
            <a:cxnLst/>
            <a:rect l="l" t="t" r="r" b="b"/>
            <a:pathLst>
              <a:path w="21600" h="21600">
                <a:moveTo>
                  <a:pt x="0" y="0"/>
                </a:moveTo>
                <a:lnTo>
                  <a:pt x="0" y="0"/>
                </a:lnTo>
                <a:lnTo>
                  <a:pt x="0" y="0"/>
                </a:lnTo>
                <a:lnTo>
                  <a:pt x="0" y="0"/>
                </a:lnTo>
                <a:lnTo>
                  <a:pt x="0" y="0"/>
                </a:lnTo>
                <a:lnTo>
                  <a:pt x="0" y="0"/>
                </a:lnTo>
                <a:lnTo>
                  <a:pt x="0" y="0"/>
                </a:lnTo>
                <a:close/>
              </a:path>
            </a:pathLst>
          </a:custGeom>
          <a:solidFill>
            <a:srgbClr val="00B0F0"/>
          </a:solidFill>
          <a:ln w="28575" cap="flat">
            <a:noFill/>
            <a:prstDash val="solid"/>
            <a:miter/>
          </a:ln>
        </p:spPr>
        <p:txBody>
          <a:bodyPr vert="horz" wrap="square" lIns="51435" tIns="25718" rIns="51435" bIns="25718" anchor="ctr" anchorCtr="1">
            <a:noAutofit/>
          </a:bodyPr>
          <a:lstStyle/>
          <a:p>
            <a:pPr marL="0" marR="0" indent="0" algn="ctr" defTabSz="1828800" eaLnBrk="1" fontAlgn="auto" latinLnBrk="0" hangingPunct="1">
              <a:lnSpc>
                <a:spcPct val="100000"/>
              </a:lnSpc>
              <a:spcBef>
                <a:spcPts val="0"/>
              </a:spcBef>
              <a:spcAft>
                <a:spcPts val="0"/>
              </a:spcAft>
              <a:buSzPct val="100000"/>
              <a:buFontTx/>
              <a:buNone/>
            </a:pPr>
            <a:endParaRPr kumimoji="0" lang="fi-FI" sz="4800" b="0" i="0" u="none" strike="noStrike" kern="0" cap="none" spc="0" baseline="0" noProof="0">
              <a:ln>
                <a:noFill/>
              </a:ln>
              <a:solidFill>
                <a:srgbClr val="FFFFFF"/>
              </a:solidFill>
              <a:effectLst/>
              <a:uLnTx/>
              <a:latin typeface="Lato" panose="020F0502020204030203" pitchFamily="34" charset="77"/>
              <a:cs typeface="Arial" panose="020B0604020202020204" pitchFamily="34" charset="0"/>
            </a:endParaRPr>
          </a:p>
        </p:txBody>
      </p:sp>
      <p:sp>
        <p:nvSpPr>
          <p:cNvPr id="20" name="Nuoli: Alas 17"/>
          <p:cNvSpPr/>
          <p:nvPr/>
        </p:nvSpPr>
        <p:spPr>
          <a:xfrm rot="10799991">
            <a:off x="9245184" y="7338979"/>
            <a:ext cx="651182" cy="1321056"/>
          </a:xfrm>
          <a:custGeom>
            <a:avLst/>
            <a:gdLst/>
            <a:ahLst/>
            <a:cxnLst/>
            <a:rect l="l" t="t" r="r" b="b"/>
            <a:pathLst>
              <a:path w="21600" h="21600">
                <a:moveTo>
                  <a:pt x="0" y="0"/>
                </a:moveTo>
                <a:lnTo>
                  <a:pt x="0" y="0"/>
                </a:lnTo>
                <a:lnTo>
                  <a:pt x="0" y="0"/>
                </a:lnTo>
                <a:lnTo>
                  <a:pt x="0" y="0"/>
                </a:lnTo>
                <a:lnTo>
                  <a:pt x="0" y="0"/>
                </a:lnTo>
                <a:lnTo>
                  <a:pt x="0" y="0"/>
                </a:lnTo>
                <a:lnTo>
                  <a:pt x="0" y="0"/>
                </a:lnTo>
                <a:close/>
              </a:path>
            </a:pathLst>
          </a:custGeom>
          <a:gradFill>
            <a:gsLst>
              <a:gs pos="0">
                <a:srgbClr val="C00000"/>
              </a:gs>
              <a:gs pos="100000">
                <a:srgbClr val="C084D8"/>
              </a:gs>
            </a:gsLst>
            <a:lin ang="16200000" scaled="0"/>
          </a:gradFill>
          <a:ln w="28575" cap="flat">
            <a:solidFill>
              <a:srgbClr val="C00000"/>
            </a:solidFill>
            <a:prstDash val="solid"/>
            <a:miter/>
          </a:ln>
        </p:spPr>
        <p:txBody>
          <a:bodyPr vert="horz" wrap="square" lIns="51435" tIns="25718" rIns="51435" bIns="25718" anchor="ctr" anchorCtr="1">
            <a:noAutofit/>
          </a:bodyPr>
          <a:lstStyle/>
          <a:p>
            <a:pPr marL="0" marR="0" indent="0" algn="ctr" defTabSz="1828800" eaLnBrk="1" fontAlgn="auto" latinLnBrk="0" hangingPunct="1">
              <a:lnSpc>
                <a:spcPct val="100000"/>
              </a:lnSpc>
              <a:spcBef>
                <a:spcPts val="0"/>
              </a:spcBef>
              <a:spcAft>
                <a:spcPts val="0"/>
              </a:spcAft>
              <a:buSzPct val="100000"/>
              <a:buFontTx/>
              <a:buNone/>
            </a:pPr>
            <a:endParaRPr kumimoji="0" lang="fi-FI" sz="4800" b="0" i="0" u="none" strike="noStrike" kern="0" cap="none" spc="0" baseline="0" noProof="0">
              <a:ln>
                <a:noFill/>
              </a:ln>
              <a:solidFill>
                <a:srgbClr val="FFFFFF"/>
              </a:solidFill>
              <a:effectLst/>
              <a:uLnTx/>
              <a:latin typeface="Lato" panose="020F0502020204030203" pitchFamily="34" charset="77"/>
              <a:cs typeface="Arial" panose="020B0604020202020204" pitchFamily="34" charset="0"/>
            </a:endParaRPr>
          </a:p>
        </p:txBody>
      </p:sp>
      <p:sp>
        <p:nvSpPr>
          <p:cNvPr id="21" name="Nuoli: Alas 19"/>
          <p:cNvSpPr/>
          <p:nvPr/>
        </p:nvSpPr>
        <p:spPr>
          <a:xfrm rot="5400013">
            <a:off x="18387472" y="5439054"/>
            <a:ext cx="651180" cy="3087664"/>
          </a:xfrm>
          <a:custGeom>
            <a:avLst/>
            <a:gdLst/>
            <a:ahLst/>
            <a:cxnLst/>
            <a:rect l="l" t="t" r="r" b="b"/>
            <a:pathLst>
              <a:path w="21600" h="21600">
                <a:moveTo>
                  <a:pt x="0" y="0"/>
                </a:moveTo>
                <a:lnTo>
                  <a:pt x="0" y="0"/>
                </a:lnTo>
                <a:lnTo>
                  <a:pt x="0" y="0"/>
                </a:lnTo>
                <a:lnTo>
                  <a:pt x="0" y="0"/>
                </a:lnTo>
                <a:lnTo>
                  <a:pt x="0" y="0"/>
                </a:lnTo>
                <a:lnTo>
                  <a:pt x="0" y="0"/>
                </a:lnTo>
                <a:lnTo>
                  <a:pt x="0" y="0"/>
                </a:lnTo>
                <a:close/>
              </a:path>
            </a:pathLst>
          </a:custGeom>
          <a:gradFill>
            <a:gsLst>
              <a:gs pos="0">
                <a:srgbClr val="C00000"/>
              </a:gs>
              <a:gs pos="100000">
                <a:srgbClr val="C084D8"/>
              </a:gs>
            </a:gsLst>
            <a:lin ang="16200000" scaled="0"/>
          </a:gradFill>
          <a:ln w="28575" cap="flat">
            <a:solidFill>
              <a:srgbClr val="C00000"/>
            </a:solidFill>
            <a:prstDash val="solid"/>
            <a:miter/>
          </a:ln>
        </p:spPr>
        <p:txBody>
          <a:bodyPr vert="horz" wrap="square" lIns="51435" tIns="25718" rIns="51435" bIns="25718" anchor="ctr" anchorCtr="1">
            <a:noAutofit/>
          </a:bodyPr>
          <a:lstStyle/>
          <a:p>
            <a:pPr marL="0" marR="0" indent="0" algn="ctr" defTabSz="1828800" eaLnBrk="1" fontAlgn="auto" latinLnBrk="0" hangingPunct="1">
              <a:lnSpc>
                <a:spcPct val="100000"/>
              </a:lnSpc>
              <a:spcBef>
                <a:spcPts val="0"/>
              </a:spcBef>
              <a:spcAft>
                <a:spcPts val="0"/>
              </a:spcAft>
              <a:buSzPct val="100000"/>
              <a:buFontTx/>
              <a:buNone/>
            </a:pPr>
            <a:endParaRPr kumimoji="0" lang="fi-FI" sz="4800" b="0" i="0" u="none" strike="noStrike" kern="0" cap="none" spc="0" baseline="0" noProof="0">
              <a:ln>
                <a:noFill/>
              </a:ln>
              <a:solidFill>
                <a:srgbClr val="FFFFFF"/>
              </a:solidFill>
              <a:effectLst/>
              <a:uLnTx/>
              <a:latin typeface="Lato" panose="020F0502020204030203" pitchFamily="34" charset="77"/>
              <a:cs typeface="Arial" panose="020B0604020202020204" pitchFamily="34" charset="0"/>
            </a:endParaRPr>
          </a:p>
        </p:txBody>
      </p:sp>
      <p:sp>
        <p:nvSpPr>
          <p:cNvPr id="22" name="Nuoli: Alas 22"/>
          <p:cNvSpPr/>
          <p:nvPr/>
        </p:nvSpPr>
        <p:spPr>
          <a:xfrm>
            <a:off x="10561864" y="9982403"/>
            <a:ext cx="651182" cy="1439939"/>
          </a:xfrm>
          <a:custGeom>
            <a:avLst/>
            <a:gdLst/>
            <a:ahLst/>
            <a:cxnLst/>
            <a:rect l="l" t="t" r="r" b="b"/>
            <a:pathLst>
              <a:path w="21600" h="21600">
                <a:moveTo>
                  <a:pt x="0" y="0"/>
                </a:moveTo>
                <a:lnTo>
                  <a:pt x="0" y="0"/>
                </a:lnTo>
                <a:lnTo>
                  <a:pt x="0" y="0"/>
                </a:lnTo>
                <a:lnTo>
                  <a:pt x="0" y="0"/>
                </a:lnTo>
                <a:lnTo>
                  <a:pt x="0" y="0"/>
                </a:lnTo>
                <a:lnTo>
                  <a:pt x="0" y="0"/>
                </a:lnTo>
                <a:lnTo>
                  <a:pt x="0" y="0"/>
                </a:lnTo>
                <a:close/>
              </a:path>
            </a:pathLst>
          </a:custGeom>
          <a:solidFill>
            <a:srgbClr val="00B0F0"/>
          </a:solidFill>
          <a:ln w="28575" cap="flat">
            <a:noFill/>
            <a:prstDash val="solid"/>
            <a:miter/>
          </a:ln>
        </p:spPr>
        <p:txBody>
          <a:bodyPr vert="horz" wrap="square" lIns="51435" tIns="25718" rIns="51435" bIns="25718" anchor="ctr" anchorCtr="1">
            <a:noAutofit/>
          </a:bodyPr>
          <a:lstStyle/>
          <a:p>
            <a:pPr marL="0" marR="0" indent="0" algn="ctr" defTabSz="1828800" eaLnBrk="1" fontAlgn="auto" latinLnBrk="0" hangingPunct="1">
              <a:lnSpc>
                <a:spcPct val="100000"/>
              </a:lnSpc>
              <a:spcBef>
                <a:spcPts val="0"/>
              </a:spcBef>
              <a:spcAft>
                <a:spcPts val="0"/>
              </a:spcAft>
              <a:buSzPct val="100000"/>
              <a:buFontTx/>
              <a:buNone/>
            </a:pPr>
            <a:endParaRPr kumimoji="0" lang="fi-FI" sz="4800" b="0" i="0" u="none" strike="noStrike" kern="0" cap="none" spc="0" baseline="0" noProof="0">
              <a:ln>
                <a:noFill/>
              </a:ln>
              <a:solidFill>
                <a:srgbClr val="FFFFFF"/>
              </a:solidFill>
              <a:effectLst/>
              <a:uLnTx/>
              <a:latin typeface="Lato" panose="020F0502020204030203" pitchFamily="34" charset="77"/>
              <a:cs typeface="Arial" panose="020B0604020202020204" pitchFamily="34" charset="0"/>
            </a:endParaRPr>
          </a:p>
        </p:txBody>
      </p:sp>
      <p:sp>
        <p:nvSpPr>
          <p:cNvPr id="24" name="Suorakulmio 24"/>
          <p:cNvSpPr/>
          <p:nvPr/>
        </p:nvSpPr>
        <p:spPr>
          <a:xfrm>
            <a:off x="10082299" y="11368646"/>
            <a:ext cx="3652229" cy="1718410"/>
          </a:xfrm>
          <a:prstGeom prst="rect">
            <a:avLst/>
          </a:prstGeom>
          <a:solidFill>
            <a:srgbClr val="C084D8"/>
          </a:solidFill>
          <a:ln w="28575" cap="flat">
            <a:noFill/>
            <a:prstDash val="solid"/>
            <a:miter/>
          </a:ln>
        </p:spPr>
        <p:txBody>
          <a:bodyPr vert="horz" wrap="square" lIns="51435" tIns="25718" rIns="51435" bIns="25718" anchor="ctr" anchorCtr="1">
            <a:noAutofit/>
          </a:bodyPr>
          <a:lstStyle/>
          <a:p>
            <a:pPr marL="0" marR="0" indent="0" algn="ctr" defTabSz="1828800" eaLnBrk="1" fontAlgn="auto" latinLnBrk="0" hangingPunct="1">
              <a:lnSpc>
                <a:spcPct val="100000"/>
              </a:lnSpc>
              <a:spcBef>
                <a:spcPts val="0"/>
              </a:spcBef>
              <a:spcAft>
                <a:spcPts val="0"/>
              </a:spcAft>
              <a:buSzPct val="100000"/>
              <a:buFontTx/>
              <a:buNone/>
            </a:pPr>
            <a:r>
              <a:rPr kumimoji="0" lang="fi-FI" sz="4800" b="0" i="0" u="none" strike="noStrike" kern="0" cap="none" spc="0" baseline="0" noProof="0">
                <a:ln>
                  <a:noFill/>
                </a:ln>
                <a:solidFill>
                  <a:srgbClr val="FFFFFF"/>
                </a:solidFill>
                <a:effectLst/>
                <a:uLnTx/>
                <a:latin typeface="Lato" panose="020F0502020204030203" pitchFamily="34" charset="77"/>
                <a:cs typeface="Aldhabi" pitchFamily="2"/>
              </a:rPr>
              <a:t>HPC </a:t>
            </a:r>
            <a:r>
              <a:rPr kumimoji="0" lang="fi-FI" sz="4800" b="0" i="0" u="none" strike="noStrike" kern="0" cap="none" spc="0" baseline="0" noProof="0" err="1">
                <a:ln>
                  <a:noFill/>
                </a:ln>
                <a:solidFill>
                  <a:srgbClr val="FFFFFF"/>
                </a:solidFill>
                <a:effectLst/>
                <a:uLnTx/>
                <a:latin typeface="Lato" panose="020F0502020204030203" pitchFamily="34" charset="77"/>
                <a:cs typeface="Arial" panose="020B0604020202020204" pitchFamily="34" charset="0"/>
              </a:rPr>
              <a:t>load</a:t>
            </a:r>
            <a:endParaRPr kumimoji="0" lang="fi-FI" sz="4800" b="0" i="0" u="none" strike="noStrike" kern="0" cap="none" spc="0" baseline="0" noProof="0">
              <a:ln>
                <a:noFill/>
              </a:ln>
              <a:solidFill>
                <a:srgbClr val="FFFFFF"/>
              </a:solidFill>
              <a:effectLst/>
              <a:uLnTx/>
              <a:latin typeface="Lato" panose="020F0502020204030203" pitchFamily="34" charset="77"/>
              <a:cs typeface="Arial" panose="020B0604020202020204" pitchFamily="34" charset="0"/>
            </a:endParaRPr>
          </a:p>
        </p:txBody>
      </p:sp>
      <p:sp>
        <p:nvSpPr>
          <p:cNvPr id="25" name="Tekstiruutu 25"/>
          <p:cNvSpPr txBox="1"/>
          <p:nvPr/>
        </p:nvSpPr>
        <p:spPr>
          <a:xfrm>
            <a:off x="14347344" y="10631272"/>
            <a:ext cx="9561958" cy="1514476"/>
          </a:xfrm>
          <a:prstGeom prst="rect">
            <a:avLst/>
          </a:prstGeom>
          <a:noFill/>
          <a:ln cap="flat">
            <a:noFill/>
          </a:ln>
        </p:spPr>
        <p:txBody>
          <a:bodyPr vert="horz" wrap="square" lIns="51435" tIns="25718" rIns="51435" bIns="25718" anchor="t">
            <a:spAutoFit/>
          </a:bodyPr>
          <a:lstStyle/>
          <a:p>
            <a:pPr marL="0" marR="0" indent="0" algn="l" defTabSz="1828800" eaLnBrk="1" fontAlgn="auto" latinLnBrk="0" hangingPunct="1">
              <a:lnSpc>
                <a:spcPct val="100000"/>
              </a:lnSpc>
              <a:spcBef>
                <a:spcPts val="0"/>
              </a:spcBef>
              <a:spcAft>
                <a:spcPts val="0"/>
              </a:spcAft>
              <a:buSzPct val="100000"/>
              <a:buFontTx/>
              <a:buNone/>
            </a:pPr>
            <a:r>
              <a:rPr kumimoji="0" lang="en-GB" sz="3200" b="0" i="0" u="none" strike="noStrike" kern="0" cap="none" spc="0" baseline="0" noProof="0">
                <a:ln>
                  <a:noFill/>
                </a:ln>
                <a:solidFill>
                  <a:srgbClr val="000000"/>
                </a:solidFill>
                <a:effectLst/>
                <a:uLnTx/>
                <a:latin typeface="Lato" panose="020F0502020204030203" pitchFamily="34" charset="77"/>
                <a:cs typeface="Arial" panose="020B0604020202020204" pitchFamily="34" charset="0"/>
              </a:rPr>
              <a:t>In addition of Direct Liquid Cooling there is approximately 1 MW of capacity for the air-cooled servers (e.g. storage and management servers). </a:t>
            </a:r>
          </a:p>
        </p:txBody>
      </p:sp>
      <p:sp>
        <p:nvSpPr>
          <p:cNvPr id="30" name="Suorakulmio 21"/>
          <p:cNvSpPr/>
          <p:nvPr/>
        </p:nvSpPr>
        <p:spPr>
          <a:xfrm>
            <a:off x="7111099" y="8611152"/>
            <a:ext cx="9472379" cy="1292088"/>
          </a:xfrm>
          <a:prstGeom prst="rect">
            <a:avLst/>
          </a:prstGeom>
          <a:solidFill>
            <a:srgbClr val="FF0000"/>
          </a:solidFill>
          <a:ln cap="flat">
            <a:solidFill>
              <a:schemeClr val="tx1"/>
            </a:solidFill>
            <a:prstDash val="solid"/>
          </a:ln>
        </p:spPr>
        <p:txBody>
          <a:bodyPr vert="horz" wrap="square" lIns="51435" tIns="25718" rIns="51435" bIns="25718" anchor="ctr" anchorCtr="1">
            <a:noAutofit/>
          </a:bodyPr>
          <a:lstStyle/>
          <a:p>
            <a:pPr marL="0" marR="0" indent="0" algn="ctr" defTabSz="1828800" eaLnBrk="1" fontAlgn="auto" latinLnBrk="0" hangingPunct="1">
              <a:lnSpc>
                <a:spcPct val="100000"/>
              </a:lnSpc>
              <a:spcBef>
                <a:spcPts val="0"/>
              </a:spcBef>
              <a:spcAft>
                <a:spcPts val="0"/>
              </a:spcAft>
              <a:buSzPct val="100000"/>
              <a:buFontTx/>
              <a:buNone/>
            </a:pPr>
            <a:endParaRPr kumimoji="0" lang="fi-FI" sz="4800" b="0" i="0" u="none" strike="noStrike" kern="0" cap="none" spc="0" baseline="0" noProof="0">
              <a:ln>
                <a:noFill/>
              </a:ln>
              <a:solidFill>
                <a:srgbClr val="FFFFFF"/>
              </a:solidFill>
              <a:effectLst/>
              <a:uLnTx/>
              <a:latin typeface="Lato" panose="020F0502020204030203" pitchFamily="34" charset="77"/>
              <a:cs typeface="Aldhabi" pitchFamily="2"/>
            </a:endParaRPr>
          </a:p>
        </p:txBody>
      </p:sp>
      <p:sp>
        <p:nvSpPr>
          <p:cNvPr id="31" name="Suorakulmio 21"/>
          <p:cNvSpPr/>
          <p:nvPr/>
        </p:nvSpPr>
        <p:spPr>
          <a:xfrm>
            <a:off x="7439472" y="8874224"/>
            <a:ext cx="8765608" cy="786283"/>
          </a:xfrm>
          <a:prstGeom prst="rect">
            <a:avLst/>
          </a:prstGeom>
          <a:solidFill>
            <a:srgbClr val="FFFFFF"/>
          </a:solidFill>
          <a:ln cap="flat">
            <a:solidFill>
              <a:schemeClr val="tx1"/>
            </a:solidFill>
            <a:prstDash val="solid"/>
          </a:ln>
        </p:spPr>
        <p:txBody>
          <a:bodyPr vert="horz" wrap="square" lIns="51435" tIns="25718" rIns="51435" bIns="25718" anchor="ctr" anchorCtr="1">
            <a:noAutofit/>
          </a:bodyPr>
          <a:lstStyle/>
          <a:p>
            <a:pPr marL="0" marR="0" indent="0" algn="ctr" defTabSz="1828800" eaLnBrk="1" fontAlgn="auto" latinLnBrk="0" hangingPunct="1">
              <a:lnSpc>
                <a:spcPct val="100000"/>
              </a:lnSpc>
              <a:spcBef>
                <a:spcPts val="0"/>
              </a:spcBef>
              <a:spcAft>
                <a:spcPts val="0"/>
              </a:spcAft>
              <a:buSzPct val="100000"/>
              <a:buFontTx/>
              <a:buNone/>
            </a:pPr>
            <a:endParaRPr kumimoji="0" lang="fi-FI" sz="4800" b="0" i="0" u="none" strike="noStrike" kern="0" cap="none" spc="0" baseline="0" noProof="0">
              <a:ln>
                <a:noFill/>
              </a:ln>
              <a:solidFill>
                <a:srgbClr val="FFFFFF"/>
              </a:solidFill>
              <a:effectLst/>
              <a:uLnTx/>
              <a:latin typeface="Lato" panose="020F0502020204030203" pitchFamily="34" charset="77"/>
              <a:cs typeface="Aldhabi" pitchFamily="2"/>
            </a:endParaRPr>
          </a:p>
        </p:txBody>
      </p:sp>
      <p:sp>
        <p:nvSpPr>
          <p:cNvPr id="32" name="Tekstiruutu 35"/>
          <p:cNvSpPr txBox="1"/>
          <p:nvPr/>
        </p:nvSpPr>
        <p:spPr>
          <a:xfrm>
            <a:off x="18609990" y="7277616"/>
            <a:ext cx="5967386" cy="478156"/>
          </a:xfrm>
          <a:prstGeom prst="rect">
            <a:avLst/>
          </a:prstGeom>
          <a:noFill/>
          <a:ln w="9528" cap="flat">
            <a:noFill/>
            <a:prstDash val="solid"/>
            <a:miter/>
          </a:ln>
        </p:spPr>
        <p:txBody>
          <a:bodyPr vert="horz" wrap="square" lIns="51435" tIns="25718" rIns="51435" bIns="25718" anchor="t">
            <a:spAutoFit/>
          </a:bodyPr>
          <a:lstStyle/>
          <a:p>
            <a:pPr marL="0" marR="0" indent="0" algn="l" defTabSz="1828800" eaLnBrk="1" fontAlgn="auto" latinLnBrk="0" hangingPunct="1">
              <a:lnSpc>
                <a:spcPct val="100000"/>
              </a:lnSpc>
              <a:spcBef>
                <a:spcPts val="0"/>
              </a:spcBef>
              <a:spcAft>
                <a:spcPts val="0"/>
              </a:spcAft>
              <a:buSzPct val="100000"/>
              <a:buFontTx/>
              <a:buNone/>
            </a:pPr>
            <a:r>
              <a:rPr kumimoji="0" lang="en-GB" sz="2800" b="0" i="0" u="none" strike="noStrike" kern="0" cap="none" spc="0" baseline="0" noProof="0">
                <a:ln>
                  <a:noFill/>
                </a:ln>
                <a:solidFill>
                  <a:srgbClr val="000000"/>
                </a:solidFill>
                <a:effectLst/>
                <a:uLnTx/>
                <a:latin typeface="Lato" panose="020F0502020204030203" pitchFamily="34" charset="77"/>
                <a:cs typeface="Arial" panose="020B0604020202020204" pitchFamily="34" charset="0"/>
              </a:rPr>
              <a:t>Heat pumps use renewable energy</a:t>
            </a:r>
          </a:p>
        </p:txBody>
      </p:sp>
      <p:sp>
        <p:nvSpPr>
          <p:cNvPr id="33" name="Nuoli: Alas 17"/>
          <p:cNvSpPr/>
          <p:nvPr/>
        </p:nvSpPr>
        <p:spPr>
          <a:xfrm rot="10799991">
            <a:off x="15624272" y="7309296"/>
            <a:ext cx="651182" cy="1350736"/>
          </a:xfrm>
          <a:custGeom>
            <a:avLst/>
            <a:gdLst/>
            <a:ahLst/>
            <a:cxnLst/>
            <a:rect l="l" t="t" r="r" b="b"/>
            <a:pathLst>
              <a:path w="21600" h="21600">
                <a:moveTo>
                  <a:pt x="0" y="0"/>
                </a:moveTo>
                <a:lnTo>
                  <a:pt x="0" y="0"/>
                </a:lnTo>
                <a:lnTo>
                  <a:pt x="0" y="0"/>
                </a:lnTo>
                <a:lnTo>
                  <a:pt x="0" y="0"/>
                </a:lnTo>
                <a:lnTo>
                  <a:pt x="0" y="0"/>
                </a:lnTo>
                <a:lnTo>
                  <a:pt x="0" y="0"/>
                </a:lnTo>
                <a:lnTo>
                  <a:pt x="0" y="0"/>
                </a:lnTo>
                <a:close/>
              </a:path>
            </a:pathLst>
          </a:custGeom>
          <a:gradFill>
            <a:gsLst>
              <a:gs pos="0">
                <a:srgbClr val="C00000"/>
              </a:gs>
              <a:gs pos="100000">
                <a:srgbClr val="C084D8"/>
              </a:gs>
            </a:gsLst>
            <a:lin ang="16200000" scaled="0"/>
          </a:gradFill>
          <a:ln w="28575" cap="flat">
            <a:solidFill>
              <a:srgbClr val="C00000"/>
            </a:solidFill>
            <a:prstDash val="solid"/>
            <a:miter/>
          </a:ln>
        </p:spPr>
        <p:txBody>
          <a:bodyPr vert="horz" wrap="square" lIns="51435" tIns="25718" rIns="51435" bIns="25718" anchor="ctr" anchorCtr="1">
            <a:noAutofit/>
          </a:bodyPr>
          <a:lstStyle/>
          <a:p>
            <a:pPr marL="0" marR="0" indent="0" algn="ctr" defTabSz="1828800" eaLnBrk="1" fontAlgn="auto" latinLnBrk="0" hangingPunct="1">
              <a:lnSpc>
                <a:spcPct val="100000"/>
              </a:lnSpc>
              <a:spcBef>
                <a:spcPts val="0"/>
              </a:spcBef>
              <a:spcAft>
                <a:spcPts val="0"/>
              </a:spcAft>
              <a:buSzPct val="100000"/>
              <a:buFontTx/>
              <a:buNone/>
            </a:pPr>
            <a:endParaRPr kumimoji="0" lang="fi-FI" sz="4800" b="0" i="0" u="none" strike="noStrike" kern="0" cap="none" spc="0" baseline="0" noProof="0">
              <a:ln>
                <a:noFill/>
              </a:ln>
              <a:solidFill>
                <a:srgbClr val="FFFFFF"/>
              </a:solidFill>
              <a:effectLst/>
              <a:uLnTx/>
              <a:latin typeface="Lato" panose="020F0502020204030203" pitchFamily="34" charset="77"/>
              <a:cs typeface="Arial" panose="020B0604020202020204" pitchFamily="34" charset="0"/>
            </a:endParaRPr>
          </a:p>
        </p:txBody>
      </p:sp>
      <p:pic>
        <p:nvPicPr>
          <p:cNvPr id="34" name="Picture 2" descr="https://lh3.googleusercontent.com/A0sw6H3ygm3jm5d4wG55k8AOwCNMS1QOZvq0jKIeYvLu70TYYYKOpQnqIaMxV7b9jHan_H3xtCCdEA3Cx9u3o6V92DYWQ47ylmKQogHePD7FJ9FcnWwuDt-BwALXkUpygJBxUdujMHntPChXCYoDXiJZoraM3pLSrdNqRgzMbSmDzEvEEE9g4YPL6kqRq1y6Hk6WfOg38OwrTFRiBHuKiLMoTy8Wkp1Y-SctmE63XkQGsPKcwvFlgpMDS1Yj4sEoKreMFb97GIpn9WSUXO9BVX59SXVWM178r2RX7ptwjOguHCbhwlNJzPqimbg-ss06uzxfXkKVHtC3B7L5YqnL09YmLiglx0Mc_SOjo2OxdAppC3jdMrcgKl-_CYKsp4rA2qI6Hy78zBkLeP1JhhxFrJBiDPA7YbuGHaNqTdi5FGlzjqNGugnTGAnPeGRteRfKQSte4zcRioq_AmsIE9gAjvrefHQgOkIpXzBPWRKMSXqqT7TAicrxVj34UWtKjeGnnTQeMk9ETLLl5FTbMF9tevCsnjufQ_FCr1nuyoSgI8bat5OgSFtUBdmpGqTeM65EFrd-ghmxG-k0HLah32OZ6PuSFzvMliuvHkW83yphUAJScvWLOIRRRJklLaA_GZv6qo7KsRTUiZDVMeBlN2lxnDFptQs773QvInWVPNfLV-ZtBS_Xc8-9Bcz5wwWEHxTaxqaGBgMwUpFm8JfRNDfhKyN0=w1250-h937-no?authuser=0"/>
          <p:cNvPicPr>
            <a:picLocks noChangeAspect="1" noChangeArrowheads="1"/>
          </p:cNvPicPr>
          <p:nvPr/>
        </p:nvPicPr>
        <p:blipFill>
          <a:blip r:embed="rId4"/>
          <a:srcRect/>
          <a:stretch>
            <a:fillRect/>
          </a:stretch>
        </p:blipFill>
        <p:spPr bwMode="auto">
          <a:xfrm>
            <a:off x="6006563" y="10112406"/>
            <a:ext cx="4265045" cy="3199309"/>
          </a:xfrm>
          <a:prstGeom prst="rect">
            <a:avLst/>
          </a:prstGeom>
          <a:ln>
            <a:noFill/>
          </a:ln>
          <a:effectLst>
            <a:softEdge rad="112500"/>
          </a:effectLst>
        </p:spPr>
      </p:pic>
      <p:pic>
        <p:nvPicPr>
          <p:cNvPr id="36" name="Picture 35"/>
          <p:cNvPicPr>
            <a:picLocks noChangeAspect="1"/>
          </p:cNvPicPr>
          <p:nvPr/>
        </p:nvPicPr>
        <p:blipFill>
          <a:blip r:embed="rId5"/>
          <a:srcRect/>
          <a:stretch>
            <a:fillRect/>
          </a:stretch>
        </p:blipFill>
        <p:spPr>
          <a:xfrm>
            <a:off x="2312429" y="2211029"/>
            <a:ext cx="4501947" cy="3376462"/>
          </a:xfrm>
          <a:prstGeom prst="rect">
            <a:avLst/>
          </a:prstGeom>
          <a:ln>
            <a:noFill/>
          </a:ln>
          <a:effectLst>
            <a:softEdge rad="112500"/>
          </a:effectLst>
        </p:spPr>
      </p:pic>
      <p:cxnSp>
        <p:nvCxnSpPr>
          <p:cNvPr id="37" name="Straight Connector 36"/>
          <p:cNvCxnSpPr/>
          <p:nvPr/>
        </p:nvCxnSpPr>
        <p:spPr>
          <a:xfrm>
            <a:off x="13134086" y="6008165"/>
            <a:ext cx="5127352" cy="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38" name="Tekstiruutu 25"/>
          <p:cNvSpPr txBox="1"/>
          <p:nvPr/>
        </p:nvSpPr>
        <p:spPr>
          <a:xfrm>
            <a:off x="18609990" y="5258728"/>
            <a:ext cx="5521650" cy="904876"/>
          </a:xfrm>
          <a:prstGeom prst="rect">
            <a:avLst/>
          </a:prstGeom>
          <a:noFill/>
          <a:ln cap="flat">
            <a:noFill/>
          </a:ln>
        </p:spPr>
        <p:txBody>
          <a:bodyPr vert="horz" wrap="square" lIns="51435" tIns="25718" rIns="51435" bIns="25718" anchor="t">
            <a:spAutoFit/>
          </a:bodyPr>
          <a:lstStyle/>
          <a:p>
            <a:pPr marL="0" marR="0" indent="0" algn="just" defTabSz="1828800" eaLnBrk="1" fontAlgn="auto" latinLnBrk="0" hangingPunct="1">
              <a:lnSpc>
                <a:spcPct val="100000"/>
              </a:lnSpc>
              <a:spcBef>
                <a:spcPts val="0"/>
              </a:spcBef>
              <a:spcAft>
                <a:spcPts val="0"/>
              </a:spcAft>
              <a:buSzPct val="100000"/>
              <a:buFontTx/>
              <a:buNone/>
            </a:pPr>
            <a:r>
              <a:rPr kumimoji="0" lang="en-GB" sz="2800" b="0" i="0" u="none" strike="noStrike" kern="0" cap="none" spc="0" baseline="0" noProof="0">
                <a:ln>
                  <a:noFill/>
                </a:ln>
                <a:solidFill>
                  <a:srgbClr val="000000"/>
                </a:solidFill>
                <a:effectLst/>
                <a:uLnTx/>
                <a:latin typeface="Lato" panose="020F0502020204030203" pitchFamily="34" charset="77"/>
                <a:cs typeface="Arial" panose="020B0604020202020204" pitchFamily="34" charset="0"/>
              </a:rPr>
              <a:t>Service demarcation point for the excess heat utilization</a:t>
            </a:r>
          </a:p>
        </p:txBody>
      </p:sp>
      <p:sp>
        <p:nvSpPr>
          <p:cNvPr id="29" name="Tekstiruutu 35"/>
          <p:cNvSpPr txBox="1"/>
          <p:nvPr/>
        </p:nvSpPr>
        <p:spPr>
          <a:xfrm>
            <a:off x="8530379" y="2052304"/>
            <a:ext cx="7590381" cy="478156"/>
          </a:xfrm>
          <a:prstGeom prst="rect">
            <a:avLst/>
          </a:prstGeom>
          <a:noFill/>
          <a:ln w="9528" cap="flat">
            <a:noFill/>
            <a:prstDash val="solid"/>
            <a:miter/>
          </a:ln>
        </p:spPr>
        <p:txBody>
          <a:bodyPr vert="horz" wrap="square" lIns="51435" tIns="25718" rIns="51435" bIns="25718" anchor="t">
            <a:spAutoFit/>
          </a:bodyPr>
          <a:lstStyle/>
          <a:p>
            <a:pPr marL="0" marR="0" indent="0" algn="l" defTabSz="1828800" eaLnBrk="1" fontAlgn="auto" latinLnBrk="0" hangingPunct="1">
              <a:lnSpc>
                <a:spcPct val="100000"/>
              </a:lnSpc>
              <a:spcBef>
                <a:spcPts val="0"/>
              </a:spcBef>
              <a:spcAft>
                <a:spcPts val="0"/>
              </a:spcAft>
              <a:buSzPct val="100000"/>
              <a:buFontTx/>
              <a:buNone/>
            </a:pPr>
            <a:r>
              <a:rPr kumimoji="0" lang="en-GB" sz="2800" b="1" i="0" u="none" strike="noStrike" kern="0" cap="none" spc="0" baseline="0" noProof="0">
                <a:ln>
                  <a:noFill/>
                </a:ln>
                <a:solidFill>
                  <a:srgbClr val="000000"/>
                </a:solidFill>
                <a:effectLst/>
                <a:uLnTx/>
                <a:latin typeface="Lato" panose="020F0502020204030203" pitchFamily="34" charset="77"/>
                <a:cs typeface="Arial" panose="020B0604020202020204" pitchFamily="34" charset="0"/>
              </a:rPr>
              <a:t>Annual CO</a:t>
            </a:r>
            <a:r>
              <a:rPr kumimoji="0" lang="en-GB" sz="2800" b="1" i="0" u="none" strike="noStrike" kern="0" cap="none" spc="0" baseline="-25000" noProof="0">
                <a:ln>
                  <a:noFill/>
                </a:ln>
                <a:solidFill>
                  <a:srgbClr val="000000"/>
                </a:solidFill>
                <a:effectLst/>
                <a:uLnTx/>
                <a:latin typeface="Lato" panose="020F0502020204030203" pitchFamily="34" charset="77"/>
                <a:cs typeface="Arial" panose="020B0604020202020204" pitchFamily="34" charset="0"/>
              </a:rPr>
              <a:t>2</a:t>
            </a:r>
            <a:r>
              <a:rPr kumimoji="0" lang="en-GB" sz="2800" b="1" i="0" u="none" strike="noStrike" kern="0" cap="none" spc="0" baseline="0" noProof="0">
                <a:ln>
                  <a:noFill/>
                </a:ln>
                <a:solidFill>
                  <a:srgbClr val="000000"/>
                </a:solidFill>
                <a:effectLst/>
                <a:uLnTx/>
                <a:latin typeface="Lato" panose="020F0502020204030203" pitchFamily="34" charset="77"/>
                <a:cs typeface="Arial" panose="020B0604020202020204" pitchFamily="34" charset="0"/>
              </a:rPr>
              <a:t> savings around 6.000 tonnes</a:t>
            </a:r>
            <a:endParaRPr kumimoji="0" lang="en-GB" sz="2800" b="1" i="0" u="none" strike="noStrike" kern="0" cap="none" spc="0" baseline="-25000" noProof="0">
              <a:ln>
                <a:noFill/>
              </a:ln>
              <a:solidFill>
                <a:srgbClr val="000000"/>
              </a:solidFill>
              <a:effectLst/>
              <a:uLnTx/>
              <a:latin typeface="Lato" panose="020F0502020204030203" pitchFamily="34" charset="77"/>
              <a:cs typeface="Arial" panose="020B0604020202020204" pitchFamily="34" charset="0"/>
            </a:endParaRPr>
          </a:p>
        </p:txBody>
      </p:sp>
      <p:sp>
        <p:nvSpPr>
          <p:cNvPr id="39" name="Tekstiruutu 11"/>
          <p:cNvSpPr txBox="1"/>
          <p:nvPr/>
        </p:nvSpPr>
        <p:spPr>
          <a:xfrm>
            <a:off x="6118661" y="5794301"/>
            <a:ext cx="1884702" cy="417196"/>
          </a:xfrm>
          <a:prstGeom prst="rect">
            <a:avLst/>
          </a:prstGeom>
          <a:noFill/>
          <a:ln cap="flat">
            <a:noFill/>
          </a:ln>
        </p:spPr>
        <p:txBody>
          <a:bodyPr vert="horz" wrap="square" lIns="51435" tIns="25718" rIns="51435" bIns="25718" anchor="t" anchorCtr="1">
            <a:spAutoFit/>
          </a:bodyPr>
          <a:lstStyle/>
          <a:p>
            <a:pPr marL="0" marR="0" indent="0" algn="ctr" defTabSz="1828800" eaLnBrk="1" fontAlgn="auto" latinLnBrk="0" hangingPunct="1">
              <a:lnSpc>
                <a:spcPct val="100000"/>
              </a:lnSpc>
              <a:spcBef>
                <a:spcPts val="0"/>
              </a:spcBef>
              <a:spcAft>
                <a:spcPts val="0"/>
              </a:spcAft>
              <a:buSzPct val="100000"/>
              <a:buFontTx/>
              <a:buNone/>
            </a:pPr>
            <a:r>
              <a:rPr kumimoji="0" lang="fi-FI" sz="2400" b="1" i="0" u="none" strike="noStrike" kern="0" cap="none" spc="0" baseline="0" noProof="0">
                <a:ln>
                  <a:noFill/>
                </a:ln>
                <a:solidFill>
                  <a:srgbClr val="000000"/>
                </a:solidFill>
                <a:effectLst/>
                <a:uLnTx/>
                <a:latin typeface="Lato" panose="020F0502020204030203" pitchFamily="34" charset="77"/>
                <a:cs typeface="Arial" panose="020B0604020202020204" pitchFamily="34" charset="0"/>
              </a:rPr>
              <a:t>+31 °C</a:t>
            </a:r>
          </a:p>
        </p:txBody>
      </p:sp>
      <p:sp>
        <p:nvSpPr>
          <p:cNvPr id="40" name="Tekstiruutu 11"/>
          <p:cNvSpPr txBox="1"/>
          <p:nvPr/>
        </p:nvSpPr>
        <p:spPr>
          <a:xfrm>
            <a:off x="9570774" y="5175971"/>
            <a:ext cx="1884701" cy="417196"/>
          </a:xfrm>
          <a:prstGeom prst="rect">
            <a:avLst/>
          </a:prstGeom>
          <a:noFill/>
          <a:ln cap="flat">
            <a:noFill/>
          </a:ln>
        </p:spPr>
        <p:txBody>
          <a:bodyPr vert="horz" wrap="square" lIns="51435" tIns="25718" rIns="51435" bIns="25718" anchor="t" anchorCtr="1">
            <a:spAutoFit/>
          </a:bodyPr>
          <a:lstStyle/>
          <a:p>
            <a:pPr marL="0" marR="0" indent="0" algn="ctr" defTabSz="1828800" eaLnBrk="1" fontAlgn="auto" latinLnBrk="0" hangingPunct="1">
              <a:lnSpc>
                <a:spcPct val="100000"/>
              </a:lnSpc>
              <a:spcBef>
                <a:spcPts val="0"/>
              </a:spcBef>
              <a:spcAft>
                <a:spcPts val="0"/>
              </a:spcAft>
              <a:buSzPct val="100000"/>
              <a:buFontTx/>
              <a:buNone/>
            </a:pPr>
            <a:r>
              <a:rPr kumimoji="0" lang="fi-FI" sz="2400" b="1" i="0" u="none" strike="noStrike" kern="0" cap="none" spc="0" baseline="0" noProof="0">
                <a:ln>
                  <a:noFill/>
                </a:ln>
                <a:solidFill>
                  <a:srgbClr val="000000"/>
                </a:solidFill>
                <a:effectLst/>
                <a:uLnTx/>
                <a:latin typeface="Lato" panose="020F0502020204030203" pitchFamily="34" charset="77"/>
                <a:cs typeface="Arial" panose="020B0604020202020204" pitchFamily="34" charset="0"/>
              </a:rPr>
              <a:t>+43 °C</a:t>
            </a:r>
          </a:p>
        </p:txBody>
      </p:sp>
      <p:sp>
        <p:nvSpPr>
          <p:cNvPr id="41" name="Tekstiruutu 11"/>
          <p:cNvSpPr txBox="1"/>
          <p:nvPr/>
        </p:nvSpPr>
        <p:spPr>
          <a:xfrm>
            <a:off x="6130835" y="7722096"/>
            <a:ext cx="1884701" cy="417196"/>
          </a:xfrm>
          <a:prstGeom prst="rect">
            <a:avLst/>
          </a:prstGeom>
          <a:noFill/>
          <a:ln cap="flat">
            <a:noFill/>
          </a:ln>
        </p:spPr>
        <p:txBody>
          <a:bodyPr vert="horz" wrap="square" lIns="51435" tIns="25718" rIns="51435" bIns="25718" anchor="t" anchorCtr="1">
            <a:spAutoFit/>
          </a:bodyPr>
          <a:lstStyle/>
          <a:p>
            <a:pPr marL="0" marR="0" indent="0" algn="ctr" defTabSz="1828800" eaLnBrk="1" fontAlgn="auto" latinLnBrk="0" hangingPunct="1">
              <a:lnSpc>
                <a:spcPct val="100000"/>
              </a:lnSpc>
              <a:spcBef>
                <a:spcPts val="0"/>
              </a:spcBef>
              <a:spcAft>
                <a:spcPts val="0"/>
              </a:spcAft>
              <a:buSzPct val="100000"/>
              <a:buFontTx/>
              <a:buNone/>
            </a:pPr>
            <a:r>
              <a:rPr kumimoji="0" lang="fi-FI" sz="2400" b="1" i="0" u="none" strike="noStrike" kern="0" cap="none" spc="0" baseline="0" noProof="0">
                <a:ln>
                  <a:noFill/>
                </a:ln>
                <a:solidFill>
                  <a:srgbClr val="000000"/>
                </a:solidFill>
                <a:effectLst/>
                <a:uLnTx/>
                <a:latin typeface="Lato" panose="020F0502020204030203" pitchFamily="34" charset="77"/>
                <a:cs typeface="Arial" panose="020B0604020202020204" pitchFamily="34" charset="0"/>
              </a:rPr>
              <a:t>+32 °C</a:t>
            </a:r>
          </a:p>
        </p:txBody>
      </p:sp>
      <p:sp>
        <p:nvSpPr>
          <p:cNvPr id="42" name="Tekstiruutu 11"/>
          <p:cNvSpPr txBox="1"/>
          <p:nvPr/>
        </p:nvSpPr>
        <p:spPr>
          <a:xfrm>
            <a:off x="9329259" y="7834643"/>
            <a:ext cx="1884701" cy="417196"/>
          </a:xfrm>
          <a:prstGeom prst="rect">
            <a:avLst/>
          </a:prstGeom>
          <a:noFill/>
          <a:ln cap="flat">
            <a:noFill/>
          </a:ln>
        </p:spPr>
        <p:txBody>
          <a:bodyPr vert="horz" wrap="square" lIns="51435" tIns="25718" rIns="51435" bIns="25718" anchor="t" anchorCtr="1">
            <a:spAutoFit/>
          </a:bodyPr>
          <a:lstStyle/>
          <a:p>
            <a:pPr marL="0" marR="0" indent="0" algn="ctr" defTabSz="1828800" eaLnBrk="1" fontAlgn="auto" latinLnBrk="0" hangingPunct="1">
              <a:lnSpc>
                <a:spcPct val="100000"/>
              </a:lnSpc>
              <a:spcBef>
                <a:spcPts val="0"/>
              </a:spcBef>
              <a:spcAft>
                <a:spcPts val="0"/>
              </a:spcAft>
              <a:buSzPct val="100000"/>
              <a:buFontTx/>
              <a:buNone/>
            </a:pPr>
            <a:r>
              <a:rPr kumimoji="0" lang="fi-FI" sz="2400" b="1" i="0" u="none" strike="noStrike" kern="0" cap="none" spc="0" baseline="0" noProof="0">
                <a:ln>
                  <a:noFill/>
                </a:ln>
                <a:solidFill>
                  <a:srgbClr val="000000"/>
                </a:solidFill>
                <a:effectLst/>
                <a:uLnTx/>
                <a:latin typeface="Lato" panose="020F0502020204030203" pitchFamily="34" charset="77"/>
                <a:cs typeface="Arial" panose="020B0604020202020204" pitchFamily="34" charset="0"/>
              </a:rPr>
              <a:t>+44 °C</a:t>
            </a:r>
          </a:p>
        </p:txBody>
      </p:sp>
      <p:sp>
        <p:nvSpPr>
          <p:cNvPr id="43" name="Tekstiruutu 11"/>
          <p:cNvSpPr txBox="1"/>
          <p:nvPr/>
        </p:nvSpPr>
        <p:spPr>
          <a:xfrm>
            <a:off x="16051702" y="5354083"/>
            <a:ext cx="1884702" cy="417196"/>
          </a:xfrm>
          <a:prstGeom prst="rect">
            <a:avLst/>
          </a:prstGeom>
          <a:noFill/>
          <a:ln cap="flat">
            <a:noFill/>
          </a:ln>
        </p:spPr>
        <p:txBody>
          <a:bodyPr vert="horz" wrap="square" lIns="51435" tIns="25718" rIns="51435" bIns="25718" anchor="t" anchorCtr="1">
            <a:spAutoFit/>
          </a:bodyPr>
          <a:lstStyle/>
          <a:p>
            <a:pPr marL="0" marR="0" indent="0" algn="ctr" defTabSz="1828800" eaLnBrk="1" fontAlgn="auto" latinLnBrk="0" hangingPunct="1">
              <a:lnSpc>
                <a:spcPct val="100000"/>
              </a:lnSpc>
              <a:spcBef>
                <a:spcPts val="0"/>
              </a:spcBef>
              <a:spcAft>
                <a:spcPts val="0"/>
              </a:spcAft>
              <a:buSzPct val="100000"/>
              <a:buFontTx/>
              <a:buNone/>
            </a:pPr>
            <a:r>
              <a:rPr kumimoji="0" lang="fi-FI" sz="2400" b="1" i="0" u="none" strike="noStrike" kern="0" cap="none" spc="0" baseline="0" noProof="0">
                <a:ln>
                  <a:noFill/>
                </a:ln>
                <a:solidFill>
                  <a:srgbClr val="000000"/>
                </a:solidFill>
                <a:effectLst/>
                <a:uLnTx/>
                <a:latin typeface="Lato" panose="020F0502020204030203" pitchFamily="34" charset="77"/>
                <a:cs typeface="Arial" panose="020B0604020202020204" pitchFamily="34" charset="0"/>
              </a:rPr>
              <a:t>+80 °C</a:t>
            </a:r>
          </a:p>
        </p:txBody>
      </p:sp>
      <p:sp>
        <p:nvSpPr>
          <p:cNvPr id="45" name="Tekstiruutu 11"/>
          <p:cNvSpPr txBox="1"/>
          <p:nvPr/>
        </p:nvSpPr>
        <p:spPr>
          <a:xfrm>
            <a:off x="12736059" y="5175971"/>
            <a:ext cx="1884701" cy="417196"/>
          </a:xfrm>
          <a:prstGeom prst="rect">
            <a:avLst/>
          </a:prstGeom>
          <a:noFill/>
          <a:ln cap="flat">
            <a:noFill/>
          </a:ln>
        </p:spPr>
        <p:txBody>
          <a:bodyPr vert="horz" wrap="square" lIns="51435" tIns="25718" rIns="51435" bIns="25718" anchor="t" anchorCtr="1">
            <a:spAutoFit/>
          </a:bodyPr>
          <a:lstStyle/>
          <a:p>
            <a:pPr marL="0" marR="0" indent="0" algn="ctr" defTabSz="1828800" eaLnBrk="1" fontAlgn="auto" latinLnBrk="0" hangingPunct="1">
              <a:lnSpc>
                <a:spcPct val="100000"/>
              </a:lnSpc>
              <a:spcBef>
                <a:spcPts val="0"/>
              </a:spcBef>
              <a:spcAft>
                <a:spcPts val="0"/>
              </a:spcAft>
              <a:buSzPct val="100000"/>
              <a:buFontTx/>
              <a:buNone/>
            </a:pPr>
            <a:r>
              <a:rPr kumimoji="0" lang="fi-FI" sz="2400" b="1" i="0" u="none" strike="noStrike" kern="0" cap="none" spc="0" baseline="0" noProof="0">
                <a:ln>
                  <a:noFill/>
                </a:ln>
                <a:solidFill>
                  <a:srgbClr val="000000"/>
                </a:solidFill>
                <a:effectLst/>
                <a:uLnTx/>
                <a:latin typeface="Lato" panose="020F0502020204030203" pitchFamily="34" charset="77"/>
                <a:cs typeface="Arial" panose="020B0604020202020204" pitchFamily="34" charset="0"/>
              </a:rPr>
              <a:t>+58 °C</a:t>
            </a:r>
          </a:p>
        </p:txBody>
      </p:sp>
      <p:sp>
        <p:nvSpPr>
          <p:cNvPr id="46" name="Tekstiruutu 11"/>
          <p:cNvSpPr txBox="1"/>
          <p:nvPr/>
        </p:nvSpPr>
        <p:spPr>
          <a:xfrm>
            <a:off x="12768088" y="7611507"/>
            <a:ext cx="1884702" cy="417196"/>
          </a:xfrm>
          <a:prstGeom prst="rect">
            <a:avLst/>
          </a:prstGeom>
          <a:noFill/>
          <a:ln cap="flat">
            <a:noFill/>
          </a:ln>
        </p:spPr>
        <p:txBody>
          <a:bodyPr vert="horz" wrap="square" lIns="51435" tIns="25718" rIns="51435" bIns="25718" anchor="t" anchorCtr="1">
            <a:spAutoFit/>
          </a:bodyPr>
          <a:lstStyle/>
          <a:p>
            <a:pPr marL="0" marR="0" indent="0" algn="ctr" defTabSz="1828800" eaLnBrk="1" fontAlgn="auto" latinLnBrk="0" hangingPunct="1">
              <a:lnSpc>
                <a:spcPct val="100000"/>
              </a:lnSpc>
              <a:spcBef>
                <a:spcPts val="0"/>
              </a:spcBef>
              <a:spcAft>
                <a:spcPts val="0"/>
              </a:spcAft>
              <a:buSzPct val="100000"/>
              <a:buFontTx/>
              <a:buNone/>
            </a:pPr>
            <a:r>
              <a:rPr kumimoji="0" lang="fi-FI" sz="2400" b="1" i="0" u="none" strike="noStrike" kern="0" cap="none" spc="0" baseline="0" noProof="0">
                <a:ln>
                  <a:noFill/>
                </a:ln>
                <a:solidFill>
                  <a:srgbClr val="000000"/>
                </a:solidFill>
                <a:effectLst/>
                <a:uLnTx/>
                <a:latin typeface="Lato" panose="020F0502020204030203" pitchFamily="34" charset="77"/>
                <a:cs typeface="Arial" panose="020B0604020202020204" pitchFamily="34" charset="0"/>
              </a:rPr>
              <a:t>+32 °C</a:t>
            </a:r>
          </a:p>
        </p:txBody>
      </p:sp>
      <p:sp>
        <p:nvSpPr>
          <p:cNvPr id="47" name="Tekstiruutu 11"/>
          <p:cNvSpPr txBox="1"/>
          <p:nvPr/>
        </p:nvSpPr>
        <p:spPr>
          <a:xfrm>
            <a:off x="15940646" y="7683099"/>
            <a:ext cx="1884702" cy="417196"/>
          </a:xfrm>
          <a:prstGeom prst="rect">
            <a:avLst/>
          </a:prstGeom>
          <a:noFill/>
          <a:ln cap="flat">
            <a:noFill/>
          </a:ln>
        </p:spPr>
        <p:txBody>
          <a:bodyPr vert="horz" wrap="square" lIns="51435" tIns="25718" rIns="51435" bIns="25718" anchor="t" anchorCtr="1">
            <a:spAutoFit/>
          </a:bodyPr>
          <a:lstStyle/>
          <a:p>
            <a:pPr marL="0" marR="0" indent="0" algn="ctr" defTabSz="1828800" eaLnBrk="1" fontAlgn="auto" latinLnBrk="0" hangingPunct="1">
              <a:lnSpc>
                <a:spcPct val="100000"/>
              </a:lnSpc>
              <a:spcBef>
                <a:spcPts val="0"/>
              </a:spcBef>
              <a:spcAft>
                <a:spcPts val="0"/>
              </a:spcAft>
              <a:buSzPct val="100000"/>
              <a:buFontTx/>
              <a:buNone/>
            </a:pPr>
            <a:r>
              <a:rPr kumimoji="0" lang="fi-FI" sz="2400" b="1" i="0" u="none" strike="noStrike" kern="0" cap="none" spc="0" baseline="0" noProof="0">
                <a:ln>
                  <a:noFill/>
                </a:ln>
                <a:solidFill>
                  <a:srgbClr val="000000"/>
                </a:solidFill>
                <a:effectLst/>
                <a:uLnTx/>
                <a:latin typeface="Lato" panose="020F0502020204030203" pitchFamily="34" charset="77"/>
                <a:cs typeface="Arial" panose="020B0604020202020204" pitchFamily="34" charset="0"/>
              </a:rPr>
              <a:t>+44 °C</a:t>
            </a:r>
          </a:p>
        </p:txBody>
      </p:sp>
      <p:sp>
        <p:nvSpPr>
          <p:cNvPr id="23" name="Nuoli: Alas 23"/>
          <p:cNvSpPr/>
          <p:nvPr/>
        </p:nvSpPr>
        <p:spPr>
          <a:xfrm rot="10799991">
            <a:off x="12675592" y="9683883"/>
            <a:ext cx="651182" cy="1630744"/>
          </a:xfrm>
          <a:custGeom>
            <a:avLst/>
            <a:gdLst/>
            <a:ahLst/>
            <a:cxnLst/>
            <a:rect l="l" t="t" r="r" b="b"/>
            <a:pathLst>
              <a:path w="21600" h="21600">
                <a:moveTo>
                  <a:pt x="0" y="0"/>
                </a:moveTo>
                <a:lnTo>
                  <a:pt x="0" y="0"/>
                </a:lnTo>
                <a:lnTo>
                  <a:pt x="0" y="0"/>
                </a:lnTo>
                <a:lnTo>
                  <a:pt x="0" y="0"/>
                </a:lnTo>
                <a:lnTo>
                  <a:pt x="0" y="0"/>
                </a:lnTo>
                <a:lnTo>
                  <a:pt x="0" y="0"/>
                </a:lnTo>
                <a:lnTo>
                  <a:pt x="0" y="0"/>
                </a:lnTo>
                <a:close/>
              </a:path>
            </a:pathLst>
          </a:custGeom>
          <a:gradFill>
            <a:gsLst>
              <a:gs pos="0">
                <a:srgbClr val="C00000"/>
              </a:gs>
              <a:gs pos="100000">
                <a:srgbClr val="FF0000"/>
              </a:gs>
            </a:gsLst>
            <a:lin ang="16200000" scaled="0"/>
          </a:gradFill>
          <a:ln w="28575" cap="flat">
            <a:noFill/>
            <a:prstDash val="solid"/>
            <a:miter/>
          </a:ln>
        </p:spPr>
        <p:txBody>
          <a:bodyPr vert="horz" wrap="square" lIns="51435" tIns="25718" rIns="51435" bIns="25718" anchor="ctr" anchorCtr="1">
            <a:noAutofit/>
          </a:bodyPr>
          <a:lstStyle/>
          <a:p>
            <a:pPr marL="0" marR="0" indent="0" algn="ctr" defTabSz="1828800" eaLnBrk="1" fontAlgn="auto" latinLnBrk="0" hangingPunct="1">
              <a:lnSpc>
                <a:spcPct val="100000"/>
              </a:lnSpc>
              <a:spcBef>
                <a:spcPts val="0"/>
              </a:spcBef>
              <a:spcAft>
                <a:spcPts val="0"/>
              </a:spcAft>
              <a:buSzPct val="100000"/>
              <a:buFontTx/>
              <a:buNone/>
            </a:pPr>
            <a:endParaRPr kumimoji="0" lang="fi-FI" sz="4800" b="0" i="0" u="none" strike="noStrike" kern="0" cap="none" spc="0" baseline="0" noProof="0">
              <a:ln>
                <a:noFill/>
              </a:ln>
              <a:solidFill>
                <a:srgbClr val="FFFFFF"/>
              </a:solidFill>
              <a:effectLst/>
              <a:uLnTx/>
              <a:latin typeface="Lato" panose="020F0502020204030203" pitchFamily="34" charset="77"/>
              <a:cs typeface="Arial" panose="020B0604020202020204" pitchFamily="34" charset="0"/>
            </a:endParaRPr>
          </a:p>
        </p:txBody>
      </p:sp>
      <p:pic>
        <p:nvPicPr>
          <p:cNvPr id="13" name="Picture 12"/>
          <p:cNvPicPr>
            <a:picLocks noChangeAspect="1"/>
          </p:cNvPicPr>
          <p:nvPr/>
        </p:nvPicPr>
        <p:blipFill>
          <a:blip r:embed="rId6"/>
          <a:srcRect/>
          <a:stretch>
            <a:fillRect/>
          </a:stretch>
        </p:blipFill>
        <p:spPr>
          <a:xfrm rot="5400000">
            <a:off x="-3227709" y="6602581"/>
            <a:ext cx="8404199" cy="1235317"/>
          </a:xfrm>
          <a:prstGeom prst="rect">
            <a:avLst/>
          </a:prstGeom>
        </p:spPr>
      </p:pic>
    </p:spTree>
  </p:cSld>
  <p:clrMapOvr>
    <a:masterClrMapping/>
  </p:clrMapOvr>
  <p:transition spd="slow">
    <p:push/>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p:cNvSpPr>
            <a:spLocks noGrp="1" noEditPoints="1"/>
          </p:cNvSpPr>
          <p:nvPr>
            <p:ph type="title"/>
          </p:nvPr>
        </p:nvSpPr>
        <p:spPr>
          <a:xfrm>
            <a:off x="1676400" y="1362072"/>
            <a:ext cx="18045952" cy="1093261"/>
          </a:xfrm>
        </p:spPr>
        <p:txBody>
          <a:bodyPr>
            <a:normAutofit/>
          </a:bodyPr>
          <a:lstStyle/>
          <a:p>
            <a:r>
              <a:rPr lang="en-US"/>
              <a:t>Example of power usage and heat rejection delay</a:t>
            </a:r>
          </a:p>
        </p:txBody>
      </p:sp>
      <p:sp>
        <p:nvSpPr>
          <p:cNvPr id="4" name="Slide Number Placeholder 3"/>
          <p:cNvSpPr>
            <a:spLocks noGrp="1" noEditPoints="1"/>
          </p:cNvSpPr>
          <p:nvPr>
            <p:ph type="sldNum" sz="quarter" idx="12"/>
          </p:nvPr>
        </p:nvSpPr>
        <p:spPr>
          <a:xfrm>
            <a:off x="17221200" y="12712702"/>
            <a:ext cx="5486400" cy="730250"/>
          </a:xfrm>
        </p:spPr>
        <p:txBody>
          <a:bodyPr anchor="ctr">
            <a:normAutofit/>
          </a:bodyPr>
          <a:lstStyle/>
          <a:p>
            <a:pPr>
              <a:spcAft>
                <a:spcPts val="1600"/>
              </a:spcAft>
            </a:pPr>
            <a:fld id="{D41975A3-2E4D-4F46-A85A-D5B41899487D}" type="slidenum">
              <a:rPr lang="en-US" smtClean="0"/>
              <a:t>63</a:t>
            </a:fld>
            <a:endParaRPr lang="en-US"/>
          </a:p>
        </p:txBody>
      </p:sp>
      <p:graphicFrame>
        <p:nvGraphicFramePr>
          <p:cNvPr id="8" name="Content Placeholder 7"/>
          <p:cNvGraphicFramePr>
            <a:graphicFrameLocks noGrp="1"/>
          </p:cNvGraphicFramePr>
          <p:nvPr>
            <p:ph idx="1"/>
          </p:nvPr>
        </p:nvGraphicFramePr>
        <p:xfrm>
          <a:off x="1676400" y="3098800"/>
          <a:ext cx="21031200" cy="9254067"/>
        </p:xfrm>
        <a:graphic>
          <a:graphicData uri="http://schemas.openxmlformats.org/drawingml/2006/chart">
            <c:chart xmlns:c="http://schemas.openxmlformats.org/drawingml/2006/chart" xmlns:r="http://schemas.openxmlformats.org/officeDocument/2006/relationships" r:id="rId3"/>
          </a:graphicData>
        </a:graphic>
      </p:graphicFrame>
      <p:cxnSp>
        <p:nvCxnSpPr>
          <p:cNvPr id="10" name="Straight Connector 9"/>
          <p:cNvCxnSpPr/>
          <p:nvPr/>
        </p:nvCxnSpPr>
        <p:spPr>
          <a:xfrm>
            <a:off x="1246784" y="7434064"/>
            <a:ext cx="21890432" cy="0"/>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 name="TextBox 1"/>
          <p:cNvSpPr txBox="1"/>
          <p:nvPr/>
        </p:nvSpPr>
        <p:spPr>
          <a:xfrm>
            <a:off x="421992" y="3098800"/>
            <a:ext cx="714649" cy="546454"/>
          </a:xfrm>
          <a:prstGeom prst="rect">
            <a:avLst/>
          </a:prstGeom>
          <a:noFill/>
        </p:spPr>
        <p:txBody>
          <a:bodyPr wrap="none" rtlCol="0">
            <a:spAutoFit/>
          </a:bodyPr>
          <a:lstStyle/>
          <a:p>
            <a:r>
              <a:rPr lang="en-US" sz="2933"/>
              <a:t>kW</a:t>
            </a:r>
            <a:endParaRPr lang="en-FI"/>
          </a:p>
        </p:txBody>
      </p:sp>
      <p:pic>
        <p:nvPicPr>
          <p:cNvPr id="3" name="Picture 2"/>
          <p:cNvPicPr>
            <a:picLocks noChangeAspect="1"/>
          </p:cNvPicPr>
          <p:nvPr/>
        </p:nvPicPr>
        <p:blipFill>
          <a:blip r:embed="rId4"/>
          <a:srcRect/>
          <a:stretch>
            <a:fillRect/>
          </a:stretch>
        </p:blipFill>
        <p:spPr>
          <a:xfrm>
            <a:off x="15520251" y="12310928"/>
            <a:ext cx="8404201" cy="1235318"/>
          </a:xfrm>
          <a:prstGeom prst="rect">
            <a:avLst/>
          </a:prstGeom>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a:t>LUMI data center sustainability and metrics</a:t>
            </a:r>
          </a:p>
        </p:txBody>
      </p:sp>
      <p:sp>
        <p:nvSpPr>
          <p:cNvPr id="3" name="Content Placeholder 2"/>
          <p:cNvSpPr>
            <a:spLocks noGrp="1" noEditPoints="1"/>
          </p:cNvSpPr>
          <p:nvPr>
            <p:ph idx="1"/>
          </p:nvPr>
        </p:nvSpPr>
        <p:spPr>
          <a:xfrm>
            <a:off x="1676400" y="3017573"/>
            <a:ext cx="21031200" cy="9613899"/>
          </a:xfrm>
        </p:spPr>
        <p:txBody>
          <a:bodyPr>
            <a:normAutofit/>
          </a:bodyPr>
          <a:lstStyle/>
          <a:p>
            <a:pPr>
              <a:lnSpc>
                <a:spcPct val="150000"/>
              </a:lnSpc>
            </a:pPr>
            <a:r>
              <a:rPr lang="en-US" b="1"/>
              <a:t>Waste heat is re-used for district heating ~9 months / year</a:t>
            </a:r>
            <a:r>
              <a:rPr lang="en-US"/>
              <a:t>. Dependent on district heating network demand because power plant has minimum operating power.</a:t>
            </a:r>
          </a:p>
          <a:p>
            <a:pPr>
              <a:lnSpc>
                <a:spcPct val="150000"/>
              </a:lnSpc>
            </a:pPr>
            <a:r>
              <a:rPr lang="en-US"/>
              <a:t>Average temperature in Kajaani in 2022 was 3.6°C and highest measured temperature 2023 was 26.2°C. </a:t>
            </a:r>
            <a:r>
              <a:rPr lang="en-US" b="1"/>
              <a:t>Free cooling available around a year.</a:t>
            </a:r>
          </a:p>
          <a:p>
            <a:pPr>
              <a:lnSpc>
                <a:spcPct val="150000"/>
              </a:lnSpc>
            </a:pPr>
            <a:endParaRPr lang="en-US"/>
          </a:p>
          <a:p>
            <a:pPr>
              <a:lnSpc>
                <a:spcPct val="150000"/>
              </a:lnSpc>
            </a:pPr>
            <a:r>
              <a:rPr lang="en-US"/>
              <a:t>The </a:t>
            </a:r>
            <a:r>
              <a:rPr lang="en-US" b="1"/>
              <a:t>brownfield solution</a:t>
            </a:r>
            <a:r>
              <a:rPr lang="en-US"/>
              <a:t> (re-use of exiting building) is estimated to have </a:t>
            </a:r>
            <a:r>
              <a:rPr lang="en-US" b="1"/>
              <a:t>reduced the CO2 footprint of LUMI data center construction by over 80%</a:t>
            </a:r>
            <a:r>
              <a:rPr lang="en-US"/>
              <a:t> compared to constructing an all-new building for LUMI. Approximately 1000 tons.</a:t>
            </a:r>
          </a:p>
          <a:p>
            <a:pPr>
              <a:lnSpc>
                <a:spcPct val="150000"/>
              </a:lnSpc>
            </a:pPr>
            <a:endParaRPr lang="en-US"/>
          </a:p>
        </p:txBody>
      </p:sp>
      <p:sp>
        <p:nvSpPr>
          <p:cNvPr id="4" name="Date Placeholder 3"/>
          <p:cNvSpPr>
            <a:spLocks noGrp="1" noEditPoints="1"/>
          </p:cNvSpPr>
          <p:nvPr>
            <p:ph type="dt" sz="half" idx="10"/>
          </p:nvPr>
        </p:nvSpPr>
        <p:spPr/>
        <p:txBody>
          <a:bodyPr/>
          <a:lstStyle/>
          <a:p>
            <a:pPr marL="0" marR="0" indent="0" algn="l" defTabSz="1828800" eaLnBrk="1" fontAlgn="auto" latinLnBrk="0" hangingPunct="1">
              <a:lnSpc>
                <a:spcPct val="100000"/>
              </a:lnSpc>
              <a:spcBef>
                <a:spcPts val="0"/>
              </a:spcBef>
              <a:spcAft>
                <a:spcPts val="0"/>
              </a:spcAft>
              <a:buSzPct val="100000"/>
              <a:buFontTx/>
              <a:buNone/>
            </a:pPr>
            <a:fld id="{2F0FD9E0-E380-3B44-BCCB-530A1FF37C6C}" type="datetime1">
              <a:rPr kumimoji="0" lang="en-US" sz="2000" b="0" i="0" u="none" strike="noStrike" kern="0" cap="none" spc="0" baseline="0" noProof="0" smtClean="0">
                <a:ln>
                  <a:noFill/>
                </a:ln>
                <a:solidFill>
                  <a:srgbClr val="000000">
                    <a:tint val="75000"/>
                  </a:srgbClr>
                </a:solidFill>
                <a:effectLst/>
                <a:uLnTx/>
                <a:latin typeface="Century Gothic" panose="020F0302020204030204" pitchFamily="34" charset="0"/>
                <a:ea typeface="+mn-ea"/>
                <a:cs typeface="+mn-cs"/>
              </a:rPr>
              <a:t>3/18/2024</a:t>
            </a:fld>
            <a:endParaRPr kumimoji="0" lang="en-US" sz="2000" b="0" i="0" u="none" strike="noStrike" kern="0" cap="none" spc="0" baseline="0" noProof="0">
              <a:ln>
                <a:noFill/>
              </a:ln>
              <a:solidFill>
                <a:srgbClr val="000000">
                  <a:tint val="75000"/>
                </a:srgbClr>
              </a:solidFill>
              <a:effectLst/>
              <a:uLnTx/>
              <a:latin typeface="Century Gothic" panose="020F0302020204030204" pitchFamily="34" charset="0"/>
              <a:ea typeface="+mn-ea"/>
              <a:cs typeface="+mn-cs"/>
            </a:endParaRPr>
          </a:p>
        </p:txBody>
      </p:sp>
      <p:sp>
        <p:nvSpPr>
          <p:cNvPr id="5" name="Slide Number Placeholder 4"/>
          <p:cNvSpPr>
            <a:spLocks noGrp="1" noEditPoints="1"/>
          </p:cNvSpPr>
          <p:nvPr>
            <p:ph type="sldNum" sz="quarter" idx="12"/>
          </p:nvPr>
        </p:nvSpPr>
        <p:spPr/>
        <p:txBody>
          <a:bodyPr/>
          <a:lstStyle/>
          <a:p>
            <a:pPr marL="0" marR="0" indent="0" algn="r" defTabSz="1828800" eaLnBrk="1" fontAlgn="auto" latinLnBrk="0" hangingPunct="1">
              <a:lnSpc>
                <a:spcPct val="100000"/>
              </a:lnSpc>
              <a:spcBef>
                <a:spcPts val="0"/>
              </a:spcBef>
              <a:spcAft>
                <a:spcPts val="0"/>
              </a:spcAft>
              <a:buSzPct val="100000"/>
              <a:buFontTx/>
              <a:buNone/>
            </a:pPr>
            <a:fld id="{D57F1E4F-1CFF-5643-939E-217C01CDF565}" type="slidenum">
              <a:rPr kumimoji="0" lang="en-US" sz="2000" b="0" i="0" u="none" strike="noStrike" kern="0" cap="none" spc="0" baseline="0" noProof="0" smtClean="0">
                <a:ln>
                  <a:noFill/>
                </a:ln>
                <a:solidFill>
                  <a:srgbClr val="000000">
                    <a:tint val="75000"/>
                  </a:srgbClr>
                </a:solidFill>
                <a:effectLst/>
                <a:uLnTx/>
                <a:latin typeface="Century Gothic" panose="020F0302020204030204" pitchFamily="34" charset="0"/>
                <a:ea typeface="+mn-ea"/>
                <a:cs typeface="+mn-cs"/>
              </a:rPr>
              <a:t>64</a:t>
            </a:fld>
            <a:endParaRPr kumimoji="0" lang="en-US" sz="2000" b="0" i="0" u="none" strike="noStrike" kern="0" cap="none" spc="0" baseline="0" noProof="0">
              <a:ln>
                <a:noFill/>
              </a:ln>
              <a:solidFill>
                <a:srgbClr val="000000">
                  <a:tint val="75000"/>
                </a:srgbClr>
              </a:solidFill>
              <a:effectLst/>
              <a:uLnTx/>
              <a:latin typeface="Century Gothic" panose="020F0302020204030204" pitchFamily="34" charset="0"/>
              <a:ea typeface="+mn-ea"/>
              <a:cs typeface="+mn-cs"/>
            </a:endParaRPr>
          </a:p>
        </p:txBody>
      </p:sp>
      <p:pic>
        <p:nvPicPr>
          <p:cNvPr id="6" name="Picture 5"/>
          <p:cNvPicPr>
            <a:picLocks noChangeAspect="1"/>
          </p:cNvPicPr>
          <p:nvPr/>
        </p:nvPicPr>
        <p:blipFill>
          <a:blip r:embed="rId3"/>
          <a:srcRect/>
          <a:stretch>
            <a:fillRect/>
          </a:stretch>
        </p:blipFill>
        <p:spPr>
          <a:xfrm>
            <a:off x="15426486" y="12012323"/>
            <a:ext cx="8404200" cy="1235317"/>
          </a:xfrm>
          <a:prstGeom prst="rect">
            <a:avLst/>
          </a:prstGeom>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1438805" y="738229"/>
            <a:ext cx="18045953" cy="1093261"/>
          </a:xfrm>
        </p:spPr>
        <p:txBody>
          <a:bodyPr/>
          <a:lstStyle/>
          <a:p>
            <a:r>
              <a:rPr lang="en-GB" b="1">
                <a:latin typeface="Lato" panose="020F0502020204030203" pitchFamily="34" charset="77"/>
              </a:rPr>
              <a:t>Drivers to implement heat re-use in Finland</a:t>
            </a:r>
          </a:p>
        </p:txBody>
      </p:sp>
      <p:sp>
        <p:nvSpPr>
          <p:cNvPr id="3" name="Content Placeholder 2"/>
          <p:cNvSpPr>
            <a:spLocks noGrp="1" noEditPoints="1"/>
          </p:cNvSpPr>
          <p:nvPr>
            <p:ph idx="1"/>
          </p:nvPr>
        </p:nvSpPr>
        <p:spPr>
          <a:xfrm>
            <a:off x="1630826" y="2288594"/>
            <a:ext cx="21844860" cy="10129312"/>
          </a:xfrm>
        </p:spPr>
        <p:txBody>
          <a:bodyPr>
            <a:spAutoFit/>
          </a:bodyPr>
          <a:lstStyle/>
          <a:p>
            <a:pPr algn="l">
              <a:lnSpc>
                <a:spcPct val="120000"/>
              </a:lnSpc>
            </a:pPr>
            <a:r>
              <a:rPr lang="en-GB" sz="3200">
                <a:latin typeface="Lato" panose="020F0502020204030203" pitchFamily="34" charset="77"/>
              </a:rPr>
              <a:t>Changes in Finnish energy taxation for data centers on 2022</a:t>
            </a:r>
          </a:p>
          <a:p>
            <a:pPr algn="l">
              <a:lnSpc>
                <a:spcPct val="120000"/>
              </a:lnSpc>
              <a:buFont typeface="Arial" panose="020B0604020202020204" pitchFamily="34" charset="0"/>
              <a:buChar char="•"/>
            </a:pPr>
            <a:r>
              <a:rPr lang="en-GB" sz="3200">
                <a:latin typeface="Lato" panose="020F0502020204030203" pitchFamily="34" charset="77"/>
              </a:rPr>
              <a:t>Energy taxation classes for data centers drives more energy efficient data centers with lower </a:t>
            </a:r>
            <a:r>
              <a:rPr lang="en-GB" sz="3200" err="1">
                <a:latin typeface="Lato" panose="020F0502020204030203" pitchFamily="34" charset="77"/>
              </a:rPr>
              <a:t>Opex</a:t>
            </a:r>
            <a:r>
              <a:rPr lang="en-GB" sz="3200">
                <a:latin typeface="Lato" panose="020F0502020204030203" pitchFamily="34" charset="77"/>
              </a:rPr>
              <a:t>.</a:t>
            </a:r>
          </a:p>
          <a:p>
            <a:pPr lvl="1">
              <a:lnSpc>
                <a:spcPct val="120000"/>
              </a:lnSpc>
              <a:buFont typeface="Arial" panose="020B0604020202020204" pitchFamily="34" charset="0"/>
              <a:buChar char="•"/>
            </a:pPr>
            <a:r>
              <a:rPr lang="en-GB" sz="2800">
                <a:latin typeface="Lato" panose="020F0502020204030203" pitchFamily="34" charset="77"/>
              </a:rPr>
              <a:t>Energy taxation Class 1, 22,53 €/MWh</a:t>
            </a:r>
          </a:p>
          <a:p>
            <a:pPr lvl="1">
              <a:lnSpc>
                <a:spcPct val="120000"/>
              </a:lnSpc>
              <a:buFont typeface="Arial" panose="020B0604020202020204" pitchFamily="34" charset="0"/>
              <a:buChar char="•"/>
            </a:pPr>
            <a:r>
              <a:rPr lang="en-GB" sz="2800" b="1">
                <a:latin typeface="Lato" panose="020F0502020204030203" pitchFamily="34" charset="77"/>
              </a:rPr>
              <a:t>Energy taxation Class 2, 6,3 €/MWh</a:t>
            </a:r>
          </a:p>
          <a:p>
            <a:pPr>
              <a:lnSpc>
                <a:spcPct val="120000"/>
              </a:lnSpc>
              <a:buFont typeface="Arial" panose="020B0604020202020204" pitchFamily="34" charset="0"/>
              <a:buChar char="•"/>
            </a:pPr>
            <a:r>
              <a:rPr lang="en-GB" sz="3200">
                <a:latin typeface="Lato" panose="020F0502020204030203" pitchFamily="34" charset="77"/>
              </a:rPr>
              <a:t>Data centers whose IT-power exceeds 0,5MW and who are full filling energy efficiency requirements are eligible to apply energy taxation class 2.</a:t>
            </a:r>
          </a:p>
          <a:p>
            <a:pPr>
              <a:lnSpc>
                <a:spcPct val="120000"/>
              </a:lnSpc>
              <a:buFont typeface="Arial" panose="020B0604020202020204" pitchFamily="34" charset="0"/>
              <a:buChar char="•"/>
            </a:pPr>
            <a:r>
              <a:rPr lang="en-GB" sz="3200">
                <a:latin typeface="Lato" panose="020F0502020204030203" pitchFamily="34" charset="77"/>
              </a:rPr>
              <a:t>ERE or PUE requirement that must be achieved</a:t>
            </a:r>
          </a:p>
          <a:p>
            <a:pPr lvl="1">
              <a:lnSpc>
                <a:spcPct val="120000"/>
              </a:lnSpc>
              <a:buFont typeface="Arial" panose="020B0604020202020204" pitchFamily="34" charset="0"/>
              <a:buChar char="•"/>
            </a:pPr>
            <a:r>
              <a:rPr lang="en-GB" sz="2933" b="1">
                <a:latin typeface="Lato" panose="020F0502020204030203" pitchFamily="34" charset="77"/>
              </a:rPr>
              <a:t>ERE</a:t>
            </a:r>
            <a:endParaRPr lang="en-GB" sz="2800" b="1">
              <a:latin typeface="Lato" panose="020F0502020204030203" pitchFamily="34" charset="77"/>
            </a:endParaRPr>
          </a:p>
          <a:p>
            <a:pPr marL="2146302" lvl="2" indent="-715435">
              <a:lnSpc>
                <a:spcPct val="120000"/>
              </a:lnSpc>
              <a:buFont typeface="Lato" panose="020F0502020204030203" pitchFamily="34" charset="77"/>
              <a:buChar char="–"/>
              <a:tabLst>
                <a:tab pos="804863" algn="l"/>
              </a:tabLst>
            </a:pPr>
            <a:r>
              <a:rPr lang="en-GB" sz="2933">
                <a:latin typeface="Lato" panose="020F0502020204030203" pitchFamily="34" charset="77"/>
              </a:rPr>
              <a:t>Data center with 0.5…5 MW IT-power calendar year average, ERE &lt; 0.90 </a:t>
            </a:r>
          </a:p>
          <a:p>
            <a:pPr marL="2146302" lvl="2" indent="-715435">
              <a:lnSpc>
                <a:spcPct val="120000"/>
              </a:lnSpc>
              <a:buFont typeface="Lato" panose="020F0502020204030203" pitchFamily="34" charset="77"/>
              <a:buChar char="–"/>
              <a:tabLst>
                <a:tab pos="804863" algn="l"/>
              </a:tabLst>
            </a:pPr>
            <a:r>
              <a:rPr lang="en-GB" sz="2933" b="1">
                <a:latin typeface="Lato" panose="020F0502020204030203" pitchFamily="34" charset="77"/>
              </a:rPr>
              <a:t>Data center with 5…10 MW IT-power calendar year average, ERE &lt; 1.00</a:t>
            </a:r>
          </a:p>
          <a:p>
            <a:pPr marL="2146302" lvl="2" indent="-715435">
              <a:lnSpc>
                <a:spcPct val="120000"/>
              </a:lnSpc>
              <a:buFont typeface="Lato" panose="020F0502020204030203" pitchFamily="34" charset="77"/>
              <a:buChar char="–"/>
              <a:tabLst>
                <a:tab pos="804863" algn="l"/>
              </a:tabLst>
            </a:pPr>
            <a:r>
              <a:rPr lang="en-GB" sz="2933">
                <a:latin typeface="Lato" panose="020F0502020204030203" pitchFamily="34" charset="77"/>
              </a:rPr>
              <a:t>Data center over 10 MW IT-power calendar year average, ERE requirement does not apply</a:t>
            </a:r>
          </a:p>
          <a:p>
            <a:pPr lvl="1">
              <a:lnSpc>
                <a:spcPct val="120000"/>
              </a:lnSpc>
              <a:buFont typeface="Arial" panose="020B0604020202020204" pitchFamily="34" charset="0"/>
              <a:buChar char="•"/>
            </a:pPr>
            <a:r>
              <a:rPr lang="en-GB" sz="2933" b="1">
                <a:latin typeface="Lato" panose="020F0502020204030203" pitchFamily="34" charset="77"/>
              </a:rPr>
              <a:t>PUE</a:t>
            </a:r>
            <a:endParaRPr lang="en-GB" sz="2800" b="1">
              <a:latin typeface="Lato" panose="020F0502020204030203" pitchFamily="34" charset="77"/>
            </a:endParaRPr>
          </a:p>
          <a:p>
            <a:pPr marL="2146302" lvl="2" indent="-715435">
              <a:lnSpc>
                <a:spcPct val="120000"/>
              </a:lnSpc>
              <a:buFont typeface="Lato" panose="020F0502020204030203" pitchFamily="34" charset="77"/>
              <a:buChar char="–"/>
              <a:tabLst>
                <a:tab pos="804863" algn="l"/>
              </a:tabLst>
            </a:pPr>
            <a:r>
              <a:rPr lang="en-GB" sz="2933">
                <a:latin typeface="Lato" panose="020F0502020204030203" pitchFamily="34" charset="77"/>
              </a:rPr>
              <a:t>Data center calendar year average PUE &lt; 1.25</a:t>
            </a:r>
          </a:p>
          <a:p>
            <a:pPr marL="2146302" lvl="2" indent="-715435">
              <a:lnSpc>
                <a:spcPct val="120000"/>
              </a:lnSpc>
              <a:buFont typeface="Lato" panose="020F0502020204030203" pitchFamily="34" charset="77"/>
              <a:buChar char="–"/>
              <a:tabLst>
                <a:tab pos="804863" algn="l"/>
              </a:tabLst>
            </a:pPr>
            <a:r>
              <a:rPr lang="en-GB" sz="2933">
                <a:latin typeface="Lato" panose="020F0502020204030203" pitchFamily="34" charset="77"/>
              </a:rPr>
              <a:t>From 2026 calendar year average PUE &lt; 1.20  </a:t>
            </a:r>
          </a:p>
        </p:txBody>
      </p:sp>
      <p:sp>
        <p:nvSpPr>
          <p:cNvPr id="4" name="Slide Number Placeholder 3"/>
          <p:cNvSpPr>
            <a:spLocks noGrp="1" noEditPoints="1"/>
          </p:cNvSpPr>
          <p:nvPr>
            <p:ph type="sldNum" sz="quarter" idx="12"/>
          </p:nvPr>
        </p:nvSpPr>
        <p:spPr/>
        <p:txBody>
          <a:bodyPr/>
          <a:lstStyle/>
          <a:p>
            <a:fld id="{D41975A3-2E4D-4F46-A85A-D5B41899487D}" type="slidenum">
              <a:rPr lang="en-GB" smtClean="0">
                <a:latin typeface="Lato" panose="020F0502020204030203" pitchFamily="34" charset="77"/>
              </a:rPr>
              <a:t>65</a:t>
            </a:fld>
            <a:endParaRPr lang="en-GB">
              <a:latin typeface="Lato" panose="020F0502020204030203" pitchFamily="34" charset="77"/>
            </a:endParaRPr>
          </a:p>
        </p:txBody>
      </p:sp>
      <p:pic>
        <p:nvPicPr>
          <p:cNvPr id="6" name="Picture 5"/>
          <p:cNvPicPr>
            <a:picLocks noChangeAspect="1"/>
          </p:cNvPicPr>
          <p:nvPr/>
        </p:nvPicPr>
        <p:blipFill>
          <a:blip r:embed="rId3"/>
          <a:srcRect/>
          <a:stretch>
            <a:fillRect/>
          </a:stretch>
        </p:blipFill>
        <p:spPr>
          <a:xfrm>
            <a:off x="15426486" y="12012323"/>
            <a:ext cx="8404200" cy="1235317"/>
          </a:xfrm>
          <a:prstGeom prst="rect">
            <a:avLst/>
          </a:prstGeom>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1734277" y="1193237"/>
            <a:ext cx="18045953" cy="1093261"/>
          </a:xfrm>
        </p:spPr>
        <p:txBody>
          <a:bodyPr/>
          <a:lstStyle/>
          <a:p>
            <a:r>
              <a:rPr lang="en-GB"/>
              <a:t>LUMI data center statistics for 2023</a:t>
            </a:r>
          </a:p>
        </p:txBody>
      </p:sp>
      <p:graphicFrame>
        <p:nvGraphicFramePr>
          <p:cNvPr id="6" name="Content Placeholder 5"/>
          <p:cNvGraphicFramePr>
            <a:graphicFrameLocks noGrp="1"/>
          </p:cNvGraphicFramePr>
          <p:nvPr>
            <p:ph idx="1"/>
          </p:nvPr>
        </p:nvGraphicFramePr>
        <p:xfrm>
          <a:off x="2014869" y="2825552"/>
          <a:ext cx="16370227" cy="6035040"/>
        </p:xfrm>
        <a:graphic>
          <a:graphicData uri="http://schemas.openxmlformats.org/drawingml/2006/table">
            <a:tbl>
              <a:tblPr firstRow="1" bandRow="1">
                <a:tableStyleId>{5C22544A-7EE6-4342-B048-85BDC9FD1C3A}</a:tableStyleId>
              </a:tblPr>
              <a:tblGrid>
                <a:gridCol w="8174440">
                  <a:extLst>
                    <a:ext uri="{9D8B030D-6E8A-4147-A177-3AD203B41FA5}">
                      <a16:colId xmlns:a16="http://schemas.microsoft.com/office/drawing/2014/main" val="20000"/>
                    </a:ext>
                  </a:extLst>
                </a:gridCol>
                <a:gridCol w="8195787">
                  <a:extLst>
                    <a:ext uri="{9D8B030D-6E8A-4147-A177-3AD203B41FA5}">
                      <a16:colId xmlns:a16="http://schemas.microsoft.com/office/drawing/2014/main" val="20001"/>
                    </a:ext>
                  </a:extLst>
                </a:gridCol>
              </a:tblGrid>
              <a:tr h="278130">
                <a:tc>
                  <a:txBody>
                    <a:bodyPr/>
                    <a:lstStyle/>
                    <a:p>
                      <a:pPr defTabSz="4876800"/>
                      <a:r>
                        <a:rPr lang="en-GB" sz="3200" noProof="0"/>
                        <a:t>Metric</a:t>
                      </a:r>
                    </a:p>
                  </a:txBody>
                  <a:tcPr marL="182880" marR="182880" marT="91440" marB="91440"/>
                </a:tc>
                <a:tc>
                  <a:txBody>
                    <a:bodyPr/>
                    <a:lstStyle/>
                    <a:p>
                      <a:pPr defTabSz="4876800"/>
                      <a:r>
                        <a:rPr lang="en-GB" sz="3200" noProof="0"/>
                        <a:t>LUMI (values from 2023)</a:t>
                      </a:r>
                    </a:p>
                  </a:txBody>
                  <a:tcPr marL="182880" marR="182880" marT="91440" marB="91440"/>
                </a:tc>
                <a:extLst>
                  <a:ext uri="{0D108BD9-81ED-4DB2-BD59-A6C34878D82A}">
                    <a16:rowId xmlns:a16="http://schemas.microsoft.com/office/drawing/2014/main" val="10000"/>
                  </a:ext>
                </a:extLst>
              </a:tr>
              <a:tr h="278130">
                <a:tc>
                  <a:txBody>
                    <a:bodyPr/>
                    <a:lstStyle/>
                    <a:p>
                      <a:pPr defTabSz="4876800"/>
                      <a:r>
                        <a:rPr lang="en-GB" sz="3200" noProof="0"/>
                        <a:t>Free cooling PUE</a:t>
                      </a:r>
                    </a:p>
                  </a:txBody>
                  <a:tcPr marL="182880" marR="182880" marT="91440" marB="91440"/>
                </a:tc>
                <a:tc>
                  <a:txBody>
                    <a:bodyPr/>
                    <a:lstStyle/>
                    <a:p>
                      <a:pPr defTabSz="4876800"/>
                      <a:r>
                        <a:rPr lang="en-GB" sz="3200" noProof="0"/>
                        <a:t>&lt;1.05</a:t>
                      </a:r>
                    </a:p>
                  </a:txBody>
                  <a:tcPr marL="182880" marR="182880" marT="91440" marB="91440"/>
                </a:tc>
                <a:extLst>
                  <a:ext uri="{0D108BD9-81ED-4DB2-BD59-A6C34878D82A}">
                    <a16:rowId xmlns:a16="http://schemas.microsoft.com/office/drawing/2014/main" val="10001"/>
                  </a:ext>
                </a:extLst>
              </a:tr>
              <a:tr h="278130">
                <a:tc>
                  <a:txBody>
                    <a:bodyPr/>
                    <a:lstStyle/>
                    <a:p>
                      <a:pPr defTabSz="4876800"/>
                      <a:r>
                        <a:rPr lang="en-GB" sz="3200" noProof="0"/>
                        <a:t>PUE with heat re-use</a:t>
                      </a:r>
                    </a:p>
                  </a:txBody>
                  <a:tcPr marL="182880" marR="182880" marT="91440" marB="91440"/>
                </a:tc>
                <a:tc>
                  <a:txBody>
                    <a:bodyPr/>
                    <a:lstStyle/>
                    <a:p>
                      <a:pPr defTabSz="4876800"/>
                      <a:r>
                        <a:rPr lang="en-GB" sz="3200" noProof="0"/>
                        <a:t>1.31</a:t>
                      </a:r>
                    </a:p>
                  </a:txBody>
                  <a:tcPr marL="182880" marR="182880" marT="91440" marB="91440"/>
                </a:tc>
                <a:extLst>
                  <a:ext uri="{0D108BD9-81ED-4DB2-BD59-A6C34878D82A}">
                    <a16:rowId xmlns:a16="http://schemas.microsoft.com/office/drawing/2014/main" val="10002"/>
                  </a:ext>
                </a:extLst>
              </a:tr>
              <a:tr h="278130">
                <a:tc>
                  <a:txBody>
                    <a:bodyPr/>
                    <a:lstStyle/>
                    <a:p>
                      <a:pPr defTabSz="4876800"/>
                      <a:r>
                        <a:rPr lang="en-GB" sz="3200" noProof="0"/>
                        <a:t>Heat re-use COP</a:t>
                      </a:r>
                    </a:p>
                  </a:txBody>
                  <a:tcPr marL="182880" marR="182880" marT="91440" marB="91440"/>
                </a:tc>
                <a:tc>
                  <a:txBody>
                    <a:bodyPr/>
                    <a:lstStyle/>
                    <a:p>
                      <a:pPr defTabSz="4876800"/>
                      <a:r>
                        <a:rPr lang="en-GB" sz="3200" noProof="0"/>
                        <a:t>4</a:t>
                      </a:r>
                    </a:p>
                  </a:txBody>
                  <a:tcPr marL="182880" marR="182880" marT="91440" marB="91440"/>
                </a:tc>
                <a:extLst>
                  <a:ext uri="{0D108BD9-81ED-4DB2-BD59-A6C34878D82A}">
                    <a16:rowId xmlns:a16="http://schemas.microsoft.com/office/drawing/2014/main" val="10003"/>
                  </a:ext>
                </a:extLst>
              </a:tr>
              <a:tr h="278130">
                <a:tc>
                  <a:txBody>
                    <a:bodyPr/>
                    <a:lstStyle/>
                    <a:p>
                      <a:pPr defTabSz="4876800"/>
                      <a:r>
                        <a:rPr lang="en-GB" sz="3200" noProof="0"/>
                        <a:t>ERE</a:t>
                      </a:r>
                    </a:p>
                  </a:txBody>
                  <a:tcPr marL="182880" marR="182880" marT="91440" marB="91440"/>
                </a:tc>
                <a:tc>
                  <a:txBody>
                    <a:bodyPr/>
                    <a:lstStyle/>
                    <a:p>
                      <a:pPr defTabSz="4876800"/>
                      <a:r>
                        <a:rPr lang="en-GB" sz="3200" noProof="0"/>
                        <a:t>0.52</a:t>
                      </a:r>
                    </a:p>
                  </a:txBody>
                  <a:tcPr marL="182880" marR="182880" marT="91440" marB="91440"/>
                </a:tc>
                <a:extLst>
                  <a:ext uri="{0D108BD9-81ED-4DB2-BD59-A6C34878D82A}">
                    <a16:rowId xmlns:a16="http://schemas.microsoft.com/office/drawing/2014/main" val="10004"/>
                  </a:ext>
                </a:extLst>
              </a:tr>
              <a:tr h="278130">
                <a:tc>
                  <a:txBody>
                    <a:bodyPr/>
                    <a:lstStyle/>
                    <a:p>
                      <a:pPr defTabSz="4876800"/>
                      <a:r>
                        <a:rPr lang="en-GB" sz="3200" noProof="0"/>
                        <a:t>ERF </a:t>
                      </a:r>
                    </a:p>
                  </a:txBody>
                  <a:tcPr marL="182880" marR="182880" marT="91440" marB="91440"/>
                </a:tc>
                <a:tc>
                  <a:txBody>
                    <a:bodyPr/>
                    <a:lstStyle/>
                    <a:p>
                      <a:pPr defTabSz="4876800"/>
                      <a:r>
                        <a:rPr lang="en-GB" sz="3200" noProof="0"/>
                        <a:t>0.57 = 57%</a:t>
                      </a:r>
                    </a:p>
                  </a:txBody>
                  <a:tcPr marL="182880" marR="182880" marT="91440" marB="91440"/>
                </a:tc>
                <a:extLst>
                  <a:ext uri="{0D108BD9-81ED-4DB2-BD59-A6C34878D82A}">
                    <a16:rowId xmlns:a16="http://schemas.microsoft.com/office/drawing/2014/main" val="10005"/>
                  </a:ext>
                </a:extLst>
              </a:tr>
              <a:tr h="278130">
                <a:tc>
                  <a:txBody>
                    <a:bodyPr/>
                    <a:lstStyle/>
                    <a:p>
                      <a:pPr defTabSz="4876800"/>
                      <a:r>
                        <a:rPr lang="en-GB" sz="3200" noProof="0"/>
                        <a:t>Annual heat production</a:t>
                      </a:r>
                    </a:p>
                  </a:txBody>
                  <a:tcPr marL="182880" marR="182880" marT="91440" marB="91440"/>
                </a:tc>
                <a:tc>
                  <a:txBody>
                    <a:bodyPr/>
                    <a:lstStyle/>
                    <a:p>
                      <a:pPr defTabSz="4876800"/>
                      <a:r>
                        <a:rPr lang="en-GB" sz="3200" noProof="0"/>
                        <a:t>26,7 GWh</a:t>
                      </a:r>
                    </a:p>
                  </a:txBody>
                  <a:tcPr marL="182880" marR="182880" marT="91440" marB="91440"/>
                </a:tc>
                <a:extLst>
                  <a:ext uri="{0D108BD9-81ED-4DB2-BD59-A6C34878D82A}">
                    <a16:rowId xmlns:a16="http://schemas.microsoft.com/office/drawing/2014/main" val="10006"/>
                  </a:ext>
                </a:extLst>
              </a:tr>
              <a:tr h="278130">
                <a:tc>
                  <a:txBody>
                    <a:bodyPr/>
                    <a:lstStyle/>
                    <a:p>
                      <a:pPr defTabSz="4876800"/>
                      <a:r>
                        <a:rPr lang="en-GB" sz="3200" noProof="0"/>
                        <a:t>Reduced CO2 emission</a:t>
                      </a:r>
                    </a:p>
                  </a:txBody>
                  <a:tcPr marL="182880" marR="182880" marT="91440" marB="91440"/>
                </a:tc>
                <a:tc>
                  <a:txBody>
                    <a:bodyPr/>
                    <a:lstStyle/>
                    <a:p>
                      <a:pPr defTabSz="4876800"/>
                      <a:r>
                        <a:rPr lang="en-GB" sz="3200" noProof="0"/>
                        <a:t> ~ 6.000 CO2 tonnes *</a:t>
                      </a:r>
                    </a:p>
                  </a:txBody>
                  <a:tcPr marL="182880" marR="182880" marT="91440" marB="91440"/>
                </a:tc>
                <a:extLst>
                  <a:ext uri="{0D108BD9-81ED-4DB2-BD59-A6C34878D82A}">
                    <a16:rowId xmlns:a16="http://schemas.microsoft.com/office/drawing/2014/main" val="10007"/>
                  </a:ext>
                </a:extLst>
              </a:tr>
              <a:tr h="278130">
                <a:tc>
                  <a:txBody>
                    <a:bodyPr/>
                    <a:lstStyle/>
                    <a:p>
                      <a:pPr defTabSz="4876800"/>
                      <a:r>
                        <a:rPr lang="en-GB" sz="3200" noProof="0"/>
                        <a:t>Source of electricity</a:t>
                      </a:r>
                    </a:p>
                  </a:txBody>
                  <a:tcPr marL="182880" marR="182880" marT="91440" marB="91440"/>
                </a:tc>
                <a:tc>
                  <a:txBody>
                    <a:bodyPr/>
                    <a:lstStyle/>
                    <a:p>
                      <a:pPr defTabSz="4876800"/>
                      <a:r>
                        <a:rPr lang="en-GB" sz="3200" noProof="0"/>
                        <a:t>100% hydroelectric power</a:t>
                      </a:r>
                    </a:p>
                  </a:txBody>
                  <a:tcPr marL="182880" marR="182880" marT="91440" marB="91440"/>
                </a:tc>
                <a:extLst>
                  <a:ext uri="{0D108BD9-81ED-4DB2-BD59-A6C34878D82A}">
                    <a16:rowId xmlns:a16="http://schemas.microsoft.com/office/drawing/2014/main" val="10008"/>
                  </a:ext>
                </a:extLst>
              </a:tr>
            </a:tbl>
          </a:graphicData>
        </a:graphic>
      </p:graphicFrame>
      <p:sp>
        <p:nvSpPr>
          <p:cNvPr id="4" name="Date Placeholder 3"/>
          <p:cNvSpPr>
            <a:spLocks noGrp="1" noEditPoints="1"/>
          </p:cNvSpPr>
          <p:nvPr>
            <p:ph type="dt" sz="half" idx="10"/>
          </p:nvPr>
        </p:nvSpPr>
        <p:spPr/>
        <p:txBody>
          <a:bodyPr/>
          <a:lstStyle/>
          <a:p>
            <a:fld id="{2F0FD9E0-E380-3B44-BCCB-530A1FF37C6C}" type="datetime1">
              <a:rPr lang="en-GB" smtClean="0"/>
              <a:t>18/03/2024</a:t>
            </a:fld>
            <a:endParaRPr lang="en-GB"/>
          </a:p>
        </p:txBody>
      </p:sp>
      <p:sp>
        <p:nvSpPr>
          <p:cNvPr id="5" name="Slide Number Placeholder 4"/>
          <p:cNvSpPr>
            <a:spLocks noGrp="1" noEditPoints="1"/>
          </p:cNvSpPr>
          <p:nvPr>
            <p:ph type="sldNum" sz="quarter" idx="12"/>
          </p:nvPr>
        </p:nvSpPr>
        <p:spPr/>
        <p:txBody>
          <a:bodyPr/>
          <a:lstStyle/>
          <a:p>
            <a:fld id="{D57F1E4F-1CFF-5643-939E-217C01CDF565}" type="slidenum">
              <a:rPr lang="en-GB" smtClean="0"/>
              <a:t>66</a:t>
            </a:fld>
            <a:endParaRPr lang="en-GB"/>
          </a:p>
        </p:txBody>
      </p:sp>
      <p:sp>
        <p:nvSpPr>
          <p:cNvPr id="3" name="TextBox 2"/>
          <p:cNvSpPr txBox="1"/>
          <p:nvPr/>
        </p:nvSpPr>
        <p:spPr>
          <a:xfrm>
            <a:off x="2014869" y="10039726"/>
            <a:ext cx="21622011" cy="893873"/>
          </a:xfrm>
          <a:prstGeom prst="rect">
            <a:avLst/>
          </a:prstGeom>
          <a:noFill/>
        </p:spPr>
        <p:txBody>
          <a:bodyPr wrap="square" rtlCol="0">
            <a:spAutoFit/>
          </a:bodyPr>
          <a:lstStyle/>
          <a:p>
            <a:r>
              <a:rPr lang="en-US" sz="2667"/>
              <a:t>* LUMI reduced CO2 emisson based on district heating production plant average CO2 emission / year (2022: 161kg/MWh). No real-time data available</a:t>
            </a:r>
          </a:p>
        </p:txBody>
      </p:sp>
      <p:sp>
        <p:nvSpPr>
          <p:cNvPr id="8" name="Left Arrow 7"/>
          <p:cNvSpPr/>
          <p:nvPr/>
        </p:nvSpPr>
        <p:spPr>
          <a:xfrm>
            <a:off x="18659118" y="6473957"/>
            <a:ext cx="1344150" cy="768086"/>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a:srcRect/>
          <a:stretch>
            <a:fillRect/>
          </a:stretch>
        </p:blipFill>
        <p:spPr>
          <a:xfrm>
            <a:off x="15426486" y="12012323"/>
            <a:ext cx="8404200" cy="1235317"/>
          </a:xfrm>
          <a:prstGeom prst="rect">
            <a:avLst/>
          </a:prstGeom>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noProof="0"/>
              <a:t>LUMI waste heat reuse lessons learnt</a:t>
            </a:r>
          </a:p>
        </p:txBody>
      </p:sp>
      <p:sp>
        <p:nvSpPr>
          <p:cNvPr id="3" name="Content Placeholder 2"/>
          <p:cNvSpPr>
            <a:spLocks noGrp="1" noEditPoints="1"/>
          </p:cNvSpPr>
          <p:nvPr>
            <p:ph idx="1"/>
          </p:nvPr>
        </p:nvSpPr>
        <p:spPr/>
        <p:txBody>
          <a:bodyPr/>
          <a:lstStyle/>
          <a:p>
            <a:pPr>
              <a:lnSpc>
                <a:spcPct val="150000"/>
              </a:lnSpc>
            </a:pPr>
            <a:r>
              <a:rPr lang="en-US" noProof="0"/>
              <a:t>Heat pumps are difficult to operate on HPC load</a:t>
            </a:r>
          </a:p>
          <a:p>
            <a:pPr lvl="1">
              <a:lnSpc>
                <a:spcPct val="150000"/>
              </a:lnSpc>
            </a:pPr>
            <a:r>
              <a:rPr lang="en-US" noProof="0"/>
              <a:t>Applies mostly to GPU partition where load swings are large based on GPU utilization</a:t>
            </a:r>
          </a:p>
          <a:p>
            <a:pPr lvl="1">
              <a:lnSpc>
                <a:spcPct val="150000"/>
              </a:lnSpc>
            </a:pPr>
            <a:r>
              <a:rPr lang="en-US" noProof="0"/>
              <a:t>Buffer tank or another mechanism to CDU outlet side to align heat load variation to heat pumps</a:t>
            </a:r>
          </a:p>
          <a:p>
            <a:pPr>
              <a:lnSpc>
                <a:spcPct val="150000"/>
              </a:lnSpc>
            </a:pPr>
            <a:r>
              <a:rPr lang="en-US" noProof="0"/>
              <a:t>Partial waste heat utilization should be implemented if there is more than one partner that uses waste heat</a:t>
            </a:r>
          </a:p>
          <a:p>
            <a:pPr>
              <a:lnSpc>
                <a:spcPct val="150000"/>
              </a:lnSpc>
            </a:pPr>
            <a:r>
              <a:rPr lang="en-US" noProof="0"/>
              <a:t>GPU real operational power load is way lower than TDP values or during HPL (50..75% of HPL load)</a:t>
            </a:r>
          </a:p>
          <a:p>
            <a:pPr>
              <a:lnSpc>
                <a:spcPct val="150000"/>
              </a:lnSpc>
            </a:pPr>
            <a:r>
              <a:rPr lang="en-US" noProof="0"/>
              <a:t>Outlet temperature varies based on the IT load of the HPC system -&gt; hard to maintain optimal circumstances for heat production</a:t>
            </a:r>
          </a:p>
        </p:txBody>
      </p:sp>
      <p:sp>
        <p:nvSpPr>
          <p:cNvPr id="4" name="Slide Number Placeholder 3"/>
          <p:cNvSpPr>
            <a:spLocks noGrp="1" noEditPoints="1"/>
          </p:cNvSpPr>
          <p:nvPr>
            <p:ph type="sldNum" sz="quarter" idx="12"/>
          </p:nvPr>
        </p:nvSpPr>
        <p:spPr/>
        <p:txBody>
          <a:bodyPr/>
          <a:lstStyle/>
          <a:p>
            <a:fld id="{D41975A3-2E4D-4F46-A85A-D5B41899487D}" type="slidenum">
              <a:rPr lang="en-US" smtClean="0"/>
              <a:t>67</a:t>
            </a:fld>
            <a:endParaRPr lang="en-US"/>
          </a:p>
        </p:txBody>
      </p:sp>
      <p:pic>
        <p:nvPicPr>
          <p:cNvPr id="6" name="Picture 5"/>
          <p:cNvPicPr>
            <a:picLocks noChangeAspect="1"/>
          </p:cNvPicPr>
          <p:nvPr/>
        </p:nvPicPr>
        <p:blipFill>
          <a:blip r:embed="rId3"/>
          <a:srcRect/>
          <a:stretch>
            <a:fillRect/>
          </a:stretch>
        </p:blipFill>
        <p:spPr>
          <a:xfrm>
            <a:off x="15426486" y="12012323"/>
            <a:ext cx="8404200" cy="123531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GB"/>
              <a:t>Acknowledgements</a:t>
            </a:r>
          </a:p>
        </p:txBody>
      </p:sp>
      <p:sp>
        <p:nvSpPr>
          <p:cNvPr id="3" name="Content Placeholder 2"/>
          <p:cNvSpPr>
            <a:spLocks noGrp="1" noEditPoints="1"/>
          </p:cNvSpPr>
          <p:nvPr>
            <p:ph idx="1"/>
          </p:nvPr>
        </p:nvSpPr>
        <p:spPr/>
        <p:txBody>
          <a:bodyPr>
            <a:normAutofit/>
          </a:bodyPr>
          <a:lstStyle/>
          <a:p>
            <a:r>
              <a:rPr lang="en-GB" sz="4800" err="1"/>
              <a:t>Esa</a:t>
            </a:r>
            <a:r>
              <a:rPr lang="en-GB" sz="4800"/>
              <a:t> </a:t>
            </a:r>
            <a:r>
              <a:rPr lang="en-GB" sz="4800" err="1"/>
              <a:t>Heiskanen</a:t>
            </a:r>
            <a:r>
              <a:rPr lang="en-GB" sz="4800"/>
              <a:t>, LUMI Operations Manager</a:t>
            </a:r>
          </a:p>
          <a:p>
            <a:r>
              <a:rPr lang="en-GB" sz="4800" err="1"/>
              <a:t>Tero</a:t>
            </a:r>
            <a:r>
              <a:rPr lang="en-GB" sz="4800"/>
              <a:t> </a:t>
            </a:r>
            <a:r>
              <a:rPr lang="en-GB" sz="4800" err="1"/>
              <a:t>Tuonen</a:t>
            </a:r>
            <a:r>
              <a:rPr lang="en-GB" sz="4800"/>
              <a:t>, Director Sustainability and Risk Management</a:t>
            </a:r>
          </a:p>
        </p:txBody>
      </p:sp>
      <p:sp>
        <p:nvSpPr>
          <p:cNvPr id="4" name="Slide Number Placeholder 3"/>
          <p:cNvSpPr>
            <a:spLocks noGrp="1" noEditPoints="1"/>
          </p:cNvSpPr>
          <p:nvPr>
            <p:ph type="sldNum" sz="quarter" idx="12"/>
          </p:nvPr>
        </p:nvSpPr>
        <p:spPr/>
        <p:txBody>
          <a:bodyPr/>
          <a:lstStyle/>
          <a:p>
            <a:fld id="{D41975A3-2E4D-4F46-A85A-D5B41899487D}" type="slidenum">
              <a:rPr lang="en-US" smtClean="0"/>
              <a:t>68</a:t>
            </a:fld>
            <a:endParaRPr lang="en-US"/>
          </a:p>
        </p:txBody>
      </p:sp>
      <p:pic>
        <p:nvPicPr>
          <p:cNvPr id="5" name="Picture 4"/>
          <p:cNvPicPr>
            <a:picLocks noChangeAspect="1"/>
          </p:cNvPicPr>
          <p:nvPr/>
        </p:nvPicPr>
        <p:blipFill>
          <a:blip r:embed="rId2"/>
          <a:srcRect/>
          <a:stretch>
            <a:fillRect/>
          </a:stretch>
        </p:blipFill>
        <p:spPr>
          <a:xfrm>
            <a:off x="15426486" y="12012323"/>
            <a:ext cx="8404200" cy="1235317"/>
          </a:xfrm>
          <a:prstGeom prst="rect">
            <a:avLst/>
          </a:prstGeom>
        </p:spPr>
      </p:pic>
    </p:spTree>
  </p:cSld>
  <p:clrMapOvr>
    <a:masterClrMapping/>
  </p:clrMapOvr>
  <p:transition spd="slow">
    <p:push/>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0"/>
          </p:nvPr>
        </p:nvPicPr>
        <p:blipFill>
          <a:blip r:embed="rId3"/>
          <a:srcRect t="3" b="3"/>
          <a:stretch/>
        </p:blipFill>
        <p:spPr>
          <a:prstGeom prst="ellipse">
            <a:avLst/>
          </a:prstGeom>
        </p:spPr>
      </p:pic>
      <p:sp>
        <p:nvSpPr>
          <p:cNvPr id="3" name="Content Placeholder 2"/>
          <p:cNvSpPr>
            <a:spLocks noGrp="1" noEditPoints="1"/>
          </p:cNvSpPr>
          <p:nvPr>
            <p:ph sz="half" idx="13"/>
          </p:nvPr>
        </p:nvSpPr>
        <p:spPr/>
        <p:txBody>
          <a:bodyPr>
            <a:normAutofit/>
          </a:bodyPr>
          <a:lstStyle/>
          <a:p>
            <a:r>
              <a:rPr lang="en-US"/>
              <a:t>Per</a:t>
            </a:r>
            <a:r>
              <a:rPr lang="en-US" noProof="0"/>
              <a:t> Öster</a:t>
            </a:r>
          </a:p>
        </p:txBody>
      </p:sp>
      <p:sp>
        <p:nvSpPr>
          <p:cNvPr id="4" name="Text Placeholder 3"/>
          <p:cNvSpPr>
            <a:spLocks noGrp="1" noEditPoints="1"/>
          </p:cNvSpPr>
          <p:nvPr>
            <p:ph type="body" sz="quarter" idx="14"/>
          </p:nvPr>
        </p:nvSpPr>
        <p:spPr>
          <a:xfrm>
            <a:off x="7333421" y="5567096"/>
            <a:ext cx="4609654" cy="763237"/>
          </a:xfrm>
        </p:spPr>
        <p:txBody>
          <a:bodyPr>
            <a:noAutofit/>
          </a:bodyPr>
          <a:lstStyle/>
          <a:p>
            <a:r>
              <a:rPr lang="en-US" sz="2667"/>
              <a:t>Director, Advanced Computing Facility</a:t>
            </a:r>
          </a:p>
        </p:txBody>
      </p:sp>
      <p:sp>
        <p:nvSpPr>
          <p:cNvPr id="5" name="Text Placeholder 4"/>
          <p:cNvSpPr>
            <a:spLocks noGrp="1" noEditPoints="1"/>
          </p:cNvSpPr>
          <p:nvPr>
            <p:ph type="body" sz="quarter" idx="15"/>
          </p:nvPr>
        </p:nvSpPr>
        <p:spPr>
          <a:xfrm>
            <a:off x="7322040" y="7041779"/>
            <a:ext cx="5734710" cy="763237"/>
          </a:xfrm>
        </p:spPr>
        <p:txBody>
          <a:bodyPr>
            <a:noAutofit/>
          </a:bodyPr>
          <a:lstStyle/>
          <a:p>
            <a:r>
              <a:rPr lang="en-US" noProof="0"/>
              <a:t>CSC – IT Center for Science Ltd.</a:t>
            </a:r>
          </a:p>
        </p:txBody>
      </p:sp>
      <p:sp>
        <p:nvSpPr>
          <p:cNvPr id="6" name="Text Placeholder 5"/>
          <p:cNvSpPr>
            <a:spLocks noGrp="1" noEditPoints="1"/>
          </p:cNvSpPr>
          <p:nvPr>
            <p:ph type="body" sz="quarter" idx="16"/>
          </p:nvPr>
        </p:nvSpPr>
        <p:spPr>
          <a:xfrm>
            <a:off x="7417397" y="7917216"/>
            <a:ext cx="4609654" cy="2040160"/>
          </a:xfrm>
        </p:spPr>
        <p:txBody>
          <a:bodyPr/>
          <a:lstStyle/>
          <a:p>
            <a:r>
              <a:rPr lang="en-US" noProof="0">
                <a:hlinkClick r:id="rId4"/>
              </a:rPr>
              <a:t>per.oster@csc.fi</a:t>
            </a:r>
            <a:br>
              <a:rPr lang="en-US" noProof="0"/>
            </a:br>
            <a:r>
              <a:rPr lang="en-US" noProof="0"/>
              <a:t>+358 50 381 9030</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Presentation Title"/>
          <p:cNvSpPr>
            <a:spLocks noGrp="1" noEditPoints="1"/>
          </p:cNvSpPr>
          <p:nvPr>
            <p:ph type="title"/>
          </p:nvPr>
        </p:nvSpPr>
        <p:spPr>
          <a:prstGeom prst="rect">
            <a:avLst/>
          </a:prstGeom>
        </p:spPr>
        <p:txBody>
          <a:bodyPr/>
          <a:lstStyle/>
          <a:p>
            <a:endParaRPr/>
          </a:p>
        </p:txBody>
      </p:sp>
      <p:sp>
        <p:nvSpPr>
          <p:cNvPr id="82" name="Body Level One…"/>
          <p:cNvSpPr>
            <a:spLocks noGrp="1" noEditPoints="1"/>
          </p:cNvSpPr>
          <p:nvPr>
            <p:ph type="body" sz="half" idx="1"/>
          </p:nvPr>
        </p:nvSpPr>
        <p:spPr>
          <a:xfrm>
            <a:off x="2838227" y="2700140"/>
            <a:ext cx="19599742" cy="9802521"/>
          </a:xfrm>
          <a:prstGeom prst="rect">
            <a:avLst/>
          </a:prstGeom>
        </p:spPr>
        <p:txBody>
          <a:bodyPr>
            <a:normAutofit/>
          </a:bodyPr>
          <a:lstStyle/>
          <a:p>
            <a:pPr marL="0" indent="0">
              <a:buNone/>
            </a:pPr>
            <a:r>
              <a:rPr lang="de-DE" err="1"/>
              <a:t>Ondřej</a:t>
            </a:r>
            <a:r>
              <a:rPr lang="de-DE"/>
              <a:t> </a:t>
            </a:r>
            <a:r>
              <a:rPr lang="de-DE" err="1"/>
              <a:t>Vysocký</a:t>
            </a:r>
            <a:r>
              <a:rPr lang="de-DE"/>
              <a:t> </a:t>
            </a:r>
          </a:p>
          <a:p>
            <a:pPr marL="0" indent="0">
              <a:buNone/>
            </a:pPr>
            <a:r>
              <a:rPr lang="de-DE" i="1"/>
              <a:t>IT4Innovations</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noEditPoints="1"/>
          </p:cNvSpPr>
          <p:nvPr>
            <p:ph type="body" sz="quarter" idx="21"/>
          </p:nvPr>
        </p:nvSpPr>
        <p:spPr/>
        <p:txBody>
          <a:bodyPr/>
          <a:lstStyle/>
          <a:p>
            <a:r>
              <a:rPr lang="en-GB"/>
              <a:t>Additional slides</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p:cNvSpPr>
            <a:spLocks noGrp="1" noEditPoints="1"/>
          </p:cNvSpPr>
          <p:nvPr>
            <p:ph type="title"/>
          </p:nvPr>
        </p:nvSpPr>
        <p:spPr>
          <a:xfrm>
            <a:off x="1246784" y="796888"/>
            <a:ext cx="18045952" cy="1093261"/>
          </a:xfrm>
        </p:spPr>
        <p:txBody>
          <a:bodyPr>
            <a:normAutofit fontScale="90000"/>
          </a:bodyPr>
          <a:lstStyle/>
          <a:p>
            <a:r>
              <a:rPr lang="en-US"/>
              <a:t>LUMI data center energy consumption and district heating</a:t>
            </a:r>
          </a:p>
        </p:txBody>
      </p:sp>
      <p:sp>
        <p:nvSpPr>
          <p:cNvPr id="4" name="Slide Number Placeholder 3"/>
          <p:cNvSpPr>
            <a:spLocks noGrp="1" noEditPoints="1"/>
          </p:cNvSpPr>
          <p:nvPr>
            <p:ph type="sldNum" sz="quarter" idx="12"/>
          </p:nvPr>
        </p:nvSpPr>
        <p:spPr>
          <a:xfrm>
            <a:off x="17221200" y="12712702"/>
            <a:ext cx="5486400" cy="730250"/>
          </a:xfrm>
        </p:spPr>
        <p:txBody>
          <a:bodyPr anchor="ctr">
            <a:normAutofit/>
          </a:bodyPr>
          <a:lstStyle/>
          <a:p>
            <a:pPr>
              <a:spcAft>
                <a:spcPts val="1600"/>
              </a:spcAft>
            </a:pPr>
            <a:fld id="{D41975A3-2E4D-4F46-A85A-D5B41899487D}" type="slidenum">
              <a:rPr lang="en-US" smtClean="0"/>
              <a:t>71</a:t>
            </a:fld>
            <a:endParaRPr lang="en-US"/>
          </a:p>
        </p:txBody>
      </p:sp>
      <p:graphicFrame>
        <p:nvGraphicFramePr>
          <p:cNvPr id="12" name="Chart 11"/>
          <p:cNvGraphicFramePr/>
          <p:nvPr/>
        </p:nvGraphicFramePr>
        <p:xfrm>
          <a:off x="964170" y="2163197"/>
          <a:ext cx="21404962" cy="1155280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67445" y="11326752"/>
            <a:ext cx="1042127" cy="546454"/>
          </a:xfrm>
          <a:prstGeom prst="rect">
            <a:avLst/>
          </a:prstGeom>
          <a:noFill/>
        </p:spPr>
        <p:txBody>
          <a:bodyPr wrap="none" rtlCol="0">
            <a:spAutoFit/>
          </a:bodyPr>
          <a:lstStyle/>
          <a:p>
            <a:r>
              <a:rPr lang="en-US" sz="2933"/>
              <a:t>MWh</a:t>
            </a:r>
            <a:endParaRPr lang="en-FI"/>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rcRect/>
          <a:stretch>
            <a:fillRect/>
          </a:stretch>
        </p:blipFill>
        <p:spPr>
          <a:xfrm>
            <a:off x="216898" y="4169701"/>
            <a:ext cx="20464652" cy="7846497"/>
          </a:xfrm>
          <a:prstGeom prst="rect">
            <a:avLst/>
          </a:prstGeom>
        </p:spPr>
      </p:pic>
      <p:sp>
        <p:nvSpPr>
          <p:cNvPr id="2" name="Title 1"/>
          <p:cNvSpPr>
            <a:spLocks noGrp="1" noEditPoints="1"/>
          </p:cNvSpPr>
          <p:nvPr>
            <p:ph type="title"/>
          </p:nvPr>
        </p:nvSpPr>
        <p:spPr>
          <a:xfrm>
            <a:off x="836757" y="602096"/>
            <a:ext cx="18045953" cy="1093261"/>
          </a:xfrm>
        </p:spPr>
        <p:txBody>
          <a:bodyPr>
            <a:normAutofit/>
          </a:bodyPr>
          <a:lstStyle/>
          <a:p>
            <a:r>
              <a:rPr lang="en-GB" kern="1200">
                <a:solidFill>
                  <a:prstClr val="black"/>
                </a:solidFill>
                <a:latin typeface="Century Gothic" panose="020F0302020204030204" pitchFamily="34" charset="0"/>
              </a:rPr>
              <a:t>LUMI cooling and heat reuse</a:t>
            </a:r>
            <a:endParaRPr lang="en-GB" b="1">
              <a:latin typeface="Century Gothic" panose="020F0302020204030204" pitchFamily="34" charset="0"/>
            </a:endParaRPr>
          </a:p>
        </p:txBody>
      </p:sp>
      <p:sp>
        <p:nvSpPr>
          <p:cNvPr id="4" name="Date Placeholder 3"/>
          <p:cNvSpPr>
            <a:spLocks noGrp="1" noEditPoints="1"/>
          </p:cNvSpPr>
          <p:nvPr>
            <p:ph type="dt" sz="half" idx="10"/>
          </p:nvPr>
        </p:nvSpPr>
        <p:spPr>
          <a:xfrm>
            <a:off x="756901" y="12814758"/>
            <a:ext cx="5486400" cy="730250"/>
          </a:xfrm>
        </p:spPr>
        <p:txBody>
          <a:bodyPr/>
          <a:lstStyle/>
          <a:p>
            <a:fld id="{2F0FD9E0-E380-3B44-BCCB-530A1FF37C6C}" type="datetime1">
              <a:rPr lang="en-GB" smtClean="0"/>
              <a:t>18/03/2024</a:t>
            </a:fld>
            <a:endParaRPr lang="en-GB"/>
          </a:p>
        </p:txBody>
      </p:sp>
      <p:sp>
        <p:nvSpPr>
          <p:cNvPr id="5" name="Slide Number Placeholder 4"/>
          <p:cNvSpPr>
            <a:spLocks noGrp="1" noEditPoints="1"/>
          </p:cNvSpPr>
          <p:nvPr>
            <p:ph type="sldNum" sz="quarter" idx="12"/>
          </p:nvPr>
        </p:nvSpPr>
        <p:spPr>
          <a:xfrm>
            <a:off x="21910068" y="12150406"/>
            <a:ext cx="1102332" cy="645434"/>
          </a:xfrm>
        </p:spPr>
        <p:txBody>
          <a:bodyPr/>
          <a:lstStyle/>
          <a:p>
            <a:fld id="{D57F1E4F-1CFF-5643-939E-217C01CDF565}" type="slidenum">
              <a:rPr lang="en-GB" smtClean="0"/>
              <a:t>72</a:t>
            </a:fld>
            <a:endParaRPr lang="en-GB"/>
          </a:p>
        </p:txBody>
      </p:sp>
      <p:sp>
        <p:nvSpPr>
          <p:cNvPr id="17" name="TextBox 16"/>
          <p:cNvSpPr txBox="1"/>
          <p:nvPr/>
        </p:nvSpPr>
        <p:spPr>
          <a:xfrm>
            <a:off x="16768360" y="12157000"/>
            <a:ext cx="4115540" cy="497534"/>
          </a:xfrm>
          <a:prstGeom prst="rect">
            <a:avLst/>
          </a:prstGeom>
          <a:noFill/>
        </p:spPr>
        <p:txBody>
          <a:bodyPr wrap="square" rtlCol="0">
            <a:spAutoFit/>
          </a:bodyPr>
          <a:lstStyle/>
          <a:p>
            <a:r>
              <a:rPr lang="en-GB" sz="2701">
                <a:solidFill>
                  <a:schemeClr val="bg1"/>
                </a:solidFill>
              </a:rPr>
              <a:t>~9000 kW in HPL</a:t>
            </a:r>
          </a:p>
        </p:txBody>
      </p:sp>
      <p:sp>
        <p:nvSpPr>
          <p:cNvPr id="42" name="TextBox 41"/>
          <p:cNvSpPr txBox="1"/>
          <p:nvPr/>
        </p:nvSpPr>
        <p:spPr>
          <a:xfrm>
            <a:off x="20021796" y="2072146"/>
            <a:ext cx="2603500" cy="422331"/>
          </a:xfrm>
          <a:prstGeom prst="rect">
            <a:avLst/>
          </a:prstGeom>
          <a:noFill/>
        </p:spPr>
        <p:txBody>
          <a:bodyPr wrap="square">
            <a:spAutoFit/>
          </a:bodyPr>
          <a:lstStyle/>
          <a:p>
            <a:r>
              <a:rPr lang="en-GB" sz="2200" b="1">
                <a:solidFill>
                  <a:schemeClr val="bg1"/>
                </a:solidFill>
              </a:rPr>
              <a:t>DCR 6x 1750kW</a:t>
            </a:r>
          </a:p>
        </p:txBody>
      </p:sp>
      <p:sp>
        <p:nvSpPr>
          <p:cNvPr id="21" name="TextBox 20"/>
          <p:cNvSpPr txBox="1"/>
          <p:nvPr/>
        </p:nvSpPr>
        <p:spPr>
          <a:xfrm>
            <a:off x="1130450" y="1977989"/>
            <a:ext cx="21393806" cy="2032558"/>
          </a:xfrm>
          <a:prstGeom prst="rect">
            <a:avLst/>
          </a:prstGeom>
          <a:noFill/>
        </p:spPr>
        <p:txBody>
          <a:bodyPr wrap="square" rtlCol="0">
            <a:spAutoFit/>
          </a:bodyPr>
          <a:lstStyle/>
          <a:p>
            <a:pPr>
              <a:lnSpc>
                <a:spcPct val="150000"/>
              </a:lnSpc>
            </a:pPr>
            <a:r>
              <a:rPr lang="en-GB" sz="2933"/>
              <a:t>Three individually controlled cooling modules started in 2000kW steps based on LUMI IT power</a:t>
            </a:r>
          </a:p>
          <a:p>
            <a:pPr marL="571501" indent="-571501">
              <a:lnSpc>
                <a:spcPct val="150000"/>
              </a:lnSpc>
              <a:buFont typeface="Arial" panose="020B0604020202020204" pitchFamily="34" charset="0"/>
              <a:buChar char="•"/>
            </a:pPr>
            <a:r>
              <a:rPr lang="en-GB" sz="2933" b="1"/>
              <a:t>Mechanical cooling </a:t>
            </a:r>
            <a:r>
              <a:rPr lang="en-GB" sz="2933"/>
              <a:t>and heat reuse for district heating</a:t>
            </a:r>
            <a:r>
              <a:rPr lang="en-GB" sz="2933" b="1"/>
              <a:t> </a:t>
            </a:r>
            <a:r>
              <a:rPr lang="en-GB" sz="2933"/>
              <a:t>with three heat pumps.</a:t>
            </a:r>
          </a:p>
          <a:p>
            <a:pPr marL="1485901" lvl="1" indent="-571501">
              <a:lnSpc>
                <a:spcPct val="150000"/>
              </a:lnSpc>
              <a:buFont typeface="Arial" panose="020B0604020202020204" pitchFamily="34" charset="0"/>
              <a:buChar char="•"/>
            </a:pPr>
            <a:r>
              <a:rPr lang="en-GB" sz="2933"/>
              <a:t> 2400kW cooling and 3000 kW of heating capacity/heat pump.</a:t>
            </a:r>
          </a:p>
        </p:txBody>
      </p:sp>
      <p:pic>
        <p:nvPicPr>
          <p:cNvPr id="25" name="Picture 24"/>
          <p:cNvPicPr>
            <a:picLocks noChangeAspect="1"/>
          </p:cNvPicPr>
          <p:nvPr/>
        </p:nvPicPr>
        <p:blipFill>
          <a:blip r:embed="rId4"/>
          <a:srcRect/>
          <a:stretch>
            <a:fillRect/>
          </a:stretch>
        </p:blipFill>
        <p:spPr>
          <a:xfrm>
            <a:off x="20727220" y="8302792"/>
            <a:ext cx="3468024" cy="2876998"/>
          </a:xfrm>
          <a:prstGeom prst="rect">
            <a:avLst/>
          </a:prstGeom>
        </p:spPr>
      </p:pic>
      <p:sp>
        <p:nvSpPr>
          <p:cNvPr id="27" name="Arrow: Up 26"/>
          <p:cNvSpPr/>
          <p:nvPr/>
        </p:nvSpPr>
        <p:spPr>
          <a:xfrm>
            <a:off x="22197622" y="10685320"/>
            <a:ext cx="622302" cy="583515"/>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1"/>
          </a:p>
        </p:txBody>
      </p:sp>
      <p:sp>
        <p:nvSpPr>
          <p:cNvPr id="28" name="TextBox 27"/>
          <p:cNvSpPr txBox="1"/>
          <p:nvPr/>
        </p:nvSpPr>
        <p:spPr>
          <a:xfrm>
            <a:off x="20883900" y="11173848"/>
            <a:ext cx="3112568" cy="490013"/>
          </a:xfrm>
          <a:prstGeom prst="rect">
            <a:avLst/>
          </a:prstGeom>
          <a:noFill/>
        </p:spPr>
        <p:txBody>
          <a:bodyPr wrap="square" rtlCol="0">
            <a:spAutoFit/>
          </a:bodyPr>
          <a:lstStyle/>
          <a:p>
            <a:r>
              <a:rPr lang="en-GB" sz="2667"/>
              <a:t>~8000 kW in HPL</a:t>
            </a:r>
          </a:p>
        </p:txBody>
      </p:sp>
      <p:sp>
        <p:nvSpPr>
          <p:cNvPr id="3" name="TextBox 2"/>
          <p:cNvSpPr txBox="1"/>
          <p:nvPr/>
        </p:nvSpPr>
        <p:spPr>
          <a:xfrm>
            <a:off x="5663275" y="11635195"/>
            <a:ext cx="3463475" cy="727331"/>
          </a:xfrm>
          <a:prstGeom prst="rect">
            <a:avLst/>
          </a:prstGeom>
          <a:noFill/>
        </p:spPr>
        <p:txBody>
          <a:bodyPr wrap="square" rtlCol="0">
            <a:spAutoFit/>
          </a:bodyPr>
          <a:lstStyle/>
          <a:p>
            <a:r>
              <a:rPr lang="en-GB" sz="2133">
                <a:solidFill>
                  <a:srgbClr val="C00000"/>
                </a:solidFill>
              </a:rPr>
              <a:t>    Heat  /  </a:t>
            </a:r>
            <a:r>
              <a:rPr lang="en-GB" sz="2133">
                <a:solidFill>
                  <a:schemeClr val="tx2"/>
                </a:solidFill>
              </a:rPr>
              <a:t>Cooling</a:t>
            </a:r>
          </a:p>
          <a:p>
            <a:r>
              <a:rPr lang="en-GB" sz="2133">
                <a:solidFill>
                  <a:srgbClr val="C00000"/>
                </a:solidFill>
              </a:rPr>
              <a:t>3000kW </a:t>
            </a:r>
            <a:r>
              <a:rPr lang="en-GB" sz="2133"/>
              <a:t>/</a:t>
            </a:r>
            <a:r>
              <a:rPr lang="en-GB" sz="2133">
                <a:solidFill>
                  <a:srgbClr val="C00000"/>
                </a:solidFill>
              </a:rPr>
              <a:t> </a:t>
            </a:r>
            <a:r>
              <a:rPr lang="en-GB" sz="2133">
                <a:solidFill>
                  <a:schemeClr val="tx2"/>
                </a:solidFill>
              </a:rPr>
              <a:t>2400kW</a:t>
            </a:r>
            <a:endParaRPr lang="en-GB" sz="2133">
              <a:solidFill>
                <a:srgbClr val="C00000"/>
              </a:solidFill>
            </a:endParaRPr>
          </a:p>
        </p:txBody>
      </p:sp>
      <p:sp>
        <p:nvSpPr>
          <p:cNvPr id="8" name="TextBox 7"/>
          <p:cNvSpPr txBox="1"/>
          <p:nvPr/>
        </p:nvSpPr>
        <p:spPr>
          <a:xfrm>
            <a:off x="840685" y="11382960"/>
            <a:ext cx="2328261" cy="407291"/>
          </a:xfrm>
          <a:prstGeom prst="rect">
            <a:avLst/>
          </a:prstGeom>
          <a:noFill/>
        </p:spPr>
        <p:txBody>
          <a:bodyPr wrap="square" rtlCol="0">
            <a:spAutoFit/>
          </a:bodyPr>
          <a:lstStyle/>
          <a:p>
            <a:r>
              <a:rPr lang="en-GB" sz="2133">
                <a:solidFill>
                  <a:srgbClr val="C00000"/>
                </a:solidFill>
              </a:rPr>
              <a:t>10 000kW</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rcRect/>
          <a:stretch>
            <a:fillRect/>
          </a:stretch>
        </p:blipFill>
        <p:spPr>
          <a:xfrm>
            <a:off x="1109685" y="5363949"/>
            <a:ext cx="18787175" cy="7203323"/>
          </a:xfrm>
          <a:prstGeom prst="rect">
            <a:avLst/>
          </a:prstGeom>
        </p:spPr>
      </p:pic>
      <p:sp>
        <p:nvSpPr>
          <p:cNvPr id="2" name="Title 1"/>
          <p:cNvSpPr>
            <a:spLocks noGrp="1" noEditPoints="1"/>
          </p:cNvSpPr>
          <p:nvPr>
            <p:ph type="title"/>
          </p:nvPr>
        </p:nvSpPr>
        <p:spPr/>
        <p:txBody>
          <a:bodyPr>
            <a:normAutofit/>
          </a:bodyPr>
          <a:lstStyle/>
          <a:p>
            <a:r>
              <a:rPr lang="en-US" kern="1200" noProof="0">
                <a:solidFill>
                  <a:prstClr val="black"/>
                </a:solidFill>
                <a:latin typeface="Century Gothic" panose="020F0302020204030204" pitchFamily="34" charset="0"/>
              </a:rPr>
              <a:t>LUMI cooling and heat reuse</a:t>
            </a:r>
            <a:endParaRPr lang="en-US" b="1" noProof="0">
              <a:latin typeface="Century Gothic" panose="020F0302020204030204" pitchFamily="34" charset="0"/>
            </a:endParaRPr>
          </a:p>
        </p:txBody>
      </p:sp>
      <p:sp>
        <p:nvSpPr>
          <p:cNvPr id="4" name="Date Placeholder 3"/>
          <p:cNvSpPr>
            <a:spLocks noGrp="1" noEditPoints="1"/>
          </p:cNvSpPr>
          <p:nvPr>
            <p:ph type="dt" sz="half" idx="10"/>
          </p:nvPr>
        </p:nvSpPr>
        <p:spPr/>
        <p:txBody>
          <a:bodyPr/>
          <a:lstStyle/>
          <a:p>
            <a:fld id="{2F0FD9E0-E380-3B44-BCCB-530A1FF37C6C}" type="datetime1">
              <a:rPr lang="en-US" smtClean="0"/>
              <a:t>3/18/2024</a:t>
            </a:fld>
            <a:endParaRPr lang="en-US"/>
          </a:p>
        </p:txBody>
      </p:sp>
      <p:sp>
        <p:nvSpPr>
          <p:cNvPr id="5" name="Slide Number Placeholder 4"/>
          <p:cNvSpPr>
            <a:spLocks noGrp="1" noEditPoints="1"/>
          </p:cNvSpPr>
          <p:nvPr>
            <p:ph type="sldNum" sz="quarter" idx="12"/>
          </p:nvPr>
        </p:nvSpPr>
        <p:spPr>
          <a:xfrm>
            <a:off x="21910068" y="13002344"/>
            <a:ext cx="1102332" cy="645435"/>
          </a:xfrm>
        </p:spPr>
        <p:txBody>
          <a:bodyPr/>
          <a:lstStyle/>
          <a:p>
            <a:fld id="{D57F1E4F-1CFF-5643-939E-217C01CDF565}" type="slidenum">
              <a:rPr lang="en-US" smtClean="0"/>
              <a:t>73</a:t>
            </a:fld>
            <a:endParaRPr lang="en-US"/>
          </a:p>
        </p:txBody>
      </p:sp>
      <p:sp>
        <p:nvSpPr>
          <p:cNvPr id="17" name="TextBox 16"/>
          <p:cNvSpPr txBox="1"/>
          <p:nvPr/>
        </p:nvSpPr>
        <p:spPr>
          <a:xfrm>
            <a:off x="16768360" y="13008939"/>
            <a:ext cx="4115540" cy="497534"/>
          </a:xfrm>
          <a:prstGeom prst="rect">
            <a:avLst/>
          </a:prstGeom>
          <a:noFill/>
        </p:spPr>
        <p:txBody>
          <a:bodyPr wrap="square" rtlCol="0">
            <a:spAutoFit/>
          </a:bodyPr>
          <a:lstStyle/>
          <a:p>
            <a:r>
              <a:rPr lang="fi-FI" sz="2701">
                <a:solidFill>
                  <a:schemeClr val="bg1"/>
                </a:solidFill>
              </a:rPr>
              <a:t>~9000 kW in HPL</a:t>
            </a:r>
          </a:p>
        </p:txBody>
      </p:sp>
      <p:sp>
        <p:nvSpPr>
          <p:cNvPr id="42" name="TextBox 41"/>
          <p:cNvSpPr txBox="1"/>
          <p:nvPr/>
        </p:nvSpPr>
        <p:spPr>
          <a:xfrm>
            <a:off x="20021796" y="2072146"/>
            <a:ext cx="2603500" cy="422331"/>
          </a:xfrm>
          <a:prstGeom prst="rect">
            <a:avLst/>
          </a:prstGeom>
          <a:noFill/>
        </p:spPr>
        <p:txBody>
          <a:bodyPr wrap="square">
            <a:spAutoFit/>
          </a:bodyPr>
          <a:lstStyle/>
          <a:p>
            <a:r>
              <a:rPr lang="fi-FI" sz="2200" b="1">
                <a:solidFill>
                  <a:schemeClr val="bg1"/>
                </a:solidFill>
              </a:rPr>
              <a:t>DCR 6x 1750kW</a:t>
            </a:r>
          </a:p>
        </p:txBody>
      </p:sp>
      <p:sp>
        <p:nvSpPr>
          <p:cNvPr id="21" name="TextBox 20"/>
          <p:cNvSpPr txBox="1"/>
          <p:nvPr/>
        </p:nvSpPr>
        <p:spPr>
          <a:xfrm>
            <a:off x="1231490" y="3017573"/>
            <a:ext cx="21393806" cy="2032558"/>
          </a:xfrm>
          <a:prstGeom prst="rect">
            <a:avLst/>
          </a:prstGeom>
          <a:noFill/>
        </p:spPr>
        <p:txBody>
          <a:bodyPr wrap="square" rtlCol="0">
            <a:spAutoFit/>
          </a:bodyPr>
          <a:lstStyle/>
          <a:p>
            <a:pPr>
              <a:lnSpc>
                <a:spcPct val="150000"/>
              </a:lnSpc>
            </a:pPr>
            <a:r>
              <a:rPr lang="en-US" sz="2933"/>
              <a:t>Three individually controlled cooling modules started in 2300kW steps based on LUMI IT power</a:t>
            </a:r>
          </a:p>
          <a:p>
            <a:pPr marL="571501" indent="-571501">
              <a:lnSpc>
                <a:spcPct val="150000"/>
              </a:lnSpc>
              <a:buFont typeface="Arial" panose="020B0604020202020204" pitchFamily="34" charset="0"/>
              <a:buChar char="•"/>
            </a:pPr>
            <a:r>
              <a:rPr lang="en-US" sz="2933" b="1"/>
              <a:t>Mechanical cooling </a:t>
            </a:r>
            <a:r>
              <a:rPr lang="en-US" sz="2933"/>
              <a:t>and heat reuse for district heating</a:t>
            </a:r>
            <a:r>
              <a:rPr lang="en-US" sz="2933" b="1"/>
              <a:t> </a:t>
            </a:r>
            <a:r>
              <a:rPr lang="en-US" sz="2933"/>
              <a:t>with three heat pumps.</a:t>
            </a:r>
          </a:p>
          <a:p>
            <a:pPr marL="1485901" lvl="1" indent="-571501">
              <a:lnSpc>
                <a:spcPct val="150000"/>
              </a:lnSpc>
              <a:buFont typeface="Arial" panose="020B0604020202020204" pitchFamily="34" charset="0"/>
              <a:buChar char="•"/>
            </a:pPr>
            <a:r>
              <a:rPr lang="en-US" sz="2933"/>
              <a:t> 2400kW cooling and 3000 kW of heating capacity/heat pump.</a:t>
            </a:r>
          </a:p>
        </p:txBody>
      </p:sp>
      <p:pic>
        <p:nvPicPr>
          <p:cNvPr id="25" name="Picture 24"/>
          <p:cNvPicPr>
            <a:picLocks noChangeAspect="1"/>
          </p:cNvPicPr>
          <p:nvPr/>
        </p:nvPicPr>
        <p:blipFill>
          <a:blip r:embed="rId4"/>
          <a:srcRect/>
          <a:stretch>
            <a:fillRect/>
          </a:stretch>
        </p:blipFill>
        <p:spPr>
          <a:xfrm>
            <a:off x="19782214" y="9247760"/>
            <a:ext cx="3468024" cy="2876998"/>
          </a:xfrm>
          <a:prstGeom prst="rect">
            <a:avLst/>
          </a:prstGeom>
        </p:spPr>
      </p:pic>
      <p:sp>
        <p:nvSpPr>
          <p:cNvPr id="27" name="Arrow: Up 26"/>
          <p:cNvSpPr/>
          <p:nvPr/>
        </p:nvSpPr>
        <p:spPr>
          <a:xfrm>
            <a:off x="21451392" y="11518230"/>
            <a:ext cx="622302" cy="583514"/>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sz="2701"/>
          </a:p>
        </p:txBody>
      </p:sp>
      <p:sp>
        <p:nvSpPr>
          <p:cNvPr id="28" name="TextBox 27"/>
          <p:cNvSpPr txBox="1"/>
          <p:nvPr/>
        </p:nvSpPr>
        <p:spPr>
          <a:xfrm>
            <a:off x="20137670" y="12006758"/>
            <a:ext cx="3112568" cy="490013"/>
          </a:xfrm>
          <a:prstGeom prst="rect">
            <a:avLst/>
          </a:prstGeom>
          <a:noFill/>
        </p:spPr>
        <p:txBody>
          <a:bodyPr wrap="square" rtlCol="0">
            <a:spAutoFit/>
          </a:bodyPr>
          <a:lstStyle/>
          <a:p>
            <a:r>
              <a:rPr lang="fi-FI" sz="2667"/>
              <a:t>~8000 kW in HPL</a:t>
            </a:r>
          </a:p>
        </p:txBody>
      </p:sp>
      <p:sp>
        <p:nvSpPr>
          <p:cNvPr id="3" name="TextBox 2"/>
          <p:cNvSpPr txBox="1"/>
          <p:nvPr/>
        </p:nvSpPr>
        <p:spPr>
          <a:xfrm>
            <a:off x="5960077" y="11864371"/>
            <a:ext cx="2880321" cy="407291"/>
          </a:xfrm>
          <a:prstGeom prst="rect">
            <a:avLst/>
          </a:prstGeom>
          <a:noFill/>
        </p:spPr>
        <p:txBody>
          <a:bodyPr wrap="square" rtlCol="0">
            <a:spAutoFit/>
          </a:bodyPr>
          <a:lstStyle/>
          <a:p>
            <a:r>
              <a:rPr lang="fi-FI" sz="2133">
                <a:solidFill>
                  <a:srgbClr val="C00000"/>
                </a:solidFill>
              </a:rPr>
              <a:t>3000kW </a:t>
            </a:r>
            <a:r>
              <a:rPr lang="fi-FI" sz="2133"/>
              <a:t>/</a:t>
            </a:r>
            <a:r>
              <a:rPr lang="fi-FI" sz="2133">
                <a:solidFill>
                  <a:srgbClr val="C00000"/>
                </a:solidFill>
              </a:rPr>
              <a:t> </a:t>
            </a:r>
            <a:r>
              <a:rPr lang="fi-FI" sz="2133">
                <a:solidFill>
                  <a:schemeClr val="tx2"/>
                </a:solidFill>
              </a:rPr>
              <a:t>2400kW</a:t>
            </a:r>
            <a:endParaRPr lang="fi-FI" sz="2133">
              <a:solidFill>
                <a:srgbClr val="C00000"/>
              </a:solidFill>
            </a:endParaRPr>
          </a:p>
        </p:txBody>
      </p:sp>
      <p:sp>
        <p:nvSpPr>
          <p:cNvPr id="8" name="TextBox 7"/>
          <p:cNvSpPr txBox="1"/>
          <p:nvPr/>
        </p:nvSpPr>
        <p:spPr>
          <a:xfrm>
            <a:off x="1606821" y="11864371"/>
            <a:ext cx="2328261" cy="407291"/>
          </a:xfrm>
          <a:prstGeom prst="rect">
            <a:avLst/>
          </a:prstGeom>
          <a:noFill/>
        </p:spPr>
        <p:txBody>
          <a:bodyPr wrap="square" rtlCol="0">
            <a:spAutoFit/>
          </a:bodyPr>
          <a:lstStyle/>
          <a:p>
            <a:r>
              <a:rPr lang="fi-FI" sz="2133">
                <a:solidFill>
                  <a:srgbClr val="C00000"/>
                </a:solidFill>
              </a:rPr>
              <a:t>10 000kW</a:t>
            </a:r>
          </a:p>
        </p:txBody>
      </p:sp>
      <p:pic>
        <p:nvPicPr>
          <p:cNvPr id="9" name="Picture 8"/>
          <p:cNvPicPr>
            <a:picLocks noChangeAspect="1"/>
          </p:cNvPicPr>
          <p:nvPr/>
        </p:nvPicPr>
        <p:blipFill>
          <a:blip r:embed="rId5"/>
          <a:srcRect/>
          <a:stretch>
            <a:fillRect/>
          </a:stretch>
        </p:blipFill>
        <p:spPr>
          <a:xfrm>
            <a:off x="14807342" y="12610224"/>
            <a:ext cx="5214454" cy="7664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rcRect/>
          <a:stretch>
            <a:fillRect/>
          </a:stretch>
        </p:blipFill>
        <p:spPr>
          <a:xfrm>
            <a:off x="1438805" y="5528328"/>
            <a:ext cx="18460411" cy="6919387"/>
          </a:xfrm>
          <a:prstGeom prst="rect">
            <a:avLst/>
          </a:prstGeom>
        </p:spPr>
      </p:pic>
      <p:sp>
        <p:nvSpPr>
          <p:cNvPr id="2" name="Title 1"/>
          <p:cNvSpPr>
            <a:spLocks noGrp="1" noEditPoints="1"/>
          </p:cNvSpPr>
          <p:nvPr>
            <p:ph type="title"/>
          </p:nvPr>
        </p:nvSpPr>
        <p:spPr/>
        <p:txBody>
          <a:bodyPr>
            <a:normAutofit/>
          </a:bodyPr>
          <a:lstStyle/>
          <a:p>
            <a:r>
              <a:rPr lang="en-US" kern="1200" noProof="0">
                <a:solidFill>
                  <a:prstClr val="black"/>
                </a:solidFill>
                <a:latin typeface="+mj-lt"/>
              </a:rPr>
              <a:t>LUMI cooling and heat reuse</a:t>
            </a:r>
            <a:endParaRPr lang="en-US" b="1" noProof="0">
              <a:latin typeface="+mj-lt"/>
            </a:endParaRPr>
          </a:p>
        </p:txBody>
      </p:sp>
      <p:sp>
        <p:nvSpPr>
          <p:cNvPr id="4" name="Date Placeholder 3"/>
          <p:cNvSpPr>
            <a:spLocks noGrp="1" noEditPoints="1"/>
          </p:cNvSpPr>
          <p:nvPr>
            <p:ph type="dt" sz="half" idx="10"/>
          </p:nvPr>
        </p:nvSpPr>
        <p:spPr/>
        <p:txBody>
          <a:bodyPr/>
          <a:lstStyle/>
          <a:p>
            <a:fld id="{2F0FD9E0-E380-3B44-BCCB-530A1FF37C6C}" type="datetime1">
              <a:rPr lang="en-US" smtClean="0"/>
              <a:t>3/18/2024</a:t>
            </a:fld>
            <a:endParaRPr lang="en-US"/>
          </a:p>
        </p:txBody>
      </p:sp>
      <p:sp>
        <p:nvSpPr>
          <p:cNvPr id="5" name="Slide Number Placeholder 4"/>
          <p:cNvSpPr>
            <a:spLocks noGrp="1" noEditPoints="1"/>
          </p:cNvSpPr>
          <p:nvPr>
            <p:ph type="sldNum" sz="quarter" idx="12"/>
          </p:nvPr>
        </p:nvSpPr>
        <p:spPr>
          <a:xfrm>
            <a:off x="21910068" y="13002344"/>
            <a:ext cx="1102332" cy="645435"/>
          </a:xfrm>
        </p:spPr>
        <p:txBody>
          <a:bodyPr/>
          <a:lstStyle/>
          <a:p>
            <a:fld id="{D57F1E4F-1CFF-5643-939E-217C01CDF565}" type="slidenum">
              <a:rPr lang="en-US" smtClean="0"/>
              <a:t>74</a:t>
            </a:fld>
            <a:endParaRPr lang="en-US"/>
          </a:p>
        </p:txBody>
      </p:sp>
      <p:sp>
        <p:nvSpPr>
          <p:cNvPr id="17" name="TextBox 16"/>
          <p:cNvSpPr txBox="1"/>
          <p:nvPr/>
        </p:nvSpPr>
        <p:spPr>
          <a:xfrm>
            <a:off x="16768360" y="13008939"/>
            <a:ext cx="4115540" cy="497534"/>
          </a:xfrm>
          <a:prstGeom prst="rect">
            <a:avLst/>
          </a:prstGeom>
          <a:noFill/>
        </p:spPr>
        <p:txBody>
          <a:bodyPr wrap="square" rtlCol="0">
            <a:spAutoFit/>
          </a:bodyPr>
          <a:lstStyle/>
          <a:p>
            <a:r>
              <a:rPr lang="fi-FI" sz="2701">
                <a:solidFill>
                  <a:schemeClr val="bg1"/>
                </a:solidFill>
              </a:rPr>
              <a:t>~9000 kW in HPL</a:t>
            </a:r>
          </a:p>
        </p:txBody>
      </p:sp>
      <p:sp>
        <p:nvSpPr>
          <p:cNvPr id="42" name="TextBox 41"/>
          <p:cNvSpPr txBox="1"/>
          <p:nvPr/>
        </p:nvSpPr>
        <p:spPr>
          <a:xfrm>
            <a:off x="20021796" y="2072146"/>
            <a:ext cx="2603500" cy="422331"/>
          </a:xfrm>
          <a:prstGeom prst="rect">
            <a:avLst/>
          </a:prstGeom>
          <a:noFill/>
        </p:spPr>
        <p:txBody>
          <a:bodyPr wrap="square">
            <a:spAutoFit/>
          </a:bodyPr>
          <a:lstStyle/>
          <a:p>
            <a:r>
              <a:rPr lang="fi-FI" sz="2200" b="1">
                <a:solidFill>
                  <a:schemeClr val="bg1"/>
                </a:solidFill>
              </a:rPr>
              <a:t>DCR 6x 1750kW</a:t>
            </a:r>
          </a:p>
        </p:txBody>
      </p:sp>
      <p:sp>
        <p:nvSpPr>
          <p:cNvPr id="21" name="TextBox 20"/>
          <p:cNvSpPr txBox="1"/>
          <p:nvPr/>
        </p:nvSpPr>
        <p:spPr>
          <a:xfrm>
            <a:off x="1231488" y="3029741"/>
            <a:ext cx="21393806" cy="2695498"/>
          </a:xfrm>
          <a:prstGeom prst="rect">
            <a:avLst/>
          </a:prstGeom>
          <a:noFill/>
        </p:spPr>
        <p:txBody>
          <a:bodyPr wrap="square" rtlCol="0">
            <a:spAutoFit/>
          </a:bodyPr>
          <a:lstStyle/>
          <a:p>
            <a:pPr>
              <a:lnSpc>
                <a:spcPct val="150000"/>
              </a:lnSpc>
            </a:pPr>
            <a:r>
              <a:rPr lang="en-US" sz="2933"/>
              <a:t>Three individually controlled cooling modules started in 2300kW steps based on LUMI IT power</a:t>
            </a:r>
          </a:p>
          <a:p>
            <a:pPr marL="571501" indent="-571501">
              <a:lnSpc>
                <a:spcPct val="150000"/>
              </a:lnSpc>
              <a:buFont typeface="Arial" panose="020B0604020202020204" pitchFamily="34" charset="0"/>
              <a:buChar char="•"/>
            </a:pPr>
            <a:r>
              <a:rPr lang="en-US" sz="2933" b="1"/>
              <a:t>Partial free cooling </a:t>
            </a:r>
            <a:r>
              <a:rPr lang="en-US" sz="2933"/>
              <a:t>with heat pumps and free cooling heat exchangers + DCRs.</a:t>
            </a:r>
          </a:p>
          <a:p>
            <a:pPr marL="1485901" lvl="1" indent="-571501">
              <a:lnSpc>
                <a:spcPct val="150000"/>
              </a:lnSpc>
              <a:buFont typeface="Arial" panose="020B0604020202020204" pitchFamily="34" charset="0"/>
              <a:buChar char="•"/>
            </a:pPr>
            <a:r>
              <a:rPr lang="en-US" sz="2933"/>
              <a:t>Partial free cooling is used 15 minutes in CGM startup, if there is an alarm on heat pump or the heat pump outlet is &gt;1.5 °C over setpoint</a:t>
            </a:r>
          </a:p>
        </p:txBody>
      </p:sp>
      <p:pic>
        <p:nvPicPr>
          <p:cNvPr id="25" name="Picture 24"/>
          <p:cNvPicPr>
            <a:picLocks noChangeAspect="1"/>
          </p:cNvPicPr>
          <p:nvPr/>
        </p:nvPicPr>
        <p:blipFill>
          <a:blip r:embed="rId4"/>
          <a:srcRect/>
          <a:stretch>
            <a:fillRect/>
          </a:stretch>
        </p:blipFill>
        <p:spPr>
          <a:xfrm>
            <a:off x="19782214" y="9247760"/>
            <a:ext cx="3468024" cy="2876998"/>
          </a:xfrm>
          <a:prstGeom prst="rect">
            <a:avLst/>
          </a:prstGeom>
        </p:spPr>
      </p:pic>
      <p:sp>
        <p:nvSpPr>
          <p:cNvPr id="27" name="Arrow: Up 26"/>
          <p:cNvSpPr/>
          <p:nvPr/>
        </p:nvSpPr>
        <p:spPr>
          <a:xfrm>
            <a:off x="21451392" y="11518230"/>
            <a:ext cx="622302" cy="583514"/>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sz="2701"/>
          </a:p>
        </p:txBody>
      </p:sp>
      <p:sp>
        <p:nvSpPr>
          <p:cNvPr id="28" name="TextBox 27"/>
          <p:cNvSpPr txBox="1"/>
          <p:nvPr/>
        </p:nvSpPr>
        <p:spPr>
          <a:xfrm>
            <a:off x="20137670" y="12006758"/>
            <a:ext cx="3112568" cy="490013"/>
          </a:xfrm>
          <a:prstGeom prst="rect">
            <a:avLst/>
          </a:prstGeom>
          <a:noFill/>
        </p:spPr>
        <p:txBody>
          <a:bodyPr wrap="square" rtlCol="0">
            <a:spAutoFit/>
          </a:bodyPr>
          <a:lstStyle/>
          <a:p>
            <a:r>
              <a:rPr lang="fi-FI" sz="2667"/>
              <a:t>~8000 kW in HPL</a:t>
            </a:r>
          </a:p>
        </p:txBody>
      </p:sp>
      <p:sp>
        <p:nvSpPr>
          <p:cNvPr id="72" name="TextBox 71"/>
          <p:cNvSpPr txBox="1"/>
          <p:nvPr/>
        </p:nvSpPr>
        <p:spPr>
          <a:xfrm>
            <a:off x="5960077" y="11864371"/>
            <a:ext cx="2880321" cy="407291"/>
          </a:xfrm>
          <a:prstGeom prst="rect">
            <a:avLst/>
          </a:prstGeom>
          <a:noFill/>
        </p:spPr>
        <p:txBody>
          <a:bodyPr wrap="square" rtlCol="0">
            <a:spAutoFit/>
          </a:bodyPr>
          <a:lstStyle/>
          <a:p>
            <a:r>
              <a:rPr lang="fi-FI" sz="2133">
                <a:solidFill>
                  <a:srgbClr val="C00000"/>
                </a:solidFill>
              </a:rPr>
              <a:t>3000kW </a:t>
            </a:r>
            <a:r>
              <a:rPr lang="fi-FI" sz="2133"/>
              <a:t>/</a:t>
            </a:r>
            <a:r>
              <a:rPr lang="fi-FI" sz="2133">
                <a:solidFill>
                  <a:srgbClr val="C00000"/>
                </a:solidFill>
              </a:rPr>
              <a:t> </a:t>
            </a:r>
            <a:r>
              <a:rPr lang="fi-FI" sz="2133">
                <a:solidFill>
                  <a:schemeClr val="tx2"/>
                </a:solidFill>
              </a:rPr>
              <a:t>2400kW</a:t>
            </a:r>
            <a:endParaRPr lang="fi-FI" sz="2133">
              <a:solidFill>
                <a:srgbClr val="C00000"/>
              </a:solidFill>
            </a:endParaRPr>
          </a:p>
        </p:txBody>
      </p:sp>
      <p:sp>
        <p:nvSpPr>
          <p:cNvPr id="75" name="TextBox 74"/>
          <p:cNvSpPr txBox="1"/>
          <p:nvPr/>
        </p:nvSpPr>
        <p:spPr>
          <a:xfrm>
            <a:off x="1681344" y="8778214"/>
            <a:ext cx="1788450" cy="407291"/>
          </a:xfrm>
          <a:prstGeom prst="rect">
            <a:avLst/>
          </a:prstGeom>
          <a:noFill/>
        </p:spPr>
        <p:txBody>
          <a:bodyPr wrap="square" rtlCol="0">
            <a:spAutoFit/>
          </a:bodyPr>
          <a:lstStyle/>
          <a:p>
            <a:r>
              <a:rPr lang="fi-FI" sz="2133">
                <a:solidFill>
                  <a:schemeClr val="tx2"/>
                </a:solidFill>
              </a:rPr>
              <a:t>10 000kW</a:t>
            </a:r>
            <a:endParaRPr lang="fi-FI" sz="2133">
              <a:solidFill>
                <a:srgbClr val="C00000"/>
              </a:solidFill>
            </a:endParaRPr>
          </a:p>
        </p:txBody>
      </p:sp>
      <p:sp>
        <p:nvSpPr>
          <p:cNvPr id="3" name="TextBox 2"/>
          <p:cNvSpPr txBox="1"/>
          <p:nvPr/>
        </p:nvSpPr>
        <p:spPr>
          <a:xfrm>
            <a:off x="1606821" y="11864371"/>
            <a:ext cx="2328261" cy="407291"/>
          </a:xfrm>
          <a:prstGeom prst="rect">
            <a:avLst/>
          </a:prstGeom>
          <a:noFill/>
        </p:spPr>
        <p:txBody>
          <a:bodyPr wrap="square" rtlCol="0">
            <a:spAutoFit/>
          </a:bodyPr>
          <a:lstStyle/>
          <a:p>
            <a:r>
              <a:rPr lang="fi-FI" sz="2133">
                <a:solidFill>
                  <a:srgbClr val="C00000"/>
                </a:solidFill>
              </a:rPr>
              <a:t>10 000kW</a:t>
            </a:r>
          </a:p>
        </p:txBody>
      </p:sp>
      <p:pic>
        <p:nvPicPr>
          <p:cNvPr id="7" name="Picture 6"/>
          <p:cNvPicPr>
            <a:picLocks noChangeAspect="1"/>
          </p:cNvPicPr>
          <p:nvPr/>
        </p:nvPicPr>
        <p:blipFill>
          <a:blip r:embed="rId5"/>
          <a:srcRect/>
          <a:stretch>
            <a:fillRect/>
          </a:stretch>
        </p:blipFill>
        <p:spPr>
          <a:xfrm>
            <a:off x="14807342" y="12610224"/>
            <a:ext cx="5214454" cy="7664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p:cNvPicPr>
            <a:picLocks noChangeAspect="1"/>
          </p:cNvPicPr>
          <p:nvPr/>
        </p:nvPicPr>
        <p:blipFill>
          <a:blip r:embed="rId3"/>
          <a:srcRect/>
          <a:stretch>
            <a:fillRect/>
          </a:stretch>
        </p:blipFill>
        <p:spPr>
          <a:xfrm>
            <a:off x="1235578" y="5500669"/>
            <a:ext cx="18641222" cy="6686369"/>
          </a:xfrm>
          <a:prstGeom prst="rect">
            <a:avLst/>
          </a:prstGeom>
        </p:spPr>
      </p:pic>
      <p:sp>
        <p:nvSpPr>
          <p:cNvPr id="2" name="Title 1"/>
          <p:cNvSpPr>
            <a:spLocks noGrp="1" noEditPoints="1"/>
          </p:cNvSpPr>
          <p:nvPr>
            <p:ph type="title"/>
          </p:nvPr>
        </p:nvSpPr>
        <p:spPr>
          <a:xfrm>
            <a:off x="1676400" y="1362072"/>
            <a:ext cx="18045952" cy="1093261"/>
          </a:xfrm>
        </p:spPr>
        <p:txBody>
          <a:bodyPr>
            <a:normAutofit/>
          </a:bodyPr>
          <a:lstStyle/>
          <a:p>
            <a:r>
              <a:rPr lang="en-US" kern="1200" noProof="0">
                <a:solidFill>
                  <a:prstClr val="black"/>
                </a:solidFill>
                <a:latin typeface="+mj-lt"/>
              </a:rPr>
              <a:t>LUMI Cooling and heat re-use</a:t>
            </a:r>
            <a:endParaRPr lang="en-US" b="1" noProof="0">
              <a:latin typeface="+mj-lt"/>
            </a:endParaRPr>
          </a:p>
        </p:txBody>
      </p:sp>
      <p:sp>
        <p:nvSpPr>
          <p:cNvPr id="4" name="Date Placeholder 3"/>
          <p:cNvSpPr>
            <a:spLocks noGrp="1" noEditPoints="1"/>
          </p:cNvSpPr>
          <p:nvPr>
            <p:ph type="dt" sz="half" idx="10"/>
          </p:nvPr>
        </p:nvSpPr>
        <p:spPr/>
        <p:txBody>
          <a:bodyPr/>
          <a:lstStyle/>
          <a:p>
            <a:fld id="{2F0FD9E0-E380-3B44-BCCB-530A1FF37C6C}" type="datetime1">
              <a:rPr lang="en-US" smtClean="0"/>
              <a:t>3/18/2024</a:t>
            </a:fld>
            <a:endParaRPr lang="en-US"/>
          </a:p>
        </p:txBody>
      </p:sp>
      <p:sp>
        <p:nvSpPr>
          <p:cNvPr id="5" name="Slide Number Placeholder 4"/>
          <p:cNvSpPr>
            <a:spLocks noGrp="1" noEditPoints="1"/>
          </p:cNvSpPr>
          <p:nvPr>
            <p:ph type="sldNum" sz="quarter" idx="12"/>
          </p:nvPr>
        </p:nvSpPr>
        <p:spPr>
          <a:xfrm>
            <a:off x="21910068" y="13002344"/>
            <a:ext cx="1102332" cy="645435"/>
          </a:xfrm>
        </p:spPr>
        <p:txBody>
          <a:bodyPr/>
          <a:lstStyle/>
          <a:p>
            <a:fld id="{D57F1E4F-1CFF-5643-939E-217C01CDF565}" type="slidenum">
              <a:rPr lang="en-US" smtClean="0"/>
              <a:t>75</a:t>
            </a:fld>
            <a:endParaRPr lang="en-US"/>
          </a:p>
        </p:txBody>
      </p:sp>
      <p:sp>
        <p:nvSpPr>
          <p:cNvPr id="17" name="TextBox 16"/>
          <p:cNvSpPr txBox="1"/>
          <p:nvPr/>
        </p:nvSpPr>
        <p:spPr>
          <a:xfrm>
            <a:off x="16768360" y="13008939"/>
            <a:ext cx="4115540" cy="497534"/>
          </a:xfrm>
          <a:prstGeom prst="rect">
            <a:avLst/>
          </a:prstGeom>
          <a:noFill/>
        </p:spPr>
        <p:txBody>
          <a:bodyPr wrap="square" rtlCol="0">
            <a:spAutoFit/>
          </a:bodyPr>
          <a:lstStyle/>
          <a:p>
            <a:r>
              <a:rPr lang="fi-FI" sz="2701">
                <a:solidFill>
                  <a:schemeClr val="bg1"/>
                </a:solidFill>
              </a:rPr>
              <a:t>~9000 kW in HPL</a:t>
            </a:r>
          </a:p>
        </p:txBody>
      </p:sp>
      <p:sp>
        <p:nvSpPr>
          <p:cNvPr id="42" name="TextBox 41"/>
          <p:cNvSpPr txBox="1"/>
          <p:nvPr/>
        </p:nvSpPr>
        <p:spPr>
          <a:xfrm>
            <a:off x="20021796" y="2072146"/>
            <a:ext cx="2603500" cy="422331"/>
          </a:xfrm>
          <a:prstGeom prst="rect">
            <a:avLst/>
          </a:prstGeom>
          <a:noFill/>
        </p:spPr>
        <p:txBody>
          <a:bodyPr wrap="square">
            <a:spAutoFit/>
          </a:bodyPr>
          <a:lstStyle/>
          <a:p>
            <a:r>
              <a:rPr lang="fi-FI" sz="2200" b="1">
                <a:solidFill>
                  <a:schemeClr val="bg1"/>
                </a:solidFill>
              </a:rPr>
              <a:t>DCR 6x 1750kW</a:t>
            </a:r>
          </a:p>
        </p:txBody>
      </p:sp>
      <p:sp>
        <p:nvSpPr>
          <p:cNvPr id="21" name="TextBox 20"/>
          <p:cNvSpPr txBox="1"/>
          <p:nvPr/>
        </p:nvSpPr>
        <p:spPr>
          <a:xfrm>
            <a:off x="1231488" y="3029741"/>
            <a:ext cx="21393806" cy="2695498"/>
          </a:xfrm>
          <a:prstGeom prst="rect">
            <a:avLst/>
          </a:prstGeom>
          <a:noFill/>
        </p:spPr>
        <p:txBody>
          <a:bodyPr wrap="square" rtlCol="0">
            <a:spAutoFit/>
          </a:bodyPr>
          <a:lstStyle/>
          <a:p>
            <a:pPr>
              <a:lnSpc>
                <a:spcPct val="150000"/>
              </a:lnSpc>
            </a:pPr>
            <a:r>
              <a:rPr lang="en-US" sz="2933"/>
              <a:t>Three individually controlled cooling modules started in 2300kW steps based on LUMI IT power</a:t>
            </a:r>
          </a:p>
          <a:p>
            <a:pPr marL="571501" indent="-571501">
              <a:lnSpc>
                <a:spcPct val="150000"/>
              </a:lnSpc>
              <a:buFont typeface="Arial" panose="020B0604020202020204" pitchFamily="34" charset="0"/>
              <a:buChar char="•"/>
            </a:pPr>
            <a:r>
              <a:rPr lang="en-US" sz="2933" b="1"/>
              <a:t>Partial free cooling with power limit</a:t>
            </a:r>
          </a:p>
          <a:p>
            <a:pPr marL="1485901" lvl="1" indent="-571501">
              <a:lnSpc>
                <a:spcPct val="150000"/>
              </a:lnSpc>
              <a:buFont typeface="Arial" panose="020B0604020202020204" pitchFamily="34" charset="0"/>
              <a:buChar char="•"/>
            </a:pPr>
            <a:r>
              <a:rPr lang="en-US" sz="2933"/>
              <a:t>Power limit is used if the district heating power plant indicates that there is not enough demand on the district heating network. Part of the heat load is bypassed to free cooling heat exchangers</a:t>
            </a:r>
          </a:p>
        </p:txBody>
      </p:sp>
      <p:pic>
        <p:nvPicPr>
          <p:cNvPr id="25" name="Picture 24"/>
          <p:cNvPicPr>
            <a:picLocks noChangeAspect="1"/>
          </p:cNvPicPr>
          <p:nvPr/>
        </p:nvPicPr>
        <p:blipFill>
          <a:blip r:embed="rId4"/>
          <a:srcRect/>
          <a:stretch>
            <a:fillRect/>
          </a:stretch>
        </p:blipFill>
        <p:spPr>
          <a:xfrm>
            <a:off x="19782214" y="9247760"/>
            <a:ext cx="3468024" cy="2876998"/>
          </a:xfrm>
          <a:prstGeom prst="rect">
            <a:avLst/>
          </a:prstGeom>
        </p:spPr>
      </p:pic>
      <p:sp>
        <p:nvSpPr>
          <p:cNvPr id="27" name="Arrow: Up 26"/>
          <p:cNvSpPr/>
          <p:nvPr/>
        </p:nvSpPr>
        <p:spPr>
          <a:xfrm>
            <a:off x="21451392" y="11518230"/>
            <a:ext cx="622302" cy="583514"/>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sz="2701"/>
          </a:p>
        </p:txBody>
      </p:sp>
      <p:sp>
        <p:nvSpPr>
          <p:cNvPr id="28" name="TextBox 27"/>
          <p:cNvSpPr txBox="1"/>
          <p:nvPr/>
        </p:nvSpPr>
        <p:spPr>
          <a:xfrm>
            <a:off x="20137670" y="12006758"/>
            <a:ext cx="3112568" cy="490013"/>
          </a:xfrm>
          <a:prstGeom prst="rect">
            <a:avLst/>
          </a:prstGeom>
          <a:noFill/>
        </p:spPr>
        <p:txBody>
          <a:bodyPr wrap="square" rtlCol="0">
            <a:spAutoFit/>
          </a:bodyPr>
          <a:lstStyle/>
          <a:p>
            <a:r>
              <a:rPr lang="fi-FI" sz="2667"/>
              <a:t>~8000 kW in HPL</a:t>
            </a:r>
          </a:p>
        </p:txBody>
      </p:sp>
      <p:sp>
        <p:nvSpPr>
          <p:cNvPr id="76" name="TextBox 75"/>
          <p:cNvSpPr txBox="1"/>
          <p:nvPr/>
        </p:nvSpPr>
        <p:spPr>
          <a:xfrm>
            <a:off x="8788342" y="8218912"/>
            <a:ext cx="2880320" cy="407291"/>
          </a:xfrm>
          <a:prstGeom prst="rect">
            <a:avLst/>
          </a:prstGeom>
          <a:noFill/>
        </p:spPr>
        <p:txBody>
          <a:bodyPr wrap="square" rtlCol="0">
            <a:spAutoFit/>
          </a:bodyPr>
          <a:lstStyle/>
          <a:p>
            <a:r>
              <a:rPr lang="fi-FI" sz="2133">
                <a:solidFill>
                  <a:schemeClr val="tx2"/>
                </a:solidFill>
              </a:rPr>
              <a:t>800kW</a:t>
            </a:r>
            <a:endParaRPr lang="fi-FI" sz="2133">
              <a:solidFill>
                <a:srgbClr val="C00000"/>
              </a:solidFill>
            </a:endParaRPr>
          </a:p>
        </p:txBody>
      </p:sp>
      <p:sp>
        <p:nvSpPr>
          <p:cNvPr id="7" name="TextBox 6"/>
          <p:cNvSpPr txBox="1"/>
          <p:nvPr/>
        </p:nvSpPr>
        <p:spPr>
          <a:xfrm>
            <a:off x="10699376" y="10489128"/>
            <a:ext cx="2880320" cy="407291"/>
          </a:xfrm>
          <a:prstGeom prst="rect">
            <a:avLst/>
          </a:prstGeom>
          <a:noFill/>
        </p:spPr>
        <p:txBody>
          <a:bodyPr wrap="square" rtlCol="0">
            <a:spAutoFit/>
          </a:bodyPr>
          <a:lstStyle/>
          <a:p>
            <a:r>
              <a:rPr lang="fi-FI" sz="2133">
                <a:solidFill>
                  <a:schemeClr val="tx2"/>
                </a:solidFill>
              </a:rPr>
              <a:t>800kW</a:t>
            </a:r>
            <a:endParaRPr lang="fi-FI" sz="2133">
              <a:solidFill>
                <a:srgbClr val="C00000"/>
              </a:solidFill>
            </a:endParaRPr>
          </a:p>
        </p:txBody>
      </p:sp>
      <p:sp>
        <p:nvSpPr>
          <p:cNvPr id="6" name="TextBox 5"/>
          <p:cNvSpPr txBox="1"/>
          <p:nvPr/>
        </p:nvSpPr>
        <p:spPr>
          <a:xfrm>
            <a:off x="5960077" y="11864371"/>
            <a:ext cx="2880321" cy="407291"/>
          </a:xfrm>
          <a:prstGeom prst="rect">
            <a:avLst/>
          </a:prstGeom>
          <a:noFill/>
        </p:spPr>
        <p:txBody>
          <a:bodyPr wrap="square" rtlCol="0">
            <a:spAutoFit/>
          </a:bodyPr>
          <a:lstStyle/>
          <a:p>
            <a:r>
              <a:rPr lang="fi-FI" sz="2133">
                <a:solidFill>
                  <a:srgbClr val="C00000"/>
                </a:solidFill>
              </a:rPr>
              <a:t>2000kW </a:t>
            </a:r>
            <a:r>
              <a:rPr lang="fi-FI" sz="2133"/>
              <a:t>/</a:t>
            </a:r>
            <a:r>
              <a:rPr lang="fi-FI" sz="2133">
                <a:solidFill>
                  <a:srgbClr val="C00000"/>
                </a:solidFill>
              </a:rPr>
              <a:t> </a:t>
            </a:r>
            <a:r>
              <a:rPr lang="fi-FI" sz="2133">
                <a:solidFill>
                  <a:schemeClr val="tx2"/>
                </a:solidFill>
              </a:rPr>
              <a:t>1600kW</a:t>
            </a:r>
            <a:endParaRPr lang="fi-FI" sz="2133">
              <a:solidFill>
                <a:srgbClr val="C00000"/>
              </a:solidFill>
            </a:endParaRPr>
          </a:p>
        </p:txBody>
      </p:sp>
      <p:sp>
        <p:nvSpPr>
          <p:cNvPr id="8" name="TextBox 7"/>
          <p:cNvSpPr txBox="1"/>
          <p:nvPr/>
        </p:nvSpPr>
        <p:spPr>
          <a:xfrm>
            <a:off x="1703080" y="8793430"/>
            <a:ext cx="1788450" cy="407291"/>
          </a:xfrm>
          <a:prstGeom prst="rect">
            <a:avLst/>
          </a:prstGeom>
          <a:noFill/>
        </p:spPr>
        <p:txBody>
          <a:bodyPr wrap="square" rtlCol="0">
            <a:spAutoFit/>
          </a:bodyPr>
          <a:lstStyle/>
          <a:p>
            <a:r>
              <a:rPr lang="fi-FI" sz="2133">
                <a:solidFill>
                  <a:schemeClr val="tx2"/>
                </a:solidFill>
              </a:rPr>
              <a:t>10 000kW</a:t>
            </a:r>
            <a:endParaRPr lang="fi-FI" sz="2133">
              <a:solidFill>
                <a:srgbClr val="C00000"/>
              </a:solidFill>
            </a:endParaRPr>
          </a:p>
        </p:txBody>
      </p:sp>
      <p:sp>
        <p:nvSpPr>
          <p:cNvPr id="3" name="TextBox 2"/>
          <p:cNvSpPr txBox="1"/>
          <p:nvPr/>
        </p:nvSpPr>
        <p:spPr>
          <a:xfrm>
            <a:off x="1606821" y="11864371"/>
            <a:ext cx="2328261" cy="407291"/>
          </a:xfrm>
          <a:prstGeom prst="rect">
            <a:avLst/>
          </a:prstGeom>
          <a:noFill/>
        </p:spPr>
        <p:txBody>
          <a:bodyPr wrap="square" rtlCol="0">
            <a:spAutoFit/>
          </a:bodyPr>
          <a:lstStyle/>
          <a:p>
            <a:r>
              <a:rPr lang="fi-FI" sz="2133">
                <a:solidFill>
                  <a:srgbClr val="C00000"/>
                </a:solidFill>
              </a:rPr>
              <a:t>10 000kW</a:t>
            </a:r>
          </a:p>
        </p:txBody>
      </p:sp>
      <p:pic>
        <p:nvPicPr>
          <p:cNvPr id="9" name="Picture 8"/>
          <p:cNvPicPr>
            <a:picLocks noChangeAspect="1"/>
          </p:cNvPicPr>
          <p:nvPr/>
        </p:nvPicPr>
        <p:blipFill>
          <a:blip r:embed="rId5"/>
          <a:srcRect/>
          <a:stretch>
            <a:fillRect/>
          </a:stretch>
        </p:blipFill>
        <p:spPr>
          <a:xfrm>
            <a:off x="14807342" y="12610224"/>
            <a:ext cx="5214454" cy="7664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8" name="Picture 2877"/>
          <p:cNvPicPr>
            <a:picLocks noChangeAspect="1"/>
          </p:cNvPicPr>
          <p:nvPr/>
        </p:nvPicPr>
        <p:blipFill>
          <a:blip r:embed="rId3"/>
          <a:srcRect/>
          <a:stretch>
            <a:fillRect/>
          </a:stretch>
        </p:blipFill>
        <p:spPr>
          <a:xfrm>
            <a:off x="1256976" y="5596856"/>
            <a:ext cx="18643870" cy="7366283"/>
          </a:xfrm>
          <a:prstGeom prst="rect">
            <a:avLst/>
          </a:prstGeom>
        </p:spPr>
      </p:pic>
      <p:sp>
        <p:nvSpPr>
          <p:cNvPr id="2" name="Title 1"/>
          <p:cNvSpPr>
            <a:spLocks noGrp="1" noEditPoints="1"/>
          </p:cNvSpPr>
          <p:nvPr>
            <p:ph type="title"/>
          </p:nvPr>
        </p:nvSpPr>
        <p:spPr/>
        <p:txBody>
          <a:bodyPr>
            <a:normAutofit fontScale="90000"/>
          </a:bodyPr>
          <a:lstStyle/>
          <a:p>
            <a:r>
              <a:rPr lang="en-US" sz="7200" kern="1200" noProof="0">
                <a:solidFill>
                  <a:prstClr val="black"/>
                </a:solidFill>
                <a:latin typeface="+mj-lt"/>
              </a:rPr>
              <a:t>LUMI Cooling and heat reuse</a:t>
            </a:r>
            <a:endParaRPr lang="en-US" b="1" noProof="0">
              <a:latin typeface="+mj-lt"/>
            </a:endParaRPr>
          </a:p>
        </p:txBody>
      </p:sp>
      <p:sp>
        <p:nvSpPr>
          <p:cNvPr id="4" name="Date Placeholder 3"/>
          <p:cNvSpPr>
            <a:spLocks noGrp="1" noEditPoints="1"/>
          </p:cNvSpPr>
          <p:nvPr>
            <p:ph type="dt" sz="half" idx="10"/>
          </p:nvPr>
        </p:nvSpPr>
        <p:spPr/>
        <p:txBody>
          <a:bodyPr/>
          <a:lstStyle/>
          <a:p>
            <a:fld id="{2F0FD9E0-E380-3B44-BCCB-530A1FF37C6C}" type="datetime1">
              <a:rPr lang="en-US" smtClean="0"/>
              <a:t>3/18/2024</a:t>
            </a:fld>
            <a:endParaRPr lang="en-US"/>
          </a:p>
        </p:txBody>
      </p:sp>
      <p:sp>
        <p:nvSpPr>
          <p:cNvPr id="5" name="Slide Number Placeholder 4"/>
          <p:cNvSpPr>
            <a:spLocks noGrp="1" noEditPoints="1"/>
          </p:cNvSpPr>
          <p:nvPr>
            <p:ph type="sldNum" sz="quarter" idx="12"/>
          </p:nvPr>
        </p:nvSpPr>
        <p:spPr>
          <a:xfrm>
            <a:off x="21910068" y="13002344"/>
            <a:ext cx="1102332" cy="645435"/>
          </a:xfrm>
        </p:spPr>
        <p:txBody>
          <a:bodyPr/>
          <a:lstStyle/>
          <a:p>
            <a:fld id="{D57F1E4F-1CFF-5643-939E-217C01CDF565}" type="slidenum">
              <a:rPr lang="en-US" smtClean="0"/>
              <a:t>76</a:t>
            </a:fld>
            <a:endParaRPr lang="en-US"/>
          </a:p>
        </p:txBody>
      </p:sp>
      <p:sp>
        <p:nvSpPr>
          <p:cNvPr id="17" name="TextBox 16"/>
          <p:cNvSpPr txBox="1"/>
          <p:nvPr/>
        </p:nvSpPr>
        <p:spPr>
          <a:xfrm>
            <a:off x="16768360" y="13008939"/>
            <a:ext cx="4115540" cy="497534"/>
          </a:xfrm>
          <a:prstGeom prst="rect">
            <a:avLst/>
          </a:prstGeom>
          <a:noFill/>
        </p:spPr>
        <p:txBody>
          <a:bodyPr wrap="square" rtlCol="0">
            <a:spAutoFit/>
          </a:bodyPr>
          <a:lstStyle/>
          <a:p>
            <a:r>
              <a:rPr lang="fi-FI" sz="2701">
                <a:solidFill>
                  <a:schemeClr val="bg1"/>
                </a:solidFill>
              </a:rPr>
              <a:t>~9000 kW in HPL</a:t>
            </a:r>
          </a:p>
        </p:txBody>
      </p:sp>
      <p:sp>
        <p:nvSpPr>
          <p:cNvPr id="42" name="TextBox 41"/>
          <p:cNvSpPr txBox="1"/>
          <p:nvPr/>
        </p:nvSpPr>
        <p:spPr>
          <a:xfrm>
            <a:off x="20021796" y="2072146"/>
            <a:ext cx="2603500" cy="422331"/>
          </a:xfrm>
          <a:prstGeom prst="rect">
            <a:avLst/>
          </a:prstGeom>
          <a:noFill/>
        </p:spPr>
        <p:txBody>
          <a:bodyPr wrap="square">
            <a:spAutoFit/>
          </a:bodyPr>
          <a:lstStyle/>
          <a:p>
            <a:r>
              <a:rPr lang="fi-FI" sz="2200" b="1">
                <a:solidFill>
                  <a:schemeClr val="bg1"/>
                </a:solidFill>
              </a:rPr>
              <a:t>DCR 6x 1750kW</a:t>
            </a:r>
          </a:p>
        </p:txBody>
      </p:sp>
      <p:sp>
        <p:nvSpPr>
          <p:cNvPr id="21" name="TextBox 20"/>
          <p:cNvSpPr txBox="1"/>
          <p:nvPr/>
        </p:nvSpPr>
        <p:spPr>
          <a:xfrm>
            <a:off x="1231488" y="2441509"/>
            <a:ext cx="21393806" cy="4021378"/>
          </a:xfrm>
          <a:prstGeom prst="rect">
            <a:avLst/>
          </a:prstGeom>
          <a:noFill/>
        </p:spPr>
        <p:txBody>
          <a:bodyPr wrap="square" rtlCol="0">
            <a:spAutoFit/>
          </a:bodyPr>
          <a:lstStyle/>
          <a:p>
            <a:pPr>
              <a:lnSpc>
                <a:spcPct val="150000"/>
              </a:lnSpc>
            </a:pPr>
            <a:r>
              <a:rPr lang="en-US" sz="2933"/>
              <a:t>Three individually controlled cooling modules started in 2300kW steps based on LUMI IT power</a:t>
            </a:r>
          </a:p>
          <a:p>
            <a:pPr marL="571501" indent="-571501">
              <a:lnSpc>
                <a:spcPct val="150000"/>
              </a:lnSpc>
              <a:buFont typeface="Arial" panose="020B0604020202020204" pitchFamily="34" charset="0"/>
              <a:buChar char="•"/>
            </a:pPr>
            <a:r>
              <a:rPr lang="en-US" sz="2933" b="1"/>
              <a:t>Free cooling </a:t>
            </a:r>
            <a:r>
              <a:rPr lang="en-US" sz="2933"/>
              <a:t>with 3x 3300kW heat exchanger and total of 10 000kW DCR capacity</a:t>
            </a:r>
          </a:p>
          <a:p>
            <a:pPr marL="1485901" lvl="1" indent="-571501">
              <a:lnSpc>
                <a:spcPct val="150000"/>
              </a:lnSpc>
              <a:buFont typeface="Arial" panose="020B0604020202020204" pitchFamily="34" charset="0"/>
              <a:buChar char="•"/>
            </a:pPr>
            <a:r>
              <a:rPr lang="en-US" sz="2933"/>
              <a:t>All three free cooling module heat exchangers are connected to the same main pipeline on rooftop DCRs </a:t>
            </a:r>
          </a:p>
          <a:p>
            <a:pPr marL="1485901" lvl="1" indent="-571501">
              <a:lnSpc>
                <a:spcPct val="150000"/>
              </a:lnSpc>
              <a:buFont typeface="Arial" panose="020B0604020202020204" pitchFamily="34" charset="0"/>
              <a:buChar char="•"/>
            </a:pPr>
            <a:r>
              <a:rPr lang="en-US" sz="2933"/>
              <a:t>Free cooling is only operated when there is no demand on the district heating network or during a LUMI maintenance break</a:t>
            </a:r>
          </a:p>
          <a:p>
            <a:pPr marL="1485901" lvl="1" indent="-571501">
              <a:lnSpc>
                <a:spcPct val="150000"/>
              </a:lnSpc>
              <a:buFont typeface="Arial" panose="020B0604020202020204" pitchFamily="34" charset="0"/>
              <a:buChar char="•"/>
            </a:pPr>
            <a:endParaRPr lang="en-US" sz="2933"/>
          </a:p>
        </p:txBody>
      </p:sp>
      <p:pic>
        <p:nvPicPr>
          <p:cNvPr id="25" name="Picture 24"/>
          <p:cNvPicPr>
            <a:picLocks noChangeAspect="1"/>
          </p:cNvPicPr>
          <p:nvPr/>
        </p:nvPicPr>
        <p:blipFill>
          <a:blip r:embed="rId4"/>
          <a:srcRect/>
          <a:stretch>
            <a:fillRect/>
          </a:stretch>
        </p:blipFill>
        <p:spPr>
          <a:xfrm>
            <a:off x="19782214" y="9247760"/>
            <a:ext cx="3468024" cy="2876998"/>
          </a:xfrm>
          <a:prstGeom prst="rect">
            <a:avLst/>
          </a:prstGeom>
        </p:spPr>
      </p:pic>
      <p:sp>
        <p:nvSpPr>
          <p:cNvPr id="27" name="Arrow: Up 26"/>
          <p:cNvSpPr/>
          <p:nvPr/>
        </p:nvSpPr>
        <p:spPr>
          <a:xfrm>
            <a:off x="21451392" y="11518230"/>
            <a:ext cx="622302" cy="583514"/>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sz="2701"/>
          </a:p>
        </p:txBody>
      </p:sp>
      <p:sp>
        <p:nvSpPr>
          <p:cNvPr id="28" name="TextBox 27"/>
          <p:cNvSpPr txBox="1"/>
          <p:nvPr/>
        </p:nvSpPr>
        <p:spPr>
          <a:xfrm>
            <a:off x="20137670" y="12006758"/>
            <a:ext cx="3112568" cy="490013"/>
          </a:xfrm>
          <a:prstGeom prst="rect">
            <a:avLst/>
          </a:prstGeom>
          <a:noFill/>
        </p:spPr>
        <p:txBody>
          <a:bodyPr wrap="square" rtlCol="0">
            <a:spAutoFit/>
          </a:bodyPr>
          <a:lstStyle/>
          <a:p>
            <a:r>
              <a:rPr lang="fi-FI" sz="2667"/>
              <a:t>~8000 kW in HPL</a:t>
            </a:r>
          </a:p>
        </p:txBody>
      </p:sp>
      <p:sp>
        <p:nvSpPr>
          <p:cNvPr id="2630" name="TextBox 2629"/>
          <p:cNvSpPr txBox="1"/>
          <p:nvPr/>
        </p:nvSpPr>
        <p:spPr>
          <a:xfrm>
            <a:off x="8777811" y="8218912"/>
            <a:ext cx="1788451" cy="407291"/>
          </a:xfrm>
          <a:prstGeom prst="rect">
            <a:avLst/>
          </a:prstGeom>
          <a:noFill/>
        </p:spPr>
        <p:txBody>
          <a:bodyPr wrap="square" rtlCol="0">
            <a:spAutoFit/>
          </a:bodyPr>
          <a:lstStyle/>
          <a:p>
            <a:r>
              <a:rPr lang="fi-FI" sz="2133">
                <a:solidFill>
                  <a:schemeClr val="tx2"/>
                </a:solidFill>
              </a:rPr>
              <a:t>3000kW</a:t>
            </a:r>
            <a:endParaRPr lang="fi-FI" sz="2133">
              <a:solidFill>
                <a:srgbClr val="C00000"/>
              </a:solidFill>
            </a:endParaRPr>
          </a:p>
        </p:txBody>
      </p:sp>
      <p:sp>
        <p:nvSpPr>
          <p:cNvPr id="3" name="TextBox 2"/>
          <p:cNvSpPr txBox="1"/>
          <p:nvPr/>
        </p:nvSpPr>
        <p:spPr>
          <a:xfrm>
            <a:off x="1822848" y="8793430"/>
            <a:ext cx="1788450" cy="407291"/>
          </a:xfrm>
          <a:prstGeom prst="rect">
            <a:avLst/>
          </a:prstGeom>
          <a:noFill/>
        </p:spPr>
        <p:txBody>
          <a:bodyPr wrap="square" rtlCol="0">
            <a:spAutoFit/>
          </a:bodyPr>
          <a:lstStyle/>
          <a:p>
            <a:r>
              <a:rPr lang="fi-FI" sz="2133">
                <a:solidFill>
                  <a:schemeClr val="tx2"/>
                </a:solidFill>
              </a:rPr>
              <a:t>10 000kW</a:t>
            </a:r>
            <a:endParaRPr lang="fi-FI" sz="2133">
              <a:solidFill>
                <a:srgbClr val="C00000"/>
              </a:solidFill>
            </a:endParaRPr>
          </a:p>
        </p:txBody>
      </p:sp>
      <p:pic>
        <p:nvPicPr>
          <p:cNvPr id="6" name="Picture 5"/>
          <p:cNvPicPr>
            <a:picLocks noChangeAspect="1"/>
          </p:cNvPicPr>
          <p:nvPr/>
        </p:nvPicPr>
        <p:blipFill>
          <a:blip r:embed="rId5"/>
          <a:srcRect/>
          <a:stretch>
            <a:fillRect/>
          </a:stretch>
        </p:blipFill>
        <p:spPr>
          <a:xfrm>
            <a:off x="14807342" y="12610224"/>
            <a:ext cx="5214454" cy="7664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normAutofit/>
          </a:bodyPr>
          <a:lstStyle/>
          <a:p>
            <a:r>
              <a:rPr lang="en-US" noProof="0"/>
              <a:t>Metrics</a:t>
            </a:r>
          </a:p>
        </p:txBody>
      </p:sp>
      <p:sp>
        <p:nvSpPr>
          <p:cNvPr id="3" name="Content Placeholder 2"/>
          <p:cNvSpPr>
            <a:spLocks noGrp="1" noEditPoints="1"/>
          </p:cNvSpPr>
          <p:nvPr>
            <p:ph idx="1"/>
          </p:nvPr>
        </p:nvSpPr>
        <p:spPr>
          <a:xfrm>
            <a:off x="1676400" y="3098802"/>
            <a:ext cx="21031200" cy="5871433"/>
          </a:xfrm>
        </p:spPr>
        <p:txBody>
          <a:bodyPr>
            <a:normAutofit/>
          </a:bodyPr>
          <a:lstStyle/>
          <a:p>
            <a:pPr>
              <a:lnSpc>
                <a:spcPct val="150000"/>
              </a:lnSpc>
            </a:pPr>
            <a:r>
              <a:rPr lang="en-US" noProof="0"/>
              <a:t>PUE (Power Usage Effectiveness) = </a:t>
            </a:r>
            <a:r>
              <a:rPr lang="en-US" noProof="0">
                <a:solidFill>
                  <a:schemeClr val="accent1"/>
                </a:solidFill>
              </a:rPr>
              <a:t>Total Energy </a:t>
            </a:r>
            <a:r>
              <a:rPr lang="en-US" noProof="0"/>
              <a:t>/ </a:t>
            </a:r>
            <a:r>
              <a:rPr lang="en-US" noProof="0">
                <a:solidFill>
                  <a:schemeClr val="accent1"/>
                </a:solidFill>
              </a:rPr>
              <a:t>IT Energy</a:t>
            </a:r>
          </a:p>
          <a:p>
            <a:pPr>
              <a:lnSpc>
                <a:spcPct val="150000"/>
              </a:lnSpc>
            </a:pPr>
            <a:r>
              <a:rPr lang="en-US" noProof="0"/>
              <a:t>ERE (Energy Reuse Effectiveness) = </a:t>
            </a:r>
            <a:r>
              <a:rPr lang="en-US" noProof="0">
                <a:solidFill>
                  <a:schemeClr val="accent1"/>
                </a:solidFill>
              </a:rPr>
              <a:t>Total Energy </a:t>
            </a:r>
            <a:r>
              <a:rPr lang="en-US" noProof="0"/>
              <a:t>– </a:t>
            </a:r>
            <a:r>
              <a:rPr lang="en-US" noProof="0">
                <a:solidFill>
                  <a:srgbClr val="C00000"/>
                </a:solidFill>
              </a:rPr>
              <a:t>Energy reuse </a:t>
            </a:r>
            <a:r>
              <a:rPr lang="en-US" noProof="0"/>
              <a:t>/ </a:t>
            </a:r>
            <a:r>
              <a:rPr lang="en-US" noProof="0">
                <a:solidFill>
                  <a:schemeClr val="accent1"/>
                </a:solidFill>
              </a:rPr>
              <a:t>IT Energy</a:t>
            </a:r>
          </a:p>
          <a:p>
            <a:pPr>
              <a:lnSpc>
                <a:spcPct val="150000"/>
              </a:lnSpc>
            </a:pPr>
            <a:r>
              <a:rPr lang="en-US" noProof="0"/>
              <a:t>ERF (Energy Reuse Factor) = </a:t>
            </a:r>
            <a:r>
              <a:rPr lang="en-US" noProof="0">
                <a:solidFill>
                  <a:srgbClr val="C00000"/>
                </a:solidFill>
              </a:rPr>
              <a:t>Energy reuse </a:t>
            </a:r>
            <a:r>
              <a:rPr lang="en-US" noProof="0"/>
              <a:t>/ </a:t>
            </a:r>
            <a:r>
              <a:rPr lang="en-US" noProof="0">
                <a:solidFill>
                  <a:schemeClr val="accent1"/>
                </a:solidFill>
              </a:rPr>
              <a:t>Total Energy </a:t>
            </a:r>
          </a:p>
          <a:p>
            <a:pPr>
              <a:lnSpc>
                <a:spcPct val="150000"/>
              </a:lnSpc>
            </a:pPr>
            <a:r>
              <a:rPr lang="en-US" noProof="0"/>
              <a:t>COP (Coefficient Of Performance)  = </a:t>
            </a:r>
            <a:r>
              <a:rPr lang="en-US" noProof="0">
                <a:solidFill>
                  <a:srgbClr val="C00000"/>
                </a:solidFill>
              </a:rPr>
              <a:t>Energy reuse </a:t>
            </a:r>
            <a:r>
              <a:rPr lang="en-US" noProof="0"/>
              <a:t>/ </a:t>
            </a:r>
            <a:r>
              <a:rPr lang="en-US" noProof="0">
                <a:solidFill>
                  <a:schemeClr val="accent1"/>
                </a:solidFill>
              </a:rPr>
              <a:t>Heat production Energy</a:t>
            </a:r>
          </a:p>
        </p:txBody>
      </p:sp>
      <p:sp>
        <p:nvSpPr>
          <p:cNvPr id="4" name="Slide Number Placeholder 3"/>
          <p:cNvSpPr>
            <a:spLocks noGrp="1" noEditPoints="1"/>
          </p:cNvSpPr>
          <p:nvPr>
            <p:ph type="sldNum" sz="quarter" idx="12"/>
          </p:nvPr>
        </p:nvSpPr>
        <p:spPr/>
        <p:txBody>
          <a:bodyPr/>
          <a:lstStyle/>
          <a:p>
            <a:fld id="{D41975A3-2E4D-4F46-A85A-D5B41899487D}" type="slidenum">
              <a:rPr lang="en-US" smtClean="0"/>
              <a:t>77</a:t>
            </a:fld>
            <a:endParaRPr lang="en-US"/>
          </a:p>
        </p:txBody>
      </p:sp>
      <p:sp>
        <p:nvSpPr>
          <p:cNvPr id="5" name="Content Placeholder 2"/>
          <p:cNvSpPr txBox="1"/>
          <p:nvPr/>
        </p:nvSpPr>
        <p:spPr bwMode="auto">
          <a:xfrm>
            <a:off x="2014869" y="8365565"/>
            <a:ext cx="6144683" cy="2496278"/>
          </a:xfrm>
          <a:prstGeom prst="rect">
            <a:avLst/>
          </a:prstGeom>
        </p:spPr>
        <p:txBody>
          <a:bodyPr vert="horz" lIns="91440" tIns="45720" rIns="91440" bIns="45720" rtlCol="0">
            <a:normAutofit/>
          </a:bodyPr>
          <a:lstStyle>
            <a:lvl1pPr marL="457200" indent="-457200" algn="l" defTabSz="1828800">
              <a:lnSpc>
                <a:spcPct val="90000"/>
              </a:lnSpc>
              <a:spcBef>
                <a:spcPts val="2000"/>
              </a:spcBef>
              <a:buFont typeface="Arial" panose="020B0604020202020204" pitchFamily="34" charset="0"/>
              <a:buChar char="•"/>
              <a:defRPr sz="3733" b="0" i="0">
                <a:solidFill>
                  <a:schemeClr val="tx1"/>
                </a:solidFill>
                <a:latin typeface="+mn-lt"/>
                <a:ea typeface="Century Gothic" panose="020F0302020204030204" pitchFamily="34" charset="0"/>
                <a:cs typeface="Century Gothic" panose="020F0302020204030204" pitchFamily="34" charset="0"/>
              </a:defRPr>
            </a:lvl1pPr>
            <a:lvl2pPr marL="1027485" marR="0" indent="-344837" algn="l" defTabSz="893773" rtl="0" eaLnBrk="1" fontAlgn="auto" latinLnBrk="0" hangingPunct="1">
              <a:lnSpc>
                <a:spcPct val="100000"/>
              </a:lnSpc>
              <a:spcBef>
                <a:spcPct val="53333"/>
              </a:spcBef>
              <a:spcAft>
                <a:spcPts val="0"/>
              </a:spcAft>
              <a:buSzPct val="100000"/>
              <a:buFont typeface="Courier New"/>
              <a:buChar char="o"/>
              <a:defRPr sz="3200" b="0" i="0">
                <a:solidFill>
                  <a:schemeClr val="tx1"/>
                </a:solidFill>
                <a:latin typeface="+mn-lt"/>
                <a:ea typeface="Century Gothic" panose="020F0302020204030204" pitchFamily="34" charset="0"/>
                <a:cs typeface="Century Gothic" panose="020F0302020204030204" pitchFamily="34" charset="0"/>
              </a:defRPr>
            </a:lvl2pPr>
            <a:lvl3pPr marL="2579264" marR="0" indent="-344837" algn="l" defTabSz="893773" rtl="0" eaLnBrk="1" fontAlgn="auto" latinLnBrk="0" hangingPunct="1">
              <a:lnSpc>
                <a:spcPct val="100000"/>
              </a:lnSpc>
              <a:spcBef>
                <a:spcPct val="53333"/>
              </a:spcBef>
              <a:spcAft>
                <a:spcPts val="0"/>
              </a:spcAft>
              <a:buSzPct val="100000"/>
              <a:buFont typeface="Courier New"/>
              <a:buChar char="o"/>
              <a:defRPr sz="2667" b="0" i="0">
                <a:solidFill>
                  <a:schemeClr val="tx1"/>
                </a:solidFill>
                <a:latin typeface="+mn-lt"/>
                <a:ea typeface="Century Gothic" panose="020F0302020204030204" pitchFamily="34" charset="0"/>
                <a:cs typeface="Century Gothic" panose="020F0302020204030204" pitchFamily="34" charset="0"/>
              </a:defRPr>
            </a:lvl3pPr>
            <a:lvl4pPr marL="3473038" marR="0" indent="-344837" algn="l" defTabSz="893773" rtl="0" eaLnBrk="1" fontAlgn="auto" latinLnBrk="0" hangingPunct="1">
              <a:lnSpc>
                <a:spcPct val="100000"/>
              </a:lnSpc>
              <a:spcBef>
                <a:spcPct val="53333"/>
              </a:spcBef>
              <a:spcAft>
                <a:spcPts val="0"/>
              </a:spcAft>
              <a:buSzPct val="100000"/>
              <a:buFont typeface="Courier New"/>
              <a:buChar char="o"/>
              <a:defRPr sz="2400" b="0" i="0">
                <a:solidFill>
                  <a:schemeClr val="tx1"/>
                </a:solidFill>
                <a:latin typeface="+mn-lt"/>
                <a:ea typeface="Century Gothic" panose="020F0302020204030204" pitchFamily="34" charset="0"/>
                <a:cs typeface="Century Gothic" panose="020F0302020204030204" pitchFamily="34" charset="0"/>
              </a:defRPr>
            </a:lvl4pPr>
            <a:lvl5pPr marL="4114800" indent="-457200" algn="l" defTabSz="1828800">
              <a:lnSpc>
                <a:spcPct val="90000"/>
              </a:lnSpc>
              <a:spcBef>
                <a:spcPts val="1000"/>
              </a:spcBef>
              <a:buFont typeface="Arial" panose="020B0604020202020204" pitchFamily="34" charset="0"/>
              <a:buChar char="•"/>
              <a:defRPr sz="2133" b="0" i="0">
                <a:solidFill>
                  <a:srgbClr val="000000"/>
                </a:solidFill>
                <a:latin typeface="Century Gothic" panose="020F0302020204030204" pitchFamily="34" charset="0"/>
                <a:ea typeface="Century Gothic" panose="020F0302020204030204" pitchFamily="34" charset="0"/>
                <a:cs typeface="Century Gothic" panose="020F0302020204030204" pitchFamily="34" charset="0"/>
              </a:defRPr>
            </a:lvl5pPr>
            <a:lvl6pPr marL="5029200" indent="-457200" algn="l" defTabSz="1828800">
              <a:lnSpc>
                <a:spcPct val="90000"/>
              </a:lnSpc>
              <a:spcBef>
                <a:spcPts val="1000"/>
              </a:spcBef>
              <a:buFont typeface="Arial" panose="020B0604020202020204" pitchFamily="34" charset="0"/>
              <a:buChar char="•"/>
              <a:defRPr sz="3600">
                <a:solidFill>
                  <a:schemeClr val="tx1"/>
                </a:solidFill>
                <a:latin typeface="+mn-lt"/>
                <a:ea typeface="+mn-ea"/>
                <a:cs typeface="+mn-cs"/>
              </a:defRPr>
            </a:lvl6pPr>
            <a:lvl7pPr marL="5943600" indent="-457200" algn="l" defTabSz="1828800">
              <a:lnSpc>
                <a:spcPct val="90000"/>
              </a:lnSpc>
              <a:spcBef>
                <a:spcPts val="1000"/>
              </a:spcBef>
              <a:buFont typeface="Arial" panose="020B0604020202020204" pitchFamily="34" charset="0"/>
              <a:buChar char="•"/>
              <a:defRPr sz="3600">
                <a:solidFill>
                  <a:schemeClr val="tx1"/>
                </a:solidFill>
                <a:latin typeface="+mn-lt"/>
                <a:ea typeface="+mn-ea"/>
                <a:cs typeface="+mn-cs"/>
              </a:defRPr>
            </a:lvl7pPr>
            <a:lvl8pPr marL="6858000" indent="-457200" algn="l" defTabSz="1828800">
              <a:lnSpc>
                <a:spcPct val="90000"/>
              </a:lnSpc>
              <a:spcBef>
                <a:spcPts val="1000"/>
              </a:spcBef>
              <a:buFont typeface="Arial" panose="020B0604020202020204" pitchFamily="34" charset="0"/>
              <a:buChar char="•"/>
              <a:defRPr sz="3600">
                <a:solidFill>
                  <a:schemeClr val="tx1"/>
                </a:solidFill>
                <a:latin typeface="+mn-lt"/>
                <a:ea typeface="+mn-ea"/>
                <a:cs typeface="+mn-cs"/>
              </a:defRPr>
            </a:lvl8pPr>
            <a:lvl9pPr marL="7772400" indent="-457200" algn="l" defTabSz="1828800">
              <a:lnSpc>
                <a:spcPct val="90000"/>
              </a:lnSpc>
              <a:spcBef>
                <a:spcPts val="1000"/>
              </a:spcBef>
              <a:buFont typeface="Arial" panose="020B0604020202020204" pitchFamily="34" charset="0"/>
              <a:buChar char="•"/>
              <a:defRPr sz="3600">
                <a:solidFill>
                  <a:schemeClr val="tx1"/>
                </a:solidFill>
                <a:latin typeface="+mn-lt"/>
                <a:ea typeface="+mn-ea"/>
                <a:cs typeface="+mn-cs"/>
              </a:defRPr>
            </a:lvl9pPr>
          </a:lstStyle>
          <a:p>
            <a:pPr>
              <a:buFont typeface="Wingdings" panose="05000000000000000000" pitchFamily="2" charset="2"/>
              <a:buChar char="v"/>
            </a:pPr>
            <a:r>
              <a:rPr lang="en-US">
                <a:solidFill>
                  <a:schemeClr val="accent1"/>
                </a:solidFill>
              </a:rPr>
              <a:t>Electrical energy</a:t>
            </a:r>
            <a:endParaRPr lang="fi-FI">
              <a:solidFill>
                <a:schemeClr val="accent1"/>
              </a:solidFill>
            </a:endParaRPr>
          </a:p>
          <a:p>
            <a:pPr>
              <a:buFont typeface="Wingdings" panose="05000000000000000000" pitchFamily="2" charset="2"/>
              <a:buChar char="v"/>
            </a:pPr>
            <a:r>
              <a:rPr lang="en-US">
                <a:solidFill>
                  <a:srgbClr val="C00000"/>
                </a:solidFill>
              </a:rPr>
              <a:t>Thermal energy / heat</a:t>
            </a:r>
            <a:endParaRPr lang="fi-FI">
              <a:solidFill>
                <a:schemeClr val="accent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Presentation Title"/>
          <p:cNvSpPr>
            <a:spLocks noGrp="1" noEditPoints="1"/>
          </p:cNvSpPr>
          <p:nvPr>
            <p:ph type="title"/>
          </p:nvPr>
        </p:nvSpPr>
        <p:spPr>
          <a:prstGeom prst="rect">
            <a:avLst/>
          </a:prstGeom>
        </p:spPr>
        <p:txBody>
          <a:bodyPr/>
          <a:lstStyle/>
          <a:p>
            <a:endParaRPr/>
          </a:p>
        </p:txBody>
      </p:sp>
      <p:sp>
        <p:nvSpPr>
          <p:cNvPr id="82" name="Body Level One…"/>
          <p:cNvSpPr>
            <a:spLocks noGrp="1" noEditPoints="1"/>
          </p:cNvSpPr>
          <p:nvPr>
            <p:ph type="body" sz="half" idx="1"/>
          </p:nvPr>
        </p:nvSpPr>
        <p:spPr>
          <a:xfrm>
            <a:off x="2838227" y="2700140"/>
            <a:ext cx="19599742" cy="9802521"/>
          </a:xfrm>
          <a:prstGeom prst="rect">
            <a:avLst/>
          </a:prstGeom>
        </p:spPr>
        <p:txBody>
          <a:bodyPr>
            <a:normAutofit/>
          </a:bodyPr>
          <a:lstStyle/>
          <a:p>
            <a:pPr marL="0" indent="0">
              <a:buNone/>
            </a:pPr>
            <a:r>
              <a:rPr lang="de-DE"/>
              <a:t>Julita </a:t>
            </a:r>
            <a:r>
              <a:rPr lang="de-DE" err="1"/>
              <a:t>Corbalan</a:t>
            </a:r>
            <a:endParaRPr lang="de-DE"/>
          </a:p>
          <a:p>
            <a:pPr marL="0" indent="0">
              <a:buNone/>
            </a:pPr>
            <a:r>
              <a:rPr lang="de-DE" i="1"/>
              <a:t>Barcelona Supercomputing Center (BSC)</a:t>
            </a:r>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Body Level One…"/>
          <p:cNvSpPr>
            <a:spLocks noGrp="1" noEditPoints="1"/>
          </p:cNvSpPr>
          <p:nvPr>
            <p:ph type="body" idx="21"/>
          </p:nvPr>
        </p:nvSpPr>
        <p:spPr>
          <a:xfrm>
            <a:off x="4816094" y="6948679"/>
            <a:ext cx="15136800" cy="1905003"/>
          </a:xfrm>
          <a:prstGeom prst="rect">
            <a:avLst/>
          </a:prstGeom>
        </p:spPr>
        <p:txBody>
          <a:bodyPr/>
          <a:lstStyle/>
          <a:p>
            <a:r>
              <a:rPr lang="es-ES" b="1" err="1">
                <a:effectLst/>
                <a:latin typeface="Times" pitchFamily="2" charset="0"/>
              </a:rPr>
              <a:t>From</a:t>
            </a:r>
            <a:r>
              <a:rPr lang="es-ES" b="1">
                <a:effectLst/>
                <a:latin typeface="Times" pitchFamily="2" charset="0"/>
              </a:rPr>
              <a:t> data </a:t>
            </a:r>
            <a:r>
              <a:rPr lang="es-ES" b="1" err="1">
                <a:effectLst/>
                <a:latin typeface="Times" pitchFamily="2" charset="0"/>
              </a:rPr>
              <a:t>to</a:t>
            </a:r>
            <a:r>
              <a:rPr lang="es-ES" b="1">
                <a:effectLst/>
                <a:latin typeface="Times" pitchFamily="2" charset="0"/>
              </a:rPr>
              <a:t> </a:t>
            </a:r>
            <a:r>
              <a:rPr lang="es-ES" b="1" err="1">
                <a:effectLst/>
                <a:latin typeface="Times" pitchFamily="2" charset="0"/>
              </a:rPr>
              <a:t>action</a:t>
            </a:r>
            <a:endParaRPr/>
          </a:p>
        </p:txBody>
      </p:sp>
      <p:sp>
        <p:nvSpPr>
          <p:cNvPr id="71" name="Presentation Title"/>
          <p:cNvSpPr>
            <a:spLocks noGrp="1" noEditPoints="1"/>
          </p:cNvSpPr>
          <p:nvPr>
            <p:ph type="body" idx="22"/>
          </p:nvPr>
        </p:nvSpPr>
        <p:spPr>
          <a:xfrm>
            <a:off x="4823157" y="98820"/>
            <a:ext cx="13970003" cy="3670830"/>
          </a:xfrm>
          <a:prstGeom prst="rect">
            <a:avLst/>
          </a:prstGeom>
        </p:spPr>
        <p:txBody>
          <a:bodyPr/>
          <a:lstStyle/>
          <a:p>
            <a:r>
              <a:rPr lang="es-ES" b="1" err="1">
                <a:effectLst/>
                <a:latin typeface="Times" pitchFamily="2" charset="0"/>
              </a:rPr>
              <a:t>How</a:t>
            </a:r>
            <a:r>
              <a:rPr lang="es-ES" b="1">
                <a:effectLst/>
                <a:latin typeface="Times" pitchFamily="2" charset="0"/>
              </a:rPr>
              <a:t> </a:t>
            </a:r>
            <a:r>
              <a:rPr lang="es-ES" b="1" err="1">
                <a:effectLst/>
                <a:latin typeface="Times" pitchFamily="2" charset="0"/>
              </a:rPr>
              <a:t>does</a:t>
            </a:r>
            <a:r>
              <a:rPr lang="es-ES" b="1">
                <a:effectLst/>
                <a:latin typeface="Times" pitchFamily="2" charset="0"/>
              </a:rPr>
              <a:t> </a:t>
            </a:r>
            <a:r>
              <a:rPr lang="es-ES" b="1" err="1">
                <a:effectLst/>
                <a:latin typeface="Times" pitchFamily="2" charset="0"/>
              </a:rPr>
              <a:t>one</a:t>
            </a:r>
            <a:r>
              <a:rPr lang="es-ES" b="1">
                <a:effectLst/>
                <a:latin typeface="Times" pitchFamily="2" charset="0"/>
              </a:rPr>
              <a:t> define ‘</a:t>
            </a:r>
            <a:r>
              <a:rPr lang="es-ES" b="1" err="1">
                <a:effectLst/>
                <a:latin typeface="Times" pitchFamily="2" charset="0"/>
              </a:rPr>
              <a:t>an</a:t>
            </a:r>
            <a:r>
              <a:rPr lang="es-ES" b="1">
                <a:effectLst/>
                <a:latin typeface="Times" pitchFamily="2" charset="0"/>
              </a:rPr>
              <a:t> Energy </a:t>
            </a:r>
            <a:r>
              <a:rPr lang="es-ES" b="1" err="1">
                <a:effectLst/>
                <a:latin typeface="Times" pitchFamily="2" charset="0"/>
              </a:rPr>
              <a:t>Efficient</a:t>
            </a:r>
            <a:r>
              <a:rPr lang="es-ES" b="1">
                <a:effectLst/>
                <a:latin typeface="Times" pitchFamily="2" charset="0"/>
              </a:rPr>
              <a:t>’ HPC </a:t>
            </a:r>
            <a:r>
              <a:rPr lang="es-ES" b="1" err="1">
                <a:effectLst/>
                <a:latin typeface="Times" pitchFamily="2" charset="0"/>
              </a:rPr>
              <a:t>System</a:t>
            </a:r>
            <a:r>
              <a:rPr lang="es-ES" b="1">
                <a:effectLst/>
                <a:latin typeface="Times" pitchFamily="2" charset="0"/>
              </a:rPr>
              <a:t>?</a:t>
            </a:r>
            <a:endParaRPr lang="es-ES">
              <a:effectLst/>
              <a:latin typeface="Times" pitchFamily="2" charset="0"/>
            </a:endParaRPr>
          </a:p>
          <a:p>
            <a:endParaRPr/>
          </a:p>
        </p:txBody>
      </p:sp>
      <p:sp>
        <p:nvSpPr>
          <p:cNvPr id="72" name="ANNOTATION"/>
          <p:cNvSpPr>
            <a:spLocks noGrp="1" noEditPoints="1"/>
          </p:cNvSpPr>
          <p:nvPr>
            <p:ph type="body" idx="23"/>
          </p:nvPr>
        </p:nvSpPr>
        <p:spPr>
          <a:prstGeom prst="rect">
            <a:avLst/>
          </a:prstGeom>
        </p:spPr>
        <p:txBody>
          <a:bodyPr/>
          <a:lstStyle/>
          <a:p>
            <a:r>
              <a:t>ANNOTATION</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cký objekt 7">
            <a:extLst>
              <a:ext uri="{FF2B5EF4-FFF2-40B4-BE49-F238E27FC236}">
                <a16:creationId xmlns:a16="http://schemas.microsoft.com/office/drawing/2014/main" id="{412EB329-6F99-7C7B-C2D3-9BABBC7907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47810" y="4041531"/>
            <a:ext cx="12602345" cy="9235640"/>
          </a:xfrm>
          <a:prstGeom prst="rect">
            <a:avLst/>
          </a:prstGeom>
        </p:spPr>
      </p:pic>
      <p:sp>
        <p:nvSpPr>
          <p:cNvPr id="78" name="Body Level One…"/>
          <p:cNvSpPr txBox="1">
            <a:spLocks noGrp="1"/>
          </p:cNvSpPr>
          <p:nvPr>
            <p:ph type="body" sz="half" idx="1"/>
          </p:nvPr>
        </p:nvSpPr>
        <p:spPr>
          <a:xfrm>
            <a:off x="428499" y="4313041"/>
            <a:ext cx="19373684" cy="8694149"/>
          </a:xfrm>
          <a:prstGeom prst="rect">
            <a:avLst/>
          </a:prstGeom>
        </p:spPr>
        <p:txBody>
          <a:bodyPr lIns="50800" tIns="50800" rIns="50800" bIns="50800" anchor="t">
            <a:normAutofit/>
          </a:bodyPr>
          <a:lstStyle/>
          <a:p>
            <a:r>
              <a:rPr lang="cs-CZ" err="1"/>
              <a:t>Power</a:t>
            </a:r>
            <a:r>
              <a:rPr lang="cs-CZ"/>
              <a:t> [W] </a:t>
            </a:r>
          </a:p>
          <a:p>
            <a:r>
              <a:rPr lang="cs-CZ"/>
              <a:t>1 W * 1 s = 1 J </a:t>
            </a:r>
          </a:p>
          <a:p>
            <a:r>
              <a:rPr lang="cs-CZ"/>
              <a:t>1 W * 1 h = 1 Wh = 3 600 J</a:t>
            </a:r>
          </a:p>
        </p:txBody>
      </p:sp>
      <p:pic>
        <p:nvPicPr>
          <p:cNvPr id="2" name="Obrázek 1" descr="Obsah obrázku černá, tma&#10;&#10;Popis se vygeneroval automaticky.">
            <a:extLst>
              <a:ext uri="{FF2B5EF4-FFF2-40B4-BE49-F238E27FC236}">
                <a16:creationId xmlns:a16="http://schemas.microsoft.com/office/drawing/2014/main" id="{456AF74D-B688-1EAF-7D89-F85020C7FE70}"/>
              </a:ext>
            </a:extLst>
          </p:cNvPr>
          <p:cNvPicPr>
            <a:picLocks noChangeAspect="1"/>
          </p:cNvPicPr>
          <p:nvPr/>
        </p:nvPicPr>
        <p:blipFill>
          <a:blip r:embed="rId4"/>
          <a:stretch>
            <a:fillRect/>
          </a:stretch>
        </p:blipFill>
        <p:spPr>
          <a:xfrm>
            <a:off x="5737961" y="2718193"/>
            <a:ext cx="8745776" cy="696747"/>
          </a:xfrm>
          <a:prstGeom prst="rect">
            <a:avLst/>
          </a:prstGeom>
        </p:spPr>
      </p:pic>
    </p:spTree>
    <p:extLst>
      <p:ext uri="{BB962C8B-B14F-4D97-AF65-F5344CB8AC3E}">
        <p14:creationId xmlns:p14="http://schemas.microsoft.com/office/powerpoint/2010/main" val="2385096641"/>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Presentation Subtitle"/>
          <p:cNvSpPr>
            <a:spLocks noGrp="1" noEditPoints="1"/>
          </p:cNvSpPr>
          <p:nvPr>
            <p:ph type="body" idx="21"/>
          </p:nvPr>
        </p:nvSpPr>
        <p:spPr>
          <a:prstGeom prst="rect">
            <a:avLst/>
          </a:prstGeom>
        </p:spPr>
        <p:txBody>
          <a:bodyPr/>
          <a:lstStyle/>
          <a:p>
            <a:r>
              <a:rPr lang="es-ES"/>
              <a:t>Julita Corbalan (UPC/BSC/EAS)</a:t>
            </a:r>
          </a:p>
          <a:p>
            <a:r>
              <a:rPr lang="es-ES"/>
              <a:t>EAR Project leader</a:t>
            </a:r>
            <a:endParaRPr/>
          </a:p>
        </p:txBody>
      </p:sp>
      <p:sp>
        <p:nvSpPr>
          <p:cNvPr id="75" name="Presentation Title"/>
          <p:cNvSpPr>
            <a:spLocks noGrp="1" noEditPoints="1"/>
          </p:cNvSpPr>
          <p:nvPr>
            <p:ph type="title"/>
          </p:nvPr>
        </p:nvSpPr>
        <p:spPr>
          <a:prstGeom prst="rect">
            <a:avLst/>
          </a:prstGeom>
        </p:spPr>
        <p:txBody>
          <a:bodyPr>
            <a:normAutofit fontScale="90000"/>
          </a:bodyPr>
          <a:lstStyle/>
          <a:p>
            <a:r>
              <a:rPr lang="es-ES"/>
              <a:t>Euro HPC </a:t>
            </a:r>
            <a:r>
              <a:rPr lang="es-ES" err="1"/>
              <a:t>monitoring</a:t>
            </a:r>
            <a:r>
              <a:rPr lang="es-ES"/>
              <a:t> </a:t>
            </a:r>
            <a:r>
              <a:rPr lang="es-ES" err="1"/>
              <a:t>strategies</a:t>
            </a:r>
            <a:r>
              <a:rPr lang="es-ES"/>
              <a:t> </a:t>
            </a:r>
            <a:r>
              <a:rPr lang="es-ES" err="1"/>
              <a:t>for</a:t>
            </a:r>
            <a:r>
              <a:rPr lang="es-ES"/>
              <a:t> </a:t>
            </a:r>
            <a:r>
              <a:rPr lang="es-ES" err="1"/>
              <a:t>energy</a:t>
            </a:r>
            <a:r>
              <a:rPr lang="es-ES"/>
              <a:t> </a:t>
            </a:r>
            <a:r>
              <a:rPr lang="es-ES" err="1"/>
              <a:t>efficiecy</a:t>
            </a:r>
            <a:endParaRPr/>
          </a:p>
        </p:txBody>
      </p:sp>
      <p:sp>
        <p:nvSpPr>
          <p:cNvPr id="76" name="Author and Date"/>
          <p:cNvSpPr>
            <a:spLocks noGrp="1" noEditPoints="1"/>
          </p:cNvSpPr>
          <p:nvPr>
            <p:ph type="body" sz="quarter" idx="1"/>
          </p:nvPr>
        </p:nvSpPr>
        <p:spPr>
          <a:xfrm>
            <a:off x="5476365" y="12564732"/>
            <a:ext cx="13970003" cy="636982"/>
          </a:xfrm>
          <a:prstGeom prst="rect">
            <a:avLst/>
          </a:prstGeom>
        </p:spPr>
        <p:txBody>
          <a:bodyPr>
            <a:normAutofit lnSpcReduction="10000"/>
          </a:bodyPr>
          <a:lstStyle/>
          <a:p>
            <a:r>
              <a:t>Author and Date</a:t>
            </a:r>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Body Level One…"/>
          <p:cNvSpPr>
            <a:spLocks noGrp="1" noEditPoints="1"/>
          </p:cNvSpPr>
          <p:nvPr>
            <p:ph type="body" sz="half" idx="1"/>
          </p:nvPr>
        </p:nvSpPr>
        <p:spPr>
          <a:xfrm>
            <a:off x="428625" y="4313238"/>
            <a:ext cx="19373850" cy="7694732"/>
          </a:xfrm>
        </p:spPr>
        <p:txBody>
          <a:bodyPr>
            <a:normAutofit/>
          </a:bodyPr>
          <a:lstStyle/>
          <a:p>
            <a:r>
              <a:rPr lang="en-GB"/>
              <a:t>Data </a:t>
            </a:r>
            <a:r>
              <a:rPr lang="en-GB" err="1"/>
              <a:t>Centers</a:t>
            </a:r>
            <a:r>
              <a:rPr lang="en-GB"/>
              <a:t> focuses on performance (</a:t>
            </a:r>
            <a:r>
              <a:rPr lang="en-GB" err="1"/>
              <a:t>GFlops</a:t>
            </a:r>
            <a:r>
              <a:rPr lang="en-GB"/>
              <a:t>)</a:t>
            </a:r>
          </a:p>
          <a:p>
            <a:r>
              <a:rPr lang="en-GB"/>
              <a:t>Energy efficiency (in Top500) is </a:t>
            </a:r>
            <a:r>
              <a:rPr lang="en-GB" err="1"/>
              <a:t>GFlops</a:t>
            </a:r>
            <a:r>
              <a:rPr lang="en-GB"/>
              <a:t>/watts</a:t>
            </a:r>
          </a:p>
          <a:p>
            <a:r>
              <a:rPr lang="en-GB"/>
              <a:t>Not all the jobs performance can be measured in </a:t>
            </a:r>
            <a:r>
              <a:rPr lang="en-GB" err="1"/>
              <a:t>GFlops</a:t>
            </a:r>
            <a:r>
              <a:rPr lang="en-GB"/>
              <a:t> </a:t>
            </a:r>
          </a:p>
          <a:p>
            <a:pPr lvl="2"/>
            <a:r>
              <a:rPr lang="en-GB"/>
              <a:t>IO Jobs</a:t>
            </a:r>
          </a:p>
          <a:p>
            <a:pPr lvl="2"/>
            <a:r>
              <a:rPr lang="en-GB"/>
              <a:t>Not computational intensive Jobs (or not vectorial instructions used extensively)</a:t>
            </a:r>
          </a:p>
          <a:p>
            <a:pPr lvl="2"/>
            <a:r>
              <a:rPr lang="en-GB"/>
              <a:t>Others?</a:t>
            </a:r>
          </a:p>
          <a:p>
            <a:pPr lvl="2"/>
            <a:endParaRPr lang="en-GB"/>
          </a:p>
          <a:p>
            <a:endParaRPr lang="en-GB"/>
          </a:p>
        </p:txBody>
      </p:sp>
      <p:sp>
        <p:nvSpPr>
          <p:cNvPr id="79" name="Presentation Title"/>
          <p:cNvSpPr>
            <a:spLocks noGrp="1" noEditPoints="1"/>
          </p:cNvSpPr>
          <p:nvPr>
            <p:ph type="body" sz="quarter" idx="21"/>
          </p:nvPr>
        </p:nvSpPr>
        <p:spPr>
          <a:xfrm>
            <a:off x="488589" y="1354565"/>
            <a:ext cx="19253504" cy="2663159"/>
          </a:xfrm>
        </p:spPr>
        <p:txBody>
          <a:bodyPr/>
          <a:lstStyle/>
          <a:p>
            <a:r>
              <a:rPr lang="es-ES"/>
              <a:t>DC </a:t>
            </a:r>
            <a:r>
              <a:rPr lang="es-ES" err="1"/>
              <a:t>power</a:t>
            </a:r>
            <a:r>
              <a:rPr lang="es-ES"/>
              <a:t>/</a:t>
            </a:r>
            <a:r>
              <a:rPr lang="es-ES" err="1"/>
              <a:t>energy</a:t>
            </a:r>
            <a:r>
              <a:rPr lang="es-ES"/>
              <a:t> in </a:t>
            </a:r>
            <a:r>
              <a:rPr lang="es-ES" err="1"/>
              <a:t>metrics</a:t>
            </a:r>
            <a:endParaRPr lang="es-ES"/>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Presentation Title"/>
          <p:cNvSpPr>
            <a:spLocks noGrp="1" noEditPoints="1"/>
          </p:cNvSpPr>
          <p:nvPr>
            <p:ph type="title"/>
          </p:nvPr>
        </p:nvSpPr>
        <p:spPr>
          <a:prstGeom prst="rect">
            <a:avLst/>
          </a:prstGeom>
        </p:spPr>
        <p:txBody>
          <a:bodyPr/>
          <a:lstStyle/>
          <a:p>
            <a:r>
              <a:rPr lang="es-ES"/>
              <a:t>Energy </a:t>
            </a:r>
            <a:r>
              <a:rPr lang="es-ES" err="1"/>
              <a:t>efficiency</a:t>
            </a:r>
            <a:endParaRPr/>
          </a:p>
        </p:txBody>
      </p:sp>
      <p:sp>
        <p:nvSpPr>
          <p:cNvPr id="82" name="Body Level One…"/>
          <p:cNvSpPr>
            <a:spLocks noGrp="1" noEditPoints="1"/>
          </p:cNvSpPr>
          <p:nvPr>
            <p:ph type="body" sz="half" idx="1"/>
          </p:nvPr>
        </p:nvSpPr>
        <p:spPr>
          <a:xfrm>
            <a:off x="2838227" y="2700140"/>
            <a:ext cx="19247186" cy="9273323"/>
          </a:xfrm>
          <a:prstGeom prst="rect">
            <a:avLst/>
          </a:prstGeom>
        </p:spPr>
        <p:txBody>
          <a:bodyPr>
            <a:normAutofit fontScale="92500" lnSpcReduction="10000"/>
          </a:bodyPr>
          <a:lstStyle/>
          <a:p>
            <a:r>
              <a:rPr lang="en-GB"/>
              <a:t>Green 500 (Top 500) uses HPL, but Jobs do not report </a:t>
            </a:r>
            <a:r>
              <a:rPr lang="en-GB" err="1"/>
              <a:t>GFlops</a:t>
            </a:r>
            <a:r>
              <a:rPr lang="en-GB"/>
              <a:t> (or other metrics)</a:t>
            </a:r>
          </a:p>
          <a:p>
            <a:r>
              <a:rPr lang="en-GB"/>
              <a:t>To compare between DC we should compare with same workload </a:t>
            </a:r>
          </a:p>
          <a:p>
            <a:pPr lvl="1"/>
            <a:r>
              <a:rPr lang="en-GB"/>
              <a:t>That’s the idea of using HPL (is HPL enough  for an energy efficiency classification ?) </a:t>
            </a:r>
          </a:p>
          <a:p>
            <a:r>
              <a:rPr lang="en-GB"/>
              <a:t>Is the energy efficiency of the DC </a:t>
            </a:r>
          </a:p>
          <a:p>
            <a:pPr lvl="1"/>
            <a:r>
              <a:rPr lang="en-GB"/>
              <a:t>the energy efficiency of HPL? </a:t>
            </a:r>
          </a:p>
          <a:p>
            <a:pPr lvl="1"/>
            <a:r>
              <a:rPr lang="en-GB"/>
              <a:t>Is the average of the efficiency of several pre-selected applications</a:t>
            </a:r>
          </a:p>
          <a:p>
            <a:pPr lvl="1"/>
            <a:r>
              <a:rPr lang="en-GB"/>
              <a:t>is the average of 1 year of the DC workload execution?? (then not easy to compare, do we want to compare or just compute)</a:t>
            </a: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Presentation Title"/>
          <p:cNvSpPr>
            <a:spLocks noGrp="1" noEditPoints="1"/>
          </p:cNvSpPr>
          <p:nvPr>
            <p:ph type="title"/>
          </p:nvPr>
        </p:nvSpPr>
        <p:spPr>
          <a:prstGeom prst="rect">
            <a:avLst/>
          </a:prstGeom>
        </p:spPr>
        <p:txBody>
          <a:bodyPr/>
          <a:lstStyle/>
          <a:p>
            <a:r>
              <a:rPr lang="es-ES"/>
              <a:t>Energy </a:t>
            </a:r>
            <a:r>
              <a:rPr lang="es-ES" err="1"/>
              <a:t>efficiency</a:t>
            </a:r>
            <a:endParaRPr/>
          </a:p>
        </p:txBody>
      </p:sp>
      <p:sp>
        <p:nvSpPr>
          <p:cNvPr id="82" name="Body Level One…"/>
          <p:cNvSpPr>
            <a:spLocks noGrp="1" noEditPoints="1"/>
          </p:cNvSpPr>
          <p:nvPr>
            <p:ph type="body" sz="half" idx="1"/>
          </p:nvPr>
        </p:nvSpPr>
        <p:spPr>
          <a:xfrm>
            <a:off x="2838227" y="2700140"/>
            <a:ext cx="18745064" cy="9859919"/>
          </a:xfrm>
          <a:prstGeom prst="rect">
            <a:avLst/>
          </a:prstGeom>
        </p:spPr>
        <p:txBody>
          <a:bodyPr>
            <a:normAutofit fontScale="92500" lnSpcReduction="10000"/>
          </a:bodyPr>
          <a:lstStyle/>
          <a:p>
            <a:r>
              <a:rPr lang="en-GB"/>
              <a:t>Efficiency is always a ratio : performance vs power/energy consumption</a:t>
            </a:r>
          </a:p>
          <a:p>
            <a:r>
              <a:rPr lang="en-GB"/>
              <a:t>Performance is job performance </a:t>
            </a:r>
          </a:p>
          <a:p>
            <a:r>
              <a:rPr lang="en-GB"/>
              <a:t>Power/Energy could be per job or per cluster</a:t>
            </a:r>
          </a:p>
          <a:p>
            <a:r>
              <a:rPr lang="en-GB"/>
              <a:t>We need to collect job performance metrics automatically</a:t>
            </a:r>
          </a:p>
          <a:p>
            <a:r>
              <a:rPr lang="en-GB"/>
              <a:t>We need to collect cluster power metrics (power/energy) automatically</a:t>
            </a:r>
          </a:p>
          <a:p>
            <a:r>
              <a:rPr lang="en-GB"/>
              <a:t>And corelate them !!!!</a:t>
            </a:r>
          </a:p>
          <a:p>
            <a:pPr lvl="1"/>
            <a:r>
              <a:rPr lang="en-GB" u="sng"/>
              <a:t>Job </a:t>
            </a:r>
            <a:r>
              <a:rPr lang="en-GB" u="sng" err="1"/>
              <a:t>GFlops</a:t>
            </a:r>
            <a:r>
              <a:rPr lang="en-GB" u="sng"/>
              <a:t>/Watts (classic)</a:t>
            </a:r>
          </a:p>
          <a:p>
            <a:pPr lvl="1"/>
            <a:r>
              <a:rPr lang="en-GB"/>
              <a:t>Workload </a:t>
            </a:r>
            <a:r>
              <a:rPr lang="en-GB" err="1"/>
              <a:t>GFlops</a:t>
            </a:r>
            <a:r>
              <a:rPr lang="en-GB"/>
              <a:t>/Watts</a:t>
            </a:r>
          </a:p>
          <a:p>
            <a:pPr lvl="1"/>
            <a:r>
              <a:rPr lang="en-GB" u="sng"/>
              <a:t>Throughput/Watts  (generic)</a:t>
            </a:r>
          </a:p>
          <a:p>
            <a:pPr lvl="1"/>
            <a:endParaRPr lang="es-ES"/>
          </a:p>
        </p:txBody>
      </p:sp>
      <p:sp>
        <p:nvSpPr>
          <p:cNvPr id="2" name="CuadroTexto 1"/>
          <p:cNvSpPr txBox="1"/>
          <p:nvPr/>
        </p:nvSpPr>
        <p:spPr>
          <a:xfrm>
            <a:off x="12461820" y="10143219"/>
            <a:ext cx="7159924" cy="1210588"/>
          </a:xfrm>
          <a:prstGeom prst="rect">
            <a:avLst/>
          </a:prstGeom>
          <a:solidFill>
            <a:schemeClr val="accent3">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kumimoji="0" lang="en-GB" sz="3600" b="0" i="0" u="none" strike="noStrike" cap="none" spc="0" baseline="0">
                <a:ln>
                  <a:noFill/>
                </a:ln>
                <a:solidFill>
                  <a:schemeClr val="accent3">
                    <a:lumMod val="5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What are we doing?</a:t>
            </a:r>
          </a:p>
          <a:p>
            <a:pPr marL="0" marR="0" indent="0" algn="l" defTabSz="825500" rtl="0" fontAlgn="auto" latinLnBrk="0" hangingPunct="0">
              <a:lnSpc>
                <a:spcPct val="100000"/>
              </a:lnSpc>
              <a:spcBef>
                <a:spcPts val="0"/>
              </a:spcBef>
              <a:spcAft>
                <a:spcPts val="0"/>
              </a:spcAft>
              <a:buSzPct val="100000"/>
              <a:buFontTx/>
              <a:buNone/>
            </a:pPr>
            <a:r>
              <a:rPr lang="en-GB" sz="3600">
                <a:solidFill>
                  <a:schemeClr val="accent3">
                    <a:lumMod val="50000"/>
                  </a:schemeClr>
                </a:solidFill>
              </a:rPr>
              <a:t>How much we consume to do it?</a:t>
            </a:r>
            <a:endParaRPr kumimoji="0" lang="en-GB" sz="3600" b="0" i="0" u="none" strike="noStrike" cap="none" spc="0" baseline="0">
              <a:ln>
                <a:noFill/>
              </a:ln>
              <a:solidFill>
                <a:schemeClr val="accent3">
                  <a:lumMod val="5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 name="CuadroTexto 2"/>
          <p:cNvSpPr txBox="1"/>
          <p:nvPr/>
        </p:nvSpPr>
        <p:spPr>
          <a:xfrm>
            <a:off x="3902143" y="12463894"/>
            <a:ext cx="13628731" cy="1087477"/>
          </a:xfrm>
          <a:prstGeom prst="rect">
            <a:avLst/>
          </a:prstGeom>
          <a:solidFill>
            <a:schemeClr val="accent3">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none" lIns="50800" tIns="50800" rIns="50800" bIns="50800" spcCol="38100" rtlCol="0" anchor="ctr">
            <a:spAutoFit/>
          </a:bodyPr>
          <a:lstStyle/>
          <a:p>
            <a:r>
              <a:rPr lang="es-ES" sz="3200" err="1">
                <a:solidFill>
                  <a:srgbClr val="00B050"/>
                </a:solidFill>
                <a:effectLst/>
                <a:latin typeface="Arial" panose="020B0604020202020204" pitchFamily="34" charset="0"/>
              </a:rPr>
              <a:t>DCeP</a:t>
            </a:r>
            <a:r>
              <a:rPr lang="es-ES" sz="3200">
                <a:solidFill>
                  <a:srgbClr val="00B050"/>
                </a:solidFill>
                <a:effectLst/>
                <a:latin typeface="Arial" panose="020B0604020202020204" pitchFamily="34" charset="0"/>
              </a:rPr>
              <a:t>= Data Center </a:t>
            </a:r>
            <a:r>
              <a:rPr lang="es-ES" sz="3200" err="1">
                <a:solidFill>
                  <a:srgbClr val="00B050"/>
                </a:solidFill>
                <a:effectLst/>
                <a:latin typeface="Arial" panose="020B0604020202020204" pitchFamily="34" charset="0"/>
              </a:rPr>
              <a:t>EnergyProductivity</a:t>
            </a:r>
            <a:endParaRPr lang="es-ES" sz="3200">
              <a:solidFill>
                <a:srgbClr val="00B050"/>
              </a:solidFill>
              <a:effectLst/>
              <a:latin typeface="Arial" panose="020B0604020202020204" pitchFamily="34" charset="0"/>
            </a:endParaRPr>
          </a:p>
          <a:p>
            <a:r>
              <a:rPr lang="es-ES" sz="3200" err="1">
                <a:solidFill>
                  <a:srgbClr val="00B050"/>
                </a:solidFill>
                <a:effectLst/>
                <a:latin typeface="Arial" panose="020B0604020202020204" pitchFamily="34" charset="0"/>
              </a:rPr>
              <a:t>usefulworkproduced</a:t>
            </a:r>
            <a:r>
              <a:rPr lang="es-ES" sz="3200">
                <a:solidFill>
                  <a:srgbClr val="00B050"/>
                </a:solidFill>
                <a:effectLst/>
                <a:latin typeface="Arial" panose="020B0604020202020204" pitchFamily="34" charset="0"/>
              </a:rPr>
              <a:t>/ </a:t>
            </a:r>
            <a:r>
              <a:rPr lang="es-ES" sz="3200" err="1">
                <a:solidFill>
                  <a:srgbClr val="00B050"/>
                </a:solidFill>
                <a:effectLst/>
                <a:latin typeface="Arial" panose="020B0604020202020204" pitchFamily="34" charset="0"/>
              </a:rPr>
              <a:t>totalData</a:t>
            </a:r>
            <a:r>
              <a:rPr lang="es-ES" sz="3200">
                <a:solidFill>
                  <a:srgbClr val="00B050"/>
                </a:solidFill>
                <a:effectLst/>
                <a:latin typeface="Arial" panose="020B0604020202020204" pitchFamily="34" charset="0"/>
              </a:rPr>
              <a:t> Center </a:t>
            </a:r>
            <a:r>
              <a:rPr lang="es-ES" sz="3200" err="1">
                <a:solidFill>
                  <a:srgbClr val="00B050"/>
                </a:solidFill>
                <a:effectLst/>
                <a:latin typeface="Arial" panose="020B0604020202020204" pitchFamily="34" charset="0"/>
              </a:rPr>
              <a:t>energyConsumedproducingthiswork</a:t>
            </a:r>
            <a:endParaRPr lang="es-ES" sz="3200">
              <a:solidFill>
                <a:srgbClr val="00B050"/>
              </a:solidFill>
              <a:effectLst/>
              <a:latin typeface="Arial" panose="020B0604020202020204" pitchFamily="34" charset="0"/>
            </a:endParaRPr>
          </a:p>
        </p:txBody>
      </p:sp>
      <p:sp>
        <p:nvSpPr>
          <p:cNvPr id="4" name="Cerrar llave 3"/>
          <p:cNvSpPr/>
          <p:nvPr/>
        </p:nvSpPr>
        <p:spPr>
          <a:xfrm>
            <a:off x="11162581" y="9489057"/>
            <a:ext cx="1029419" cy="2518913"/>
          </a:xfrm>
          <a:prstGeom prst="rightBrac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vertOverflow="overflow" horzOverflow="overflow" vert="horz" wrap="square" lIns="91439" tIns="45719" rIns="91439" bIns="45719" spcCol="38100" rtlCol="0" anchor="t">
            <a:noAutofit/>
          </a:bodyPr>
          <a:lstStyle/>
          <a:p>
            <a:pPr marL="0" marR="0" indent="0" algn="l" defTabSz="914400" rtl="0" fontAlgn="auto" latinLnBrk="1" hangingPunct="0">
              <a:lnSpc>
                <a:spcPct val="100000"/>
              </a:lnSpc>
              <a:spcBef>
                <a:spcPts val="0"/>
              </a:spcBef>
              <a:spcAft>
                <a:spcPts val="0"/>
              </a:spcAft>
              <a:buSzPct val="100000"/>
              <a:buFontTx/>
              <a:buNone/>
            </a:pPr>
            <a:endParaRPr kumimoji="0" lang="en-GB" sz="1800" b="0" i="0" u="none" strike="noStrike" cap="none" spc="0" baseline="0">
              <a:ln>
                <a:noFill/>
              </a:ln>
              <a:solidFill>
                <a:srgbClr val="000000"/>
              </a:solidFill>
              <a:effectLst/>
              <a:uLnTx/>
            </a:endParaRPr>
          </a:p>
        </p:txBody>
      </p:sp>
      <p:sp>
        <p:nvSpPr>
          <p:cNvPr id="5" name="CuadroTexto 4"/>
          <p:cNvSpPr txBox="1"/>
          <p:nvPr/>
        </p:nvSpPr>
        <p:spPr>
          <a:xfrm>
            <a:off x="18025849" y="12399125"/>
            <a:ext cx="4621358" cy="656590"/>
          </a:xfrm>
          <a:prstGeom prst="rect">
            <a:avLst/>
          </a:prstGeom>
          <a:solidFill>
            <a:schemeClr val="accent3">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vertOverflow="overflow" horzOverflow="overflow" vert="horz" wrap="square" lIns="50800" tIns="50800" rIns="50800" bIns="50800" spcCol="38100" rtlCol="0" anchor="ctr">
            <a:spAutoFit/>
          </a:bodyPr>
          <a:lstStyle/>
          <a:p>
            <a:pPr marL="0" marR="0" indent="0" algn="l" defTabSz="825500" rtl="0" fontAlgn="auto" latinLnBrk="0" hangingPunct="0">
              <a:lnSpc>
                <a:spcPct val="100000"/>
              </a:lnSpc>
              <a:spcBef>
                <a:spcPts val="0"/>
              </a:spcBef>
              <a:spcAft>
                <a:spcPts val="0"/>
              </a:spcAft>
              <a:buSzPct val="100000"/>
              <a:buFontTx/>
              <a:buNone/>
            </a:pPr>
            <a:r>
              <a:rPr lang="en-GB" sz="3600">
                <a:solidFill>
                  <a:schemeClr val="accent3">
                    <a:lumMod val="50000"/>
                  </a:schemeClr>
                </a:solidFill>
              </a:rPr>
              <a:t>Is it the same idea??</a:t>
            </a:r>
            <a:endParaRPr kumimoji="0" lang="en-GB" sz="3600" b="0" i="0" u="none" strike="noStrike" cap="none" spc="0" baseline="0">
              <a:ln>
                <a:noFill/>
              </a:ln>
              <a:solidFill>
                <a:schemeClr val="accent3">
                  <a:lumMod val="50000"/>
                </a:schemeClr>
              </a:solidFill>
              <a:effectLst/>
              <a:uLn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noEditPoints="1"/>
          </p:cNvSpPr>
          <p:nvPr>
            <p:ph type="body" sz="half" idx="1"/>
          </p:nvPr>
        </p:nvSpPr>
        <p:spPr>
          <a:xfrm>
            <a:off x="428499" y="4313041"/>
            <a:ext cx="19373684" cy="8212514"/>
          </a:xfrm>
        </p:spPr>
        <p:txBody>
          <a:bodyPr>
            <a:normAutofit fontScale="62500" lnSpcReduction="20000"/>
          </a:bodyPr>
          <a:lstStyle/>
          <a:p>
            <a:r>
              <a:rPr lang="en-GB"/>
              <a:t>At the job scope . Per job/Step/Node </a:t>
            </a:r>
            <a:r>
              <a:rPr lang="en-GB">
                <a:solidFill>
                  <a:schemeClr val="accent1">
                    <a:lumMod val="60000"/>
                    <a:lumOff val="40000"/>
                  </a:schemeClr>
                </a:solidFill>
              </a:rPr>
              <a:t>(also at runtime but maybe too much)</a:t>
            </a:r>
          </a:p>
          <a:p>
            <a:pPr lvl="1"/>
            <a:r>
              <a:rPr lang="en-GB"/>
              <a:t>Job time and energy accounting for all the jobs. </a:t>
            </a:r>
          </a:p>
          <a:p>
            <a:pPr lvl="1"/>
            <a:r>
              <a:rPr lang="en-GB"/>
              <a:t>Job performance metrics and detailed energy for all the jobs executed with EAR job manager (EAR library)</a:t>
            </a:r>
          </a:p>
          <a:p>
            <a:pPr lvl="2"/>
            <a:r>
              <a:rPr lang="en-GB">
                <a:solidFill>
                  <a:schemeClr val="accent3">
                    <a:lumMod val="50000"/>
                  </a:schemeClr>
                </a:solidFill>
              </a:rPr>
              <a:t>Time and </a:t>
            </a:r>
            <a:r>
              <a:rPr lang="en-GB" err="1">
                <a:solidFill>
                  <a:schemeClr val="accent3">
                    <a:lumMod val="50000"/>
                  </a:schemeClr>
                </a:solidFill>
              </a:rPr>
              <a:t>Gflops</a:t>
            </a:r>
            <a:r>
              <a:rPr lang="en-GB">
                <a:solidFill>
                  <a:schemeClr val="accent3">
                    <a:lumMod val="50000"/>
                  </a:schemeClr>
                </a:solidFill>
              </a:rPr>
              <a:t> but also CPI, Memory </a:t>
            </a:r>
            <a:r>
              <a:rPr lang="en-GB" err="1">
                <a:solidFill>
                  <a:schemeClr val="accent3">
                    <a:lumMod val="50000"/>
                  </a:schemeClr>
                </a:solidFill>
              </a:rPr>
              <a:t>Bandwith</a:t>
            </a:r>
            <a:r>
              <a:rPr lang="en-GB">
                <a:solidFill>
                  <a:schemeClr val="accent3">
                    <a:lumMod val="50000"/>
                  </a:schemeClr>
                </a:solidFill>
              </a:rPr>
              <a:t>, IO activity, MPI hints, GPU info (GPU </a:t>
            </a:r>
            <a:r>
              <a:rPr lang="en-GB" err="1">
                <a:solidFill>
                  <a:schemeClr val="accent3">
                    <a:lumMod val="50000"/>
                  </a:schemeClr>
                </a:solidFill>
              </a:rPr>
              <a:t>GFlops</a:t>
            </a:r>
            <a:r>
              <a:rPr lang="en-GB">
                <a:solidFill>
                  <a:schemeClr val="accent3">
                    <a:lumMod val="50000"/>
                  </a:schemeClr>
                </a:solidFill>
              </a:rPr>
              <a:t> is difficult to compute!!!) </a:t>
            </a:r>
          </a:p>
          <a:p>
            <a:r>
              <a:rPr lang="en-GB"/>
              <a:t>At the computational node scope: periodically (1-2 min), per node, even when idle</a:t>
            </a:r>
          </a:p>
          <a:p>
            <a:pPr lvl="1"/>
            <a:r>
              <a:rPr lang="en-GB"/>
              <a:t>Power, CPU frequency, Memory frequency, temperature. Stored for some period and after that removed (2-3 months)</a:t>
            </a:r>
          </a:p>
          <a:p>
            <a:r>
              <a:rPr lang="en-GB"/>
              <a:t>Group of nodes/Cluster scope</a:t>
            </a:r>
          </a:p>
          <a:p>
            <a:pPr lvl="1"/>
            <a:r>
              <a:rPr lang="en-GB"/>
              <a:t>Only power consumption</a:t>
            </a:r>
          </a:p>
          <a:p>
            <a:r>
              <a:rPr lang="en-GB"/>
              <a:t>No correlated with other system tools providing , for example, Storage information</a:t>
            </a:r>
          </a:p>
          <a:p>
            <a:pPr lvl="1"/>
            <a:endParaRPr lang="en-GB"/>
          </a:p>
          <a:p>
            <a:pPr lvl="1"/>
            <a:endParaRPr lang="en-GB"/>
          </a:p>
        </p:txBody>
      </p:sp>
      <p:sp>
        <p:nvSpPr>
          <p:cNvPr id="3" name="Marcador de texto 2"/>
          <p:cNvSpPr>
            <a:spLocks noGrp="1" noEditPoints="1"/>
          </p:cNvSpPr>
          <p:nvPr>
            <p:ph type="body" sz="quarter" idx="21"/>
          </p:nvPr>
        </p:nvSpPr>
        <p:spPr/>
        <p:txBody>
          <a:bodyPr/>
          <a:lstStyle/>
          <a:p>
            <a:r>
              <a:rPr lang="en-GB"/>
              <a:t>EAR customers strategy: BSC/MN5, </a:t>
            </a:r>
            <a:r>
              <a:rPr lang="en-GB" err="1"/>
              <a:t>SuperMUC</a:t>
            </a:r>
            <a:r>
              <a:rPr lang="en-GB"/>
              <a:t>-NG, </a:t>
            </a:r>
            <a:r>
              <a:rPr lang="en-GB" err="1"/>
              <a:t>Snellius</a:t>
            </a:r>
            <a:endParaRPr lang="en-GB"/>
          </a:p>
        </p:txBody>
      </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noEditPoints="1"/>
          </p:cNvSpPr>
          <p:nvPr>
            <p:ph type="title"/>
          </p:nvPr>
        </p:nvSpPr>
        <p:spPr/>
        <p:txBody>
          <a:bodyPr/>
          <a:lstStyle/>
          <a:p>
            <a:r>
              <a:rPr lang="en-GB"/>
              <a:t>Energy efficiency actions</a:t>
            </a:r>
          </a:p>
        </p:txBody>
      </p:sp>
      <p:sp>
        <p:nvSpPr>
          <p:cNvPr id="3" name="Marcador de texto 2"/>
          <p:cNvSpPr>
            <a:spLocks noGrp="1" noEditPoints="1"/>
          </p:cNvSpPr>
          <p:nvPr>
            <p:ph type="body" sz="half" idx="1"/>
          </p:nvPr>
        </p:nvSpPr>
        <p:spPr>
          <a:xfrm>
            <a:off x="2838227" y="2700140"/>
            <a:ext cx="19247186" cy="9514863"/>
          </a:xfrm>
        </p:spPr>
        <p:txBody>
          <a:bodyPr>
            <a:normAutofit lnSpcReduction="10000"/>
          </a:bodyPr>
          <a:lstStyle/>
          <a:p>
            <a:r>
              <a:rPr lang="en-GB"/>
              <a:t>No pro-active actions taken in general</a:t>
            </a:r>
          </a:p>
          <a:p>
            <a:pPr lvl="1"/>
            <a:r>
              <a:rPr lang="en-GB"/>
              <a:t>Users are not aware of their energy efficiency metrics! </a:t>
            </a:r>
            <a:r>
              <a:rPr lang="en-GB">
                <a:solidFill>
                  <a:schemeClr val="accent1">
                    <a:lumMod val="60000"/>
                    <a:lumOff val="40000"/>
                  </a:schemeClr>
                </a:solidFill>
              </a:rPr>
              <a:t>(even they are available and easy to collect)</a:t>
            </a:r>
          </a:p>
          <a:p>
            <a:pPr lvl="1"/>
            <a:r>
              <a:rPr lang="en-GB"/>
              <a:t>No energy efficiency analysis and evaluation (audits) and the job level</a:t>
            </a:r>
          </a:p>
          <a:p>
            <a:pPr lvl="1"/>
            <a:r>
              <a:rPr lang="en-GB"/>
              <a:t>No workload analysis at the DC scope</a:t>
            </a:r>
          </a:p>
          <a:p>
            <a:pPr lvl="2"/>
            <a:r>
              <a:rPr lang="en-GB">
                <a:solidFill>
                  <a:srgbClr val="00B050"/>
                </a:solidFill>
              </a:rPr>
              <a:t>Who is consuming energy and to do what!  </a:t>
            </a:r>
          </a:p>
          <a:p>
            <a:r>
              <a:rPr lang="en-GB"/>
              <a:t>The situation has started to change but (in my opinion) more motivated by some users/groups eco-</a:t>
            </a:r>
            <a:r>
              <a:rPr lang="en-GB" err="1"/>
              <a:t>responsability</a:t>
            </a:r>
            <a:r>
              <a:rPr lang="en-GB"/>
              <a:t> than from Data </a:t>
            </a:r>
            <a:r>
              <a:rPr lang="en-GB" err="1"/>
              <a:t>Center</a:t>
            </a:r>
            <a:r>
              <a:rPr lang="en-GB"/>
              <a:t> actions</a:t>
            </a:r>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noEditPoints="1"/>
          </p:cNvSpPr>
          <p:nvPr>
            <p:ph type="title"/>
          </p:nvPr>
        </p:nvSpPr>
        <p:spPr/>
        <p:txBody>
          <a:bodyPr/>
          <a:lstStyle/>
          <a:p>
            <a:r>
              <a:rPr lang="en-GB"/>
              <a:t>Summary</a:t>
            </a:r>
          </a:p>
        </p:txBody>
      </p:sp>
      <p:sp>
        <p:nvSpPr>
          <p:cNvPr id="3" name="Marcador de texto 2"/>
          <p:cNvSpPr>
            <a:spLocks noGrp="1" noEditPoints="1"/>
          </p:cNvSpPr>
          <p:nvPr>
            <p:ph type="body" sz="half" idx="1"/>
          </p:nvPr>
        </p:nvSpPr>
        <p:spPr>
          <a:xfrm>
            <a:off x="2838227" y="2700141"/>
            <a:ext cx="19247186" cy="9256070"/>
          </a:xfrm>
        </p:spPr>
        <p:txBody>
          <a:bodyPr>
            <a:normAutofit/>
          </a:bodyPr>
          <a:lstStyle/>
          <a:p>
            <a:r>
              <a:rPr lang="en-GB"/>
              <a:t>If we agree on energy efficiency = Work done/energy consumed to do it</a:t>
            </a:r>
          </a:p>
          <a:p>
            <a:pPr lvl="1"/>
            <a:r>
              <a:rPr lang="en-GB"/>
              <a:t>We have to agree on what we consider as “work done”</a:t>
            </a:r>
          </a:p>
          <a:p>
            <a:pPr lvl="1"/>
            <a:r>
              <a:rPr lang="en-GB"/>
              <a:t>Energy consumed it’s easy to agree on “including everything”</a:t>
            </a:r>
          </a:p>
          <a:p>
            <a:pPr lvl="1"/>
            <a:r>
              <a:rPr lang="en-GB"/>
              <a:t>It must be easy to measure for DC owners</a:t>
            </a:r>
          </a:p>
          <a:p>
            <a:r>
              <a:rPr lang="en-GB"/>
              <a:t>If we want to improve it (reduce the energy to do the same work) we must report to users and make them aware of these metrics</a:t>
            </a:r>
          </a:p>
        </p:txBody>
      </p: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Presentation Title"/>
          <p:cNvSpPr>
            <a:spLocks noGrp="1" noEditPoints="1"/>
          </p:cNvSpPr>
          <p:nvPr>
            <p:ph type="title"/>
          </p:nvPr>
        </p:nvSpPr>
        <p:spPr>
          <a:prstGeom prst="rect">
            <a:avLst/>
          </a:prstGeom>
        </p:spPr>
        <p:txBody>
          <a:bodyPr/>
          <a:lstStyle/>
          <a:p>
            <a:endParaRPr/>
          </a:p>
        </p:txBody>
      </p:sp>
      <p:sp>
        <p:nvSpPr>
          <p:cNvPr id="82" name="Body Level One…"/>
          <p:cNvSpPr>
            <a:spLocks noGrp="1" noEditPoints="1"/>
          </p:cNvSpPr>
          <p:nvPr>
            <p:ph type="body" sz="half" idx="1"/>
          </p:nvPr>
        </p:nvSpPr>
        <p:spPr>
          <a:xfrm>
            <a:off x="2838227" y="2700140"/>
            <a:ext cx="19599742" cy="9802521"/>
          </a:xfrm>
          <a:prstGeom prst="rect">
            <a:avLst/>
          </a:prstGeom>
        </p:spPr>
        <p:txBody>
          <a:bodyPr>
            <a:normAutofit/>
          </a:bodyPr>
          <a:lstStyle/>
          <a:p>
            <a:pPr marL="0" indent="0">
              <a:buNone/>
            </a:pPr>
            <a:r>
              <a:rPr lang="de-DE"/>
              <a:t>Bastian Koller</a:t>
            </a:r>
          </a:p>
          <a:p>
            <a:pPr marL="0" indent="0">
              <a:buNone/>
            </a:pPr>
            <a:r>
              <a:rPr lang="de-DE" i="1"/>
              <a:t>High Performance Computing </a:t>
            </a:r>
            <a:r>
              <a:rPr lang="de-DE" i="1" err="1"/>
              <a:t>Centre</a:t>
            </a:r>
            <a:r>
              <a:rPr lang="de-DE" i="1"/>
              <a:t> Stuttgart (HLRS)</a:t>
            </a:r>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Body Level One…"/>
          <p:cNvSpPr>
            <a:spLocks noGrp="1" noEditPoints="1"/>
          </p:cNvSpPr>
          <p:nvPr>
            <p:ph type="body" idx="21"/>
          </p:nvPr>
        </p:nvSpPr>
        <p:spPr>
          <a:xfrm>
            <a:off x="4816094" y="6948679"/>
            <a:ext cx="15136800" cy="1905003"/>
          </a:xfrm>
          <a:prstGeom prst="rect">
            <a:avLst/>
          </a:prstGeom>
        </p:spPr>
        <p:txBody>
          <a:bodyPr/>
          <a:lstStyle/>
          <a:p>
            <a:r>
              <a:rPr lang="de-DE"/>
              <a:t>Bastian Koller, HLRS</a:t>
            </a:r>
            <a:endParaRPr/>
          </a:p>
        </p:txBody>
      </p:sp>
      <p:sp>
        <p:nvSpPr>
          <p:cNvPr id="71" name="Presentation Title"/>
          <p:cNvSpPr>
            <a:spLocks noGrp="1" noEditPoints="1"/>
          </p:cNvSpPr>
          <p:nvPr>
            <p:ph type="body" idx="22"/>
          </p:nvPr>
        </p:nvSpPr>
        <p:spPr>
          <a:xfrm>
            <a:off x="4816094" y="975898"/>
            <a:ext cx="13970003" cy="3670830"/>
          </a:xfrm>
          <a:prstGeom prst="rect">
            <a:avLst/>
          </a:prstGeom>
        </p:spPr>
        <p:txBody>
          <a:bodyPr/>
          <a:lstStyle/>
          <a:p>
            <a:r>
              <a:rPr lang="en-US" sz="9600"/>
              <a:t>Energy Efficient Data Center Design and Operation @ HLRS</a:t>
            </a:r>
            <a:endParaRPr/>
          </a:p>
        </p:txBody>
      </p:sp>
      <p:sp>
        <p:nvSpPr>
          <p:cNvPr id="72" name="ANNOTATION"/>
          <p:cNvSpPr>
            <a:spLocks noGrp="1" noEditPoints="1"/>
          </p:cNvSpPr>
          <p:nvPr>
            <p:ph type="body" idx="23"/>
          </p:nvPr>
        </p:nvSpPr>
        <p:spPr>
          <a:prstGeom prst="rect">
            <a:avLst/>
          </a:prstGeom>
        </p:spPr>
        <p:txBody>
          <a:bodyPr/>
          <a:lstStyle/>
          <a:p>
            <a:r>
              <a:t>ANNOTATION</a:t>
            </a:r>
          </a:p>
        </p:txBody>
      </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Body Level One…"/>
          <p:cNvSpPr>
            <a:spLocks noGrp="1" noEditPoints="1"/>
          </p:cNvSpPr>
          <p:nvPr>
            <p:ph type="body" sz="half" idx="1"/>
          </p:nvPr>
        </p:nvSpPr>
        <p:spPr>
          <a:xfrm>
            <a:off x="428499" y="3153747"/>
            <a:ext cx="19373684" cy="10151706"/>
          </a:xfrm>
          <a:prstGeom prst="rect">
            <a:avLst/>
          </a:prstGeom>
        </p:spPr>
        <p:txBody>
          <a:bodyPr>
            <a:normAutofit lnSpcReduction="10000"/>
          </a:bodyPr>
          <a:lstStyle/>
          <a:p>
            <a:pPr>
              <a:spcBef>
                <a:spcPts val="1800"/>
              </a:spcBef>
            </a:pPr>
            <a:r>
              <a:rPr lang="en-GB"/>
              <a:t>Energy Supplies</a:t>
            </a:r>
          </a:p>
          <a:p>
            <a:pPr lvl="1">
              <a:spcBef>
                <a:spcPts val="1800"/>
              </a:spcBef>
            </a:pPr>
            <a:r>
              <a:rPr lang="en-GB"/>
              <a:t>4.6 MW maximum IT-Load</a:t>
            </a:r>
          </a:p>
          <a:p>
            <a:pPr lvl="1">
              <a:spcBef>
                <a:spcPts val="1800"/>
              </a:spcBef>
            </a:pPr>
            <a:r>
              <a:rPr lang="en-GB"/>
              <a:t>860 kW battery supplied UPS</a:t>
            </a:r>
          </a:p>
          <a:p>
            <a:pPr>
              <a:spcBef>
                <a:spcPts val="1800"/>
              </a:spcBef>
            </a:pPr>
            <a:r>
              <a:rPr lang="en-GB"/>
              <a:t>Cooling Infrastructure</a:t>
            </a:r>
          </a:p>
          <a:p>
            <a:pPr lvl="1">
              <a:spcBef>
                <a:spcPts val="1800"/>
              </a:spcBef>
            </a:pPr>
            <a:r>
              <a:rPr lang="de-DE"/>
              <a:t>~1 MW </a:t>
            </a:r>
            <a:r>
              <a:rPr lang="de-DE" err="1"/>
              <a:t>recirculating</a:t>
            </a:r>
            <a:r>
              <a:rPr lang="de-DE"/>
              <a:t> </a:t>
            </a:r>
            <a:r>
              <a:rPr lang="de-DE" err="1"/>
              <a:t>air</a:t>
            </a:r>
            <a:r>
              <a:rPr lang="de-DE"/>
              <a:t> </a:t>
            </a:r>
            <a:r>
              <a:rPr lang="de-DE" err="1"/>
              <a:t>cooling</a:t>
            </a:r>
            <a:endParaRPr lang="de-DE"/>
          </a:p>
          <a:p>
            <a:pPr lvl="2">
              <a:spcBef>
                <a:spcPts val="1800"/>
              </a:spcBef>
            </a:pPr>
            <a:r>
              <a:rPr lang="de-DE"/>
              <a:t>14 °C </a:t>
            </a:r>
            <a:r>
              <a:rPr lang="de-DE" err="1"/>
              <a:t>inlet</a:t>
            </a:r>
            <a:r>
              <a:rPr lang="de-DE"/>
              <a:t> </a:t>
            </a:r>
            <a:r>
              <a:rPr lang="de-DE" err="1"/>
              <a:t>temp</a:t>
            </a:r>
            <a:r>
              <a:rPr lang="de-DE"/>
              <a:t>. / 22°C </a:t>
            </a:r>
            <a:r>
              <a:rPr lang="de-DE" err="1"/>
              <a:t>return</a:t>
            </a:r>
            <a:r>
              <a:rPr lang="de-DE"/>
              <a:t> </a:t>
            </a:r>
            <a:r>
              <a:rPr lang="de-DE" err="1"/>
              <a:t>temp</a:t>
            </a:r>
            <a:r>
              <a:rPr lang="de-DE"/>
              <a:t>.</a:t>
            </a:r>
          </a:p>
          <a:p>
            <a:pPr lvl="2">
              <a:spcBef>
                <a:spcPts val="1800"/>
              </a:spcBef>
            </a:pPr>
            <a:r>
              <a:rPr lang="de-DE"/>
              <a:t>50% </a:t>
            </a:r>
            <a:r>
              <a:rPr lang="de-DE" err="1"/>
              <a:t>free</a:t>
            </a:r>
            <a:r>
              <a:rPr lang="de-DE"/>
              <a:t> </a:t>
            </a:r>
            <a:r>
              <a:rPr lang="de-DE" err="1"/>
              <a:t>cooling</a:t>
            </a:r>
            <a:r>
              <a:rPr lang="de-DE"/>
              <a:t> (dry </a:t>
            </a:r>
            <a:r>
              <a:rPr lang="de-DE" err="1"/>
              <a:t>coolers</a:t>
            </a:r>
            <a:r>
              <a:rPr lang="de-DE"/>
              <a:t>)</a:t>
            </a:r>
          </a:p>
          <a:p>
            <a:pPr lvl="2">
              <a:spcBef>
                <a:spcPts val="1800"/>
              </a:spcBef>
            </a:pPr>
            <a:r>
              <a:rPr lang="de-DE"/>
              <a:t>50% </a:t>
            </a:r>
            <a:r>
              <a:rPr lang="de-DE" err="1"/>
              <a:t>district</a:t>
            </a:r>
            <a:r>
              <a:rPr lang="de-DE"/>
              <a:t> </a:t>
            </a:r>
            <a:r>
              <a:rPr lang="de-DE" err="1"/>
              <a:t>cooling</a:t>
            </a:r>
            <a:endParaRPr lang="de-DE"/>
          </a:p>
          <a:p>
            <a:pPr lvl="1">
              <a:spcBef>
                <a:spcPts val="1800"/>
              </a:spcBef>
            </a:pPr>
            <a:r>
              <a:rPr lang="de-DE"/>
              <a:t>~4 MW </a:t>
            </a:r>
            <a:r>
              <a:rPr lang="de-DE" err="1"/>
              <a:t>water</a:t>
            </a:r>
            <a:r>
              <a:rPr lang="de-DE"/>
              <a:t> </a:t>
            </a:r>
            <a:r>
              <a:rPr lang="de-DE" err="1"/>
              <a:t>cooling</a:t>
            </a:r>
            <a:endParaRPr lang="de-DE"/>
          </a:p>
          <a:p>
            <a:pPr lvl="2">
              <a:spcBef>
                <a:spcPts val="1800"/>
              </a:spcBef>
            </a:pPr>
            <a:r>
              <a:rPr lang="de-DE"/>
              <a:t>25°C </a:t>
            </a:r>
            <a:r>
              <a:rPr lang="de-DE" err="1"/>
              <a:t>inlet</a:t>
            </a:r>
            <a:r>
              <a:rPr lang="de-DE"/>
              <a:t> </a:t>
            </a:r>
            <a:r>
              <a:rPr lang="de-DE" err="1"/>
              <a:t>temp</a:t>
            </a:r>
            <a:r>
              <a:rPr lang="de-DE"/>
              <a:t>. / 35°C </a:t>
            </a:r>
            <a:r>
              <a:rPr lang="de-DE" err="1"/>
              <a:t>return</a:t>
            </a:r>
            <a:r>
              <a:rPr lang="de-DE"/>
              <a:t> </a:t>
            </a:r>
            <a:r>
              <a:rPr lang="de-DE" err="1"/>
              <a:t>temp</a:t>
            </a:r>
            <a:r>
              <a:rPr lang="de-DE"/>
              <a:t>.</a:t>
            </a:r>
          </a:p>
          <a:p>
            <a:pPr lvl="2">
              <a:spcBef>
                <a:spcPts val="1800"/>
              </a:spcBef>
            </a:pPr>
            <a:r>
              <a:rPr lang="de-DE"/>
              <a:t>85% </a:t>
            </a:r>
            <a:r>
              <a:rPr lang="de-DE" err="1"/>
              <a:t>free</a:t>
            </a:r>
            <a:r>
              <a:rPr lang="de-DE"/>
              <a:t> </a:t>
            </a:r>
            <a:r>
              <a:rPr lang="de-DE" err="1"/>
              <a:t>cooling</a:t>
            </a:r>
            <a:r>
              <a:rPr lang="de-DE"/>
              <a:t> (</a:t>
            </a:r>
            <a:r>
              <a:rPr lang="de-DE" err="1"/>
              <a:t>wet</a:t>
            </a:r>
            <a:r>
              <a:rPr lang="de-DE"/>
              <a:t> </a:t>
            </a:r>
            <a:r>
              <a:rPr lang="de-DE" err="1"/>
              <a:t>cooling</a:t>
            </a:r>
            <a:r>
              <a:rPr lang="de-DE"/>
              <a:t> </a:t>
            </a:r>
            <a:r>
              <a:rPr lang="de-DE" err="1"/>
              <a:t>towers</a:t>
            </a:r>
            <a:r>
              <a:rPr lang="de-DE"/>
              <a:t>)</a:t>
            </a:r>
          </a:p>
          <a:p>
            <a:pPr lvl="2">
              <a:spcBef>
                <a:spcPts val="1800"/>
              </a:spcBef>
            </a:pPr>
            <a:r>
              <a:rPr lang="de-DE"/>
              <a:t>15% </a:t>
            </a:r>
            <a:r>
              <a:rPr lang="de-DE" err="1"/>
              <a:t>district</a:t>
            </a:r>
            <a:r>
              <a:rPr lang="de-DE"/>
              <a:t> </a:t>
            </a:r>
            <a:r>
              <a:rPr lang="de-DE" err="1"/>
              <a:t>cooling</a:t>
            </a:r>
            <a:endParaRPr lang="de-DE"/>
          </a:p>
        </p:txBody>
      </p:sp>
      <p:sp>
        <p:nvSpPr>
          <p:cNvPr id="79" name="Presentation Title"/>
          <p:cNvSpPr>
            <a:spLocks noGrp="1" noEditPoints="1"/>
          </p:cNvSpPr>
          <p:nvPr>
            <p:ph type="body" idx="21"/>
          </p:nvPr>
        </p:nvSpPr>
        <p:spPr>
          <a:prstGeom prst="rect">
            <a:avLst/>
          </a:prstGeom>
        </p:spPr>
        <p:txBody>
          <a:bodyPr/>
          <a:lstStyle/>
          <a:p>
            <a:r>
              <a:rPr lang="de-DE"/>
              <a:t>HLRS Infrastructure Today</a:t>
            </a:r>
            <a:endParaRPr/>
          </a:p>
        </p:txBody>
      </p:sp>
      <p:pic>
        <p:nvPicPr>
          <p:cNvPr id="2" name="Grafik 1"/>
          <p:cNvPicPr>
            <a:picLocks noChangeAspect="1"/>
          </p:cNvPicPr>
          <p:nvPr/>
        </p:nvPicPr>
        <p:blipFill>
          <a:blip r:embed="rId2"/>
          <a:srcRect/>
          <a:stretch>
            <a:fillRect/>
          </a:stretch>
        </p:blipFill>
        <p:spPr>
          <a:xfrm>
            <a:off x="12744852" y="2714136"/>
            <a:ext cx="11150559" cy="8867850"/>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Presentation Title"/>
          <p:cNvSpPr txBox="1">
            <a:spLocks noGrp="1"/>
          </p:cNvSpPr>
          <p:nvPr>
            <p:ph type="body" idx="21"/>
          </p:nvPr>
        </p:nvSpPr>
        <p:spPr>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t">
            <a:normAutofit/>
          </a:bodyPr>
          <a:lstStyle/>
          <a:p>
            <a:endParaRPr/>
          </a:p>
        </p:txBody>
      </p:sp>
      <p:pic>
        <p:nvPicPr>
          <p:cNvPr id="5" name="Grafický objekt 7">
            <a:extLst>
              <a:ext uri="{FF2B5EF4-FFF2-40B4-BE49-F238E27FC236}">
                <a16:creationId xmlns:a16="http://schemas.microsoft.com/office/drawing/2014/main" id="{092BE30E-FDF6-CED1-E95C-C61A26B49C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9478" y="5513311"/>
            <a:ext cx="8033894" cy="5342198"/>
          </a:xfrm>
          <a:prstGeom prst="rect">
            <a:avLst/>
          </a:prstGeom>
        </p:spPr>
      </p:pic>
      <p:pic>
        <p:nvPicPr>
          <p:cNvPr id="7" name="Grafický objekt 9">
            <a:extLst>
              <a:ext uri="{FF2B5EF4-FFF2-40B4-BE49-F238E27FC236}">
                <a16:creationId xmlns:a16="http://schemas.microsoft.com/office/drawing/2014/main" id="{C6B90F48-7FF7-B51F-F6BD-332824B6A5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45733" y="5513311"/>
            <a:ext cx="8033894" cy="5342198"/>
          </a:xfrm>
          <a:prstGeom prst="rect">
            <a:avLst/>
          </a:prstGeom>
        </p:spPr>
      </p:pic>
      <p:pic>
        <p:nvPicPr>
          <p:cNvPr id="9" name="Grafický objekt 10">
            <a:extLst>
              <a:ext uri="{FF2B5EF4-FFF2-40B4-BE49-F238E27FC236}">
                <a16:creationId xmlns:a16="http://schemas.microsoft.com/office/drawing/2014/main" id="{2BEBEE68-7603-26DB-D964-54D5C36B65B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021991" y="5513311"/>
            <a:ext cx="8033894" cy="5342198"/>
          </a:xfrm>
          <a:prstGeom prst="rect">
            <a:avLst/>
          </a:prstGeom>
        </p:spPr>
      </p:pic>
      <p:pic>
        <p:nvPicPr>
          <p:cNvPr id="11" name="Obrázek 7" descr="Obsah obrázku stůl&#10;&#10;Popis se vygeneroval automaticky.">
            <a:extLst>
              <a:ext uri="{FF2B5EF4-FFF2-40B4-BE49-F238E27FC236}">
                <a16:creationId xmlns:a16="http://schemas.microsoft.com/office/drawing/2014/main" id="{2E7308F1-126B-8A4C-F0F4-564D3C9D9ECE}"/>
              </a:ext>
            </a:extLst>
          </p:cNvPr>
          <p:cNvPicPr>
            <a:picLocks noChangeAspect="1"/>
          </p:cNvPicPr>
          <p:nvPr/>
        </p:nvPicPr>
        <p:blipFill>
          <a:blip r:embed="rId8"/>
          <a:stretch>
            <a:fillRect/>
          </a:stretch>
        </p:blipFill>
        <p:spPr>
          <a:xfrm>
            <a:off x="6685667" y="2302335"/>
            <a:ext cx="12690946" cy="1943296"/>
          </a:xfrm>
          <a:prstGeom prst="rect">
            <a:avLst/>
          </a:prstGeom>
          <a:ln w="28575">
            <a:noFill/>
          </a:ln>
        </p:spPr>
      </p:pic>
      <p:sp>
        <p:nvSpPr>
          <p:cNvPr id="3" name="TextovéPole 2">
            <a:extLst>
              <a:ext uri="{FF2B5EF4-FFF2-40B4-BE49-F238E27FC236}">
                <a16:creationId xmlns:a16="http://schemas.microsoft.com/office/drawing/2014/main" id="{AD562F30-4BEC-3EFD-7052-908E99A7703D}"/>
              </a:ext>
            </a:extLst>
          </p:cNvPr>
          <p:cNvSpPr txBox="1"/>
          <p:nvPr/>
        </p:nvSpPr>
        <p:spPr>
          <a:xfrm>
            <a:off x="425836" y="12477615"/>
            <a:ext cx="16548015" cy="492443"/>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defPPr>
              <a:defRPr lang="cs-CZ"/>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cs-CZ" sz="2000" err="1"/>
              <a:t>Img</a:t>
            </a:r>
            <a:r>
              <a:rPr lang="cs-CZ" sz="2000"/>
              <a:t> source, </a:t>
            </a:r>
            <a:r>
              <a:rPr lang="cs-CZ" sz="2000" err="1">
                <a:ea typeface="+mn-lt"/>
                <a:cs typeface="+mn-lt"/>
              </a:rPr>
              <a:t>Luís</a:t>
            </a:r>
            <a:r>
              <a:rPr lang="cs-CZ" sz="2000">
                <a:ea typeface="+mn-lt"/>
                <a:cs typeface="+mn-lt"/>
              </a:rPr>
              <a:t> </a:t>
            </a:r>
            <a:r>
              <a:rPr lang="cs-CZ" sz="2000" err="1">
                <a:ea typeface="+mn-lt"/>
                <a:cs typeface="+mn-lt"/>
              </a:rPr>
              <a:t>Cruz</a:t>
            </a:r>
            <a:r>
              <a:rPr lang="cs-CZ" sz="2000"/>
              <a:t> (TU Delft)</a:t>
            </a:r>
          </a:p>
        </p:txBody>
      </p:sp>
    </p:spTree>
    <p:extLst>
      <p:ext uri="{BB962C8B-B14F-4D97-AF65-F5344CB8AC3E}">
        <p14:creationId xmlns:p14="http://schemas.microsoft.com/office/powerpoint/2010/main" val="42775575"/>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Body Level One…"/>
          <p:cNvSpPr>
            <a:spLocks noGrp="1" noEditPoints="1"/>
          </p:cNvSpPr>
          <p:nvPr>
            <p:ph type="body" sz="half" idx="1"/>
          </p:nvPr>
        </p:nvSpPr>
        <p:spPr>
          <a:xfrm>
            <a:off x="428499" y="3153747"/>
            <a:ext cx="19373684" cy="10151706"/>
          </a:xfrm>
          <a:prstGeom prst="rect">
            <a:avLst/>
          </a:prstGeom>
        </p:spPr>
        <p:txBody>
          <a:bodyPr>
            <a:normAutofit lnSpcReduction="10000"/>
          </a:bodyPr>
          <a:lstStyle/>
          <a:p>
            <a:pPr>
              <a:spcBef>
                <a:spcPts val="1800"/>
              </a:spcBef>
            </a:pPr>
            <a:r>
              <a:rPr lang="en-GB"/>
              <a:t>Energy Supplies</a:t>
            </a:r>
          </a:p>
          <a:p>
            <a:pPr lvl="1">
              <a:spcBef>
                <a:spcPts val="1800"/>
              </a:spcBef>
            </a:pPr>
            <a:r>
              <a:rPr lang="en-GB"/>
              <a:t>8.0 MW maximum IT-Load</a:t>
            </a:r>
          </a:p>
          <a:p>
            <a:pPr lvl="1">
              <a:spcBef>
                <a:spcPts val="1800"/>
              </a:spcBef>
            </a:pPr>
            <a:r>
              <a:rPr lang="en-GB"/>
              <a:t>0.6 MW battery supplied UPS</a:t>
            </a:r>
          </a:p>
          <a:p>
            <a:pPr lvl="1">
              <a:spcBef>
                <a:spcPts val="1800"/>
              </a:spcBef>
            </a:pPr>
            <a:r>
              <a:rPr lang="en-GB"/>
              <a:t>7.4 MW Fly Wheel UPS</a:t>
            </a:r>
          </a:p>
          <a:p>
            <a:pPr>
              <a:spcBef>
                <a:spcPts val="1800"/>
              </a:spcBef>
            </a:pPr>
            <a:r>
              <a:rPr lang="en-GB"/>
              <a:t>Cooling Infrastructure</a:t>
            </a:r>
          </a:p>
          <a:p>
            <a:pPr lvl="1">
              <a:spcBef>
                <a:spcPts val="1800"/>
              </a:spcBef>
            </a:pPr>
            <a:r>
              <a:rPr lang="en-GB"/>
              <a:t>0.8 MW recirculating air cooling</a:t>
            </a:r>
          </a:p>
          <a:p>
            <a:pPr lvl="2">
              <a:spcBef>
                <a:spcPts val="1800"/>
              </a:spcBef>
            </a:pPr>
            <a:r>
              <a:rPr lang="en-GB"/>
              <a:t>18 °C inlet temp. / 24°C return temp.</a:t>
            </a:r>
          </a:p>
          <a:p>
            <a:pPr lvl="1">
              <a:spcBef>
                <a:spcPts val="1800"/>
              </a:spcBef>
            </a:pPr>
            <a:r>
              <a:rPr lang="en-GB"/>
              <a:t>7.2 MW water cooling</a:t>
            </a:r>
          </a:p>
          <a:p>
            <a:pPr lvl="2">
              <a:spcBef>
                <a:spcPts val="1800"/>
              </a:spcBef>
            </a:pPr>
            <a:r>
              <a:rPr lang="en-GB"/>
              <a:t>min. 32°C inlet temp. </a:t>
            </a:r>
          </a:p>
          <a:p>
            <a:pPr lvl="2">
              <a:spcBef>
                <a:spcPts val="1800"/>
              </a:spcBef>
            </a:pPr>
            <a:r>
              <a:rPr lang="en-GB"/>
              <a:t>min. 42°C return temp.</a:t>
            </a:r>
          </a:p>
          <a:p>
            <a:pPr lvl="1">
              <a:spcBef>
                <a:spcPts val="1800"/>
              </a:spcBef>
            </a:pPr>
            <a:r>
              <a:rPr lang="en-GB"/>
              <a:t>No district cooling</a:t>
            </a:r>
          </a:p>
          <a:p>
            <a:pPr lvl="1">
              <a:spcBef>
                <a:spcPts val="1800"/>
              </a:spcBef>
            </a:pPr>
            <a:r>
              <a:rPr lang="en-GB"/>
              <a:t>100% free cooling (adiabatic dry coolers)</a:t>
            </a:r>
          </a:p>
        </p:txBody>
      </p:sp>
      <p:sp>
        <p:nvSpPr>
          <p:cNvPr id="79" name="Presentation Title"/>
          <p:cNvSpPr>
            <a:spLocks noGrp="1" noEditPoints="1"/>
          </p:cNvSpPr>
          <p:nvPr>
            <p:ph type="body" idx="21"/>
          </p:nvPr>
        </p:nvSpPr>
        <p:spPr>
          <a:prstGeom prst="rect">
            <a:avLst/>
          </a:prstGeom>
        </p:spPr>
        <p:txBody>
          <a:bodyPr>
            <a:normAutofit/>
          </a:bodyPr>
          <a:lstStyle/>
          <a:p>
            <a:r>
              <a:rPr lang="en-US" sz="8000"/>
              <a:t>New Data Center HLRS III - Parameters</a:t>
            </a:r>
            <a:endParaRPr sz="7500"/>
          </a:p>
        </p:txBody>
      </p:sp>
      <p:pic>
        <p:nvPicPr>
          <p:cNvPr id="3" name="Grafik 2"/>
          <p:cNvPicPr>
            <a:picLocks noChangeAspect="1"/>
          </p:cNvPicPr>
          <p:nvPr/>
        </p:nvPicPr>
        <p:blipFill>
          <a:blip r:embed="rId2"/>
          <a:srcRect/>
          <a:stretch>
            <a:fillRect/>
          </a:stretch>
        </p:blipFill>
        <p:spPr>
          <a:xfrm>
            <a:off x="12625917" y="3377682"/>
            <a:ext cx="11329584" cy="8565502"/>
          </a:xfrm>
          <a:prstGeom prst="rect">
            <a:avLst/>
          </a:prstGeom>
        </p:spPr>
      </p:pic>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Body Level One…"/>
          <p:cNvSpPr>
            <a:spLocks noGrp="1" noEditPoints="1"/>
          </p:cNvSpPr>
          <p:nvPr>
            <p:ph type="body" sz="half" idx="1"/>
          </p:nvPr>
        </p:nvSpPr>
        <p:spPr>
          <a:xfrm>
            <a:off x="428499" y="3153747"/>
            <a:ext cx="19373684" cy="10151706"/>
          </a:xfrm>
          <a:prstGeom prst="rect">
            <a:avLst/>
          </a:prstGeom>
        </p:spPr>
        <p:txBody>
          <a:bodyPr>
            <a:normAutofit/>
          </a:bodyPr>
          <a:lstStyle/>
          <a:p>
            <a:pPr>
              <a:spcBef>
                <a:spcPts val="1800"/>
              </a:spcBef>
            </a:pPr>
            <a:r>
              <a:rPr lang="en-US"/>
              <a:t>Energy savings and sustainable</a:t>
            </a:r>
            <a:br>
              <a:rPr lang="en-US"/>
            </a:br>
            <a:r>
              <a:rPr lang="en-US"/>
              <a:t>concepts are key features </a:t>
            </a:r>
          </a:p>
          <a:p>
            <a:pPr>
              <a:spcBef>
                <a:spcPts val="1800"/>
              </a:spcBef>
            </a:pPr>
            <a:r>
              <a:rPr lang="en-US"/>
              <a:t>Photovoltaic Façade &amp; Roof</a:t>
            </a:r>
          </a:p>
          <a:p>
            <a:pPr lvl="1">
              <a:spcBef>
                <a:spcPts val="1800"/>
              </a:spcBef>
            </a:pPr>
            <a:r>
              <a:rPr lang="en-US"/>
              <a:t>~ 850 m²</a:t>
            </a:r>
          </a:p>
          <a:p>
            <a:pPr lvl="1">
              <a:spcBef>
                <a:spcPts val="1800"/>
              </a:spcBef>
            </a:pPr>
            <a:r>
              <a:rPr lang="en-US"/>
              <a:t>100% self-consumption</a:t>
            </a:r>
          </a:p>
          <a:p>
            <a:pPr lvl="1">
              <a:spcBef>
                <a:spcPts val="1800"/>
              </a:spcBef>
            </a:pPr>
            <a:r>
              <a:rPr lang="en-US"/>
              <a:t>Energy output to be estimated</a:t>
            </a:r>
          </a:p>
          <a:p>
            <a:pPr>
              <a:spcBef>
                <a:spcPts val="1800"/>
              </a:spcBef>
            </a:pPr>
            <a:r>
              <a:rPr lang="en-US"/>
              <a:t>Wooden Construction </a:t>
            </a:r>
            <a:br>
              <a:rPr lang="en-US"/>
            </a:br>
            <a:r>
              <a:rPr lang="en-US"/>
              <a:t>where possible</a:t>
            </a:r>
          </a:p>
          <a:p>
            <a:pPr lvl="1">
              <a:spcBef>
                <a:spcPts val="1800"/>
              </a:spcBef>
            </a:pPr>
            <a:r>
              <a:rPr lang="en-US"/>
              <a:t>Computing room ceiling</a:t>
            </a:r>
          </a:p>
          <a:p>
            <a:pPr lvl="1">
              <a:spcBef>
                <a:spcPts val="1800"/>
              </a:spcBef>
            </a:pPr>
            <a:r>
              <a:rPr lang="en-US"/>
              <a:t>Office Section</a:t>
            </a:r>
            <a:endParaRPr lang="de-DE"/>
          </a:p>
        </p:txBody>
      </p:sp>
      <p:sp>
        <p:nvSpPr>
          <p:cNvPr id="79" name="Presentation Title"/>
          <p:cNvSpPr>
            <a:spLocks noGrp="1" noEditPoints="1"/>
          </p:cNvSpPr>
          <p:nvPr>
            <p:ph type="body" idx="21"/>
          </p:nvPr>
        </p:nvSpPr>
        <p:spPr>
          <a:xfrm>
            <a:off x="488589" y="1354565"/>
            <a:ext cx="24405484" cy="2663159"/>
          </a:xfrm>
          <a:prstGeom prst="rect">
            <a:avLst/>
          </a:prstGeom>
        </p:spPr>
        <p:txBody>
          <a:bodyPr/>
          <a:lstStyle/>
          <a:p>
            <a:r>
              <a:rPr lang="en-US"/>
              <a:t>New Data Center HLRS III – Energy Efficiency</a:t>
            </a:r>
            <a:endParaRPr/>
          </a:p>
        </p:txBody>
      </p:sp>
      <p:pic>
        <p:nvPicPr>
          <p:cNvPr id="3" name="Grafik 2"/>
          <p:cNvPicPr>
            <a:picLocks noChangeAspect="1"/>
          </p:cNvPicPr>
          <p:nvPr/>
        </p:nvPicPr>
        <p:blipFill>
          <a:blip r:embed="rId2"/>
          <a:srcRect/>
          <a:stretch>
            <a:fillRect/>
          </a:stretch>
        </p:blipFill>
        <p:spPr>
          <a:xfrm>
            <a:off x="9195883" y="3559656"/>
            <a:ext cx="14759618" cy="9339887"/>
          </a:xfrm>
          <a:prstGeom prst="rect">
            <a:avLst/>
          </a:prstGeom>
        </p:spPr>
      </p:pic>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Body Level One…"/>
          <p:cNvSpPr>
            <a:spLocks noGrp="1" noEditPoints="1"/>
          </p:cNvSpPr>
          <p:nvPr>
            <p:ph type="body" sz="half" idx="1"/>
          </p:nvPr>
        </p:nvSpPr>
        <p:spPr>
          <a:xfrm>
            <a:off x="428499" y="4017724"/>
            <a:ext cx="19373684" cy="10151706"/>
          </a:xfrm>
          <a:prstGeom prst="rect">
            <a:avLst/>
          </a:prstGeom>
        </p:spPr>
        <p:txBody>
          <a:bodyPr>
            <a:normAutofit/>
          </a:bodyPr>
          <a:lstStyle/>
          <a:p>
            <a:pPr>
              <a:spcBef>
                <a:spcPts val="1800"/>
              </a:spcBef>
            </a:pPr>
            <a:r>
              <a:rPr lang="en-US"/>
              <a:t>Waste heat re-usage is one key component for </a:t>
            </a:r>
            <a:br>
              <a:rPr lang="en-US"/>
            </a:br>
            <a:r>
              <a:rPr lang="en-US"/>
              <a:t>the decarbonization of the Campus Vaihingen</a:t>
            </a:r>
            <a:br>
              <a:rPr lang="en-US"/>
            </a:br>
            <a:r>
              <a:rPr lang="en-US"/>
              <a:t>University of Stuttgart</a:t>
            </a:r>
          </a:p>
          <a:p>
            <a:pPr>
              <a:spcBef>
                <a:spcPts val="1800"/>
              </a:spcBef>
            </a:pPr>
            <a:r>
              <a:rPr lang="en-US"/>
              <a:t>Innovative Cooling Concept </a:t>
            </a:r>
          </a:p>
          <a:p>
            <a:pPr>
              <a:spcBef>
                <a:spcPts val="1800"/>
              </a:spcBef>
            </a:pPr>
            <a:r>
              <a:rPr lang="en-US"/>
              <a:t>No external cold water loop</a:t>
            </a:r>
          </a:p>
          <a:p>
            <a:pPr>
              <a:spcBef>
                <a:spcPts val="1800"/>
              </a:spcBef>
            </a:pPr>
            <a:r>
              <a:rPr lang="en-US"/>
              <a:t>All heat is emitted with at least 42°C (target is 50°C)</a:t>
            </a:r>
          </a:p>
          <a:p>
            <a:pPr>
              <a:spcBef>
                <a:spcPts val="1800"/>
              </a:spcBef>
            </a:pPr>
            <a:r>
              <a:rPr lang="en-US"/>
              <a:t>6.2 MW average waste heat re-usage</a:t>
            </a:r>
          </a:p>
          <a:p>
            <a:pPr>
              <a:spcBef>
                <a:spcPts val="1800"/>
              </a:spcBef>
            </a:pPr>
            <a:r>
              <a:rPr lang="en-US"/>
              <a:t>Estimations for the Campus Vaihingen:</a:t>
            </a:r>
          </a:p>
          <a:p>
            <a:pPr lvl="1">
              <a:spcBef>
                <a:spcPts val="1800"/>
              </a:spcBef>
            </a:pPr>
            <a:r>
              <a:rPr lang="en-US"/>
              <a:t>20 % reduction of total energy consumption</a:t>
            </a:r>
          </a:p>
          <a:p>
            <a:pPr lvl="1">
              <a:spcBef>
                <a:spcPts val="1800"/>
              </a:spcBef>
            </a:pPr>
            <a:r>
              <a:rPr lang="en-US"/>
              <a:t>50% reduction of CO2 emissions</a:t>
            </a:r>
          </a:p>
        </p:txBody>
      </p:sp>
      <p:sp>
        <p:nvSpPr>
          <p:cNvPr id="79" name="Presentation Title"/>
          <p:cNvSpPr>
            <a:spLocks noGrp="1" noEditPoints="1"/>
          </p:cNvSpPr>
          <p:nvPr>
            <p:ph type="body" idx="21"/>
          </p:nvPr>
        </p:nvSpPr>
        <p:spPr>
          <a:xfrm>
            <a:off x="488589" y="1354565"/>
            <a:ext cx="24405484" cy="2663159"/>
          </a:xfrm>
          <a:prstGeom prst="rect">
            <a:avLst/>
          </a:prstGeom>
        </p:spPr>
        <p:txBody>
          <a:bodyPr/>
          <a:lstStyle/>
          <a:p>
            <a:r>
              <a:rPr lang="en-US"/>
              <a:t>New Data Center HLRS III – Waste Heat Re-Usage</a:t>
            </a:r>
            <a:endParaRPr/>
          </a:p>
        </p:txBody>
      </p:sp>
      <p:pic>
        <p:nvPicPr>
          <p:cNvPr id="2" name="Grafik 1"/>
          <p:cNvPicPr>
            <a:picLocks noChangeAspect="1"/>
          </p:cNvPicPr>
          <p:nvPr/>
        </p:nvPicPr>
        <p:blipFill>
          <a:blip r:embed="rId2"/>
          <a:srcRect/>
          <a:stretch>
            <a:fillRect/>
          </a:stretch>
        </p:blipFill>
        <p:spPr>
          <a:xfrm>
            <a:off x="13550790" y="4772349"/>
            <a:ext cx="10404711" cy="8503957"/>
          </a:xfrm>
          <a:prstGeom prst="rect">
            <a:avLst/>
          </a:prstGeom>
        </p:spPr>
      </p:pic>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Body Level One…"/>
          <p:cNvSpPr>
            <a:spLocks noGrp="1" noEditPoints="1"/>
          </p:cNvSpPr>
          <p:nvPr>
            <p:ph type="body" sz="half" idx="1"/>
          </p:nvPr>
        </p:nvSpPr>
        <p:spPr>
          <a:xfrm>
            <a:off x="12782230" y="10823510"/>
            <a:ext cx="17430293" cy="2519266"/>
          </a:xfrm>
          <a:prstGeom prst="rect">
            <a:avLst/>
          </a:prstGeom>
        </p:spPr>
        <p:txBody>
          <a:bodyPr>
            <a:normAutofit/>
          </a:bodyPr>
          <a:lstStyle/>
          <a:p>
            <a:pPr marL="0" indent="0">
              <a:spcBef>
                <a:spcPts val="1200"/>
              </a:spcBef>
              <a:buNone/>
            </a:pPr>
            <a:r>
              <a:rPr lang="en-GB"/>
              <a:t>Dynamic Power Steering depending on</a:t>
            </a:r>
          </a:p>
          <a:p>
            <a:pPr>
              <a:spcBef>
                <a:spcPts val="1200"/>
              </a:spcBef>
            </a:pPr>
            <a:r>
              <a:rPr lang="en-GB"/>
              <a:t>system load </a:t>
            </a:r>
          </a:p>
          <a:p>
            <a:pPr>
              <a:spcBef>
                <a:spcPts val="1200"/>
              </a:spcBef>
            </a:pPr>
            <a:r>
              <a:rPr lang="en-GB"/>
              <a:t>external power or cooling constraints</a:t>
            </a:r>
            <a:endParaRPr lang="en-US"/>
          </a:p>
        </p:txBody>
      </p:sp>
      <p:sp>
        <p:nvSpPr>
          <p:cNvPr id="79" name="Presentation Title"/>
          <p:cNvSpPr>
            <a:spLocks noGrp="1" noEditPoints="1"/>
          </p:cNvSpPr>
          <p:nvPr>
            <p:ph type="body" idx="21"/>
          </p:nvPr>
        </p:nvSpPr>
        <p:spPr>
          <a:xfrm>
            <a:off x="488589" y="1354565"/>
            <a:ext cx="24405484" cy="2663159"/>
          </a:xfrm>
          <a:prstGeom prst="rect">
            <a:avLst/>
          </a:prstGeom>
        </p:spPr>
        <p:txBody>
          <a:bodyPr/>
          <a:lstStyle/>
          <a:p>
            <a:r>
              <a:rPr lang="en-US"/>
              <a:t>Energy Efficient Operation in Production</a:t>
            </a:r>
            <a:endParaRPr/>
          </a:p>
        </p:txBody>
      </p:sp>
      <p:pic>
        <p:nvPicPr>
          <p:cNvPr id="3" name="Grafik 2"/>
          <p:cNvPicPr>
            <a:picLocks noChangeAspect="1"/>
          </p:cNvPicPr>
          <p:nvPr/>
        </p:nvPicPr>
        <p:blipFill>
          <a:blip r:embed="rId2"/>
          <a:srcRect/>
          <a:stretch>
            <a:fillRect/>
          </a:stretch>
        </p:blipFill>
        <p:spPr>
          <a:xfrm>
            <a:off x="15769462" y="5163171"/>
            <a:ext cx="7086888" cy="4969894"/>
          </a:xfrm>
          <a:prstGeom prst="rect">
            <a:avLst/>
          </a:prstGeom>
        </p:spPr>
      </p:pic>
      <p:pic>
        <p:nvPicPr>
          <p:cNvPr id="4" name="Grafik 3"/>
          <p:cNvPicPr>
            <a:picLocks noChangeAspect="1"/>
          </p:cNvPicPr>
          <p:nvPr/>
        </p:nvPicPr>
        <p:blipFill>
          <a:blip r:embed="rId3"/>
          <a:srcRect/>
          <a:stretch>
            <a:fillRect/>
          </a:stretch>
        </p:blipFill>
        <p:spPr>
          <a:xfrm>
            <a:off x="28381" y="2437487"/>
            <a:ext cx="15471796" cy="8841026"/>
          </a:xfrm>
          <a:prstGeom prst="rect">
            <a:avLst/>
          </a:prstGeom>
        </p:spPr>
      </p:pic>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Body Level One…"/>
          <p:cNvSpPr>
            <a:spLocks noGrp="1" noEditPoints="1"/>
          </p:cNvSpPr>
          <p:nvPr>
            <p:ph type="body" sz="half" idx="1"/>
          </p:nvPr>
        </p:nvSpPr>
        <p:spPr>
          <a:xfrm>
            <a:off x="6648130" y="6858000"/>
            <a:ext cx="17430293" cy="2519266"/>
          </a:xfrm>
          <a:prstGeom prst="rect">
            <a:avLst/>
          </a:prstGeom>
        </p:spPr>
        <p:txBody>
          <a:bodyPr>
            <a:normAutofit/>
          </a:bodyPr>
          <a:lstStyle/>
          <a:p>
            <a:pPr marL="0" indent="0">
              <a:spcBef>
                <a:spcPts val="1200"/>
              </a:spcBef>
              <a:buNone/>
            </a:pPr>
            <a:r>
              <a:rPr lang="en-GB" sz="15000"/>
              <a:t>Thank you!</a:t>
            </a:r>
            <a:endParaRPr lang="en-US" sz="15000"/>
          </a:p>
        </p:txBody>
      </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Presentation Title"/>
          <p:cNvSpPr>
            <a:spLocks noGrp="1" noEditPoints="1"/>
          </p:cNvSpPr>
          <p:nvPr>
            <p:ph type="title"/>
          </p:nvPr>
        </p:nvSpPr>
        <p:spPr>
          <a:prstGeom prst="rect">
            <a:avLst/>
          </a:prstGeom>
        </p:spPr>
        <p:txBody>
          <a:bodyPr/>
          <a:lstStyle/>
          <a:p>
            <a:r>
              <a:rPr lang="de-DE" err="1"/>
              <a:t>Mentimeter</a:t>
            </a:r>
            <a:endParaRPr/>
          </a:p>
        </p:txBody>
      </p:sp>
      <p:sp>
        <p:nvSpPr>
          <p:cNvPr id="82" name="Body Level One…"/>
          <p:cNvSpPr>
            <a:spLocks noGrp="1" noEditPoints="1"/>
          </p:cNvSpPr>
          <p:nvPr>
            <p:ph type="body" sz="half" idx="1"/>
          </p:nvPr>
        </p:nvSpPr>
        <p:spPr>
          <a:xfrm>
            <a:off x="2838227" y="2700140"/>
            <a:ext cx="19247186" cy="10400397"/>
          </a:xfrm>
          <a:prstGeom prst="rect">
            <a:avLst/>
          </a:prstGeom>
        </p:spPr>
        <p:txBody>
          <a:bodyPr>
            <a:normAutofit/>
          </a:bodyPr>
          <a:lstStyle/>
          <a:p>
            <a:pPr marL="0" indent="0">
              <a:lnSpc>
                <a:spcPct val="100000"/>
              </a:lnSpc>
              <a:buNone/>
            </a:pPr>
            <a:r>
              <a:rPr lang="de-DE"/>
              <a:t>Next Round</a:t>
            </a:r>
          </a:p>
          <a:p>
            <a:pPr marL="609600" lvl="1" indent="0">
              <a:lnSpc>
                <a:spcPct val="100000"/>
              </a:lnSpc>
              <a:buNone/>
            </a:pPr>
            <a:endParaRPr lang="de-DE"/>
          </a:p>
          <a:p>
            <a:pPr marL="609600" lvl="1" indent="0">
              <a:lnSpc>
                <a:spcPct val="100000"/>
              </a:lnSpc>
              <a:buNone/>
            </a:pPr>
            <a:endParaRPr lang="de-DE"/>
          </a:p>
          <a:p>
            <a:pPr marL="609600" lvl="1" indent="0">
              <a:lnSpc>
                <a:spcPct val="100000"/>
              </a:lnSpc>
              <a:buNone/>
            </a:pPr>
            <a:endParaRPr lang="de-DE"/>
          </a:p>
          <a:p>
            <a:pPr marL="609600" lvl="1" indent="0">
              <a:lnSpc>
                <a:spcPct val="100000"/>
              </a:lnSpc>
              <a:buNone/>
            </a:pPr>
            <a:endParaRPr lang="de-DE"/>
          </a:p>
          <a:p>
            <a:pPr marL="609600" lvl="1" indent="0">
              <a:lnSpc>
                <a:spcPct val="100000"/>
              </a:lnSpc>
              <a:buNone/>
            </a:pPr>
            <a:endParaRPr lang="de-DE"/>
          </a:p>
          <a:p>
            <a:pPr marL="609600" lvl="1" indent="0">
              <a:lnSpc>
                <a:spcPct val="100000"/>
              </a:lnSpc>
              <a:buNone/>
            </a:pPr>
            <a:r>
              <a:rPr lang="de-DE" err="1"/>
              <a:t>Join</a:t>
            </a:r>
            <a:r>
              <a:rPr lang="de-DE"/>
              <a:t> at </a:t>
            </a:r>
            <a:r>
              <a:rPr lang="de-DE" err="1"/>
              <a:t>menti.com</a:t>
            </a:r>
            <a:r>
              <a:rPr lang="de-DE"/>
              <a:t> | </a:t>
            </a:r>
            <a:r>
              <a:rPr lang="de-DE" err="1"/>
              <a:t>use</a:t>
            </a:r>
            <a:r>
              <a:rPr lang="de-DE"/>
              <a:t> code 3876 9437</a:t>
            </a:r>
          </a:p>
          <a:p>
            <a:pPr marL="609600" lvl="1" indent="0">
              <a:lnSpc>
                <a:spcPct val="100000"/>
              </a:lnSpc>
              <a:buNone/>
            </a:pPr>
            <a:endParaRPr lang="de-DE"/>
          </a:p>
        </p:txBody>
      </p:sp>
      <p:pic>
        <p:nvPicPr>
          <p:cNvPr id="2" name="Grafik 1"/>
          <p:cNvPicPr>
            <a:picLocks noChangeAspect="1"/>
          </p:cNvPicPr>
          <p:nvPr/>
        </p:nvPicPr>
        <p:blipFill>
          <a:blip r:embed="rId3"/>
          <a:srcRect/>
          <a:stretch>
            <a:fillRect/>
          </a:stretch>
        </p:blipFill>
        <p:spPr>
          <a:xfrm>
            <a:off x="17970988" y="5715000"/>
            <a:ext cx="5872886" cy="5840439"/>
          </a:xfrm>
          <a:prstGeom prst="rect">
            <a:avLst/>
          </a:prstGeom>
        </p:spPr>
      </p:pic>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Presentation Title"/>
          <p:cNvSpPr>
            <a:spLocks noGrp="1" noEditPoints="1"/>
          </p:cNvSpPr>
          <p:nvPr>
            <p:ph type="title"/>
          </p:nvPr>
        </p:nvSpPr>
        <p:spPr>
          <a:prstGeom prst="rect">
            <a:avLst/>
          </a:prstGeom>
        </p:spPr>
        <p:txBody>
          <a:bodyPr/>
          <a:lstStyle/>
          <a:p>
            <a:r>
              <a:rPr lang="de-DE" err="1"/>
              <a:t>Mentimeter</a:t>
            </a:r>
            <a:endParaRPr/>
          </a:p>
        </p:txBody>
      </p:sp>
      <p:sp>
        <p:nvSpPr>
          <p:cNvPr id="82" name="Body Level One…"/>
          <p:cNvSpPr>
            <a:spLocks noGrp="1" noEditPoints="1"/>
          </p:cNvSpPr>
          <p:nvPr>
            <p:ph type="body" sz="half" idx="1"/>
          </p:nvPr>
        </p:nvSpPr>
        <p:spPr>
          <a:xfrm>
            <a:off x="2838227" y="2700140"/>
            <a:ext cx="19247186" cy="10400397"/>
          </a:xfrm>
          <a:prstGeom prst="rect">
            <a:avLst/>
          </a:prstGeom>
        </p:spPr>
        <p:txBody>
          <a:bodyPr>
            <a:normAutofit/>
          </a:bodyPr>
          <a:lstStyle/>
          <a:p>
            <a:pPr marL="0" indent="0">
              <a:lnSpc>
                <a:spcPct val="100000"/>
              </a:lnSpc>
              <a:buNone/>
            </a:pPr>
            <a:r>
              <a:rPr lang="de-DE"/>
              <a:t>Final Round</a:t>
            </a:r>
          </a:p>
          <a:p>
            <a:pPr marL="609600" lvl="1" indent="0">
              <a:lnSpc>
                <a:spcPct val="100000"/>
              </a:lnSpc>
              <a:buNone/>
            </a:pPr>
            <a:endParaRPr lang="de-DE"/>
          </a:p>
          <a:p>
            <a:pPr marL="609600" lvl="1" indent="0">
              <a:lnSpc>
                <a:spcPct val="100000"/>
              </a:lnSpc>
              <a:buNone/>
            </a:pPr>
            <a:endParaRPr lang="de-DE"/>
          </a:p>
          <a:p>
            <a:pPr marL="609600" lvl="1" indent="0">
              <a:lnSpc>
                <a:spcPct val="100000"/>
              </a:lnSpc>
              <a:buNone/>
            </a:pPr>
            <a:endParaRPr lang="de-DE"/>
          </a:p>
          <a:p>
            <a:pPr marL="609600" lvl="1" indent="0">
              <a:lnSpc>
                <a:spcPct val="100000"/>
              </a:lnSpc>
              <a:buNone/>
            </a:pPr>
            <a:endParaRPr lang="de-DE"/>
          </a:p>
          <a:p>
            <a:pPr marL="609600" lvl="1" indent="0">
              <a:lnSpc>
                <a:spcPct val="100000"/>
              </a:lnSpc>
              <a:buNone/>
            </a:pPr>
            <a:endParaRPr lang="de-DE"/>
          </a:p>
          <a:p>
            <a:pPr marL="609600" lvl="1" indent="0">
              <a:lnSpc>
                <a:spcPct val="100000"/>
              </a:lnSpc>
              <a:buNone/>
            </a:pPr>
            <a:r>
              <a:rPr lang="de-DE" err="1"/>
              <a:t>Join</a:t>
            </a:r>
            <a:r>
              <a:rPr lang="de-DE"/>
              <a:t> at </a:t>
            </a:r>
            <a:r>
              <a:rPr lang="de-DE" err="1"/>
              <a:t>menti.com</a:t>
            </a:r>
            <a:r>
              <a:rPr lang="de-DE"/>
              <a:t> | </a:t>
            </a:r>
            <a:r>
              <a:rPr lang="de-DE" err="1"/>
              <a:t>use</a:t>
            </a:r>
            <a:r>
              <a:rPr lang="de-DE"/>
              <a:t> code 3876 9437</a:t>
            </a:r>
          </a:p>
          <a:p>
            <a:pPr marL="609600" lvl="1" indent="0">
              <a:lnSpc>
                <a:spcPct val="100000"/>
              </a:lnSpc>
              <a:buNone/>
            </a:pPr>
            <a:endParaRPr lang="de-DE"/>
          </a:p>
        </p:txBody>
      </p:sp>
      <p:pic>
        <p:nvPicPr>
          <p:cNvPr id="2" name="Grafik 1"/>
          <p:cNvPicPr>
            <a:picLocks noChangeAspect="1"/>
          </p:cNvPicPr>
          <p:nvPr/>
        </p:nvPicPr>
        <p:blipFill>
          <a:blip r:embed="rId3"/>
          <a:srcRect/>
          <a:stretch>
            <a:fillRect/>
          </a:stretch>
        </p:blipFill>
        <p:spPr>
          <a:xfrm>
            <a:off x="17970988" y="5715000"/>
            <a:ext cx="5872886" cy="5840439"/>
          </a:xfrm>
          <a:prstGeom prst="rect">
            <a:avLst/>
          </a:prstGeom>
        </p:spPr>
      </p:pic>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Presentation Title"/>
          <p:cNvSpPr>
            <a:spLocks noGrp="1" noEditPoints="1"/>
          </p:cNvSpPr>
          <p:nvPr>
            <p:ph type="title"/>
          </p:nvPr>
        </p:nvSpPr>
        <p:spPr>
          <a:prstGeom prst="rect">
            <a:avLst/>
          </a:prstGeom>
        </p:spPr>
        <p:txBody>
          <a:bodyPr/>
          <a:lstStyle/>
          <a:p>
            <a:r>
              <a:rPr lang="de-DE"/>
              <a:t>Take-away Message</a:t>
            </a:r>
            <a:endParaRPr/>
          </a:p>
        </p:txBody>
      </p:sp>
      <p:sp>
        <p:nvSpPr>
          <p:cNvPr id="82" name="Body Level One…"/>
          <p:cNvSpPr>
            <a:spLocks noGrp="1" noEditPoints="1"/>
          </p:cNvSpPr>
          <p:nvPr>
            <p:ph type="body" sz="half" idx="1"/>
          </p:nvPr>
        </p:nvSpPr>
        <p:spPr>
          <a:xfrm>
            <a:off x="2838227" y="2700140"/>
            <a:ext cx="19599742" cy="9802521"/>
          </a:xfrm>
          <a:prstGeom prst="rect">
            <a:avLst/>
          </a:prstGeom>
        </p:spPr>
        <p:txBody>
          <a:bodyPr>
            <a:normAutofit/>
          </a:bodyPr>
          <a:lstStyle/>
          <a:p>
            <a:pPr marL="0" indent="0">
              <a:buNone/>
            </a:pPr>
            <a:r>
              <a:rPr lang="en-GB"/>
              <a:t>It is possible to improve!</a:t>
            </a:r>
          </a:p>
          <a:p>
            <a:pPr marL="0" indent="0">
              <a:buNone/>
            </a:pPr>
            <a:r>
              <a:rPr lang="en-GB"/>
              <a:t>Start monitoring now!!</a:t>
            </a:r>
          </a:p>
          <a:p>
            <a:pPr marL="0" indent="0">
              <a:buNone/>
            </a:pPr>
            <a:r>
              <a:rPr lang="en-GB"/>
              <a:t>But don’t leave it at that!!! </a:t>
            </a:r>
            <a:endParaRPr lang="de-DE"/>
          </a:p>
          <a:p>
            <a:pPr marL="457200">
              <a:tabLst>
                <a:tab pos="520700" algn="l"/>
              </a:tabLst>
            </a:pPr>
            <a:r>
              <a:rPr lang="en-GB"/>
              <a:t>Analyse the data, share it, draw your conclusions and act on them </a:t>
            </a:r>
          </a:p>
          <a:p>
            <a:pPr marL="457200">
              <a:tabLst>
                <a:tab pos="520700" algn="l"/>
              </a:tabLst>
            </a:pPr>
            <a:r>
              <a:rPr lang="en-GB"/>
              <a:t>EuroHPC could really help here! </a:t>
            </a:r>
          </a:p>
          <a:p>
            <a:pPr marL="457200">
              <a:tabLst>
                <a:tab pos="520700" algn="l"/>
              </a:tabLst>
            </a:pPr>
            <a:r>
              <a:rPr lang="en-GB"/>
              <a:t>Get ready for this, you might have to do this soon</a:t>
            </a:r>
            <a:endParaRPr lang="de-DE"/>
          </a:p>
          <a:p>
            <a:pPr marL="457200">
              <a:tabLst>
                <a:tab pos="520700" algn="l"/>
              </a:tabLst>
            </a:pPr>
            <a:r>
              <a:rPr lang="en-GB"/>
              <a:t>(Standardisation would be very helpful)</a:t>
            </a:r>
            <a:endParaRPr lang="de-DE"/>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1_BasicWhite">
  <a:themeElements>
    <a:clrScheme name="21_BasicWhite">
      <a:dk1>
        <a:srgbClr val="CBCAAF"/>
      </a:dk1>
      <a:lt1>
        <a:srgbClr val="1C28CB"/>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6400" b="0" i="0" u="none" strike="noStrike" cap="none" spc="0" normalizeH="0" baseline="0">
            <a:ln>
              <a:noFill/>
            </a:ln>
            <a:solidFill>
              <a:srgbClr val="1C28CB"/>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BasicWhite">
  <a:themeElements>
    <a:clrScheme name="21_BasicWhite">
      <a:dk1>
        <a:srgbClr val="CBCAAF"/>
      </a:dk1>
      <a:lt1>
        <a:srgbClr val="1C28CB"/>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BasicWhite">
  <a:themeElements>
    <a:clrScheme name="21_BasicWhite">
      <a:dk1>
        <a:srgbClr val="CBCAAF"/>
      </a:dk1>
      <a:lt1>
        <a:srgbClr val="1C28CB"/>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Arab" typeface="Times New Roman"/>
        <a:font script="Armn" typeface="Arial"/>
        <a:font script="Beng" typeface="Vrinda"/>
        <a:font script="Bopo" typeface="Microsoft JhengHei"/>
        <a:font script="Cher" typeface="Plantagenet Cherokee"/>
        <a:font script="Deva" typeface="Mangal"/>
        <a:font script="Ethi" typeface="Nyala"/>
        <a:font script="Geor" typeface="Sylfaen"/>
        <a:font script="Gujr" typeface="Shruti"/>
        <a:font script="Guru" typeface="Raavi"/>
        <a:font script="Hang" typeface="맑은 고딕"/>
        <a:font script="Hebr" typeface="Times New Roman"/>
        <a:font script="Knda" typeface="Tunga"/>
        <a:font script="Khmr" typeface="MoolBoran"/>
        <a:font script="Laoo" typeface="DokChampa"/>
        <a:font script="Mlym" typeface="Kartika"/>
        <a:font script="Mong" typeface="Mongolian Baiti"/>
        <a:font script="Mymr" typeface="Myanmar Text"/>
        <a:font script="Orya" typeface="Kalinga"/>
        <a:font script="Sinh" typeface="Iskoola Pota"/>
        <a:font script="Syrc" typeface="Estrangelo Edessa"/>
        <a:font script="Taml" typeface="Latha"/>
        <a:font script="Telu" typeface="Gautami"/>
        <a:font script="Thaa" typeface="MV Boli"/>
        <a:font script="Thai" typeface="Angsana New"/>
        <a:font script="Tibt" typeface="Microsoft Himalaya"/>
        <a:font script="Cans" typeface="Euphemia"/>
        <a:font script="Yiii" typeface="Microsoft Yi Baiti"/>
        <a:font script="Osma" typeface="Ebrima"/>
        <a:font script="Tale" typeface="Microsoft Tai Le"/>
        <a:font script="Bugi" typeface="Leelawadee UI"/>
        <a:font script="Talu" typeface="Microsoft New Tai Lue"/>
        <a:font script="Tfng" typeface="Ebrima"/>
        <a:font script="Hans" typeface="等线 Light"/>
        <a:font script="Hant" typeface="新細明體"/>
        <a:font script="Java" typeface="Javanese Text"/>
        <a:font script="Nkoo" typeface="Ebrima"/>
        <a:font script="Phag" typeface="Phagspa"/>
        <a:font script="Syre" typeface="Estrangelo Edessa"/>
        <a:font script="Syrj" typeface="Estrangelo Edessa"/>
        <a:font script="Syrn" typeface="Estrangelo Edessa"/>
        <a:font script="Jpan" typeface="游ゴシック Light"/>
        <a:font script="Olck" typeface="Nirmala UI"/>
        <a:font script="Lisu" typeface="Segoe UI"/>
        <a:font script="Sora" typeface="Nirmala UI"/>
      </a:majorFont>
      <a:minorFont>
        <a:latin typeface="Calibri" panose="020F0502020204030204"/>
        <a:ea typeface=""/>
        <a:cs typeface=""/>
        <a:font script="Arab" typeface="Arial"/>
        <a:font script="Armn" typeface="Arial"/>
        <a:font script="Beng" typeface="Vrinda"/>
        <a:font script="Bopo" typeface="Microsoft JhengHei"/>
        <a:font script="Cher" typeface="Plantagenet Cherokee"/>
        <a:font script="Deva" typeface="Mangal"/>
        <a:font script="Ethi" typeface="Nyala"/>
        <a:font script="Geor" typeface="Sylfaen"/>
        <a:font script="Gujr" typeface="Shruti"/>
        <a:font script="Guru" typeface="Raavi"/>
        <a:font script="Hang" typeface="맑은 고딕"/>
        <a:font script="Hebr" typeface="Arial"/>
        <a:font script="Knda" typeface="Tunga"/>
        <a:font script="Khmr" typeface="DaunPenh"/>
        <a:font script="Laoo" typeface="DokChampa"/>
        <a:font script="Mlym" typeface="Kartika"/>
        <a:font script="Mong" typeface="Mongolian Baiti"/>
        <a:font script="Mymr" typeface="Myanmar Text"/>
        <a:font script="Orya" typeface="Kalinga"/>
        <a:font script="Sinh" typeface="Iskoola Pota"/>
        <a:font script="Syrc" typeface="Estrangelo Edessa"/>
        <a:font script="Taml" typeface="Latha"/>
        <a:font script="Telu" typeface="Gautami"/>
        <a:font script="Thaa" typeface="MV Boli"/>
        <a:font script="Thai" typeface="Cordia New"/>
        <a:font script="Tibt" typeface="Microsoft Himalaya"/>
        <a:font script="Cans" typeface="Euphemia"/>
        <a:font script="Yiii" typeface="Microsoft Yi Baiti"/>
        <a:font script="Osma" typeface="Ebrima"/>
        <a:font script="Tale" typeface="Microsoft Tai Le"/>
        <a:font script="Bugi" typeface="Leelawadee UI"/>
        <a:font script="Talu" typeface="Microsoft New Tai Lue"/>
        <a:font script="Tfng" typeface="Ebrima"/>
        <a:font script="Hans" typeface="等线"/>
        <a:font script="Hant" typeface="新細明體"/>
        <a:font script="Java" typeface="Javanese Text"/>
        <a:font script="Nkoo" typeface="Ebrima"/>
        <a:font script="Phag" typeface="Phagspa"/>
        <a:font script="Syre" typeface="Estrangelo Edessa"/>
        <a:font script="Syrj" typeface="Estrangelo Edessa"/>
        <a:font script="Syrn" typeface="Estrangelo Edessa"/>
        <a:font script="Jpan" typeface="游ゴシック"/>
        <a:font script="Olck" typeface="Nirmala UI"/>
        <a:font script="Lisu" typeface="Segoe UI"/>
        <a:font script="Sora" typeface="Nirmala U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5.xml><?xml version="1.0" encoding="utf-8"?>
<a:theme xmlns:a="http://schemas.openxmlformats.org/drawingml/2006/main" name="Office Theme">
  <a:themeElements>
    <a:clrScheme name="LUMI-theme">
      <a:dk1>
        <a:srgbClr val="000000"/>
      </a:dk1>
      <a:lt1>
        <a:srgbClr val="FFFFFF"/>
      </a:lt1>
      <a:dk2>
        <a:srgbClr val="2C688A"/>
      </a:dk2>
      <a:lt2>
        <a:srgbClr val="CBE9F2"/>
      </a:lt2>
      <a:accent1>
        <a:srgbClr val="2C688A"/>
      </a:accent1>
      <a:accent2>
        <a:srgbClr val="28C0D2"/>
      </a:accent2>
      <a:accent3>
        <a:srgbClr val="ABDBEB"/>
      </a:accent3>
      <a:accent4>
        <a:srgbClr val="CBE9F2"/>
      </a:accent4>
      <a:accent5>
        <a:srgbClr val="FFFFFF"/>
      </a:accent5>
      <a:accent6>
        <a:srgbClr val="000000"/>
      </a:accent6>
      <a:hlink>
        <a:srgbClr val="2C688A"/>
      </a:hlink>
      <a:folHlink>
        <a:srgbClr val="28C0D2"/>
      </a:folHlink>
    </a:clrScheme>
    <a:fontScheme name="Century Gothic">
      <a:majorFont>
        <a:latin typeface="Century Gothic" panose="020F0302020204030204"/>
        <a:ea typeface=""/>
        <a:cs typeface=""/>
        <a:font script="Arab" typeface="Times New Roman"/>
        <a:font script="Beng" typeface="Vrinda"/>
        <a:font script="Cher" typeface="Plantagenet Cherokee"/>
        <a:font script="Deva" typeface="Mangal"/>
        <a:font script="Ethi" typeface="Nyala"/>
        <a:font script="Geor" typeface="Sylfaen"/>
        <a:font script="Gujr" typeface="Shruti"/>
        <a:font script="Guru" typeface="Raavi"/>
        <a:font script="Hang" typeface="맑은 고딕"/>
        <a:font script="Hebr" typeface="Times New Roman"/>
        <a:font script="Knda" typeface="Tunga"/>
        <a:font script="Khmr" typeface="MoolBoran"/>
        <a:font script="Laoo" typeface="DokChampa"/>
        <a:font script="Mlym" typeface="Kartika"/>
        <a:font script="Mong" typeface="Mongolian Baiti"/>
        <a:font script="Orya" typeface="Kalinga"/>
        <a:font script="Sinh" typeface="Iskoola Pota"/>
        <a:font script="Syrc" typeface="Estrangelo Edessa"/>
        <a:font script="Taml" typeface="Latha"/>
        <a:font script="Telu" typeface="Gautami"/>
        <a:font script="Thaa" typeface="MV Boli"/>
        <a:font script="Thai" typeface="Angsana New"/>
        <a:font script="Tibt" typeface="Microsoft Himalaya"/>
        <a:font script="Cans" typeface="Euphemia"/>
        <a:font script="Yiii" typeface="Microsoft Yi Baiti"/>
        <a:font script="Hans" typeface="宋体"/>
        <a:font script="Hant" typeface="新細明體"/>
        <a:font script="Jpan" typeface="メイリオ"/>
      </a:majorFont>
      <a:minorFont>
        <a:latin typeface="Century Gothic" panose="020F0302020204030204"/>
        <a:ea typeface=""/>
        <a:cs typeface=""/>
        <a:font script="Arab" typeface="Arial"/>
        <a:font script="Beng" typeface="Vrinda"/>
        <a:font script="Cher" typeface="Plantagenet Cherokee"/>
        <a:font script="Deva" typeface="Mangal"/>
        <a:font script="Ethi" typeface="Nyala"/>
        <a:font script="Geor" typeface="Sylfaen"/>
        <a:font script="Gujr" typeface="Shruti"/>
        <a:font script="Guru" typeface="Raavi"/>
        <a:font script="Hang" typeface="맑은 고딕"/>
        <a:font script="Hebr" typeface="Arial"/>
        <a:font script="Knda" typeface="Tunga"/>
        <a:font script="Khmr" typeface="DaunPenh"/>
        <a:font script="Laoo" typeface="DokChampa"/>
        <a:font script="Mlym" typeface="Kartika"/>
        <a:font script="Mong" typeface="Mongolian Baiti"/>
        <a:font script="Orya" typeface="Kalinga"/>
        <a:font script="Sinh" typeface="Iskoola Pota"/>
        <a:font script="Syrc" typeface="Estrangelo Edessa"/>
        <a:font script="Taml" typeface="Latha"/>
        <a:font script="Telu" typeface="Gautami"/>
        <a:font script="Thaa" typeface="MV Boli"/>
        <a:font script="Thai" typeface="Cordia New"/>
        <a:font script="Tibt" typeface="Microsoft Himalaya"/>
        <a:font script="Cans" typeface="Euphemia"/>
        <a:font script="Yiii" typeface="Microsoft Yi Baiti"/>
        <a:font script="Hans" typeface="宋体"/>
        <a:font script="Hant" typeface="新細明體"/>
        <a:font script="Jpan" typeface="メイリオ"/>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6.xml><?xml version="1.0" encoding="utf-8"?>
<a:theme xmlns:a="http://schemas.openxmlformats.org/drawingml/2006/main" name="3_Office Theme">
  <a:themeElements>
    <a:clrScheme name="LUMI-theme">
      <a:dk1>
        <a:srgbClr val="000000"/>
      </a:dk1>
      <a:lt1>
        <a:srgbClr val="FFFFFF"/>
      </a:lt1>
      <a:dk2>
        <a:srgbClr val="2C688A"/>
      </a:dk2>
      <a:lt2>
        <a:srgbClr val="CBE9F2"/>
      </a:lt2>
      <a:accent1>
        <a:srgbClr val="2C688A"/>
      </a:accent1>
      <a:accent2>
        <a:srgbClr val="28C0D2"/>
      </a:accent2>
      <a:accent3>
        <a:srgbClr val="ABDBEB"/>
      </a:accent3>
      <a:accent4>
        <a:srgbClr val="CBE9F2"/>
      </a:accent4>
      <a:accent5>
        <a:srgbClr val="FFFFFF"/>
      </a:accent5>
      <a:accent6>
        <a:srgbClr val="000000"/>
      </a:accent6>
      <a:hlink>
        <a:srgbClr val="2C688A"/>
      </a:hlink>
      <a:folHlink>
        <a:srgbClr val="28C0D2"/>
      </a:folHlink>
    </a:clrScheme>
    <a:fontScheme name="Century Gothic">
      <a:majorFont>
        <a:latin typeface="Century Gothic" panose="020F0302020204030204"/>
        <a:ea typeface=""/>
        <a:cs typeface=""/>
        <a:font script="Arab" typeface="Times New Roman"/>
        <a:font script="Beng" typeface="Vrinda"/>
        <a:font script="Cher" typeface="Plantagenet Cherokee"/>
        <a:font script="Deva" typeface="Mangal"/>
        <a:font script="Ethi" typeface="Nyala"/>
        <a:font script="Geor" typeface="Sylfaen"/>
        <a:font script="Gujr" typeface="Shruti"/>
        <a:font script="Guru" typeface="Raavi"/>
        <a:font script="Hang" typeface="맑은 고딕"/>
        <a:font script="Hebr" typeface="Times New Roman"/>
        <a:font script="Knda" typeface="Tunga"/>
        <a:font script="Khmr" typeface="MoolBoran"/>
        <a:font script="Laoo" typeface="DokChampa"/>
        <a:font script="Mlym" typeface="Kartika"/>
        <a:font script="Mong" typeface="Mongolian Baiti"/>
        <a:font script="Orya" typeface="Kalinga"/>
        <a:font script="Sinh" typeface="Iskoola Pota"/>
        <a:font script="Syrc" typeface="Estrangelo Edessa"/>
        <a:font script="Taml" typeface="Latha"/>
        <a:font script="Telu" typeface="Gautami"/>
        <a:font script="Thaa" typeface="MV Boli"/>
        <a:font script="Thai" typeface="Angsana New"/>
        <a:font script="Tibt" typeface="Microsoft Himalaya"/>
        <a:font script="Cans" typeface="Euphemia"/>
        <a:font script="Yiii" typeface="Microsoft Yi Baiti"/>
        <a:font script="Hans" typeface="宋体"/>
        <a:font script="Hant" typeface="新細明體"/>
        <a:font script="Jpan" typeface="メイリオ"/>
      </a:majorFont>
      <a:minorFont>
        <a:latin typeface="Century Gothic" panose="020F0302020204030204"/>
        <a:ea typeface=""/>
        <a:cs typeface=""/>
        <a:font script="Arab" typeface="Arial"/>
        <a:font script="Beng" typeface="Vrinda"/>
        <a:font script="Cher" typeface="Plantagenet Cherokee"/>
        <a:font script="Deva" typeface="Mangal"/>
        <a:font script="Ethi" typeface="Nyala"/>
        <a:font script="Geor" typeface="Sylfaen"/>
        <a:font script="Gujr" typeface="Shruti"/>
        <a:font script="Guru" typeface="Raavi"/>
        <a:font script="Hang" typeface="맑은 고딕"/>
        <a:font script="Hebr" typeface="Arial"/>
        <a:font script="Knda" typeface="Tunga"/>
        <a:font script="Khmr" typeface="DaunPenh"/>
        <a:font script="Laoo" typeface="DokChampa"/>
        <a:font script="Mlym" typeface="Kartika"/>
        <a:font script="Mong" typeface="Mongolian Baiti"/>
        <a:font script="Orya" typeface="Kalinga"/>
        <a:font script="Sinh" typeface="Iskoola Pota"/>
        <a:font script="Syrc" typeface="Estrangelo Edessa"/>
        <a:font script="Taml" typeface="Latha"/>
        <a:font script="Telu" typeface="Gautami"/>
        <a:font script="Thaa" typeface="MV Boli"/>
        <a:font script="Thai" typeface="Cordia New"/>
        <a:font script="Tibt" typeface="Microsoft Himalaya"/>
        <a:font script="Cans" typeface="Euphemia"/>
        <a:font script="Yiii" typeface="Microsoft Yi Baiti"/>
        <a:font script="Hans" typeface="宋体"/>
        <a:font script="Hant" typeface="新細明體"/>
        <a:font script="Jpan" typeface="メイリオ"/>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7.xml><?xml version="1.0" encoding="utf-8"?>
<a:theme xmlns:a="http://schemas.openxmlformats.org/drawingml/2006/main" name="4_Office Theme">
  <a:themeElements>
    <a:clrScheme name="LUMI-theme">
      <a:dk1>
        <a:srgbClr val="000000"/>
      </a:dk1>
      <a:lt1>
        <a:srgbClr val="FFFFFF"/>
      </a:lt1>
      <a:dk2>
        <a:srgbClr val="2C688A"/>
      </a:dk2>
      <a:lt2>
        <a:srgbClr val="CBE9F2"/>
      </a:lt2>
      <a:accent1>
        <a:srgbClr val="2C688A"/>
      </a:accent1>
      <a:accent2>
        <a:srgbClr val="28C0D2"/>
      </a:accent2>
      <a:accent3>
        <a:srgbClr val="ABDBEB"/>
      </a:accent3>
      <a:accent4>
        <a:srgbClr val="CBE9F2"/>
      </a:accent4>
      <a:accent5>
        <a:srgbClr val="FFFFFF"/>
      </a:accent5>
      <a:accent6>
        <a:srgbClr val="000000"/>
      </a:accent6>
      <a:hlink>
        <a:srgbClr val="2C688A"/>
      </a:hlink>
      <a:folHlink>
        <a:srgbClr val="28C0D2"/>
      </a:folHlink>
    </a:clrScheme>
    <a:fontScheme name="Century Gothic">
      <a:majorFont>
        <a:latin typeface="Century Gothic" panose="020F0302020204030204"/>
        <a:ea typeface=""/>
        <a:cs typeface=""/>
        <a:font script="Arab" typeface="Times New Roman"/>
        <a:font script="Beng" typeface="Vrinda"/>
        <a:font script="Cher" typeface="Plantagenet Cherokee"/>
        <a:font script="Deva" typeface="Mangal"/>
        <a:font script="Ethi" typeface="Nyala"/>
        <a:font script="Geor" typeface="Sylfaen"/>
        <a:font script="Gujr" typeface="Shruti"/>
        <a:font script="Guru" typeface="Raavi"/>
        <a:font script="Hang" typeface="맑은 고딕"/>
        <a:font script="Hebr" typeface="Times New Roman"/>
        <a:font script="Knda" typeface="Tunga"/>
        <a:font script="Khmr" typeface="MoolBoran"/>
        <a:font script="Laoo" typeface="DokChampa"/>
        <a:font script="Mlym" typeface="Kartika"/>
        <a:font script="Mong" typeface="Mongolian Baiti"/>
        <a:font script="Orya" typeface="Kalinga"/>
        <a:font script="Sinh" typeface="Iskoola Pota"/>
        <a:font script="Syrc" typeface="Estrangelo Edessa"/>
        <a:font script="Taml" typeface="Latha"/>
        <a:font script="Telu" typeface="Gautami"/>
        <a:font script="Thaa" typeface="MV Boli"/>
        <a:font script="Thai" typeface="Angsana New"/>
        <a:font script="Tibt" typeface="Microsoft Himalaya"/>
        <a:font script="Cans" typeface="Euphemia"/>
        <a:font script="Yiii" typeface="Microsoft Yi Baiti"/>
        <a:font script="Hans" typeface="宋体"/>
        <a:font script="Hant" typeface="新細明體"/>
        <a:font script="Jpan" typeface="メイリオ"/>
      </a:majorFont>
      <a:minorFont>
        <a:latin typeface="Century Gothic" panose="020F0302020204030204"/>
        <a:ea typeface=""/>
        <a:cs typeface=""/>
        <a:font script="Arab" typeface="Arial"/>
        <a:font script="Beng" typeface="Vrinda"/>
        <a:font script="Cher" typeface="Plantagenet Cherokee"/>
        <a:font script="Deva" typeface="Mangal"/>
        <a:font script="Ethi" typeface="Nyala"/>
        <a:font script="Geor" typeface="Sylfaen"/>
        <a:font script="Gujr" typeface="Shruti"/>
        <a:font script="Guru" typeface="Raavi"/>
        <a:font script="Hang" typeface="맑은 고딕"/>
        <a:font script="Hebr" typeface="Arial"/>
        <a:font script="Knda" typeface="Tunga"/>
        <a:font script="Khmr" typeface="DaunPenh"/>
        <a:font script="Laoo" typeface="DokChampa"/>
        <a:font script="Mlym" typeface="Kartika"/>
        <a:font script="Mong" typeface="Mongolian Baiti"/>
        <a:font script="Orya" typeface="Kalinga"/>
        <a:font script="Sinh" typeface="Iskoola Pota"/>
        <a:font script="Syrc" typeface="Estrangelo Edessa"/>
        <a:font script="Taml" typeface="Latha"/>
        <a:font script="Telu" typeface="Gautami"/>
        <a:font script="Thaa" typeface="MV Boli"/>
        <a:font script="Thai" typeface="Cordia New"/>
        <a:font script="Tibt" typeface="Microsoft Himalaya"/>
        <a:font script="Cans" typeface="Euphemia"/>
        <a:font script="Yiii" typeface="Microsoft Yi Baiti"/>
        <a:font script="Hans" typeface="宋体"/>
        <a:font script="Hant" typeface="新細明體"/>
        <a:font script="Jpan" typeface="メイリオ"/>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8.xml><?xml version="1.0" encoding="utf-8"?>
<a:theme xmlns:a="http://schemas.openxmlformats.org/drawingml/2006/main" name="3_BasicWhite">
  <a:themeElements>
    <a:clrScheme name="21_BasicWhite">
      <a:dk1>
        <a:srgbClr val="CBCAAF"/>
      </a:dk1>
      <a:lt1>
        <a:srgbClr val="1C28CB"/>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6400" b="0" i="0" u="none" strike="noStrike" cap="none" spc="0" normalizeH="0" baseline="0">
            <a:ln>
              <a:noFill/>
            </a:ln>
            <a:solidFill>
              <a:srgbClr val="1C28CB"/>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BD45769B505C47B741277D5A7E1AA2" ma:contentTypeVersion="20" ma:contentTypeDescription="Create a new document." ma:contentTypeScope="" ma:versionID="39c26b109e2fbf0cd9a726ce05a6b7a9">
  <xsd:schema xmlns:xsd="http://www.w3.org/2001/XMLSchema" xmlns:xs="http://www.w3.org/2001/XMLSchema" xmlns:p="http://schemas.microsoft.com/office/2006/metadata/properties" xmlns:ns1="http://schemas.microsoft.com/sharepoint/v3" xmlns:ns2="17615853-7f91-438f-9534-afd54aeb325b" xmlns:ns3="4f61047b-3b18-41b7-9c13-88e2fbe1b5d2" targetNamespace="http://schemas.microsoft.com/office/2006/metadata/properties" ma:root="true" ma:fieldsID="fce0d8aadbc4c9ccec12cbb3b8695efd" ns1:_="" ns2:_="" ns3:_="">
    <xsd:import namespace="http://schemas.microsoft.com/sharepoint/v3"/>
    <xsd:import namespace="17615853-7f91-438f-9534-afd54aeb325b"/>
    <xsd:import namespace="4f61047b-3b18-41b7-9c13-88e2fbe1b5d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7615853-7f91-438f-9534-afd54aeb32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0b6b536-68da-4869-80cf-67b04ace3ce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f61047b-3b18-41b7-9c13-88e2fbe1b5d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b4d8597-6f18-48fb-88c2-3eefa884dd06}" ma:internalName="TaxCatchAll" ma:showField="CatchAllData" ma:web="4f61047b-3b18-41b7-9c13-88e2fbe1b5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B41E34-2F65-44F7-867B-1AE9A47447D6}"/>
</file>

<file path=customXml/itemProps2.xml><?xml version="1.0" encoding="utf-8"?>
<ds:datastoreItem xmlns:ds="http://schemas.openxmlformats.org/officeDocument/2006/customXml" ds:itemID="{A0AB9E7E-799C-454F-9B4F-60EF09EE1DD0}"/>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97</Slides>
  <Notes>50</Notes>
  <HiddenSlides>1</HiddenSlides>
  <ScaleCrop>false</ScaleCrop>
  <HeadingPairs>
    <vt:vector size="4" baseType="variant">
      <vt:variant>
        <vt:lpstr>Theme</vt:lpstr>
      </vt:variant>
      <vt:variant>
        <vt:i4>8</vt:i4>
      </vt:variant>
      <vt:variant>
        <vt:lpstr>Slide Titles</vt:lpstr>
      </vt:variant>
      <vt:variant>
        <vt:i4>97</vt:i4>
      </vt:variant>
    </vt:vector>
  </HeadingPairs>
  <TitlesOfParts>
    <vt:vector size="105" baseType="lpstr">
      <vt:lpstr>21_BasicWhite</vt:lpstr>
      <vt:lpstr>1_BasicWhite</vt:lpstr>
      <vt:lpstr>2_BasicWhite</vt:lpstr>
      <vt:lpstr>2_Office Theme</vt:lpstr>
      <vt:lpstr>Office Theme</vt:lpstr>
      <vt:lpstr>3_Office Theme</vt:lpstr>
      <vt:lpstr>4_Office Theme</vt:lpstr>
      <vt:lpstr>3_BasicWhite</vt:lpstr>
      <vt:lpstr>PowerPoint Presentation</vt:lpstr>
      <vt:lpstr>Our Panelists</vt:lpstr>
      <vt:lpstr>Our Topic</vt:lpstr>
      <vt:lpstr>The Questions</vt:lpstr>
      <vt:lpstr>The Questions</vt:lpstr>
      <vt:lpstr>Mentimeter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LUMI data center</vt:lpstr>
      <vt:lpstr>Some Basics of DC Business</vt:lpstr>
      <vt:lpstr>LUMI: Excess Heat Utilization Process Overview</vt:lpstr>
      <vt:lpstr>Example of power usage and heat rejection delay</vt:lpstr>
      <vt:lpstr>LUMI data center sustainability and metrics</vt:lpstr>
      <vt:lpstr>Drivers to implement heat re-use in Finland</vt:lpstr>
      <vt:lpstr>LUMI data center statistics for 2023</vt:lpstr>
      <vt:lpstr>LUMI waste heat reuse lessons learnt</vt:lpstr>
      <vt:lpstr>Acknowledgements</vt:lpstr>
      <vt:lpstr>PowerPoint Presentation</vt:lpstr>
      <vt:lpstr>PowerPoint Presentation</vt:lpstr>
      <vt:lpstr>LUMI data center energy consumption and district heating</vt:lpstr>
      <vt:lpstr>LUMI cooling and heat reuse</vt:lpstr>
      <vt:lpstr>LUMI cooling and heat reuse</vt:lpstr>
      <vt:lpstr>LUMI cooling and heat reuse</vt:lpstr>
      <vt:lpstr>LUMI Cooling and heat re-use</vt:lpstr>
      <vt:lpstr>LUMI Cooling and heat reuse</vt:lpstr>
      <vt:lpstr>Metrics</vt:lpstr>
      <vt:lpstr>PowerPoint Presentation</vt:lpstr>
      <vt:lpstr>PowerPoint Presentation</vt:lpstr>
      <vt:lpstr>Euro HPC monitoring strategies for energy efficiecy</vt:lpstr>
      <vt:lpstr>PowerPoint Presentation</vt:lpstr>
      <vt:lpstr>Energy efficiency</vt:lpstr>
      <vt:lpstr>Energy efficiency</vt:lpstr>
      <vt:lpstr>PowerPoint Presentation</vt:lpstr>
      <vt:lpstr>Energy efficiency actions</vt:lpstr>
      <vt:lpstr>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Mentimeter</vt:lpstr>
      <vt:lpstr>Mentimeter</vt:lpstr>
      <vt:lpstr>Take-away Message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cp:revision>1</cp:revision>
  <dcterms:modified xsi:type="dcterms:W3CDTF">2024-03-18T13:55:28Z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0x010100613525B640899D4CAD045FF8ECE6CEE7</vt:lpwstr>
  </property>
  <property fmtid="{D5CDD505-2E9C-101B-9397-08002B2CF9AE}" pid="3" name="MediaServiceImageTags">
    <vt:lpwstr/>
  </property>
</Properties>
</file>