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92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853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779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70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632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9558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9485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9411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7644" y="-12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D05A-98D9-4803-943A-AEBB5A6372C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6F6F-6421-4E19-AD85-4E3CAACF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253"/>
            <a:ext cx="21595404" cy="4887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93" y="1001701"/>
            <a:ext cx="6482657" cy="2398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6775" y="970171"/>
            <a:ext cx="9842129" cy="413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CODA: Next generation of industrial aerodynamic simulation code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4679005"/>
            <a:ext cx="19380201" cy="3001646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4418" y="4957310"/>
            <a:ext cx="18486064" cy="33058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NextSim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a 3-year project that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aims to increase the capabilities of current Computational Fluid Dynamics tools for aeronautical design by re-engineering them for extreme-scale parallel computing platforms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It works specifically to develop CODA, a software used by project partner Airbus.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15508" y="8925776"/>
            <a:ext cx="9474200" cy="9199950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90345" y="8960780"/>
            <a:ext cx="9474200" cy="9133378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10994" y="9402227"/>
            <a:ext cx="8683227" cy="869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Increase the capabilities of current numerical simulation tools for aeronautical design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by re-engineering them for extreme-scale parallel computing platforms.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Expand the use of HPC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design loop of aeronautical products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which is essential to meet the performance and environmental targets proposed in 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EU.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Improve CFD software efficiency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through better algorithms exploiting available hardware in a better way, to reduce computational cost, turnaround time and improve energy footprint.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vercome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existing deficiencies and to achieve the goals set up by the Strategic Research and Innovation Agenda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to reduce significantly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costs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by 2050 taking advantage of virtual design and simulation.</a:t>
            </a:r>
          </a:p>
          <a:p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015507" y="7948835"/>
            <a:ext cx="9474200" cy="1040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10994" y="8064087"/>
            <a:ext cx="7172951" cy="84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0885193" y="7948835"/>
            <a:ext cx="9474200" cy="1040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386333" y="8072445"/>
            <a:ext cx="7172951" cy="84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CASES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060543" y="19355704"/>
            <a:ext cx="19380202" cy="7969062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0543" y="18393138"/>
            <a:ext cx="19380202" cy="1040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58392" y="18510204"/>
            <a:ext cx="7172951" cy="84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RESULTS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498" y="9747116"/>
            <a:ext cx="2015405" cy="1352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ounded Rectangle 33"/>
          <p:cNvSpPr/>
          <p:nvPr/>
        </p:nvSpPr>
        <p:spPr>
          <a:xfrm>
            <a:off x="13719007" y="9731423"/>
            <a:ext cx="5864814" cy="1309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3754524" y="11746591"/>
            <a:ext cx="5864814" cy="1309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3709382" y="13902679"/>
            <a:ext cx="5864814" cy="1309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3709382" y="15984298"/>
            <a:ext cx="5864814" cy="1309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24468" y="9919314"/>
            <a:ext cx="5507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Long Range Aircrafts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Transonic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Flight Conditions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57611" y="11799884"/>
            <a:ext cx="5845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 Range Aircraft in Low Speed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Flight Conditions with deployed High Lift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857610" y="14310691"/>
            <a:ext cx="5507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Jet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57611" y="16400451"/>
            <a:ext cx="5507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Generic Transport Aircraft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78" y="20011299"/>
            <a:ext cx="4979160" cy="268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6985099" y="23390945"/>
            <a:ext cx="12134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Improved solver performance for simulating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around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an aircraft under high-lift conditions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52054" y="20609468"/>
            <a:ext cx="12751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order to predict the noise generated by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 engine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jet,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used 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CFD software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CODA for highly accurate computer simulations resolved in space and time to simulate and predict the acoustic effects generated by the flow.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2" y="23789657"/>
            <a:ext cx="5076877" cy="225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extBox 46"/>
          <p:cNvSpPr txBox="1"/>
          <p:nvPr/>
        </p:nvSpPr>
        <p:spPr>
          <a:xfrm>
            <a:off x="6914634" y="19965313"/>
            <a:ext cx="1117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Noise Jet Predictions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85099" y="24615049"/>
            <a:ext cx="12751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third-order Discontinuous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Galerkin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simulation of the NASA Common Research Model configuration under high-lift conditions on a relatively coarse computational mesh shows aerodynamic lift and drag coefficients compare favorably with results in previous international workshops.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34" y="27670142"/>
            <a:ext cx="2900306" cy="7786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40" y="27787767"/>
            <a:ext cx="2234945" cy="4757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91" y="27602458"/>
            <a:ext cx="770845" cy="816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25" y="27881951"/>
            <a:ext cx="2079599" cy="5032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07" y="27602458"/>
            <a:ext cx="1013064" cy="846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49" y="27750169"/>
            <a:ext cx="2314575" cy="6667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07" y="27625411"/>
            <a:ext cx="1872353" cy="8593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8" y="28862288"/>
            <a:ext cx="1002451" cy="6442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4" y="28862288"/>
            <a:ext cx="2114093" cy="75962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329821" y="28915546"/>
            <a:ext cx="9293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dirty="0" smtClean="0"/>
              <a:t>This project has </a:t>
            </a:r>
            <a:r>
              <a:rPr lang="en-GB" sz="1500" dirty="0"/>
              <a:t>received funding from the European High-Performance Computing Joint Undertaking Joint Undertaking (JU) under grant agreement No 956104. The JU receives support from the European Union’s Horizon 2020 research and innovation programme and Spain, France, Germany</a:t>
            </a:r>
            <a:r>
              <a:rPr lang="en-GB" sz="1500" dirty="0" smtClean="0"/>
              <a:t>.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423" y="11732676"/>
            <a:ext cx="2018870" cy="1355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93" y="13886276"/>
            <a:ext cx="2071910" cy="1390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66" y="15994082"/>
            <a:ext cx="2079937" cy="1396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eate a new document." ma:contentTypeScope="" ma:versionID="39c26b109e2fbf0cd9a726ce05a6b7a9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fce0d8aadbc4c9ccec12cbb3b8695efd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F5427E-0C3F-4765-A0A9-7B040F593C36}"/>
</file>

<file path=customXml/itemProps2.xml><?xml version="1.0" encoding="utf-8"?>
<ds:datastoreItem xmlns:ds="http://schemas.openxmlformats.org/officeDocument/2006/customXml" ds:itemID="{9F1FA3A2-7014-4F30-9920-AB2FA04FF809}"/>
</file>

<file path=customXml/itemProps3.xml><?xml version="1.0" encoding="utf-8"?>
<ds:datastoreItem xmlns:ds="http://schemas.openxmlformats.org/officeDocument/2006/customXml" ds:itemID="{9C80CEB0-C9FB-4C95-A3C9-81365F9B632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227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Gregorio</dc:creator>
  <cp:lastModifiedBy>Rose Gregorio</cp:lastModifiedBy>
  <cp:revision>13</cp:revision>
  <dcterms:created xsi:type="dcterms:W3CDTF">2023-02-17T11:44:54Z</dcterms:created>
  <dcterms:modified xsi:type="dcterms:W3CDTF">2023-02-17T14:04:22Z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</Properties>
</file>