
<file path=[Content_Types].xml><?xml version="1.0" encoding="utf-8"?>
<Types xmlns="http://schemas.openxmlformats.org/package/2006/content-types">
  <Default Extension="wmf" ContentType="image/x-wmf"/>
  <Default Extension="png" ContentType="image/png"/>
  <Default Extension="jpg" ContentType="image/jpeg"/>
  <Default Extension="jpeg" ContentType="image/jpeg"/>
  <Default Extension="xml" ContentType="application/xml"/>
  <Default Extension="rels" ContentType="application/vnd.openxmlformats-package.relationships+xml"/>
  <Default Extension="bin" ContentType="application/vnd.openxmlformats-officedocument.oleObject"/>
  <Override PartName="/ppt/notesSlides/notesSlide25.xml" ContentType="application/vnd.openxmlformats-officedocument.presentationml.notesSlide+xml"/>
  <Override PartName="/ppt/notesSlides/notesSlide21.xml" ContentType="application/vnd.openxmlformats-officedocument.presentationml.notesSlide+xml"/>
  <Override PartName="/ppt/notesSlides/notesSlide20.xml" ContentType="application/vnd.openxmlformats-officedocument.presentationml.notesSlide+xml"/>
  <Override PartName="/ppt/notesSlides/notesSlide18.xml" ContentType="application/vnd.openxmlformats-officedocument.presentationml.notesSlide+xml"/>
  <Override PartName="/ppt/notesSlides/notesSlide16.xml" ContentType="application/vnd.openxmlformats-officedocument.presentationml.notesSlide+xml"/>
  <Override PartName="/ppt/notesSlides/notesSlide15.xml" ContentType="application/vnd.openxmlformats-officedocument.presentationml.notesSlide+xml"/>
  <Override PartName="/ppt/notesSlides/notesSlide13.xml" ContentType="application/vnd.openxmlformats-officedocument.presentationml.notesSlide+xml"/>
  <Override PartName="/ppt/notesSlides/notesSlide12.xml" ContentType="application/vnd.openxmlformats-officedocument.presentationml.notesSlide+xml"/>
  <Override PartName="/ppt/notesSlides/notesSlide9.xml" ContentType="application/vnd.openxmlformats-officedocument.presentationml.notesSlide+xml"/>
  <Override PartName="/ppt/notesSlides/notesSlide8.xml" ContentType="application/vnd.openxmlformats-officedocument.presentationml.notesSlide+xml"/>
  <Override PartName="/ppt/notesSlides/notesSlide7.xml" ContentType="application/vnd.openxmlformats-officedocument.presentationml.notesSlide+xml"/>
  <Override PartName="/ppt/notesSlides/notesSlide6.xml" ContentType="application/vnd.openxmlformats-officedocument.presentationml.notesSlide+xml"/>
  <Override PartName="/ppt/notesSlides/notesSlide5.xml" ContentType="application/vnd.openxmlformats-officedocument.presentationml.notesSlide+xml"/>
  <Override PartName="/ppt/notesSlides/notesSlide2.xml" ContentType="application/vnd.openxmlformats-officedocument.presentationml.notesSlide+xml"/>
  <Override PartName="/ppt/notesSlides/notesSlide10.xml" ContentType="application/vnd.openxmlformats-officedocument.presentationml.notesSlide+xml"/>
  <Override PartName="/ppt/notesSlides/notesSlide1.xml" ContentType="application/vnd.openxmlformats-officedocument.presentationml.notesSlide+xml"/>
  <Override PartName="/ppt/notesSlides/notesSlide14.xml" ContentType="application/vnd.openxmlformats-officedocument.presentationml.notesSlide+xml"/>
  <Override PartName="/ppt/slides/slide26.xml" ContentType="application/vnd.openxmlformats-officedocument.presentationml.slide+xml"/>
  <Override PartName="/ppt/slides/slide23.xml" ContentType="application/vnd.openxmlformats-officedocument.presentationml.slide+xml"/>
  <Override PartName="/ppt/slides/slide19.xml" ContentType="application/vnd.openxmlformats-officedocument.presentationml.slide+xml"/>
  <Override PartName="/ppt/notesSlides/notesSlide19.xml" ContentType="application/vnd.openxmlformats-officedocument.presentationml.notesSlide+xml"/>
  <Override PartName="/ppt/slides/slide17.xml" ContentType="application/vnd.openxmlformats-officedocument.presentationml.slide+xml"/>
  <Override PartName="/ppt/slides/slide13.xml" ContentType="application/vnd.openxmlformats-officedocument.presentationml.slide+xml"/>
  <Override PartName="/ppt/notesSlides/notesSlide26.xml" ContentType="application/vnd.openxmlformats-officedocument.presentationml.notesSlide+xml"/>
  <Override PartName="/ppt/slides/slide20.xml" ContentType="application/vnd.openxmlformats-officedocument.presentationml.slide+xml"/>
  <Override PartName="/ppt/slides/slide11.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6.xml" ContentType="application/vnd.openxmlformats-officedocument.presentationml.slide+xml"/>
  <Override PartName="/ppt/slides/slide3.xml" ContentType="application/vnd.openxmlformats-officedocument.presentationml.slide+xml"/>
  <Override PartName="/ppt/slides/slide12.xml" ContentType="application/vnd.openxmlformats-officedocument.presentationml.slide+xml"/>
  <Override PartName="/ppt/slides/slide15.xml" ContentType="application/vnd.openxmlformats-officedocument.presentationml.slide+xml"/>
  <Override PartName="/ppt/slides/slide10.xml" ContentType="application/vnd.openxmlformats-officedocument.presentationml.slide+xml"/>
  <Override PartName="/ppt/notesSlides/notesSlide11.xml" ContentType="application/vnd.openxmlformats-officedocument.presentationml.notesSlide+xml"/>
  <Override PartName="/ppt/slideLayouts/slideLayout26.xml" ContentType="application/vnd.openxmlformats-officedocument.presentationml.slideLayout+xml"/>
  <Override PartName="/ppt/slideLayouts/slideLayout25.xml" ContentType="application/vnd.openxmlformats-officedocument.presentationml.slideLayout+xml"/>
  <Override PartName="/ppt/slideLayouts/slideLayout22.xml" ContentType="application/vnd.openxmlformats-officedocument.presentationml.slideLayout+xml"/>
  <Override PartName="/ppt/slideLayouts/slideLayout21.xml" ContentType="application/vnd.openxmlformats-officedocument.presentationml.slideLayout+xml"/>
  <Override PartName="/ppt/notesSlides/notesSlide4.xml" ContentType="application/vnd.openxmlformats-officedocument.presentationml.notesSlide+xml"/>
  <Override PartName="/ppt/slideLayouts/slideLayout20.xml" ContentType="application/vnd.openxmlformats-officedocument.presentationml.slideLayout+xml"/>
  <Override PartName="/ppt/slideLayouts/slideLayout19.xml" ContentType="application/vnd.openxmlformats-officedocument.presentationml.slideLayout+xml"/>
  <Override PartName="/ppt/slides/slide25.xml" ContentType="application/vnd.openxmlformats-officedocument.presentationml.slide+xml"/>
  <Override PartName="/ppt/slideLayouts/slideLayout17.xml" ContentType="application/vnd.openxmlformats-officedocument.presentationml.slideLayout+xml"/>
  <Override PartName="/ppt/slides/slide7.xml" ContentType="application/vnd.openxmlformats-officedocument.presentationml.slide+xml"/>
  <Override PartName="/ppt/slides/slide21.xml" ContentType="application/vnd.openxmlformats-officedocument.presentationml.slide+xml"/>
  <Override PartName="/ppt/slideLayouts/slideLayout13.xml" ContentType="application/vnd.openxmlformats-officedocument.presentationml.slideLayout+xml"/>
  <Override PartName="/ppt/slideLayouts/slideLayout9.xml" ContentType="application/vnd.openxmlformats-officedocument.presentationml.slideLayout+xml"/>
  <Override PartName="/ppt/slides/slide1.xml" ContentType="application/vnd.openxmlformats-officedocument.presentationml.slide+xml"/>
  <Override PartName="/ppt/slideLayouts/slideLayout14.xml" ContentType="application/vnd.openxmlformats-officedocument.presentationml.slideLayout+xml"/>
  <Override PartName="/ppt/slideLayouts/slideLayout8.xml" ContentType="application/vnd.openxmlformats-officedocument.presentationml.slideLayout+xml"/>
  <Override PartName="/ppt/notesSlides/notesSlide22.xml" ContentType="application/vnd.openxmlformats-officedocument.presentationml.notesSlide+xml"/>
  <Override PartName="/ppt/slideLayouts/slideLayout5.xml" ContentType="application/vnd.openxmlformats-officedocument.presentationml.slideLayout+xml"/>
  <Override PartName="/ppt/slides/slide5.xml" ContentType="application/vnd.openxmlformats-officedocument.presentationml.slide+xml"/>
  <Override PartName="/ppt/slideLayouts/slideLayout2.xml" ContentType="application/vnd.openxmlformats-officedocument.presentationml.slideLayout+xml"/>
  <Override PartName="/ppt/slides/slide4.xml" ContentType="application/vnd.openxmlformats-officedocument.presentationml.slide+xml"/>
  <Override PartName="/ppt/slideLayouts/slideLayout12.xml" ContentType="application/vnd.openxmlformats-officedocument.presentationml.slideLayout+xml"/>
  <Override PartName="/ppt/slideMasters/slideMaster2.xml" ContentType="application/vnd.openxmlformats-officedocument.presentationml.slideMaster+xml"/>
  <Override PartName="/ppt/slideLayouts/slideLayout4.xml" ContentType="application/vnd.openxmlformats-officedocument.presentationml.slideLayout+xml"/>
  <Override PartName="/ppt/slideLayouts/slideLayout24.xml" ContentType="application/vnd.openxmlformats-officedocument.presentationml.slideLayout+xml"/>
  <Override PartName="/ppt/notesMasters/notesMaster1.xml" ContentType="application/vnd.openxmlformats-officedocument.presentationml.notesMaster+xml"/>
  <Override PartName="/ppt/slideLayouts/slideLayout3.xml" ContentType="application/vnd.openxmlformats-officedocument.presentationml.slideLayout+xml"/>
  <Override PartName="/ppt/theme/theme4.xml" ContentType="application/vnd.openxmlformats-officedocument.theme+xml"/>
  <Override PartName="/ppt/slides/slide22.xml" ContentType="application/vnd.openxmlformats-officedocument.presentationml.slide+xml"/>
  <Override PartName="/ppt/theme/theme3.xml" ContentType="application/vnd.openxmlformats-officedocument.theme+xml"/>
  <Override PartName="/ppt/slideLayouts/slideLayout10.xml" ContentType="application/vnd.openxmlformats-officedocument.presentationml.slideLayout+xml"/>
  <Override PartName="/ppt/slideLayouts/slideLayout7.xml" ContentType="application/vnd.openxmlformats-officedocument.presentationml.slideLayout+xml"/>
  <Override PartName="/ppt/slides/slide14.xml" ContentType="application/vnd.openxmlformats-officedocument.presentationml.slide+xml"/>
  <Override PartName="/ppt/slideMasters/slideMaster1.xml" ContentType="application/vnd.openxmlformats-officedocument.presentationml.slideMaster+xml"/>
  <Override PartName="/ppt/notesSlides/notesSlide23.xml" ContentType="application/vnd.openxmlformats-officedocument.presentationml.notesSlide+xml"/>
  <Override PartName="/ppt/theme/theme2.xml" ContentType="application/vnd.openxmlformats-officedocument.theme+xml"/>
  <Override PartName="/ppt/slideLayouts/slideLayout15.xml" ContentType="application/vnd.openxmlformats-officedocument.presentationml.slideLayout+xml"/>
  <Override PartName="/ppt/slides/slide24.xml" ContentType="application/vnd.openxmlformats-officedocument.presentationml.slide+xml"/>
  <Override PartName="/ppt/notesSlides/notesSlide17.xml" ContentType="application/vnd.openxmlformats-officedocument.presentationml.notesSlide+xml"/>
  <Override PartName="/ppt/slideLayouts/slideLayout11.xml" ContentType="application/vnd.openxmlformats-officedocument.presentationml.slideLayout+xml"/>
  <Override PartName="/ppt/tableStyles.xml" ContentType="application/vnd.openxmlformats-officedocument.presentationml.tableStyles+xml"/>
  <Override PartName="/ppt/theme/theme1.xml" ContentType="application/vnd.openxmlformats-officedocument.theme+xml"/>
  <Override PartName="/ppt/slides/slide16.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16.xml" ContentType="application/vnd.openxmlformats-officedocument.presentationml.slideLayout+xml"/>
  <Override PartName="/ppt/slides/slide2.xml" ContentType="application/vnd.openxmlformats-officedocument.presentationml.slide+xml"/>
  <Override PartName="/ppt/viewProps.xml" ContentType="application/vnd.openxmlformats-officedocument.presentationml.viewProps+xml"/>
  <Override PartName="/ppt/slideLayouts/slideLayout6.xml" ContentType="application/vnd.openxmlformats-officedocument.presentationml.slideLayout+xml"/>
  <Override PartName="/ppt/presProps.xml" ContentType="application/vnd.openxmlformats-officedocument.presentationml.presProps+xml"/>
  <Override PartName="/ppt/notesSlides/notesSlide3.xml" ContentType="application/vnd.openxmlformats-officedocument.presentationml.notesSlide+xml"/>
  <Override PartName="/ppt/slides/slide18.xml" ContentType="application/vnd.openxmlformats-officedocument.presentationml.slide+xml"/>
  <Override PartName="/ppt/notesSlides/notesSlide24.xml" ContentType="application/vnd.openxmlformats-officedocument.presentationml.notesSlide+xml"/>
  <Override PartName="/ppt/slideMasters/slideMaster3.xml" ContentType="application/vnd.openxmlformats-officedocument.presentationml.slideMaster+xml"/>
  <Override PartName="/ppt/slideLayouts/slideLayout18.xml" ContentType="application/vnd.openxmlformats-officedocument.presentationml.slideLayout+xml"/>
  <Override PartName="/ppt/presentation.xml" ContentType="application/vnd.openxmlformats-officedocument.presentationml.presentation.main+xml"/>
  <Override PartName="/docProps/core.xml" ContentType="application/vnd.openxmlformats-package.core-properties+xml"/>
  <Override PartName="/docProps/app.xml" ContentType="application/vnd.openxmlformats-officedocument.extended-properties+xml"/>
</Types>
</file>

<file path=_rels/.rels><?xml version="1.0" encoding="UTF-8" standalone="yes"?><Relationships xmlns="http://schemas.openxmlformats.org/package/2006/relationships"><Relationship Id="rId3" Type="http://schemas.openxmlformats.org/package/2006/relationships/metadata/core-properties" Target="docProps/core.xml"/><Relationship Id="rId1" Type="http://schemas.openxmlformats.org/officeDocument/2006/relationships/officeDocument" Target="ppt/presentation.xml"/><Relationship Id="rId2"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autoCompressPictures="0" embedTrueTypeFonts="1" saveSubsetFonts="1" strictFirstAndLastChars="0">
  <p:sldMasterIdLst>
    <p:sldMasterId id="2147483648" r:id="rId1"/>
    <p:sldMasterId id="2147483660" r:id="rId2"/>
    <p:sldMasterId id="2147483664" r:id="rId3"/>
  </p:sldMasterIdLst>
  <p:notesMasterIdLst>
    <p:notesMasterId r:id="rId34"/>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Lst>
  <p:sldSz cx="9144000" cy="5143500" type="screen16x9"/>
  <p:notesSz cx="6858000" cy="9144000"/>
  <p:defaultTextStyle>
    <a:defPPr marR="0" lvl="0" algn="l">
      <a:lnSpc>
        <a:spcPct val="100000"/>
      </a:lnSpc>
      <a:spcBef>
        <a:spcPts val="0"/>
      </a:spcBef>
      <a:spcAft>
        <a:spcPts val="0"/>
      </a:spcAft>
    </a:defPPr>
    <a:lvl1pPr marR="0" lvl="0"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1pPr>
    <a:lvl2pPr marR="0" lvl="1"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showPr>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varScale="1">
        <p:scale>
          <a:sx n="131" d="100"/>
          <a:sy n="131" d="100"/>
        </p:scale>
        <p:origin x="344" y="176"/>
      </p:cViewPr>
      <p:guideLst>
        <p:guide pos="1620" orient="horz"/>
        <p:guide pos="2880"/>
      </p:guideLst>
    </p:cSldViewPr>
  </p:slideViewPr>
  <p:gridSpacing cx="76200" cy="76200"/>
</p:viewPr>
</file>

<file path=ppt/_rels/presentation.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theme" Target="theme/theme1.xml"/><Relationship Id="rId5" Type="http://schemas.openxmlformats.org/officeDocument/2006/relationships/theme" Target="theme/theme2.xml"/><Relationship Id="rId6" Type="http://schemas.openxmlformats.org/officeDocument/2006/relationships/theme" Target="theme/theme3.xml"/><Relationship Id="rId7" Type="http://schemas.openxmlformats.org/officeDocument/2006/relationships/theme" Target="theme/theme4.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notesMaster" Target="notesMasters/notesMaster1.xml"/><Relationship Id="rId35" Type="http://schemas.openxmlformats.org/officeDocument/2006/relationships/presProps" Target="presProps.xml" /><Relationship Id="rId36" Type="http://schemas.openxmlformats.org/officeDocument/2006/relationships/tableStyles" Target="tableStyles.xml" /><Relationship Id="rId37" Type="http://schemas.openxmlformats.org/officeDocument/2006/relationships/viewProps" Target="viewProps.xml" /></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name="">
    <p:bg>
      <p:bgRef idx="1001">
        <a:schemeClr val="bg1"/>
      </p:bgRef>
    </p:bg>
    <p:spTree>
      <p:nvGrpSpPr>
        <p:cNvPr id="1" name=""/>
        <p:cNvGrpSpPr/>
        <p:nvPr/>
      </p:nvGrpSpPr>
      <p:grpSpPr bwMode="auto">
        <a:xfrm>
          <a:off x="0" y="0"/>
          <a:ext cx="0" cy="0"/>
          <a:chOff x="0" y="0"/>
          <a:chExt cx="0" cy="0"/>
        </a:xfrm>
      </p:grpSpPr>
      <p:sp>
        <p:nvSpPr>
          <p:cNvPr id="3" name="Google Shape;3;n"/>
          <p:cNvSpPr>
            <a:spLocks noChangeAspect="1" noGrp="1" noRot="1"/>
          </p:cNvSpPr>
          <p:nvPr>
            <p:ph type="sldImg" idx="2"/>
          </p:nvPr>
        </p:nvSpPr>
        <p:spPr bwMode="auto">
          <a:xfrm>
            <a:off x="381300" y="685800"/>
            <a:ext cx="6096075" cy="3429000"/>
          </a:xfrm>
          <a:custGeom>
            <a:avLst/>
            <a:gdLst/>
            <a:ahLst/>
            <a:cxnLst/>
            <a:rect l="l" t="t" r="r" b="b"/>
            <a:pathLst>
              <a:path w="120000" h="120000" fill="norm" stroke="1"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bwMode="auto">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pPr>
              <a:defRPr/>
            </a:pPr>
            <a:endParaRPr/>
          </a:p>
        </p:txBody>
      </p:sp>
    </p:spTree>
  </p:cSld>
  <p:clrMap bg1="lt1" tx1="dk1" bg2="dk2" tx2="lt2" accent1="accent1" accent2="accent2" accent3="accent3" accent4="accent4" accent5="accent5" accent6="accent6" hlink="hlink" folHlink="folHlink"/>
  <p:notesStyle>
    <a:defPPr marR="0" lvl="0" algn="l">
      <a:lnSpc>
        <a:spcPct val="100000"/>
      </a:lnSpc>
      <a:spcBef>
        <a:spcPts val="0"/>
      </a:spcBef>
      <a:spcAft>
        <a:spcPts val="0"/>
      </a:spcAft>
    </a:defPPr>
    <a:lvl1pPr marR="0" lvl="0"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1pPr>
    <a:lvl2pPr marR="0" lvl="1"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MasterSp="0">
  <p:cSld name="">
    <p:spTree>
      <p:nvGrpSpPr>
        <p:cNvPr id="1" name=""/>
        <p:cNvGrpSpPr/>
        <p:nvPr/>
      </p:nvGrpSpPr>
      <p:grpSpPr bwMode="auto">
        <a:xfrm>
          <a:off x="0" y="0"/>
          <a:ext cx="0" cy="0"/>
          <a:chOff x="0" y="0"/>
          <a:chExt cx="0" cy="0"/>
        </a:xfrm>
      </p:grpSpPr>
      <p:sp>
        <p:nvSpPr>
          <p:cNvPr id="148" name="Google Shape;148;g33856bbeb8c_2_18:notes"/>
          <p:cNvSpPr txBox="1">
            <a:spLocks noGrp="1"/>
          </p:cNvSpPr>
          <p:nvPr>
            <p:ph type="body" idx="1"/>
          </p:nvPr>
        </p:nvSpPr>
        <p:spPr bwMode="auto">
          <a:xfrm>
            <a:off x="914400" y="4343400"/>
            <a:ext cx="5029200" cy="4114800"/>
          </a:xfrm>
          <a:prstGeom prst="rect">
            <a:avLst/>
          </a:prstGeom>
        </p:spPr>
        <p:txBody>
          <a:bodyPr spcFirstLastPara="1" wrap="square" lIns="91425" tIns="91425" rIns="91425" bIns="91425" anchor="t" anchorCtr="0">
            <a:noAutofit/>
          </a:bodyPr>
          <a:lstStyle/>
          <a:p>
            <a:pPr marL="0" lvl="0" indent="0" algn="l">
              <a:spcBef>
                <a:spcPts val="0"/>
              </a:spcBef>
              <a:spcAft>
                <a:spcPts val="0"/>
              </a:spcAft>
              <a:buNone/>
              <a:defRPr/>
            </a:pPr>
            <a:endParaRPr/>
          </a:p>
        </p:txBody>
      </p:sp>
      <p:sp>
        <p:nvSpPr>
          <p:cNvPr id="149" name="Google Shape;149;g33856bbeb8c_2_18:notes"/>
          <p:cNvSpPr>
            <a:spLocks noChangeAspect="1" noGrp="1" noRot="1"/>
          </p:cNvSpPr>
          <p:nvPr>
            <p:ph type="sldImg" idx="2"/>
          </p:nvPr>
        </p:nvSpPr>
        <p:spPr bwMode="auto">
          <a:xfrm>
            <a:off x="1143000" y="685800"/>
            <a:ext cx="4572000" cy="3429000"/>
          </a:xfrm>
          <a:custGeom>
            <a:avLst/>
            <a:gdLst/>
            <a:ahLst/>
            <a:cxnLst/>
            <a:rect l="l" t="t" r="r" b="b"/>
            <a:pathLst>
              <a:path w="120000" h="120000" fill="norm" stroke="1" extrusionOk="0">
                <a:moveTo>
                  <a:pt x="0" y="0"/>
                </a:moveTo>
                <a:lnTo>
                  <a:pt x="120000" y="0"/>
                </a:lnTo>
                <a:lnTo>
                  <a:pt x="120000" y="120000"/>
                </a:lnTo>
                <a:lnTo>
                  <a:pt x="0" y="120000"/>
                </a:lnTo>
                <a:close/>
              </a:path>
            </a:pathLst>
          </a:custGeom>
        </p:spPr>
      </p:sp>
    </p:spTree>
  </p:cSld>
</p:notes>
</file>

<file path=ppt/notesSlides/notesSlide10.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MasterSp="0">
  <p:cSld name="">
    <p:spTree>
      <p:nvGrpSpPr>
        <p:cNvPr id="1" name=""/>
        <p:cNvGrpSpPr/>
        <p:nvPr/>
      </p:nvGrpSpPr>
      <p:grpSpPr bwMode="auto">
        <a:xfrm>
          <a:off x="0" y="0"/>
          <a:ext cx="0" cy="0"/>
          <a:chOff x="0" y="0"/>
          <a:chExt cx="0" cy="0"/>
        </a:xfrm>
      </p:grpSpPr>
      <p:sp>
        <p:nvSpPr>
          <p:cNvPr id="260" name="Google Shape;260;g33856bbeb8c_2_190:notes"/>
          <p:cNvSpPr txBox="1">
            <a:spLocks noGrp="1"/>
          </p:cNvSpPr>
          <p:nvPr>
            <p:ph type="body" idx="1"/>
          </p:nvPr>
        </p:nvSpPr>
        <p:spPr bwMode="auto">
          <a:xfrm>
            <a:off x="914400" y="4343400"/>
            <a:ext cx="5029200" cy="4114800"/>
          </a:xfrm>
          <a:prstGeom prst="rect">
            <a:avLst/>
          </a:prstGeom>
        </p:spPr>
        <p:txBody>
          <a:bodyPr spcFirstLastPara="1" wrap="square" lIns="91425" tIns="91425" rIns="91425" bIns="91425" anchor="t" anchorCtr="0">
            <a:noAutofit/>
          </a:bodyPr>
          <a:lstStyle/>
          <a:p>
            <a:pPr marL="0" lvl="0" indent="0" algn="l">
              <a:spcBef>
                <a:spcPts val="0"/>
              </a:spcBef>
              <a:spcAft>
                <a:spcPts val="0"/>
              </a:spcAft>
              <a:buNone/>
              <a:defRPr/>
            </a:pPr>
            <a:endParaRPr/>
          </a:p>
        </p:txBody>
      </p:sp>
      <p:sp>
        <p:nvSpPr>
          <p:cNvPr id="261" name="Google Shape;261;g33856bbeb8c_2_190:notes"/>
          <p:cNvSpPr>
            <a:spLocks noChangeAspect="1" noGrp="1" noRot="1"/>
          </p:cNvSpPr>
          <p:nvPr>
            <p:ph type="sldImg" idx="2"/>
          </p:nvPr>
        </p:nvSpPr>
        <p:spPr bwMode="auto">
          <a:xfrm>
            <a:off x="381000" y="685800"/>
            <a:ext cx="6096000" cy="3429000"/>
          </a:xfrm>
          <a:custGeom>
            <a:avLst/>
            <a:gdLst/>
            <a:ahLst/>
            <a:cxnLst/>
            <a:rect l="l" t="t" r="r" b="b"/>
            <a:pathLst>
              <a:path w="120000" h="120000" fill="norm" stroke="1" extrusionOk="0">
                <a:moveTo>
                  <a:pt x="0" y="0"/>
                </a:moveTo>
                <a:lnTo>
                  <a:pt x="120000" y="0"/>
                </a:lnTo>
                <a:lnTo>
                  <a:pt x="120000" y="120000"/>
                </a:lnTo>
                <a:lnTo>
                  <a:pt x="0" y="120000"/>
                </a:lnTo>
                <a:close/>
              </a:path>
            </a:pathLst>
          </a:custGeom>
        </p:spPr>
      </p:sp>
    </p:spTree>
  </p:cSld>
</p:notes>
</file>

<file path=ppt/notesSlides/notesSlide11.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MasterSp="0">
  <p:cSld name="">
    <p:spTree>
      <p:nvGrpSpPr>
        <p:cNvPr id="1" name=""/>
        <p:cNvGrpSpPr/>
        <p:nvPr/>
      </p:nvGrpSpPr>
      <p:grpSpPr bwMode="auto">
        <a:xfrm>
          <a:off x="0" y="0"/>
          <a:ext cx="0" cy="0"/>
          <a:chOff x="0" y="0"/>
          <a:chExt cx="0" cy="0"/>
        </a:xfrm>
      </p:grpSpPr>
      <p:sp>
        <p:nvSpPr>
          <p:cNvPr id="266" name="Google Shape;266;g33856bbeb8c_2_195:notes"/>
          <p:cNvSpPr txBox="1">
            <a:spLocks noGrp="1"/>
          </p:cNvSpPr>
          <p:nvPr>
            <p:ph type="body" idx="1"/>
          </p:nvPr>
        </p:nvSpPr>
        <p:spPr bwMode="auto">
          <a:xfrm>
            <a:off x="914400" y="4343400"/>
            <a:ext cx="5029200" cy="4114800"/>
          </a:xfrm>
          <a:prstGeom prst="rect">
            <a:avLst/>
          </a:prstGeom>
        </p:spPr>
        <p:txBody>
          <a:bodyPr spcFirstLastPara="1" wrap="square" lIns="91425" tIns="91425" rIns="91425" bIns="91425" anchor="t" anchorCtr="0">
            <a:noAutofit/>
          </a:bodyPr>
          <a:lstStyle/>
          <a:p>
            <a:pPr marL="0" lvl="0" indent="0" algn="l">
              <a:spcBef>
                <a:spcPts val="0"/>
              </a:spcBef>
              <a:spcAft>
                <a:spcPts val="0"/>
              </a:spcAft>
              <a:buNone/>
              <a:defRPr/>
            </a:pPr>
            <a:endParaRPr/>
          </a:p>
        </p:txBody>
      </p:sp>
      <p:sp>
        <p:nvSpPr>
          <p:cNvPr id="267" name="Google Shape;267;g33856bbeb8c_2_195:notes"/>
          <p:cNvSpPr>
            <a:spLocks noChangeAspect="1" noGrp="1" noRot="1"/>
          </p:cNvSpPr>
          <p:nvPr>
            <p:ph type="sldImg" idx="2"/>
          </p:nvPr>
        </p:nvSpPr>
        <p:spPr bwMode="auto">
          <a:xfrm>
            <a:off x="381000" y="685800"/>
            <a:ext cx="6096000" cy="3429000"/>
          </a:xfrm>
          <a:custGeom>
            <a:avLst/>
            <a:gdLst/>
            <a:ahLst/>
            <a:cxnLst/>
            <a:rect l="l" t="t" r="r" b="b"/>
            <a:pathLst>
              <a:path w="120000" h="120000" fill="norm" stroke="1" extrusionOk="0">
                <a:moveTo>
                  <a:pt x="0" y="0"/>
                </a:moveTo>
                <a:lnTo>
                  <a:pt x="120000" y="0"/>
                </a:lnTo>
                <a:lnTo>
                  <a:pt x="120000" y="120000"/>
                </a:lnTo>
                <a:lnTo>
                  <a:pt x="0" y="120000"/>
                </a:lnTo>
                <a:close/>
              </a:path>
            </a:pathLst>
          </a:custGeom>
        </p:spPr>
      </p:sp>
    </p:spTree>
  </p:cSld>
</p:notes>
</file>

<file path=ppt/notesSlides/notesSlide12.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MasterSp="0">
  <p:cSld name="">
    <p:spTree>
      <p:nvGrpSpPr>
        <p:cNvPr id="1" name=""/>
        <p:cNvGrpSpPr/>
        <p:nvPr/>
      </p:nvGrpSpPr>
      <p:grpSpPr bwMode="auto">
        <a:xfrm>
          <a:off x="0" y="0"/>
          <a:ext cx="0" cy="0"/>
          <a:chOff x="0" y="0"/>
          <a:chExt cx="0" cy="0"/>
        </a:xfrm>
      </p:grpSpPr>
      <p:sp>
        <p:nvSpPr>
          <p:cNvPr id="285" name="Google Shape;285;g33856bbeb8c_2_212:notes"/>
          <p:cNvSpPr txBox="1">
            <a:spLocks noGrp="1"/>
          </p:cNvSpPr>
          <p:nvPr>
            <p:ph type="body" idx="1"/>
          </p:nvPr>
        </p:nvSpPr>
        <p:spPr bwMode="auto">
          <a:xfrm>
            <a:off x="914400" y="4343400"/>
            <a:ext cx="5029200" cy="4114800"/>
          </a:xfrm>
          <a:prstGeom prst="rect">
            <a:avLst/>
          </a:prstGeom>
        </p:spPr>
        <p:txBody>
          <a:bodyPr spcFirstLastPara="1" wrap="square" lIns="91425" tIns="91425" rIns="91425" bIns="91425" anchor="t" anchorCtr="0">
            <a:noAutofit/>
          </a:bodyPr>
          <a:lstStyle/>
          <a:p>
            <a:pPr marL="0" lvl="0" indent="0" algn="l">
              <a:spcBef>
                <a:spcPts val="0"/>
              </a:spcBef>
              <a:spcAft>
                <a:spcPts val="0"/>
              </a:spcAft>
              <a:buNone/>
              <a:defRPr/>
            </a:pPr>
            <a:endParaRPr/>
          </a:p>
        </p:txBody>
      </p:sp>
      <p:sp>
        <p:nvSpPr>
          <p:cNvPr id="286" name="Google Shape;286;g33856bbeb8c_2_212:notes"/>
          <p:cNvSpPr>
            <a:spLocks noChangeAspect="1" noGrp="1" noRot="1"/>
          </p:cNvSpPr>
          <p:nvPr>
            <p:ph type="sldImg" idx="2"/>
          </p:nvPr>
        </p:nvSpPr>
        <p:spPr bwMode="auto">
          <a:xfrm>
            <a:off x="381000" y="685800"/>
            <a:ext cx="6096000" cy="3429000"/>
          </a:xfrm>
          <a:custGeom>
            <a:avLst/>
            <a:gdLst/>
            <a:ahLst/>
            <a:cxnLst/>
            <a:rect l="l" t="t" r="r" b="b"/>
            <a:pathLst>
              <a:path w="120000" h="120000" fill="norm" stroke="1" extrusionOk="0">
                <a:moveTo>
                  <a:pt x="0" y="0"/>
                </a:moveTo>
                <a:lnTo>
                  <a:pt x="120000" y="0"/>
                </a:lnTo>
                <a:lnTo>
                  <a:pt x="120000" y="120000"/>
                </a:lnTo>
                <a:lnTo>
                  <a:pt x="0" y="120000"/>
                </a:lnTo>
                <a:close/>
              </a:path>
            </a:pathLst>
          </a:custGeom>
        </p:spPr>
      </p:sp>
    </p:spTree>
  </p:cSld>
</p:notes>
</file>

<file path=ppt/notesSlides/notesSlide13.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MasterSp="0">
  <p:cSld name="">
    <p:spTree>
      <p:nvGrpSpPr>
        <p:cNvPr id="1" name=""/>
        <p:cNvGrpSpPr/>
        <p:nvPr/>
      </p:nvGrpSpPr>
      <p:grpSpPr bwMode="auto">
        <a:xfrm>
          <a:off x="0" y="0"/>
          <a:ext cx="0" cy="0"/>
          <a:chOff x="0" y="0"/>
          <a:chExt cx="0" cy="0"/>
        </a:xfrm>
      </p:grpSpPr>
      <p:sp>
        <p:nvSpPr>
          <p:cNvPr id="300" name="Google Shape;300;g33856bbeb8c_2_220:notes"/>
          <p:cNvSpPr txBox="1">
            <a:spLocks noGrp="1"/>
          </p:cNvSpPr>
          <p:nvPr>
            <p:ph type="body" idx="1"/>
          </p:nvPr>
        </p:nvSpPr>
        <p:spPr bwMode="auto">
          <a:xfrm>
            <a:off x="914400" y="4343400"/>
            <a:ext cx="5029200" cy="4114800"/>
          </a:xfrm>
          <a:prstGeom prst="rect">
            <a:avLst/>
          </a:prstGeom>
        </p:spPr>
        <p:txBody>
          <a:bodyPr spcFirstLastPara="1" wrap="square" lIns="91425" tIns="91425" rIns="91425" bIns="91425" anchor="t" anchorCtr="0">
            <a:noAutofit/>
          </a:bodyPr>
          <a:lstStyle/>
          <a:p>
            <a:pPr marL="0" lvl="0" indent="0" algn="l">
              <a:spcBef>
                <a:spcPts val="0"/>
              </a:spcBef>
              <a:spcAft>
                <a:spcPts val="0"/>
              </a:spcAft>
              <a:buNone/>
              <a:defRPr/>
            </a:pPr>
            <a:endParaRPr/>
          </a:p>
        </p:txBody>
      </p:sp>
      <p:sp>
        <p:nvSpPr>
          <p:cNvPr id="301" name="Google Shape;301;g33856bbeb8c_2_220:notes"/>
          <p:cNvSpPr>
            <a:spLocks noChangeAspect="1" noGrp="1" noRot="1"/>
          </p:cNvSpPr>
          <p:nvPr>
            <p:ph type="sldImg" idx="2"/>
          </p:nvPr>
        </p:nvSpPr>
        <p:spPr bwMode="auto">
          <a:xfrm>
            <a:off x="381000" y="685800"/>
            <a:ext cx="6096000" cy="3429000"/>
          </a:xfrm>
          <a:custGeom>
            <a:avLst/>
            <a:gdLst/>
            <a:ahLst/>
            <a:cxnLst/>
            <a:rect l="l" t="t" r="r" b="b"/>
            <a:pathLst>
              <a:path w="120000" h="120000" fill="norm" stroke="1" extrusionOk="0">
                <a:moveTo>
                  <a:pt x="0" y="0"/>
                </a:moveTo>
                <a:lnTo>
                  <a:pt x="120000" y="0"/>
                </a:lnTo>
                <a:lnTo>
                  <a:pt x="120000" y="120000"/>
                </a:lnTo>
                <a:lnTo>
                  <a:pt x="0" y="120000"/>
                </a:lnTo>
                <a:close/>
              </a:path>
            </a:pathLst>
          </a:custGeom>
        </p:spPr>
      </p:sp>
    </p:spTree>
  </p:cSld>
</p:notes>
</file>

<file path=ppt/notesSlides/notesSlide14.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MasterSp="0">
  <p:cSld name="">
    <p:spTree>
      <p:nvGrpSpPr>
        <p:cNvPr id="1" name=""/>
        <p:cNvGrpSpPr/>
        <p:nvPr/>
      </p:nvGrpSpPr>
      <p:grpSpPr bwMode="auto">
        <a:xfrm>
          <a:off x="0" y="0"/>
          <a:ext cx="0" cy="0"/>
          <a:chOff x="0" y="0"/>
          <a:chExt cx="0" cy="0"/>
        </a:xfrm>
      </p:grpSpPr>
      <p:sp>
        <p:nvSpPr>
          <p:cNvPr id="310" name="Google Shape;310;g33856bbeb8c_2_228:notes"/>
          <p:cNvSpPr txBox="1">
            <a:spLocks noGrp="1"/>
          </p:cNvSpPr>
          <p:nvPr>
            <p:ph type="body" idx="1"/>
          </p:nvPr>
        </p:nvSpPr>
        <p:spPr bwMode="auto">
          <a:xfrm>
            <a:off x="914400" y="4343400"/>
            <a:ext cx="5029200" cy="4114800"/>
          </a:xfrm>
          <a:prstGeom prst="rect">
            <a:avLst/>
          </a:prstGeom>
        </p:spPr>
        <p:txBody>
          <a:bodyPr spcFirstLastPara="1" wrap="square" lIns="91425" tIns="91425" rIns="91425" bIns="91425" anchor="t" anchorCtr="0">
            <a:noAutofit/>
          </a:bodyPr>
          <a:lstStyle/>
          <a:p>
            <a:pPr marL="0" lvl="0" indent="0" algn="l">
              <a:spcBef>
                <a:spcPts val="0"/>
              </a:spcBef>
              <a:spcAft>
                <a:spcPts val="0"/>
              </a:spcAft>
              <a:buNone/>
              <a:defRPr/>
            </a:pPr>
            <a:endParaRPr/>
          </a:p>
        </p:txBody>
      </p:sp>
      <p:sp>
        <p:nvSpPr>
          <p:cNvPr id="311" name="Google Shape;311;g33856bbeb8c_2_228:notes"/>
          <p:cNvSpPr>
            <a:spLocks noChangeAspect="1" noGrp="1" noRot="1"/>
          </p:cNvSpPr>
          <p:nvPr>
            <p:ph type="sldImg" idx="2"/>
          </p:nvPr>
        </p:nvSpPr>
        <p:spPr bwMode="auto">
          <a:xfrm>
            <a:off x="381000" y="685800"/>
            <a:ext cx="6096000" cy="3429000"/>
          </a:xfrm>
          <a:custGeom>
            <a:avLst/>
            <a:gdLst/>
            <a:ahLst/>
            <a:cxnLst/>
            <a:rect l="l" t="t" r="r" b="b"/>
            <a:pathLst>
              <a:path w="120000" h="120000" fill="norm" stroke="1" extrusionOk="0">
                <a:moveTo>
                  <a:pt x="0" y="0"/>
                </a:moveTo>
                <a:lnTo>
                  <a:pt x="120000" y="0"/>
                </a:lnTo>
                <a:lnTo>
                  <a:pt x="120000" y="120000"/>
                </a:lnTo>
                <a:lnTo>
                  <a:pt x="0" y="120000"/>
                </a:lnTo>
                <a:close/>
              </a:path>
            </a:pathLst>
          </a:custGeom>
        </p:spPr>
      </p:sp>
    </p:spTree>
  </p:cSld>
</p:notes>
</file>

<file path=ppt/notesSlides/notesSlide15.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MasterSp="0">
  <p:cSld name="">
    <p:spTree>
      <p:nvGrpSpPr>
        <p:cNvPr id="1" name=""/>
        <p:cNvGrpSpPr/>
        <p:nvPr/>
      </p:nvGrpSpPr>
      <p:grpSpPr bwMode="auto">
        <a:xfrm>
          <a:off x="0" y="0"/>
          <a:ext cx="0" cy="0"/>
          <a:chOff x="0" y="0"/>
          <a:chExt cx="0" cy="0"/>
        </a:xfrm>
      </p:grpSpPr>
      <p:sp>
        <p:nvSpPr>
          <p:cNvPr id="318" name="Google Shape;318;g33856bbeb8c_2_236:notes"/>
          <p:cNvSpPr txBox="1">
            <a:spLocks noGrp="1"/>
          </p:cNvSpPr>
          <p:nvPr>
            <p:ph type="body" idx="1"/>
          </p:nvPr>
        </p:nvSpPr>
        <p:spPr bwMode="auto">
          <a:xfrm>
            <a:off x="914400" y="4343400"/>
            <a:ext cx="5029200" cy="4114800"/>
          </a:xfrm>
          <a:prstGeom prst="rect">
            <a:avLst/>
          </a:prstGeom>
        </p:spPr>
        <p:txBody>
          <a:bodyPr spcFirstLastPara="1" wrap="square" lIns="91425" tIns="91425" rIns="91425" bIns="91425" anchor="t" anchorCtr="0">
            <a:noAutofit/>
          </a:bodyPr>
          <a:lstStyle/>
          <a:p>
            <a:pPr marL="0" lvl="0" indent="0" algn="l">
              <a:spcBef>
                <a:spcPts val="0"/>
              </a:spcBef>
              <a:spcAft>
                <a:spcPts val="0"/>
              </a:spcAft>
              <a:buNone/>
              <a:defRPr/>
            </a:pPr>
            <a:endParaRPr/>
          </a:p>
        </p:txBody>
      </p:sp>
      <p:sp>
        <p:nvSpPr>
          <p:cNvPr id="319" name="Google Shape;319;g33856bbeb8c_2_236:notes"/>
          <p:cNvSpPr>
            <a:spLocks noChangeAspect="1" noGrp="1" noRot="1"/>
          </p:cNvSpPr>
          <p:nvPr>
            <p:ph type="sldImg" idx="2"/>
          </p:nvPr>
        </p:nvSpPr>
        <p:spPr bwMode="auto">
          <a:xfrm>
            <a:off x="381000" y="685800"/>
            <a:ext cx="6096000" cy="3429000"/>
          </a:xfrm>
          <a:custGeom>
            <a:avLst/>
            <a:gdLst/>
            <a:ahLst/>
            <a:cxnLst/>
            <a:rect l="l" t="t" r="r" b="b"/>
            <a:pathLst>
              <a:path w="120000" h="120000" fill="norm" stroke="1" extrusionOk="0">
                <a:moveTo>
                  <a:pt x="0" y="0"/>
                </a:moveTo>
                <a:lnTo>
                  <a:pt x="120000" y="0"/>
                </a:lnTo>
                <a:lnTo>
                  <a:pt x="120000" y="120000"/>
                </a:lnTo>
                <a:lnTo>
                  <a:pt x="0" y="120000"/>
                </a:lnTo>
                <a:close/>
              </a:path>
            </a:pathLst>
          </a:custGeom>
        </p:spPr>
      </p:sp>
    </p:spTree>
  </p:cSld>
</p:notes>
</file>

<file path=ppt/notesSlides/notesSlide16.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MasterSp="0">
  <p:cSld name="">
    <p:spTree>
      <p:nvGrpSpPr>
        <p:cNvPr id="1" name=""/>
        <p:cNvGrpSpPr/>
        <p:nvPr/>
      </p:nvGrpSpPr>
      <p:grpSpPr bwMode="auto">
        <a:xfrm>
          <a:off x="0" y="0"/>
          <a:ext cx="0" cy="0"/>
          <a:chOff x="0" y="0"/>
          <a:chExt cx="0" cy="0"/>
        </a:xfrm>
      </p:grpSpPr>
      <p:sp>
        <p:nvSpPr>
          <p:cNvPr id="328" name="Google Shape;328;g33b973450a0_0_0:notes"/>
          <p:cNvSpPr txBox="1">
            <a:spLocks noGrp="1"/>
          </p:cNvSpPr>
          <p:nvPr>
            <p:ph type="body" idx="1"/>
          </p:nvPr>
        </p:nvSpPr>
        <p:spPr bwMode="auto">
          <a:xfrm>
            <a:off x="914400" y="4343400"/>
            <a:ext cx="5029200" cy="4114800"/>
          </a:xfrm>
          <a:prstGeom prst="rect">
            <a:avLst/>
          </a:prstGeom>
        </p:spPr>
        <p:txBody>
          <a:bodyPr spcFirstLastPara="1" wrap="square" lIns="91425" tIns="91425" rIns="91425" bIns="91425" anchor="t" anchorCtr="0">
            <a:noAutofit/>
          </a:bodyPr>
          <a:lstStyle/>
          <a:p>
            <a:pPr marL="0" lvl="0" indent="0" algn="l">
              <a:spcBef>
                <a:spcPts val="0"/>
              </a:spcBef>
              <a:spcAft>
                <a:spcPts val="0"/>
              </a:spcAft>
              <a:buNone/>
              <a:defRPr/>
            </a:pPr>
            <a:endParaRPr sz="1050">
              <a:solidFill>
                <a:srgbClr val="3F4350"/>
              </a:solidFill>
              <a:latin typeface="Open Sans"/>
              <a:ea typeface="Open Sans"/>
              <a:cs typeface="Open Sans"/>
            </a:endParaRPr>
          </a:p>
          <a:p>
            <a:pPr marL="0" lvl="0" indent="0" algn="l">
              <a:spcBef>
                <a:spcPts val="0"/>
              </a:spcBef>
              <a:spcAft>
                <a:spcPts val="0"/>
              </a:spcAft>
              <a:buNone/>
              <a:defRPr/>
            </a:pPr>
            <a:endParaRPr sz="1050">
              <a:solidFill>
                <a:srgbClr val="3F4350"/>
              </a:solidFill>
              <a:latin typeface="Open Sans"/>
              <a:ea typeface="Open Sans"/>
              <a:cs typeface="Open Sans"/>
            </a:endParaRPr>
          </a:p>
          <a:p>
            <a:pPr marL="0" lvl="0" indent="0" algn="just">
              <a:lnSpc>
                <a:spcPct val="114999"/>
              </a:lnSpc>
              <a:spcBef>
                <a:spcPts val="0"/>
              </a:spcBef>
              <a:spcAft>
                <a:spcPts val="0"/>
              </a:spcAft>
              <a:buNone/>
              <a:defRPr/>
            </a:pPr>
            <a:endParaRPr>
              <a:solidFill>
                <a:schemeClr val="dk1"/>
              </a:solidFill>
            </a:endParaRPr>
          </a:p>
          <a:p>
            <a:pPr marL="0" lvl="0" indent="0" algn="just">
              <a:lnSpc>
                <a:spcPct val="114999"/>
              </a:lnSpc>
              <a:spcBef>
                <a:spcPts val="0"/>
              </a:spcBef>
              <a:spcAft>
                <a:spcPts val="0"/>
              </a:spcAft>
              <a:buNone/>
              <a:defRPr/>
            </a:pPr>
            <a:r>
              <a:rPr lang="en-GB">
                <a:solidFill>
                  <a:schemeClr val="dk1"/>
                </a:solidFill>
              </a:rPr>
              <a:t>To exploit these vast amounts of data that are going to be produced, fully maximizing their physics potential, it is necessary to evaluate and adopt significant changes in processing techniques, technologies and resources. HPC sites offer by far the largest amount of computing resources available to scientific communities, and therefore it is imperative for HEP experiments to devote effort in integrating these facilities. The objective is not only to contain the costs of standard WLCG centers but also to significantly increase the total resources available to the field. This expansion directly benefits physics output, as greater resources enable, for instance, more Monte Carlo simulations, leading to more precise measurements. The HEP distributed computing infrastructure remains crucial to secure data repositories and supply a constant baseline compute contribution that best suits HEP needs. </a:t>
            </a:r>
            <a:endParaRPr>
              <a:solidFill>
                <a:schemeClr val="dk1"/>
              </a:solidFill>
            </a:endParaRPr>
          </a:p>
          <a:p>
            <a:pPr marL="0" lvl="0" indent="0" algn="just">
              <a:lnSpc>
                <a:spcPct val="114999"/>
              </a:lnSpc>
              <a:spcBef>
                <a:spcPts val="1000"/>
              </a:spcBef>
              <a:spcAft>
                <a:spcPts val="0"/>
              </a:spcAft>
              <a:buNone/>
              <a:defRPr/>
            </a:pPr>
            <a:endParaRPr>
              <a:solidFill>
                <a:schemeClr val="dk1"/>
              </a:solidFill>
            </a:endParaRPr>
          </a:p>
          <a:p>
            <a:pPr marL="0" lvl="0" indent="0" algn="just">
              <a:lnSpc>
                <a:spcPct val="114999"/>
              </a:lnSpc>
              <a:spcBef>
                <a:spcPts val="1000"/>
              </a:spcBef>
              <a:spcAft>
                <a:spcPts val="0"/>
              </a:spcAft>
              <a:buNone/>
              <a:defRPr/>
            </a:pPr>
            <a:r>
              <a:rPr lang="en-GB">
                <a:solidFill>
                  <a:schemeClr val="dk1"/>
                </a:solidFill>
              </a:rPr>
              <a:t>Fully exploiting the immense data from future HEP experiments requires significant changes in processing techniques, technologies, and resources. HPC sites provide the largest computing capacity and the most cutting edge technologies. </a:t>
            </a:r>
            <a:endParaRPr>
              <a:solidFill>
                <a:schemeClr val="dk1"/>
              </a:solidFill>
            </a:endParaRPr>
          </a:p>
          <a:p>
            <a:pPr marL="0" lvl="0" indent="0" algn="just">
              <a:lnSpc>
                <a:spcPct val="114999"/>
              </a:lnSpc>
              <a:spcBef>
                <a:spcPts val="1000"/>
              </a:spcBef>
              <a:spcAft>
                <a:spcPts val="0"/>
              </a:spcAft>
              <a:buClr>
                <a:schemeClr val="dk1"/>
              </a:buClr>
              <a:buSzPts val="1100"/>
              <a:buFont typeface="Arial"/>
              <a:buNone/>
              <a:defRPr/>
            </a:pPr>
            <a:r>
              <a:rPr lang="en-GB">
                <a:solidFill>
                  <a:schemeClr val="dk1"/>
                </a:solidFill>
              </a:rPr>
              <a:t>Integrating HPC facilities for HEP computing is not straightforward. Numerous challenges need to be tackled  ranging from workflow and data management, to resource provisioning and interoperability, to software. </a:t>
            </a:r>
            <a:endParaRPr>
              <a:solidFill>
                <a:schemeClr val="dk1"/>
              </a:solidFill>
            </a:endParaRPr>
          </a:p>
          <a:p>
            <a:pPr marL="0" lvl="0" indent="0" algn="just">
              <a:lnSpc>
                <a:spcPct val="114999"/>
              </a:lnSpc>
              <a:spcBef>
                <a:spcPts val="1000"/>
              </a:spcBef>
              <a:spcAft>
                <a:spcPts val="0"/>
              </a:spcAft>
              <a:buClr>
                <a:schemeClr val="dk1"/>
              </a:buClr>
              <a:buSzPts val="1100"/>
              <a:buFont typeface="Arial"/>
              <a:buNone/>
              <a:defRPr/>
            </a:pPr>
            <a:endParaRPr>
              <a:solidFill>
                <a:schemeClr val="dk1"/>
              </a:solidFill>
            </a:endParaRPr>
          </a:p>
          <a:p>
            <a:pPr marL="0" lvl="0" indent="0" algn="just">
              <a:lnSpc>
                <a:spcPct val="114999"/>
              </a:lnSpc>
              <a:spcBef>
                <a:spcPts val="1000"/>
              </a:spcBef>
              <a:spcAft>
                <a:spcPts val="0"/>
              </a:spcAft>
              <a:buClr>
                <a:schemeClr val="dk1"/>
              </a:buClr>
              <a:buSzPts val="1100"/>
              <a:buFont typeface="Arial"/>
              <a:buNone/>
              <a:defRPr/>
            </a:pPr>
            <a:r>
              <a:rPr lang="en-GB">
                <a:solidFill>
                  <a:schemeClr val="dk1"/>
                </a:solidFill>
              </a:rPr>
              <a:t>x86-based HPC resources offer the lowest threshold for adoption in terms of both cost and effort.</a:t>
            </a:r>
            <a:endParaRPr>
              <a:solidFill>
                <a:schemeClr val="dk1"/>
              </a:solidFill>
            </a:endParaRPr>
          </a:p>
          <a:p>
            <a:pPr marL="0" lvl="0" indent="0" algn="just">
              <a:lnSpc>
                <a:spcPct val="114999"/>
              </a:lnSpc>
              <a:spcBef>
                <a:spcPts val="1000"/>
              </a:spcBef>
              <a:spcAft>
                <a:spcPts val="0"/>
              </a:spcAft>
              <a:buNone/>
              <a:defRPr/>
            </a:pPr>
            <a:r>
              <a:rPr lang="en-GB">
                <a:solidFill>
                  <a:schemeClr val="dk1"/>
                </a:solidFill>
              </a:rPr>
              <a:t>Fully exploiting the immense data from future HEP experiments demands significant changes across workflow and data management, resource provisioning, interoperability, and software. High-Performance Computing (HPC) sites, especially CPU based, offer the largest computing capacity, are therefore pivotal to meeting these evolving requirements.</a:t>
            </a:r>
            <a:endParaRPr>
              <a:solidFill>
                <a:schemeClr val="dk1"/>
              </a:solidFill>
            </a:endParaRPr>
          </a:p>
          <a:p>
            <a:pPr marL="0" lvl="0" indent="0" algn="just">
              <a:lnSpc>
                <a:spcPct val="114999"/>
              </a:lnSpc>
              <a:spcBef>
                <a:spcPts val="1000"/>
              </a:spcBef>
              <a:spcAft>
                <a:spcPts val="0"/>
              </a:spcAft>
              <a:buNone/>
              <a:defRPr/>
            </a:pPr>
            <a:endParaRPr>
              <a:solidFill>
                <a:schemeClr val="dk1"/>
              </a:solidFill>
            </a:endParaRPr>
          </a:p>
          <a:p>
            <a:pPr marL="0" lvl="0" indent="0" algn="just">
              <a:lnSpc>
                <a:spcPct val="114999"/>
              </a:lnSpc>
              <a:spcBef>
                <a:spcPts val="1200"/>
              </a:spcBef>
              <a:spcAft>
                <a:spcPts val="0"/>
              </a:spcAft>
              <a:buNone/>
              <a:defRPr/>
            </a:pPr>
            <a:r>
              <a:rPr lang="en-GB">
                <a:solidFill>
                  <a:schemeClr val="dk1"/>
                </a:solidFill>
              </a:rPr>
              <a:t>HEP codebases, traditionally optimized for x86_64 CPUs, require modernization to run efficiently on different architectures and/or on GPUs and other accelerators, as they are increasingly used at HPC sites. Portable parallelization strategies and updated programming models are essential to keep pace with evolving hardware.  This process is not expected to cover all the relevant workflows, though, hence the availability of sizable  CPU resources is expected to be a requirement also in the medium-long term.</a:t>
            </a:r>
            <a:endParaRPr>
              <a:solidFill>
                <a:schemeClr val="dk1"/>
              </a:solidFill>
            </a:endParaRPr>
          </a:p>
          <a:p>
            <a:pPr marL="0" lvl="0" indent="0" algn="just">
              <a:lnSpc>
                <a:spcPct val="114999"/>
              </a:lnSpc>
              <a:spcBef>
                <a:spcPts val="1200"/>
              </a:spcBef>
              <a:spcAft>
                <a:spcPts val="0"/>
              </a:spcAft>
              <a:buNone/>
              <a:defRPr/>
            </a:pPr>
            <a:endParaRPr>
              <a:solidFill>
                <a:schemeClr val="dk1"/>
              </a:solidFill>
            </a:endParaRPr>
          </a:p>
          <a:p>
            <a:pPr marL="0" lvl="0" indent="0" algn="l">
              <a:spcBef>
                <a:spcPts val="0"/>
              </a:spcBef>
              <a:spcAft>
                <a:spcPts val="0"/>
              </a:spcAft>
              <a:buNone/>
              <a:defRPr/>
            </a:pPr>
            <a:endParaRPr sz="1050">
              <a:solidFill>
                <a:srgbClr val="3F4350"/>
              </a:solidFill>
              <a:latin typeface="Open Sans"/>
              <a:ea typeface="Open Sans"/>
              <a:cs typeface="Open Sans"/>
            </a:endParaRPr>
          </a:p>
          <a:p>
            <a:pPr marL="0" lvl="0" indent="0" algn="l">
              <a:spcBef>
                <a:spcPts val="0"/>
              </a:spcBef>
              <a:spcAft>
                <a:spcPts val="0"/>
              </a:spcAft>
              <a:buNone/>
              <a:defRPr/>
            </a:pPr>
            <a:endParaRPr sz="1050">
              <a:solidFill>
                <a:srgbClr val="3F4350"/>
              </a:solidFill>
              <a:latin typeface="Open Sans"/>
              <a:ea typeface="Open Sans"/>
              <a:cs typeface="Open Sans"/>
            </a:endParaRPr>
          </a:p>
        </p:txBody>
      </p:sp>
      <p:sp>
        <p:nvSpPr>
          <p:cNvPr id="329" name="Google Shape;329;g33b973450a0_0_0:notes"/>
          <p:cNvSpPr>
            <a:spLocks noChangeAspect="1" noGrp="1" noRot="1"/>
          </p:cNvSpPr>
          <p:nvPr>
            <p:ph type="sldImg" idx="2"/>
          </p:nvPr>
        </p:nvSpPr>
        <p:spPr bwMode="auto">
          <a:xfrm>
            <a:off x="381000" y="685800"/>
            <a:ext cx="6096000" cy="3429000"/>
          </a:xfrm>
          <a:custGeom>
            <a:avLst/>
            <a:gdLst/>
            <a:ahLst/>
            <a:cxnLst/>
            <a:rect l="l" t="t" r="r" b="b"/>
            <a:pathLst>
              <a:path w="120000" h="120000" fill="norm" stroke="1" extrusionOk="0">
                <a:moveTo>
                  <a:pt x="0" y="0"/>
                </a:moveTo>
                <a:lnTo>
                  <a:pt x="120000" y="0"/>
                </a:lnTo>
                <a:lnTo>
                  <a:pt x="120000" y="120000"/>
                </a:lnTo>
                <a:lnTo>
                  <a:pt x="0" y="120000"/>
                </a:lnTo>
                <a:close/>
              </a:path>
            </a:pathLst>
          </a:custGeom>
        </p:spPr>
      </p:sp>
    </p:spTree>
  </p:cSld>
</p:notes>
</file>

<file path=ppt/notesSlides/notesSlide17.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MasterSp="0">
  <p:cSld name="">
    <p:spTree>
      <p:nvGrpSpPr>
        <p:cNvPr id="1" name=""/>
        <p:cNvGrpSpPr/>
        <p:nvPr/>
      </p:nvGrpSpPr>
      <p:grpSpPr bwMode="auto">
        <a:xfrm>
          <a:off x="0" y="0"/>
          <a:ext cx="0" cy="0"/>
          <a:chOff x="0" y="0"/>
          <a:chExt cx="0" cy="0"/>
        </a:xfrm>
      </p:grpSpPr>
      <p:sp>
        <p:nvSpPr>
          <p:cNvPr id="338" name="Google Shape;338;g33856bbeb8c_2_252:notes"/>
          <p:cNvSpPr txBox="1">
            <a:spLocks noGrp="1"/>
          </p:cNvSpPr>
          <p:nvPr>
            <p:ph type="body" idx="1"/>
          </p:nvPr>
        </p:nvSpPr>
        <p:spPr bwMode="auto">
          <a:xfrm>
            <a:off x="914400" y="4343400"/>
            <a:ext cx="5029200" cy="4114800"/>
          </a:xfrm>
          <a:prstGeom prst="rect">
            <a:avLst/>
          </a:prstGeom>
        </p:spPr>
        <p:txBody>
          <a:bodyPr spcFirstLastPara="1" wrap="square" lIns="91425" tIns="91425" rIns="91425" bIns="91425" anchor="t" anchorCtr="0">
            <a:noAutofit/>
          </a:bodyPr>
          <a:lstStyle/>
          <a:p>
            <a:pPr marL="0" lvl="0" indent="0" algn="l">
              <a:spcBef>
                <a:spcPts val="0"/>
              </a:spcBef>
              <a:spcAft>
                <a:spcPts val="0"/>
              </a:spcAft>
              <a:buNone/>
              <a:defRPr/>
            </a:pPr>
            <a:endParaRPr/>
          </a:p>
        </p:txBody>
      </p:sp>
      <p:sp>
        <p:nvSpPr>
          <p:cNvPr id="339" name="Google Shape;339;g33856bbeb8c_2_252:notes"/>
          <p:cNvSpPr>
            <a:spLocks noChangeAspect="1" noGrp="1" noRot="1"/>
          </p:cNvSpPr>
          <p:nvPr>
            <p:ph type="sldImg" idx="2"/>
          </p:nvPr>
        </p:nvSpPr>
        <p:spPr bwMode="auto">
          <a:xfrm>
            <a:off x="381000" y="685800"/>
            <a:ext cx="6096000" cy="3429000"/>
          </a:xfrm>
          <a:custGeom>
            <a:avLst/>
            <a:gdLst/>
            <a:ahLst/>
            <a:cxnLst/>
            <a:rect l="l" t="t" r="r" b="b"/>
            <a:pathLst>
              <a:path w="120000" h="120000" fill="norm" stroke="1" extrusionOk="0">
                <a:moveTo>
                  <a:pt x="0" y="0"/>
                </a:moveTo>
                <a:lnTo>
                  <a:pt x="120000" y="0"/>
                </a:lnTo>
                <a:lnTo>
                  <a:pt x="120000" y="120000"/>
                </a:lnTo>
                <a:lnTo>
                  <a:pt x="0" y="120000"/>
                </a:lnTo>
                <a:close/>
              </a:path>
            </a:pathLst>
          </a:custGeom>
        </p:spPr>
      </p:sp>
    </p:spTree>
  </p:cSld>
</p:notes>
</file>

<file path=ppt/notesSlides/notesSlide18.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MasterSp="0">
  <p:cSld name="">
    <p:spTree>
      <p:nvGrpSpPr>
        <p:cNvPr id="1" name=""/>
        <p:cNvGrpSpPr/>
        <p:nvPr/>
      </p:nvGrpSpPr>
      <p:grpSpPr bwMode="auto">
        <a:xfrm>
          <a:off x="0" y="0"/>
          <a:ext cx="0" cy="0"/>
          <a:chOff x="0" y="0"/>
          <a:chExt cx="0" cy="0"/>
        </a:xfrm>
      </p:grpSpPr>
      <p:sp>
        <p:nvSpPr>
          <p:cNvPr id="348" name="Google Shape;348;g33856bbeb8c_2_260:notes"/>
          <p:cNvSpPr txBox="1">
            <a:spLocks noGrp="1"/>
          </p:cNvSpPr>
          <p:nvPr>
            <p:ph type="body" idx="1"/>
          </p:nvPr>
        </p:nvSpPr>
        <p:spPr bwMode="auto">
          <a:xfrm>
            <a:off x="914400" y="4343400"/>
            <a:ext cx="5029200" cy="4114800"/>
          </a:xfrm>
          <a:prstGeom prst="rect">
            <a:avLst/>
          </a:prstGeom>
        </p:spPr>
        <p:txBody>
          <a:bodyPr spcFirstLastPara="1" wrap="square" lIns="91425" tIns="91425" rIns="91425" bIns="91425" anchor="t" anchorCtr="0">
            <a:noAutofit/>
          </a:bodyPr>
          <a:lstStyle/>
          <a:p>
            <a:pPr marL="0" lvl="0" indent="0" algn="l">
              <a:spcBef>
                <a:spcPts val="0"/>
              </a:spcBef>
              <a:spcAft>
                <a:spcPts val="0"/>
              </a:spcAft>
              <a:buNone/>
              <a:defRPr/>
            </a:pPr>
            <a:endParaRPr/>
          </a:p>
        </p:txBody>
      </p:sp>
      <p:sp>
        <p:nvSpPr>
          <p:cNvPr id="349" name="Google Shape;349;g33856bbeb8c_2_260:notes"/>
          <p:cNvSpPr>
            <a:spLocks noChangeAspect="1" noGrp="1" noRot="1"/>
          </p:cNvSpPr>
          <p:nvPr>
            <p:ph type="sldImg" idx="2"/>
          </p:nvPr>
        </p:nvSpPr>
        <p:spPr bwMode="auto">
          <a:xfrm>
            <a:off x="381000" y="685800"/>
            <a:ext cx="6096000" cy="3429000"/>
          </a:xfrm>
          <a:custGeom>
            <a:avLst/>
            <a:gdLst/>
            <a:ahLst/>
            <a:cxnLst/>
            <a:rect l="l" t="t" r="r" b="b"/>
            <a:pathLst>
              <a:path w="120000" h="120000" fill="norm" stroke="1" extrusionOk="0">
                <a:moveTo>
                  <a:pt x="0" y="0"/>
                </a:moveTo>
                <a:lnTo>
                  <a:pt x="120000" y="0"/>
                </a:lnTo>
                <a:lnTo>
                  <a:pt x="120000" y="120000"/>
                </a:lnTo>
                <a:lnTo>
                  <a:pt x="0" y="120000"/>
                </a:lnTo>
                <a:close/>
              </a:path>
            </a:pathLst>
          </a:custGeom>
        </p:spPr>
      </p:sp>
    </p:spTree>
  </p:cSld>
</p:notes>
</file>

<file path=ppt/notesSlides/notesSlide19.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MasterSp="0">
  <p:cSld name="">
    <p:spTree>
      <p:nvGrpSpPr>
        <p:cNvPr id="1" name=""/>
        <p:cNvGrpSpPr/>
        <p:nvPr/>
      </p:nvGrpSpPr>
      <p:grpSpPr bwMode="auto">
        <a:xfrm>
          <a:off x="0" y="0"/>
          <a:ext cx="0" cy="0"/>
          <a:chOff x="0" y="0"/>
          <a:chExt cx="0" cy="0"/>
        </a:xfrm>
      </p:grpSpPr>
      <p:sp>
        <p:nvSpPr>
          <p:cNvPr id="360" name="Google Shape;360;g33856bbeb8c_2_265:notes"/>
          <p:cNvSpPr txBox="1">
            <a:spLocks noGrp="1"/>
          </p:cNvSpPr>
          <p:nvPr>
            <p:ph type="body" idx="1"/>
          </p:nvPr>
        </p:nvSpPr>
        <p:spPr bwMode="auto">
          <a:xfrm>
            <a:off x="914400" y="4343400"/>
            <a:ext cx="5029200" cy="4114800"/>
          </a:xfrm>
          <a:prstGeom prst="rect">
            <a:avLst/>
          </a:prstGeom>
        </p:spPr>
        <p:txBody>
          <a:bodyPr spcFirstLastPara="1" wrap="square" lIns="91425" tIns="91425" rIns="91425" bIns="91425" anchor="t" anchorCtr="0">
            <a:noAutofit/>
          </a:bodyPr>
          <a:lstStyle/>
          <a:p>
            <a:pPr marL="0" lvl="0" indent="0" algn="l">
              <a:spcBef>
                <a:spcPts val="0"/>
              </a:spcBef>
              <a:spcAft>
                <a:spcPts val="0"/>
              </a:spcAft>
              <a:buNone/>
              <a:defRPr/>
            </a:pPr>
            <a:endParaRPr/>
          </a:p>
        </p:txBody>
      </p:sp>
      <p:sp>
        <p:nvSpPr>
          <p:cNvPr id="361" name="Google Shape;361;g33856bbeb8c_2_265:notes"/>
          <p:cNvSpPr>
            <a:spLocks noChangeAspect="1" noGrp="1" noRot="1"/>
          </p:cNvSpPr>
          <p:nvPr>
            <p:ph type="sldImg" idx="2"/>
          </p:nvPr>
        </p:nvSpPr>
        <p:spPr bwMode="auto">
          <a:xfrm>
            <a:off x="1143000" y="685800"/>
            <a:ext cx="4572000" cy="3429000"/>
          </a:xfrm>
          <a:custGeom>
            <a:avLst/>
            <a:gdLst/>
            <a:ahLst/>
            <a:cxnLst/>
            <a:rect l="l" t="t" r="r" b="b"/>
            <a:pathLst>
              <a:path w="120000" h="120000" fill="norm" stroke="1" extrusionOk="0">
                <a:moveTo>
                  <a:pt x="0" y="0"/>
                </a:moveTo>
                <a:lnTo>
                  <a:pt x="120000" y="0"/>
                </a:lnTo>
                <a:lnTo>
                  <a:pt x="120000" y="120000"/>
                </a:lnTo>
                <a:lnTo>
                  <a:pt x="0" y="120000"/>
                </a:lnTo>
                <a:close/>
              </a:path>
            </a:pathLst>
          </a:custGeom>
        </p:spPr>
      </p:sp>
    </p:spTree>
  </p:cSld>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MasterSp="0">
  <p:cSld name="">
    <p:spTree>
      <p:nvGrpSpPr>
        <p:cNvPr id="1" name=""/>
        <p:cNvGrpSpPr/>
        <p:nvPr/>
      </p:nvGrpSpPr>
      <p:grpSpPr bwMode="auto">
        <a:xfrm>
          <a:off x="0" y="0"/>
          <a:ext cx="0" cy="0"/>
          <a:chOff x="0" y="0"/>
          <a:chExt cx="0" cy="0"/>
        </a:xfrm>
      </p:grpSpPr>
      <p:sp>
        <p:nvSpPr>
          <p:cNvPr id="155" name="Google Shape;155;g33856bbeb8c_2_104:notes"/>
          <p:cNvSpPr txBox="1">
            <a:spLocks noGrp="1"/>
          </p:cNvSpPr>
          <p:nvPr>
            <p:ph type="body" idx="1"/>
          </p:nvPr>
        </p:nvSpPr>
        <p:spPr bwMode="auto">
          <a:xfrm>
            <a:off x="914400" y="4343400"/>
            <a:ext cx="5029200" cy="4114800"/>
          </a:xfrm>
          <a:prstGeom prst="rect">
            <a:avLst/>
          </a:prstGeom>
        </p:spPr>
        <p:txBody>
          <a:bodyPr spcFirstLastPara="1" wrap="square" lIns="91425" tIns="91425" rIns="91425" bIns="91425" anchor="t" anchorCtr="0">
            <a:noAutofit/>
          </a:bodyPr>
          <a:lstStyle/>
          <a:p>
            <a:pPr marL="0" lvl="0" indent="0" algn="l">
              <a:spcBef>
                <a:spcPts val="0"/>
              </a:spcBef>
              <a:spcAft>
                <a:spcPts val="0"/>
              </a:spcAft>
              <a:buNone/>
              <a:defRPr/>
            </a:pPr>
            <a:endParaRPr/>
          </a:p>
        </p:txBody>
      </p:sp>
      <p:sp>
        <p:nvSpPr>
          <p:cNvPr id="156" name="Google Shape;156;g33856bbeb8c_2_104:notes"/>
          <p:cNvSpPr>
            <a:spLocks noChangeAspect="1" noGrp="1" noRot="1"/>
          </p:cNvSpPr>
          <p:nvPr>
            <p:ph type="sldImg" idx="2"/>
          </p:nvPr>
        </p:nvSpPr>
        <p:spPr bwMode="auto">
          <a:xfrm>
            <a:off x="381000" y="685800"/>
            <a:ext cx="6096000" cy="3429000"/>
          </a:xfrm>
          <a:custGeom>
            <a:avLst/>
            <a:gdLst/>
            <a:ahLst/>
            <a:cxnLst/>
            <a:rect l="l" t="t" r="r" b="b"/>
            <a:pathLst>
              <a:path w="120000" h="120000" fill="norm" stroke="1" extrusionOk="0">
                <a:moveTo>
                  <a:pt x="0" y="0"/>
                </a:moveTo>
                <a:lnTo>
                  <a:pt x="120000" y="0"/>
                </a:lnTo>
                <a:lnTo>
                  <a:pt x="120000" y="120000"/>
                </a:lnTo>
                <a:lnTo>
                  <a:pt x="0" y="120000"/>
                </a:lnTo>
                <a:close/>
              </a:path>
            </a:pathLst>
          </a:custGeom>
        </p:spPr>
      </p:sp>
    </p:spTree>
  </p:cSld>
</p:notes>
</file>

<file path=ppt/notesSlides/notesSlide20.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MasterSp="0">
  <p:cSld name="">
    <p:spTree>
      <p:nvGrpSpPr>
        <p:cNvPr id="1" name=""/>
        <p:cNvGrpSpPr/>
        <p:nvPr/>
      </p:nvGrpSpPr>
      <p:grpSpPr bwMode="auto">
        <a:xfrm>
          <a:off x="0" y="0"/>
          <a:ext cx="0" cy="0"/>
          <a:chOff x="0" y="0"/>
          <a:chExt cx="0" cy="0"/>
        </a:xfrm>
      </p:grpSpPr>
      <p:sp>
        <p:nvSpPr>
          <p:cNvPr id="366" name="Google Shape;366;g33856bbeb8c_2_270:notes"/>
          <p:cNvSpPr>
            <a:spLocks noChangeAspect="1" noGrp="1" noRot="1"/>
          </p:cNvSpPr>
          <p:nvPr>
            <p:ph type="sldImg" idx="2"/>
          </p:nvPr>
        </p:nvSpPr>
        <p:spPr bwMode="auto">
          <a:xfrm>
            <a:off x="381000" y="685800"/>
            <a:ext cx="6096000" cy="3429000"/>
          </a:xfrm>
          <a:custGeom>
            <a:avLst/>
            <a:gdLst/>
            <a:ahLst/>
            <a:cxnLst/>
            <a:rect l="l" t="t" r="r" b="b"/>
            <a:pathLst>
              <a:path w="120000" h="120000" fill="norm" stroke="1" extrusionOk="0">
                <a:moveTo>
                  <a:pt x="0" y="0"/>
                </a:moveTo>
                <a:lnTo>
                  <a:pt x="120000" y="0"/>
                </a:lnTo>
                <a:lnTo>
                  <a:pt x="120000" y="120000"/>
                </a:lnTo>
                <a:lnTo>
                  <a:pt x="0" y="120000"/>
                </a:lnTo>
                <a:close/>
              </a:path>
            </a:pathLst>
          </a:custGeom>
          <a:noFill/>
          <a:ln>
            <a:noFill/>
          </a:ln>
        </p:spPr>
      </p:sp>
      <p:sp>
        <p:nvSpPr>
          <p:cNvPr id="367" name="Google Shape;367;g33856bbeb8c_2_270:notes"/>
          <p:cNvSpPr txBox="1">
            <a:spLocks noGrp="1"/>
          </p:cNvSpPr>
          <p:nvPr>
            <p:ph type="body" idx="1"/>
          </p:nvPr>
        </p:nvSpPr>
        <p:spPr bwMode="auto">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a:lnSpc>
                <a:spcPct val="117999"/>
              </a:lnSpc>
              <a:spcBef>
                <a:spcPts val="0"/>
              </a:spcBef>
              <a:spcAft>
                <a:spcPts val="0"/>
              </a:spcAft>
              <a:buSzPts val="2200"/>
              <a:buFont typeface="Helvetica Neue"/>
              <a:buNone/>
              <a:defRPr/>
            </a:pPr>
            <a:r>
              <a:rPr lang="en-GB"/>
              <a:t>ES</a:t>
            </a:r>
            <a:endParaRPr/>
          </a:p>
        </p:txBody>
      </p:sp>
    </p:spTree>
  </p:cSld>
</p:notes>
</file>

<file path=ppt/notesSlides/notesSlide21.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MasterSp="0">
  <p:cSld name="">
    <p:spTree>
      <p:nvGrpSpPr>
        <p:cNvPr id="1" name=""/>
        <p:cNvGrpSpPr/>
        <p:nvPr/>
      </p:nvGrpSpPr>
      <p:grpSpPr bwMode="auto">
        <a:xfrm>
          <a:off x="0" y="0"/>
          <a:ext cx="0" cy="0"/>
          <a:chOff x="0" y="0"/>
          <a:chExt cx="0" cy="0"/>
        </a:xfrm>
      </p:grpSpPr>
      <p:sp>
        <p:nvSpPr>
          <p:cNvPr id="396" name="Google Shape;396;g33856bbeb8c_2_299:notes"/>
          <p:cNvSpPr>
            <a:spLocks noChangeAspect="1" noGrp="1" noRot="1"/>
          </p:cNvSpPr>
          <p:nvPr>
            <p:ph type="sldImg" idx="2"/>
          </p:nvPr>
        </p:nvSpPr>
        <p:spPr bwMode="auto">
          <a:xfrm>
            <a:off x="381000" y="685800"/>
            <a:ext cx="6096000" cy="3429000"/>
          </a:xfrm>
          <a:custGeom>
            <a:avLst/>
            <a:gdLst/>
            <a:ahLst/>
            <a:cxnLst/>
            <a:rect l="l" t="t" r="r" b="b"/>
            <a:pathLst>
              <a:path w="120000" h="120000" fill="norm" stroke="1" extrusionOk="0">
                <a:moveTo>
                  <a:pt x="0" y="0"/>
                </a:moveTo>
                <a:lnTo>
                  <a:pt x="120000" y="0"/>
                </a:lnTo>
                <a:lnTo>
                  <a:pt x="120000" y="120000"/>
                </a:lnTo>
                <a:lnTo>
                  <a:pt x="0" y="120000"/>
                </a:lnTo>
                <a:close/>
              </a:path>
            </a:pathLst>
          </a:custGeom>
          <a:noFill/>
          <a:ln>
            <a:noFill/>
          </a:ln>
        </p:spPr>
      </p:sp>
      <p:sp>
        <p:nvSpPr>
          <p:cNvPr id="397" name="Google Shape;397;g33856bbeb8c_2_299:notes"/>
          <p:cNvSpPr txBox="1">
            <a:spLocks noGrp="1"/>
          </p:cNvSpPr>
          <p:nvPr>
            <p:ph type="body" idx="1"/>
          </p:nvPr>
        </p:nvSpPr>
        <p:spPr bwMode="auto">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a:lnSpc>
                <a:spcPct val="117999"/>
              </a:lnSpc>
              <a:spcBef>
                <a:spcPts val="0"/>
              </a:spcBef>
              <a:spcAft>
                <a:spcPts val="0"/>
              </a:spcAft>
              <a:buSzPts val="2200"/>
              <a:buFont typeface="Helvetica Neue"/>
              <a:buNone/>
              <a:defRPr/>
            </a:pPr>
            <a:r>
              <a:rPr lang="en-GB"/>
              <a:t>ES</a:t>
            </a:r>
            <a:endParaRPr/>
          </a:p>
        </p:txBody>
      </p:sp>
    </p:spTree>
  </p:cSld>
</p:notes>
</file>

<file path=ppt/notesSlides/notesSlide22.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MasterSp="0">
  <p:cSld name="">
    <p:spTree>
      <p:nvGrpSpPr>
        <p:cNvPr id="1" name=""/>
        <p:cNvGrpSpPr/>
        <p:nvPr/>
      </p:nvGrpSpPr>
      <p:grpSpPr bwMode="auto">
        <a:xfrm>
          <a:off x="0" y="0"/>
          <a:ext cx="0" cy="0"/>
          <a:chOff x="0" y="0"/>
          <a:chExt cx="0" cy="0"/>
        </a:xfrm>
      </p:grpSpPr>
      <p:sp>
        <p:nvSpPr>
          <p:cNvPr id="427" name="Google Shape;427;g33856bbeb8c_2_329:notes"/>
          <p:cNvSpPr>
            <a:spLocks noChangeAspect="1" noGrp="1" noRot="1"/>
          </p:cNvSpPr>
          <p:nvPr>
            <p:ph type="sldImg" idx="2"/>
          </p:nvPr>
        </p:nvSpPr>
        <p:spPr bwMode="auto">
          <a:xfrm>
            <a:off x="381000" y="685800"/>
            <a:ext cx="6096000" cy="3429000"/>
          </a:xfrm>
          <a:custGeom>
            <a:avLst/>
            <a:gdLst/>
            <a:ahLst/>
            <a:cxnLst/>
            <a:rect l="l" t="t" r="r" b="b"/>
            <a:pathLst>
              <a:path w="120000" h="120000" fill="norm" stroke="1" extrusionOk="0">
                <a:moveTo>
                  <a:pt x="0" y="0"/>
                </a:moveTo>
                <a:lnTo>
                  <a:pt x="120000" y="0"/>
                </a:lnTo>
                <a:lnTo>
                  <a:pt x="120000" y="120000"/>
                </a:lnTo>
                <a:lnTo>
                  <a:pt x="0" y="120000"/>
                </a:lnTo>
                <a:close/>
              </a:path>
            </a:pathLst>
          </a:custGeom>
          <a:noFill/>
          <a:ln>
            <a:noFill/>
          </a:ln>
        </p:spPr>
      </p:sp>
      <p:sp>
        <p:nvSpPr>
          <p:cNvPr id="428" name="Google Shape;428;g33856bbeb8c_2_329:notes"/>
          <p:cNvSpPr txBox="1">
            <a:spLocks noGrp="1"/>
          </p:cNvSpPr>
          <p:nvPr>
            <p:ph type="body" idx="1"/>
          </p:nvPr>
        </p:nvSpPr>
        <p:spPr bwMode="auto">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a:lnSpc>
                <a:spcPct val="117999"/>
              </a:lnSpc>
              <a:spcBef>
                <a:spcPts val="0"/>
              </a:spcBef>
              <a:spcAft>
                <a:spcPts val="0"/>
              </a:spcAft>
              <a:buSzPts val="2200"/>
              <a:buFont typeface="Helvetica Neue"/>
              <a:buNone/>
              <a:defRPr/>
            </a:pPr>
            <a:r>
              <a:rPr lang="en-GB"/>
              <a:t>ES</a:t>
            </a:r>
            <a:endParaRPr/>
          </a:p>
        </p:txBody>
      </p:sp>
    </p:spTree>
  </p:cSld>
</p:notes>
</file>

<file path=ppt/notesSlides/notesSlide23.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MasterSp="0">
  <p:cSld name="">
    <p:spTree>
      <p:nvGrpSpPr>
        <p:cNvPr id="1" name=""/>
        <p:cNvGrpSpPr/>
        <p:nvPr/>
      </p:nvGrpSpPr>
      <p:grpSpPr bwMode="auto">
        <a:xfrm>
          <a:off x="0" y="0"/>
          <a:ext cx="0" cy="0"/>
          <a:chOff x="0" y="0"/>
          <a:chExt cx="0" cy="0"/>
        </a:xfrm>
      </p:grpSpPr>
      <p:sp>
        <p:nvSpPr>
          <p:cNvPr id="457" name="Google Shape;457;g33856bbeb8c_2_358:notes"/>
          <p:cNvSpPr>
            <a:spLocks noChangeAspect="1" noGrp="1" noRot="1"/>
          </p:cNvSpPr>
          <p:nvPr>
            <p:ph type="sldImg" idx="2"/>
          </p:nvPr>
        </p:nvSpPr>
        <p:spPr bwMode="auto">
          <a:xfrm>
            <a:off x="381000" y="685800"/>
            <a:ext cx="6096000" cy="3429000"/>
          </a:xfrm>
          <a:custGeom>
            <a:avLst/>
            <a:gdLst/>
            <a:ahLst/>
            <a:cxnLst/>
            <a:rect l="l" t="t" r="r" b="b"/>
            <a:pathLst>
              <a:path w="120000" h="120000" fill="norm" stroke="1" extrusionOk="0">
                <a:moveTo>
                  <a:pt x="0" y="0"/>
                </a:moveTo>
                <a:lnTo>
                  <a:pt x="120000" y="0"/>
                </a:lnTo>
                <a:lnTo>
                  <a:pt x="120000" y="120000"/>
                </a:lnTo>
                <a:lnTo>
                  <a:pt x="0" y="120000"/>
                </a:lnTo>
                <a:close/>
              </a:path>
            </a:pathLst>
          </a:custGeom>
          <a:noFill/>
          <a:ln>
            <a:noFill/>
          </a:ln>
        </p:spPr>
      </p:sp>
      <p:sp>
        <p:nvSpPr>
          <p:cNvPr id="458" name="Google Shape;458;g33856bbeb8c_2_358:notes"/>
          <p:cNvSpPr txBox="1">
            <a:spLocks noGrp="1"/>
          </p:cNvSpPr>
          <p:nvPr>
            <p:ph type="body" idx="1"/>
          </p:nvPr>
        </p:nvSpPr>
        <p:spPr bwMode="auto">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a:lnSpc>
                <a:spcPct val="117999"/>
              </a:lnSpc>
              <a:spcBef>
                <a:spcPts val="0"/>
              </a:spcBef>
              <a:spcAft>
                <a:spcPts val="0"/>
              </a:spcAft>
              <a:buSzPts val="2200"/>
              <a:buFont typeface="Helvetica Neue"/>
              <a:buNone/>
              <a:defRPr/>
            </a:pPr>
            <a:r>
              <a:rPr lang="en-GB"/>
              <a:t>ES</a:t>
            </a:r>
            <a:endParaRPr/>
          </a:p>
        </p:txBody>
      </p:sp>
    </p:spTree>
  </p:cSld>
</p:notes>
</file>

<file path=ppt/notesSlides/notesSlide24.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MasterSp="0">
  <p:cSld name="">
    <p:spTree>
      <p:nvGrpSpPr>
        <p:cNvPr id="1" name=""/>
        <p:cNvGrpSpPr/>
        <p:nvPr/>
      </p:nvGrpSpPr>
      <p:grpSpPr bwMode="auto">
        <a:xfrm>
          <a:off x="0" y="0"/>
          <a:ext cx="0" cy="0"/>
          <a:chOff x="0" y="0"/>
          <a:chExt cx="0" cy="0"/>
        </a:xfrm>
      </p:grpSpPr>
      <p:sp>
        <p:nvSpPr>
          <p:cNvPr id="488" name="Google Shape;488;g33856bbeb8c_2_388:notes"/>
          <p:cNvSpPr>
            <a:spLocks noChangeAspect="1" noGrp="1" noRot="1"/>
          </p:cNvSpPr>
          <p:nvPr>
            <p:ph type="sldImg" idx="2"/>
          </p:nvPr>
        </p:nvSpPr>
        <p:spPr bwMode="auto">
          <a:xfrm>
            <a:off x="381000" y="685800"/>
            <a:ext cx="6096000" cy="3429000"/>
          </a:xfrm>
          <a:custGeom>
            <a:avLst/>
            <a:gdLst/>
            <a:ahLst/>
            <a:cxnLst/>
            <a:rect l="l" t="t" r="r" b="b"/>
            <a:pathLst>
              <a:path w="120000" h="120000" fill="norm" stroke="1" extrusionOk="0">
                <a:moveTo>
                  <a:pt x="0" y="0"/>
                </a:moveTo>
                <a:lnTo>
                  <a:pt x="120000" y="0"/>
                </a:lnTo>
                <a:lnTo>
                  <a:pt x="120000" y="120000"/>
                </a:lnTo>
                <a:lnTo>
                  <a:pt x="0" y="120000"/>
                </a:lnTo>
                <a:close/>
              </a:path>
            </a:pathLst>
          </a:custGeom>
          <a:noFill/>
          <a:ln>
            <a:noFill/>
          </a:ln>
        </p:spPr>
      </p:sp>
      <p:sp>
        <p:nvSpPr>
          <p:cNvPr id="489" name="Google Shape;489;g33856bbeb8c_2_388:notes"/>
          <p:cNvSpPr txBox="1">
            <a:spLocks noGrp="1"/>
          </p:cNvSpPr>
          <p:nvPr>
            <p:ph type="body" idx="1"/>
          </p:nvPr>
        </p:nvSpPr>
        <p:spPr bwMode="auto">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a:lnSpc>
                <a:spcPct val="117999"/>
              </a:lnSpc>
              <a:spcBef>
                <a:spcPts val="0"/>
              </a:spcBef>
              <a:spcAft>
                <a:spcPts val="0"/>
              </a:spcAft>
              <a:buSzPts val="2200"/>
              <a:buFont typeface="Helvetica Neue"/>
              <a:buNone/>
              <a:defRPr/>
            </a:pPr>
            <a:r>
              <a:rPr lang="en-GB"/>
              <a:t>ES</a:t>
            </a:r>
            <a:endParaRPr/>
          </a:p>
        </p:txBody>
      </p:sp>
    </p:spTree>
  </p:cSld>
</p:notes>
</file>

<file path=ppt/notesSlides/notesSlide25.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MasterSp="0">
  <p:cSld name="">
    <p:spTree>
      <p:nvGrpSpPr>
        <p:cNvPr id="1" name=""/>
        <p:cNvGrpSpPr/>
        <p:nvPr/>
      </p:nvGrpSpPr>
      <p:grpSpPr bwMode="auto">
        <a:xfrm>
          <a:off x="0" y="0"/>
          <a:ext cx="0" cy="0"/>
          <a:chOff x="0" y="0"/>
          <a:chExt cx="0" cy="0"/>
        </a:xfrm>
      </p:grpSpPr>
      <p:sp>
        <p:nvSpPr>
          <p:cNvPr id="518" name="Google Shape;518;g33856bbeb8c_2_417:notes"/>
          <p:cNvSpPr>
            <a:spLocks noChangeAspect="1" noGrp="1" noRot="1"/>
          </p:cNvSpPr>
          <p:nvPr>
            <p:ph type="sldImg" idx="2"/>
          </p:nvPr>
        </p:nvSpPr>
        <p:spPr bwMode="auto">
          <a:xfrm>
            <a:off x="381000" y="685800"/>
            <a:ext cx="6096000" cy="3429000"/>
          </a:xfrm>
          <a:custGeom>
            <a:avLst/>
            <a:gdLst/>
            <a:ahLst/>
            <a:cxnLst/>
            <a:rect l="l" t="t" r="r" b="b"/>
            <a:pathLst>
              <a:path w="120000" h="120000" fill="norm" stroke="1" extrusionOk="0">
                <a:moveTo>
                  <a:pt x="0" y="0"/>
                </a:moveTo>
                <a:lnTo>
                  <a:pt x="120000" y="0"/>
                </a:lnTo>
                <a:lnTo>
                  <a:pt x="120000" y="120000"/>
                </a:lnTo>
                <a:lnTo>
                  <a:pt x="0" y="120000"/>
                </a:lnTo>
                <a:close/>
              </a:path>
            </a:pathLst>
          </a:custGeom>
          <a:noFill/>
          <a:ln>
            <a:noFill/>
          </a:ln>
        </p:spPr>
      </p:sp>
      <p:sp>
        <p:nvSpPr>
          <p:cNvPr id="519" name="Google Shape;519;g33856bbeb8c_2_417:notes"/>
          <p:cNvSpPr txBox="1">
            <a:spLocks noGrp="1"/>
          </p:cNvSpPr>
          <p:nvPr>
            <p:ph type="body" idx="1"/>
          </p:nvPr>
        </p:nvSpPr>
        <p:spPr bwMode="auto">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a:lnSpc>
                <a:spcPct val="117999"/>
              </a:lnSpc>
              <a:spcBef>
                <a:spcPts val="0"/>
              </a:spcBef>
              <a:spcAft>
                <a:spcPts val="0"/>
              </a:spcAft>
              <a:buSzPts val="2200"/>
              <a:buFont typeface="Helvetica Neue"/>
              <a:buNone/>
              <a:defRPr/>
            </a:pPr>
            <a:r>
              <a:rPr lang="en-GB"/>
              <a:t>ES</a:t>
            </a:r>
            <a:endParaRPr/>
          </a:p>
        </p:txBody>
      </p:sp>
    </p:spTree>
  </p:cSld>
</p:notes>
</file>

<file path=ppt/notesSlides/notesSlide26.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MasterSp="0">
  <p:cSld name="">
    <p:spTree>
      <p:nvGrpSpPr>
        <p:cNvPr id="1" name=""/>
        <p:cNvGrpSpPr/>
        <p:nvPr/>
      </p:nvGrpSpPr>
      <p:grpSpPr bwMode="auto">
        <a:xfrm>
          <a:off x="0" y="0"/>
          <a:ext cx="0" cy="0"/>
          <a:chOff x="0" y="0"/>
          <a:chExt cx="0" cy="0"/>
        </a:xfrm>
      </p:grpSpPr>
      <p:sp>
        <p:nvSpPr>
          <p:cNvPr id="549" name="Google Shape;549;g33856bbeb8c_2_447:notes"/>
          <p:cNvSpPr>
            <a:spLocks noChangeAspect="1" noGrp="1" noRot="1"/>
          </p:cNvSpPr>
          <p:nvPr>
            <p:ph type="sldImg" idx="2"/>
          </p:nvPr>
        </p:nvSpPr>
        <p:spPr bwMode="auto">
          <a:xfrm>
            <a:off x="381000" y="685800"/>
            <a:ext cx="6096000" cy="3429000"/>
          </a:xfrm>
          <a:custGeom>
            <a:avLst/>
            <a:gdLst/>
            <a:ahLst/>
            <a:cxnLst/>
            <a:rect l="l" t="t" r="r" b="b"/>
            <a:pathLst>
              <a:path w="120000" h="120000" fill="norm" stroke="1" extrusionOk="0">
                <a:moveTo>
                  <a:pt x="0" y="0"/>
                </a:moveTo>
                <a:lnTo>
                  <a:pt x="120000" y="0"/>
                </a:lnTo>
                <a:lnTo>
                  <a:pt x="120000" y="120000"/>
                </a:lnTo>
                <a:lnTo>
                  <a:pt x="0" y="120000"/>
                </a:lnTo>
                <a:close/>
              </a:path>
            </a:pathLst>
          </a:custGeom>
          <a:noFill/>
          <a:ln>
            <a:noFill/>
          </a:ln>
        </p:spPr>
      </p:sp>
      <p:sp>
        <p:nvSpPr>
          <p:cNvPr id="550" name="Google Shape;550;g33856bbeb8c_2_447:notes"/>
          <p:cNvSpPr txBox="1">
            <a:spLocks noGrp="1"/>
          </p:cNvSpPr>
          <p:nvPr>
            <p:ph type="body" idx="1"/>
          </p:nvPr>
        </p:nvSpPr>
        <p:spPr bwMode="auto">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a:lnSpc>
                <a:spcPct val="117999"/>
              </a:lnSpc>
              <a:spcBef>
                <a:spcPts val="0"/>
              </a:spcBef>
              <a:spcAft>
                <a:spcPts val="0"/>
              </a:spcAft>
              <a:buSzPts val="2200"/>
              <a:buFont typeface="Helvetica Neue"/>
              <a:buNone/>
              <a:defRPr/>
            </a:pPr>
            <a:r>
              <a:rPr lang="en-GB"/>
              <a:t>ES</a:t>
            </a:r>
            <a:endParaRPr/>
          </a:p>
        </p:txBody>
      </p:sp>
    </p:spTree>
  </p:cSld>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MasterSp="0">
  <p:cSld name="">
    <p:spTree>
      <p:nvGrpSpPr>
        <p:cNvPr id="1" name=""/>
        <p:cNvGrpSpPr/>
        <p:nvPr/>
      </p:nvGrpSpPr>
      <p:grpSpPr bwMode="auto">
        <a:xfrm>
          <a:off x="0" y="0"/>
          <a:ext cx="0" cy="0"/>
          <a:chOff x="0" y="0"/>
          <a:chExt cx="0" cy="0"/>
        </a:xfrm>
      </p:grpSpPr>
      <p:sp>
        <p:nvSpPr>
          <p:cNvPr id="163" name="Google Shape;163;g33ad10edb06_5_5:notes"/>
          <p:cNvSpPr>
            <a:spLocks noChangeAspect="1" noGrp="1" noRot="1"/>
          </p:cNvSpPr>
          <p:nvPr>
            <p:ph type="sldImg" idx="2"/>
          </p:nvPr>
        </p:nvSpPr>
        <p:spPr bwMode="auto">
          <a:xfrm>
            <a:off x="381000" y="685800"/>
            <a:ext cx="6096000" cy="3429000"/>
          </a:xfrm>
          <a:custGeom>
            <a:avLst/>
            <a:gdLst/>
            <a:ahLst/>
            <a:cxnLst/>
            <a:rect l="l" t="t" r="r" b="b"/>
            <a:pathLst>
              <a:path w="120000" h="120000" fill="norm" stroke="1" extrusionOk="0">
                <a:moveTo>
                  <a:pt x="0" y="0"/>
                </a:moveTo>
                <a:lnTo>
                  <a:pt x="120000" y="0"/>
                </a:lnTo>
                <a:lnTo>
                  <a:pt x="120000" y="120000"/>
                </a:lnTo>
                <a:lnTo>
                  <a:pt x="0" y="120000"/>
                </a:lnTo>
                <a:close/>
              </a:path>
            </a:pathLst>
          </a:custGeom>
        </p:spPr>
      </p:sp>
      <p:sp>
        <p:nvSpPr>
          <p:cNvPr id="164" name="Google Shape;164;g33ad10edb06_5_5:notes"/>
          <p:cNvSpPr txBox="1">
            <a:spLocks noGrp="1"/>
          </p:cNvSpPr>
          <p:nvPr>
            <p:ph type="body" idx="1"/>
          </p:nvPr>
        </p:nvSpPr>
        <p:spPr bwMode="auto">
          <a:xfrm>
            <a:off x="685800" y="4343400"/>
            <a:ext cx="5486400" cy="4114800"/>
          </a:xfrm>
          <a:prstGeom prst="rect">
            <a:avLst/>
          </a:prstGeom>
        </p:spPr>
        <p:txBody>
          <a:bodyPr spcFirstLastPara="1" wrap="square" lIns="91425" tIns="91425" rIns="91425" bIns="91425" anchor="t" anchorCtr="0">
            <a:noAutofit/>
          </a:bodyPr>
          <a:lstStyle/>
          <a:p>
            <a:pPr marL="0" lvl="0" indent="0" algn="l">
              <a:spcBef>
                <a:spcPts val="0"/>
              </a:spcBef>
              <a:spcAft>
                <a:spcPts val="0"/>
              </a:spcAft>
              <a:buNone/>
              <a:defRPr/>
            </a:pPr>
            <a:endParaRPr/>
          </a:p>
        </p:txBody>
      </p:sp>
    </p:spTree>
  </p:cSld>
</p:notes>
</file>

<file path=ppt/notesSlides/notesSlide4.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MasterSp="0">
  <p:cSld name="">
    <p:spTree>
      <p:nvGrpSpPr>
        <p:cNvPr id="1" name=""/>
        <p:cNvGrpSpPr/>
        <p:nvPr/>
      </p:nvGrpSpPr>
      <p:grpSpPr bwMode="auto">
        <a:xfrm>
          <a:off x="0" y="0"/>
          <a:ext cx="0" cy="0"/>
          <a:chOff x="0" y="0"/>
          <a:chExt cx="0" cy="0"/>
        </a:xfrm>
      </p:grpSpPr>
      <p:sp>
        <p:nvSpPr>
          <p:cNvPr id="173" name="Google Shape;173;g33856bbeb8c_2_111:notes"/>
          <p:cNvSpPr txBox="1">
            <a:spLocks noGrp="1"/>
          </p:cNvSpPr>
          <p:nvPr>
            <p:ph type="body" idx="1"/>
          </p:nvPr>
        </p:nvSpPr>
        <p:spPr bwMode="auto">
          <a:xfrm>
            <a:off x="914400" y="4343400"/>
            <a:ext cx="5029200" cy="4114800"/>
          </a:xfrm>
          <a:prstGeom prst="rect">
            <a:avLst/>
          </a:prstGeom>
        </p:spPr>
        <p:txBody>
          <a:bodyPr spcFirstLastPara="1" wrap="square" lIns="91425" tIns="91425" rIns="91425" bIns="91425" anchor="t" anchorCtr="0">
            <a:noAutofit/>
          </a:bodyPr>
          <a:lstStyle/>
          <a:p>
            <a:pPr marL="0" lvl="0" indent="0" algn="l">
              <a:spcBef>
                <a:spcPts val="0"/>
              </a:spcBef>
              <a:spcAft>
                <a:spcPts val="0"/>
              </a:spcAft>
              <a:buNone/>
              <a:defRPr/>
            </a:pPr>
            <a:endParaRPr/>
          </a:p>
        </p:txBody>
      </p:sp>
      <p:sp>
        <p:nvSpPr>
          <p:cNvPr id="174" name="Google Shape;174;g33856bbeb8c_2_111:notes"/>
          <p:cNvSpPr>
            <a:spLocks noChangeAspect="1" noGrp="1" noRot="1"/>
          </p:cNvSpPr>
          <p:nvPr>
            <p:ph type="sldImg" idx="2"/>
          </p:nvPr>
        </p:nvSpPr>
        <p:spPr bwMode="auto">
          <a:xfrm>
            <a:off x="1143000" y="685800"/>
            <a:ext cx="4572000" cy="3429000"/>
          </a:xfrm>
          <a:custGeom>
            <a:avLst/>
            <a:gdLst/>
            <a:ahLst/>
            <a:cxnLst/>
            <a:rect l="l" t="t" r="r" b="b"/>
            <a:pathLst>
              <a:path w="120000" h="120000" fill="norm" stroke="1" extrusionOk="0">
                <a:moveTo>
                  <a:pt x="0" y="0"/>
                </a:moveTo>
                <a:lnTo>
                  <a:pt x="120000" y="0"/>
                </a:lnTo>
                <a:lnTo>
                  <a:pt x="120000" y="120000"/>
                </a:lnTo>
                <a:lnTo>
                  <a:pt x="0" y="120000"/>
                </a:lnTo>
                <a:close/>
              </a:path>
            </a:pathLst>
          </a:custGeom>
        </p:spPr>
      </p:sp>
    </p:spTree>
  </p:cSld>
</p:notes>
</file>

<file path=ppt/notesSlides/notesSlide5.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MasterSp="0">
  <p:cSld name="">
    <p:spTree>
      <p:nvGrpSpPr>
        <p:cNvPr id="1" name=""/>
        <p:cNvGrpSpPr/>
        <p:nvPr/>
      </p:nvGrpSpPr>
      <p:grpSpPr bwMode="auto">
        <a:xfrm>
          <a:off x="0" y="0"/>
          <a:ext cx="0" cy="0"/>
          <a:chOff x="0" y="0"/>
          <a:chExt cx="0" cy="0"/>
        </a:xfrm>
      </p:grpSpPr>
      <p:sp>
        <p:nvSpPr>
          <p:cNvPr id="181" name="Google Shape;181;g33856bbeb8c_2_118:notes"/>
          <p:cNvSpPr txBox="1">
            <a:spLocks noGrp="1"/>
          </p:cNvSpPr>
          <p:nvPr>
            <p:ph type="body" idx="1"/>
          </p:nvPr>
        </p:nvSpPr>
        <p:spPr bwMode="auto">
          <a:xfrm>
            <a:off x="914400" y="4343400"/>
            <a:ext cx="5029200" cy="4114800"/>
          </a:xfrm>
          <a:prstGeom prst="rect">
            <a:avLst/>
          </a:prstGeom>
        </p:spPr>
        <p:txBody>
          <a:bodyPr spcFirstLastPara="1" wrap="square" lIns="91425" tIns="91425" rIns="91425" bIns="91425" anchor="t" anchorCtr="0">
            <a:noAutofit/>
          </a:bodyPr>
          <a:lstStyle/>
          <a:p>
            <a:pPr marL="0" lvl="0" indent="0" algn="l">
              <a:spcBef>
                <a:spcPts val="0"/>
              </a:spcBef>
              <a:spcAft>
                <a:spcPts val="0"/>
              </a:spcAft>
              <a:buNone/>
              <a:defRPr/>
            </a:pPr>
            <a:endParaRPr/>
          </a:p>
        </p:txBody>
      </p:sp>
      <p:sp>
        <p:nvSpPr>
          <p:cNvPr id="182" name="Google Shape;182;g33856bbeb8c_2_118:notes"/>
          <p:cNvSpPr>
            <a:spLocks noChangeAspect="1" noGrp="1" noRot="1"/>
          </p:cNvSpPr>
          <p:nvPr>
            <p:ph type="sldImg" idx="2"/>
          </p:nvPr>
        </p:nvSpPr>
        <p:spPr bwMode="auto">
          <a:xfrm>
            <a:off x="1143000" y="685800"/>
            <a:ext cx="4572000" cy="3429000"/>
          </a:xfrm>
          <a:custGeom>
            <a:avLst/>
            <a:gdLst/>
            <a:ahLst/>
            <a:cxnLst/>
            <a:rect l="l" t="t" r="r" b="b"/>
            <a:pathLst>
              <a:path w="120000" h="120000" fill="norm" stroke="1" extrusionOk="0">
                <a:moveTo>
                  <a:pt x="0" y="0"/>
                </a:moveTo>
                <a:lnTo>
                  <a:pt x="120000" y="0"/>
                </a:lnTo>
                <a:lnTo>
                  <a:pt x="120000" y="120000"/>
                </a:lnTo>
                <a:lnTo>
                  <a:pt x="0" y="120000"/>
                </a:lnTo>
                <a:close/>
              </a:path>
            </a:pathLst>
          </a:custGeom>
        </p:spPr>
      </p:sp>
    </p:spTree>
  </p:cSld>
</p:notes>
</file>

<file path=ppt/notesSlides/notesSlide6.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MasterSp="0">
  <p:cSld name="">
    <p:spTree>
      <p:nvGrpSpPr>
        <p:cNvPr id="1" name=""/>
        <p:cNvGrpSpPr/>
        <p:nvPr/>
      </p:nvGrpSpPr>
      <p:grpSpPr bwMode="auto">
        <a:xfrm>
          <a:off x="0" y="0"/>
          <a:ext cx="0" cy="0"/>
          <a:chOff x="0" y="0"/>
          <a:chExt cx="0" cy="0"/>
        </a:xfrm>
      </p:grpSpPr>
      <p:sp>
        <p:nvSpPr>
          <p:cNvPr id="187" name="Google Shape;187;g33856bbeb8c_2_123:notes"/>
          <p:cNvSpPr txBox="1">
            <a:spLocks noGrp="1"/>
          </p:cNvSpPr>
          <p:nvPr>
            <p:ph type="body" idx="1"/>
          </p:nvPr>
        </p:nvSpPr>
        <p:spPr bwMode="auto">
          <a:xfrm>
            <a:off x="914400" y="4343400"/>
            <a:ext cx="5029200" cy="4114800"/>
          </a:xfrm>
          <a:prstGeom prst="rect">
            <a:avLst/>
          </a:prstGeom>
        </p:spPr>
        <p:txBody>
          <a:bodyPr spcFirstLastPara="1" wrap="square" lIns="91425" tIns="91425" rIns="91425" bIns="91425" anchor="t" anchorCtr="0">
            <a:noAutofit/>
          </a:bodyPr>
          <a:lstStyle/>
          <a:p>
            <a:pPr marL="0" lvl="0" indent="0" algn="l">
              <a:spcBef>
                <a:spcPts val="0"/>
              </a:spcBef>
              <a:spcAft>
                <a:spcPts val="0"/>
              </a:spcAft>
              <a:buNone/>
              <a:defRPr/>
            </a:pPr>
            <a:endParaRPr/>
          </a:p>
        </p:txBody>
      </p:sp>
      <p:sp>
        <p:nvSpPr>
          <p:cNvPr id="188" name="Google Shape;188;g33856bbeb8c_2_123:notes"/>
          <p:cNvSpPr>
            <a:spLocks noChangeAspect="1" noGrp="1" noRot="1"/>
          </p:cNvSpPr>
          <p:nvPr>
            <p:ph type="sldImg" idx="2"/>
          </p:nvPr>
        </p:nvSpPr>
        <p:spPr bwMode="auto">
          <a:xfrm>
            <a:off x="1143000" y="685800"/>
            <a:ext cx="4572000" cy="3429000"/>
          </a:xfrm>
          <a:custGeom>
            <a:avLst/>
            <a:gdLst/>
            <a:ahLst/>
            <a:cxnLst/>
            <a:rect l="l" t="t" r="r" b="b"/>
            <a:pathLst>
              <a:path w="120000" h="120000" fill="norm" stroke="1" extrusionOk="0">
                <a:moveTo>
                  <a:pt x="0" y="0"/>
                </a:moveTo>
                <a:lnTo>
                  <a:pt x="120000" y="0"/>
                </a:lnTo>
                <a:lnTo>
                  <a:pt x="120000" y="120000"/>
                </a:lnTo>
                <a:lnTo>
                  <a:pt x="0" y="120000"/>
                </a:lnTo>
                <a:close/>
              </a:path>
            </a:pathLst>
          </a:custGeom>
        </p:spPr>
      </p:sp>
    </p:spTree>
  </p:cSld>
</p:notes>
</file>

<file path=ppt/notesSlides/notesSlide7.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MasterSp="0">
  <p:cSld name="">
    <p:spTree>
      <p:nvGrpSpPr>
        <p:cNvPr id="1" name=""/>
        <p:cNvGrpSpPr/>
        <p:nvPr/>
      </p:nvGrpSpPr>
      <p:grpSpPr bwMode="auto">
        <a:xfrm>
          <a:off x="0" y="0"/>
          <a:ext cx="0" cy="0"/>
          <a:chOff x="0" y="0"/>
          <a:chExt cx="0" cy="0"/>
        </a:xfrm>
      </p:grpSpPr>
      <p:sp>
        <p:nvSpPr>
          <p:cNvPr id="195" name="Google Shape;195;g33856bbeb8c_2_130:notes"/>
          <p:cNvSpPr txBox="1">
            <a:spLocks noGrp="1"/>
          </p:cNvSpPr>
          <p:nvPr>
            <p:ph type="body" idx="1"/>
          </p:nvPr>
        </p:nvSpPr>
        <p:spPr bwMode="auto">
          <a:xfrm>
            <a:off x="914400" y="4343400"/>
            <a:ext cx="5029200" cy="4114800"/>
          </a:xfrm>
          <a:prstGeom prst="rect">
            <a:avLst/>
          </a:prstGeom>
        </p:spPr>
        <p:txBody>
          <a:bodyPr spcFirstLastPara="1" wrap="square" lIns="91425" tIns="91425" rIns="91425" bIns="91425" anchor="t" anchorCtr="0">
            <a:noAutofit/>
          </a:bodyPr>
          <a:lstStyle/>
          <a:p>
            <a:pPr marL="0" lvl="0" indent="0" algn="l">
              <a:spcBef>
                <a:spcPts val="0"/>
              </a:spcBef>
              <a:spcAft>
                <a:spcPts val="0"/>
              </a:spcAft>
              <a:buNone/>
              <a:defRPr/>
            </a:pPr>
            <a:endParaRPr/>
          </a:p>
        </p:txBody>
      </p:sp>
      <p:sp>
        <p:nvSpPr>
          <p:cNvPr id="196" name="Google Shape;196;g33856bbeb8c_2_130:notes"/>
          <p:cNvSpPr>
            <a:spLocks noChangeAspect="1" noGrp="1" noRot="1"/>
          </p:cNvSpPr>
          <p:nvPr>
            <p:ph type="sldImg" idx="2"/>
          </p:nvPr>
        </p:nvSpPr>
        <p:spPr bwMode="auto">
          <a:xfrm>
            <a:off x="1143000" y="685800"/>
            <a:ext cx="4572000" cy="3429000"/>
          </a:xfrm>
          <a:custGeom>
            <a:avLst/>
            <a:gdLst/>
            <a:ahLst/>
            <a:cxnLst/>
            <a:rect l="l" t="t" r="r" b="b"/>
            <a:pathLst>
              <a:path w="120000" h="120000" fill="norm" stroke="1" extrusionOk="0">
                <a:moveTo>
                  <a:pt x="0" y="0"/>
                </a:moveTo>
                <a:lnTo>
                  <a:pt x="120000" y="0"/>
                </a:lnTo>
                <a:lnTo>
                  <a:pt x="120000" y="120000"/>
                </a:lnTo>
                <a:lnTo>
                  <a:pt x="0" y="120000"/>
                </a:lnTo>
                <a:close/>
              </a:path>
            </a:pathLst>
          </a:custGeom>
        </p:spPr>
      </p:sp>
    </p:spTree>
  </p:cSld>
</p:notes>
</file>

<file path=ppt/notesSlides/notesSlide8.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MasterSp="0">
  <p:cSld name="">
    <p:spTree>
      <p:nvGrpSpPr>
        <p:cNvPr id="1" name=""/>
        <p:cNvGrpSpPr/>
        <p:nvPr/>
      </p:nvGrpSpPr>
      <p:grpSpPr bwMode="auto">
        <a:xfrm>
          <a:off x="0" y="0"/>
          <a:ext cx="0" cy="0"/>
          <a:chOff x="0" y="0"/>
          <a:chExt cx="0" cy="0"/>
        </a:xfrm>
      </p:grpSpPr>
      <p:sp>
        <p:nvSpPr>
          <p:cNvPr id="203" name="Google Shape;203;g33856bbeb8c_2_137:notes"/>
          <p:cNvSpPr txBox="1">
            <a:spLocks noGrp="1"/>
          </p:cNvSpPr>
          <p:nvPr>
            <p:ph type="body" idx="1"/>
          </p:nvPr>
        </p:nvSpPr>
        <p:spPr bwMode="auto">
          <a:xfrm>
            <a:off x="914400" y="4343400"/>
            <a:ext cx="5029200" cy="4114800"/>
          </a:xfrm>
          <a:prstGeom prst="rect">
            <a:avLst/>
          </a:prstGeom>
        </p:spPr>
        <p:txBody>
          <a:bodyPr spcFirstLastPara="1" wrap="square" lIns="91425" tIns="91425" rIns="91425" bIns="91425" anchor="t" anchorCtr="0">
            <a:noAutofit/>
          </a:bodyPr>
          <a:lstStyle/>
          <a:p>
            <a:pPr marL="0" lvl="0" indent="0" algn="l">
              <a:spcBef>
                <a:spcPts val="0"/>
              </a:spcBef>
              <a:spcAft>
                <a:spcPts val="0"/>
              </a:spcAft>
              <a:buNone/>
              <a:defRPr/>
            </a:pPr>
            <a:endParaRPr/>
          </a:p>
        </p:txBody>
      </p:sp>
      <p:sp>
        <p:nvSpPr>
          <p:cNvPr id="204" name="Google Shape;204;g33856bbeb8c_2_137:notes"/>
          <p:cNvSpPr>
            <a:spLocks noChangeAspect="1" noGrp="1" noRot="1"/>
          </p:cNvSpPr>
          <p:nvPr>
            <p:ph type="sldImg" idx="2"/>
          </p:nvPr>
        </p:nvSpPr>
        <p:spPr bwMode="auto">
          <a:xfrm>
            <a:off x="381000" y="685800"/>
            <a:ext cx="6096000" cy="3429000"/>
          </a:xfrm>
          <a:custGeom>
            <a:avLst/>
            <a:gdLst/>
            <a:ahLst/>
            <a:cxnLst/>
            <a:rect l="l" t="t" r="r" b="b"/>
            <a:pathLst>
              <a:path w="120000" h="120000" fill="norm" stroke="1" extrusionOk="0">
                <a:moveTo>
                  <a:pt x="0" y="0"/>
                </a:moveTo>
                <a:lnTo>
                  <a:pt x="120000" y="0"/>
                </a:lnTo>
                <a:lnTo>
                  <a:pt x="120000" y="120000"/>
                </a:lnTo>
                <a:lnTo>
                  <a:pt x="0" y="120000"/>
                </a:lnTo>
                <a:close/>
              </a:path>
            </a:pathLst>
          </a:custGeom>
        </p:spPr>
      </p:sp>
    </p:spTree>
  </p:cSld>
</p:notes>
</file>

<file path=ppt/notesSlides/notesSlide9.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MasterSp="0">
  <p:cSld name="">
    <p:spTree>
      <p:nvGrpSpPr>
        <p:cNvPr id="1" name=""/>
        <p:cNvGrpSpPr/>
        <p:nvPr/>
      </p:nvGrpSpPr>
      <p:grpSpPr bwMode="auto">
        <a:xfrm>
          <a:off x="0" y="0"/>
          <a:ext cx="0" cy="0"/>
          <a:chOff x="0" y="0"/>
          <a:chExt cx="0" cy="0"/>
        </a:xfrm>
      </p:grpSpPr>
      <p:sp>
        <p:nvSpPr>
          <p:cNvPr id="214" name="Google Shape;214;g33856bbeb8c_2_145:notes"/>
          <p:cNvSpPr>
            <a:spLocks noChangeAspect="1" noGrp="1" noRot="1"/>
          </p:cNvSpPr>
          <p:nvPr>
            <p:ph type="sldImg" idx="2"/>
          </p:nvPr>
        </p:nvSpPr>
        <p:spPr bwMode="auto">
          <a:xfrm>
            <a:off x="381000" y="685800"/>
            <a:ext cx="6096000" cy="3429000"/>
          </a:xfrm>
          <a:custGeom>
            <a:avLst/>
            <a:gdLst/>
            <a:ahLst/>
            <a:cxnLst/>
            <a:rect l="l" t="t" r="r" b="b"/>
            <a:pathLst>
              <a:path w="120000" h="120000" fill="norm" stroke="1" extrusionOk="0">
                <a:moveTo>
                  <a:pt x="0" y="0"/>
                </a:moveTo>
                <a:lnTo>
                  <a:pt x="120000" y="0"/>
                </a:lnTo>
                <a:lnTo>
                  <a:pt x="120000" y="120000"/>
                </a:lnTo>
                <a:lnTo>
                  <a:pt x="0" y="120000"/>
                </a:lnTo>
                <a:close/>
              </a:path>
            </a:pathLst>
          </a:custGeom>
          <a:noFill/>
          <a:ln>
            <a:noFill/>
          </a:ln>
        </p:spPr>
      </p:sp>
      <p:sp>
        <p:nvSpPr>
          <p:cNvPr id="215" name="Google Shape;215;g33856bbeb8c_2_145:notes"/>
          <p:cNvSpPr txBox="1">
            <a:spLocks noGrp="1"/>
          </p:cNvSpPr>
          <p:nvPr>
            <p:ph type="body" idx="1"/>
          </p:nvPr>
        </p:nvSpPr>
        <p:spPr bwMode="auto">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a:lnSpc>
                <a:spcPct val="117999"/>
              </a:lnSpc>
              <a:spcBef>
                <a:spcPts val="0"/>
              </a:spcBef>
              <a:spcAft>
                <a:spcPts val="0"/>
              </a:spcAft>
              <a:buSzPts val="2200"/>
              <a:buFont typeface="Helvetica Neue"/>
              <a:buNone/>
              <a:defRPr/>
            </a:pPr>
            <a:r>
              <a:rPr lang="en-GB"/>
              <a:t>ES</a:t>
            </a:r>
            <a:endParaRPr/>
          </a:p>
        </p:txBody>
      </p:sp>
    </p:spTree>
  </p:cSld>
</p:notes>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14.xml.rels><?xml version="1.0" encoding="UTF-8" standalone="yes"?><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15.xml.rels><?xml version="1.0" encoding="UTF-8" standalone="yes"?><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s>
</file>

<file path=ppt/slideLayouts/_rels/slideLayout16.xml.rels><?xml version="1.0" encoding="UTF-8" standalone="yes"?><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Title slide" preserve="0" showMasterPhAnim="0" showMasterSp="1" type="title" userDrawn="1">
  <p:cSld name="TITLE">
    <p:spTree>
      <p:nvGrpSpPr>
        <p:cNvPr id="1" name=""/>
        <p:cNvGrpSpPr/>
        <p:nvPr/>
      </p:nvGrpSpPr>
      <p:grpSpPr bwMode="auto">
        <a:xfrm>
          <a:off x="0" y="0"/>
          <a:ext cx="0" cy="0"/>
          <a:chOff x="0" y="0"/>
          <a:chExt cx="0" cy="0"/>
        </a:xfrm>
      </p:grpSpPr>
      <p:sp>
        <p:nvSpPr>
          <p:cNvPr id="10" name="Google Shape;10;p2"/>
          <p:cNvSpPr txBox="1">
            <a:spLocks noGrp="1"/>
          </p:cNvSpPr>
          <p:nvPr>
            <p:ph type="ctrTitle"/>
          </p:nvPr>
        </p:nvSpPr>
        <p:spPr bwMode="auto">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pPr>
              <a:defRPr/>
            </a:pPr>
            <a:endParaRPr/>
          </a:p>
        </p:txBody>
      </p:sp>
      <p:sp>
        <p:nvSpPr>
          <p:cNvPr id="11" name="Google Shape;11;p2"/>
          <p:cNvSpPr txBox="1">
            <a:spLocks noGrp="1"/>
          </p:cNvSpPr>
          <p:nvPr>
            <p:ph type="subTitle" idx="1"/>
          </p:nvPr>
        </p:nvSpPr>
        <p:spPr bwMode="auto">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pPr>
              <a:defRPr/>
            </a:pPr>
            <a:endParaRPr/>
          </a:p>
        </p:txBody>
      </p:sp>
      <p:sp>
        <p:nvSpPr>
          <p:cNvPr id="12" name="Google Shape;12;p2"/>
          <p:cNvSpPr txBox="1">
            <a:spLocks noGrp="1"/>
          </p:cNvSpPr>
          <p:nvPr>
            <p:ph type="sldNum" idx="12"/>
          </p:nvPr>
        </p:nvSpPr>
        <p:spPr bwMode="auto">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a:spcBef>
                <a:spcPts val="0"/>
              </a:spcBef>
              <a:spcAft>
                <a:spcPts val="0"/>
              </a:spcAft>
              <a:buNone/>
              <a:defRPr/>
            </a:pPr>
            <a:fld id="{00000000-1234-1234-1234-123412341234}" type="slidenum">
              <a:rPr lang="en-GB"/>
              <a:t>&lt;#&gt;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Big number" preserve="0" showMasterPhAnim="0" showMasterSp="1" userDrawn="1">
  <p:cSld name="BIG_NUMBER">
    <p:spTree>
      <p:nvGrpSpPr>
        <p:cNvPr id="1" name=""/>
        <p:cNvGrpSpPr/>
        <p:nvPr/>
      </p:nvGrpSpPr>
      <p:grpSpPr bwMode="auto">
        <a:xfrm>
          <a:off x="0" y="0"/>
          <a:ext cx="0" cy="0"/>
          <a:chOff x="0" y="0"/>
          <a:chExt cx="0" cy="0"/>
        </a:xfrm>
      </p:grpSpPr>
      <p:sp>
        <p:nvSpPr>
          <p:cNvPr id="45" name="Google Shape;45;p11"/>
          <p:cNvSpPr txBox="1">
            <a:spLocks noGrp="1"/>
          </p:cNvSpPr>
          <p:nvPr>
            <p:ph type="title" hasCustomPrompt="1"/>
          </p:nvPr>
        </p:nvSpPr>
        <p:spPr bwMode="auto">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pPr>
              <a:defRPr/>
            </a:pPr>
            <a:r>
              <a:rPr/>
              <a:t>xx%</a:t>
            </a:r>
            <a:endParaRPr/>
          </a:p>
        </p:txBody>
      </p:sp>
      <p:sp>
        <p:nvSpPr>
          <p:cNvPr id="46" name="Google Shape;46;p11"/>
          <p:cNvSpPr txBox="1">
            <a:spLocks noGrp="1"/>
          </p:cNvSpPr>
          <p:nvPr>
            <p:ph type="body" idx="1"/>
          </p:nvPr>
        </p:nvSpPr>
        <p:spPr bwMode="auto">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pPr>
              <a:defRPr/>
            </a:pPr>
            <a:endParaRPr/>
          </a:p>
        </p:txBody>
      </p:sp>
      <p:sp>
        <p:nvSpPr>
          <p:cNvPr id="47" name="Google Shape;47;p11"/>
          <p:cNvSpPr txBox="1">
            <a:spLocks noGrp="1"/>
          </p:cNvSpPr>
          <p:nvPr>
            <p:ph type="sldNum" idx="12"/>
          </p:nvPr>
        </p:nvSpPr>
        <p:spPr bwMode="auto">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a:spcBef>
                <a:spcPts val="0"/>
              </a:spcBef>
              <a:spcAft>
                <a:spcPts val="0"/>
              </a:spcAft>
              <a:buNone/>
              <a:defRPr/>
            </a:pPr>
            <a:fld id="{00000000-1234-1234-1234-123412341234}" type="slidenum">
              <a:rPr lang="en-GB"/>
              <a:t>&lt;#&gt;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Blank" preserve="0" showMasterPhAnim="0" showMasterSp="1" type="blank" userDrawn="1">
  <p:cSld name="BLANK">
    <p:spTree>
      <p:nvGrpSpPr>
        <p:cNvPr id="1" name=""/>
        <p:cNvGrpSpPr/>
        <p:nvPr/>
      </p:nvGrpSpPr>
      <p:grpSpPr bwMode="auto">
        <a:xfrm>
          <a:off x="0" y="0"/>
          <a:ext cx="0" cy="0"/>
          <a:chOff x="0" y="0"/>
          <a:chExt cx="0" cy="0"/>
        </a:xfrm>
      </p:grpSpPr>
      <p:sp>
        <p:nvSpPr>
          <p:cNvPr id="49" name="Google Shape;49;p12"/>
          <p:cNvSpPr txBox="1">
            <a:spLocks noGrp="1"/>
          </p:cNvSpPr>
          <p:nvPr>
            <p:ph type="sldNum" idx="12"/>
          </p:nvPr>
        </p:nvSpPr>
        <p:spPr bwMode="auto">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a:spcBef>
                <a:spcPts val="0"/>
              </a:spcBef>
              <a:spcAft>
                <a:spcPts val="0"/>
              </a:spcAft>
              <a:buNone/>
              <a:defRPr/>
            </a:pPr>
            <a:fld id="{00000000-1234-1234-1234-123412341234}" type="slidenum">
              <a:rPr lang="en-GB"/>
              <a:t>&lt;#&gt;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Presentation Title" preserve="0" showMasterPhAnim="0" showMasterSp="1" type="tx" userDrawn="1">
  <p:cSld name="TITLE_AND_BODY">
    <p:spTree>
      <p:nvGrpSpPr>
        <p:cNvPr id="1" name=""/>
        <p:cNvGrpSpPr/>
        <p:nvPr/>
      </p:nvGrpSpPr>
      <p:grpSpPr bwMode="auto">
        <a:xfrm>
          <a:off x="0" y="0"/>
          <a:ext cx="0" cy="0"/>
          <a:chOff x="0" y="0"/>
          <a:chExt cx="0" cy="0"/>
        </a:xfrm>
      </p:grpSpPr>
      <p:sp>
        <p:nvSpPr>
          <p:cNvPr id="55" name="Google Shape;55;p14"/>
          <p:cNvSpPr txBox="1">
            <a:spLocks noGrp="1"/>
          </p:cNvSpPr>
          <p:nvPr>
            <p:ph type="body" idx="1"/>
          </p:nvPr>
        </p:nvSpPr>
        <p:spPr bwMode="auto">
          <a:xfrm>
            <a:off x="1783953" y="2993105"/>
            <a:ext cx="5576095" cy="714376"/>
          </a:xfrm>
          <a:prstGeom prst="rect">
            <a:avLst/>
          </a:prstGeom>
          <a:noFill/>
          <a:ln>
            <a:noFill/>
          </a:ln>
        </p:spPr>
        <p:txBody>
          <a:bodyPr spcFirstLastPara="1" wrap="square" lIns="19050" tIns="19050" rIns="19050" bIns="19050" anchor="t" anchorCtr="0">
            <a:normAutofit/>
          </a:bodyPr>
          <a:lstStyle>
            <a:lvl1pPr marL="457200" lvl="0" indent="-228600" algn="ctr">
              <a:lnSpc>
                <a:spcPct val="100000"/>
              </a:lnSpc>
              <a:spcBef>
                <a:spcPts val="0"/>
              </a:spcBef>
              <a:spcAft>
                <a:spcPts val="0"/>
              </a:spcAft>
              <a:buClr>
                <a:srgbClr val="141ACC"/>
              </a:buClr>
              <a:buSzPts val="2400"/>
              <a:buFont typeface="Arial"/>
              <a:buNone/>
              <a:defRPr sz="2400">
                <a:solidFill>
                  <a:srgbClr val="141ACC"/>
                </a:solidFill>
              </a:defRPr>
            </a:lvl1pPr>
            <a:lvl2pPr marL="914400" lvl="1" indent="-279400" algn="l">
              <a:lnSpc>
                <a:spcPct val="100000"/>
              </a:lnSpc>
              <a:spcBef>
                <a:spcPts val="0"/>
              </a:spcBef>
              <a:spcAft>
                <a:spcPts val="0"/>
              </a:spcAft>
              <a:buClr>
                <a:srgbClr val="FFFFFF"/>
              </a:buClr>
              <a:buSzPts val="800"/>
              <a:buChar char="•"/>
              <a:defRPr/>
            </a:lvl2pPr>
            <a:lvl3pPr marL="1371600" lvl="2" indent="-279400" algn="l">
              <a:lnSpc>
                <a:spcPct val="100000"/>
              </a:lnSpc>
              <a:spcBef>
                <a:spcPts val="0"/>
              </a:spcBef>
              <a:spcAft>
                <a:spcPts val="0"/>
              </a:spcAft>
              <a:buClr>
                <a:srgbClr val="FFFFFF"/>
              </a:buClr>
              <a:buSzPts val="800"/>
              <a:buChar char="•"/>
              <a:defRPr/>
            </a:lvl3pPr>
            <a:lvl4pPr marL="1828800" lvl="3" indent="-279400" algn="l">
              <a:lnSpc>
                <a:spcPct val="100000"/>
              </a:lnSpc>
              <a:spcBef>
                <a:spcPts val="0"/>
              </a:spcBef>
              <a:spcAft>
                <a:spcPts val="0"/>
              </a:spcAft>
              <a:buClr>
                <a:srgbClr val="FFFFFF"/>
              </a:buClr>
              <a:buSzPts val="800"/>
              <a:buChar char="•"/>
              <a:defRPr/>
            </a:lvl4pPr>
            <a:lvl5pPr marL="2286000" lvl="4" indent="-279400" algn="l">
              <a:lnSpc>
                <a:spcPct val="100000"/>
              </a:lnSpc>
              <a:spcBef>
                <a:spcPts val="0"/>
              </a:spcBef>
              <a:spcAft>
                <a:spcPts val="0"/>
              </a:spcAft>
              <a:buClr>
                <a:srgbClr val="FFFFFF"/>
              </a:buClr>
              <a:buSzPts val="800"/>
              <a:buChar char="•"/>
              <a:defRPr/>
            </a:lvl5pPr>
            <a:lvl6pPr marL="2743200" lvl="5" indent="-279400" algn="l">
              <a:lnSpc>
                <a:spcPct val="100000"/>
              </a:lnSpc>
              <a:spcBef>
                <a:spcPts val="0"/>
              </a:spcBef>
              <a:spcAft>
                <a:spcPts val="0"/>
              </a:spcAft>
              <a:buClr>
                <a:srgbClr val="FFFFFF"/>
              </a:buClr>
              <a:buSzPts val="800"/>
              <a:buChar char="•"/>
              <a:defRPr/>
            </a:lvl6pPr>
            <a:lvl7pPr marL="3200400" lvl="6" indent="-279400" algn="l">
              <a:lnSpc>
                <a:spcPct val="100000"/>
              </a:lnSpc>
              <a:spcBef>
                <a:spcPts val="0"/>
              </a:spcBef>
              <a:spcAft>
                <a:spcPts val="0"/>
              </a:spcAft>
              <a:buClr>
                <a:srgbClr val="FFFFFF"/>
              </a:buClr>
              <a:buSzPts val="800"/>
              <a:buChar char="•"/>
              <a:defRPr/>
            </a:lvl7pPr>
            <a:lvl8pPr marL="3657600" lvl="7" indent="-279400" algn="l">
              <a:lnSpc>
                <a:spcPct val="100000"/>
              </a:lnSpc>
              <a:spcBef>
                <a:spcPts val="0"/>
              </a:spcBef>
              <a:spcAft>
                <a:spcPts val="0"/>
              </a:spcAft>
              <a:buClr>
                <a:srgbClr val="FFFFFF"/>
              </a:buClr>
              <a:buSzPts val="800"/>
              <a:buChar char="•"/>
              <a:defRPr/>
            </a:lvl8pPr>
            <a:lvl9pPr marL="4114800" lvl="8" indent="-279400" algn="l">
              <a:lnSpc>
                <a:spcPct val="100000"/>
              </a:lnSpc>
              <a:spcBef>
                <a:spcPts val="0"/>
              </a:spcBef>
              <a:spcAft>
                <a:spcPts val="0"/>
              </a:spcAft>
              <a:buClr>
                <a:srgbClr val="FFFFFF"/>
              </a:buClr>
              <a:buSzPts val="800"/>
              <a:buChar char="•"/>
              <a:defRPr/>
            </a:lvl9pPr>
          </a:lstStyle>
          <a:p>
            <a:pPr>
              <a:defRPr/>
            </a:pPr>
            <a:endParaRPr/>
          </a:p>
        </p:txBody>
      </p:sp>
      <p:sp>
        <p:nvSpPr>
          <p:cNvPr id="56" name="Google Shape;56;p14"/>
          <p:cNvSpPr txBox="1">
            <a:spLocks noGrp="1"/>
          </p:cNvSpPr>
          <p:nvPr>
            <p:ph type="body" idx="2"/>
          </p:nvPr>
        </p:nvSpPr>
        <p:spPr bwMode="auto">
          <a:xfrm>
            <a:off x="1783953" y="1580107"/>
            <a:ext cx="5576095" cy="1376561"/>
          </a:xfrm>
          <a:prstGeom prst="rect">
            <a:avLst/>
          </a:prstGeom>
          <a:noFill/>
          <a:ln>
            <a:noFill/>
          </a:ln>
        </p:spPr>
        <p:txBody>
          <a:bodyPr spcFirstLastPara="1" wrap="square" lIns="19050" tIns="19050" rIns="19050" bIns="19050" anchor="t" anchorCtr="0">
            <a:normAutofit/>
          </a:bodyPr>
          <a:lstStyle>
            <a:lvl1pPr marL="457200" lvl="0" indent="-228600" algn="ctr">
              <a:lnSpc>
                <a:spcPct val="80000"/>
              </a:lnSpc>
              <a:spcBef>
                <a:spcPts val="0"/>
              </a:spcBef>
              <a:spcAft>
                <a:spcPts val="0"/>
              </a:spcAft>
              <a:buClr>
                <a:srgbClr val="1C28CB"/>
              </a:buClr>
              <a:buSzPts val="3800"/>
              <a:buFont typeface="Arial"/>
              <a:buNone/>
              <a:defRPr sz="3800">
                <a:solidFill>
                  <a:srgbClr val="1C28CB"/>
                </a:solidFill>
              </a:defRPr>
            </a:lvl1pPr>
            <a:lvl2pPr marL="914400" lvl="1" indent="-279400" algn="l">
              <a:lnSpc>
                <a:spcPct val="100000"/>
              </a:lnSpc>
              <a:spcBef>
                <a:spcPts val="0"/>
              </a:spcBef>
              <a:spcAft>
                <a:spcPts val="0"/>
              </a:spcAft>
              <a:buClr>
                <a:srgbClr val="FFFFFF"/>
              </a:buClr>
              <a:buSzPts val="800"/>
              <a:buChar char="•"/>
              <a:defRPr/>
            </a:lvl2pPr>
            <a:lvl3pPr marL="1371600" lvl="2" indent="-279400" algn="l">
              <a:lnSpc>
                <a:spcPct val="100000"/>
              </a:lnSpc>
              <a:spcBef>
                <a:spcPts val="0"/>
              </a:spcBef>
              <a:spcAft>
                <a:spcPts val="0"/>
              </a:spcAft>
              <a:buClr>
                <a:srgbClr val="FFFFFF"/>
              </a:buClr>
              <a:buSzPts val="800"/>
              <a:buChar char="•"/>
              <a:defRPr/>
            </a:lvl3pPr>
            <a:lvl4pPr marL="1828800" lvl="3" indent="-279400" algn="l">
              <a:lnSpc>
                <a:spcPct val="100000"/>
              </a:lnSpc>
              <a:spcBef>
                <a:spcPts val="0"/>
              </a:spcBef>
              <a:spcAft>
                <a:spcPts val="0"/>
              </a:spcAft>
              <a:buClr>
                <a:srgbClr val="FFFFFF"/>
              </a:buClr>
              <a:buSzPts val="800"/>
              <a:buChar char="•"/>
              <a:defRPr/>
            </a:lvl4pPr>
            <a:lvl5pPr marL="2286000" lvl="4" indent="-279400" algn="l">
              <a:lnSpc>
                <a:spcPct val="100000"/>
              </a:lnSpc>
              <a:spcBef>
                <a:spcPts val="0"/>
              </a:spcBef>
              <a:spcAft>
                <a:spcPts val="0"/>
              </a:spcAft>
              <a:buClr>
                <a:srgbClr val="FFFFFF"/>
              </a:buClr>
              <a:buSzPts val="800"/>
              <a:buChar char="•"/>
              <a:defRPr/>
            </a:lvl5pPr>
            <a:lvl6pPr marL="2743200" lvl="5" indent="-279400" algn="l">
              <a:lnSpc>
                <a:spcPct val="100000"/>
              </a:lnSpc>
              <a:spcBef>
                <a:spcPts val="0"/>
              </a:spcBef>
              <a:spcAft>
                <a:spcPts val="0"/>
              </a:spcAft>
              <a:buClr>
                <a:srgbClr val="FFFFFF"/>
              </a:buClr>
              <a:buSzPts val="800"/>
              <a:buChar char="•"/>
              <a:defRPr/>
            </a:lvl6pPr>
            <a:lvl7pPr marL="3200400" lvl="6" indent="-279400" algn="l">
              <a:lnSpc>
                <a:spcPct val="100000"/>
              </a:lnSpc>
              <a:spcBef>
                <a:spcPts val="0"/>
              </a:spcBef>
              <a:spcAft>
                <a:spcPts val="0"/>
              </a:spcAft>
              <a:buClr>
                <a:srgbClr val="FFFFFF"/>
              </a:buClr>
              <a:buSzPts val="800"/>
              <a:buChar char="•"/>
              <a:defRPr/>
            </a:lvl7pPr>
            <a:lvl8pPr marL="3657600" lvl="7" indent="-279400" algn="l">
              <a:lnSpc>
                <a:spcPct val="100000"/>
              </a:lnSpc>
              <a:spcBef>
                <a:spcPts val="0"/>
              </a:spcBef>
              <a:spcAft>
                <a:spcPts val="0"/>
              </a:spcAft>
              <a:buClr>
                <a:srgbClr val="FFFFFF"/>
              </a:buClr>
              <a:buSzPts val="800"/>
              <a:buChar char="•"/>
              <a:defRPr/>
            </a:lvl8pPr>
            <a:lvl9pPr marL="4114800" lvl="8" indent="-279400" algn="l">
              <a:lnSpc>
                <a:spcPct val="100000"/>
              </a:lnSpc>
              <a:spcBef>
                <a:spcPts val="0"/>
              </a:spcBef>
              <a:spcAft>
                <a:spcPts val="0"/>
              </a:spcAft>
              <a:buClr>
                <a:srgbClr val="FFFFFF"/>
              </a:buClr>
              <a:buSzPts val="800"/>
              <a:buChar char="•"/>
              <a:defRPr/>
            </a:lvl9pPr>
          </a:lstStyle>
          <a:p>
            <a:pPr>
              <a:defRPr/>
            </a:pPr>
            <a:endParaRPr/>
          </a:p>
        </p:txBody>
      </p:sp>
      <p:sp>
        <p:nvSpPr>
          <p:cNvPr id="57" name="Google Shape;57;p14"/>
          <p:cNvSpPr txBox="1">
            <a:spLocks noGrp="1"/>
          </p:cNvSpPr>
          <p:nvPr>
            <p:ph type="body" idx="3"/>
          </p:nvPr>
        </p:nvSpPr>
        <p:spPr bwMode="auto">
          <a:xfrm>
            <a:off x="1882235" y="4828180"/>
            <a:ext cx="5676300" cy="172897"/>
          </a:xfrm>
          <a:prstGeom prst="rect">
            <a:avLst/>
          </a:prstGeom>
          <a:noFill/>
          <a:ln>
            <a:noFill/>
          </a:ln>
        </p:spPr>
        <p:txBody>
          <a:bodyPr spcFirstLastPara="1" wrap="square" lIns="19050" tIns="19050" rIns="19050" bIns="19050" anchor="t" anchorCtr="0">
            <a:spAutoFit/>
          </a:bodyPr>
          <a:lstStyle>
            <a:lvl1pPr marL="457200" lvl="0" indent="-228600" algn="ctr">
              <a:lnSpc>
                <a:spcPct val="100000"/>
              </a:lnSpc>
              <a:spcBef>
                <a:spcPts val="0"/>
              </a:spcBef>
              <a:spcAft>
                <a:spcPts val="0"/>
              </a:spcAft>
              <a:buClr>
                <a:srgbClr val="FFFFFF"/>
              </a:buClr>
              <a:buSzPts val="900"/>
              <a:buFont typeface="Helvetica Neue"/>
              <a:buNone/>
              <a:defRPr sz="900">
                <a:latin typeface="Helvetica Neue"/>
                <a:ea typeface="Helvetica Neue"/>
                <a:cs typeface="Helvetica Neue"/>
              </a:defRPr>
            </a:lvl1pPr>
            <a:lvl2pPr marL="914400" lvl="1" indent="-279400" algn="l">
              <a:lnSpc>
                <a:spcPct val="100000"/>
              </a:lnSpc>
              <a:spcBef>
                <a:spcPts val="0"/>
              </a:spcBef>
              <a:spcAft>
                <a:spcPts val="0"/>
              </a:spcAft>
              <a:buClr>
                <a:srgbClr val="FFFFFF"/>
              </a:buClr>
              <a:buSzPts val="800"/>
              <a:buChar char="•"/>
              <a:defRPr/>
            </a:lvl2pPr>
            <a:lvl3pPr marL="1371600" lvl="2" indent="-279400" algn="l">
              <a:lnSpc>
                <a:spcPct val="100000"/>
              </a:lnSpc>
              <a:spcBef>
                <a:spcPts val="0"/>
              </a:spcBef>
              <a:spcAft>
                <a:spcPts val="0"/>
              </a:spcAft>
              <a:buClr>
                <a:srgbClr val="FFFFFF"/>
              </a:buClr>
              <a:buSzPts val="800"/>
              <a:buChar char="•"/>
              <a:defRPr/>
            </a:lvl3pPr>
            <a:lvl4pPr marL="1828800" lvl="3" indent="-279400" algn="l">
              <a:lnSpc>
                <a:spcPct val="100000"/>
              </a:lnSpc>
              <a:spcBef>
                <a:spcPts val="0"/>
              </a:spcBef>
              <a:spcAft>
                <a:spcPts val="0"/>
              </a:spcAft>
              <a:buClr>
                <a:srgbClr val="FFFFFF"/>
              </a:buClr>
              <a:buSzPts val="800"/>
              <a:buChar char="•"/>
              <a:defRPr/>
            </a:lvl4pPr>
            <a:lvl5pPr marL="2286000" lvl="4" indent="-279400" algn="l">
              <a:lnSpc>
                <a:spcPct val="100000"/>
              </a:lnSpc>
              <a:spcBef>
                <a:spcPts val="0"/>
              </a:spcBef>
              <a:spcAft>
                <a:spcPts val="0"/>
              </a:spcAft>
              <a:buClr>
                <a:srgbClr val="FFFFFF"/>
              </a:buClr>
              <a:buSzPts val="800"/>
              <a:buChar char="•"/>
              <a:defRPr/>
            </a:lvl5pPr>
            <a:lvl6pPr marL="2743200" lvl="5" indent="-279400" algn="l">
              <a:lnSpc>
                <a:spcPct val="100000"/>
              </a:lnSpc>
              <a:spcBef>
                <a:spcPts val="0"/>
              </a:spcBef>
              <a:spcAft>
                <a:spcPts val="0"/>
              </a:spcAft>
              <a:buClr>
                <a:srgbClr val="FFFFFF"/>
              </a:buClr>
              <a:buSzPts val="800"/>
              <a:buChar char="•"/>
              <a:defRPr/>
            </a:lvl6pPr>
            <a:lvl7pPr marL="3200400" lvl="6" indent="-279400" algn="l">
              <a:lnSpc>
                <a:spcPct val="100000"/>
              </a:lnSpc>
              <a:spcBef>
                <a:spcPts val="0"/>
              </a:spcBef>
              <a:spcAft>
                <a:spcPts val="0"/>
              </a:spcAft>
              <a:buClr>
                <a:srgbClr val="FFFFFF"/>
              </a:buClr>
              <a:buSzPts val="800"/>
              <a:buChar char="•"/>
              <a:defRPr/>
            </a:lvl7pPr>
            <a:lvl8pPr marL="3657600" lvl="7" indent="-279400" algn="l">
              <a:lnSpc>
                <a:spcPct val="100000"/>
              </a:lnSpc>
              <a:spcBef>
                <a:spcPts val="0"/>
              </a:spcBef>
              <a:spcAft>
                <a:spcPts val="0"/>
              </a:spcAft>
              <a:buClr>
                <a:srgbClr val="FFFFFF"/>
              </a:buClr>
              <a:buSzPts val="800"/>
              <a:buChar char="•"/>
              <a:defRPr/>
            </a:lvl8pPr>
            <a:lvl9pPr marL="4114800" lvl="8" indent="-279400" algn="l">
              <a:lnSpc>
                <a:spcPct val="100000"/>
              </a:lnSpc>
              <a:spcBef>
                <a:spcPts val="0"/>
              </a:spcBef>
              <a:spcAft>
                <a:spcPts val="0"/>
              </a:spcAft>
              <a:buClr>
                <a:srgbClr val="FFFFFF"/>
              </a:buClr>
              <a:buSzPts val="800"/>
              <a:buChar char="•"/>
              <a:defRPr/>
            </a:lvl9pPr>
          </a:lstStyle>
          <a:p>
            <a:pPr>
              <a:defRPr/>
            </a:pPr>
            <a:endParaRPr/>
          </a:p>
        </p:txBody>
      </p:sp>
      <p:sp>
        <p:nvSpPr>
          <p:cNvPr id="58" name="Google Shape;58;p14"/>
          <p:cNvSpPr txBox="1">
            <a:spLocks noGrp="1"/>
          </p:cNvSpPr>
          <p:nvPr>
            <p:ph type="sldNum" idx="12"/>
          </p:nvPr>
        </p:nvSpPr>
        <p:spPr bwMode="auto">
          <a:xfrm>
            <a:off x="4500563" y="4905375"/>
            <a:ext cx="138189" cy="140475"/>
          </a:xfrm>
          <a:prstGeom prst="rect">
            <a:avLst/>
          </a:prstGeom>
          <a:noFill/>
          <a:ln>
            <a:noFill/>
          </a:ln>
        </p:spPr>
        <p:txBody>
          <a:bodyPr spcFirstLastPara="1" wrap="square" lIns="19050" tIns="19050" rIns="19050" bIns="19050" anchor="b" anchorCtr="0">
            <a:spAutoFit/>
          </a:bodyPr>
          <a:lstStyle>
            <a:lvl1pPr marL="0" lvl="0" indent="0" algn="ctr">
              <a:lnSpc>
                <a:spcPct val="100000"/>
              </a:lnSpc>
              <a:spcBef>
                <a:spcPts val="0"/>
              </a:spcBef>
              <a:spcAft>
                <a:spcPts val="0"/>
              </a:spcAft>
              <a:buClr>
                <a:srgbClr val="000000"/>
              </a:buClr>
              <a:buSzPts val="700"/>
              <a:buFont typeface="Helvetica Neue"/>
              <a:buNone/>
              <a:defRPr sz="700">
                <a:solidFill>
                  <a:srgbClr val="000000"/>
                </a:solidFill>
                <a:latin typeface="Helvetica Neue"/>
                <a:ea typeface="Helvetica Neue"/>
                <a:cs typeface="Helvetica Neue"/>
              </a:defRPr>
            </a:lvl1pPr>
            <a:lvl2pPr marL="0" lvl="1" indent="0" algn="ctr">
              <a:lnSpc>
                <a:spcPct val="100000"/>
              </a:lnSpc>
              <a:spcBef>
                <a:spcPts val="0"/>
              </a:spcBef>
              <a:spcAft>
                <a:spcPts val="0"/>
              </a:spcAft>
              <a:buClr>
                <a:srgbClr val="000000"/>
              </a:buClr>
              <a:buSzPts val="700"/>
              <a:buFont typeface="Helvetica Neue"/>
              <a:buNone/>
              <a:defRPr sz="700">
                <a:solidFill>
                  <a:srgbClr val="000000"/>
                </a:solidFill>
                <a:latin typeface="Helvetica Neue"/>
                <a:ea typeface="Helvetica Neue"/>
                <a:cs typeface="Helvetica Neue"/>
              </a:defRPr>
            </a:lvl2pPr>
            <a:lvl3pPr marL="0" lvl="2" indent="0" algn="ctr">
              <a:lnSpc>
                <a:spcPct val="100000"/>
              </a:lnSpc>
              <a:spcBef>
                <a:spcPts val="0"/>
              </a:spcBef>
              <a:spcAft>
                <a:spcPts val="0"/>
              </a:spcAft>
              <a:buClr>
                <a:srgbClr val="000000"/>
              </a:buClr>
              <a:buSzPts val="700"/>
              <a:buFont typeface="Helvetica Neue"/>
              <a:buNone/>
              <a:defRPr sz="700">
                <a:solidFill>
                  <a:srgbClr val="000000"/>
                </a:solidFill>
                <a:latin typeface="Helvetica Neue"/>
                <a:ea typeface="Helvetica Neue"/>
                <a:cs typeface="Helvetica Neue"/>
              </a:defRPr>
            </a:lvl3pPr>
            <a:lvl4pPr marL="0" lvl="3" indent="0" algn="ctr">
              <a:lnSpc>
                <a:spcPct val="100000"/>
              </a:lnSpc>
              <a:spcBef>
                <a:spcPts val="0"/>
              </a:spcBef>
              <a:spcAft>
                <a:spcPts val="0"/>
              </a:spcAft>
              <a:buClr>
                <a:srgbClr val="000000"/>
              </a:buClr>
              <a:buSzPts val="700"/>
              <a:buFont typeface="Helvetica Neue"/>
              <a:buNone/>
              <a:defRPr sz="700">
                <a:solidFill>
                  <a:srgbClr val="000000"/>
                </a:solidFill>
                <a:latin typeface="Helvetica Neue"/>
                <a:ea typeface="Helvetica Neue"/>
                <a:cs typeface="Helvetica Neue"/>
              </a:defRPr>
            </a:lvl4pPr>
            <a:lvl5pPr marL="0" lvl="4" indent="0" algn="ctr">
              <a:lnSpc>
                <a:spcPct val="100000"/>
              </a:lnSpc>
              <a:spcBef>
                <a:spcPts val="0"/>
              </a:spcBef>
              <a:spcAft>
                <a:spcPts val="0"/>
              </a:spcAft>
              <a:buClr>
                <a:srgbClr val="000000"/>
              </a:buClr>
              <a:buSzPts val="700"/>
              <a:buFont typeface="Helvetica Neue"/>
              <a:buNone/>
              <a:defRPr sz="700">
                <a:solidFill>
                  <a:srgbClr val="000000"/>
                </a:solidFill>
                <a:latin typeface="Helvetica Neue"/>
                <a:ea typeface="Helvetica Neue"/>
                <a:cs typeface="Helvetica Neue"/>
              </a:defRPr>
            </a:lvl5pPr>
            <a:lvl6pPr marL="0" lvl="5" indent="0" algn="ctr">
              <a:lnSpc>
                <a:spcPct val="100000"/>
              </a:lnSpc>
              <a:spcBef>
                <a:spcPts val="0"/>
              </a:spcBef>
              <a:spcAft>
                <a:spcPts val="0"/>
              </a:spcAft>
              <a:buClr>
                <a:srgbClr val="000000"/>
              </a:buClr>
              <a:buSzPts val="700"/>
              <a:buFont typeface="Helvetica Neue"/>
              <a:buNone/>
              <a:defRPr sz="700">
                <a:solidFill>
                  <a:srgbClr val="000000"/>
                </a:solidFill>
                <a:latin typeface="Helvetica Neue"/>
                <a:ea typeface="Helvetica Neue"/>
                <a:cs typeface="Helvetica Neue"/>
              </a:defRPr>
            </a:lvl6pPr>
            <a:lvl7pPr marL="0" lvl="6" indent="0" algn="ctr">
              <a:lnSpc>
                <a:spcPct val="100000"/>
              </a:lnSpc>
              <a:spcBef>
                <a:spcPts val="0"/>
              </a:spcBef>
              <a:spcAft>
                <a:spcPts val="0"/>
              </a:spcAft>
              <a:buClr>
                <a:srgbClr val="000000"/>
              </a:buClr>
              <a:buSzPts val="700"/>
              <a:buFont typeface="Helvetica Neue"/>
              <a:buNone/>
              <a:defRPr sz="700">
                <a:solidFill>
                  <a:srgbClr val="000000"/>
                </a:solidFill>
                <a:latin typeface="Helvetica Neue"/>
                <a:ea typeface="Helvetica Neue"/>
                <a:cs typeface="Helvetica Neue"/>
              </a:defRPr>
            </a:lvl7pPr>
            <a:lvl8pPr marL="0" lvl="7" indent="0" algn="ctr">
              <a:lnSpc>
                <a:spcPct val="100000"/>
              </a:lnSpc>
              <a:spcBef>
                <a:spcPts val="0"/>
              </a:spcBef>
              <a:spcAft>
                <a:spcPts val="0"/>
              </a:spcAft>
              <a:buClr>
                <a:srgbClr val="000000"/>
              </a:buClr>
              <a:buSzPts val="700"/>
              <a:buFont typeface="Helvetica Neue"/>
              <a:buNone/>
              <a:defRPr sz="700">
                <a:solidFill>
                  <a:srgbClr val="000000"/>
                </a:solidFill>
                <a:latin typeface="Helvetica Neue"/>
                <a:ea typeface="Helvetica Neue"/>
                <a:cs typeface="Helvetica Neue"/>
              </a:defRPr>
            </a:lvl8pPr>
            <a:lvl9pPr marL="0" lvl="8" indent="0" algn="ctr">
              <a:lnSpc>
                <a:spcPct val="100000"/>
              </a:lnSpc>
              <a:spcBef>
                <a:spcPts val="0"/>
              </a:spcBef>
              <a:spcAft>
                <a:spcPts val="0"/>
              </a:spcAft>
              <a:buClr>
                <a:srgbClr val="000000"/>
              </a:buClr>
              <a:buSzPts val="700"/>
              <a:buFont typeface="Helvetica Neue"/>
              <a:buNone/>
              <a:defRPr sz="700">
                <a:solidFill>
                  <a:srgbClr val="000000"/>
                </a:solidFill>
                <a:latin typeface="Helvetica Neue"/>
                <a:ea typeface="Helvetica Neue"/>
                <a:cs typeface="Helvetica Neue"/>
              </a:defRPr>
            </a:lvl9pPr>
          </a:lstStyle>
          <a:p>
            <a:pPr marL="0" lvl="0" indent="0" algn="ctr">
              <a:spcBef>
                <a:spcPts val="0"/>
              </a:spcBef>
              <a:spcAft>
                <a:spcPts val="0"/>
              </a:spcAft>
              <a:buNone/>
              <a:defRPr/>
            </a:pPr>
            <a:fld id="{00000000-1234-1234-1234-123412341234}" type="slidenum">
              <a:rPr lang="en-GB"/>
              <a:t>11</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Section Title" preserve="0" showMasterPhAnim="0" showMasterSp="1" userDrawn="1">
  <p:cSld name="Section Title">
    <p:bg>
      <p:bgPr shadeToTitle="0">
        <a:blipFill>
          <a:blip r:embed="rId2">
            <a:alphaModFix/>
          </a:blip>
          <a:stretch/>
        </a:blipFill>
      </p:bgPr>
    </p:bg>
    <p:spTree>
      <p:nvGrpSpPr>
        <p:cNvPr id="1" name=""/>
        <p:cNvGrpSpPr/>
        <p:nvPr/>
      </p:nvGrpSpPr>
      <p:grpSpPr bwMode="auto">
        <a:xfrm>
          <a:off x="0" y="0"/>
          <a:ext cx="0" cy="0"/>
          <a:chOff x="0" y="0"/>
          <a:chExt cx="0" cy="0"/>
        </a:xfrm>
      </p:grpSpPr>
      <p:sp>
        <p:nvSpPr>
          <p:cNvPr id="60" name="Google Shape;60;p15"/>
          <p:cNvSpPr txBox="1">
            <a:spLocks noGrp="1"/>
          </p:cNvSpPr>
          <p:nvPr>
            <p:ph type="body" idx="1"/>
          </p:nvPr>
        </p:nvSpPr>
        <p:spPr bwMode="auto">
          <a:xfrm>
            <a:off x="2053637" y="4330774"/>
            <a:ext cx="5238751" cy="238868"/>
          </a:xfrm>
          <a:prstGeom prst="rect">
            <a:avLst/>
          </a:prstGeom>
          <a:noFill/>
          <a:ln>
            <a:noFill/>
          </a:ln>
        </p:spPr>
        <p:txBody>
          <a:bodyPr spcFirstLastPara="1" wrap="square" lIns="17150" tIns="17150" rIns="17150" bIns="17150" anchor="t" anchorCtr="0">
            <a:normAutofit/>
          </a:bodyPr>
          <a:lstStyle>
            <a:lvl1pPr marL="457200" lvl="0" indent="-228600" algn="l">
              <a:lnSpc>
                <a:spcPct val="100000"/>
              </a:lnSpc>
              <a:spcBef>
                <a:spcPts val="0"/>
              </a:spcBef>
              <a:spcAft>
                <a:spcPts val="0"/>
              </a:spcAft>
              <a:buClr>
                <a:srgbClr val="FFFFFF"/>
              </a:buClr>
              <a:buSzPts val="700"/>
              <a:buNone/>
              <a:defRPr/>
            </a:lvl1pPr>
            <a:lvl2pPr marL="914400" lvl="1" indent="-279400" algn="l">
              <a:lnSpc>
                <a:spcPct val="100000"/>
              </a:lnSpc>
              <a:spcBef>
                <a:spcPts val="0"/>
              </a:spcBef>
              <a:spcAft>
                <a:spcPts val="0"/>
              </a:spcAft>
              <a:buClr>
                <a:srgbClr val="FFFFFF"/>
              </a:buClr>
              <a:buSzPts val="800"/>
              <a:buChar char="•"/>
              <a:defRPr/>
            </a:lvl2pPr>
            <a:lvl3pPr marL="1371600" lvl="2" indent="-279400" algn="l">
              <a:lnSpc>
                <a:spcPct val="100000"/>
              </a:lnSpc>
              <a:spcBef>
                <a:spcPts val="0"/>
              </a:spcBef>
              <a:spcAft>
                <a:spcPts val="0"/>
              </a:spcAft>
              <a:buClr>
                <a:srgbClr val="FFFFFF"/>
              </a:buClr>
              <a:buSzPts val="800"/>
              <a:buChar char="•"/>
              <a:defRPr/>
            </a:lvl3pPr>
            <a:lvl4pPr marL="1828800" lvl="3" indent="-279400" algn="l">
              <a:lnSpc>
                <a:spcPct val="100000"/>
              </a:lnSpc>
              <a:spcBef>
                <a:spcPts val="0"/>
              </a:spcBef>
              <a:spcAft>
                <a:spcPts val="0"/>
              </a:spcAft>
              <a:buClr>
                <a:srgbClr val="FFFFFF"/>
              </a:buClr>
              <a:buSzPts val="800"/>
              <a:buChar char="•"/>
              <a:defRPr/>
            </a:lvl4pPr>
            <a:lvl5pPr marL="2286000" lvl="4" indent="-279400" algn="l">
              <a:lnSpc>
                <a:spcPct val="100000"/>
              </a:lnSpc>
              <a:spcBef>
                <a:spcPts val="0"/>
              </a:spcBef>
              <a:spcAft>
                <a:spcPts val="0"/>
              </a:spcAft>
              <a:buClr>
                <a:srgbClr val="FFFFFF"/>
              </a:buClr>
              <a:buSzPts val="800"/>
              <a:buChar char="•"/>
              <a:defRPr/>
            </a:lvl5pPr>
            <a:lvl6pPr marL="2743200" lvl="5" indent="-279400" algn="l">
              <a:lnSpc>
                <a:spcPct val="100000"/>
              </a:lnSpc>
              <a:spcBef>
                <a:spcPts val="0"/>
              </a:spcBef>
              <a:spcAft>
                <a:spcPts val="0"/>
              </a:spcAft>
              <a:buClr>
                <a:srgbClr val="FFFFFF"/>
              </a:buClr>
              <a:buSzPts val="800"/>
              <a:buChar char="•"/>
              <a:defRPr/>
            </a:lvl6pPr>
            <a:lvl7pPr marL="3200400" lvl="6" indent="-279400" algn="l">
              <a:lnSpc>
                <a:spcPct val="100000"/>
              </a:lnSpc>
              <a:spcBef>
                <a:spcPts val="0"/>
              </a:spcBef>
              <a:spcAft>
                <a:spcPts val="0"/>
              </a:spcAft>
              <a:buClr>
                <a:srgbClr val="FFFFFF"/>
              </a:buClr>
              <a:buSzPts val="800"/>
              <a:buChar char="•"/>
              <a:defRPr/>
            </a:lvl7pPr>
            <a:lvl8pPr marL="3657600" lvl="7" indent="-279400" algn="l">
              <a:lnSpc>
                <a:spcPct val="100000"/>
              </a:lnSpc>
              <a:spcBef>
                <a:spcPts val="0"/>
              </a:spcBef>
              <a:spcAft>
                <a:spcPts val="0"/>
              </a:spcAft>
              <a:buClr>
                <a:srgbClr val="FFFFFF"/>
              </a:buClr>
              <a:buSzPts val="800"/>
              <a:buChar char="•"/>
              <a:defRPr/>
            </a:lvl8pPr>
            <a:lvl9pPr marL="4114800" lvl="8" indent="-279400" algn="l">
              <a:lnSpc>
                <a:spcPct val="100000"/>
              </a:lnSpc>
              <a:spcBef>
                <a:spcPts val="0"/>
              </a:spcBef>
              <a:spcAft>
                <a:spcPts val="0"/>
              </a:spcAft>
              <a:buClr>
                <a:srgbClr val="FFFFFF"/>
              </a:buClr>
              <a:buSzPts val="800"/>
              <a:buChar char="•"/>
              <a:defRPr/>
            </a:lvl9pPr>
          </a:lstStyle>
          <a:p>
            <a:pPr>
              <a:defRPr/>
            </a:pPr>
            <a:endParaRPr/>
          </a:p>
        </p:txBody>
      </p:sp>
      <p:sp>
        <p:nvSpPr>
          <p:cNvPr id="61" name="Google Shape;61;p15"/>
          <p:cNvSpPr txBox="1">
            <a:spLocks noGrp="1"/>
          </p:cNvSpPr>
          <p:nvPr>
            <p:ph type="body" idx="2"/>
          </p:nvPr>
        </p:nvSpPr>
        <p:spPr bwMode="auto">
          <a:xfrm>
            <a:off x="303212" y="1448591"/>
            <a:ext cx="5238751" cy="885381"/>
          </a:xfrm>
          <a:prstGeom prst="rect">
            <a:avLst/>
          </a:prstGeom>
          <a:noFill/>
          <a:ln>
            <a:noFill/>
          </a:ln>
        </p:spPr>
        <p:txBody>
          <a:bodyPr spcFirstLastPara="1" wrap="square" lIns="19050" tIns="19050" rIns="19050" bIns="19050" anchor="t" anchorCtr="0">
            <a:normAutofit/>
          </a:bodyPr>
          <a:lstStyle>
            <a:lvl1pPr marL="457200" lvl="0" indent="-228600" algn="l">
              <a:lnSpc>
                <a:spcPct val="100000"/>
              </a:lnSpc>
              <a:spcBef>
                <a:spcPts val="0"/>
              </a:spcBef>
              <a:spcAft>
                <a:spcPts val="0"/>
              </a:spcAft>
              <a:buClr>
                <a:srgbClr val="141ACC"/>
              </a:buClr>
              <a:buSzPts val="2400"/>
              <a:buFont typeface="Arial"/>
              <a:buNone/>
              <a:defRPr sz="2400">
                <a:solidFill>
                  <a:srgbClr val="141ACC"/>
                </a:solidFill>
              </a:defRPr>
            </a:lvl1pPr>
            <a:lvl2pPr marL="914400" lvl="1" indent="-279400" algn="l">
              <a:lnSpc>
                <a:spcPct val="100000"/>
              </a:lnSpc>
              <a:spcBef>
                <a:spcPts val="0"/>
              </a:spcBef>
              <a:spcAft>
                <a:spcPts val="0"/>
              </a:spcAft>
              <a:buClr>
                <a:srgbClr val="FFFFFF"/>
              </a:buClr>
              <a:buSzPts val="800"/>
              <a:buChar char="•"/>
              <a:defRPr/>
            </a:lvl2pPr>
            <a:lvl3pPr marL="1371600" lvl="2" indent="-279400" algn="l">
              <a:lnSpc>
                <a:spcPct val="100000"/>
              </a:lnSpc>
              <a:spcBef>
                <a:spcPts val="0"/>
              </a:spcBef>
              <a:spcAft>
                <a:spcPts val="0"/>
              </a:spcAft>
              <a:buClr>
                <a:srgbClr val="FFFFFF"/>
              </a:buClr>
              <a:buSzPts val="800"/>
              <a:buChar char="•"/>
              <a:defRPr/>
            </a:lvl3pPr>
            <a:lvl4pPr marL="1828800" lvl="3" indent="-279400" algn="l">
              <a:lnSpc>
                <a:spcPct val="100000"/>
              </a:lnSpc>
              <a:spcBef>
                <a:spcPts val="0"/>
              </a:spcBef>
              <a:spcAft>
                <a:spcPts val="0"/>
              </a:spcAft>
              <a:buClr>
                <a:srgbClr val="FFFFFF"/>
              </a:buClr>
              <a:buSzPts val="800"/>
              <a:buChar char="•"/>
              <a:defRPr/>
            </a:lvl4pPr>
            <a:lvl5pPr marL="2286000" lvl="4" indent="-279400" algn="l">
              <a:lnSpc>
                <a:spcPct val="100000"/>
              </a:lnSpc>
              <a:spcBef>
                <a:spcPts val="0"/>
              </a:spcBef>
              <a:spcAft>
                <a:spcPts val="0"/>
              </a:spcAft>
              <a:buClr>
                <a:srgbClr val="FFFFFF"/>
              </a:buClr>
              <a:buSzPts val="800"/>
              <a:buChar char="•"/>
              <a:defRPr/>
            </a:lvl5pPr>
            <a:lvl6pPr marL="2743200" lvl="5" indent="-279400" algn="l">
              <a:lnSpc>
                <a:spcPct val="100000"/>
              </a:lnSpc>
              <a:spcBef>
                <a:spcPts val="0"/>
              </a:spcBef>
              <a:spcAft>
                <a:spcPts val="0"/>
              </a:spcAft>
              <a:buClr>
                <a:srgbClr val="FFFFFF"/>
              </a:buClr>
              <a:buSzPts val="800"/>
              <a:buChar char="•"/>
              <a:defRPr/>
            </a:lvl6pPr>
            <a:lvl7pPr marL="3200400" lvl="6" indent="-279400" algn="l">
              <a:lnSpc>
                <a:spcPct val="100000"/>
              </a:lnSpc>
              <a:spcBef>
                <a:spcPts val="0"/>
              </a:spcBef>
              <a:spcAft>
                <a:spcPts val="0"/>
              </a:spcAft>
              <a:buClr>
                <a:srgbClr val="FFFFFF"/>
              </a:buClr>
              <a:buSzPts val="800"/>
              <a:buChar char="•"/>
              <a:defRPr/>
            </a:lvl7pPr>
            <a:lvl8pPr marL="3657600" lvl="7" indent="-279400" algn="l">
              <a:lnSpc>
                <a:spcPct val="100000"/>
              </a:lnSpc>
              <a:spcBef>
                <a:spcPts val="0"/>
              </a:spcBef>
              <a:spcAft>
                <a:spcPts val="0"/>
              </a:spcAft>
              <a:buClr>
                <a:srgbClr val="FFFFFF"/>
              </a:buClr>
              <a:buSzPts val="800"/>
              <a:buChar char="•"/>
              <a:defRPr/>
            </a:lvl8pPr>
            <a:lvl9pPr marL="4114800" lvl="8" indent="-279400" algn="l">
              <a:lnSpc>
                <a:spcPct val="100000"/>
              </a:lnSpc>
              <a:spcBef>
                <a:spcPts val="0"/>
              </a:spcBef>
              <a:spcAft>
                <a:spcPts val="0"/>
              </a:spcAft>
              <a:buClr>
                <a:srgbClr val="FFFFFF"/>
              </a:buClr>
              <a:buSzPts val="800"/>
              <a:buChar char="•"/>
              <a:defRPr/>
            </a:lvl9pPr>
          </a:lstStyle>
          <a:p>
            <a:pPr>
              <a:defRPr/>
            </a:pPr>
            <a:endParaRPr/>
          </a:p>
        </p:txBody>
      </p:sp>
      <p:sp>
        <p:nvSpPr>
          <p:cNvPr id="62" name="Google Shape;62;p15"/>
          <p:cNvSpPr txBox="1">
            <a:spLocks noGrp="1"/>
          </p:cNvSpPr>
          <p:nvPr>
            <p:ph type="title"/>
          </p:nvPr>
        </p:nvSpPr>
        <p:spPr bwMode="auto">
          <a:xfrm>
            <a:off x="303212" y="704906"/>
            <a:ext cx="5238752" cy="885381"/>
          </a:xfrm>
          <a:prstGeom prst="rect">
            <a:avLst/>
          </a:prstGeom>
          <a:noFill/>
          <a:ln>
            <a:noFill/>
          </a:ln>
        </p:spPr>
        <p:txBody>
          <a:bodyPr spcFirstLastPara="1" wrap="square" lIns="19050" tIns="19050" rIns="19050" bIns="19050" anchor="t" anchorCtr="0">
            <a:normAutofit/>
          </a:bodyPr>
          <a:lstStyle>
            <a:lvl1pPr lvl="0" algn="l">
              <a:lnSpc>
                <a:spcPct val="80000"/>
              </a:lnSpc>
              <a:spcBef>
                <a:spcPts val="0"/>
              </a:spcBef>
              <a:spcAft>
                <a:spcPts val="0"/>
              </a:spcAft>
              <a:buClr>
                <a:srgbClr val="141ACC"/>
              </a:buClr>
              <a:buSzPts val="3400"/>
              <a:buFont typeface="Arial"/>
              <a:buNone/>
              <a:defRPr>
                <a:solidFill>
                  <a:srgbClr val="141ACC"/>
                </a:solidFill>
              </a:defRPr>
            </a:lvl1pPr>
            <a:lvl2pPr lvl="1" algn="l">
              <a:lnSpc>
                <a:spcPct val="80000"/>
              </a:lnSpc>
              <a:spcBef>
                <a:spcPts val="0"/>
              </a:spcBef>
              <a:spcAft>
                <a:spcPts val="0"/>
              </a:spcAft>
              <a:buClr>
                <a:srgbClr val="000000"/>
              </a:buClr>
              <a:buSzPts val="700"/>
              <a:buNone/>
              <a:defRPr/>
            </a:lvl2pPr>
            <a:lvl3pPr lvl="2" algn="l">
              <a:lnSpc>
                <a:spcPct val="80000"/>
              </a:lnSpc>
              <a:spcBef>
                <a:spcPts val="0"/>
              </a:spcBef>
              <a:spcAft>
                <a:spcPts val="0"/>
              </a:spcAft>
              <a:buClr>
                <a:srgbClr val="000000"/>
              </a:buClr>
              <a:buSzPts val="700"/>
              <a:buNone/>
              <a:defRPr/>
            </a:lvl3pPr>
            <a:lvl4pPr lvl="3" algn="l">
              <a:lnSpc>
                <a:spcPct val="80000"/>
              </a:lnSpc>
              <a:spcBef>
                <a:spcPts val="0"/>
              </a:spcBef>
              <a:spcAft>
                <a:spcPts val="0"/>
              </a:spcAft>
              <a:buClr>
                <a:srgbClr val="000000"/>
              </a:buClr>
              <a:buSzPts val="700"/>
              <a:buNone/>
              <a:defRPr/>
            </a:lvl4pPr>
            <a:lvl5pPr lvl="4" algn="l">
              <a:lnSpc>
                <a:spcPct val="80000"/>
              </a:lnSpc>
              <a:spcBef>
                <a:spcPts val="0"/>
              </a:spcBef>
              <a:spcAft>
                <a:spcPts val="0"/>
              </a:spcAft>
              <a:buClr>
                <a:srgbClr val="000000"/>
              </a:buClr>
              <a:buSzPts val="700"/>
              <a:buNone/>
              <a:defRPr/>
            </a:lvl5pPr>
            <a:lvl6pPr lvl="5" algn="l">
              <a:lnSpc>
                <a:spcPct val="80000"/>
              </a:lnSpc>
              <a:spcBef>
                <a:spcPts val="0"/>
              </a:spcBef>
              <a:spcAft>
                <a:spcPts val="0"/>
              </a:spcAft>
              <a:buClr>
                <a:srgbClr val="000000"/>
              </a:buClr>
              <a:buSzPts val="700"/>
              <a:buNone/>
              <a:defRPr/>
            </a:lvl6pPr>
            <a:lvl7pPr lvl="6" algn="l">
              <a:lnSpc>
                <a:spcPct val="80000"/>
              </a:lnSpc>
              <a:spcBef>
                <a:spcPts val="0"/>
              </a:spcBef>
              <a:spcAft>
                <a:spcPts val="0"/>
              </a:spcAft>
              <a:buClr>
                <a:srgbClr val="000000"/>
              </a:buClr>
              <a:buSzPts val="700"/>
              <a:buNone/>
              <a:defRPr/>
            </a:lvl7pPr>
            <a:lvl8pPr lvl="7" algn="l">
              <a:lnSpc>
                <a:spcPct val="80000"/>
              </a:lnSpc>
              <a:spcBef>
                <a:spcPts val="0"/>
              </a:spcBef>
              <a:spcAft>
                <a:spcPts val="0"/>
              </a:spcAft>
              <a:buClr>
                <a:srgbClr val="000000"/>
              </a:buClr>
              <a:buSzPts val="700"/>
              <a:buNone/>
              <a:defRPr/>
            </a:lvl8pPr>
            <a:lvl9pPr lvl="8" algn="l">
              <a:lnSpc>
                <a:spcPct val="80000"/>
              </a:lnSpc>
              <a:spcBef>
                <a:spcPts val="0"/>
              </a:spcBef>
              <a:spcAft>
                <a:spcPts val="0"/>
              </a:spcAft>
              <a:buClr>
                <a:srgbClr val="000000"/>
              </a:buClr>
              <a:buSzPts val="700"/>
              <a:buNone/>
              <a:defRPr/>
            </a:lvl9pPr>
          </a:lstStyle>
          <a:p>
            <a:pPr>
              <a:defRPr/>
            </a:pPr>
            <a:endParaRPr/>
          </a:p>
        </p:txBody>
      </p:sp>
      <p:sp>
        <p:nvSpPr>
          <p:cNvPr id="63" name="Google Shape;63;p15"/>
          <p:cNvSpPr txBox="1">
            <a:spLocks noGrp="1"/>
          </p:cNvSpPr>
          <p:nvPr>
            <p:ph type="sldNum" idx="12"/>
          </p:nvPr>
        </p:nvSpPr>
        <p:spPr bwMode="auto">
          <a:xfrm>
            <a:off x="4500563" y="4905375"/>
            <a:ext cx="138189" cy="140475"/>
          </a:xfrm>
          <a:prstGeom prst="rect">
            <a:avLst/>
          </a:prstGeom>
          <a:noFill/>
          <a:ln>
            <a:noFill/>
          </a:ln>
        </p:spPr>
        <p:txBody>
          <a:bodyPr spcFirstLastPara="1" wrap="square" lIns="19050" tIns="19050" rIns="19050" bIns="19050" anchor="b" anchorCtr="0">
            <a:spAutoFit/>
          </a:bodyPr>
          <a:lstStyle>
            <a:lvl1pPr marL="0" lvl="0" indent="0" algn="ctr">
              <a:lnSpc>
                <a:spcPct val="100000"/>
              </a:lnSpc>
              <a:spcBef>
                <a:spcPts val="0"/>
              </a:spcBef>
              <a:spcAft>
                <a:spcPts val="0"/>
              </a:spcAft>
              <a:buClr>
                <a:srgbClr val="000000"/>
              </a:buClr>
              <a:buSzPts val="700"/>
              <a:buFont typeface="Helvetica Neue"/>
              <a:buNone/>
              <a:defRPr sz="700">
                <a:solidFill>
                  <a:srgbClr val="000000"/>
                </a:solidFill>
                <a:latin typeface="Helvetica Neue"/>
                <a:ea typeface="Helvetica Neue"/>
                <a:cs typeface="Helvetica Neue"/>
              </a:defRPr>
            </a:lvl1pPr>
            <a:lvl2pPr marL="0" lvl="1" indent="0" algn="ctr">
              <a:lnSpc>
                <a:spcPct val="100000"/>
              </a:lnSpc>
              <a:spcBef>
                <a:spcPts val="0"/>
              </a:spcBef>
              <a:spcAft>
                <a:spcPts val="0"/>
              </a:spcAft>
              <a:buClr>
                <a:srgbClr val="000000"/>
              </a:buClr>
              <a:buSzPts val="700"/>
              <a:buFont typeface="Helvetica Neue"/>
              <a:buNone/>
              <a:defRPr sz="700">
                <a:solidFill>
                  <a:srgbClr val="000000"/>
                </a:solidFill>
                <a:latin typeface="Helvetica Neue"/>
                <a:ea typeface="Helvetica Neue"/>
                <a:cs typeface="Helvetica Neue"/>
              </a:defRPr>
            </a:lvl2pPr>
            <a:lvl3pPr marL="0" lvl="2" indent="0" algn="ctr">
              <a:lnSpc>
                <a:spcPct val="100000"/>
              </a:lnSpc>
              <a:spcBef>
                <a:spcPts val="0"/>
              </a:spcBef>
              <a:spcAft>
                <a:spcPts val="0"/>
              </a:spcAft>
              <a:buClr>
                <a:srgbClr val="000000"/>
              </a:buClr>
              <a:buSzPts val="700"/>
              <a:buFont typeface="Helvetica Neue"/>
              <a:buNone/>
              <a:defRPr sz="700">
                <a:solidFill>
                  <a:srgbClr val="000000"/>
                </a:solidFill>
                <a:latin typeface="Helvetica Neue"/>
                <a:ea typeface="Helvetica Neue"/>
                <a:cs typeface="Helvetica Neue"/>
              </a:defRPr>
            </a:lvl3pPr>
            <a:lvl4pPr marL="0" lvl="3" indent="0" algn="ctr">
              <a:lnSpc>
                <a:spcPct val="100000"/>
              </a:lnSpc>
              <a:spcBef>
                <a:spcPts val="0"/>
              </a:spcBef>
              <a:spcAft>
                <a:spcPts val="0"/>
              </a:spcAft>
              <a:buClr>
                <a:srgbClr val="000000"/>
              </a:buClr>
              <a:buSzPts val="700"/>
              <a:buFont typeface="Helvetica Neue"/>
              <a:buNone/>
              <a:defRPr sz="700">
                <a:solidFill>
                  <a:srgbClr val="000000"/>
                </a:solidFill>
                <a:latin typeface="Helvetica Neue"/>
                <a:ea typeface="Helvetica Neue"/>
                <a:cs typeface="Helvetica Neue"/>
              </a:defRPr>
            </a:lvl4pPr>
            <a:lvl5pPr marL="0" lvl="4" indent="0" algn="ctr">
              <a:lnSpc>
                <a:spcPct val="100000"/>
              </a:lnSpc>
              <a:spcBef>
                <a:spcPts val="0"/>
              </a:spcBef>
              <a:spcAft>
                <a:spcPts val="0"/>
              </a:spcAft>
              <a:buClr>
                <a:srgbClr val="000000"/>
              </a:buClr>
              <a:buSzPts val="700"/>
              <a:buFont typeface="Helvetica Neue"/>
              <a:buNone/>
              <a:defRPr sz="700">
                <a:solidFill>
                  <a:srgbClr val="000000"/>
                </a:solidFill>
                <a:latin typeface="Helvetica Neue"/>
                <a:ea typeface="Helvetica Neue"/>
                <a:cs typeface="Helvetica Neue"/>
              </a:defRPr>
            </a:lvl5pPr>
            <a:lvl6pPr marL="0" lvl="5" indent="0" algn="ctr">
              <a:lnSpc>
                <a:spcPct val="100000"/>
              </a:lnSpc>
              <a:spcBef>
                <a:spcPts val="0"/>
              </a:spcBef>
              <a:spcAft>
                <a:spcPts val="0"/>
              </a:spcAft>
              <a:buClr>
                <a:srgbClr val="000000"/>
              </a:buClr>
              <a:buSzPts val="700"/>
              <a:buFont typeface="Helvetica Neue"/>
              <a:buNone/>
              <a:defRPr sz="700">
                <a:solidFill>
                  <a:srgbClr val="000000"/>
                </a:solidFill>
                <a:latin typeface="Helvetica Neue"/>
                <a:ea typeface="Helvetica Neue"/>
                <a:cs typeface="Helvetica Neue"/>
              </a:defRPr>
            </a:lvl6pPr>
            <a:lvl7pPr marL="0" lvl="6" indent="0" algn="ctr">
              <a:lnSpc>
                <a:spcPct val="100000"/>
              </a:lnSpc>
              <a:spcBef>
                <a:spcPts val="0"/>
              </a:spcBef>
              <a:spcAft>
                <a:spcPts val="0"/>
              </a:spcAft>
              <a:buClr>
                <a:srgbClr val="000000"/>
              </a:buClr>
              <a:buSzPts val="700"/>
              <a:buFont typeface="Helvetica Neue"/>
              <a:buNone/>
              <a:defRPr sz="700">
                <a:solidFill>
                  <a:srgbClr val="000000"/>
                </a:solidFill>
                <a:latin typeface="Helvetica Neue"/>
                <a:ea typeface="Helvetica Neue"/>
                <a:cs typeface="Helvetica Neue"/>
              </a:defRPr>
            </a:lvl7pPr>
            <a:lvl8pPr marL="0" lvl="7" indent="0" algn="ctr">
              <a:lnSpc>
                <a:spcPct val="100000"/>
              </a:lnSpc>
              <a:spcBef>
                <a:spcPts val="0"/>
              </a:spcBef>
              <a:spcAft>
                <a:spcPts val="0"/>
              </a:spcAft>
              <a:buClr>
                <a:srgbClr val="000000"/>
              </a:buClr>
              <a:buSzPts val="700"/>
              <a:buFont typeface="Helvetica Neue"/>
              <a:buNone/>
              <a:defRPr sz="700">
                <a:solidFill>
                  <a:srgbClr val="000000"/>
                </a:solidFill>
                <a:latin typeface="Helvetica Neue"/>
                <a:ea typeface="Helvetica Neue"/>
                <a:cs typeface="Helvetica Neue"/>
              </a:defRPr>
            </a:lvl8pPr>
            <a:lvl9pPr marL="0" lvl="8" indent="0" algn="ctr">
              <a:lnSpc>
                <a:spcPct val="100000"/>
              </a:lnSpc>
              <a:spcBef>
                <a:spcPts val="0"/>
              </a:spcBef>
              <a:spcAft>
                <a:spcPts val="0"/>
              </a:spcAft>
              <a:buClr>
                <a:srgbClr val="000000"/>
              </a:buClr>
              <a:buSzPts val="700"/>
              <a:buFont typeface="Helvetica Neue"/>
              <a:buNone/>
              <a:defRPr sz="700">
                <a:solidFill>
                  <a:srgbClr val="000000"/>
                </a:solidFill>
                <a:latin typeface="Helvetica Neue"/>
                <a:ea typeface="Helvetica Neue"/>
                <a:cs typeface="Helvetica Neue"/>
              </a:defRPr>
            </a:lvl9pPr>
          </a:lstStyle>
          <a:p>
            <a:pPr marL="0" lvl="0" indent="0" algn="ctr">
              <a:spcBef>
                <a:spcPts val="0"/>
              </a:spcBef>
              <a:spcAft>
                <a:spcPts val="0"/>
              </a:spcAft>
              <a:buNone/>
              <a:defRPr/>
            </a:pPr>
            <a:fld id="{00000000-1234-1234-1234-123412341234}" type="slidenum">
              <a:rPr lang="en-GB"/>
              <a:t>10</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Page Title" preserve="0" showMasterPhAnim="0" showMasterSp="1" userDrawn="1">
  <p:cSld name="Page Title">
    <p:bg>
      <p:bgPr shadeToTitle="0">
        <a:blipFill>
          <a:blip r:embed="rId2">
            <a:alphaModFix/>
          </a:blip>
          <a:stretch/>
        </a:blipFill>
      </p:bgPr>
    </p:bg>
    <p:spTree>
      <p:nvGrpSpPr>
        <p:cNvPr id="1" name=""/>
        <p:cNvGrpSpPr/>
        <p:nvPr/>
      </p:nvGrpSpPr>
      <p:grpSpPr bwMode="auto">
        <a:xfrm>
          <a:off x="0" y="0"/>
          <a:ext cx="0" cy="0"/>
          <a:chOff x="0" y="0"/>
          <a:chExt cx="0" cy="0"/>
        </a:xfrm>
      </p:grpSpPr>
      <p:sp>
        <p:nvSpPr>
          <p:cNvPr id="65" name="Google Shape;65;p16"/>
          <p:cNvSpPr txBox="1">
            <a:spLocks noGrp="1"/>
          </p:cNvSpPr>
          <p:nvPr>
            <p:ph type="body" idx="1"/>
          </p:nvPr>
        </p:nvSpPr>
        <p:spPr bwMode="auto">
          <a:xfrm>
            <a:off x="306737" y="1903140"/>
            <a:ext cx="7265131" cy="2295572"/>
          </a:xfrm>
          <a:prstGeom prst="rect">
            <a:avLst/>
          </a:prstGeom>
          <a:noFill/>
          <a:ln>
            <a:noFill/>
          </a:ln>
        </p:spPr>
        <p:txBody>
          <a:bodyPr spcFirstLastPara="1" wrap="square" lIns="19050" tIns="19050" rIns="19050" bIns="19050" anchor="t" anchorCtr="0">
            <a:normAutofit/>
          </a:bodyPr>
          <a:lstStyle>
            <a:lvl1pPr marL="457200" lvl="0" indent="-368300" algn="l">
              <a:lnSpc>
                <a:spcPct val="90000"/>
              </a:lnSpc>
              <a:spcBef>
                <a:spcPts val="1700"/>
              </a:spcBef>
              <a:spcAft>
                <a:spcPts val="0"/>
              </a:spcAft>
              <a:buClr>
                <a:srgbClr val="141ACC"/>
              </a:buClr>
              <a:buSzPts val="2200"/>
              <a:buFont typeface="Arial"/>
              <a:buChar char="•"/>
              <a:defRPr sz="1800">
                <a:solidFill>
                  <a:srgbClr val="141ACC"/>
                </a:solidFill>
              </a:defRPr>
            </a:lvl1pPr>
            <a:lvl2pPr marL="914400" lvl="1" indent="-368300" algn="l">
              <a:lnSpc>
                <a:spcPct val="90000"/>
              </a:lnSpc>
              <a:spcBef>
                <a:spcPts val="1700"/>
              </a:spcBef>
              <a:spcAft>
                <a:spcPts val="0"/>
              </a:spcAft>
              <a:buClr>
                <a:srgbClr val="141ACC"/>
              </a:buClr>
              <a:buSzPts val="2200"/>
              <a:buFont typeface="Arial"/>
              <a:buChar char="–"/>
              <a:defRPr sz="1800">
                <a:solidFill>
                  <a:srgbClr val="141ACC"/>
                </a:solidFill>
              </a:defRPr>
            </a:lvl2pPr>
            <a:lvl3pPr marL="1371600" lvl="2" indent="-368300" algn="l">
              <a:lnSpc>
                <a:spcPct val="90000"/>
              </a:lnSpc>
              <a:spcBef>
                <a:spcPts val="1700"/>
              </a:spcBef>
              <a:spcAft>
                <a:spcPts val="0"/>
              </a:spcAft>
              <a:buClr>
                <a:srgbClr val="141ACC"/>
              </a:buClr>
              <a:buSzPts val="2200"/>
              <a:buFont typeface="Arial"/>
              <a:buChar char="•"/>
              <a:defRPr sz="1800">
                <a:solidFill>
                  <a:srgbClr val="141ACC"/>
                </a:solidFill>
              </a:defRPr>
            </a:lvl3pPr>
            <a:lvl4pPr marL="1828800" lvl="3" indent="-368300" algn="l">
              <a:lnSpc>
                <a:spcPct val="90000"/>
              </a:lnSpc>
              <a:spcBef>
                <a:spcPts val="1700"/>
              </a:spcBef>
              <a:spcAft>
                <a:spcPts val="0"/>
              </a:spcAft>
              <a:buClr>
                <a:srgbClr val="141ACC"/>
              </a:buClr>
              <a:buSzPts val="2200"/>
              <a:buFont typeface="Arial"/>
              <a:buChar char="•"/>
              <a:defRPr sz="1800">
                <a:solidFill>
                  <a:srgbClr val="141ACC"/>
                </a:solidFill>
              </a:defRPr>
            </a:lvl4pPr>
            <a:lvl5pPr marL="2286000" lvl="4" indent="-368300" algn="l">
              <a:lnSpc>
                <a:spcPct val="90000"/>
              </a:lnSpc>
              <a:spcBef>
                <a:spcPts val="1700"/>
              </a:spcBef>
              <a:spcAft>
                <a:spcPts val="0"/>
              </a:spcAft>
              <a:buClr>
                <a:srgbClr val="141ACC"/>
              </a:buClr>
              <a:buSzPts val="2200"/>
              <a:buFont typeface="Arial"/>
              <a:buChar char="•"/>
              <a:defRPr sz="1800">
                <a:solidFill>
                  <a:srgbClr val="141ACC"/>
                </a:solidFill>
              </a:defRPr>
            </a:lvl5pPr>
            <a:lvl6pPr marL="2743200" lvl="5" indent="-279400" algn="l">
              <a:lnSpc>
                <a:spcPct val="100000"/>
              </a:lnSpc>
              <a:spcBef>
                <a:spcPts val="0"/>
              </a:spcBef>
              <a:spcAft>
                <a:spcPts val="0"/>
              </a:spcAft>
              <a:buClr>
                <a:srgbClr val="FFFFFF"/>
              </a:buClr>
              <a:buSzPts val="800"/>
              <a:buChar char="•"/>
              <a:defRPr/>
            </a:lvl6pPr>
            <a:lvl7pPr marL="3200400" lvl="6" indent="-279400" algn="l">
              <a:lnSpc>
                <a:spcPct val="100000"/>
              </a:lnSpc>
              <a:spcBef>
                <a:spcPts val="0"/>
              </a:spcBef>
              <a:spcAft>
                <a:spcPts val="0"/>
              </a:spcAft>
              <a:buClr>
                <a:srgbClr val="FFFFFF"/>
              </a:buClr>
              <a:buSzPts val="800"/>
              <a:buChar char="•"/>
              <a:defRPr/>
            </a:lvl7pPr>
            <a:lvl8pPr marL="3657600" lvl="7" indent="-279400" algn="l">
              <a:lnSpc>
                <a:spcPct val="100000"/>
              </a:lnSpc>
              <a:spcBef>
                <a:spcPts val="0"/>
              </a:spcBef>
              <a:spcAft>
                <a:spcPts val="0"/>
              </a:spcAft>
              <a:buClr>
                <a:srgbClr val="FFFFFF"/>
              </a:buClr>
              <a:buSzPts val="800"/>
              <a:buChar char="•"/>
              <a:defRPr/>
            </a:lvl8pPr>
            <a:lvl9pPr marL="4114800" lvl="8" indent="-279400" algn="l">
              <a:lnSpc>
                <a:spcPct val="100000"/>
              </a:lnSpc>
              <a:spcBef>
                <a:spcPts val="0"/>
              </a:spcBef>
              <a:spcAft>
                <a:spcPts val="0"/>
              </a:spcAft>
              <a:buClr>
                <a:srgbClr val="FFFFFF"/>
              </a:buClr>
              <a:buSzPts val="800"/>
              <a:buChar char="•"/>
              <a:defRPr/>
            </a:lvl9pPr>
          </a:lstStyle>
          <a:p>
            <a:pPr>
              <a:defRPr/>
            </a:pPr>
            <a:endParaRPr/>
          </a:p>
        </p:txBody>
      </p:sp>
      <p:sp>
        <p:nvSpPr>
          <p:cNvPr id="66" name="Google Shape;66;p16"/>
          <p:cNvSpPr txBox="1">
            <a:spLocks noGrp="1"/>
          </p:cNvSpPr>
          <p:nvPr>
            <p:ph type="body" idx="2"/>
          </p:nvPr>
        </p:nvSpPr>
        <p:spPr bwMode="auto">
          <a:xfrm>
            <a:off x="329271" y="654012"/>
            <a:ext cx="7220064" cy="998685"/>
          </a:xfrm>
          <a:prstGeom prst="rect">
            <a:avLst/>
          </a:prstGeom>
          <a:noFill/>
          <a:ln>
            <a:noFill/>
          </a:ln>
        </p:spPr>
        <p:txBody>
          <a:bodyPr spcFirstLastPara="1" wrap="square" lIns="19050" tIns="19050" rIns="19050" bIns="19050" anchor="t" anchorCtr="0">
            <a:normAutofit/>
          </a:bodyPr>
          <a:lstStyle>
            <a:lvl1pPr marL="457200" lvl="0" indent="-228600" algn="l">
              <a:lnSpc>
                <a:spcPct val="80000"/>
              </a:lnSpc>
              <a:spcBef>
                <a:spcPts val="0"/>
              </a:spcBef>
              <a:spcAft>
                <a:spcPts val="0"/>
              </a:spcAft>
              <a:buClr>
                <a:srgbClr val="141ACC"/>
              </a:buClr>
              <a:buSzPts val="3400"/>
              <a:buFont typeface="Arial"/>
              <a:buNone/>
              <a:defRPr sz="3400">
                <a:solidFill>
                  <a:srgbClr val="141ACC"/>
                </a:solidFill>
              </a:defRPr>
            </a:lvl1pPr>
            <a:lvl2pPr marL="914400" lvl="1" indent="-279400" algn="l">
              <a:lnSpc>
                <a:spcPct val="100000"/>
              </a:lnSpc>
              <a:spcBef>
                <a:spcPts val="0"/>
              </a:spcBef>
              <a:spcAft>
                <a:spcPts val="0"/>
              </a:spcAft>
              <a:buClr>
                <a:srgbClr val="FFFFFF"/>
              </a:buClr>
              <a:buSzPts val="800"/>
              <a:buChar char="•"/>
              <a:defRPr/>
            </a:lvl2pPr>
            <a:lvl3pPr marL="1371600" lvl="2" indent="-279400" algn="l">
              <a:lnSpc>
                <a:spcPct val="100000"/>
              </a:lnSpc>
              <a:spcBef>
                <a:spcPts val="0"/>
              </a:spcBef>
              <a:spcAft>
                <a:spcPts val="0"/>
              </a:spcAft>
              <a:buClr>
                <a:srgbClr val="FFFFFF"/>
              </a:buClr>
              <a:buSzPts val="800"/>
              <a:buChar char="•"/>
              <a:defRPr/>
            </a:lvl3pPr>
            <a:lvl4pPr marL="1828800" lvl="3" indent="-279400" algn="l">
              <a:lnSpc>
                <a:spcPct val="100000"/>
              </a:lnSpc>
              <a:spcBef>
                <a:spcPts val="0"/>
              </a:spcBef>
              <a:spcAft>
                <a:spcPts val="0"/>
              </a:spcAft>
              <a:buClr>
                <a:srgbClr val="FFFFFF"/>
              </a:buClr>
              <a:buSzPts val="800"/>
              <a:buChar char="•"/>
              <a:defRPr/>
            </a:lvl4pPr>
            <a:lvl5pPr marL="2286000" lvl="4" indent="-279400" algn="l">
              <a:lnSpc>
                <a:spcPct val="100000"/>
              </a:lnSpc>
              <a:spcBef>
                <a:spcPts val="0"/>
              </a:spcBef>
              <a:spcAft>
                <a:spcPts val="0"/>
              </a:spcAft>
              <a:buClr>
                <a:srgbClr val="FFFFFF"/>
              </a:buClr>
              <a:buSzPts val="800"/>
              <a:buChar char="•"/>
              <a:defRPr/>
            </a:lvl5pPr>
            <a:lvl6pPr marL="2743200" lvl="5" indent="-279400" algn="l">
              <a:lnSpc>
                <a:spcPct val="100000"/>
              </a:lnSpc>
              <a:spcBef>
                <a:spcPts val="0"/>
              </a:spcBef>
              <a:spcAft>
                <a:spcPts val="0"/>
              </a:spcAft>
              <a:buClr>
                <a:srgbClr val="FFFFFF"/>
              </a:buClr>
              <a:buSzPts val="800"/>
              <a:buChar char="•"/>
              <a:defRPr/>
            </a:lvl6pPr>
            <a:lvl7pPr marL="3200400" lvl="6" indent="-279400" algn="l">
              <a:lnSpc>
                <a:spcPct val="100000"/>
              </a:lnSpc>
              <a:spcBef>
                <a:spcPts val="0"/>
              </a:spcBef>
              <a:spcAft>
                <a:spcPts val="0"/>
              </a:spcAft>
              <a:buClr>
                <a:srgbClr val="FFFFFF"/>
              </a:buClr>
              <a:buSzPts val="800"/>
              <a:buChar char="•"/>
              <a:defRPr/>
            </a:lvl7pPr>
            <a:lvl8pPr marL="3657600" lvl="7" indent="-279400" algn="l">
              <a:lnSpc>
                <a:spcPct val="100000"/>
              </a:lnSpc>
              <a:spcBef>
                <a:spcPts val="0"/>
              </a:spcBef>
              <a:spcAft>
                <a:spcPts val="0"/>
              </a:spcAft>
              <a:buClr>
                <a:srgbClr val="FFFFFF"/>
              </a:buClr>
              <a:buSzPts val="800"/>
              <a:buChar char="•"/>
              <a:defRPr/>
            </a:lvl8pPr>
            <a:lvl9pPr marL="4114800" lvl="8" indent="-279400" algn="l">
              <a:lnSpc>
                <a:spcPct val="100000"/>
              </a:lnSpc>
              <a:spcBef>
                <a:spcPts val="0"/>
              </a:spcBef>
              <a:spcAft>
                <a:spcPts val="0"/>
              </a:spcAft>
              <a:buClr>
                <a:srgbClr val="FFFFFF"/>
              </a:buClr>
              <a:buSzPts val="800"/>
              <a:buChar char="•"/>
              <a:defRPr/>
            </a:lvl9pPr>
          </a:lstStyle>
          <a:p>
            <a:pPr>
              <a:defRPr/>
            </a:pPr>
            <a:endParaRPr/>
          </a:p>
        </p:txBody>
      </p:sp>
      <p:sp>
        <p:nvSpPr>
          <p:cNvPr id="67" name="Google Shape;67;p16"/>
          <p:cNvSpPr txBox="1">
            <a:spLocks noGrp="1"/>
          </p:cNvSpPr>
          <p:nvPr>
            <p:ph type="sldNum" idx="12"/>
          </p:nvPr>
        </p:nvSpPr>
        <p:spPr bwMode="auto">
          <a:xfrm>
            <a:off x="4500563" y="4905375"/>
            <a:ext cx="138189" cy="140475"/>
          </a:xfrm>
          <a:prstGeom prst="rect">
            <a:avLst/>
          </a:prstGeom>
          <a:noFill/>
          <a:ln>
            <a:noFill/>
          </a:ln>
        </p:spPr>
        <p:txBody>
          <a:bodyPr spcFirstLastPara="1" wrap="square" lIns="19050" tIns="19050" rIns="19050" bIns="19050" anchor="b" anchorCtr="0">
            <a:spAutoFit/>
          </a:bodyPr>
          <a:lstStyle>
            <a:lvl1pPr marL="0" lvl="0" indent="0" algn="ctr">
              <a:lnSpc>
                <a:spcPct val="100000"/>
              </a:lnSpc>
              <a:spcBef>
                <a:spcPts val="0"/>
              </a:spcBef>
              <a:spcAft>
                <a:spcPts val="0"/>
              </a:spcAft>
              <a:buClr>
                <a:srgbClr val="000000"/>
              </a:buClr>
              <a:buSzPts val="700"/>
              <a:buFont typeface="Helvetica Neue"/>
              <a:buNone/>
              <a:defRPr sz="700">
                <a:solidFill>
                  <a:srgbClr val="000000"/>
                </a:solidFill>
                <a:latin typeface="Helvetica Neue"/>
                <a:ea typeface="Helvetica Neue"/>
                <a:cs typeface="Helvetica Neue"/>
              </a:defRPr>
            </a:lvl1pPr>
            <a:lvl2pPr marL="0" lvl="1" indent="0" algn="ctr">
              <a:lnSpc>
                <a:spcPct val="100000"/>
              </a:lnSpc>
              <a:spcBef>
                <a:spcPts val="0"/>
              </a:spcBef>
              <a:spcAft>
                <a:spcPts val="0"/>
              </a:spcAft>
              <a:buClr>
                <a:srgbClr val="000000"/>
              </a:buClr>
              <a:buSzPts val="700"/>
              <a:buFont typeface="Helvetica Neue"/>
              <a:buNone/>
              <a:defRPr sz="700">
                <a:solidFill>
                  <a:srgbClr val="000000"/>
                </a:solidFill>
                <a:latin typeface="Helvetica Neue"/>
                <a:ea typeface="Helvetica Neue"/>
                <a:cs typeface="Helvetica Neue"/>
              </a:defRPr>
            </a:lvl2pPr>
            <a:lvl3pPr marL="0" lvl="2" indent="0" algn="ctr">
              <a:lnSpc>
                <a:spcPct val="100000"/>
              </a:lnSpc>
              <a:spcBef>
                <a:spcPts val="0"/>
              </a:spcBef>
              <a:spcAft>
                <a:spcPts val="0"/>
              </a:spcAft>
              <a:buClr>
                <a:srgbClr val="000000"/>
              </a:buClr>
              <a:buSzPts val="700"/>
              <a:buFont typeface="Helvetica Neue"/>
              <a:buNone/>
              <a:defRPr sz="700">
                <a:solidFill>
                  <a:srgbClr val="000000"/>
                </a:solidFill>
                <a:latin typeface="Helvetica Neue"/>
                <a:ea typeface="Helvetica Neue"/>
                <a:cs typeface="Helvetica Neue"/>
              </a:defRPr>
            </a:lvl3pPr>
            <a:lvl4pPr marL="0" lvl="3" indent="0" algn="ctr">
              <a:lnSpc>
                <a:spcPct val="100000"/>
              </a:lnSpc>
              <a:spcBef>
                <a:spcPts val="0"/>
              </a:spcBef>
              <a:spcAft>
                <a:spcPts val="0"/>
              </a:spcAft>
              <a:buClr>
                <a:srgbClr val="000000"/>
              </a:buClr>
              <a:buSzPts val="700"/>
              <a:buFont typeface="Helvetica Neue"/>
              <a:buNone/>
              <a:defRPr sz="700">
                <a:solidFill>
                  <a:srgbClr val="000000"/>
                </a:solidFill>
                <a:latin typeface="Helvetica Neue"/>
                <a:ea typeface="Helvetica Neue"/>
                <a:cs typeface="Helvetica Neue"/>
              </a:defRPr>
            </a:lvl4pPr>
            <a:lvl5pPr marL="0" lvl="4" indent="0" algn="ctr">
              <a:lnSpc>
                <a:spcPct val="100000"/>
              </a:lnSpc>
              <a:spcBef>
                <a:spcPts val="0"/>
              </a:spcBef>
              <a:spcAft>
                <a:spcPts val="0"/>
              </a:spcAft>
              <a:buClr>
                <a:srgbClr val="000000"/>
              </a:buClr>
              <a:buSzPts val="700"/>
              <a:buFont typeface="Helvetica Neue"/>
              <a:buNone/>
              <a:defRPr sz="700">
                <a:solidFill>
                  <a:srgbClr val="000000"/>
                </a:solidFill>
                <a:latin typeface="Helvetica Neue"/>
                <a:ea typeface="Helvetica Neue"/>
                <a:cs typeface="Helvetica Neue"/>
              </a:defRPr>
            </a:lvl5pPr>
            <a:lvl6pPr marL="0" lvl="5" indent="0" algn="ctr">
              <a:lnSpc>
                <a:spcPct val="100000"/>
              </a:lnSpc>
              <a:spcBef>
                <a:spcPts val="0"/>
              </a:spcBef>
              <a:spcAft>
                <a:spcPts val="0"/>
              </a:spcAft>
              <a:buClr>
                <a:srgbClr val="000000"/>
              </a:buClr>
              <a:buSzPts val="700"/>
              <a:buFont typeface="Helvetica Neue"/>
              <a:buNone/>
              <a:defRPr sz="700">
                <a:solidFill>
                  <a:srgbClr val="000000"/>
                </a:solidFill>
                <a:latin typeface="Helvetica Neue"/>
                <a:ea typeface="Helvetica Neue"/>
                <a:cs typeface="Helvetica Neue"/>
              </a:defRPr>
            </a:lvl6pPr>
            <a:lvl7pPr marL="0" lvl="6" indent="0" algn="ctr">
              <a:lnSpc>
                <a:spcPct val="100000"/>
              </a:lnSpc>
              <a:spcBef>
                <a:spcPts val="0"/>
              </a:spcBef>
              <a:spcAft>
                <a:spcPts val="0"/>
              </a:spcAft>
              <a:buClr>
                <a:srgbClr val="000000"/>
              </a:buClr>
              <a:buSzPts val="700"/>
              <a:buFont typeface="Helvetica Neue"/>
              <a:buNone/>
              <a:defRPr sz="700">
                <a:solidFill>
                  <a:srgbClr val="000000"/>
                </a:solidFill>
                <a:latin typeface="Helvetica Neue"/>
                <a:ea typeface="Helvetica Neue"/>
                <a:cs typeface="Helvetica Neue"/>
              </a:defRPr>
            </a:lvl7pPr>
            <a:lvl8pPr marL="0" lvl="7" indent="0" algn="ctr">
              <a:lnSpc>
                <a:spcPct val="100000"/>
              </a:lnSpc>
              <a:spcBef>
                <a:spcPts val="0"/>
              </a:spcBef>
              <a:spcAft>
                <a:spcPts val="0"/>
              </a:spcAft>
              <a:buClr>
                <a:srgbClr val="000000"/>
              </a:buClr>
              <a:buSzPts val="700"/>
              <a:buFont typeface="Helvetica Neue"/>
              <a:buNone/>
              <a:defRPr sz="700">
                <a:solidFill>
                  <a:srgbClr val="000000"/>
                </a:solidFill>
                <a:latin typeface="Helvetica Neue"/>
                <a:ea typeface="Helvetica Neue"/>
                <a:cs typeface="Helvetica Neue"/>
              </a:defRPr>
            </a:lvl8pPr>
            <a:lvl9pPr marL="0" lvl="8" indent="0" algn="ctr">
              <a:lnSpc>
                <a:spcPct val="100000"/>
              </a:lnSpc>
              <a:spcBef>
                <a:spcPts val="0"/>
              </a:spcBef>
              <a:spcAft>
                <a:spcPts val="0"/>
              </a:spcAft>
              <a:buClr>
                <a:srgbClr val="000000"/>
              </a:buClr>
              <a:buSzPts val="700"/>
              <a:buFont typeface="Helvetica Neue"/>
              <a:buNone/>
              <a:defRPr sz="700">
                <a:solidFill>
                  <a:srgbClr val="000000"/>
                </a:solidFill>
                <a:latin typeface="Helvetica Neue"/>
                <a:ea typeface="Helvetica Neue"/>
                <a:cs typeface="Helvetica Neue"/>
              </a:defRPr>
            </a:lvl9pPr>
          </a:lstStyle>
          <a:p>
            <a:pPr marL="0" lvl="0" indent="0" algn="ctr">
              <a:spcBef>
                <a:spcPts val="0"/>
              </a:spcBef>
              <a:spcAft>
                <a:spcPts val="0"/>
              </a:spcAft>
              <a:buNone/>
              <a:defRPr/>
            </a:pPr>
            <a:fld id="{00000000-1234-1234-1234-123412341234}" type="slidenum">
              <a:rPr lang="en-GB"/>
              <a:t>13</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Page Title" preserve="0" showMasterPhAnim="0" showMasterSp="1" type="tx" userDrawn="1">
  <p:cSld name="TITLE_AND_BODY">
    <p:bg>
      <p:bgPr shadeToTitle="0">
        <a:blipFill>
          <a:blip r:embed="rId2">
            <a:alphaModFix/>
          </a:blip>
          <a:stretch/>
        </a:blipFill>
      </p:bgPr>
    </p:bg>
    <p:spTree>
      <p:nvGrpSpPr>
        <p:cNvPr id="1" name=""/>
        <p:cNvGrpSpPr/>
        <p:nvPr/>
      </p:nvGrpSpPr>
      <p:grpSpPr bwMode="auto">
        <a:xfrm>
          <a:off x="0" y="0"/>
          <a:ext cx="0" cy="0"/>
          <a:chOff x="0" y="0"/>
          <a:chExt cx="0" cy="0"/>
        </a:xfrm>
      </p:grpSpPr>
      <p:sp>
        <p:nvSpPr>
          <p:cNvPr id="75" name="Google Shape;75;p18"/>
          <p:cNvSpPr txBox="1">
            <a:spLocks noGrp="1"/>
          </p:cNvSpPr>
          <p:nvPr>
            <p:ph type="body" idx="1"/>
          </p:nvPr>
        </p:nvSpPr>
        <p:spPr bwMode="auto">
          <a:xfrm>
            <a:off x="306737" y="1903140"/>
            <a:ext cx="7265131" cy="2295572"/>
          </a:xfrm>
          <a:prstGeom prst="rect">
            <a:avLst/>
          </a:prstGeom>
          <a:noFill/>
          <a:ln>
            <a:noFill/>
          </a:ln>
        </p:spPr>
        <p:txBody>
          <a:bodyPr spcFirstLastPara="1" wrap="square" lIns="19050" tIns="19050" rIns="19050" bIns="19050" anchor="t" anchorCtr="0">
            <a:normAutofit/>
          </a:bodyPr>
          <a:lstStyle>
            <a:lvl1pPr marL="457200" lvl="0" indent="-368300" algn="l">
              <a:lnSpc>
                <a:spcPct val="90000"/>
              </a:lnSpc>
              <a:spcBef>
                <a:spcPts val="1700"/>
              </a:spcBef>
              <a:spcAft>
                <a:spcPts val="0"/>
              </a:spcAft>
              <a:buClr>
                <a:srgbClr val="141ACC"/>
              </a:buClr>
              <a:buSzPts val="2200"/>
              <a:buChar char="•"/>
              <a:defRPr sz="1800">
                <a:solidFill>
                  <a:srgbClr val="141ACC"/>
                </a:solidFill>
              </a:defRPr>
            </a:lvl1pPr>
            <a:lvl2pPr marL="914400" lvl="1" indent="-342900" algn="l">
              <a:lnSpc>
                <a:spcPct val="90000"/>
              </a:lnSpc>
              <a:spcBef>
                <a:spcPts val="1700"/>
              </a:spcBef>
              <a:spcAft>
                <a:spcPts val="0"/>
              </a:spcAft>
              <a:buClr>
                <a:srgbClr val="141ACC"/>
              </a:buClr>
              <a:buSzPts val="1800"/>
              <a:buFont typeface="Arial"/>
              <a:buChar char="–"/>
              <a:defRPr sz="1800">
                <a:solidFill>
                  <a:srgbClr val="141ACC"/>
                </a:solidFill>
              </a:defRPr>
            </a:lvl2pPr>
            <a:lvl3pPr marL="1371600" lvl="2" indent="-342900" algn="l">
              <a:lnSpc>
                <a:spcPct val="90000"/>
              </a:lnSpc>
              <a:spcBef>
                <a:spcPts val="1700"/>
              </a:spcBef>
              <a:spcAft>
                <a:spcPts val="0"/>
              </a:spcAft>
              <a:buClr>
                <a:srgbClr val="141ACC"/>
              </a:buClr>
              <a:buSzPts val="1800"/>
              <a:buChar char="•"/>
              <a:defRPr sz="1800">
                <a:solidFill>
                  <a:srgbClr val="141ACC"/>
                </a:solidFill>
              </a:defRPr>
            </a:lvl3pPr>
            <a:lvl4pPr marL="1828800" lvl="3" indent="-342900" algn="l">
              <a:lnSpc>
                <a:spcPct val="90000"/>
              </a:lnSpc>
              <a:spcBef>
                <a:spcPts val="1700"/>
              </a:spcBef>
              <a:spcAft>
                <a:spcPts val="0"/>
              </a:spcAft>
              <a:buClr>
                <a:srgbClr val="141ACC"/>
              </a:buClr>
              <a:buSzPts val="1800"/>
              <a:buChar char="•"/>
              <a:defRPr sz="1800">
                <a:solidFill>
                  <a:srgbClr val="141ACC"/>
                </a:solidFill>
              </a:defRPr>
            </a:lvl4pPr>
            <a:lvl5pPr marL="2286000" lvl="4" indent="-342900" algn="l">
              <a:lnSpc>
                <a:spcPct val="90000"/>
              </a:lnSpc>
              <a:spcBef>
                <a:spcPts val="1700"/>
              </a:spcBef>
              <a:spcAft>
                <a:spcPts val="0"/>
              </a:spcAft>
              <a:buClr>
                <a:srgbClr val="141ACC"/>
              </a:buClr>
              <a:buSzPts val="1800"/>
              <a:buChar char="•"/>
              <a:defRPr sz="1800">
                <a:solidFill>
                  <a:srgbClr val="141ACC"/>
                </a:solidFill>
              </a:defRPr>
            </a:lvl5pPr>
            <a:lvl6pPr marL="2743200" lvl="5" indent="-273050" algn="l">
              <a:lnSpc>
                <a:spcPct val="90000"/>
              </a:lnSpc>
              <a:spcBef>
                <a:spcPts val="200"/>
              </a:spcBef>
              <a:spcAft>
                <a:spcPts val="0"/>
              </a:spcAft>
              <a:buClr>
                <a:schemeClr val="dk1"/>
              </a:buClr>
              <a:buSzPts val="700"/>
              <a:buChar char="•"/>
              <a:defRPr/>
            </a:lvl6pPr>
            <a:lvl7pPr marL="3200400" lvl="6" indent="-273050" algn="l">
              <a:lnSpc>
                <a:spcPct val="90000"/>
              </a:lnSpc>
              <a:spcBef>
                <a:spcPts val="200"/>
              </a:spcBef>
              <a:spcAft>
                <a:spcPts val="0"/>
              </a:spcAft>
              <a:buClr>
                <a:schemeClr val="dk1"/>
              </a:buClr>
              <a:buSzPts val="700"/>
              <a:buChar char="•"/>
              <a:defRPr/>
            </a:lvl7pPr>
            <a:lvl8pPr marL="3657600" lvl="7" indent="-273050" algn="l">
              <a:lnSpc>
                <a:spcPct val="90000"/>
              </a:lnSpc>
              <a:spcBef>
                <a:spcPts val="200"/>
              </a:spcBef>
              <a:spcAft>
                <a:spcPts val="0"/>
              </a:spcAft>
              <a:buClr>
                <a:schemeClr val="dk1"/>
              </a:buClr>
              <a:buSzPts val="700"/>
              <a:buChar char="•"/>
              <a:defRPr/>
            </a:lvl8pPr>
            <a:lvl9pPr marL="4114800" lvl="8" indent="-273050" algn="l">
              <a:lnSpc>
                <a:spcPct val="90000"/>
              </a:lnSpc>
              <a:spcBef>
                <a:spcPts val="200"/>
              </a:spcBef>
              <a:spcAft>
                <a:spcPts val="0"/>
              </a:spcAft>
              <a:buClr>
                <a:schemeClr val="dk1"/>
              </a:buClr>
              <a:buSzPts val="700"/>
              <a:buChar char="•"/>
              <a:defRPr/>
            </a:lvl9pPr>
          </a:lstStyle>
          <a:p>
            <a:pPr>
              <a:defRPr/>
            </a:pPr>
            <a:endParaRPr/>
          </a:p>
        </p:txBody>
      </p:sp>
      <p:sp>
        <p:nvSpPr>
          <p:cNvPr id="76" name="Google Shape;76;p18"/>
          <p:cNvSpPr txBox="1">
            <a:spLocks noGrp="1"/>
          </p:cNvSpPr>
          <p:nvPr>
            <p:ph type="body" idx="2"/>
          </p:nvPr>
        </p:nvSpPr>
        <p:spPr bwMode="auto">
          <a:xfrm>
            <a:off x="329271" y="654012"/>
            <a:ext cx="7220064" cy="998685"/>
          </a:xfrm>
          <a:prstGeom prst="rect">
            <a:avLst/>
          </a:prstGeom>
          <a:noFill/>
          <a:ln>
            <a:noFill/>
          </a:ln>
        </p:spPr>
        <p:txBody>
          <a:bodyPr spcFirstLastPara="1" wrap="square" lIns="19050" tIns="19050" rIns="19050" bIns="19050" anchor="t" anchorCtr="0">
            <a:normAutofit/>
          </a:bodyPr>
          <a:lstStyle>
            <a:lvl1pPr marL="457200" lvl="0" indent="-444500" algn="l">
              <a:lnSpc>
                <a:spcPct val="80000"/>
              </a:lnSpc>
              <a:spcBef>
                <a:spcPts val="400"/>
              </a:spcBef>
              <a:spcAft>
                <a:spcPts val="0"/>
              </a:spcAft>
              <a:buClr>
                <a:srgbClr val="141ACC"/>
              </a:buClr>
              <a:buSzPts val="3400"/>
              <a:buChar char="•"/>
              <a:defRPr sz="3400">
                <a:solidFill>
                  <a:srgbClr val="141ACC"/>
                </a:solidFill>
              </a:defRPr>
            </a:lvl1pPr>
            <a:lvl2pPr marL="914400" lvl="1" indent="-273050" algn="l">
              <a:lnSpc>
                <a:spcPct val="90000"/>
              </a:lnSpc>
              <a:spcBef>
                <a:spcPts val="200"/>
              </a:spcBef>
              <a:spcAft>
                <a:spcPts val="0"/>
              </a:spcAft>
              <a:buClr>
                <a:schemeClr val="dk1"/>
              </a:buClr>
              <a:buSzPts val="700"/>
              <a:buChar char="•"/>
              <a:defRPr/>
            </a:lvl2pPr>
            <a:lvl3pPr marL="1371600" lvl="2" indent="-273050" algn="l">
              <a:lnSpc>
                <a:spcPct val="90000"/>
              </a:lnSpc>
              <a:spcBef>
                <a:spcPts val="200"/>
              </a:spcBef>
              <a:spcAft>
                <a:spcPts val="0"/>
              </a:spcAft>
              <a:buClr>
                <a:schemeClr val="dk1"/>
              </a:buClr>
              <a:buSzPts val="700"/>
              <a:buChar char="•"/>
              <a:defRPr/>
            </a:lvl3pPr>
            <a:lvl4pPr marL="1828800" lvl="3" indent="-273050" algn="l">
              <a:lnSpc>
                <a:spcPct val="90000"/>
              </a:lnSpc>
              <a:spcBef>
                <a:spcPts val="200"/>
              </a:spcBef>
              <a:spcAft>
                <a:spcPts val="0"/>
              </a:spcAft>
              <a:buClr>
                <a:schemeClr val="dk1"/>
              </a:buClr>
              <a:buSzPts val="700"/>
              <a:buChar char="•"/>
              <a:defRPr/>
            </a:lvl4pPr>
            <a:lvl5pPr marL="2286000" lvl="4" indent="-273050" algn="l">
              <a:lnSpc>
                <a:spcPct val="90000"/>
              </a:lnSpc>
              <a:spcBef>
                <a:spcPts val="200"/>
              </a:spcBef>
              <a:spcAft>
                <a:spcPts val="0"/>
              </a:spcAft>
              <a:buClr>
                <a:schemeClr val="dk1"/>
              </a:buClr>
              <a:buSzPts val="700"/>
              <a:buChar char="•"/>
              <a:defRPr/>
            </a:lvl5pPr>
            <a:lvl6pPr marL="2743200" lvl="5" indent="-273050" algn="l">
              <a:lnSpc>
                <a:spcPct val="90000"/>
              </a:lnSpc>
              <a:spcBef>
                <a:spcPts val="200"/>
              </a:spcBef>
              <a:spcAft>
                <a:spcPts val="0"/>
              </a:spcAft>
              <a:buClr>
                <a:schemeClr val="dk1"/>
              </a:buClr>
              <a:buSzPts val="700"/>
              <a:buChar char="•"/>
              <a:defRPr/>
            </a:lvl6pPr>
            <a:lvl7pPr marL="3200400" lvl="6" indent="-273050" algn="l">
              <a:lnSpc>
                <a:spcPct val="90000"/>
              </a:lnSpc>
              <a:spcBef>
                <a:spcPts val="200"/>
              </a:spcBef>
              <a:spcAft>
                <a:spcPts val="0"/>
              </a:spcAft>
              <a:buClr>
                <a:schemeClr val="dk1"/>
              </a:buClr>
              <a:buSzPts val="700"/>
              <a:buChar char="•"/>
              <a:defRPr/>
            </a:lvl7pPr>
            <a:lvl8pPr marL="3657600" lvl="7" indent="-273050" algn="l">
              <a:lnSpc>
                <a:spcPct val="90000"/>
              </a:lnSpc>
              <a:spcBef>
                <a:spcPts val="200"/>
              </a:spcBef>
              <a:spcAft>
                <a:spcPts val="0"/>
              </a:spcAft>
              <a:buClr>
                <a:schemeClr val="dk1"/>
              </a:buClr>
              <a:buSzPts val="700"/>
              <a:buChar char="•"/>
              <a:defRPr/>
            </a:lvl8pPr>
            <a:lvl9pPr marL="4114800" lvl="8" indent="-273050" algn="l">
              <a:lnSpc>
                <a:spcPct val="90000"/>
              </a:lnSpc>
              <a:spcBef>
                <a:spcPts val="200"/>
              </a:spcBef>
              <a:spcAft>
                <a:spcPts val="0"/>
              </a:spcAft>
              <a:buClr>
                <a:schemeClr val="dk1"/>
              </a:buClr>
              <a:buSzPts val="700"/>
              <a:buChar char="•"/>
              <a:defRPr/>
            </a:lvl9pPr>
          </a:lstStyle>
          <a:p>
            <a:pPr>
              <a:defRPr/>
            </a:pPr>
            <a:endParaRPr/>
          </a:p>
        </p:txBody>
      </p:sp>
      <p:sp>
        <p:nvSpPr>
          <p:cNvPr id="77" name="Google Shape;77;p18"/>
          <p:cNvSpPr txBox="1">
            <a:spLocks noGrp="1"/>
          </p:cNvSpPr>
          <p:nvPr>
            <p:ph type="sldNum" idx="12"/>
          </p:nvPr>
        </p:nvSpPr>
        <p:spPr bwMode="auto">
          <a:xfrm>
            <a:off x="6457950" y="4767263"/>
            <a:ext cx="2057400" cy="273844"/>
          </a:xfrm>
          <a:prstGeom prst="rect">
            <a:avLst/>
          </a:prstGeom>
          <a:noFill/>
          <a:ln>
            <a:noFill/>
          </a:ln>
        </p:spPr>
        <p:txBody>
          <a:bodyPr spcFirstLastPara="1" wrap="square" lIns="34275" tIns="17150" rIns="34275" bIns="17150" anchor="ctr" anchorCtr="0">
            <a:noAutofit/>
          </a:bodyPr>
          <a:lstStyle>
            <a:lvl1pPr marL="0" lvl="0" indent="0" algn="r">
              <a:lnSpc>
                <a:spcPct val="100000"/>
              </a:lnSpc>
              <a:spcBef>
                <a:spcPts val="0"/>
              </a:spcBef>
              <a:spcAft>
                <a:spcPts val="0"/>
              </a:spcAft>
              <a:buClr>
                <a:srgbClr val="757575"/>
              </a:buClr>
              <a:buSzPts val="700"/>
              <a:buFont typeface="Arial"/>
              <a:buNone/>
              <a:defRPr sz="700">
                <a:solidFill>
                  <a:srgbClr val="757575"/>
                </a:solidFill>
              </a:defRPr>
            </a:lvl1pPr>
            <a:lvl2pPr marL="0" lvl="1" indent="0" algn="r">
              <a:lnSpc>
                <a:spcPct val="100000"/>
              </a:lnSpc>
              <a:spcBef>
                <a:spcPts val="0"/>
              </a:spcBef>
              <a:spcAft>
                <a:spcPts val="0"/>
              </a:spcAft>
              <a:buClr>
                <a:srgbClr val="757575"/>
              </a:buClr>
              <a:buSzPts val="700"/>
              <a:buFont typeface="Arial"/>
              <a:buNone/>
              <a:defRPr sz="700">
                <a:solidFill>
                  <a:srgbClr val="757575"/>
                </a:solidFill>
              </a:defRPr>
            </a:lvl2pPr>
            <a:lvl3pPr marL="0" lvl="2" indent="0" algn="r">
              <a:lnSpc>
                <a:spcPct val="100000"/>
              </a:lnSpc>
              <a:spcBef>
                <a:spcPts val="0"/>
              </a:spcBef>
              <a:spcAft>
                <a:spcPts val="0"/>
              </a:spcAft>
              <a:buClr>
                <a:srgbClr val="757575"/>
              </a:buClr>
              <a:buSzPts val="700"/>
              <a:buFont typeface="Arial"/>
              <a:buNone/>
              <a:defRPr sz="700">
                <a:solidFill>
                  <a:srgbClr val="757575"/>
                </a:solidFill>
              </a:defRPr>
            </a:lvl3pPr>
            <a:lvl4pPr marL="0" lvl="3" indent="0" algn="r">
              <a:lnSpc>
                <a:spcPct val="100000"/>
              </a:lnSpc>
              <a:spcBef>
                <a:spcPts val="0"/>
              </a:spcBef>
              <a:spcAft>
                <a:spcPts val="0"/>
              </a:spcAft>
              <a:buClr>
                <a:srgbClr val="757575"/>
              </a:buClr>
              <a:buSzPts val="700"/>
              <a:buFont typeface="Arial"/>
              <a:buNone/>
              <a:defRPr sz="700">
                <a:solidFill>
                  <a:srgbClr val="757575"/>
                </a:solidFill>
              </a:defRPr>
            </a:lvl4pPr>
            <a:lvl5pPr marL="0" lvl="4" indent="0" algn="r">
              <a:lnSpc>
                <a:spcPct val="100000"/>
              </a:lnSpc>
              <a:spcBef>
                <a:spcPts val="0"/>
              </a:spcBef>
              <a:spcAft>
                <a:spcPts val="0"/>
              </a:spcAft>
              <a:buClr>
                <a:srgbClr val="757575"/>
              </a:buClr>
              <a:buSzPts val="700"/>
              <a:buFont typeface="Arial"/>
              <a:buNone/>
              <a:defRPr sz="700">
                <a:solidFill>
                  <a:srgbClr val="757575"/>
                </a:solidFill>
              </a:defRPr>
            </a:lvl5pPr>
            <a:lvl6pPr marL="0" lvl="5" indent="0" algn="r">
              <a:lnSpc>
                <a:spcPct val="100000"/>
              </a:lnSpc>
              <a:spcBef>
                <a:spcPts val="0"/>
              </a:spcBef>
              <a:spcAft>
                <a:spcPts val="0"/>
              </a:spcAft>
              <a:buClr>
                <a:srgbClr val="757575"/>
              </a:buClr>
              <a:buSzPts val="700"/>
              <a:buFont typeface="Arial"/>
              <a:buNone/>
              <a:defRPr sz="700">
                <a:solidFill>
                  <a:srgbClr val="757575"/>
                </a:solidFill>
              </a:defRPr>
            </a:lvl6pPr>
            <a:lvl7pPr marL="0" lvl="6" indent="0" algn="r">
              <a:lnSpc>
                <a:spcPct val="100000"/>
              </a:lnSpc>
              <a:spcBef>
                <a:spcPts val="0"/>
              </a:spcBef>
              <a:spcAft>
                <a:spcPts val="0"/>
              </a:spcAft>
              <a:buClr>
                <a:srgbClr val="757575"/>
              </a:buClr>
              <a:buSzPts val="700"/>
              <a:buFont typeface="Arial"/>
              <a:buNone/>
              <a:defRPr sz="700">
                <a:solidFill>
                  <a:srgbClr val="757575"/>
                </a:solidFill>
              </a:defRPr>
            </a:lvl7pPr>
            <a:lvl8pPr marL="0" lvl="7" indent="0" algn="r">
              <a:lnSpc>
                <a:spcPct val="100000"/>
              </a:lnSpc>
              <a:spcBef>
                <a:spcPts val="0"/>
              </a:spcBef>
              <a:spcAft>
                <a:spcPts val="0"/>
              </a:spcAft>
              <a:buClr>
                <a:srgbClr val="757575"/>
              </a:buClr>
              <a:buSzPts val="700"/>
              <a:buFont typeface="Arial"/>
              <a:buNone/>
              <a:defRPr sz="700">
                <a:solidFill>
                  <a:srgbClr val="757575"/>
                </a:solidFill>
              </a:defRPr>
            </a:lvl8pPr>
            <a:lvl9pPr marL="0" lvl="8" indent="0" algn="r">
              <a:lnSpc>
                <a:spcPct val="100000"/>
              </a:lnSpc>
              <a:spcBef>
                <a:spcPts val="0"/>
              </a:spcBef>
              <a:spcAft>
                <a:spcPts val="0"/>
              </a:spcAft>
              <a:buClr>
                <a:srgbClr val="757575"/>
              </a:buClr>
              <a:buSzPts val="700"/>
              <a:buFont typeface="Arial"/>
              <a:buNone/>
              <a:defRPr sz="700">
                <a:solidFill>
                  <a:srgbClr val="757575"/>
                </a:solidFill>
              </a:defRPr>
            </a:lvl9pPr>
          </a:lstStyle>
          <a:p>
            <a:pPr marL="0" lvl="0" indent="0" algn="r">
              <a:spcBef>
                <a:spcPts val="0"/>
              </a:spcBef>
              <a:spcAft>
                <a:spcPts val="0"/>
              </a:spcAft>
              <a:buNone/>
              <a:defRPr/>
            </a:pPr>
            <a:fld id="{00000000-1234-1234-1234-123412341234}" type="slidenum">
              <a:rPr lang="en-GB"/>
              <a:t>3</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Title and Content" preserve="0" showMasterPhAnim="0" showMasterSp="1" type="obj" userDrawn="1">
  <p:cSld name="OBJECT">
    <p:spTree>
      <p:nvGrpSpPr>
        <p:cNvPr id="1" name=""/>
        <p:cNvGrpSpPr/>
        <p:nvPr/>
      </p:nvGrpSpPr>
      <p:grpSpPr bwMode="auto">
        <a:xfrm>
          <a:off x="0" y="0"/>
          <a:ext cx="0" cy="0"/>
          <a:chOff x="0" y="0"/>
          <a:chExt cx="0" cy="0"/>
        </a:xfrm>
      </p:grpSpPr>
      <p:sp>
        <p:nvSpPr>
          <p:cNvPr id="79" name="Google Shape;79;p19"/>
          <p:cNvSpPr txBox="1">
            <a:spLocks noGrp="1"/>
          </p:cNvSpPr>
          <p:nvPr>
            <p:ph type="title"/>
          </p:nvPr>
        </p:nvSpPr>
        <p:spPr bwMode="auto">
          <a:xfrm>
            <a:off x="628650" y="273844"/>
            <a:ext cx="7886700" cy="994172"/>
          </a:xfrm>
          <a:prstGeom prst="rect">
            <a:avLst/>
          </a:prstGeom>
          <a:noFill/>
          <a:ln>
            <a:noFill/>
          </a:ln>
        </p:spPr>
        <p:txBody>
          <a:bodyPr spcFirstLastPara="1" wrap="square" lIns="34275" tIns="17150" rIns="34275" bIns="17150" anchor="ctr" anchorCtr="0">
            <a:normAutofit/>
          </a:bodyPr>
          <a:lstStyle>
            <a:lvl1pPr lvl="0" algn="l">
              <a:lnSpc>
                <a:spcPct val="90000"/>
              </a:lnSpc>
              <a:spcBef>
                <a:spcPts val="0"/>
              </a:spcBef>
              <a:spcAft>
                <a:spcPts val="0"/>
              </a:spcAft>
              <a:buClr>
                <a:schemeClr val="dk1"/>
              </a:buClr>
              <a:buSzPts val="700"/>
              <a:buNone/>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pPr>
              <a:defRPr/>
            </a:pPr>
            <a:endParaRPr/>
          </a:p>
        </p:txBody>
      </p:sp>
      <p:sp>
        <p:nvSpPr>
          <p:cNvPr id="80" name="Google Shape;80;p19"/>
          <p:cNvSpPr txBox="1">
            <a:spLocks noGrp="1"/>
          </p:cNvSpPr>
          <p:nvPr>
            <p:ph type="body" idx="1"/>
          </p:nvPr>
        </p:nvSpPr>
        <p:spPr bwMode="auto">
          <a:xfrm>
            <a:off x="628650" y="1369218"/>
            <a:ext cx="7886700" cy="3263503"/>
          </a:xfrm>
          <a:prstGeom prst="rect">
            <a:avLst/>
          </a:prstGeom>
          <a:noFill/>
          <a:ln>
            <a:noFill/>
          </a:ln>
        </p:spPr>
        <p:txBody>
          <a:bodyPr spcFirstLastPara="1" wrap="square" lIns="34275" tIns="17150" rIns="34275" bIns="17150" anchor="t" anchorCtr="0">
            <a:normAutofit/>
          </a:bodyPr>
          <a:lstStyle>
            <a:lvl1pPr marL="457200" lvl="0" indent="-273050" algn="l">
              <a:lnSpc>
                <a:spcPct val="90000"/>
              </a:lnSpc>
              <a:spcBef>
                <a:spcPts val="400"/>
              </a:spcBef>
              <a:spcAft>
                <a:spcPts val="0"/>
              </a:spcAft>
              <a:buClr>
                <a:schemeClr val="dk1"/>
              </a:buClr>
              <a:buSzPts val="700"/>
              <a:buChar char="•"/>
              <a:defRPr/>
            </a:lvl1pPr>
            <a:lvl2pPr marL="914400" lvl="1" indent="-273050" algn="l">
              <a:lnSpc>
                <a:spcPct val="90000"/>
              </a:lnSpc>
              <a:spcBef>
                <a:spcPts val="200"/>
              </a:spcBef>
              <a:spcAft>
                <a:spcPts val="0"/>
              </a:spcAft>
              <a:buClr>
                <a:schemeClr val="dk1"/>
              </a:buClr>
              <a:buSzPts val="700"/>
              <a:buChar char="•"/>
              <a:defRPr/>
            </a:lvl2pPr>
            <a:lvl3pPr marL="1371600" lvl="2" indent="-273050" algn="l">
              <a:lnSpc>
                <a:spcPct val="90000"/>
              </a:lnSpc>
              <a:spcBef>
                <a:spcPts val="200"/>
              </a:spcBef>
              <a:spcAft>
                <a:spcPts val="0"/>
              </a:spcAft>
              <a:buClr>
                <a:schemeClr val="dk1"/>
              </a:buClr>
              <a:buSzPts val="700"/>
              <a:buChar char="•"/>
              <a:defRPr/>
            </a:lvl3pPr>
            <a:lvl4pPr marL="1828800" lvl="3" indent="-273050" algn="l">
              <a:lnSpc>
                <a:spcPct val="90000"/>
              </a:lnSpc>
              <a:spcBef>
                <a:spcPts val="200"/>
              </a:spcBef>
              <a:spcAft>
                <a:spcPts val="0"/>
              </a:spcAft>
              <a:buClr>
                <a:schemeClr val="dk1"/>
              </a:buClr>
              <a:buSzPts val="700"/>
              <a:buChar char="•"/>
              <a:defRPr/>
            </a:lvl4pPr>
            <a:lvl5pPr marL="2286000" lvl="4" indent="-273050" algn="l">
              <a:lnSpc>
                <a:spcPct val="90000"/>
              </a:lnSpc>
              <a:spcBef>
                <a:spcPts val="200"/>
              </a:spcBef>
              <a:spcAft>
                <a:spcPts val="0"/>
              </a:spcAft>
              <a:buClr>
                <a:schemeClr val="dk1"/>
              </a:buClr>
              <a:buSzPts val="700"/>
              <a:buChar char="•"/>
              <a:defRPr/>
            </a:lvl5pPr>
            <a:lvl6pPr marL="2743200" lvl="5" indent="-273050" algn="l">
              <a:lnSpc>
                <a:spcPct val="90000"/>
              </a:lnSpc>
              <a:spcBef>
                <a:spcPts val="200"/>
              </a:spcBef>
              <a:spcAft>
                <a:spcPts val="0"/>
              </a:spcAft>
              <a:buClr>
                <a:schemeClr val="dk1"/>
              </a:buClr>
              <a:buSzPts val="700"/>
              <a:buChar char="•"/>
              <a:defRPr/>
            </a:lvl6pPr>
            <a:lvl7pPr marL="3200400" lvl="6" indent="-273050" algn="l">
              <a:lnSpc>
                <a:spcPct val="90000"/>
              </a:lnSpc>
              <a:spcBef>
                <a:spcPts val="200"/>
              </a:spcBef>
              <a:spcAft>
                <a:spcPts val="0"/>
              </a:spcAft>
              <a:buClr>
                <a:schemeClr val="dk1"/>
              </a:buClr>
              <a:buSzPts val="700"/>
              <a:buChar char="•"/>
              <a:defRPr/>
            </a:lvl7pPr>
            <a:lvl8pPr marL="3657600" lvl="7" indent="-273050" algn="l">
              <a:lnSpc>
                <a:spcPct val="90000"/>
              </a:lnSpc>
              <a:spcBef>
                <a:spcPts val="200"/>
              </a:spcBef>
              <a:spcAft>
                <a:spcPts val="0"/>
              </a:spcAft>
              <a:buClr>
                <a:schemeClr val="dk1"/>
              </a:buClr>
              <a:buSzPts val="700"/>
              <a:buChar char="•"/>
              <a:defRPr/>
            </a:lvl8pPr>
            <a:lvl9pPr marL="4114800" lvl="8" indent="-273050" algn="l">
              <a:lnSpc>
                <a:spcPct val="90000"/>
              </a:lnSpc>
              <a:spcBef>
                <a:spcPts val="200"/>
              </a:spcBef>
              <a:spcAft>
                <a:spcPts val="0"/>
              </a:spcAft>
              <a:buClr>
                <a:schemeClr val="dk1"/>
              </a:buClr>
              <a:buSzPts val="700"/>
              <a:buChar char="•"/>
              <a:defRPr/>
            </a:lvl9pPr>
          </a:lstStyle>
          <a:p>
            <a:pPr>
              <a:defRPr/>
            </a:pPr>
            <a:endParaRPr/>
          </a:p>
        </p:txBody>
      </p:sp>
      <p:sp>
        <p:nvSpPr>
          <p:cNvPr id="81" name="Google Shape;81;p19"/>
          <p:cNvSpPr txBox="1">
            <a:spLocks noGrp="1"/>
          </p:cNvSpPr>
          <p:nvPr>
            <p:ph type="dt" idx="10"/>
          </p:nvPr>
        </p:nvSpPr>
        <p:spPr bwMode="auto">
          <a:xfrm>
            <a:off x="628650" y="4767263"/>
            <a:ext cx="2057400" cy="273844"/>
          </a:xfrm>
          <a:prstGeom prst="rect">
            <a:avLst/>
          </a:prstGeom>
          <a:noFill/>
          <a:ln>
            <a:noFill/>
          </a:ln>
        </p:spPr>
        <p:txBody>
          <a:bodyPr spcFirstLastPara="1" wrap="square" lIns="34275" tIns="17150" rIns="34275" bIns="17150" anchor="ctr" anchorCtr="0">
            <a:noAutofit/>
          </a:bodyPr>
          <a:lstStyle>
            <a:lvl1pPr lvl="0" algn="l">
              <a:lnSpc>
                <a:spcPct val="100000"/>
              </a:lnSpc>
              <a:spcBef>
                <a:spcPts val="0"/>
              </a:spcBef>
              <a:spcAft>
                <a:spcPts val="0"/>
              </a:spcAft>
              <a:buClr>
                <a:srgbClr val="757575"/>
              </a:buClr>
              <a:buSzPts val="700"/>
              <a:buNone/>
              <a:defRPr/>
            </a:lvl1pPr>
            <a:lvl2pPr lvl="1" algn="l">
              <a:lnSpc>
                <a:spcPct val="100000"/>
              </a:lnSpc>
              <a:spcBef>
                <a:spcPts val="0"/>
              </a:spcBef>
              <a:spcAft>
                <a:spcPts val="0"/>
              </a:spcAft>
              <a:buClr>
                <a:srgbClr val="1C28CB"/>
              </a:buClr>
              <a:buSzPts val="700"/>
              <a:buNone/>
              <a:defRPr/>
            </a:lvl2pPr>
            <a:lvl3pPr lvl="2" algn="l">
              <a:lnSpc>
                <a:spcPct val="100000"/>
              </a:lnSpc>
              <a:spcBef>
                <a:spcPts val="0"/>
              </a:spcBef>
              <a:spcAft>
                <a:spcPts val="0"/>
              </a:spcAft>
              <a:buClr>
                <a:srgbClr val="1C28CB"/>
              </a:buClr>
              <a:buSzPts val="700"/>
              <a:buNone/>
              <a:defRPr/>
            </a:lvl3pPr>
            <a:lvl4pPr lvl="3" algn="l">
              <a:lnSpc>
                <a:spcPct val="100000"/>
              </a:lnSpc>
              <a:spcBef>
                <a:spcPts val="0"/>
              </a:spcBef>
              <a:spcAft>
                <a:spcPts val="0"/>
              </a:spcAft>
              <a:buClr>
                <a:srgbClr val="1C28CB"/>
              </a:buClr>
              <a:buSzPts val="700"/>
              <a:buNone/>
              <a:defRPr/>
            </a:lvl4pPr>
            <a:lvl5pPr lvl="4" algn="l">
              <a:lnSpc>
                <a:spcPct val="100000"/>
              </a:lnSpc>
              <a:spcBef>
                <a:spcPts val="0"/>
              </a:spcBef>
              <a:spcAft>
                <a:spcPts val="0"/>
              </a:spcAft>
              <a:buClr>
                <a:srgbClr val="1C28CB"/>
              </a:buClr>
              <a:buSzPts val="700"/>
              <a:buNone/>
              <a:defRPr/>
            </a:lvl5pPr>
            <a:lvl6pPr lvl="5" algn="l">
              <a:lnSpc>
                <a:spcPct val="100000"/>
              </a:lnSpc>
              <a:spcBef>
                <a:spcPts val="0"/>
              </a:spcBef>
              <a:spcAft>
                <a:spcPts val="0"/>
              </a:spcAft>
              <a:buClr>
                <a:srgbClr val="1C28CB"/>
              </a:buClr>
              <a:buSzPts val="700"/>
              <a:buNone/>
              <a:defRPr/>
            </a:lvl6pPr>
            <a:lvl7pPr lvl="6" algn="l">
              <a:lnSpc>
                <a:spcPct val="100000"/>
              </a:lnSpc>
              <a:spcBef>
                <a:spcPts val="0"/>
              </a:spcBef>
              <a:spcAft>
                <a:spcPts val="0"/>
              </a:spcAft>
              <a:buClr>
                <a:srgbClr val="1C28CB"/>
              </a:buClr>
              <a:buSzPts val="700"/>
              <a:buNone/>
              <a:defRPr/>
            </a:lvl7pPr>
            <a:lvl8pPr lvl="7" algn="l">
              <a:lnSpc>
                <a:spcPct val="100000"/>
              </a:lnSpc>
              <a:spcBef>
                <a:spcPts val="0"/>
              </a:spcBef>
              <a:spcAft>
                <a:spcPts val="0"/>
              </a:spcAft>
              <a:buClr>
                <a:srgbClr val="1C28CB"/>
              </a:buClr>
              <a:buSzPts val="700"/>
              <a:buNone/>
              <a:defRPr/>
            </a:lvl8pPr>
            <a:lvl9pPr lvl="8" algn="l">
              <a:lnSpc>
                <a:spcPct val="100000"/>
              </a:lnSpc>
              <a:spcBef>
                <a:spcPts val="0"/>
              </a:spcBef>
              <a:spcAft>
                <a:spcPts val="0"/>
              </a:spcAft>
              <a:buClr>
                <a:srgbClr val="1C28CB"/>
              </a:buClr>
              <a:buSzPts val="700"/>
              <a:buNone/>
              <a:defRPr/>
            </a:lvl9pPr>
          </a:lstStyle>
          <a:p>
            <a:pPr>
              <a:defRPr/>
            </a:pPr>
            <a:endParaRPr/>
          </a:p>
        </p:txBody>
      </p:sp>
      <p:sp>
        <p:nvSpPr>
          <p:cNvPr id="82" name="Google Shape;82;p19"/>
          <p:cNvSpPr txBox="1">
            <a:spLocks noGrp="1"/>
          </p:cNvSpPr>
          <p:nvPr>
            <p:ph type="ftr" idx="11"/>
          </p:nvPr>
        </p:nvSpPr>
        <p:spPr bwMode="auto">
          <a:xfrm>
            <a:off x="3028950" y="4767263"/>
            <a:ext cx="3086100" cy="273844"/>
          </a:xfrm>
          <a:prstGeom prst="rect">
            <a:avLst/>
          </a:prstGeom>
          <a:noFill/>
          <a:ln>
            <a:noFill/>
          </a:ln>
        </p:spPr>
        <p:txBody>
          <a:bodyPr spcFirstLastPara="1" wrap="square" lIns="34275" tIns="17150" rIns="34275" bIns="17150" anchor="ctr" anchorCtr="0">
            <a:noAutofit/>
          </a:bodyPr>
          <a:lstStyle>
            <a:lvl1pPr lvl="0" algn="ctr">
              <a:lnSpc>
                <a:spcPct val="100000"/>
              </a:lnSpc>
              <a:spcBef>
                <a:spcPts val="0"/>
              </a:spcBef>
              <a:spcAft>
                <a:spcPts val="0"/>
              </a:spcAft>
              <a:buClr>
                <a:srgbClr val="757575"/>
              </a:buClr>
              <a:buSzPts val="700"/>
              <a:buNone/>
              <a:defRPr/>
            </a:lvl1pPr>
            <a:lvl2pPr lvl="1" algn="l">
              <a:lnSpc>
                <a:spcPct val="100000"/>
              </a:lnSpc>
              <a:spcBef>
                <a:spcPts val="0"/>
              </a:spcBef>
              <a:spcAft>
                <a:spcPts val="0"/>
              </a:spcAft>
              <a:buClr>
                <a:srgbClr val="1C28CB"/>
              </a:buClr>
              <a:buSzPts val="700"/>
              <a:buNone/>
              <a:defRPr/>
            </a:lvl2pPr>
            <a:lvl3pPr lvl="2" algn="l">
              <a:lnSpc>
                <a:spcPct val="100000"/>
              </a:lnSpc>
              <a:spcBef>
                <a:spcPts val="0"/>
              </a:spcBef>
              <a:spcAft>
                <a:spcPts val="0"/>
              </a:spcAft>
              <a:buClr>
                <a:srgbClr val="1C28CB"/>
              </a:buClr>
              <a:buSzPts val="700"/>
              <a:buNone/>
              <a:defRPr/>
            </a:lvl3pPr>
            <a:lvl4pPr lvl="3" algn="l">
              <a:lnSpc>
                <a:spcPct val="100000"/>
              </a:lnSpc>
              <a:spcBef>
                <a:spcPts val="0"/>
              </a:spcBef>
              <a:spcAft>
                <a:spcPts val="0"/>
              </a:spcAft>
              <a:buClr>
                <a:srgbClr val="1C28CB"/>
              </a:buClr>
              <a:buSzPts val="700"/>
              <a:buNone/>
              <a:defRPr/>
            </a:lvl4pPr>
            <a:lvl5pPr lvl="4" algn="l">
              <a:lnSpc>
                <a:spcPct val="100000"/>
              </a:lnSpc>
              <a:spcBef>
                <a:spcPts val="0"/>
              </a:spcBef>
              <a:spcAft>
                <a:spcPts val="0"/>
              </a:spcAft>
              <a:buClr>
                <a:srgbClr val="1C28CB"/>
              </a:buClr>
              <a:buSzPts val="700"/>
              <a:buNone/>
              <a:defRPr/>
            </a:lvl5pPr>
            <a:lvl6pPr lvl="5" algn="l">
              <a:lnSpc>
                <a:spcPct val="100000"/>
              </a:lnSpc>
              <a:spcBef>
                <a:spcPts val="0"/>
              </a:spcBef>
              <a:spcAft>
                <a:spcPts val="0"/>
              </a:spcAft>
              <a:buClr>
                <a:srgbClr val="1C28CB"/>
              </a:buClr>
              <a:buSzPts val="700"/>
              <a:buNone/>
              <a:defRPr/>
            </a:lvl6pPr>
            <a:lvl7pPr lvl="6" algn="l">
              <a:lnSpc>
                <a:spcPct val="100000"/>
              </a:lnSpc>
              <a:spcBef>
                <a:spcPts val="0"/>
              </a:spcBef>
              <a:spcAft>
                <a:spcPts val="0"/>
              </a:spcAft>
              <a:buClr>
                <a:srgbClr val="1C28CB"/>
              </a:buClr>
              <a:buSzPts val="700"/>
              <a:buNone/>
              <a:defRPr/>
            </a:lvl7pPr>
            <a:lvl8pPr lvl="7" algn="l">
              <a:lnSpc>
                <a:spcPct val="100000"/>
              </a:lnSpc>
              <a:spcBef>
                <a:spcPts val="0"/>
              </a:spcBef>
              <a:spcAft>
                <a:spcPts val="0"/>
              </a:spcAft>
              <a:buClr>
                <a:srgbClr val="1C28CB"/>
              </a:buClr>
              <a:buSzPts val="700"/>
              <a:buNone/>
              <a:defRPr/>
            </a:lvl8pPr>
            <a:lvl9pPr lvl="8" algn="l">
              <a:lnSpc>
                <a:spcPct val="100000"/>
              </a:lnSpc>
              <a:spcBef>
                <a:spcPts val="0"/>
              </a:spcBef>
              <a:spcAft>
                <a:spcPts val="0"/>
              </a:spcAft>
              <a:buClr>
                <a:srgbClr val="1C28CB"/>
              </a:buClr>
              <a:buSzPts val="700"/>
              <a:buNone/>
              <a:defRPr/>
            </a:lvl9pPr>
          </a:lstStyle>
          <a:p>
            <a:pPr>
              <a:defRPr/>
            </a:pPr>
            <a:endParaRPr/>
          </a:p>
        </p:txBody>
      </p:sp>
      <p:sp>
        <p:nvSpPr>
          <p:cNvPr id="83" name="Google Shape;83;p19"/>
          <p:cNvSpPr txBox="1">
            <a:spLocks noGrp="1"/>
          </p:cNvSpPr>
          <p:nvPr>
            <p:ph type="sldNum" idx="12"/>
          </p:nvPr>
        </p:nvSpPr>
        <p:spPr bwMode="auto">
          <a:xfrm>
            <a:off x="6457950" y="4767263"/>
            <a:ext cx="2057400" cy="273844"/>
          </a:xfrm>
          <a:prstGeom prst="rect">
            <a:avLst/>
          </a:prstGeom>
          <a:noFill/>
          <a:ln>
            <a:noFill/>
          </a:ln>
        </p:spPr>
        <p:txBody>
          <a:bodyPr spcFirstLastPara="1" wrap="square" lIns="34275" tIns="17150" rIns="34275" bIns="17150" anchor="ctr" anchorCtr="0">
            <a:noAutofit/>
          </a:bodyPr>
          <a:lstStyle>
            <a:lvl1pPr marL="0" lvl="0" indent="0" algn="r">
              <a:lnSpc>
                <a:spcPct val="100000"/>
              </a:lnSpc>
              <a:spcBef>
                <a:spcPts val="0"/>
              </a:spcBef>
              <a:spcAft>
                <a:spcPts val="0"/>
              </a:spcAft>
              <a:buClr>
                <a:srgbClr val="757575"/>
              </a:buClr>
              <a:buSzPts val="700"/>
              <a:buFont typeface="Arial"/>
              <a:buNone/>
              <a:defRPr/>
            </a:lvl1pPr>
            <a:lvl2pPr marL="0" lvl="1" indent="0" algn="r">
              <a:lnSpc>
                <a:spcPct val="100000"/>
              </a:lnSpc>
              <a:spcBef>
                <a:spcPts val="0"/>
              </a:spcBef>
              <a:spcAft>
                <a:spcPts val="0"/>
              </a:spcAft>
              <a:buClr>
                <a:srgbClr val="757575"/>
              </a:buClr>
              <a:buSzPts val="700"/>
              <a:buFont typeface="Arial"/>
              <a:buNone/>
              <a:defRPr/>
            </a:lvl2pPr>
            <a:lvl3pPr marL="0" lvl="2" indent="0" algn="r">
              <a:lnSpc>
                <a:spcPct val="100000"/>
              </a:lnSpc>
              <a:spcBef>
                <a:spcPts val="0"/>
              </a:spcBef>
              <a:spcAft>
                <a:spcPts val="0"/>
              </a:spcAft>
              <a:buClr>
                <a:srgbClr val="757575"/>
              </a:buClr>
              <a:buSzPts val="700"/>
              <a:buFont typeface="Arial"/>
              <a:buNone/>
              <a:defRPr/>
            </a:lvl3pPr>
            <a:lvl4pPr marL="0" lvl="3" indent="0" algn="r">
              <a:lnSpc>
                <a:spcPct val="100000"/>
              </a:lnSpc>
              <a:spcBef>
                <a:spcPts val="0"/>
              </a:spcBef>
              <a:spcAft>
                <a:spcPts val="0"/>
              </a:spcAft>
              <a:buClr>
                <a:srgbClr val="757575"/>
              </a:buClr>
              <a:buSzPts val="700"/>
              <a:buFont typeface="Arial"/>
              <a:buNone/>
              <a:defRPr/>
            </a:lvl4pPr>
            <a:lvl5pPr marL="0" lvl="4" indent="0" algn="r">
              <a:lnSpc>
                <a:spcPct val="100000"/>
              </a:lnSpc>
              <a:spcBef>
                <a:spcPts val="0"/>
              </a:spcBef>
              <a:spcAft>
                <a:spcPts val="0"/>
              </a:spcAft>
              <a:buClr>
                <a:srgbClr val="757575"/>
              </a:buClr>
              <a:buSzPts val="700"/>
              <a:buFont typeface="Arial"/>
              <a:buNone/>
              <a:defRPr/>
            </a:lvl5pPr>
            <a:lvl6pPr marL="0" lvl="5" indent="0" algn="r">
              <a:lnSpc>
                <a:spcPct val="100000"/>
              </a:lnSpc>
              <a:spcBef>
                <a:spcPts val="0"/>
              </a:spcBef>
              <a:spcAft>
                <a:spcPts val="0"/>
              </a:spcAft>
              <a:buClr>
                <a:srgbClr val="757575"/>
              </a:buClr>
              <a:buSzPts val="700"/>
              <a:buFont typeface="Arial"/>
              <a:buNone/>
              <a:defRPr/>
            </a:lvl6pPr>
            <a:lvl7pPr marL="0" lvl="6" indent="0" algn="r">
              <a:lnSpc>
                <a:spcPct val="100000"/>
              </a:lnSpc>
              <a:spcBef>
                <a:spcPts val="0"/>
              </a:spcBef>
              <a:spcAft>
                <a:spcPts val="0"/>
              </a:spcAft>
              <a:buClr>
                <a:srgbClr val="757575"/>
              </a:buClr>
              <a:buSzPts val="700"/>
              <a:buFont typeface="Arial"/>
              <a:buNone/>
              <a:defRPr/>
            </a:lvl7pPr>
            <a:lvl8pPr marL="0" lvl="7" indent="0" algn="r">
              <a:lnSpc>
                <a:spcPct val="100000"/>
              </a:lnSpc>
              <a:spcBef>
                <a:spcPts val="0"/>
              </a:spcBef>
              <a:spcAft>
                <a:spcPts val="0"/>
              </a:spcAft>
              <a:buClr>
                <a:srgbClr val="757575"/>
              </a:buClr>
              <a:buSzPts val="700"/>
              <a:buFont typeface="Arial"/>
              <a:buNone/>
              <a:defRPr/>
            </a:lvl8pPr>
            <a:lvl9pPr marL="0" lvl="8" indent="0" algn="r">
              <a:lnSpc>
                <a:spcPct val="100000"/>
              </a:lnSpc>
              <a:spcBef>
                <a:spcPts val="0"/>
              </a:spcBef>
              <a:spcAft>
                <a:spcPts val="0"/>
              </a:spcAft>
              <a:buClr>
                <a:srgbClr val="757575"/>
              </a:buClr>
              <a:buSzPts val="700"/>
              <a:buFont typeface="Arial"/>
              <a:buNone/>
              <a:defRPr/>
            </a:lvl9pPr>
          </a:lstStyle>
          <a:p>
            <a:pPr marL="0" lvl="0" indent="0" algn="r">
              <a:spcBef>
                <a:spcPts val="0"/>
              </a:spcBef>
              <a:spcAft>
                <a:spcPts val="0"/>
              </a:spcAft>
              <a:buNone/>
              <a:defRPr/>
            </a:pPr>
            <a:fld id="{00000000-1234-1234-1234-123412341234}" type="slidenum">
              <a:rPr lang="en-GB"/>
              <a:t>23</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Title Slide" preserve="0" showMasterPhAnim="0" showMasterSp="1" type="title" userDrawn="1">
  <p:cSld name="TITLE">
    <p:spTree>
      <p:nvGrpSpPr>
        <p:cNvPr id="1" name=""/>
        <p:cNvGrpSpPr/>
        <p:nvPr/>
      </p:nvGrpSpPr>
      <p:grpSpPr bwMode="auto">
        <a:xfrm>
          <a:off x="0" y="0"/>
          <a:ext cx="0" cy="0"/>
          <a:chOff x="0" y="0"/>
          <a:chExt cx="0" cy="0"/>
        </a:xfrm>
      </p:grpSpPr>
      <p:sp>
        <p:nvSpPr>
          <p:cNvPr id="85" name="Google Shape;85;p20"/>
          <p:cNvSpPr txBox="1">
            <a:spLocks noGrp="1"/>
          </p:cNvSpPr>
          <p:nvPr>
            <p:ph type="ctrTitle"/>
          </p:nvPr>
        </p:nvSpPr>
        <p:spPr bwMode="auto">
          <a:xfrm>
            <a:off x="1143000" y="841772"/>
            <a:ext cx="6858000" cy="1790700"/>
          </a:xfrm>
          <a:prstGeom prst="rect">
            <a:avLst/>
          </a:prstGeom>
          <a:noFill/>
          <a:ln>
            <a:noFill/>
          </a:ln>
        </p:spPr>
        <p:txBody>
          <a:bodyPr spcFirstLastPara="1" wrap="square" lIns="34275" tIns="17150" rIns="34275" bIns="17150" anchor="b" anchorCtr="0">
            <a:normAutofit/>
          </a:bodyPr>
          <a:lstStyle>
            <a:lvl1pPr lvl="0" algn="ctr">
              <a:lnSpc>
                <a:spcPct val="90000"/>
              </a:lnSpc>
              <a:spcBef>
                <a:spcPts val="0"/>
              </a:spcBef>
              <a:spcAft>
                <a:spcPts val="0"/>
              </a:spcAft>
              <a:buClr>
                <a:schemeClr val="dk1"/>
              </a:buClr>
              <a:buSzPts val="2700"/>
              <a:buFont typeface="Play"/>
              <a:buNone/>
              <a:defRPr sz="2700"/>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pPr>
              <a:defRPr/>
            </a:pPr>
            <a:endParaRPr/>
          </a:p>
        </p:txBody>
      </p:sp>
      <p:sp>
        <p:nvSpPr>
          <p:cNvPr id="86" name="Google Shape;86;p20"/>
          <p:cNvSpPr txBox="1">
            <a:spLocks noGrp="1"/>
          </p:cNvSpPr>
          <p:nvPr>
            <p:ph type="subTitle" idx="1"/>
          </p:nvPr>
        </p:nvSpPr>
        <p:spPr bwMode="auto">
          <a:xfrm>
            <a:off x="1143000" y="2701528"/>
            <a:ext cx="6858000" cy="1241822"/>
          </a:xfrm>
          <a:prstGeom prst="rect">
            <a:avLst/>
          </a:prstGeom>
          <a:noFill/>
          <a:ln>
            <a:noFill/>
          </a:ln>
        </p:spPr>
        <p:txBody>
          <a:bodyPr spcFirstLastPara="1" wrap="square" lIns="34275" tIns="17150" rIns="34275" bIns="17150" anchor="t" anchorCtr="0">
            <a:normAutofit/>
          </a:bodyPr>
          <a:lstStyle>
            <a:lvl1pPr lvl="0" algn="ctr">
              <a:lnSpc>
                <a:spcPct val="90000"/>
              </a:lnSpc>
              <a:spcBef>
                <a:spcPts val="400"/>
              </a:spcBef>
              <a:spcAft>
                <a:spcPts val="0"/>
              </a:spcAft>
              <a:buClr>
                <a:schemeClr val="dk1"/>
              </a:buClr>
              <a:buSzPts val="900"/>
              <a:buNone/>
              <a:defRPr sz="900"/>
            </a:lvl1pPr>
            <a:lvl2pPr lvl="1" algn="ctr">
              <a:lnSpc>
                <a:spcPct val="90000"/>
              </a:lnSpc>
              <a:spcBef>
                <a:spcPts val="200"/>
              </a:spcBef>
              <a:spcAft>
                <a:spcPts val="0"/>
              </a:spcAft>
              <a:buClr>
                <a:schemeClr val="dk1"/>
              </a:buClr>
              <a:buSzPts val="800"/>
              <a:buNone/>
              <a:defRPr sz="800"/>
            </a:lvl2pPr>
            <a:lvl3pPr lvl="2" algn="ctr">
              <a:lnSpc>
                <a:spcPct val="90000"/>
              </a:lnSpc>
              <a:spcBef>
                <a:spcPts val="200"/>
              </a:spcBef>
              <a:spcAft>
                <a:spcPts val="0"/>
              </a:spcAft>
              <a:buClr>
                <a:schemeClr val="dk1"/>
              </a:buClr>
              <a:buSzPts val="700"/>
              <a:buNone/>
              <a:defRPr sz="700"/>
            </a:lvl3pPr>
            <a:lvl4pPr lvl="3" algn="ctr">
              <a:lnSpc>
                <a:spcPct val="90000"/>
              </a:lnSpc>
              <a:spcBef>
                <a:spcPts val="200"/>
              </a:spcBef>
              <a:spcAft>
                <a:spcPts val="0"/>
              </a:spcAft>
              <a:buClr>
                <a:schemeClr val="dk1"/>
              </a:buClr>
              <a:buSzPts val="600"/>
              <a:buNone/>
              <a:defRPr sz="600"/>
            </a:lvl4pPr>
            <a:lvl5pPr lvl="4" algn="ctr">
              <a:lnSpc>
                <a:spcPct val="90000"/>
              </a:lnSpc>
              <a:spcBef>
                <a:spcPts val="200"/>
              </a:spcBef>
              <a:spcAft>
                <a:spcPts val="0"/>
              </a:spcAft>
              <a:buClr>
                <a:schemeClr val="dk1"/>
              </a:buClr>
              <a:buSzPts val="600"/>
              <a:buNone/>
              <a:defRPr sz="600"/>
            </a:lvl5pPr>
            <a:lvl6pPr lvl="5" algn="ctr">
              <a:lnSpc>
                <a:spcPct val="90000"/>
              </a:lnSpc>
              <a:spcBef>
                <a:spcPts val="200"/>
              </a:spcBef>
              <a:spcAft>
                <a:spcPts val="0"/>
              </a:spcAft>
              <a:buClr>
                <a:schemeClr val="dk1"/>
              </a:buClr>
              <a:buSzPts val="600"/>
              <a:buNone/>
              <a:defRPr sz="600"/>
            </a:lvl6pPr>
            <a:lvl7pPr lvl="6" algn="ctr">
              <a:lnSpc>
                <a:spcPct val="90000"/>
              </a:lnSpc>
              <a:spcBef>
                <a:spcPts val="200"/>
              </a:spcBef>
              <a:spcAft>
                <a:spcPts val="0"/>
              </a:spcAft>
              <a:buClr>
                <a:schemeClr val="dk1"/>
              </a:buClr>
              <a:buSzPts val="600"/>
              <a:buNone/>
              <a:defRPr sz="600"/>
            </a:lvl7pPr>
            <a:lvl8pPr lvl="7" algn="ctr">
              <a:lnSpc>
                <a:spcPct val="90000"/>
              </a:lnSpc>
              <a:spcBef>
                <a:spcPts val="200"/>
              </a:spcBef>
              <a:spcAft>
                <a:spcPts val="0"/>
              </a:spcAft>
              <a:buClr>
                <a:schemeClr val="dk1"/>
              </a:buClr>
              <a:buSzPts val="600"/>
              <a:buNone/>
              <a:defRPr sz="600"/>
            </a:lvl8pPr>
            <a:lvl9pPr lvl="8" algn="ctr">
              <a:lnSpc>
                <a:spcPct val="90000"/>
              </a:lnSpc>
              <a:spcBef>
                <a:spcPts val="200"/>
              </a:spcBef>
              <a:spcAft>
                <a:spcPts val="0"/>
              </a:spcAft>
              <a:buClr>
                <a:schemeClr val="dk1"/>
              </a:buClr>
              <a:buSzPts val="600"/>
              <a:buNone/>
              <a:defRPr sz="600"/>
            </a:lvl9pPr>
          </a:lstStyle>
          <a:p>
            <a:pPr>
              <a:defRPr/>
            </a:pPr>
            <a:endParaRPr/>
          </a:p>
        </p:txBody>
      </p:sp>
      <p:sp>
        <p:nvSpPr>
          <p:cNvPr id="87" name="Google Shape;87;p20"/>
          <p:cNvSpPr txBox="1">
            <a:spLocks noGrp="1"/>
          </p:cNvSpPr>
          <p:nvPr>
            <p:ph type="dt" idx="10"/>
          </p:nvPr>
        </p:nvSpPr>
        <p:spPr bwMode="auto">
          <a:xfrm>
            <a:off x="628650" y="4767263"/>
            <a:ext cx="2057400" cy="273844"/>
          </a:xfrm>
          <a:prstGeom prst="rect">
            <a:avLst/>
          </a:prstGeom>
          <a:noFill/>
          <a:ln>
            <a:noFill/>
          </a:ln>
        </p:spPr>
        <p:txBody>
          <a:bodyPr spcFirstLastPara="1" wrap="square" lIns="34275" tIns="17150" rIns="34275" bIns="17150" anchor="ctr" anchorCtr="0">
            <a:noAutofit/>
          </a:bodyPr>
          <a:lstStyle>
            <a:lvl1pPr lvl="0" algn="l">
              <a:lnSpc>
                <a:spcPct val="100000"/>
              </a:lnSpc>
              <a:spcBef>
                <a:spcPts val="0"/>
              </a:spcBef>
              <a:spcAft>
                <a:spcPts val="0"/>
              </a:spcAft>
              <a:buClr>
                <a:srgbClr val="757575"/>
              </a:buClr>
              <a:buSzPts val="700"/>
              <a:buNone/>
              <a:defRPr/>
            </a:lvl1pPr>
            <a:lvl2pPr lvl="1" algn="l">
              <a:lnSpc>
                <a:spcPct val="100000"/>
              </a:lnSpc>
              <a:spcBef>
                <a:spcPts val="0"/>
              </a:spcBef>
              <a:spcAft>
                <a:spcPts val="0"/>
              </a:spcAft>
              <a:buClr>
                <a:srgbClr val="1C28CB"/>
              </a:buClr>
              <a:buSzPts val="700"/>
              <a:buNone/>
              <a:defRPr/>
            </a:lvl2pPr>
            <a:lvl3pPr lvl="2" algn="l">
              <a:lnSpc>
                <a:spcPct val="100000"/>
              </a:lnSpc>
              <a:spcBef>
                <a:spcPts val="0"/>
              </a:spcBef>
              <a:spcAft>
                <a:spcPts val="0"/>
              </a:spcAft>
              <a:buClr>
                <a:srgbClr val="1C28CB"/>
              </a:buClr>
              <a:buSzPts val="700"/>
              <a:buNone/>
              <a:defRPr/>
            </a:lvl3pPr>
            <a:lvl4pPr lvl="3" algn="l">
              <a:lnSpc>
                <a:spcPct val="100000"/>
              </a:lnSpc>
              <a:spcBef>
                <a:spcPts val="0"/>
              </a:spcBef>
              <a:spcAft>
                <a:spcPts val="0"/>
              </a:spcAft>
              <a:buClr>
                <a:srgbClr val="1C28CB"/>
              </a:buClr>
              <a:buSzPts val="700"/>
              <a:buNone/>
              <a:defRPr/>
            </a:lvl4pPr>
            <a:lvl5pPr lvl="4" algn="l">
              <a:lnSpc>
                <a:spcPct val="100000"/>
              </a:lnSpc>
              <a:spcBef>
                <a:spcPts val="0"/>
              </a:spcBef>
              <a:spcAft>
                <a:spcPts val="0"/>
              </a:spcAft>
              <a:buClr>
                <a:srgbClr val="1C28CB"/>
              </a:buClr>
              <a:buSzPts val="700"/>
              <a:buNone/>
              <a:defRPr/>
            </a:lvl5pPr>
            <a:lvl6pPr lvl="5" algn="l">
              <a:lnSpc>
                <a:spcPct val="100000"/>
              </a:lnSpc>
              <a:spcBef>
                <a:spcPts val="0"/>
              </a:spcBef>
              <a:spcAft>
                <a:spcPts val="0"/>
              </a:spcAft>
              <a:buClr>
                <a:srgbClr val="1C28CB"/>
              </a:buClr>
              <a:buSzPts val="700"/>
              <a:buNone/>
              <a:defRPr/>
            </a:lvl6pPr>
            <a:lvl7pPr lvl="6" algn="l">
              <a:lnSpc>
                <a:spcPct val="100000"/>
              </a:lnSpc>
              <a:spcBef>
                <a:spcPts val="0"/>
              </a:spcBef>
              <a:spcAft>
                <a:spcPts val="0"/>
              </a:spcAft>
              <a:buClr>
                <a:srgbClr val="1C28CB"/>
              </a:buClr>
              <a:buSzPts val="700"/>
              <a:buNone/>
              <a:defRPr/>
            </a:lvl7pPr>
            <a:lvl8pPr lvl="7" algn="l">
              <a:lnSpc>
                <a:spcPct val="100000"/>
              </a:lnSpc>
              <a:spcBef>
                <a:spcPts val="0"/>
              </a:spcBef>
              <a:spcAft>
                <a:spcPts val="0"/>
              </a:spcAft>
              <a:buClr>
                <a:srgbClr val="1C28CB"/>
              </a:buClr>
              <a:buSzPts val="700"/>
              <a:buNone/>
              <a:defRPr/>
            </a:lvl8pPr>
            <a:lvl9pPr lvl="8" algn="l">
              <a:lnSpc>
                <a:spcPct val="100000"/>
              </a:lnSpc>
              <a:spcBef>
                <a:spcPts val="0"/>
              </a:spcBef>
              <a:spcAft>
                <a:spcPts val="0"/>
              </a:spcAft>
              <a:buClr>
                <a:srgbClr val="1C28CB"/>
              </a:buClr>
              <a:buSzPts val="700"/>
              <a:buNone/>
              <a:defRPr/>
            </a:lvl9pPr>
          </a:lstStyle>
          <a:p>
            <a:pPr>
              <a:defRPr/>
            </a:pPr>
            <a:endParaRPr/>
          </a:p>
        </p:txBody>
      </p:sp>
      <p:sp>
        <p:nvSpPr>
          <p:cNvPr id="88" name="Google Shape;88;p20"/>
          <p:cNvSpPr txBox="1">
            <a:spLocks noGrp="1"/>
          </p:cNvSpPr>
          <p:nvPr>
            <p:ph type="ftr" idx="11"/>
          </p:nvPr>
        </p:nvSpPr>
        <p:spPr bwMode="auto">
          <a:xfrm>
            <a:off x="3028950" y="4767263"/>
            <a:ext cx="3086100" cy="273844"/>
          </a:xfrm>
          <a:prstGeom prst="rect">
            <a:avLst/>
          </a:prstGeom>
          <a:noFill/>
          <a:ln>
            <a:noFill/>
          </a:ln>
        </p:spPr>
        <p:txBody>
          <a:bodyPr spcFirstLastPara="1" wrap="square" lIns="34275" tIns="17150" rIns="34275" bIns="17150" anchor="ctr" anchorCtr="0">
            <a:noAutofit/>
          </a:bodyPr>
          <a:lstStyle>
            <a:lvl1pPr lvl="0" algn="ctr">
              <a:lnSpc>
                <a:spcPct val="100000"/>
              </a:lnSpc>
              <a:spcBef>
                <a:spcPts val="0"/>
              </a:spcBef>
              <a:spcAft>
                <a:spcPts val="0"/>
              </a:spcAft>
              <a:buClr>
                <a:srgbClr val="757575"/>
              </a:buClr>
              <a:buSzPts val="700"/>
              <a:buNone/>
              <a:defRPr/>
            </a:lvl1pPr>
            <a:lvl2pPr lvl="1" algn="l">
              <a:lnSpc>
                <a:spcPct val="100000"/>
              </a:lnSpc>
              <a:spcBef>
                <a:spcPts val="0"/>
              </a:spcBef>
              <a:spcAft>
                <a:spcPts val="0"/>
              </a:spcAft>
              <a:buClr>
                <a:srgbClr val="1C28CB"/>
              </a:buClr>
              <a:buSzPts val="700"/>
              <a:buNone/>
              <a:defRPr/>
            </a:lvl2pPr>
            <a:lvl3pPr lvl="2" algn="l">
              <a:lnSpc>
                <a:spcPct val="100000"/>
              </a:lnSpc>
              <a:spcBef>
                <a:spcPts val="0"/>
              </a:spcBef>
              <a:spcAft>
                <a:spcPts val="0"/>
              </a:spcAft>
              <a:buClr>
                <a:srgbClr val="1C28CB"/>
              </a:buClr>
              <a:buSzPts val="700"/>
              <a:buNone/>
              <a:defRPr/>
            </a:lvl3pPr>
            <a:lvl4pPr lvl="3" algn="l">
              <a:lnSpc>
                <a:spcPct val="100000"/>
              </a:lnSpc>
              <a:spcBef>
                <a:spcPts val="0"/>
              </a:spcBef>
              <a:spcAft>
                <a:spcPts val="0"/>
              </a:spcAft>
              <a:buClr>
                <a:srgbClr val="1C28CB"/>
              </a:buClr>
              <a:buSzPts val="700"/>
              <a:buNone/>
              <a:defRPr/>
            </a:lvl4pPr>
            <a:lvl5pPr lvl="4" algn="l">
              <a:lnSpc>
                <a:spcPct val="100000"/>
              </a:lnSpc>
              <a:spcBef>
                <a:spcPts val="0"/>
              </a:spcBef>
              <a:spcAft>
                <a:spcPts val="0"/>
              </a:spcAft>
              <a:buClr>
                <a:srgbClr val="1C28CB"/>
              </a:buClr>
              <a:buSzPts val="700"/>
              <a:buNone/>
              <a:defRPr/>
            </a:lvl5pPr>
            <a:lvl6pPr lvl="5" algn="l">
              <a:lnSpc>
                <a:spcPct val="100000"/>
              </a:lnSpc>
              <a:spcBef>
                <a:spcPts val="0"/>
              </a:spcBef>
              <a:spcAft>
                <a:spcPts val="0"/>
              </a:spcAft>
              <a:buClr>
                <a:srgbClr val="1C28CB"/>
              </a:buClr>
              <a:buSzPts val="700"/>
              <a:buNone/>
              <a:defRPr/>
            </a:lvl6pPr>
            <a:lvl7pPr lvl="6" algn="l">
              <a:lnSpc>
                <a:spcPct val="100000"/>
              </a:lnSpc>
              <a:spcBef>
                <a:spcPts val="0"/>
              </a:spcBef>
              <a:spcAft>
                <a:spcPts val="0"/>
              </a:spcAft>
              <a:buClr>
                <a:srgbClr val="1C28CB"/>
              </a:buClr>
              <a:buSzPts val="700"/>
              <a:buNone/>
              <a:defRPr/>
            </a:lvl7pPr>
            <a:lvl8pPr lvl="7" algn="l">
              <a:lnSpc>
                <a:spcPct val="100000"/>
              </a:lnSpc>
              <a:spcBef>
                <a:spcPts val="0"/>
              </a:spcBef>
              <a:spcAft>
                <a:spcPts val="0"/>
              </a:spcAft>
              <a:buClr>
                <a:srgbClr val="1C28CB"/>
              </a:buClr>
              <a:buSzPts val="700"/>
              <a:buNone/>
              <a:defRPr/>
            </a:lvl8pPr>
            <a:lvl9pPr lvl="8" algn="l">
              <a:lnSpc>
                <a:spcPct val="100000"/>
              </a:lnSpc>
              <a:spcBef>
                <a:spcPts val="0"/>
              </a:spcBef>
              <a:spcAft>
                <a:spcPts val="0"/>
              </a:spcAft>
              <a:buClr>
                <a:srgbClr val="1C28CB"/>
              </a:buClr>
              <a:buSzPts val="700"/>
              <a:buNone/>
              <a:defRPr/>
            </a:lvl9pPr>
          </a:lstStyle>
          <a:p>
            <a:pPr>
              <a:defRPr/>
            </a:pPr>
            <a:endParaRPr/>
          </a:p>
        </p:txBody>
      </p:sp>
      <p:sp>
        <p:nvSpPr>
          <p:cNvPr id="89" name="Google Shape;89;p20"/>
          <p:cNvSpPr txBox="1">
            <a:spLocks noGrp="1"/>
          </p:cNvSpPr>
          <p:nvPr>
            <p:ph type="sldNum" idx="12"/>
          </p:nvPr>
        </p:nvSpPr>
        <p:spPr bwMode="auto">
          <a:xfrm>
            <a:off x="6457950" y="4767263"/>
            <a:ext cx="2057400" cy="273844"/>
          </a:xfrm>
          <a:prstGeom prst="rect">
            <a:avLst/>
          </a:prstGeom>
          <a:noFill/>
          <a:ln>
            <a:noFill/>
          </a:ln>
        </p:spPr>
        <p:txBody>
          <a:bodyPr spcFirstLastPara="1" wrap="square" lIns="34275" tIns="17150" rIns="34275" bIns="17150" anchor="ctr" anchorCtr="0">
            <a:noAutofit/>
          </a:bodyPr>
          <a:lstStyle>
            <a:lvl1pPr marL="0" lvl="0" indent="0" algn="r">
              <a:lnSpc>
                <a:spcPct val="100000"/>
              </a:lnSpc>
              <a:spcBef>
                <a:spcPts val="0"/>
              </a:spcBef>
              <a:spcAft>
                <a:spcPts val="0"/>
              </a:spcAft>
              <a:buClr>
                <a:srgbClr val="757575"/>
              </a:buClr>
              <a:buSzPts val="700"/>
              <a:buFont typeface="Arial"/>
              <a:buNone/>
              <a:defRPr/>
            </a:lvl1pPr>
            <a:lvl2pPr marL="0" lvl="1" indent="0" algn="r">
              <a:lnSpc>
                <a:spcPct val="100000"/>
              </a:lnSpc>
              <a:spcBef>
                <a:spcPts val="0"/>
              </a:spcBef>
              <a:spcAft>
                <a:spcPts val="0"/>
              </a:spcAft>
              <a:buClr>
                <a:srgbClr val="757575"/>
              </a:buClr>
              <a:buSzPts val="700"/>
              <a:buFont typeface="Arial"/>
              <a:buNone/>
              <a:defRPr/>
            </a:lvl2pPr>
            <a:lvl3pPr marL="0" lvl="2" indent="0" algn="r">
              <a:lnSpc>
                <a:spcPct val="100000"/>
              </a:lnSpc>
              <a:spcBef>
                <a:spcPts val="0"/>
              </a:spcBef>
              <a:spcAft>
                <a:spcPts val="0"/>
              </a:spcAft>
              <a:buClr>
                <a:srgbClr val="757575"/>
              </a:buClr>
              <a:buSzPts val="700"/>
              <a:buFont typeface="Arial"/>
              <a:buNone/>
              <a:defRPr/>
            </a:lvl3pPr>
            <a:lvl4pPr marL="0" lvl="3" indent="0" algn="r">
              <a:lnSpc>
                <a:spcPct val="100000"/>
              </a:lnSpc>
              <a:spcBef>
                <a:spcPts val="0"/>
              </a:spcBef>
              <a:spcAft>
                <a:spcPts val="0"/>
              </a:spcAft>
              <a:buClr>
                <a:srgbClr val="757575"/>
              </a:buClr>
              <a:buSzPts val="700"/>
              <a:buFont typeface="Arial"/>
              <a:buNone/>
              <a:defRPr/>
            </a:lvl4pPr>
            <a:lvl5pPr marL="0" lvl="4" indent="0" algn="r">
              <a:lnSpc>
                <a:spcPct val="100000"/>
              </a:lnSpc>
              <a:spcBef>
                <a:spcPts val="0"/>
              </a:spcBef>
              <a:spcAft>
                <a:spcPts val="0"/>
              </a:spcAft>
              <a:buClr>
                <a:srgbClr val="757575"/>
              </a:buClr>
              <a:buSzPts val="700"/>
              <a:buFont typeface="Arial"/>
              <a:buNone/>
              <a:defRPr/>
            </a:lvl5pPr>
            <a:lvl6pPr marL="0" lvl="5" indent="0" algn="r">
              <a:lnSpc>
                <a:spcPct val="100000"/>
              </a:lnSpc>
              <a:spcBef>
                <a:spcPts val="0"/>
              </a:spcBef>
              <a:spcAft>
                <a:spcPts val="0"/>
              </a:spcAft>
              <a:buClr>
                <a:srgbClr val="757575"/>
              </a:buClr>
              <a:buSzPts val="700"/>
              <a:buFont typeface="Arial"/>
              <a:buNone/>
              <a:defRPr/>
            </a:lvl6pPr>
            <a:lvl7pPr marL="0" lvl="6" indent="0" algn="r">
              <a:lnSpc>
                <a:spcPct val="100000"/>
              </a:lnSpc>
              <a:spcBef>
                <a:spcPts val="0"/>
              </a:spcBef>
              <a:spcAft>
                <a:spcPts val="0"/>
              </a:spcAft>
              <a:buClr>
                <a:srgbClr val="757575"/>
              </a:buClr>
              <a:buSzPts val="700"/>
              <a:buFont typeface="Arial"/>
              <a:buNone/>
              <a:defRPr/>
            </a:lvl7pPr>
            <a:lvl8pPr marL="0" lvl="7" indent="0" algn="r">
              <a:lnSpc>
                <a:spcPct val="100000"/>
              </a:lnSpc>
              <a:spcBef>
                <a:spcPts val="0"/>
              </a:spcBef>
              <a:spcAft>
                <a:spcPts val="0"/>
              </a:spcAft>
              <a:buClr>
                <a:srgbClr val="757575"/>
              </a:buClr>
              <a:buSzPts val="700"/>
              <a:buFont typeface="Arial"/>
              <a:buNone/>
              <a:defRPr/>
            </a:lvl8pPr>
            <a:lvl9pPr marL="0" lvl="8" indent="0" algn="r">
              <a:lnSpc>
                <a:spcPct val="100000"/>
              </a:lnSpc>
              <a:spcBef>
                <a:spcPts val="0"/>
              </a:spcBef>
              <a:spcAft>
                <a:spcPts val="0"/>
              </a:spcAft>
              <a:buClr>
                <a:srgbClr val="757575"/>
              </a:buClr>
              <a:buSzPts val="700"/>
              <a:buFont typeface="Arial"/>
              <a:buNone/>
              <a:defRPr/>
            </a:lvl9pPr>
          </a:lstStyle>
          <a:p>
            <a:pPr marL="0" lvl="0" indent="0" algn="r">
              <a:spcBef>
                <a:spcPts val="0"/>
              </a:spcBef>
              <a:spcAft>
                <a:spcPts val="0"/>
              </a:spcAft>
              <a:buNone/>
              <a:defRPr/>
            </a:pPr>
            <a:fld id="{00000000-1234-1234-1234-123412341234}" type="slidenum">
              <a:rPr lang="en-GB"/>
              <a:t>&lt;#&gt;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Section Header" preserve="0" showMasterPhAnim="0" showMasterSp="1" type="secHead" userDrawn="1">
  <p:cSld name="SECTION_HEADER">
    <p:spTree>
      <p:nvGrpSpPr>
        <p:cNvPr id="1" name=""/>
        <p:cNvGrpSpPr/>
        <p:nvPr/>
      </p:nvGrpSpPr>
      <p:grpSpPr bwMode="auto">
        <a:xfrm>
          <a:off x="0" y="0"/>
          <a:ext cx="0" cy="0"/>
          <a:chOff x="0" y="0"/>
          <a:chExt cx="0" cy="0"/>
        </a:xfrm>
      </p:grpSpPr>
      <p:sp>
        <p:nvSpPr>
          <p:cNvPr id="91" name="Google Shape;91;p21"/>
          <p:cNvSpPr txBox="1">
            <a:spLocks noGrp="1"/>
          </p:cNvSpPr>
          <p:nvPr>
            <p:ph type="title"/>
          </p:nvPr>
        </p:nvSpPr>
        <p:spPr bwMode="auto">
          <a:xfrm>
            <a:off x="623888" y="1282303"/>
            <a:ext cx="7886700" cy="2139553"/>
          </a:xfrm>
          <a:prstGeom prst="rect">
            <a:avLst/>
          </a:prstGeom>
          <a:noFill/>
          <a:ln>
            <a:noFill/>
          </a:ln>
        </p:spPr>
        <p:txBody>
          <a:bodyPr spcFirstLastPara="1" wrap="square" lIns="34275" tIns="17150" rIns="34275" bIns="17150" anchor="b" anchorCtr="0">
            <a:normAutofit/>
          </a:bodyPr>
          <a:lstStyle>
            <a:lvl1pPr lvl="0" algn="l">
              <a:lnSpc>
                <a:spcPct val="90000"/>
              </a:lnSpc>
              <a:spcBef>
                <a:spcPts val="0"/>
              </a:spcBef>
              <a:spcAft>
                <a:spcPts val="0"/>
              </a:spcAft>
              <a:buClr>
                <a:schemeClr val="dk1"/>
              </a:buClr>
              <a:buSzPts val="2300"/>
              <a:buFont typeface="Play"/>
              <a:buNone/>
              <a:defRPr sz="2300"/>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pPr>
              <a:defRPr/>
            </a:pPr>
            <a:endParaRPr/>
          </a:p>
        </p:txBody>
      </p:sp>
      <p:sp>
        <p:nvSpPr>
          <p:cNvPr id="92" name="Google Shape;92;p21"/>
          <p:cNvSpPr txBox="1">
            <a:spLocks noGrp="1"/>
          </p:cNvSpPr>
          <p:nvPr>
            <p:ph type="body" idx="1"/>
          </p:nvPr>
        </p:nvSpPr>
        <p:spPr bwMode="auto">
          <a:xfrm>
            <a:off x="623888" y="3442097"/>
            <a:ext cx="7886700" cy="1125141"/>
          </a:xfrm>
          <a:prstGeom prst="rect">
            <a:avLst/>
          </a:prstGeom>
          <a:noFill/>
          <a:ln>
            <a:noFill/>
          </a:ln>
        </p:spPr>
        <p:txBody>
          <a:bodyPr spcFirstLastPara="1" wrap="square" lIns="34275" tIns="17150" rIns="34275" bIns="17150" anchor="t" anchorCtr="0">
            <a:normAutofit/>
          </a:bodyPr>
          <a:lstStyle>
            <a:lvl1pPr marL="457200" lvl="0" indent="-228600" algn="l">
              <a:lnSpc>
                <a:spcPct val="90000"/>
              </a:lnSpc>
              <a:spcBef>
                <a:spcPts val="400"/>
              </a:spcBef>
              <a:spcAft>
                <a:spcPts val="0"/>
              </a:spcAft>
              <a:buClr>
                <a:srgbClr val="757575"/>
              </a:buClr>
              <a:buSzPts val="900"/>
              <a:buNone/>
              <a:defRPr sz="900">
                <a:solidFill>
                  <a:srgbClr val="757575"/>
                </a:solidFill>
              </a:defRPr>
            </a:lvl1pPr>
            <a:lvl2pPr marL="914400" lvl="1" indent="-228600" algn="l">
              <a:lnSpc>
                <a:spcPct val="90000"/>
              </a:lnSpc>
              <a:spcBef>
                <a:spcPts val="200"/>
              </a:spcBef>
              <a:spcAft>
                <a:spcPts val="0"/>
              </a:spcAft>
              <a:buClr>
                <a:srgbClr val="757575"/>
              </a:buClr>
              <a:buSzPts val="800"/>
              <a:buNone/>
              <a:defRPr sz="800">
                <a:solidFill>
                  <a:srgbClr val="757575"/>
                </a:solidFill>
              </a:defRPr>
            </a:lvl2pPr>
            <a:lvl3pPr marL="1371600" lvl="2" indent="-228600" algn="l">
              <a:lnSpc>
                <a:spcPct val="90000"/>
              </a:lnSpc>
              <a:spcBef>
                <a:spcPts val="200"/>
              </a:spcBef>
              <a:spcAft>
                <a:spcPts val="0"/>
              </a:spcAft>
              <a:buClr>
                <a:srgbClr val="757575"/>
              </a:buClr>
              <a:buSzPts val="700"/>
              <a:buNone/>
              <a:defRPr sz="700">
                <a:solidFill>
                  <a:srgbClr val="757575"/>
                </a:solidFill>
              </a:defRPr>
            </a:lvl3pPr>
            <a:lvl4pPr marL="1828800" lvl="3" indent="-228600" algn="l">
              <a:lnSpc>
                <a:spcPct val="90000"/>
              </a:lnSpc>
              <a:spcBef>
                <a:spcPts val="200"/>
              </a:spcBef>
              <a:spcAft>
                <a:spcPts val="0"/>
              </a:spcAft>
              <a:buClr>
                <a:srgbClr val="757575"/>
              </a:buClr>
              <a:buSzPts val="600"/>
              <a:buNone/>
              <a:defRPr sz="600">
                <a:solidFill>
                  <a:srgbClr val="757575"/>
                </a:solidFill>
              </a:defRPr>
            </a:lvl4pPr>
            <a:lvl5pPr marL="2286000" lvl="4" indent="-228600" algn="l">
              <a:lnSpc>
                <a:spcPct val="90000"/>
              </a:lnSpc>
              <a:spcBef>
                <a:spcPts val="200"/>
              </a:spcBef>
              <a:spcAft>
                <a:spcPts val="0"/>
              </a:spcAft>
              <a:buClr>
                <a:srgbClr val="757575"/>
              </a:buClr>
              <a:buSzPts val="600"/>
              <a:buNone/>
              <a:defRPr sz="600">
                <a:solidFill>
                  <a:srgbClr val="757575"/>
                </a:solidFill>
              </a:defRPr>
            </a:lvl5pPr>
            <a:lvl6pPr marL="2743200" lvl="5" indent="-228600" algn="l">
              <a:lnSpc>
                <a:spcPct val="90000"/>
              </a:lnSpc>
              <a:spcBef>
                <a:spcPts val="200"/>
              </a:spcBef>
              <a:spcAft>
                <a:spcPts val="0"/>
              </a:spcAft>
              <a:buClr>
                <a:srgbClr val="757575"/>
              </a:buClr>
              <a:buSzPts val="600"/>
              <a:buNone/>
              <a:defRPr sz="600">
                <a:solidFill>
                  <a:srgbClr val="757575"/>
                </a:solidFill>
              </a:defRPr>
            </a:lvl6pPr>
            <a:lvl7pPr marL="3200400" lvl="6" indent="-228600" algn="l">
              <a:lnSpc>
                <a:spcPct val="90000"/>
              </a:lnSpc>
              <a:spcBef>
                <a:spcPts val="200"/>
              </a:spcBef>
              <a:spcAft>
                <a:spcPts val="0"/>
              </a:spcAft>
              <a:buClr>
                <a:srgbClr val="757575"/>
              </a:buClr>
              <a:buSzPts val="600"/>
              <a:buNone/>
              <a:defRPr sz="600">
                <a:solidFill>
                  <a:srgbClr val="757575"/>
                </a:solidFill>
              </a:defRPr>
            </a:lvl7pPr>
            <a:lvl8pPr marL="3657600" lvl="7" indent="-228600" algn="l">
              <a:lnSpc>
                <a:spcPct val="90000"/>
              </a:lnSpc>
              <a:spcBef>
                <a:spcPts val="200"/>
              </a:spcBef>
              <a:spcAft>
                <a:spcPts val="0"/>
              </a:spcAft>
              <a:buClr>
                <a:srgbClr val="757575"/>
              </a:buClr>
              <a:buSzPts val="600"/>
              <a:buNone/>
              <a:defRPr sz="600">
                <a:solidFill>
                  <a:srgbClr val="757575"/>
                </a:solidFill>
              </a:defRPr>
            </a:lvl8pPr>
            <a:lvl9pPr marL="4114800" lvl="8" indent="-228600" algn="l">
              <a:lnSpc>
                <a:spcPct val="90000"/>
              </a:lnSpc>
              <a:spcBef>
                <a:spcPts val="200"/>
              </a:spcBef>
              <a:spcAft>
                <a:spcPts val="0"/>
              </a:spcAft>
              <a:buClr>
                <a:srgbClr val="757575"/>
              </a:buClr>
              <a:buSzPts val="600"/>
              <a:buNone/>
              <a:defRPr sz="600">
                <a:solidFill>
                  <a:srgbClr val="757575"/>
                </a:solidFill>
              </a:defRPr>
            </a:lvl9pPr>
          </a:lstStyle>
          <a:p>
            <a:pPr>
              <a:defRPr/>
            </a:pPr>
            <a:endParaRPr/>
          </a:p>
        </p:txBody>
      </p:sp>
      <p:sp>
        <p:nvSpPr>
          <p:cNvPr id="93" name="Google Shape;93;p21"/>
          <p:cNvSpPr txBox="1">
            <a:spLocks noGrp="1"/>
          </p:cNvSpPr>
          <p:nvPr>
            <p:ph type="dt" idx="10"/>
          </p:nvPr>
        </p:nvSpPr>
        <p:spPr bwMode="auto">
          <a:xfrm>
            <a:off x="628650" y="4767263"/>
            <a:ext cx="2057400" cy="273844"/>
          </a:xfrm>
          <a:prstGeom prst="rect">
            <a:avLst/>
          </a:prstGeom>
          <a:noFill/>
          <a:ln>
            <a:noFill/>
          </a:ln>
        </p:spPr>
        <p:txBody>
          <a:bodyPr spcFirstLastPara="1" wrap="square" lIns="34275" tIns="17150" rIns="34275" bIns="17150" anchor="ctr" anchorCtr="0">
            <a:noAutofit/>
          </a:bodyPr>
          <a:lstStyle>
            <a:lvl1pPr lvl="0" algn="l">
              <a:lnSpc>
                <a:spcPct val="100000"/>
              </a:lnSpc>
              <a:spcBef>
                <a:spcPts val="0"/>
              </a:spcBef>
              <a:spcAft>
                <a:spcPts val="0"/>
              </a:spcAft>
              <a:buClr>
                <a:srgbClr val="757575"/>
              </a:buClr>
              <a:buSzPts val="700"/>
              <a:buNone/>
              <a:defRPr/>
            </a:lvl1pPr>
            <a:lvl2pPr lvl="1" algn="l">
              <a:lnSpc>
                <a:spcPct val="100000"/>
              </a:lnSpc>
              <a:spcBef>
                <a:spcPts val="0"/>
              </a:spcBef>
              <a:spcAft>
                <a:spcPts val="0"/>
              </a:spcAft>
              <a:buClr>
                <a:srgbClr val="1C28CB"/>
              </a:buClr>
              <a:buSzPts val="700"/>
              <a:buNone/>
              <a:defRPr/>
            </a:lvl2pPr>
            <a:lvl3pPr lvl="2" algn="l">
              <a:lnSpc>
                <a:spcPct val="100000"/>
              </a:lnSpc>
              <a:spcBef>
                <a:spcPts val="0"/>
              </a:spcBef>
              <a:spcAft>
                <a:spcPts val="0"/>
              </a:spcAft>
              <a:buClr>
                <a:srgbClr val="1C28CB"/>
              </a:buClr>
              <a:buSzPts val="700"/>
              <a:buNone/>
              <a:defRPr/>
            </a:lvl3pPr>
            <a:lvl4pPr lvl="3" algn="l">
              <a:lnSpc>
                <a:spcPct val="100000"/>
              </a:lnSpc>
              <a:spcBef>
                <a:spcPts val="0"/>
              </a:spcBef>
              <a:spcAft>
                <a:spcPts val="0"/>
              </a:spcAft>
              <a:buClr>
                <a:srgbClr val="1C28CB"/>
              </a:buClr>
              <a:buSzPts val="700"/>
              <a:buNone/>
              <a:defRPr/>
            </a:lvl4pPr>
            <a:lvl5pPr lvl="4" algn="l">
              <a:lnSpc>
                <a:spcPct val="100000"/>
              </a:lnSpc>
              <a:spcBef>
                <a:spcPts val="0"/>
              </a:spcBef>
              <a:spcAft>
                <a:spcPts val="0"/>
              </a:spcAft>
              <a:buClr>
                <a:srgbClr val="1C28CB"/>
              </a:buClr>
              <a:buSzPts val="700"/>
              <a:buNone/>
              <a:defRPr/>
            </a:lvl5pPr>
            <a:lvl6pPr lvl="5" algn="l">
              <a:lnSpc>
                <a:spcPct val="100000"/>
              </a:lnSpc>
              <a:spcBef>
                <a:spcPts val="0"/>
              </a:spcBef>
              <a:spcAft>
                <a:spcPts val="0"/>
              </a:spcAft>
              <a:buClr>
                <a:srgbClr val="1C28CB"/>
              </a:buClr>
              <a:buSzPts val="700"/>
              <a:buNone/>
              <a:defRPr/>
            </a:lvl6pPr>
            <a:lvl7pPr lvl="6" algn="l">
              <a:lnSpc>
                <a:spcPct val="100000"/>
              </a:lnSpc>
              <a:spcBef>
                <a:spcPts val="0"/>
              </a:spcBef>
              <a:spcAft>
                <a:spcPts val="0"/>
              </a:spcAft>
              <a:buClr>
                <a:srgbClr val="1C28CB"/>
              </a:buClr>
              <a:buSzPts val="700"/>
              <a:buNone/>
              <a:defRPr/>
            </a:lvl7pPr>
            <a:lvl8pPr lvl="7" algn="l">
              <a:lnSpc>
                <a:spcPct val="100000"/>
              </a:lnSpc>
              <a:spcBef>
                <a:spcPts val="0"/>
              </a:spcBef>
              <a:spcAft>
                <a:spcPts val="0"/>
              </a:spcAft>
              <a:buClr>
                <a:srgbClr val="1C28CB"/>
              </a:buClr>
              <a:buSzPts val="700"/>
              <a:buNone/>
              <a:defRPr/>
            </a:lvl8pPr>
            <a:lvl9pPr lvl="8" algn="l">
              <a:lnSpc>
                <a:spcPct val="100000"/>
              </a:lnSpc>
              <a:spcBef>
                <a:spcPts val="0"/>
              </a:spcBef>
              <a:spcAft>
                <a:spcPts val="0"/>
              </a:spcAft>
              <a:buClr>
                <a:srgbClr val="1C28CB"/>
              </a:buClr>
              <a:buSzPts val="700"/>
              <a:buNone/>
              <a:defRPr/>
            </a:lvl9pPr>
          </a:lstStyle>
          <a:p>
            <a:pPr>
              <a:defRPr/>
            </a:pPr>
            <a:endParaRPr/>
          </a:p>
        </p:txBody>
      </p:sp>
      <p:sp>
        <p:nvSpPr>
          <p:cNvPr id="94" name="Google Shape;94;p21"/>
          <p:cNvSpPr txBox="1">
            <a:spLocks noGrp="1"/>
          </p:cNvSpPr>
          <p:nvPr>
            <p:ph type="ftr" idx="11"/>
          </p:nvPr>
        </p:nvSpPr>
        <p:spPr bwMode="auto">
          <a:xfrm>
            <a:off x="3028950" y="4767263"/>
            <a:ext cx="3086100" cy="273844"/>
          </a:xfrm>
          <a:prstGeom prst="rect">
            <a:avLst/>
          </a:prstGeom>
          <a:noFill/>
          <a:ln>
            <a:noFill/>
          </a:ln>
        </p:spPr>
        <p:txBody>
          <a:bodyPr spcFirstLastPara="1" wrap="square" lIns="34275" tIns="17150" rIns="34275" bIns="17150" anchor="ctr" anchorCtr="0">
            <a:noAutofit/>
          </a:bodyPr>
          <a:lstStyle>
            <a:lvl1pPr lvl="0" algn="ctr">
              <a:lnSpc>
                <a:spcPct val="100000"/>
              </a:lnSpc>
              <a:spcBef>
                <a:spcPts val="0"/>
              </a:spcBef>
              <a:spcAft>
                <a:spcPts val="0"/>
              </a:spcAft>
              <a:buClr>
                <a:srgbClr val="757575"/>
              </a:buClr>
              <a:buSzPts val="700"/>
              <a:buNone/>
              <a:defRPr/>
            </a:lvl1pPr>
            <a:lvl2pPr lvl="1" algn="l">
              <a:lnSpc>
                <a:spcPct val="100000"/>
              </a:lnSpc>
              <a:spcBef>
                <a:spcPts val="0"/>
              </a:spcBef>
              <a:spcAft>
                <a:spcPts val="0"/>
              </a:spcAft>
              <a:buClr>
                <a:srgbClr val="1C28CB"/>
              </a:buClr>
              <a:buSzPts val="700"/>
              <a:buNone/>
              <a:defRPr/>
            </a:lvl2pPr>
            <a:lvl3pPr lvl="2" algn="l">
              <a:lnSpc>
                <a:spcPct val="100000"/>
              </a:lnSpc>
              <a:spcBef>
                <a:spcPts val="0"/>
              </a:spcBef>
              <a:spcAft>
                <a:spcPts val="0"/>
              </a:spcAft>
              <a:buClr>
                <a:srgbClr val="1C28CB"/>
              </a:buClr>
              <a:buSzPts val="700"/>
              <a:buNone/>
              <a:defRPr/>
            </a:lvl3pPr>
            <a:lvl4pPr lvl="3" algn="l">
              <a:lnSpc>
                <a:spcPct val="100000"/>
              </a:lnSpc>
              <a:spcBef>
                <a:spcPts val="0"/>
              </a:spcBef>
              <a:spcAft>
                <a:spcPts val="0"/>
              </a:spcAft>
              <a:buClr>
                <a:srgbClr val="1C28CB"/>
              </a:buClr>
              <a:buSzPts val="700"/>
              <a:buNone/>
              <a:defRPr/>
            </a:lvl4pPr>
            <a:lvl5pPr lvl="4" algn="l">
              <a:lnSpc>
                <a:spcPct val="100000"/>
              </a:lnSpc>
              <a:spcBef>
                <a:spcPts val="0"/>
              </a:spcBef>
              <a:spcAft>
                <a:spcPts val="0"/>
              </a:spcAft>
              <a:buClr>
                <a:srgbClr val="1C28CB"/>
              </a:buClr>
              <a:buSzPts val="700"/>
              <a:buNone/>
              <a:defRPr/>
            </a:lvl5pPr>
            <a:lvl6pPr lvl="5" algn="l">
              <a:lnSpc>
                <a:spcPct val="100000"/>
              </a:lnSpc>
              <a:spcBef>
                <a:spcPts val="0"/>
              </a:spcBef>
              <a:spcAft>
                <a:spcPts val="0"/>
              </a:spcAft>
              <a:buClr>
                <a:srgbClr val="1C28CB"/>
              </a:buClr>
              <a:buSzPts val="700"/>
              <a:buNone/>
              <a:defRPr/>
            </a:lvl6pPr>
            <a:lvl7pPr lvl="6" algn="l">
              <a:lnSpc>
                <a:spcPct val="100000"/>
              </a:lnSpc>
              <a:spcBef>
                <a:spcPts val="0"/>
              </a:spcBef>
              <a:spcAft>
                <a:spcPts val="0"/>
              </a:spcAft>
              <a:buClr>
                <a:srgbClr val="1C28CB"/>
              </a:buClr>
              <a:buSzPts val="700"/>
              <a:buNone/>
              <a:defRPr/>
            </a:lvl7pPr>
            <a:lvl8pPr lvl="7" algn="l">
              <a:lnSpc>
                <a:spcPct val="100000"/>
              </a:lnSpc>
              <a:spcBef>
                <a:spcPts val="0"/>
              </a:spcBef>
              <a:spcAft>
                <a:spcPts val="0"/>
              </a:spcAft>
              <a:buClr>
                <a:srgbClr val="1C28CB"/>
              </a:buClr>
              <a:buSzPts val="700"/>
              <a:buNone/>
              <a:defRPr/>
            </a:lvl8pPr>
            <a:lvl9pPr lvl="8" algn="l">
              <a:lnSpc>
                <a:spcPct val="100000"/>
              </a:lnSpc>
              <a:spcBef>
                <a:spcPts val="0"/>
              </a:spcBef>
              <a:spcAft>
                <a:spcPts val="0"/>
              </a:spcAft>
              <a:buClr>
                <a:srgbClr val="1C28CB"/>
              </a:buClr>
              <a:buSzPts val="700"/>
              <a:buNone/>
              <a:defRPr/>
            </a:lvl9pPr>
          </a:lstStyle>
          <a:p>
            <a:pPr>
              <a:defRPr/>
            </a:pPr>
            <a:endParaRPr/>
          </a:p>
        </p:txBody>
      </p:sp>
      <p:sp>
        <p:nvSpPr>
          <p:cNvPr id="95" name="Google Shape;95;p21"/>
          <p:cNvSpPr txBox="1">
            <a:spLocks noGrp="1"/>
          </p:cNvSpPr>
          <p:nvPr>
            <p:ph type="sldNum" idx="12"/>
          </p:nvPr>
        </p:nvSpPr>
        <p:spPr bwMode="auto">
          <a:xfrm>
            <a:off x="6457950" y="4767263"/>
            <a:ext cx="2057400" cy="273844"/>
          </a:xfrm>
          <a:prstGeom prst="rect">
            <a:avLst/>
          </a:prstGeom>
          <a:noFill/>
          <a:ln>
            <a:noFill/>
          </a:ln>
        </p:spPr>
        <p:txBody>
          <a:bodyPr spcFirstLastPara="1" wrap="square" lIns="34275" tIns="17150" rIns="34275" bIns="17150" anchor="ctr" anchorCtr="0">
            <a:noAutofit/>
          </a:bodyPr>
          <a:lstStyle>
            <a:lvl1pPr marL="0" lvl="0" indent="0" algn="r">
              <a:lnSpc>
                <a:spcPct val="100000"/>
              </a:lnSpc>
              <a:spcBef>
                <a:spcPts val="0"/>
              </a:spcBef>
              <a:spcAft>
                <a:spcPts val="0"/>
              </a:spcAft>
              <a:buClr>
                <a:srgbClr val="757575"/>
              </a:buClr>
              <a:buSzPts val="700"/>
              <a:buFont typeface="Arial"/>
              <a:buNone/>
              <a:defRPr/>
            </a:lvl1pPr>
            <a:lvl2pPr marL="0" lvl="1" indent="0" algn="r">
              <a:lnSpc>
                <a:spcPct val="100000"/>
              </a:lnSpc>
              <a:spcBef>
                <a:spcPts val="0"/>
              </a:spcBef>
              <a:spcAft>
                <a:spcPts val="0"/>
              </a:spcAft>
              <a:buClr>
                <a:srgbClr val="757575"/>
              </a:buClr>
              <a:buSzPts val="700"/>
              <a:buFont typeface="Arial"/>
              <a:buNone/>
              <a:defRPr/>
            </a:lvl2pPr>
            <a:lvl3pPr marL="0" lvl="2" indent="0" algn="r">
              <a:lnSpc>
                <a:spcPct val="100000"/>
              </a:lnSpc>
              <a:spcBef>
                <a:spcPts val="0"/>
              </a:spcBef>
              <a:spcAft>
                <a:spcPts val="0"/>
              </a:spcAft>
              <a:buClr>
                <a:srgbClr val="757575"/>
              </a:buClr>
              <a:buSzPts val="700"/>
              <a:buFont typeface="Arial"/>
              <a:buNone/>
              <a:defRPr/>
            </a:lvl3pPr>
            <a:lvl4pPr marL="0" lvl="3" indent="0" algn="r">
              <a:lnSpc>
                <a:spcPct val="100000"/>
              </a:lnSpc>
              <a:spcBef>
                <a:spcPts val="0"/>
              </a:spcBef>
              <a:spcAft>
                <a:spcPts val="0"/>
              </a:spcAft>
              <a:buClr>
                <a:srgbClr val="757575"/>
              </a:buClr>
              <a:buSzPts val="700"/>
              <a:buFont typeface="Arial"/>
              <a:buNone/>
              <a:defRPr/>
            </a:lvl4pPr>
            <a:lvl5pPr marL="0" lvl="4" indent="0" algn="r">
              <a:lnSpc>
                <a:spcPct val="100000"/>
              </a:lnSpc>
              <a:spcBef>
                <a:spcPts val="0"/>
              </a:spcBef>
              <a:spcAft>
                <a:spcPts val="0"/>
              </a:spcAft>
              <a:buClr>
                <a:srgbClr val="757575"/>
              </a:buClr>
              <a:buSzPts val="700"/>
              <a:buFont typeface="Arial"/>
              <a:buNone/>
              <a:defRPr/>
            </a:lvl5pPr>
            <a:lvl6pPr marL="0" lvl="5" indent="0" algn="r">
              <a:lnSpc>
                <a:spcPct val="100000"/>
              </a:lnSpc>
              <a:spcBef>
                <a:spcPts val="0"/>
              </a:spcBef>
              <a:spcAft>
                <a:spcPts val="0"/>
              </a:spcAft>
              <a:buClr>
                <a:srgbClr val="757575"/>
              </a:buClr>
              <a:buSzPts val="700"/>
              <a:buFont typeface="Arial"/>
              <a:buNone/>
              <a:defRPr/>
            </a:lvl6pPr>
            <a:lvl7pPr marL="0" lvl="6" indent="0" algn="r">
              <a:lnSpc>
                <a:spcPct val="100000"/>
              </a:lnSpc>
              <a:spcBef>
                <a:spcPts val="0"/>
              </a:spcBef>
              <a:spcAft>
                <a:spcPts val="0"/>
              </a:spcAft>
              <a:buClr>
                <a:srgbClr val="757575"/>
              </a:buClr>
              <a:buSzPts val="700"/>
              <a:buFont typeface="Arial"/>
              <a:buNone/>
              <a:defRPr/>
            </a:lvl7pPr>
            <a:lvl8pPr marL="0" lvl="7" indent="0" algn="r">
              <a:lnSpc>
                <a:spcPct val="100000"/>
              </a:lnSpc>
              <a:spcBef>
                <a:spcPts val="0"/>
              </a:spcBef>
              <a:spcAft>
                <a:spcPts val="0"/>
              </a:spcAft>
              <a:buClr>
                <a:srgbClr val="757575"/>
              </a:buClr>
              <a:buSzPts val="700"/>
              <a:buFont typeface="Arial"/>
              <a:buNone/>
              <a:defRPr/>
            </a:lvl8pPr>
            <a:lvl9pPr marL="0" lvl="8" indent="0" algn="r">
              <a:lnSpc>
                <a:spcPct val="100000"/>
              </a:lnSpc>
              <a:spcBef>
                <a:spcPts val="0"/>
              </a:spcBef>
              <a:spcAft>
                <a:spcPts val="0"/>
              </a:spcAft>
              <a:buClr>
                <a:srgbClr val="757575"/>
              </a:buClr>
              <a:buSzPts val="700"/>
              <a:buFont typeface="Arial"/>
              <a:buNone/>
              <a:defRPr/>
            </a:lvl9pPr>
          </a:lstStyle>
          <a:p>
            <a:pPr marL="0" lvl="0" indent="0" algn="r">
              <a:spcBef>
                <a:spcPts val="0"/>
              </a:spcBef>
              <a:spcAft>
                <a:spcPts val="0"/>
              </a:spcAft>
              <a:buNone/>
              <a:defRPr/>
            </a:pPr>
            <a:fld id="{00000000-1234-1234-1234-123412341234}" type="slidenum">
              <a:rPr lang="en-GB"/>
              <a:t>&lt;#&gt;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Two Content" preserve="0" showMasterPhAnim="0" showMasterSp="1" type="twoObj" userDrawn="1">
  <p:cSld name="TWO_OBJECTS">
    <p:spTree>
      <p:nvGrpSpPr>
        <p:cNvPr id="1" name=""/>
        <p:cNvGrpSpPr/>
        <p:nvPr/>
      </p:nvGrpSpPr>
      <p:grpSpPr bwMode="auto">
        <a:xfrm>
          <a:off x="0" y="0"/>
          <a:ext cx="0" cy="0"/>
          <a:chOff x="0" y="0"/>
          <a:chExt cx="0" cy="0"/>
        </a:xfrm>
      </p:grpSpPr>
      <p:sp>
        <p:nvSpPr>
          <p:cNvPr id="97" name="Google Shape;97;p22"/>
          <p:cNvSpPr txBox="1">
            <a:spLocks noGrp="1"/>
          </p:cNvSpPr>
          <p:nvPr>
            <p:ph type="title"/>
          </p:nvPr>
        </p:nvSpPr>
        <p:spPr bwMode="auto">
          <a:xfrm>
            <a:off x="628650" y="273844"/>
            <a:ext cx="7886700" cy="994172"/>
          </a:xfrm>
          <a:prstGeom prst="rect">
            <a:avLst/>
          </a:prstGeom>
          <a:noFill/>
          <a:ln>
            <a:noFill/>
          </a:ln>
        </p:spPr>
        <p:txBody>
          <a:bodyPr spcFirstLastPara="1" wrap="square" lIns="34275" tIns="17150" rIns="34275" bIns="17150" anchor="ctr" anchorCtr="0">
            <a:normAutofit/>
          </a:bodyPr>
          <a:lstStyle>
            <a:lvl1pPr lvl="0" algn="l">
              <a:lnSpc>
                <a:spcPct val="90000"/>
              </a:lnSpc>
              <a:spcBef>
                <a:spcPts val="0"/>
              </a:spcBef>
              <a:spcAft>
                <a:spcPts val="0"/>
              </a:spcAft>
              <a:buClr>
                <a:schemeClr val="dk1"/>
              </a:buClr>
              <a:buSzPts val="700"/>
              <a:buNone/>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pPr>
              <a:defRPr/>
            </a:pPr>
            <a:endParaRPr/>
          </a:p>
        </p:txBody>
      </p:sp>
      <p:sp>
        <p:nvSpPr>
          <p:cNvPr id="98" name="Google Shape;98;p22"/>
          <p:cNvSpPr txBox="1">
            <a:spLocks noGrp="1"/>
          </p:cNvSpPr>
          <p:nvPr>
            <p:ph type="body" idx="1"/>
          </p:nvPr>
        </p:nvSpPr>
        <p:spPr bwMode="auto">
          <a:xfrm>
            <a:off x="628650" y="1369218"/>
            <a:ext cx="3914775" cy="3263503"/>
          </a:xfrm>
          <a:prstGeom prst="rect">
            <a:avLst/>
          </a:prstGeom>
          <a:noFill/>
          <a:ln>
            <a:noFill/>
          </a:ln>
        </p:spPr>
        <p:txBody>
          <a:bodyPr spcFirstLastPara="1" wrap="square" lIns="34275" tIns="17150" rIns="34275" bIns="17150" anchor="t" anchorCtr="0">
            <a:normAutofit/>
          </a:bodyPr>
          <a:lstStyle>
            <a:lvl1pPr marL="457200" lvl="0" indent="-273050" algn="l">
              <a:lnSpc>
                <a:spcPct val="90000"/>
              </a:lnSpc>
              <a:spcBef>
                <a:spcPts val="400"/>
              </a:spcBef>
              <a:spcAft>
                <a:spcPts val="0"/>
              </a:spcAft>
              <a:buClr>
                <a:schemeClr val="dk1"/>
              </a:buClr>
              <a:buSzPts val="700"/>
              <a:buChar char="•"/>
              <a:defRPr/>
            </a:lvl1pPr>
            <a:lvl2pPr marL="914400" lvl="1" indent="-273050" algn="l">
              <a:lnSpc>
                <a:spcPct val="90000"/>
              </a:lnSpc>
              <a:spcBef>
                <a:spcPts val="200"/>
              </a:spcBef>
              <a:spcAft>
                <a:spcPts val="0"/>
              </a:spcAft>
              <a:buClr>
                <a:schemeClr val="dk1"/>
              </a:buClr>
              <a:buSzPts val="700"/>
              <a:buChar char="•"/>
              <a:defRPr/>
            </a:lvl2pPr>
            <a:lvl3pPr marL="1371600" lvl="2" indent="-273050" algn="l">
              <a:lnSpc>
                <a:spcPct val="90000"/>
              </a:lnSpc>
              <a:spcBef>
                <a:spcPts val="200"/>
              </a:spcBef>
              <a:spcAft>
                <a:spcPts val="0"/>
              </a:spcAft>
              <a:buClr>
                <a:schemeClr val="dk1"/>
              </a:buClr>
              <a:buSzPts val="700"/>
              <a:buChar char="•"/>
              <a:defRPr/>
            </a:lvl3pPr>
            <a:lvl4pPr marL="1828800" lvl="3" indent="-273050" algn="l">
              <a:lnSpc>
                <a:spcPct val="90000"/>
              </a:lnSpc>
              <a:spcBef>
                <a:spcPts val="200"/>
              </a:spcBef>
              <a:spcAft>
                <a:spcPts val="0"/>
              </a:spcAft>
              <a:buClr>
                <a:schemeClr val="dk1"/>
              </a:buClr>
              <a:buSzPts val="700"/>
              <a:buChar char="•"/>
              <a:defRPr/>
            </a:lvl4pPr>
            <a:lvl5pPr marL="2286000" lvl="4" indent="-273050" algn="l">
              <a:lnSpc>
                <a:spcPct val="90000"/>
              </a:lnSpc>
              <a:spcBef>
                <a:spcPts val="200"/>
              </a:spcBef>
              <a:spcAft>
                <a:spcPts val="0"/>
              </a:spcAft>
              <a:buClr>
                <a:schemeClr val="dk1"/>
              </a:buClr>
              <a:buSzPts val="700"/>
              <a:buChar char="•"/>
              <a:defRPr/>
            </a:lvl5pPr>
            <a:lvl6pPr marL="2743200" lvl="5" indent="-273050" algn="l">
              <a:lnSpc>
                <a:spcPct val="90000"/>
              </a:lnSpc>
              <a:spcBef>
                <a:spcPts val="200"/>
              </a:spcBef>
              <a:spcAft>
                <a:spcPts val="0"/>
              </a:spcAft>
              <a:buClr>
                <a:schemeClr val="dk1"/>
              </a:buClr>
              <a:buSzPts val="700"/>
              <a:buChar char="•"/>
              <a:defRPr/>
            </a:lvl6pPr>
            <a:lvl7pPr marL="3200400" lvl="6" indent="-273050" algn="l">
              <a:lnSpc>
                <a:spcPct val="90000"/>
              </a:lnSpc>
              <a:spcBef>
                <a:spcPts val="200"/>
              </a:spcBef>
              <a:spcAft>
                <a:spcPts val="0"/>
              </a:spcAft>
              <a:buClr>
                <a:schemeClr val="dk1"/>
              </a:buClr>
              <a:buSzPts val="700"/>
              <a:buChar char="•"/>
              <a:defRPr/>
            </a:lvl7pPr>
            <a:lvl8pPr marL="3657600" lvl="7" indent="-273050" algn="l">
              <a:lnSpc>
                <a:spcPct val="90000"/>
              </a:lnSpc>
              <a:spcBef>
                <a:spcPts val="200"/>
              </a:spcBef>
              <a:spcAft>
                <a:spcPts val="0"/>
              </a:spcAft>
              <a:buClr>
                <a:schemeClr val="dk1"/>
              </a:buClr>
              <a:buSzPts val="700"/>
              <a:buChar char="•"/>
              <a:defRPr/>
            </a:lvl8pPr>
            <a:lvl9pPr marL="4114800" lvl="8" indent="-273050" algn="l">
              <a:lnSpc>
                <a:spcPct val="90000"/>
              </a:lnSpc>
              <a:spcBef>
                <a:spcPts val="200"/>
              </a:spcBef>
              <a:spcAft>
                <a:spcPts val="0"/>
              </a:spcAft>
              <a:buClr>
                <a:schemeClr val="dk1"/>
              </a:buClr>
              <a:buSzPts val="700"/>
              <a:buChar char="•"/>
              <a:defRPr/>
            </a:lvl9pPr>
          </a:lstStyle>
          <a:p>
            <a:pPr>
              <a:defRPr/>
            </a:pPr>
            <a:endParaRPr/>
          </a:p>
        </p:txBody>
      </p:sp>
      <p:sp>
        <p:nvSpPr>
          <p:cNvPr id="99" name="Google Shape;99;p22"/>
          <p:cNvSpPr txBox="1">
            <a:spLocks noGrp="1"/>
          </p:cNvSpPr>
          <p:nvPr>
            <p:ph type="body" idx="2"/>
          </p:nvPr>
        </p:nvSpPr>
        <p:spPr bwMode="auto">
          <a:xfrm>
            <a:off x="4600575" y="1369218"/>
            <a:ext cx="3914775" cy="3263503"/>
          </a:xfrm>
          <a:prstGeom prst="rect">
            <a:avLst/>
          </a:prstGeom>
          <a:noFill/>
          <a:ln>
            <a:noFill/>
          </a:ln>
        </p:spPr>
        <p:txBody>
          <a:bodyPr spcFirstLastPara="1" wrap="square" lIns="34275" tIns="17150" rIns="34275" bIns="17150" anchor="t" anchorCtr="0">
            <a:normAutofit/>
          </a:bodyPr>
          <a:lstStyle>
            <a:lvl1pPr marL="457200" lvl="0" indent="-273050" algn="l">
              <a:lnSpc>
                <a:spcPct val="90000"/>
              </a:lnSpc>
              <a:spcBef>
                <a:spcPts val="400"/>
              </a:spcBef>
              <a:spcAft>
                <a:spcPts val="0"/>
              </a:spcAft>
              <a:buClr>
                <a:schemeClr val="dk1"/>
              </a:buClr>
              <a:buSzPts val="700"/>
              <a:buChar char="•"/>
              <a:defRPr/>
            </a:lvl1pPr>
            <a:lvl2pPr marL="914400" lvl="1" indent="-273050" algn="l">
              <a:lnSpc>
                <a:spcPct val="90000"/>
              </a:lnSpc>
              <a:spcBef>
                <a:spcPts val="200"/>
              </a:spcBef>
              <a:spcAft>
                <a:spcPts val="0"/>
              </a:spcAft>
              <a:buClr>
                <a:schemeClr val="dk1"/>
              </a:buClr>
              <a:buSzPts val="700"/>
              <a:buChar char="•"/>
              <a:defRPr/>
            </a:lvl2pPr>
            <a:lvl3pPr marL="1371600" lvl="2" indent="-273050" algn="l">
              <a:lnSpc>
                <a:spcPct val="90000"/>
              </a:lnSpc>
              <a:spcBef>
                <a:spcPts val="200"/>
              </a:spcBef>
              <a:spcAft>
                <a:spcPts val="0"/>
              </a:spcAft>
              <a:buClr>
                <a:schemeClr val="dk1"/>
              </a:buClr>
              <a:buSzPts val="700"/>
              <a:buChar char="•"/>
              <a:defRPr/>
            </a:lvl3pPr>
            <a:lvl4pPr marL="1828800" lvl="3" indent="-273050" algn="l">
              <a:lnSpc>
                <a:spcPct val="90000"/>
              </a:lnSpc>
              <a:spcBef>
                <a:spcPts val="200"/>
              </a:spcBef>
              <a:spcAft>
                <a:spcPts val="0"/>
              </a:spcAft>
              <a:buClr>
                <a:schemeClr val="dk1"/>
              </a:buClr>
              <a:buSzPts val="700"/>
              <a:buChar char="•"/>
              <a:defRPr/>
            </a:lvl4pPr>
            <a:lvl5pPr marL="2286000" lvl="4" indent="-273050" algn="l">
              <a:lnSpc>
                <a:spcPct val="90000"/>
              </a:lnSpc>
              <a:spcBef>
                <a:spcPts val="200"/>
              </a:spcBef>
              <a:spcAft>
                <a:spcPts val="0"/>
              </a:spcAft>
              <a:buClr>
                <a:schemeClr val="dk1"/>
              </a:buClr>
              <a:buSzPts val="700"/>
              <a:buChar char="•"/>
              <a:defRPr/>
            </a:lvl5pPr>
            <a:lvl6pPr marL="2743200" lvl="5" indent="-273050" algn="l">
              <a:lnSpc>
                <a:spcPct val="90000"/>
              </a:lnSpc>
              <a:spcBef>
                <a:spcPts val="200"/>
              </a:spcBef>
              <a:spcAft>
                <a:spcPts val="0"/>
              </a:spcAft>
              <a:buClr>
                <a:schemeClr val="dk1"/>
              </a:buClr>
              <a:buSzPts val="700"/>
              <a:buChar char="•"/>
              <a:defRPr/>
            </a:lvl6pPr>
            <a:lvl7pPr marL="3200400" lvl="6" indent="-273050" algn="l">
              <a:lnSpc>
                <a:spcPct val="90000"/>
              </a:lnSpc>
              <a:spcBef>
                <a:spcPts val="200"/>
              </a:spcBef>
              <a:spcAft>
                <a:spcPts val="0"/>
              </a:spcAft>
              <a:buClr>
                <a:schemeClr val="dk1"/>
              </a:buClr>
              <a:buSzPts val="700"/>
              <a:buChar char="•"/>
              <a:defRPr/>
            </a:lvl7pPr>
            <a:lvl8pPr marL="3657600" lvl="7" indent="-273050" algn="l">
              <a:lnSpc>
                <a:spcPct val="90000"/>
              </a:lnSpc>
              <a:spcBef>
                <a:spcPts val="200"/>
              </a:spcBef>
              <a:spcAft>
                <a:spcPts val="0"/>
              </a:spcAft>
              <a:buClr>
                <a:schemeClr val="dk1"/>
              </a:buClr>
              <a:buSzPts val="700"/>
              <a:buChar char="•"/>
              <a:defRPr/>
            </a:lvl8pPr>
            <a:lvl9pPr marL="4114800" lvl="8" indent="-273050" algn="l">
              <a:lnSpc>
                <a:spcPct val="90000"/>
              </a:lnSpc>
              <a:spcBef>
                <a:spcPts val="200"/>
              </a:spcBef>
              <a:spcAft>
                <a:spcPts val="0"/>
              </a:spcAft>
              <a:buClr>
                <a:schemeClr val="dk1"/>
              </a:buClr>
              <a:buSzPts val="700"/>
              <a:buChar char="•"/>
              <a:defRPr/>
            </a:lvl9pPr>
          </a:lstStyle>
          <a:p>
            <a:pPr>
              <a:defRPr/>
            </a:pPr>
            <a:endParaRPr/>
          </a:p>
        </p:txBody>
      </p:sp>
      <p:sp>
        <p:nvSpPr>
          <p:cNvPr id="100" name="Google Shape;100;p22"/>
          <p:cNvSpPr txBox="1">
            <a:spLocks noGrp="1"/>
          </p:cNvSpPr>
          <p:nvPr>
            <p:ph type="dt" idx="10"/>
          </p:nvPr>
        </p:nvSpPr>
        <p:spPr bwMode="auto">
          <a:xfrm>
            <a:off x="628650" y="4767263"/>
            <a:ext cx="2057400" cy="273844"/>
          </a:xfrm>
          <a:prstGeom prst="rect">
            <a:avLst/>
          </a:prstGeom>
          <a:noFill/>
          <a:ln>
            <a:noFill/>
          </a:ln>
        </p:spPr>
        <p:txBody>
          <a:bodyPr spcFirstLastPara="1" wrap="square" lIns="34275" tIns="17150" rIns="34275" bIns="17150" anchor="ctr" anchorCtr="0">
            <a:noAutofit/>
          </a:bodyPr>
          <a:lstStyle>
            <a:lvl1pPr lvl="0" algn="l">
              <a:lnSpc>
                <a:spcPct val="100000"/>
              </a:lnSpc>
              <a:spcBef>
                <a:spcPts val="0"/>
              </a:spcBef>
              <a:spcAft>
                <a:spcPts val="0"/>
              </a:spcAft>
              <a:buClr>
                <a:srgbClr val="757575"/>
              </a:buClr>
              <a:buSzPts val="700"/>
              <a:buNone/>
              <a:defRPr/>
            </a:lvl1pPr>
            <a:lvl2pPr lvl="1" algn="l">
              <a:lnSpc>
                <a:spcPct val="100000"/>
              </a:lnSpc>
              <a:spcBef>
                <a:spcPts val="0"/>
              </a:spcBef>
              <a:spcAft>
                <a:spcPts val="0"/>
              </a:spcAft>
              <a:buClr>
                <a:srgbClr val="1C28CB"/>
              </a:buClr>
              <a:buSzPts val="700"/>
              <a:buNone/>
              <a:defRPr/>
            </a:lvl2pPr>
            <a:lvl3pPr lvl="2" algn="l">
              <a:lnSpc>
                <a:spcPct val="100000"/>
              </a:lnSpc>
              <a:spcBef>
                <a:spcPts val="0"/>
              </a:spcBef>
              <a:spcAft>
                <a:spcPts val="0"/>
              </a:spcAft>
              <a:buClr>
                <a:srgbClr val="1C28CB"/>
              </a:buClr>
              <a:buSzPts val="700"/>
              <a:buNone/>
              <a:defRPr/>
            </a:lvl3pPr>
            <a:lvl4pPr lvl="3" algn="l">
              <a:lnSpc>
                <a:spcPct val="100000"/>
              </a:lnSpc>
              <a:spcBef>
                <a:spcPts val="0"/>
              </a:spcBef>
              <a:spcAft>
                <a:spcPts val="0"/>
              </a:spcAft>
              <a:buClr>
                <a:srgbClr val="1C28CB"/>
              </a:buClr>
              <a:buSzPts val="700"/>
              <a:buNone/>
              <a:defRPr/>
            </a:lvl4pPr>
            <a:lvl5pPr lvl="4" algn="l">
              <a:lnSpc>
                <a:spcPct val="100000"/>
              </a:lnSpc>
              <a:spcBef>
                <a:spcPts val="0"/>
              </a:spcBef>
              <a:spcAft>
                <a:spcPts val="0"/>
              </a:spcAft>
              <a:buClr>
                <a:srgbClr val="1C28CB"/>
              </a:buClr>
              <a:buSzPts val="700"/>
              <a:buNone/>
              <a:defRPr/>
            </a:lvl5pPr>
            <a:lvl6pPr lvl="5" algn="l">
              <a:lnSpc>
                <a:spcPct val="100000"/>
              </a:lnSpc>
              <a:spcBef>
                <a:spcPts val="0"/>
              </a:spcBef>
              <a:spcAft>
                <a:spcPts val="0"/>
              </a:spcAft>
              <a:buClr>
                <a:srgbClr val="1C28CB"/>
              </a:buClr>
              <a:buSzPts val="700"/>
              <a:buNone/>
              <a:defRPr/>
            </a:lvl6pPr>
            <a:lvl7pPr lvl="6" algn="l">
              <a:lnSpc>
                <a:spcPct val="100000"/>
              </a:lnSpc>
              <a:spcBef>
                <a:spcPts val="0"/>
              </a:spcBef>
              <a:spcAft>
                <a:spcPts val="0"/>
              </a:spcAft>
              <a:buClr>
                <a:srgbClr val="1C28CB"/>
              </a:buClr>
              <a:buSzPts val="700"/>
              <a:buNone/>
              <a:defRPr/>
            </a:lvl7pPr>
            <a:lvl8pPr lvl="7" algn="l">
              <a:lnSpc>
                <a:spcPct val="100000"/>
              </a:lnSpc>
              <a:spcBef>
                <a:spcPts val="0"/>
              </a:spcBef>
              <a:spcAft>
                <a:spcPts val="0"/>
              </a:spcAft>
              <a:buClr>
                <a:srgbClr val="1C28CB"/>
              </a:buClr>
              <a:buSzPts val="700"/>
              <a:buNone/>
              <a:defRPr/>
            </a:lvl8pPr>
            <a:lvl9pPr lvl="8" algn="l">
              <a:lnSpc>
                <a:spcPct val="100000"/>
              </a:lnSpc>
              <a:spcBef>
                <a:spcPts val="0"/>
              </a:spcBef>
              <a:spcAft>
                <a:spcPts val="0"/>
              </a:spcAft>
              <a:buClr>
                <a:srgbClr val="1C28CB"/>
              </a:buClr>
              <a:buSzPts val="700"/>
              <a:buNone/>
              <a:defRPr/>
            </a:lvl9pPr>
          </a:lstStyle>
          <a:p>
            <a:pPr>
              <a:defRPr/>
            </a:pPr>
            <a:endParaRPr/>
          </a:p>
        </p:txBody>
      </p:sp>
      <p:sp>
        <p:nvSpPr>
          <p:cNvPr id="101" name="Google Shape;101;p22"/>
          <p:cNvSpPr txBox="1">
            <a:spLocks noGrp="1"/>
          </p:cNvSpPr>
          <p:nvPr>
            <p:ph type="ftr" idx="11"/>
          </p:nvPr>
        </p:nvSpPr>
        <p:spPr bwMode="auto">
          <a:xfrm>
            <a:off x="3028950" y="4767263"/>
            <a:ext cx="3086100" cy="273844"/>
          </a:xfrm>
          <a:prstGeom prst="rect">
            <a:avLst/>
          </a:prstGeom>
          <a:noFill/>
          <a:ln>
            <a:noFill/>
          </a:ln>
        </p:spPr>
        <p:txBody>
          <a:bodyPr spcFirstLastPara="1" wrap="square" lIns="34275" tIns="17150" rIns="34275" bIns="17150" anchor="ctr" anchorCtr="0">
            <a:noAutofit/>
          </a:bodyPr>
          <a:lstStyle>
            <a:lvl1pPr lvl="0" algn="ctr">
              <a:lnSpc>
                <a:spcPct val="100000"/>
              </a:lnSpc>
              <a:spcBef>
                <a:spcPts val="0"/>
              </a:spcBef>
              <a:spcAft>
                <a:spcPts val="0"/>
              </a:spcAft>
              <a:buClr>
                <a:srgbClr val="757575"/>
              </a:buClr>
              <a:buSzPts val="700"/>
              <a:buNone/>
              <a:defRPr/>
            </a:lvl1pPr>
            <a:lvl2pPr lvl="1" algn="l">
              <a:lnSpc>
                <a:spcPct val="100000"/>
              </a:lnSpc>
              <a:spcBef>
                <a:spcPts val="0"/>
              </a:spcBef>
              <a:spcAft>
                <a:spcPts val="0"/>
              </a:spcAft>
              <a:buClr>
                <a:srgbClr val="1C28CB"/>
              </a:buClr>
              <a:buSzPts val="700"/>
              <a:buNone/>
              <a:defRPr/>
            </a:lvl2pPr>
            <a:lvl3pPr lvl="2" algn="l">
              <a:lnSpc>
                <a:spcPct val="100000"/>
              </a:lnSpc>
              <a:spcBef>
                <a:spcPts val="0"/>
              </a:spcBef>
              <a:spcAft>
                <a:spcPts val="0"/>
              </a:spcAft>
              <a:buClr>
                <a:srgbClr val="1C28CB"/>
              </a:buClr>
              <a:buSzPts val="700"/>
              <a:buNone/>
              <a:defRPr/>
            </a:lvl3pPr>
            <a:lvl4pPr lvl="3" algn="l">
              <a:lnSpc>
                <a:spcPct val="100000"/>
              </a:lnSpc>
              <a:spcBef>
                <a:spcPts val="0"/>
              </a:spcBef>
              <a:spcAft>
                <a:spcPts val="0"/>
              </a:spcAft>
              <a:buClr>
                <a:srgbClr val="1C28CB"/>
              </a:buClr>
              <a:buSzPts val="700"/>
              <a:buNone/>
              <a:defRPr/>
            </a:lvl4pPr>
            <a:lvl5pPr lvl="4" algn="l">
              <a:lnSpc>
                <a:spcPct val="100000"/>
              </a:lnSpc>
              <a:spcBef>
                <a:spcPts val="0"/>
              </a:spcBef>
              <a:spcAft>
                <a:spcPts val="0"/>
              </a:spcAft>
              <a:buClr>
                <a:srgbClr val="1C28CB"/>
              </a:buClr>
              <a:buSzPts val="700"/>
              <a:buNone/>
              <a:defRPr/>
            </a:lvl5pPr>
            <a:lvl6pPr lvl="5" algn="l">
              <a:lnSpc>
                <a:spcPct val="100000"/>
              </a:lnSpc>
              <a:spcBef>
                <a:spcPts val="0"/>
              </a:spcBef>
              <a:spcAft>
                <a:spcPts val="0"/>
              </a:spcAft>
              <a:buClr>
                <a:srgbClr val="1C28CB"/>
              </a:buClr>
              <a:buSzPts val="700"/>
              <a:buNone/>
              <a:defRPr/>
            </a:lvl6pPr>
            <a:lvl7pPr lvl="6" algn="l">
              <a:lnSpc>
                <a:spcPct val="100000"/>
              </a:lnSpc>
              <a:spcBef>
                <a:spcPts val="0"/>
              </a:spcBef>
              <a:spcAft>
                <a:spcPts val="0"/>
              </a:spcAft>
              <a:buClr>
                <a:srgbClr val="1C28CB"/>
              </a:buClr>
              <a:buSzPts val="700"/>
              <a:buNone/>
              <a:defRPr/>
            </a:lvl7pPr>
            <a:lvl8pPr lvl="7" algn="l">
              <a:lnSpc>
                <a:spcPct val="100000"/>
              </a:lnSpc>
              <a:spcBef>
                <a:spcPts val="0"/>
              </a:spcBef>
              <a:spcAft>
                <a:spcPts val="0"/>
              </a:spcAft>
              <a:buClr>
                <a:srgbClr val="1C28CB"/>
              </a:buClr>
              <a:buSzPts val="700"/>
              <a:buNone/>
              <a:defRPr/>
            </a:lvl8pPr>
            <a:lvl9pPr lvl="8" algn="l">
              <a:lnSpc>
                <a:spcPct val="100000"/>
              </a:lnSpc>
              <a:spcBef>
                <a:spcPts val="0"/>
              </a:spcBef>
              <a:spcAft>
                <a:spcPts val="0"/>
              </a:spcAft>
              <a:buClr>
                <a:srgbClr val="1C28CB"/>
              </a:buClr>
              <a:buSzPts val="700"/>
              <a:buNone/>
              <a:defRPr/>
            </a:lvl9pPr>
          </a:lstStyle>
          <a:p>
            <a:pPr>
              <a:defRPr/>
            </a:pPr>
            <a:endParaRPr/>
          </a:p>
        </p:txBody>
      </p:sp>
      <p:sp>
        <p:nvSpPr>
          <p:cNvPr id="102" name="Google Shape;102;p22"/>
          <p:cNvSpPr txBox="1">
            <a:spLocks noGrp="1"/>
          </p:cNvSpPr>
          <p:nvPr>
            <p:ph type="sldNum" idx="12"/>
          </p:nvPr>
        </p:nvSpPr>
        <p:spPr bwMode="auto">
          <a:xfrm>
            <a:off x="6457950" y="4767263"/>
            <a:ext cx="2057400" cy="273844"/>
          </a:xfrm>
          <a:prstGeom prst="rect">
            <a:avLst/>
          </a:prstGeom>
          <a:noFill/>
          <a:ln>
            <a:noFill/>
          </a:ln>
        </p:spPr>
        <p:txBody>
          <a:bodyPr spcFirstLastPara="1" wrap="square" lIns="34275" tIns="17150" rIns="34275" bIns="17150" anchor="ctr" anchorCtr="0">
            <a:noAutofit/>
          </a:bodyPr>
          <a:lstStyle>
            <a:lvl1pPr marL="0" lvl="0" indent="0" algn="r">
              <a:lnSpc>
                <a:spcPct val="100000"/>
              </a:lnSpc>
              <a:spcBef>
                <a:spcPts val="0"/>
              </a:spcBef>
              <a:spcAft>
                <a:spcPts val="0"/>
              </a:spcAft>
              <a:buClr>
                <a:srgbClr val="757575"/>
              </a:buClr>
              <a:buSzPts val="700"/>
              <a:buFont typeface="Arial"/>
              <a:buNone/>
              <a:defRPr/>
            </a:lvl1pPr>
            <a:lvl2pPr marL="0" lvl="1" indent="0" algn="r">
              <a:lnSpc>
                <a:spcPct val="100000"/>
              </a:lnSpc>
              <a:spcBef>
                <a:spcPts val="0"/>
              </a:spcBef>
              <a:spcAft>
                <a:spcPts val="0"/>
              </a:spcAft>
              <a:buClr>
                <a:srgbClr val="757575"/>
              </a:buClr>
              <a:buSzPts val="700"/>
              <a:buFont typeface="Arial"/>
              <a:buNone/>
              <a:defRPr/>
            </a:lvl2pPr>
            <a:lvl3pPr marL="0" lvl="2" indent="0" algn="r">
              <a:lnSpc>
                <a:spcPct val="100000"/>
              </a:lnSpc>
              <a:spcBef>
                <a:spcPts val="0"/>
              </a:spcBef>
              <a:spcAft>
                <a:spcPts val="0"/>
              </a:spcAft>
              <a:buClr>
                <a:srgbClr val="757575"/>
              </a:buClr>
              <a:buSzPts val="700"/>
              <a:buFont typeface="Arial"/>
              <a:buNone/>
              <a:defRPr/>
            </a:lvl3pPr>
            <a:lvl4pPr marL="0" lvl="3" indent="0" algn="r">
              <a:lnSpc>
                <a:spcPct val="100000"/>
              </a:lnSpc>
              <a:spcBef>
                <a:spcPts val="0"/>
              </a:spcBef>
              <a:spcAft>
                <a:spcPts val="0"/>
              </a:spcAft>
              <a:buClr>
                <a:srgbClr val="757575"/>
              </a:buClr>
              <a:buSzPts val="700"/>
              <a:buFont typeface="Arial"/>
              <a:buNone/>
              <a:defRPr/>
            </a:lvl4pPr>
            <a:lvl5pPr marL="0" lvl="4" indent="0" algn="r">
              <a:lnSpc>
                <a:spcPct val="100000"/>
              </a:lnSpc>
              <a:spcBef>
                <a:spcPts val="0"/>
              </a:spcBef>
              <a:spcAft>
                <a:spcPts val="0"/>
              </a:spcAft>
              <a:buClr>
                <a:srgbClr val="757575"/>
              </a:buClr>
              <a:buSzPts val="700"/>
              <a:buFont typeface="Arial"/>
              <a:buNone/>
              <a:defRPr/>
            </a:lvl5pPr>
            <a:lvl6pPr marL="0" lvl="5" indent="0" algn="r">
              <a:lnSpc>
                <a:spcPct val="100000"/>
              </a:lnSpc>
              <a:spcBef>
                <a:spcPts val="0"/>
              </a:spcBef>
              <a:spcAft>
                <a:spcPts val="0"/>
              </a:spcAft>
              <a:buClr>
                <a:srgbClr val="757575"/>
              </a:buClr>
              <a:buSzPts val="700"/>
              <a:buFont typeface="Arial"/>
              <a:buNone/>
              <a:defRPr/>
            </a:lvl6pPr>
            <a:lvl7pPr marL="0" lvl="6" indent="0" algn="r">
              <a:lnSpc>
                <a:spcPct val="100000"/>
              </a:lnSpc>
              <a:spcBef>
                <a:spcPts val="0"/>
              </a:spcBef>
              <a:spcAft>
                <a:spcPts val="0"/>
              </a:spcAft>
              <a:buClr>
                <a:srgbClr val="757575"/>
              </a:buClr>
              <a:buSzPts val="700"/>
              <a:buFont typeface="Arial"/>
              <a:buNone/>
              <a:defRPr/>
            </a:lvl7pPr>
            <a:lvl8pPr marL="0" lvl="7" indent="0" algn="r">
              <a:lnSpc>
                <a:spcPct val="100000"/>
              </a:lnSpc>
              <a:spcBef>
                <a:spcPts val="0"/>
              </a:spcBef>
              <a:spcAft>
                <a:spcPts val="0"/>
              </a:spcAft>
              <a:buClr>
                <a:srgbClr val="757575"/>
              </a:buClr>
              <a:buSzPts val="700"/>
              <a:buFont typeface="Arial"/>
              <a:buNone/>
              <a:defRPr/>
            </a:lvl8pPr>
            <a:lvl9pPr marL="0" lvl="8" indent="0" algn="r">
              <a:lnSpc>
                <a:spcPct val="100000"/>
              </a:lnSpc>
              <a:spcBef>
                <a:spcPts val="0"/>
              </a:spcBef>
              <a:spcAft>
                <a:spcPts val="0"/>
              </a:spcAft>
              <a:buClr>
                <a:srgbClr val="757575"/>
              </a:buClr>
              <a:buSzPts val="700"/>
              <a:buFont typeface="Arial"/>
              <a:buNone/>
              <a:defRPr/>
            </a:lvl9pPr>
          </a:lstStyle>
          <a:p>
            <a:pPr marL="0" lvl="0" indent="0" algn="r">
              <a:spcBef>
                <a:spcPts val="0"/>
              </a:spcBef>
              <a:spcAft>
                <a:spcPts val="0"/>
              </a:spcAft>
              <a:buNone/>
              <a:defRPr/>
            </a:pPr>
            <a:fld id="{00000000-1234-1234-1234-123412341234}" type="slidenum">
              <a:rPr lang="en-GB"/>
              <a:t>&lt;#&gt;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Section header" preserve="0" showMasterPhAnim="0" showMasterSp="1" type="secHead" userDrawn="1">
  <p:cSld name="SECTION_HEADER">
    <p:spTree>
      <p:nvGrpSpPr>
        <p:cNvPr id="1" name=""/>
        <p:cNvGrpSpPr/>
        <p:nvPr/>
      </p:nvGrpSpPr>
      <p:grpSpPr bwMode="auto">
        <a:xfrm>
          <a:off x="0" y="0"/>
          <a:ext cx="0" cy="0"/>
          <a:chOff x="0" y="0"/>
          <a:chExt cx="0" cy="0"/>
        </a:xfrm>
      </p:grpSpPr>
      <p:sp>
        <p:nvSpPr>
          <p:cNvPr id="14" name="Google Shape;14;p3"/>
          <p:cNvSpPr txBox="1">
            <a:spLocks noGrp="1"/>
          </p:cNvSpPr>
          <p:nvPr>
            <p:ph type="title"/>
          </p:nvPr>
        </p:nvSpPr>
        <p:spPr bwMode="auto">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pPr>
              <a:defRPr/>
            </a:pPr>
            <a:endParaRPr/>
          </a:p>
        </p:txBody>
      </p:sp>
      <p:sp>
        <p:nvSpPr>
          <p:cNvPr id="15" name="Google Shape;15;p3"/>
          <p:cNvSpPr txBox="1">
            <a:spLocks noGrp="1"/>
          </p:cNvSpPr>
          <p:nvPr>
            <p:ph type="sldNum" idx="12"/>
          </p:nvPr>
        </p:nvSpPr>
        <p:spPr bwMode="auto">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a:spcBef>
                <a:spcPts val="0"/>
              </a:spcBef>
              <a:spcAft>
                <a:spcPts val="0"/>
              </a:spcAft>
              <a:buNone/>
              <a:defRPr/>
            </a:pPr>
            <a:fld id="{00000000-1234-1234-1234-123412341234}" type="slidenum">
              <a:rPr lang="en-GB"/>
              <a:t>&lt;#&gt;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Comparison" preserve="0" showMasterPhAnim="0" showMasterSp="1" type="twoTxTwoObj" userDrawn="1">
  <p:cSld name="TWO_OBJECTS_WITH_TEXT">
    <p:spTree>
      <p:nvGrpSpPr>
        <p:cNvPr id="1" name=""/>
        <p:cNvGrpSpPr/>
        <p:nvPr/>
      </p:nvGrpSpPr>
      <p:grpSpPr bwMode="auto">
        <a:xfrm>
          <a:off x="0" y="0"/>
          <a:ext cx="0" cy="0"/>
          <a:chOff x="0" y="0"/>
          <a:chExt cx="0" cy="0"/>
        </a:xfrm>
      </p:grpSpPr>
      <p:sp>
        <p:nvSpPr>
          <p:cNvPr id="104" name="Google Shape;104;p23"/>
          <p:cNvSpPr txBox="1">
            <a:spLocks noGrp="1"/>
          </p:cNvSpPr>
          <p:nvPr>
            <p:ph type="title"/>
          </p:nvPr>
        </p:nvSpPr>
        <p:spPr bwMode="auto">
          <a:xfrm>
            <a:off x="629841" y="273844"/>
            <a:ext cx="7886700" cy="994172"/>
          </a:xfrm>
          <a:prstGeom prst="rect">
            <a:avLst/>
          </a:prstGeom>
          <a:noFill/>
          <a:ln>
            <a:noFill/>
          </a:ln>
        </p:spPr>
        <p:txBody>
          <a:bodyPr spcFirstLastPara="1" wrap="square" lIns="34275" tIns="17150" rIns="34275" bIns="17150" anchor="ctr" anchorCtr="0">
            <a:normAutofit/>
          </a:bodyPr>
          <a:lstStyle>
            <a:lvl1pPr lvl="0" algn="l">
              <a:lnSpc>
                <a:spcPct val="90000"/>
              </a:lnSpc>
              <a:spcBef>
                <a:spcPts val="0"/>
              </a:spcBef>
              <a:spcAft>
                <a:spcPts val="0"/>
              </a:spcAft>
              <a:buClr>
                <a:schemeClr val="dk1"/>
              </a:buClr>
              <a:buSzPts val="700"/>
              <a:buNone/>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pPr>
              <a:defRPr/>
            </a:pPr>
            <a:endParaRPr/>
          </a:p>
        </p:txBody>
      </p:sp>
      <p:sp>
        <p:nvSpPr>
          <p:cNvPr id="105" name="Google Shape;105;p23"/>
          <p:cNvSpPr txBox="1">
            <a:spLocks noGrp="1"/>
          </p:cNvSpPr>
          <p:nvPr>
            <p:ph type="body" idx="1"/>
          </p:nvPr>
        </p:nvSpPr>
        <p:spPr bwMode="auto">
          <a:xfrm>
            <a:off x="629841" y="1260872"/>
            <a:ext cx="3868341" cy="617934"/>
          </a:xfrm>
          <a:prstGeom prst="rect">
            <a:avLst/>
          </a:prstGeom>
          <a:noFill/>
          <a:ln>
            <a:noFill/>
          </a:ln>
        </p:spPr>
        <p:txBody>
          <a:bodyPr spcFirstLastPara="1" wrap="square" lIns="34275" tIns="17150" rIns="34275" bIns="17150" anchor="b" anchorCtr="0">
            <a:normAutofit/>
          </a:bodyPr>
          <a:lstStyle>
            <a:lvl1pPr marL="457200" lvl="0" indent="-228600" algn="l">
              <a:lnSpc>
                <a:spcPct val="90000"/>
              </a:lnSpc>
              <a:spcBef>
                <a:spcPts val="400"/>
              </a:spcBef>
              <a:spcAft>
                <a:spcPts val="0"/>
              </a:spcAft>
              <a:buClr>
                <a:schemeClr val="dk1"/>
              </a:buClr>
              <a:buSzPts val="900"/>
              <a:buNone/>
              <a:defRPr sz="900" b="1"/>
            </a:lvl1pPr>
            <a:lvl2pPr marL="914400" lvl="1" indent="-228600" algn="l">
              <a:lnSpc>
                <a:spcPct val="90000"/>
              </a:lnSpc>
              <a:spcBef>
                <a:spcPts val="200"/>
              </a:spcBef>
              <a:spcAft>
                <a:spcPts val="0"/>
              </a:spcAft>
              <a:buClr>
                <a:schemeClr val="dk1"/>
              </a:buClr>
              <a:buSzPts val="800"/>
              <a:buNone/>
              <a:defRPr sz="800" b="1"/>
            </a:lvl2pPr>
            <a:lvl3pPr marL="1371600" lvl="2" indent="-228600" algn="l">
              <a:lnSpc>
                <a:spcPct val="90000"/>
              </a:lnSpc>
              <a:spcBef>
                <a:spcPts val="200"/>
              </a:spcBef>
              <a:spcAft>
                <a:spcPts val="0"/>
              </a:spcAft>
              <a:buClr>
                <a:schemeClr val="dk1"/>
              </a:buClr>
              <a:buSzPts val="700"/>
              <a:buNone/>
              <a:defRPr sz="700" b="1"/>
            </a:lvl3pPr>
            <a:lvl4pPr marL="1828800" lvl="3" indent="-228600" algn="l">
              <a:lnSpc>
                <a:spcPct val="90000"/>
              </a:lnSpc>
              <a:spcBef>
                <a:spcPts val="200"/>
              </a:spcBef>
              <a:spcAft>
                <a:spcPts val="0"/>
              </a:spcAft>
              <a:buClr>
                <a:schemeClr val="dk1"/>
              </a:buClr>
              <a:buSzPts val="600"/>
              <a:buNone/>
              <a:defRPr sz="600" b="1"/>
            </a:lvl4pPr>
            <a:lvl5pPr marL="2286000" lvl="4" indent="-228600" algn="l">
              <a:lnSpc>
                <a:spcPct val="90000"/>
              </a:lnSpc>
              <a:spcBef>
                <a:spcPts val="200"/>
              </a:spcBef>
              <a:spcAft>
                <a:spcPts val="0"/>
              </a:spcAft>
              <a:buClr>
                <a:schemeClr val="dk1"/>
              </a:buClr>
              <a:buSzPts val="600"/>
              <a:buNone/>
              <a:defRPr sz="600" b="1"/>
            </a:lvl5pPr>
            <a:lvl6pPr marL="2743200" lvl="5" indent="-228600" algn="l">
              <a:lnSpc>
                <a:spcPct val="90000"/>
              </a:lnSpc>
              <a:spcBef>
                <a:spcPts val="200"/>
              </a:spcBef>
              <a:spcAft>
                <a:spcPts val="0"/>
              </a:spcAft>
              <a:buClr>
                <a:schemeClr val="dk1"/>
              </a:buClr>
              <a:buSzPts val="600"/>
              <a:buNone/>
              <a:defRPr sz="600" b="1"/>
            </a:lvl6pPr>
            <a:lvl7pPr marL="3200400" lvl="6" indent="-228600" algn="l">
              <a:lnSpc>
                <a:spcPct val="90000"/>
              </a:lnSpc>
              <a:spcBef>
                <a:spcPts val="200"/>
              </a:spcBef>
              <a:spcAft>
                <a:spcPts val="0"/>
              </a:spcAft>
              <a:buClr>
                <a:schemeClr val="dk1"/>
              </a:buClr>
              <a:buSzPts val="600"/>
              <a:buNone/>
              <a:defRPr sz="600" b="1"/>
            </a:lvl7pPr>
            <a:lvl8pPr marL="3657600" lvl="7" indent="-228600" algn="l">
              <a:lnSpc>
                <a:spcPct val="90000"/>
              </a:lnSpc>
              <a:spcBef>
                <a:spcPts val="200"/>
              </a:spcBef>
              <a:spcAft>
                <a:spcPts val="0"/>
              </a:spcAft>
              <a:buClr>
                <a:schemeClr val="dk1"/>
              </a:buClr>
              <a:buSzPts val="600"/>
              <a:buNone/>
              <a:defRPr sz="600" b="1"/>
            </a:lvl8pPr>
            <a:lvl9pPr marL="4114800" lvl="8" indent="-228600" algn="l">
              <a:lnSpc>
                <a:spcPct val="90000"/>
              </a:lnSpc>
              <a:spcBef>
                <a:spcPts val="200"/>
              </a:spcBef>
              <a:spcAft>
                <a:spcPts val="0"/>
              </a:spcAft>
              <a:buClr>
                <a:schemeClr val="dk1"/>
              </a:buClr>
              <a:buSzPts val="600"/>
              <a:buNone/>
              <a:defRPr sz="600" b="1"/>
            </a:lvl9pPr>
          </a:lstStyle>
          <a:p>
            <a:pPr>
              <a:defRPr/>
            </a:pPr>
            <a:endParaRPr/>
          </a:p>
        </p:txBody>
      </p:sp>
      <p:sp>
        <p:nvSpPr>
          <p:cNvPr id="106" name="Google Shape;106;p23"/>
          <p:cNvSpPr txBox="1">
            <a:spLocks noGrp="1"/>
          </p:cNvSpPr>
          <p:nvPr>
            <p:ph type="body" idx="2"/>
          </p:nvPr>
        </p:nvSpPr>
        <p:spPr bwMode="auto">
          <a:xfrm>
            <a:off x="629841" y="1878806"/>
            <a:ext cx="3868341" cy="2763441"/>
          </a:xfrm>
          <a:prstGeom prst="rect">
            <a:avLst/>
          </a:prstGeom>
          <a:noFill/>
          <a:ln>
            <a:noFill/>
          </a:ln>
        </p:spPr>
        <p:txBody>
          <a:bodyPr spcFirstLastPara="1" wrap="square" lIns="34275" tIns="17150" rIns="34275" bIns="17150" anchor="t" anchorCtr="0">
            <a:normAutofit/>
          </a:bodyPr>
          <a:lstStyle>
            <a:lvl1pPr marL="457200" lvl="0" indent="-273050" algn="l">
              <a:lnSpc>
                <a:spcPct val="90000"/>
              </a:lnSpc>
              <a:spcBef>
                <a:spcPts val="400"/>
              </a:spcBef>
              <a:spcAft>
                <a:spcPts val="0"/>
              </a:spcAft>
              <a:buClr>
                <a:schemeClr val="dk1"/>
              </a:buClr>
              <a:buSzPts val="700"/>
              <a:buChar char="•"/>
              <a:defRPr/>
            </a:lvl1pPr>
            <a:lvl2pPr marL="914400" lvl="1" indent="-273050" algn="l">
              <a:lnSpc>
                <a:spcPct val="90000"/>
              </a:lnSpc>
              <a:spcBef>
                <a:spcPts val="200"/>
              </a:spcBef>
              <a:spcAft>
                <a:spcPts val="0"/>
              </a:spcAft>
              <a:buClr>
                <a:schemeClr val="dk1"/>
              </a:buClr>
              <a:buSzPts val="700"/>
              <a:buChar char="•"/>
              <a:defRPr/>
            </a:lvl2pPr>
            <a:lvl3pPr marL="1371600" lvl="2" indent="-273050" algn="l">
              <a:lnSpc>
                <a:spcPct val="90000"/>
              </a:lnSpc>
              <a:spcBef>
                <a:spcPts val="200"/>
              </a:spcBef>
              <a:spcAft>
                <a:spcPts val="0"/>
              </a:spcAft>
              <a:buClr>
                <a:schemeClr val="dk1"/>
              </a:buClr>
              <a:buSzPts val="700"/>
              <a:buChar char="•"/>
              <a:defRPr/>
            </a:lvl3pPr>
            <a:lvl4pPr marL="1828800" lvl="3" indent="-273050" algn="l">
              <a:lnSpc>
                <a:spcPct val="90000"/>
              </a:lnSpc>
              <a:spcBef>
                <a:spcPts val="200"/>
              </a:spcBef>
              <a:spcAft>
                <a:spcPts val="0"/>
              </a:spcAft>
              <a:buClr>
                <a:schemeClr val="dk1"/>
              </a:buClr>
              <a:buSzPts val="700"/>
              <a:buChar char="•"/>
              <a:defRPr/>
            </a:lvl4pPr>
            <a:lvl5pPr marL="2286000" lvl="4" indent="-273050" algn="l">
              <a:lnSpc>
                <a:spcPct val="90000"/>
              </a:lnSpc>
              <a:spcBef>
                <a:spcPts val="200"/>
              </a:spcBef>
              <a:spcAft>
                <a:spcPts val="0"/>
              </a:spcAft>
              <a:buClr>
                <a:schemeClr val="dk1"/>
              </a:buClr>
              <a:buSzPts val="700"/>
              <a:buChar char="•"/>
              <a:defRPr/>
            </a:lvl5pPr>
            <a:lvl6pPr marL="2743200" lvl="5" indent="-273050" algn="l">
              <a:lnSpc>
                <a:spcPct val="90000"/>
              </a:lnSpc>
              <a:spcBef>
                <a:spcPts val="200"/>
              </a:spcBef>
              <a:spcAft>
                <a:spcPts val="0"/>
              </a:spcAft>
              <a:buClr>
                <a:schemeClr val="dk1"/>
              </a:buClr>
              <a:buSzPts val="700"/>
              <a:buChar char="•"/>
              <a:defRPr/>
            </a:lvl6pPr>
            <a:lvl7pPr marL="3200400" lvl="6" indent="-273050" algn="l">
              <a:lnSpc>
                <a:spcPct val="90000"/>
              </a:lnSpc>
              <a:spcBef>
                <a:spcPts val="200"/>
              </a:spcBef>
              <a:spcAft>
                <a:spcPts val="0"/>
              </a:spcAft>
              <a:buClr>
                <a:schemeClr val="dk1"/>
              </a:buClr>
              <a:buSzPts val="700"/>
              <a:buChar char="•"/>
              <a:defRPr/>
            </a:lvl7pPr>
            <a:lvl8pPr marL="3657600" lvl="7" indent="-273050" algn="l">
              <a:lnSpc>
                <a:spcPct val="90000"/>
              </a:lnSpc>
              <a:spcBef>
                <a:spcPts val="200"/>
              </a:spcBef>
              <a:spcAft>
                <a:spcPts val="0"/>
              </a:spcAft>
              <a:buClr>
                <a:schemeClr val="dk1"/>
              </a:buClr>
              <a:buSzPts val="700"/>
              <a:buChar char="•"/>
              <a:defRPr/>
            </a:lvl8pPr>
            <a:lvl9pPr marL="4114800" lvl="8" indent="-273050" algn="l">
              <a:lnSpc>
                <a:spcPct val="90000"/>
              </a:lnSpc>
              <a:spcBef>
                <a:spcPts val="200"/>
              </a:spcBef>
              <a:spcAft>
                <a:spcPts val="0"/>
              </a:spcAft>
              <a:buClr>
                <a:schemeClr val="dk1"/>
              </a:buClr>
              <a:buSzPts val="700"/>
              <a:buChar char="•"/>
              <a:defRPr/>
            </a:lvl9pPr>
          </a:lstStyle>
          <a:p>
            <a:pPr>
              <a:defRPr/>
            </a:pPr>
            <a:endParaRPr/>
          </a:p>
        </p:txBody>
      </p:sp>
      <p:sp>
        <p:nvSpPr>
          <p:cNvPr id="107" name="Google Shape;107;p23"/>
          <p:cNvSpPr txBox="1">
            <a:spLocks noGrp="1"/>
          </p:cNvSpPr>
          <p:nvPr>
            <p:ph type="body" idx="3"/>
          </p:nvPr>
        </p:nvSpPr>
        <p:spPr bwMode="auto">
          <a:xfrm>
            <a:off x="4629150" y="1260872"/>
            <a:ext cx="3887391" cy="617934"/>
          </a:xfrm>
          <a:prstGeom prst="rect">
            <a:avLst/>
          </a:prstGeom>
          <a:noFill/>
          <a:ln>
            <a:noFill/>
          </a:ln>
        </p:spPr>
        <p:txBody>
          <a:bodyPr spcFirstLastPara="1" wrap="square" lIns="34275" tIns="17150" rIns="34275" bIns="17150" anchor="b" anchorCtr="0">
            <a:normAutofit/>
          </a:bodyPr>
          <a:lstStyle>
            <a:lvl1pPr marL="457200" lvl="0" indent="-228600" algn="l">
              <a:lnSpc>
                <a:spcPct val="90000"/>
              </a:lnSpc>
              <a:spcBef>
                <a:spcPts val="400"/>
              </a:spcBef>
              <a:spcAft>
                <a:spcPts val="0"/>
              </a:spcAft>
              <a:buClr>
                <a:schemeClr val="dk1"/>
              </a:buClr>
              <a:buSzPts val="900"/>
              <a:buNone/>
              <a:defRPr sz="900" b="1"/>
            </a:lvl1pPr>
            <a:lvl2pPr marL="914400" lvl="1" indent="-228600" algn="l">
              <a:lnSpc>
                <a:spcPct val="90000"/>
              </a:lnSpc>
              <a:spcBef>
                <a:spcPts val="200"/>
              </a:spcBef>
              <a:spcAft>
                <a:spcPts val="0"/>
              </a:spcAft>
              <a:buClr>
                <a:schemeClr val="dk1"/>
              </a:buClr>
              <a:buSzPts val="800"/>
              <a:buNone/>
              <a:defRPr sz="800" b="1"/>
            </a:lvl2pPr>
            <a:lvl3pPr marL="1371600" lvl="2" indent="-228600" algn="l">
              <a:lnSpc>
                <a:spcPct val="90000"/>
              </a:lnSpc>
              <a:spcBef>
                <a:spcPts val="200"/>
              </a:spcBef>
              <a:spcAft>
                <a:spcPts val="0"/>
              </a:spcAft>
              <a:buClr>
                <a:schemeClr val="dk1"/>
              </a:buClr>
              <a:buSzPts val="700"/>
              <a:buNone/>
              <a:defRPr sz="700" b="1"/>
            </a:lvl3pPr>
            <a:lvl4pPr marL="1828800" lvl="3" indent="-228600" algn="l">
              <a:lnSpc>
                <a:spcPct val="90000"/>
              </a:lnSpc>
              <a:spcBef>
                <a:spcPts val="200"/>
              </a:spcBef>
              <a:spcAft>
                <a:spcPts val="0"/>
              </a:spcAft>
              <a:buClr>
                <a:schemeClr val="dk1"/>
              </a:buClr>
              <a:buSzPts val="600"/>
              <a:buNone/>
              <a:defRPr sz="600" b="1"/>
            </a:lvl4pPr>
            <a:lvl5pPr marL="2286000" lvl="4" indent="-228600" algn="l">
              <a:lnSpc>
                <a:spcPct val="90000"/>
              </a:lnSpc>
              <a:spcBef>
                <a:spcPts val="200"/>
              </a:spcBef>
              <a:spcAft>
                <a:spcPts val="0"/>
              </a:spcAft>
              <a:buClr>
                <a:schemeClr val="dk1"/>
              </a:buClr>
              <a:buSzPts val="600"/>
              <a:buNone/>
              <a:defRPr sz="600" b="1"/>
            </a:lvl5pPr>
            <a:lvl6pPr marL="2743200" lvl="5" indent="-228600" algn="l">
              <a:lnSpc>
                <a:spcPct val="90000"/>
              </a:lnSpc>
              <a:spcBef>
                <a:spcPts val="200"/>
              </a:spcBef>
              <a:spcAft>
                <a:spcPts val="0"/>
              </a:spcAft>
              <a:buClr>
                <a:schemeClr val="dk1"/>
              </a:buClr>
              <a:buSzPts val="600"/>
              <a:buNone/>
              <a:defRPr sz="600" b="1"/>
            </a:lvl6pPr>
            <a:lvl7pPr marL="3200400" lvl="6" indent="-228600" algn="l">
              <a:lnSpc>
                <a:spcPct val="90000"/>
              </a:lnSpc>
              <a:spcBef>
                <a:spcPts val="200"/>
              </a:spcBef>
              <a:spcAft>
                <a:spcPts val="0"/>
              </a:spcAft>
              <a:buClr>
                <a:schemeClr val="dk1"/>
              </a:buClr>
              <a:buSzPts val="600"/>
              <a:buNone/>
              <a:defRPr sz="600" b="1"/>
            </a:lvl7pPr>
            <a:lvl8pPr marL="3657600" lvl="7" indent="-228600" algn="l">
              <a:lnSpc>
                <a:spcPct val="90000"/>
              </a:lnSpc>
              <a:spcBef>
                <a:spcPts val="200"/>
              </a:spcBef>
              <a:spcAft>
                <a:spcPts val="0"/>
              </a:spcAft>
              <a:buClr>
                <a:schemeClr val="dk1"/>
              </a:buClr>
              <a:buSzPts val="600"/>
              <a:buNone/>
              <a:defRPr sz="600" b="1"/>
            </a:lvl8pPr>
            <a:lvl9pPr marL="4114800" lvl="8" indent="-228600" algn="l">
              <a:lnSpc>
                <a:spcPct val="90000"/>
              </a:lnSpc>
              <a:spcBef>
                <a:spcPts val="200"/>
              </a:spcBef>
              <a:spcAft>
                <a:spcPts val="0"/>
              </a:spcAft>
              <a:buClr>
                <a:schemeClr val="dk1"/>
              </a:buClr>
              <a:buSzPts val="600"/>
              <a:buNone/>
              <a:defRPr sz="600" b="1"/>
            </a:lvl9pPr>
          </a:lstStyle>
          <a:p>
            <a:pPr>
              <a:defRPr/>
            </a:pPr>
            <a:endParaRPr/>
          </a:p>
        </p:txBody>
      </p:sp>
      <p:sp>
        <p:nvSpPr>
          <p:cNvPr id="108" name="Google Shape;108;p23"/>
          <p:cNvSpPr txBox="1">
            <a:spLocks noGrp="1"/>
          </p:cNvSpPr>
          <p:nvPr>
            <p:ph type="body" idx="4"/>
          </p:nvPr>
        </p:nvSpPr>
        <p:spPr bwMode="auto">
          <a:xfrm>
            <a:off x="4629150" y="1878806"/>
            <a:ext cx="3887391" cy="2763441"/>
          </a:xfrm>
          <a:prstGeom prst="rect">
            <a:avLst/>
          </a:prstGeom>
          <a:noFill/>
          <a:ln>
            <a:noFill/>
          </a:ln>
        </p:spPr>
        <p:txBody>
          <a:bodyPr spcFirstLastPara="1" wrap="square" lIns="34275" tIns="17150" rIns="34275" bIns="17150" anchor="t" anchorCtr="0">
            <a:normAutofit/>
          </a:bodyPr>
          <a:lstStyle>
            <a:lvl1pPr marL="457200" lvl="0" indent="-273050" algn="l">
              <a:lnSpc>
                <a:spcPct val="90000"/>
              </a:lnSpc>
              <a:spcBef>
                <a:spcPts val="400"/>
              </a:spcBef>
              <a:spcAft>
                <a:spcPts val="0"/>
              </a:spcAft>
              <a:buClr>
                <a:schemeClr val="dk1"/>
              </a:buClr>
              <a:buSzPts val="700"/>
              <a:buChar char="•"/>
              <a:defRPr/>
            </a:lvl1pPr>
            <a:lvl2pPr marL="914400" lvl="1" indent="-273050" algn="l">
              <a:lnSpc>
                <a:spcPct val="90000"/>
              </a:lnSpc>
              <a:spcBef>
                <a:spcPts val="200"/>
              </a:spcBef>
              <a:spcAft>
                <a:spcPts val="0"/>
              </a:spcAft>
              <a:buClr>
                <a:schemeClr val="dk1"/>
              </a:buClr>
              <a:buSzPts val="700"/>
              <a:buChar char="•"/>
              <a:defRPr/>
            </a:lvl2pPr>
            <a:lvl3pPr marL="1371600" lvl="2" indent="-273050" algn="l">
              <a:lnSpc>
                <a:spcPct val="90000"/>
              </a:lnSpc>
              <a:spcBef>
                <a:spcPts val="200"/>
              </a:spcBef>
              <a:spcAft>
                <a:spcPts val="0"/>
              </a:spcAft>
              <a:buClr>
                <a:schemeClr val="dk1"/>
              </a:buClr>
              <a:buSzPts val="700"/>
              <a:buChar char="•"/>
              <a:defRPr/>
            </a:lvl3pPr>
            <a:lvl4pPr marL="1828800" lvl="3" indent="-273050" algn="l">
              <a:lnSpc>
                <a:spcPct val="90000"/>
              </a:lnSpc>
              <a:spcBef>
                <a:spcPts val="200"/>
              </a:spcBef>
              <a:spcAft>
                <a:spcPts val="0"/>
              </a:spcAft>
              <a:buClr>
                <a:schemeClr val="dk1"/>
              </a:buClr>
              <a:buSzPts val="700"/>
              <a:buChar char="•"/>
              <a:defRPr/>
            </a:lvl4pPr>
            <a:lvl5pPr marL="2286000" lvl="4" indent="-273050" algn="l">
              <a:lnSpc>
                <a:spcPct val="90000"/>
              </a:lnSpc>
              <a:spcBef>
                <a:spcPts val="200"/>
              </a:spcBef>
              <a:spcAft>
                <a:spcPts val="0"/>
              </a:spcAft>
              <a:buClr>
                <a:schemeClr val="dk1"/>
              </a:buClr>
              <a:buSzPts val="700"/>
              <a:buChar char="•"/>
              <a:defRPr/>
            </a:lvl5pPr>
            <a:lvl6pPr marL="2743200" lvl="5" indent="-273050" algn="l">
              <a:lnSpc>
                <a:spcPct val="90000"/>
              </a:lnSpc>
              <a:spcBef>
                <a:spcPts val="200"/>
              </a:spcBef>
              <a:spcAft>
                <a:spcPts val="0"/>
              </a:spcAft>
              <a:buClr>
                <a:schemeClr val="dk1"/>
              </a:buClr>
              <a:buSzPts val="700"/>
              <a:buChar char="•"/>
              <a:defRPr/>
            </a:lvl6pPr>
            <a:lvl7pPr marL="3200400" lvl="6" indent="-273050" algn="l">
              <a:lnSpc>
                <a:spcPct val="90000"/>
              </a:lnSpc>
              <a:spcBef>
                <a:spcPts val="200"/>
              </a:spcBef>
              <a:spcAft>
                <a:spcPts val="0"/>
              </a:spcAft>
              <a:buClr>
                <a:schemeClr val="dk1"/>
              </a:buClr>
              <a:buSzPts val="700"/>
              <a:buChar char="•"/>
              <a:defRPr/>
            </a:lvl7pPr>
            <a:lvl8pPr marL="3657600" lvl="7" indent="-273050" algn="l">
              <a:lnSpc>
                <a:spcPct val="90000"/>
              </a:lnSpc>
              <a:spcBef>
                <a:spcPts val="200"/>
              </a:spcBef>
              <a:spcAft>
                <a:spcPts val="0"/>
              </a:spcAft>
              <a:buClr>
                <a:schemeClr val="dk1"/>
              </a:buClr>
              <a:buSzPts val="700"/>
              <a:buChar char="•"/>
              <a:defRPr/>
            </a:lvl8pPr>
            <a:lvl9pPr marL="4114800" lvl="8" indent="-273050" algn="l">
              <a:lnSpc>
                <a:spcPct val="90000"/>
              </a:lnSpc>
              <a:spcBef>
                <a:spcPts val="200"/>
              </a:spcBef>
              <a:spcAft>
                <a:spcPts val="0"/>
              </a:spcAft>
              <a:buClr>
                <a:schemeClr val="dk1"/>
              </a:buClr>
              <a:buSzPts val="700"/>
              <a:buChar char="•"/>
              <a:defRPr/>
            </a:lvl9pPr>
          </a:lstStyle>
          <a:p>
            <a:pPr>
              <a:defRPr/>
            </a:pPr>
            <a:endParaRPr/>
          </a:p>
        </p:txBody>
      </p:sp>
      <p:sp>
        <p:nvSpPr>
          <p:cNvPr id="109" name="Google Shape;109;p23"/>
          <p:cNvSpPr txBox="1">
            <a:spLocks noGrp="1"/>
          </p:cNvSpPr>
          <p:nvPr>
            <p:ph type="dt" idx="10"/>
          </p:nvPr>
        </p:nvSpPr>
        <p:spPr bwMode="auto">
          <a:xfrm>
            <a:off x="628650" y="4767263"/>
            <a:ext cx="2057400" cy="273844"/>
          </a:xfrm>
          <a:prstGeom prst="rect">
            <a:avLst/>
          </a:prstGeom>
          <a:noFill/>
          <a:ln>
            <a:noFill/>
          </a:ln>
        </p:spPr>
        <p:txBody>
          <a:bodyPr spcFirstLastPara="1" wrap="square" lIns="34275" tIns="17150" rIns="34275" bIns="17150" anchor="ctr" anchorCtr="0">
            <a:noAutofit/>
          </a:bodyPr>
          <a:lstStyle>
            <a:lvl1pPr lvl="0" algn="l">
              <a:lnSpc>
                <a:spcPct val="100000"/>
              </a:lnSpc>
              <a:spcBef>
                <a:spcPts val="0"/>
              </a:spcBef>
              <a:spcAft>
                <a:spcPts val="0"/>
              </a:spcAft>
              <a:buClr>
                <a:srgbClr val="757575"/>
              </a:buClr>
              <a:buSzPts val="700"/>
              <a:buNone/>
              <a:defRPr/>
            </a:lvl1pPr>
            <a:lvl2pPr lvl="1" algn="l">
              <a:lnSpc>
                <a:spcPct val="100000"/>
              </a:lnSpc>
              <a:spcBef>
                <a:spcPts val="0"/>
              </a:spcBef>
              <a:spcAft>
                <a:spcPts val="0"/>
              </a:spcAft>
              <a:buClr>
                <a:srgbClr val="1C28CB"/>
              </a:buClr>
              <a:buSzPts val="700"/>
              <a:buNone/>
              <a:defRPr/>
            </a:lvl2pPr>
            <a:lvl3pPr lvl="2" algn="l">
              <a:lnSpc>
                <a:spcPct val="100000"/>
              </a:lnSpc>
              <a:spcBef>
                <a:spcPts val="0"/>
              </a:spcBef>
              <a:spcAft>
                <a:spcPts val="0"/>
              </a:spcAft>
              <a:buClr>
                <a:srgbClr val="1C28CB"/>
              </a:buClr>
              <a:buSzPts val="700"/>
              <a:buNone/>
              <a:defRPr/>
            </a:lvl3pPr>
            <a:lvl4pPr lvl="3" algn="l">
              <a:lnSpc>
                <a:spcPct val="100000"/>
              </a:lnSpc>
              <a:spcBef>
                <a:spcPts val="0"/>
              </a:spcBef>
              <a:spcAft>
                <a:spcPts val="0"/>
              </a:spcAft>
              <a:buClr>
                <a:srgbClr val="1C28CB"/>
              </a:buClr>
              <a:buSzPts val="700"/>
              <a:buNone/>
              <a:defRPr/>
            </a:lvl4pPr>
            <a:lvl5pPr lvl="4" algn="l">
              <a:lnSpc>
                <a:spcPct val="100000"/>
              </a:lnSpc>
              <a:spcBef>
                <a:spcPts val="0"/>
              </a:spcBef>
              <a:spcAft>
                <a:spcPts val="0"/>
              </a:spcAft>
              <a:buClr>
                <a:srgbClr val="1C28CB"/>
              </a:buClr>
              <a:buSzPts val="700"/>
              <a:buNone/>
              <a:defRPr/>
            </a:lvl5pPr>
            <a:lvl6pPr lvl="5" algn="l">
              <a:lnSpc>
                <a:spcPct val="100000"/>
              </a:lnSpc>
              <a:spcBef>
                <a:spcPts val="0"/>
              </a:spcBef>
              <a:spcAft>
                <a:spcPts val="0"/>
              </a:spcAft>
              <a:buClr>
                <a:srgbClr val="1C28CB"/>
              </a:buClr>
              <a:buSzPts val="700"/>
              <a:buNone/>
              <a:defRPr/>
            </a:lvl6pPr>
            <a:lvl7pPr lvl="6" algn="l">
              <a:lnSpc>
                <a:spcPct val="100000"/>
              </a:lnSpc>
              <a:spcBef>
                <a:spcPts val="0"/>
              </a:spcBef>
              <a:spcAft>
                <a:spcPts val="0"/>
              </a:spcAft>
              <a:buClr>
                <a:srgbClr val="1C28CB"/>
              </a:buClr>
              <a:buSzPts val="700"/>
              <a:buNone/>
              <a:defRPr/>
            </a:lvl7pPr>
            <a:lvl8pPr lvl="7" algn="l">
              <a:lnSpc>
                <a:spcPct val="100000"/>
              </a:lnSpc>
              <a:spcBef>
                <a:spcPts val="0"/>
              </a:spcBef>
              <a:spcAft>
                <a:spcPts val="0"/>
              </a:spcAft>
              <a:buClr>
                <a:srgbClr val="1C28CB"/>
              </a:buClr>
              <a:buSzPts val="700"/>
              <a:buNone/>
              <a:defRPr/>
            </a:lvl8pPr>
            <a:lvl9pPr lvl="8" algn="l">
              <a:lnSpc>
                <a:spcPct val="100000"/>
              </a:lnSpc>
              <a:spcBef>
                <a:spcPts val="0"/>
              </a:spcBef>
              <a:spcAft>
                <a:spcPts val="0"/>
              </a:spcAft>
              <a:buClr>
                <a:srgbClr val="1C28CB"/>
              </a:buClr>
              <a:buSzPts val="700"/>
              <a:buNone/>
              <a:defRPr/>
            </a:lvl9pPr>
          </a:lstStyle>
          <a:p>
            <a:pPr>
              <a:defRPr/>
            </a:pPr>
            <a:endParaRPr/>
          </a:p>
        </p:txBody>
      </p:sp>
      <p:sp>
        <p:nvSpPr>
          <p:cNvPr id="110" name="Google Shape;110;p23"/>
          <p:cNvSpPr txBox="1">
            <a:spLocks noGrp="1"/>
          </p:cNvSpPr>
          <p:nvPr>
            <p:ph type="ftr" idx="11"/>
          </p:nvPr>
        </p:nvSpPr>
        <p:spPr bwMode="auto">
          <a:xfrm>
            <a:off x="3028950" y="4767263"/>
            <a:ext cx="3086100" cy="273844"/>
          </a:xfrm>
          <a:prstGeom prst="rect">
            <a:avLst/>
          </a:prstGeom>
          <a:noFill/>
          <a:ln>
            <a:noFill/>
          </a:ln>
        </p:spPr>
        <p:txBody>
          <a:bodyPr spcFirstLastPara="1" wrap="square" lIns="34275" tIns="17150" rIns="34275" bIns="17150" anchor="ctr" anchorCtr="0">
            <a:noAutofit/>
          </a:bodyPr>
          <a:lstStyle>
            <a:lvl1pPr lvl="0" algn="ctr">
              <a:lnSpc>
                <a:spcPct val="100000"/>
              </a:lnSpc>
              <a:spcBef>
                <a:spcPts val="0"/>
              </a:spcBef>
              <a:spcAft>
                <a:spcPts val="0"/>
              </a:spcAft>
              <a:buClr>
                <a:srgbClr val="757575"/>
              </a:buClr>
              <a:buSzPts val="700"/>
              <a:buNone/>
              <a:defRPr/>
            </a:lvl1pPr>
            <a:lvl2pPr lvl="1" algn="l">
              <a:lnSpc>
                <a:spcPct val="100000"/>
              </a:lnSpc>
              <a:spcBef>
                <a:spcPts val="0"/>
              </a:spcBef>
              <a:spcAft>
                <a:spcPts val="0"/>
              </a:spcAft>
              <a:buClr>
                <a:srgbClr val="1C28CB"/>
              </a:buClr>
              <a:buSzPts val="700"/>
              <a:buNone/>
              <a:defRPr/>
            </a:lvl2pPr>
            <a:lvl3pPr lvl="2" algn="l">
              <a:lnSpc>
                <a:spcPct val="100000"/>
              </a:lnSpc>
              <a:spcBef>
                <a:spcPts val="0"/>
              </a:spcBef>
              <a:spcAft>
                <a:spcPts val="0"/>
              </a:spcAft>
              <a:buClr>
                <a:srgbClr val="1C28CB"/>
              </a:buClr>
              <a:buSzPts val="700"/>
              <a:buNone/>
              <a:defRPr/>
            </a:lvl3pPr>
            <a:lvl4pPr lvl="3" algn="l">
              <a:lnSpc>
                <a:spcPct val="100000"/>
              </a:lnSpc>
              <a:spcBef>
                <a:spcPts val="0"/>
              </a:spcBef>
              <a:spcAft>
                <a:spcPts val="0"/>
              </a:spcAft>
              <a:buClr>
                <a:srgbClr val="1C28CB"/>
              </a:buClr>
              <a:buSzPts val="700"/>
              <a:buNone/>
              <a:defRPr/>
            </a:lvl4pPr>
            <a:lvl5pPr lvl="4" algn="l">
              <a:lnSpc>
                <a:spcPct val="100000"/>
              </a:lnSpc>
              <a:spcBef>
                <a:spcPts val="0"/>
              </a:spcBef>
              <a:spcAft>
                <a:spcPts val="0"/>
              </a:spcAft>
              <a:buClr>
                <a:srgbClr val="1C28CB"/>
              </a:buClr>
              <a:buSzPts val="700"/>
              <a:buNone/>
              <a:defRPr/>
            </a:lvl5pPr>
            <a:lvl6pPr lvl="5" algn="l">
              <a:lnSpc>
                <a:spcPct val="100000"/>
              </a:lnSpc>
              <a:spcBef>
                <a:spcPts val="0"/>
              </a:spcBef>
              <a:spcAft>
                <a:spcPts val="0"/>
              </a:spcAft>
              <a:buClr>
                <a:srgbClr val="1C28CB"/>
              </a:buClr>
              <a:buSzPts val="700"/>
              <a:buNone/>
              <a:defRPr/>
            </a:lvl6pPr>
            <a:lvl7pPr lvl="6" algn="l">
              <a:lnSpc>
                <a:spcPct val="100000"/>
              </a:lnSpc>
              <a:spcBef>
                <a:spcPts val="0"/>
              </a:spcBef>
              <a:spcAft>
                <a:spcPts val="0"/>
              </a:spcAft>
              <a:buClr>
                <a:srgbClr val="1C28CB"/>
              </a:buClr>
              <a:buSzPts val="700"/>
              <a:buNone/>
              <a:defRPr/>
            </a:lvl7pPr>
            <a:lvl8pPr lvl="7" algn="l">
              <a:lnSpc>
                <a:spcPct val="100000"/>
              </a:lnSpc>
              <a:spcBef>
                <a:spcPts val="0"/>
              </a:spcBef>
              <a:spcAft>
                <a:spcPts val="0"/>
              </a:spcAft>
              <a:buClr>
                <a:srgbClr val="1C28CB"/>
              </a:buClr>
              <a:buSzPts val="700"/>
              <a:buNone/>
              <a:defRPr/>
            </a:lvl8pPr>
            <a:lvl9pPr lvl="8" algn="l">
              <a:lnSpc>
                <a:spcPct val="100000"/>
              </a:lnSpc>
              <a:spcBef>
                <a:spcPts val="0"/>
              </a:spcBef>
              <a:spcAft>
                <a:spcPts val="0"/>
              </a:spcAft>
              <a:buClr>
                <a:srgbClr val="1C28CB"/>
              </a:buClr>
              <a:buSzPts val="700"/>
              <a:buNone/>
              <a:defRPr/>
            </a:lvl9pPr>
          </a:lstStyle>
          <a:p>
            <a:pPr>
              <a:defRPr/>
            </a:pPr>
            <a:endParaRPr/>
          </a:p>
        </p:txBody>
      </p:sp>
      <p:sp>
        <p:nvSpPr>
          <p:cNvPr id="111" name="Google Shape;111;p23"/>
          <p:cNvSpPr txBox="1">
            <a:spLocks noGrp="1"/>
          </p:cNvSpPr>
          <p:nvPr>
            <p:ph type="sldNum" idx="12"/>
          </p:nvPr>
        </p:nvSpPr>
        <p:spPr bwMode="auto">
          <a:xfrm>
            <a:off x="6457950" y="4767263"/>
            <a:ext cx="2057400" cy="273844"/>
          </a:xfrm>
          <a:prstGeom prst="rect">
            <a:avLst/>
          </a:prstGeom>
          <a:noFill/>
          <a:ln>
            <a:noFill/>
          </a:ln>
        </p:spPr>
        <p:txBody>
          <a:bodyPr spcFirstLastPara="1" wrap="square" lIns="34275" tIns="17150" rIns="34275" bIns="17150" anchor="ctr" anchorCtr="0">
            <a:noAutofit/>
          </a:bodyPr>
          <a:lstStyle>
            <a:lvl1pPr marL="0" lvl="0" indent="0" algn="r">
              <a:lnSpc>
                <a:spcPct val="100000"/>
              </a:lnSpc>
              <a:spcBef>
                <a:spcPts val="0"/>
              </a:spcBef>
              <a:spcAft>
                <a:spcPts val="0"/>
              </a:spcAft>
              <a:buClr>
                <a:srgbClr val="757575"/>
              </a:buClr>
              <a:buSzPts val="700"/>
              <a:buFont typeface="Arial"/>
              <a:buNone/>
              <a:defRPr/>
            </a:lvl1pPr>
            <a:lvl2pPr marL="0" lvl="1" indent="0" algn="r">
              <a:lnSpc>
                <a:spcPct val="100000"/>
              </a:lnSpc>
              <a:spcBef>
                <a:spcPts val="0"/>
              </a:spcBef>
              <a:spcAft>
                <a:spcPts val="0"/>
              </a:spcAft>
              <a:buClr>
                <a:srgbClr val="757575"/>
              </a:buClr>
              <a:buSzPts val="700"/>
              <a:buFont typeface="Arial"/>
              <a:buNone/>
              <a:defRPr/>
            </a:lvl2pPr>
            <a:lvl3pPr marL="0" lvl="2" indent="0" algn="r">
              <a:lnSpc>
                <a:spcPct val="100000"/>
              </a:lnSpc>
              <a:spcBef>
                <a:spcPts val="0"/>
              </a:spcBef>
              <a:spcAft>
                <a:spcPts val="0"/>
              </a:spcAft>
              <a:buClr>
                <a:srgbClr val="757575"/>
              </a:buClr>
              <a:buSzPts val="700"/>
              <a:buFont typeface="Arial"/>
              <a:buNone/>
              <a:defRPr/>
            </a:lvl3pPr>
            <a:lvl4pPr marL="0" lvl="3" indent="0" algn="r">
              <a:lnSpc>
                <a:spcPct val="100000"/>
              </a:lnSpc>
              <a:spcBef>
                <a:spcPts val="0"/>
              </a:spcBef>
              <a:spcAft>
                <a:spcPts val="0"/>
              </a:spcAft>
              <a:buClr>
                <a:srgbClr val="757575"/>
              </a:buClr>
              <a:buSzPts val="700"/>
              <a:buFont typeface="Arial"/>
              <a:buNone/>
              <a:defRPr/>
            </a:lvl4pPr>
            <a:lvl5pPr marL="0" lvl="4" indent="0" algn="r">
              <a:lnSpc>
                <a:spcPct val="100000"/>
              </a:lnSpc>
              <a:spcBef>
                <a:spcPts val="0"/>
              </a:spcBef>
              <a:spcAft>
                <a:spcPts val="0"/>
              </a:spcAft>
              <a:buClr>
                <a:srgbClr val="757575"/>
              </a:buClr>
              <a:buSzPts val="700"/>
              <a:buFont typeface="Arial"/>
              <a:buNone/>
              <a:defRPr/>
            </a:lvl5pPr>
            <a:lvl6pPr marL="0" lvl="5" indent="0" algn="r">
              <a:lnSpc>
                <a:spcPct val="100000"/>
              </a:lnSpc>
              <a:spcBef>
                <a:spcPts val="0"/>
              </a:spcBef>
              <a:spcAft>
                <a:spcPts val="0"/>
              </a:spcAft>
              <a:buClr>
                <a:srgbClr val="757575"/>
              </a:buClr>
              <a:buSzPts val="700"/>
              <a:buFont typeface="Arial"/>
              <a:buNone/>
              <a:defRPr/>
            </a:lvl6pPr>
            <a:lvl7pPr marL="0" lvl="6" indent="0" algn="r">
              <a:lnSpc>
                <a:spcPct val="100000"/>
              </a:lnSpc>
              <a:spcBef>
                <a:spcPts val="0"/>
              </a:spcBef>
              <a:spcAft>
                <a:spcPts val="0"/>
              </a:spcAft>
              <a:buClr>
                <a:srgbClr val="757575"/>
              </a:buClr>
              <a:buSzPts val="700"/>
              <a:buFont typeface="Arial"/>
              <a:buNone/>
              <a:defRPr/>
            </a:lvl7pPr>
            <a:lvl8pPr marL="0" lvl="7" indent="0" algn="r">
              <a:lnSpc>
                <a:spcPct val="100000"/>
              </a:lnSpc>
              <a:spcBef>
                <a:spcPts val="0"/>
              </a:spcBef>
              <a:spcAft>
                <a:spcPts val="0"/>
              </a:spcAft>
              <a:buClr>
                <a:srgbClr val="757575"/>
              </a:buClr>
              <a:buSzPts val="700"/>
              <a:buFont typeface="Arial"/>
              <a:buNone/>
              <a:defRPr/>
            </a:lvl8pPr>
            <a:lvl9pPr marL="0" lvl="8" indent="0" algn="r">
              <a:lnSpc>
                <a:spcPct val="100000"/>
              </a:lnSpc>
              <a:spcBef>
                <a:spcPts val="0"/>
              </a:spcBef>
              <a:spcAft>
                <a:spcPts val="0"/>
              </a:spcAft>
              <a:buClr>
                <a:srgbClr val="757575"/>
              </a:buClr>
              <a:buSzPts val="700"/>
              <a:buFont typeface="Arial"/>
              <a:buNone/>
              <a:defRPr/>
            </a:lvl9pPr>
          </a:lstStyle>
          <a:p>
            <a:pPr marL="0" lvl="0" indent="0" algn="r">
              <a:spcBef>
                <a:spcPts val="0"/>
              </a:spcBef>
              <a:spcAft>
                <a:spcPts val="0"/>
              </a:spcAft>
              <a:buNone/>
              <a:defRPr/>
            </a:pPr>
            <a:fld id="{00000000-1234-1234-1234-123412341234}" type="slidenum">
              <a:rPr lang="en-GB"/>
              <a:t>&lt;#&gt;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Title Only" preserve="0" showMasterPhAnim="0" showMasterSp="1" type="titleOnly" userDrawn="1">
  <p:cSld name="TITLE_ONLY">
    <p:spTree>
      <p:nvGrpSpPr>
        <p:cNvPr id="1" name=""/>
        <p:cNvGrpSpPr/>
        <p:nvPr/>
      </p:nvGrpSpPr>
      <p:grpSpPr bwMode="auto">
        <a:xfrm>
          <a:off x="0" y="0"/>
          <a:ext cx="0" cy="0"/>
          <a:chOff x="0" y="0"/>
          <a:chExt cx="0" cy="0"/>
        </a:xfrm>
      </p:grpSpPr>
      <p:sp>
        <p:nvSpPr>
          <p:cNvPr id="113" name="Google Shape;113;p24"/>
          <p:cNvSpPr txBox="1">
            <a:spLocks noGrp="1"/>
          </p:cNvSpPr>
          <p:nvPr>
            <p:ph type="title"/>
          </p:nvPr>
        </p:nvSpPr>
        <p:spPr bwMode="auto">
          <a:xfrm>
            <a:off x="628650" y="273844"/>
            <a:ext cx="7886700" cy="994172"/>
          </a:xfrm>
          <a:prstGeom prst="rect">
            <a:avLst/>
          </a:prstGeom>
          <a:noFill/>
          <a:ln>
            <a:noFill/>
          </a:ln>
        </p:spPr>
        <p:txBody>
          <a:bodyPr spcFirstLastPara="1" wrap="square" lIns="34275" tIns="17150" rIns="34275" bIns="17150" anchor="ctr" anchorCtr="0">
            <a:normAutofit/>
          </a:bodyPr>
          <a:lstStyle>
            <a:lvl1pPr lvl="0" algn="l">
              <a:lnSpc>
                <a:spcPct val="90000"/>
              </a:lnSpc>
              <a:spcBef>
                <a:spcPts val="0"/>
              </a:spcBef>
              <a:spcAft>
                <a:spcPts val="0"/>
              </a:spcAft>
              <a:buClr>
                <a:schemeClr val="dk1"/>
              </a:buClr>
              <a:buSzPts val="700"/>
              <a:buNone/>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pPr>
              <a:defRPr/>
            </a:pPr>
            <a:endParaRPr/>
          </a:p>
        </p:txBody>
      </p:sp>
      <p:sp>
        <p:nvSpPr>
          <p:cNvPr id="114" name="Google Shape;114;p24"/>
          <p:cNvSpPr txBox="1">
            <a:spLocks noGrp="1"/>
          </p:cNvSpPr>
          <p:nvPr>
            <p:ph type="dt" idx="10"/>
          </p:nvPr>
        </p:nvSpPr>
        <p:spPr bwMode="auto">
          <a:xfrm>
            <a:off x="628650" y="4767263"/>
            <a:ext cx="2057400" cy="273844"/>
          </a:xfrm>
          <a:prstGeom prst="rect">
            <a:avLst/>
          </a:prstGeom>
          <a:noFill/>
          <a:ln>
            <a:noFill/>
          </a:ln>
        </p:spPr>
        <p:txBody>
          <a:bodyPr spcFirstLastPara="1" wrap="square" lIns="34275" tIns="17150" rIns="34275" bIns="17150" anchor="ctr" anchorCtr="0">
            <a:noAutofit/>
          </a:bodyPr>
          <a:lstStyle>
            <a:lvl1pPr lvl="0" algn="l">
              <a:lnSpc>
                <a:spcPct val="100000"/>
              </a:lnSpc>
              <a:spcBef>
                <a:spcPts val="0"/>
              </a:spcBef>
              <a:spcAft>
                <a:spcPts val="0"/>
              </a:spcAft>
              <a:buClr>
                <a:srgbClr val="757575"/>
              </a:buClr>
              <a:buSzPts val="700"/>
              <a:buNone/>
              <a:defRPr/>
            </a:lvl1pPr>
            <a:lvl2pPr lvl="1" algn="l">
              <a:lnSpc>
                <a:spcPct val="100000"/>
              </a:lnSpc>
              <a:spcBef>
                <a:spcPts val="0"/>
              </a:spcBef>
              <a:spcAft>
                <a:spcPts val="0"/>
              </a:spcAft>
              <a:buClr>
                <a:srgbClr val="1C28CB"/>
              </a:buClr>
              <a:buSzPts val="700"/>
              <a:buNone/>
              <a:defRPr/>
            </a:lvl2pPr>
            <a:lvl3pPr lvl="2" algn="l">
              <a:lnSpc>
                <a:spcPct val="100000"/>
              </a:lnSpc>
              <a:spcBef>
                <a:spcPts val="0"/>
              </a:spcBef>
              <a:spcAft>
                <a:spcPts val="0"/>
              </a:spcAft>
              <a:buClr>
                <a:srgbClr val="1C28CB"/>
              </a:buClr>
              <a:buSzPts val="700"/>
              <a:buNone/>
              <a:defRPr/>
            </a:lvl3pPr>
            <a:lvl4pPr lvl="3" algn="l">
              <a:lnSpc>
                <a:spcPct val="100000"/>
              </a:lnSpc>
              <a:spcBef>
                <a:spcPts val="0"/>
              </a:spcBef>
              <a:spcAft>
                <a:spcPts val="0"/>
              </a:spcAft>
              <a:buClr>
                <a:srgbClr val="1C28CB"/>
              </a:buClr>
              <a:buSzPts val="700"/>
              <a:buNone/>
              <a:defRPr/>
            </a:lvl4pPr>
            <a:lvl5pPr lvl="4" algn="l">
              <a:lnSpc>
                <a:spcPct val="100000"/>
              </a:lnSpc>
              <a:spcBef>
                <a:spcPts val="0"/>
              </a:spcBef>
              <a:spcAft>
                <a:spcPts val="0"/>
              </a:spcAft>
              <a:buClr>
                <a:srgbClr val="1C28CB"/>
              </a:buClr>
              <a:buSzPts val="700"/>
              <a:buNone/>
              <a:defRPr/>
            </a:lvl5pPr>
            <a:lvl6pPr lvl="5" algn="l">
              <a:lnSpc>
                <a:spcPct val="100000"/>
              </a:lnSpc>
              <a:spcBef>
                <a:spcPts val="0"/>
              </a:spcBef>
              <a:spcAft>
                <a:spcPts val="0"/>
              </a:spcAft>
              <a:buClr>
                <a:srgbClr val="1C28CB"/>
              </a:buClr>
              <a:buSzPts val="700"/>
              <a:buNone/>
              <a:defRPr/>
            </a:lvl6pPr>
            <a:lvl7pPr lvl="6" algn="l">
              <a:lnSpc>
                <a:spcPct val="100000"/>
              </a:lnSpc>
              <a:spcBef>
                <a:spcPts val="0"/>
              </a:spcBef>
              <a:spcAft>
                <a:spcPts val="0"/>
              </a:spcAft>
              <a:buClr>
                <a:srgbClr val="1C28CB"/>
              </a:buClr>
              <a:buSzPts val="700"/>
              <a:buNone/>
              <a:defRPr/>
            </a:lvl7pPr>
            <a:lvl8pPr lvl="7" algn="l">
              <a:lnSpc>
                <a:spcPct val="100000"/>
              </a:lnSpc>
              <a:spcBef>
                <a:spcPts val="0"/>
              </a:spcBef>
              <a:spcAft>
                <a:spcPts val="0"/>
              </a:spcAft>
              <a:buClr>
                <a:srgbClr val="1C28CB"/>
              </a:buClr>
              <a:buSzPts val="700"/>
              <a:buNone/>
              <a:defRPr/>
            </a:lvl8pPr>
            <a:lvl9pPr lvl="8" algn="l">
              <a:lnSpc>
                <a:spcPct val="100000"/>
              </a:lnSpc>
              <a:spcBef>
                <a:spcPts val="0"/>
              </a:spcBef>
              <a:spcAft>
                <a:spcPts val="0"/>
              </a:spcAft>
              <a:buClr>
                <a:srgbClr val="1C28CB"/>
              </a:buClr>
              <a:buSzPts val="700"/>
              <a:buNone/>
              <a:defRPr/>
            </a:lvl9pPr>
          </a:lstStyle>
          <a:p>
            <a:pPr>
              <a:defRPr/>
            </a:pPr>
            <a:endParaRPr/>
          </a:p>
        </p:txBody>
      </p:sp>
      <p:sp>
        <p:nvSpPr>
          <p:cNvPr id="115" name="Google Shape;115;p24"/>
          <p:cNvSpPr txBox="1">
            <a:spLocks noGrp="1"/>
          </p:cNvSpPr>
          <p:nvPr>
            <p:ph type="ftr" idx="11"/>
          </p:nvPr>
        </p:nvSpPr>
        <p:spPr bwMode="auto">
          <a:xfrm>
            <a:off x="3028950" y="4767263"/>
            <a:ext cx="3086100" cy="273844"/>
          </a:xfrm>
          <a:prstGeom prst="rect">
            <a:avLst/>
          </a:prstGeom>
          <a:noFill/>
          <a:ln>
            <a:noFill/>
          </a:ln>
        </p:spPr>
        <p:txBody>
          <a:bodyPr spcFirstLastPara="1" wrap="square" lIns="34275" tIns="17150" rIns="34275" bIns="17150" anchor="ctr" anchorCtr="0">
            <a:noAutofit/>
          </a:bodyPr>
          <a:lstStyle>
            <a:lvl1pPr lvl="0" algn="ctr">
              <a:lnSpc>
                <a:spcPct val="100000"/>
              </a:lnSpc>
              <a:spcBef>
                <a:spcPts val="0"/>
              </a:spcBef>
              <a:spcAft>
                <a:spcPts val="0"/>
              </a:spcAft>
              <a:buClr>
                <a:srgbClr val="757575"/>
              </a:buClr>
              <a:buSzPts val="700"/>
              <a:buNone/>
              <a:defRPr/>
            </a:lvl1pPr>
            <a:lvl2pPr lvl="1" algn="l">
              <a:lnSpc>
                <a:spcPct val="100000"/>
              </a:lnSpc>
              <a:spcBef>
                <a:spcPts val="0"/>
              </a:spcBef>
              <a:spcAft>
                <a:spcPts val="0"/>
              </a:spcAft>
              <a:buClr>
                <a:srgbClr val="1C28CB"/>
              </a:buClr>
              <a:buSzPts val="700"/>
              <a:buNone/>
              <a:defRPr/>
            </a:lvl2pPr>
            <a:lvl3pPr lvl="2" algn="l">
              <a:lnSpc>
                <a:spcPct val="100000"/>
              </a:lnSpc>
              <a:spcBef>
                <a:spcPts val="0"/>
              </a:spcBef>
              <a:spcAft>
                <a:spcPts val="0"/>
              </a:spcAft>
              <a:buClr>
                <a:srgbClr val="1C28CB"/>
              </a:buClr>
              <a:buSzPts val="700"/>
              <a:buNone/>
              <a:defRPr/>
            </a:lvl3pPr>
            <a:lvl4pPr lvl="3" algn="l">
              <a:lnSpc>
                <a:spcPct val="100000"/>
              </a:lnSpc>
              <a:spcBef>
                <a:spcPts val="0"/>
              </a:spcBef>
              <a:spcAft>
                <a:spcPts val="0"/>
              </a:spcAft>
              <a:buClr>
                <a:srgbClr val="1C28CB"/>
              </a:buClr>
              <a:buSzPts val="700"/>
              <a:buNone/>
              <a:defRPr/>
            </a:lvl4pPr>
            <a:lvl5pPr lvl="4" algn="l">
              <a:lnSpc>
                <a:spcPct val="100000"/>
              </a:lnSpc>
              <a:spcBef>
                <a:spcPts val="0"/>
              </a:spcBef>
              <a:spcAft>
                <a:spcPts val="0"/>
              </a:spcAft>
              <a:buClr>
                <a:srgbClr val="1C28CB"/>
              </a:buClr>
              <a:buSzPts val="700"/>
              <a:buNone/>
              <a:defRPr/>
            </a:lvl5pPr>
            <a:lvl6pPr lvl="5" algn="l">
              <a:lnSpc>
                <a:spcPct val="100000"/>
              </a:lnSpc>
              <a:spcBef>
                <a:spcPts val="0"/>
              </a:spcBef>
              <a:spcAft>
                <a:spcPts val="0"/>
              </a:spcAft>
              <a:buClr>
                <a:srgbClr val="1C28CB"/>
              </a:buClr>
              <a:buSzPts val="700"/>
              <a:buNone/>
              <a:defRPr/>
            </a:lvl6pPr>
            <a:lvl7pPr lvl="6" algn="l">
              <a:lnSpc>
                <a:spcPct val="100000"/>
              </a:lnSpc>
              <a:spcBef>
                <a:spcPts val="0"/>
              </a:spcBef>
              <a:spcAft>
                <a:spcPts val="0"/>
              </a:spcAft>
              <a:buClr>
                <a:srgbClr val="1C28CB"/>
              </a:buClr>
              <a:buSzPts val="700"/>
              <a:buNone/>
              <a:defRPr/>
            </a:lvl7pPr>
            <a:lvl8pPr lvl="7" algn="l">
              <a:lnSpc>
                <a:spcPct val="100000"/>
              </a:lnSpc>
              <a:spcBef>
                <a:spcPts val="0"/>
              </a:spcBef>
              <a:spcAft>
                <a:spcPts val="0"/>
              </a:spcAft>
              <a:buClr>
                <a:srgbClr val="1C28CB"/>
              </a:buClr>
              <a:buSzPts val="700"/>
              <a:buNone/>
              <a:defRPr/>
            </a:lvl8pPr>
            <a:lvl9pPr lvl="8" algn="l">
              <a:lnSpc>
                <a:spcPct val="100000"/>
              </a:lnSpc>
              <a:spcBef>
                <a:spcPts val="0"/>
              </a:spcBef>
              <a:spcAft>
                <a:spcPts val="0"/>
              </a:spcAft>
              <a:buClr>
                <a:srgbClr val="1C28CB"/>
              </a:buClr>
              <a:buSzPts val="700"/>
              <a:buNone/>
              <a:defRPr/>
            </a:lvl9pPr>
          </a:lstStyle>
          <a:p>
            <a:pPr>
              <a:defRPr/>
            </a:pPr>
            <a:endParaRPr/>
          </a:p>
        </p:txBody>
      </p:sp>
      <p:sp>
        <p:nvSpPr>
          <p:cNvPr id="116" name="Google Shape;116;p24"/>
          <p:cNvSpPr txBox="1">
            <a:spLocks noGrp="1"/>
          </p:cNvSpPr>
          <p:nvPr>
            <p:ph type="sldNum" idx="12"/>
          </p:nvPr>
        </p:nvSpPr>
        <p:spPr bwMode="auto">
          <a:xfrm>
            <a:off x="6457950" y="4767263"/>
            <a:ext cx="2057400" cy="273844"/>
          </a:xfrm>
          <a:prstGeom prst="rect">
            <a:avLst/>
          </a:prstGeom>
          <a:noFill/>
          <a:ln>
            <a:noFill/>
          </a:ln>
        </p:spPr>
        <p:txBody>
          <a:bodyPr spcFirstLastPara="1" wrap="square" lIns="34275" tIns="17150" rIns="34275" bIns="17150" anchor="ctr" anchorCtr="0">
            <a:noAutofit/>
          </a:bodyPr>
          <a:lstStyle>
            <a:lvl1pPr marL="0" lvl="0" indent="0" algn="r">
              <a:lnSpc>
                <a:spcPct val="100000"/>
              </a:lnSpc>
              <a:spcBef>
                <a:spcPts val="0"/>
              </a:spcBef>
              <a:spcAft>
                <a:spcPts val="0"/>
              </a:spcAft>
              <a:buClr>
                <a:srgbClr val="757575"/>
              </a:buClr>
              <a:buSzPts val="700"/>
              <a:buFont typeface="Arial"/>
              <a:buNone/>
              <a:defRPr/>
            </a:lvl1pPr>
            <a:lvl2pPr marL="0" lvl="1" indent="0" algn="r">
              <a:lnSpc>
                <a:spcPct val="100000"/>
              </a:lnSpc>
              <a:spcBef>
                <a:spcPts val="0"/>
              </a:spcBef>
              <a:spcAft>
                <a:spcPts val="0"/>
              </a:spcAft>
              <a:buClr>
                <a:srgbClr val="757575"/>
              </a:buClr>
              <a:buSzPts val="700"/>
              <a:buFont typeface="Arial"/>
              <a:buNone/>
              <a:defRPr/>
            </a:lvl2pPr>
            <a:lvl3pPr marL="0" lvl="2" indent="0" algn="r">
              <a:lnSpc>
                <a:spcPct val="100000"/>
              </a:lnSpc>
              <a:spcBef>
                <a:spcPts val="0"/>
              </a:spcBef>
              <a:spcAft>
                <a:spcPts val="0"/>
              </a:spcAft>
              <a:buClr>
                <a:srgbClr val="757575"/>
              </a:buClr>
              <a:buSzPts val="700"/>
              <a:buFont typeface="Arial"/>
              <a:buNone/>
              <a:defRPr/>
            </a:lvl3pPr>
            <a:lvl4pPr marL="0" lvl="3" indent="0" algn="r">
              <a:lnSpc>
                <a:spcPct val="100000"/>
              </a:lnSpc>
              <a:spcBef>
                <a:spcPts val="0"/>
              </a:spcBef>
              <a:spcAft>
                <a:spcPts val="0"/>
              </a:spcAft>
              <a:buClr>
                <a:srgbClr val="757575"/>
              </a:buClr>
              <a:buSzPts val="700"/>
              <a:buFont typeface="Arial"/>
              <a:buNone/>
              <a:defRPr/>
            </a:lvl4pPr>
            <a:lvl5pPr marL="0" lvl="4" indent="0" algn="r">
              <a:lnSpc>
                <a:spcPct val="100000"/>
              </a:lnSpc>
              <a:spcBef>
                <a:spcPts val="0"/>
              </a:spcBef>
              <a:spcAft>
                <a:spcPts val="0"/>
              </a:spcAft>
              <a:buClr>
                <a:srgbClr val="757575"/>
              </a:buClr>
              <a:buSzPts val="700"/>
              <a:buFont typeface="Arial"/>
              <a:buNone/>
              <a:defRPr/>
            </a:lvl5pPr>
            <a:lvl6pPr marL="0" lvl="5" indent="0" algn="r">
              <a:lnSpc>
                <a:spcPct val="100000"/>
              </a:lnSpc>
              <a:spcBef>
                <a:spcPts val="0"/>
              </a:spcBef>
              <a:spcAft>
                <a:spcPts val="0"/>
              </a:spcAft>
              <a:buClr>
                <a:srgbClr val="757575"/>
              </a:buClr>
              <a:buSzPts val="700"/>
              <a:buFont typeface="Arial"/>
              <a:buNone/>
              <a:defRPr/>
            </a:lvl6pPr>
            <a:lvl7pPr marL="0" lvl="6" indent="0" algn="r">
              <a:lnSpc>
                <a:spcPct val="100000"/>
              </a:lnSpc>
              <a:spcBef>
                <a:spcPts val="0"/>
              </a:spcBef>
              <a:spcAft>
                <a:spcPts val="0"/>
              </a:spcAft>
              <a:buClr>
                <a:srgbClr val="757575"/>
              </a:buClr>
              <a:buSzPts val="700"/>
              <a:buFont typeface="Arial"/>
              <a:buNone/>
              <a:defRPr/>
            </a:lvl7pPr>
            <a:lvl8pPr marL="0" lvl="7" indent="0" algn="r">
              <a:lnSpc>
                <a:spcPct val="100000"/>
              </a:lnSpc>
              <a:spcBef>
                <a:spcPts val="0"/>
              </a:spcBef>
              <a:spcAft>
                <a:spcPts val="0"/>
              </a:spcAft>
              <a:buClr>
                <a:srgbClr val="757575"/>
              </a:buClr>
              <a:buSzPts val="700"/>
              <a:buFont typeface="Arial"/>
              <a:buNone/>
              <a:defRPr/>
            </a:lvl8pPr>
            <a:lvl9pPr marL="0" lvl="8" indent="0" algn="r">
              <a:lnSpc>
                <a:spcPct val="100000"/>
              </a:lnSpc>
              <a:spcBef>
                <a:spcPts val="0"/>
              </a:spcBef>
              <a:spcAft>
                <a:spcPts val="0"/>
              </a:spcAft>
              <a:buClr>
                <a:srgbClr val="757575"/>
              </a:buClr>
              <a:buSzPts val="700"/>
              <a:buFont typeface="Arial"/>
              <a:buNone/>
              <a:defRPr/>
            </a:lvl9pPr>
          </a:lstStyle>
          <a:p>
            <a:pPr marL="0" lvl="0" indent="0" algn="r">
              <a:spcBef>
                <a:spcPts val="0"/>
              </a:spcBef>
              <a:spcAft>
                <a:spcPts val="0"/>
              </a:spcAft>
              <a:buNone/>
              <a:defRPr/>
            </a:pPr>
            <a:fld id="{00000000-1234-1234-1234-123412341234}" type="slidenum">
              <a:rPr lang="en-GB"/>
              <a:t>&lt;#&gt;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Blank" preserve="0" showMasterPhAnim="0" showMasterSp="1" type="blank" userDrawn="1">
  <p:cSld name="BLANK">
    <p:spTree>
      <p:nvGrpSpPr>
        <p:cNvPr id="1" name=""/>
        <p:cNvGrpSpPr/>
        <p:nvPr/>
      </p:nvGrpSpPr>
      <p:grpSpPr bwMode="auto">
        <a:xfrm>
          <a:off x="0" y="0"/>
          <a:ext cx="0" cy="0"/>
          <a:chOff x="0" y="0"/>
          <a:chExt cx="0" cy="0"/>
        </a:xfrm>
      </p:grpSpPr>
      <p:sp>
        <p:nvSpPr>
          <p:cNvPr id="118" name="Google Shape;118;p25"/>
          <p:cNvSpPr txBox="1">
            <a:spLocks noGrp="1"/>
          </p:cNvSpPr>
          <p:nvPr>
            <p:ph type="dt" idx="10"/>
          </p:nvPr>
        </p:nvSpPr>
        <p:spPr bwMode="auto">
          <a:xfrm>
            <a:off x="628650" y="4767263"/>
            <a:ext cx="2057400" cy="273844"/>
          </a:xfrm>
          <a:prstGeom prst="rect">
            <a:avLst/>
          </a:prstGeom>
          <a:noFill/>
          <a:ln>
            <a:noFill/>
          </a:ln>
        </p:spPr>
        <p:txBody>
          <a:bodyPr spcFirstLastPara="1" wrap="square" lIns="34275" tIns="17150" rIns="34275" bIns="17150" anchor="ctr" anchorCtr="0">
            <a:noAutofit/>
          </a:bodyPr>
          <a:lstStyle>
            <a:lvl1pPr lvl="0" algn="l">
              <a:lnSpc>
                <a:spcPct val="100000"/>
              </a:lnSpc>
              <a:spcBef>
                <a:spcPts val="0"/>
              </a:spcBef>
              <a:spcAft>
                <a:spcPts val="0"/>
              </a:spcAft>
              <a:buClr>
                <a:srgbClr val="757575"/>
              </a:buClr>
              <a:buSzPts val="700"/>
              <a:buNone/>
              <a:defRPr/>
            </a:lvl1pPr>
            <a:lvl2pPr lvl="1" algn="l">
              <a:lnSpc>
                <a:spcPct val="100000"/>
              </a:lnSpc>
              <a:spcBef>
                <a:spcPts val="0"/>
              </a:spcBef>
              <a:spcAft>
                <a:spcPts val="0"/>
              </a:spcAft>
              <a:buClr>
                <a:srgbClr val="1C28CB"/>
              </a:buClr>
              <a:buSzPts val="700"/>
              <a:buNone/>
              <a:defRPr/>
            </a:lvl2pPr>
            <a:lvl3pPr lvl="2" algn="l">
              <a:lnSpc>
                <a:spcPct val="100000"/>
              </a:lnSpc>
              <a:spcBef>
                <a:spcPts val="0"/>
              </a:spcBef>
              <a:spcAft>
                <a:spcPts val="0"/>
              </a:spcAft>
              <a:buClr>
                <a:srgbClr val="1C28CB"/>
              </a:buClr>
              <a:buSzPts val="700"/>
              <a:buNone/>
              <a:defRPr/>
            </a:lvl3pPr>
            <a:lvl4pPr lvl="3" algn="l">
              <a:lnSpc>
                <a:spcPct val="100000"/>
              </a:lnSpc>
              <a:spcBef>
                <a:spcPts val="0"/>
              </a:spcBef>
              <a:spcAft>
                <a:spcPts val="0"/>
              </a:spcAft>
              <a:buClr>
                <a:srgbClr val="1C28CB"/>
              </a:buClr>
              <a:buSzPts val="700"/>
              <a:buNone/>
              <a:defRPr/>
            </a:lvl4pPr>
            <a:lvl5pPr lvl="4" algn="l">
              <a:lnSpc>
                <a:spcPct val="100000"/>
              </a:lnSpc>
              <a:spcBef>
                <a:spcPts val="0"/>
              </a:spcBef>
              <a:spcAft>
                <a:spcPts val="0"/>
              </a:spcAft>
              <a:buClr>
                <a:srgbClr val="1C28CB"/>
              </a:buClr>
              <a:buSzPts val="700"/>
              <a:buNone/>
              <a:defRPr/>
            </a:lvl5pPr>
            <a:lvl6pPr lvl="5" algn="l">
              <a:lnSpc>
                <a:spcPct val="100000"/>
              </a:lnSpc>
              <a:spcBef>
                <a:spcPts val="0"/>
              </a:spcBef>
              <a:spcAft>
                <a:spcPts val="0"/>
              </a:spcAft>
              <a:buClr>
                <a:srgbClr val="1C28CB"/>
              </a:buClr>
              <a:buSzPts val="700"/>
              <a:buNone/>
              <a:defRPr/>
            </a:lvl6pPr>
            <a:lvl7pPr lvl="6" algn="l">
              <a:lnSpc>
                <a:spcPct val="100000"/>
              </a:lnSpc>
              <a:spcBef>
                <a:spcPts val="0"/>
              </a:spcBef>
              <a:spcAft>
                <a:spcPts val="0"/>
              </a:spcAft>
              <a:buClr>
                <a:srgbClr val="1C28CB"/>
              </a:buClr>
              <a:buSzPts val="700"/>
              <a:buNone/>
              <a:defRPr/>
            </a:lvl7pPr>
            <a:lvl8pPr lvl="7" algn="l">
              <a:lnSpc>
                <a:spcPct val="100000"/>
              </a:lnSpc>
              <a:spcBef>
                <a:spcPts val="0"/>
              </a:spcBef>
              <a:spcAft>
                <a:spcPts val="0"/>
              </a:spcAft>
              <a:buClr>
                <a:srgbClr val="1C28CB"/>
              </a:buClr>
              <a:buSzPts val="700"/>
              <a:buNone/>
              <a:defRPr/>
            </a:lvl8pPr>
            <a:lvl9pPr lvl="8" algn="l">
              <a:lnSpc>
                <a:spcPct val="100000"/>
              </a:lnSpc>
              <a:spcBef>
                <a:spcPts val="0"/>
              </a:spcBef>
              <a:spcAft>
                <a:spcPts val="0"/>
              </a:spcAft>
              <a:buClr>
                <a:srgbClr val="1C28CB"/>
              </a:buClr>
              <a:buSzPts val="700"/>
              <a:buNone/>
              <a:defRPr/>
            </a:lvl9pPr>
          </a:lstStyle>
          <a:p>
            <a:pPr>
              <a:defRPr/>
            </a:pPr>
            <a:endParaRPr/>
          </a:p>
        </p:txBody>
      </p:sp>
      <p:sp>
        <p:nvSpPr>
          <p:cNvPr id="119" name="Google Shape;119;p25"/>
          <p:cNvSpPr txBox="1">
            <a:spLocks noGrp="1"/>
          </p:cNvSpPr>
          <p:nvPr>
            <p:ph type="ftr" idx="11"/>
          </p:nvPr>
        </p:nvSpPr>
        <p:spPr bwMode="auto">
          <a:xfrm>
            <a:off x="3028950" y="4767263"/>
            <a:ext cx="3086100" cy="273844"/>
          </a:xfrm>
          <a:prstGeom prst="rect">
            <a:avLst/>
          </a:prstGeom>
          <a:noFill/>
          <a:ln>
            <a:noFill/>
          </a:ln>
        </p:spPr>
        <p:txBody>
          <a:bodyPr spcFirstLastPara="1" wrap="square" lIns="34275" tIns="17150" rIns="34275" bIns="17150" anchor="ctr" anchorCtr="0">
            <a:noAutofit/>
          </a:bodyPr>
          <a:lstStyle>
            <a:lvl1pPr lvl="0" algn="ctr">
              <a:lnSpc>
                <a:spcPct val="100000"/>
              </a:lnSpc>
              <a:spcBef>
                <a:spcPts val="0"/>
              </a:spcBef>
              <a:spcAft>
                <a:spcPts val="0"/>
              </a:spcAft>
              <a:buClr>
                <a:srgbClr val="757575"/>
              </a:buClr>
              <a:buSzPts val="700"/>
              <a:buNone/>
              <a:defRPr/>
            </a:lvl1pPr>
            <a:lvl2pPr lvl="1" algn="l">
              <a:lnSpc>
                <a:spcPct val="100000"/>
              </a:lnSpc>
              <a:spcBef>
                <a:spcPts val="0"/>
              </a:spcBef>
              <a:spcAft>
                <a:spcPts val="0"/>
              </a:spcAft>
              <a:buClr>
                <a:srgbClr val="1C28CB"/>
              </a:buClr>
              <a:buSzPts val="700"/>
              <a:buNone/>
              <a:defRPr/>
            </a:lvl2pPr>
            <a:lvl3pPr lvl="2" algn="l">
              <a:lnSpc>
                <a:spcPct val="100000"/>
              </a:lnSpc>
              <a:spcBef>
                <a:spcPts val="0"/>
              </a:spcBef>
              <a:spcAft>
                <a:spcPts val="0"/>
              </a:spcAft>
              <a:buClr>
                <a:srgbClr val="1C28CB"/>
              </a:buClr>
              <a:buSzPts val="700"/>
              <a:buNone/>
              <a:defRPr/>
            </a:lvl3pPr>
            <a:lvl4pPr lvl="3" algn="l">
              <a:lnSpc>
                <a:spcPct val="100000"/>
              </a:lnSpc>
              <a:spcBef>
                <a:spcPts val="0"/>
              </a:spcBef>
              <a:spcAft>
                <a:spcPts val="0"/>
              </a:spcAft>
              <a:buClr>
                <a:srgbClr val="1C28CB"/>
              </a:buClr>
              <a:buSzPts val="700"/>
              <a:buNone/>
              <a:defRPr/>
            </a:lvl4pPr>
            <a:lvl5pPr lvl="4" algn="l">
              <a:lnSpc>
                <a:spcPct val="100000"/>
              </a:lnSpc>
              <a:spcBef>
                <a:spcPts val="0"/>
              </a:spcBef>
              <a:spcAft>
                <a:spcPts val="0"/>
              </a:spcAft>
              <a:buClr>
                <a:srgbClr val="1C28CB"/>
              </a:buClr>
              <a:buSzPts val="700"/>
              <a:buNone/>
              <a:defRPr/>
            </a:lvl5pPr>
            <a:lvl6pPr lvl="5" algn="l">
              <a:lnSpc>
                <a:spcPct val="100000"/>
              </a:lnSpc>
              <a:spcBef>
                <a:spcPts val="0"/>
              </a:spcBef>
              <a:spcAft>
                <a:spcPts val="0"/>
              </a:spcAft>
              <a:buClr>
                <a:srgbClr val="1C28CB"/>
              </a:buClr>
              <a:buSzPts val="700"/>
              <a:buNone/>
              <a:defRPr/>
            </a:lvl6pPr>
            <a:lvl7pPr lvl="6" algn="l">
              <a:lnSpc>
                <a:spcPct val="100000"/>
              </a:lnSpc>
              <a:spcBef>
                <a:spcPts val="0"/>
              </a:spcBef>
              <a:spcAft>
                <a:spcPts val="0"/>
              </a:spcAft>
              <a:buClr>
                <a:srgbClr val="1C28CB"/>
              </a:buClr>
              <a:buSzPts val="700"/>
              <a:buNone/>
              <a:defRPr/>
            </a:lvl7pPr>
            <a:lvl8pPr lvl="7" algn="l">
              <a:lnSpc>
                <a:spcPct val="100000"/>
              </a:lnSpc>
              <a:spcBef>
                <a:spcPts val="0"/>
              </a:spcBef>
              <a:spcAft>
                <a:spcPts val="0"/>
              </a:spcAft>
              <a:buClr>
                <a:srgbClr val="1C28CB"/>
              </a:buClr>
              <a:buSzPts val="700"/>
              <a:buNone/>
              <a:defRPr/>
            </a:lvl8pPr>
            <a:lvl9pPr lvl="8" algn="l">
              <a:lnSpc>
                <a:spcPct val="100000"/>
              </a:lnSpc>
              <a:spcBef>
                <a:spcPts val="0"/>
              </a:spcBef>
              <a:spcAft>
                <a:spcPts val="0"/>
              </a:spcAft>
              <a:buClr>
                <a:srgbClr val="1C28CB"/>
              </a:buClr>
              <a:buSzPts val="700"/>
              <a:buNone/>
              <a:defRPr/>
            </a:lvl9pPr>
          </a:lstStyle>
          <a:p>
            <a:pPr>
              <a:defRPr/>
            </a:pPr>
            <a:endParaRPr/>
          </a:p>
        </p:txBody>
      </p:sp>
      <p:sp>
        <p:nvSpPr>
          <p:cNvPr id="120" name="Google Shape;120;p25"/>
          <p:cNvSpPr txBox="1">
            <a:spLocks noGrp="1"/>
          </p:cNvSpPr>
          <p:nvPr>
            <p:ph type="sldNum" idx="12"/>
          </p:nvPr>
        </p:nvSpPr>
        <p:spPr bwMode="auto">
          <a:xfrm>
            <a:off x="6457950" y="4767263"/>
            <a:ext cx="2057400" cy="273844"/>
          </a:xfrm>
          <a:prstGeom prst="rect">
            <a:avLst/>
          </a:prstGeom>
          <a:noFill/>
          <a:ln>
            <a:noFill/>
          </a:ln>
        </p:spPr>
        <p:txBody>
          <a:bodyPr spcFirstLastPara="1" wrap="square" lIns="34275" tIns="17150" rIns="34275" bIns="17150" anchor="ctr" anchorCtr="0">
            <a:noAutofit/>
          </a:bodyPr>
          <a:lstStyle>
            <a:lvl1pPr marL="0" lvl="0" indent="0" algn="r">
              <a:lnSpc>
                <a:spcPct val="100000"/>
              </a:lnSpc>
              <a:spcBef>
                <a:spcPts val="0"/>
              </a:spcBef>
              <a:spcAft>
                <a:spcPts val="0"/>
              </a:spcAft>
              <a:buClr>
                <a:srgbClr val="757575"/>
              </a:buClr>
              <a:buSzPts val="700"/>
              <a:buFont typeface="Arial"/>
              <a:buNone/>
              <a:defRPr/>
            </a:lvl1pPr>
            <a:lvl2pPr marL="0" lvl="1" indent="0" algn="r">
              <a:lnSpc>
                <a:spcPct val="100000"/>
              </a:lnSpc>
              <a:spcBef>
                <a:spcPts val="0"/>
              </a:spcBef>
              <a:spcAft>
                <a:spcPts val="0"/>
              </a:spcAft>
              <a:buClr>
                <a:srgbClr val="757575"/>
              </a:buClr>
              <a:buSzPts val="700"/>
              <a:buFont typeface="Arial"/>
              <a:buNone/>
              <a:defRPr/>
            </a:lvl2pPr>
            <a:lvl3pPr marL="0" lvl="2" indent="0" algn="r">
              <a:lnSpc>
                <a:spcPct val="100000"/>
              </a:lnSpc>
              <a:spcBef>
                <a:spcPts val="0"/>
              </a:spcBef>
              <a:spcAft>
                <a:spcPts val="0"/>
              </a:spcAft>
              <a:buClr>
                <a:srgbClr val="757575"/>
              </a:buClr>
              <a:buSzPts val="700"/>
              <a:buFont typeface="Arial"/>
              <a:buNone/>
              <a:defRPr/>
            </a:lvl3pPr>
            <a:lvl4pPr marL="0" lvl="3" indent="0" algn="r">
              <a:lnSpc>
                <a:spcPct val="100000"/>
              </a:lnSpc>
              <a:spcBef>
                <a:spcPts val="0"/>
              </a:spcBef>
              <a:spcAft>
                <a:spcPts val="0"/>
              </a:spcAft>
              <a:buClr>
                <a:srgbClr val="757575"/>
              </a:buClr>
              <a:buSzPts val="700"/>
              <a:buFont typeface="Arial"/>
              <a:buNone/>
              <a:defRPr/>
            </a:lvl4pPr>
            <a:lvl5pPr marL="0" lvl="4" indent="0" algn="r">
              <a:lnSpc>
                <a:spcPct val="100000"/>
              </a:lnSpc>
              <a:spcBef>
                <a:spcPts val="0"/>
              </a:spcBef>
              <a:spcAft>
                <a:spcPts val="0"/>
              </a:spcAft>
              <a:buClr>
                <a:srgbClr val="757575"/>
              </a:buClr>
              <a:buSzPts val="700"/>
              <a:buFont typeface="Arial"/>
              <a:buNone/>
              <a:defRPr/>
            </a:lvl5pPr>
            <a:lvl6pPr marL="0" lvl="5" indent="0" algn="r">
              <a:lnSpc>
                <a:spcPct val="100000"/>
              </a:lnSpc>
              <a:spcBef>
                <a:spcPts val="0"/>
              </a:spcBef>
              <a:spcAft>
                <a:spcPts val="0"/>
              </a:spcAft>
              <a:buClr>
                <a:srgbClr val="757575"/>
              </a:buClr>
              <a:buSzPts val="700"/>
              <a:buFont typeface="Arial"/>
              <a:buNone/>
              <a:defRPr/>
            </a:lvl6pPr>
            <a:lvl7pPr marL="0" lvl="6" indent="0" algn="r">
              <a:lnSpc>
                <a:spcPct val="100000"/>
              </a:lnSpc>
              <a:spcBef>
                <a:spcPts val="0"/>
              </a:spcBef>
              <a:spcAft>
                <a:spcPts val="0"/>
              </a:spcAft>
              <a:buClr>
                <a:srgbClr val="757575"/>
              </a:buClr>
              <a:buSzPts val="700"/>
              <a:buFont typeface="Arial"/>
              <a:buNone/>
              <a:defRPr/>
            </a:lvl7pPr>
            <a:lvl8pPr marL="0" lvl="7" indent="0" algn="r">
              <a:lnSpc>
                <a:spcPct val="100000"/>
              </a:lnSpc>
              <a:spcBef>
                <a:spcPts val="0"/>
              </a:spcBef>
              <a:spcAft>
                <a:spcPts val="0"/>
              </a:spcAft>
              <a:buClr>
                <a:srgbClr val="757575"/>
              </a:buClr>
              <a:buSzPts val="700"/>
              <a:buFont typeface="Arial"/>
              <a:buNone/>
              <a:defRPr/>
            </a:lvl8pPr>
            <a:lvl9pPr marL="0" lvl="8" indent="0" algn="r">
              <a:lnSpc>
                <a:spcPct val="100000"/>
              </a:lnSpc>
              <a:spcBef>
                <a:spcPts val="0"/>
              </a:spcBef>
              <a:spcAft>
                <a:spcPts val="0"/>
              </a:spcAft>
              <a:buClr>
                <a:srgbClr val="757575"/>
              </a:buClr>
              <a:buSzPts val="700"/>
              <a:buFont typeface="Arial"/>
              <a:buNone/>
              <a:defRPr/>
            </a:lvl9pPr>
          </a:lstStyle>
          <a:p>
            <a:pPr marL="0" lvl="0" indent="0" algn="r">
              <a:spcBef>
                <a:spcPts val="0"/>
              </a:spcBef>
              <a:spcAft>
                <a:spcPts val="0"/>
              </a:spcAft>
              <a:buNone/>
              <a:defRPr/>
            </a:pPr>
            <a:fld id="{00000000-1234-1234-1234-123412341234}" type="slidenum">
              <a:rPr lang="en-GB"/>
              <a:t>&lt;#&gt;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Content with Caption" preserve="0" showMasterPhAnim="0" showMasterSp="1" type="objTx" userDrawn="1">
  <p:cSld name="OBJECT_WITH_CAPTION_TEXT">
    <p:spTree>
      <p:nvGrpSpPr>
        <p:cNvPr id="1" name=""/>
        <p:cNvGrpSpPr/>
        <p:nvPr/>
      </p:nvGrpSpPr>
      <p:grpSpPr bwMode="auto">
        <a:xfrm>
          <a:off x="0" y="0"/>
          <a:ext cx="0" cy="0"/>
          <a:chOff x="0" y="0"/>
          <a:chExt cx="0" cy="0"/>
        </a:xfrm>
      </p:grpSpPr>
      <p:sp>
        <p:nvSpPr>
          <p:cNvPr id="122" name="Google Shape;122;p26"/>
          <p:cNvSpPr txBox="1">
            <a:spLocks noGrp="1"/>
          </p:cNvSpPr>
          <p:nvPr>
            <p:ph type="title"/>
          </p:nvPr>
        </p:nvSpPr>
        <p:spPr bwMode="auto">
          <a:xfrm>
            <a:off x="629841" y="342900"/>
            <a:ext cx="2949178" cy="1200150"/>
          </a:xfrm>
          <a:prstGeom prst="rect">
            <a:avLst/>
          </a:prstGeom>
          <a:noFill/>
          <a:ln>
            <a:noFill/>
          </a:ln>
        </p:spPr>
        <p:txBody>
          <a:bodyPr spcFirstLastPara="1" wrap="square" lIns="34275" tIns="17150" rIns="34275" bIns="17150" anchor="b" anchorCtr="0">
            <a:normAutofit/>
          </a:bodyPr>
          <a:lstStyle>
            <a:lvl1pPr lvl="0" algn="l">
              <a:lnSpc>
                <a:spcPct val="90000"/>
              </a:lnSpc>
              <a:spcBef>
                <a:spcPts val="0"/>
              </a:spcBef>
              <a:spcAft>
                <a:spcPts val="0"/>
              </a:spcAft>
              <a:buClr>
                <a:schemeClr val="dk1"/>
              </a:buClr>
              <a:buSzPts val="1200"/>
              <a:buFont typeface="Play"/>
              <a:buNone/>
              <a:defRPr sz="1200"/>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pPr>
              <a:defRPr/>
            </a:pPr>
            <a:endParaRPr/>
          </a:p>
        </p:txBody>
      </p:sp>
      <p:sp>
        <p:nvSpPr>
          <p:cNvPr id="123" name="Google Shape;123;p26"/>
          <p:cNvSpPr txBox="1">
            <a:spLocks noGrp="1"/>
          </p:cNvSpPr>
          <p:nvPr>
            <p:ph type="body" idx="1"/>
          </p:nvPr>
        </p:nvSpPr>
        <p:spPr bwMode="auto">
          <a:xfrm>
            <a:off x="3887391" y="740569"/>
            <a:ext cx="4629150" cy="3655219"/>
          </a:xfrm>
          <a:prstGeom prst="rect">
            <a:avLst/>
          </a:prstGeom>
          <a:noFill/>
          <a:ln>
            <a:noFill/>
          </a:ln>
        </p:spPr>
        <p:txBody>
          <a:bodyPr spcFirstLastPara="1" wrap="square" lIns="34275" tIns="17150" rIns="34275" bIns="17150" anchor="t" anchorCtr="0">
            <a:normAutofit/>
          </a:bodyPr>
          <a:lstStyle>
            <a:lvl1pPr marL="457200" lvl="0" indent="-304800" algn="l">
              <a:lnSpc>
                <a:spcPct val="90000"/>
              </a:lnSpc>
              <a:spcBef>
                <a:spcPts val="400"/>
              </a:spcBef>
              <a:spcAft>
                <a:spcPts val="0"/>
              </a:spcAft>
              <a:buClr>
                <a:schemeClr val="dk1"/>
              </a:buClr>
              <a:buSzPts val="1200"/>
              <a:buChar char="•"/>
              <a:defRPr sz="1200"/>
            </a:lvl1pPr>
            <a:lvl2pPr marL="914400" lvl="1" indent="-298450" algn="l">
              <a:lnSpc>
                <a:spcPct val="90000"/>
              </a:lnSpc>
              <a:spcBef>
                <a:spcPts val="200"/>
              </a:spcBef>
              <a:spcAft>
                <a:spcPts val="0"/>
              </a:spcAft>
              <a:buClr>
                <a:schemeClr val="dk1"/>
              </a:buClr>
              <a:buSzPts val="1100"/>
              <a:buChar char="•"/>
              <a:defRPr sz="1100"/>
            </a:lvl2pPr>
            <a:lvl3pPr marL="1371600" lvl="2" indent="-285750" algn="l">
              <a:lnSpc>
                <a:spcPct val="90000"/>
              </a:lnSpc>
              <a:spcBef>
                <a:spcPts val="200"/>
              </a:spcBef>
              <a:spcAft>
                <a:spcPts val="0"/>
              </a:spcAft>
              <a:buClr>
                <a:schemeClr val="dk1"/>
              </a:buClr>
              <a:buSzPts val="900"/>
              <a:buChar char="•"/>
              <a:defRPr sz="900"/>
            </a:lvl3pPr>
            <a:lvl4pPr marL="1828800" lvl="3" indent="-279400" algn="l">
              <a:lnSpc>
                <a:spcPct val="90000"/>
              </a:lnSpc>
              <a:spcBef>
                <a:spcPts val="200"/>
              </a:spcBef>
              <a:spcAft>
                <a:spcPts val="0"/>
              </a:spcAft>
              <a:buClr>
                <a:schemeClr val="dk1"/>
              </a:buClr>
              <a:buSzPts val="800"/>
              <a:buChar char="•"/>
              <a:defRPr sz="800"/>
            </a:lvl4pPr>
            <a:lvl5pPr marL="2286000" lvl="4" indent="-279400" algn="l">
              <a:lnSpc>
                <a:spcPct val="90000"/>
              </a:lnSpc>
              <a:spcBef>
                <a:spcPts val="200"/>
              </a:spcBef>
              <a:spcAft>
                <a:spcPts val="0"/>
              </a:spcAft>
              <a:buClr>
                <a:schemeClr val="dk1"/>
              </a:buClr>
              <a:buSzPts val="800"/>
              <a:buChar char="•"/>
              <a:defRPr sz="800"/>
            </a:lvl5pPr>
            <a:lvl6pPr marL="2743200" lvl="5" indent="-279400" algn="l">
              <a:lnSpc>
                <a:spcPct val="90000"/>
              </a:lnSpc>
              <a:spcBef>
                <a:spcPts val="200"/>
              </a:spcBef>
              <a:spcAft>
                <a:spcPts val="0"/>
              </a:spcAft>
              <a:buClr>
                <a:schemeClr val="dk1"/>
              </a:buClr>
              <a:buSzPts val="800"/>
              <a:buChar char="•"/>
              <a:defRPr sz="800"/>
            </a:lvl6pPr>
            <a:lvl7pPr marL="3200400" lvl="6" indent="-279400" algn="l">
              <a:lnSpc>
                <a:spcPct val="90000"/>
              </a:lnSpc>
              <a:spcBef>
                <a:spcPts val="200"/>
              </a:spcBef>
              <a:spcAft>
                <a:spcPts val="0"/>
              </a:spcAft>
              <a:buClr>
                <a:schemeClr val="dk1"/>
              </a:buClr>
              <a:buSzPts val="800"/>
              <a:buChar char="•"/>
              <a:defRPr sz="800"/>
            </a:lvl7pPr>
            <a:lvl8pPr marL="3657600" lvl="7" indent="-279400" algn="l">
              <a:lnSpc>
                <a:spcPct val="90000"/>
              </a:lnSpc>
              <a:spcBef>
                <a:spcPts val="200"/>
              </a:spcBef>
              <a:spcAft>
                <a:spcPts val="0"/>
              </a:spcAft>
              <a:buClr>
                <a:schemeClr val="dk1"/>
              </a:buClr>
              <a:buSzPts val="800"/>
              <a:buChar char="•"/>
              <a:defRPr sz="800"/>
            </a:lvl8pPr>
            <a:lvl9pPr marL="4114800" lvl="8" indent="-279400" algn="l">
              <a:lnSpc>
                <a:spcPct val="90000"/>
              </a:lnSpc>
              <a:spcBef>
                <a:spcPts val="200"/>
              </a:spcBef>
              <a:spcAft>
                <a:spcPts val="0"/>
              </a:spcAft>
              <a:buClr>
                <a:schemeClr val="dk1"/>
              </a:buClr>
              <a:buSzPts val="800"/>
              <a:buChar char="•"/>
              <a:defRPr sz="800"/>
            </a:lvl9pPr>
          </a:lstStyle>
          <a:p>
            <a:pPr>
              <a:defRPr/>
            </a:pPr>
            <a:endParaRPr/>
          </a:p>
        </p:txBody>
      </p:sp>
      <p:sp>
        <p:nvSpPr>
          <p:cNvPr id="124" name="Google Shape;124;p26"/>
          <p:cNvSpPr txBox="1">
            <a:spLocks noGrp="1"/>
          </p:cNvSpPr>
          <p:nvPr>
            <p:ph type="body" idx="2"/>
          </p:nvPr>
        </p:nvSpPr>
        <p:spPr bwMode="auto">
          <a:xfrm>
            <a:off x="629841" y="1543050"/>
            <a:ext cx="2949178" cy="2858691"/>
          </a:xfrm>
          <a:prstGeom prst="rect">
            <a:avLst/>
          </a:prstGeom>
          <a:noFill/>
          <a:ln>
            <a:noFill/>
          </a:ln>
        </p:spPr>
        <p:txBody>
          <a:bodyPr spcFirstLastPara="1" wrap="square" lIns="34275" tIns="17150" rIns="34275" bIns="17150" anchor="t" anchorCtr="0">
            <a:normAutofit/>
          </a:bodyPr>
          <a:lstStyle>
            <a:lvl1pPr marL="457200" lvl="0" indent="-228600" algn="l">
              <a:lnSpc>
                <a:spcPct val="90000"/>
              </a:lnSpc>
              <a:spcBef>
                <a:spcPts val="400"/>
              </a:spcBef>
              <a:spcAft>
                <a:spcPts val="0"/>
              </a:spcAft>
              <a:buClr>
                <a:schemeClr val="dk1"/>
              </a:buClr>
              <a:buSzPts val="600"/>
              <a:buNone/>
              <a:defRPr sz="600"/>
            </a:lvl1pPr>
            <a:lvl2pPr marL="914400" lvl="1" indent="-228600" algn="l">
              <a:lnSpc>
                <a:spcPct val="90000"/>
              </a:lnSpc>
              <a:spcBef>
                <a:spcPts val="200"/>
              </a:spcBef>
              <a:spcAft>
                <a:spcPts val="0"/>
              </a:spcAft>
              <a:buClr>
                <a:schemeClr val="dk1"/>
              </a:buClr>
              <a:buSzPts val="500"/>
              <a:buNone/>
              <a:defRPr sz="500"/>
            </a:lvl2pPr>
            <a:lvl3pPr marL="1371600" lvl="2" indent="-228600" algn="l">
              <a:lnSpc>
                <a:spcPct val="90000"/>
              </a:lnSpc>
              <a:spcBef>
                <a:spcPts val="200"/>
              </a:spcBef>
              <a:spcAft>
                <a:spcPts val="0"/>
              </a:spcAft>
              <a:buClr>
                <a:schemeClr val="dk1"/>
              </a:buClr>
              <a:buSzPts val="500"/>
              <a:buNone/>
              <a:defRPr sz="500"/>
            </a:lvl3pPr>
            <a:lvl4pPr marL="1828800" lvl="3" indent="-228600" algn="l">
              <a:lnSpc>
                <a:spcPct val="90000"/>
              </a:lnSpc>
              <a:spcBef>
                <a:spcPts val="200"/>
              </a:spcBef>
              <a:spcAft>
                <a:spcPts val="0"/>
              </a:spcAft>
              <a:buClr>
                <a:schemeClr val="dk1"/>
              </a:buClr>
              <a:buSzPts val="400"/>
              <a:buNone/>
              <a:defRPr sz="400"/>
            </a:lvl4pPr>
            <a:lvl5pPr marL="2286000" lvl="4" indent="-228600" algn="l">
              <a:lnSpc>
                <a:spcPct val="90000"/>
              </a:lnSpc>
              <a:spcBef>
                <a:spcPts val="200"/>
              </a:spcBef>
              <a:spcAft>
                <a:spcPts val="0"/>
              </a:spcAft>
              <a:buClr>
                <a:schemeClr val="dk1"/>
              </a:buClr>
              <a:buSzPts val="400"/>
              <a:buNone/>
              <a:defRPr sz="400"/>
            </a:lvl5pPr>
            <a:lvl6pPr marL="2743200" lvl="5" indent="-228600" algn="l">
              <a:lnSpc>
                <a:spcPct val="90000"/>
              </a:lnSpc>
              <a:spcBef>
                <a:spcPts val="200"/>
              </a:spcBef>
              <a:spcAft>
                <a:spcPts val="0"/>
              </a:spcAft>
              <a:buClr>
                <a:schemeClr val="dk1"/>
              </a:buClr>
              <a:buSzPts val="400"/>
              <a:buNone/>
              <a:defRPr sz="400"/>
            </a:lvl6pPr>
            <a:lvl7pPr marL="3200400" lvl="6" indent="-228600" algn="l">
              <a:lnSpc>
                <a:spcPct val="90000"/>
              </a:lnSpc>
              <a:spcBef>
                <a:spcPts val="200"/>
              </a:spcBef>
              <a:spcAft>
                <a:spcPts val="0"/>
              </a:spcAft>
              <a:buClr>
                <a:schemeClr val="dk1"/>
              </a:buClr>
              <a:buSzPts val="400"/>
              <a:buNone/>
              <a:defRPr sz="400"/>
            </a:lvl7pPr>
            <a:lvl8pPr marL="3657600" lvl="7" indent="-228600" algn="l">
              <a:lnSpc>
                <a:spcPct val="90000"/>
              </a:lnSpc>
              <a:spcBef>
                <a:spcPts val="200"/>
              </a:spcBef>
              <a:spcAft>
                <a:spcPts val="0"/>
              </a:spcAft>
              <a:buClr>
                <a:schemeClr val="dk1"/>
              </a:buClr>
              <a:buSzPts val="400"/>
              <a:buNone/>
              <a:defRPr sz="400"/>
            </a:lvl8pPr>
            <a:lvl9pPr marL="4114800" lvl="8" indent="-228600" algn="l">
              <a:lnSpc>
                <a:spcPct val="90000"/>
              </a:lnSpc>
              <a:spcBef>
                <a:spcPts val="200"/>
              </a:spcBef>
              <a:spcAft>
                <a:spcPts val="0"/>
              </a:spcAft>
              <a:buClr>
                <a:schemeClr val="dk1"/>
              </a:buClr>
              <a:buSzPts val="400"/>
              <a:buNone/>
              <a:defRPr sz="400"/>
            </a:lvl9pPr>
          </a:lstStyle>
          <a:p>
            <a:pPr>
              <a:defRPr/>
            </a:pPr>
            <a:endParaRPr/>
          </a:p>
        </p:txBody>
      </p:sp>
      <p:sp>
        <p:nvSpPr>
          <p:cNvPr id="125" name="Google Shape;125;p26"/>
          <p:cNvSpPr txBox="1">
            <a:spLocks noGrp="1"/>
          </p:cNvSpPr>
          <p:nvPr>
            <p:ph type="dt" idx="10"/>
          </p:nvPr>
        </p:nvSpPr>
        <p:spPr bwMode="auto">
          <a:xfrm>
            <a:off x="628650" y="4767263"/>
            <a:ext cx="2057400" cy="273844"/>
          </a:xfrm>
          <a:prstGeom prst="rect">
            <a:avLst/>
          </a:prstGeom>
          <a:noFill/>
          <a:ln>
            <a:noFill/>
          </a:ln>
        </p:spPr>
        <p:txBody>
          <a:bodyPr spcFirstLastPara="1" wrap="square" lIns="34275" tIns="17150" rIns="34275" bIns="17150" anchor="ctr" anchorCtr="0">
            <a:noAutofit/>
          </a:bodyPr>
          <a:lstStyle>
            <a:lvl1pPr lvl="0" algn="l">
              <a:lnSpc>
                <a:spcPct val="100000"/>
              </a:lnSpc>
              <a:spcBef>
                <a:spcPts val="0"/>
              </a:spcBef>
              <a:spcAft>
                <a:spcPts val="0"/>
              </a:spcAft>
              <a:buClr>
                <a:srgbClr val="757575"/>
              </a:buClr>
              <a:buSzPts val="700"/>
              <a:buNone/>
              <a:defRPr/>
            </a:lvl1pPr>
            <a:lvl2pPr lvl="1" algn="l">
              <a:lnSpc>
                <a:spcPct val="100000"/>
              </a:lnSpc>
              <a:spcBef>
                <a:spcPts val="0"/>
              </a:spcBef>
              <a:spcAft>
                <a:spcPts val="0"/>
              </a:spcAft>
              <a:buClr>
                <a:srgbClr val="1C28CB"/>
              </a:buClr>
              <a:buSzPts val="700"/>
              <a:buNone/>
              <a:defRPr/>
            </a:lvl2pPr>
            <a:lvl3pPr lvl="2" algn="l">
              <a:lnSpc>
                <a:spcPct val="100000"/>
              </a:lnSpc>
              <a:spcBef>
                <a:spcPts val="0"/>
              </a:spcBef>
              <a:spcAft>
                <a:spcPts val="0"/>
              </a:spcAft>
              <a:buClr>
                <a:srgbClr val="1C28CB"/>
              </a:buClr>
              <a:buSzPts val="700"/>
              <a:buNone/>
              <a:defRPr/>
            </a:lvl3pPr>
            <a:lvl4pPr lvl="3" algn="l">
              <a:lnSpc>
                <a:spcPct val="100000"/>
              </a:lnSpc>
              <a:spcBef>
                <a:spcPts val="0"/>
              </a:spcBef>
              <a:spcAft>
                <a:spcPts val="0"/>
              </a:spcAft>
              <a:buClr>
                <a:srgbClr val="1C28CB"/>
              </a:buClr>
              <a:buSzPts val="700"/>
              <a:buNone/>
              <a:defRPr/>
            </a:lvl4pPr>
            <a:lvl5pPr lvl="4" algn="l">
              <a:lnSpc>
                <a:spcPct val="100000"/>
              </a:lnSpc>
              <a:spcBef>
                <a:spcPts val="0"/>
              </a:spcBef>
              <a:spcAft>
                <a:spcPts val="0"/>
              </a:spcAft>
              <a:buClr>
                <a:srgbClr val="1C28CB"/>
              </a:buClr>
              <a:buSzPts val="700"/>
              <a:buNone/>
              <a:defRPr/>
            </a:lvl5pPr>
            <a:lvl6pPr lvl="5" algn="l">
              <a:lnSpc>
                <a:spcPct val="100000"/>
              </a:lnSpc>
              <a:spcBef>
                <a:spcPts val="0"/>
              </a:spcBef>
              <a:spcAft>
                <a:spcPts val="0"/>
              </a:spcAft>
              <a:buClr>
                <a:srgbClr val="1C28CB"/>
              </a:buClr>
              <a:buSzPts val="700"/>
              <a:buNone/>
              <a:defRPr/>
            </a:lvl6pPr>
            <a:lvl7pPr lvl="6" algn="l">
              <a:lnSpc>
                <a:spcPct val="100000"/>
              </a:lnSpc>
              <a:spcBef>
                <a:spcPts val="0"/>
              </a:spcBef>
              <a:spcAft>
                <a:spcPts val="0"/>
              </a:spcAft>
              <a:buClr>
                <a:srgbClr val="1C28CB"/>
              </a:buClr>
              <a:buSzPts val="700"/>
              <a:buNone/>
              <a:defRPr/>
            </a:lvl7pPr>
            <a:lvl8pPr lvl="7" algn="l">
              <a:lnSpc>
                <a:spcPct val="100000"/>
              </a:lnSpc>
              <a:spcBef>
                <a:spcPts val="0"/>
              </a:spcBef>
              <a:spcAft>
                <a:spcPts val="0"/>
              </a:spcAft>
              <a:buClr>
                <a:srgbClr val="1C28CB"/>
              </a:buClr>
              <a:buSzPts val="700"/>
              <a:buNone/>
              <a:defRPr/>
            </a:lvl8pPr>
            <a:lvl9pPr lvl="8" algn="l">
              <a:lnSpc>
                <a:spcPct val="100000"/>
              </a:lnSpc>
              <a:spcBef>
                <a:spcPts val="0"/>
              </a:spcBef>
              <a:spcAft>
                <a:spcPts val="0"/>
              </a:spcAft>
              <a:buClr>
                <a:srgbClr val="1C28CB"/>
              </a:buClr>
              <a:buSzPts val="700"/>
              <a:buNone/>
              <a:defRPr/>
            </a:lvl9pPr>
          </a:lstStyle>
          <a:p>
            <a:pPr>
              <a:defRPr/>
            </a:pPr>
            <a:endParaRPr/>
          </a:p>
        </p:txBody>
      </p:sp>
      <p:sp>
        <p:nvSpPr>
          <p:cNvPr id="126" name="Google Shape;126;p26"/>
          <p:cNvSpPr txBox="1">
            <a:spLocks noGrp="1"/>
          </p:cNvSpPr>
          <p:nvPr>
            <p:ph type="ftr" idx="11"/>
          </p:nvPr>
        </p:nvSpPr>
        <p:spPr bwMode="auto">
          <a:xfrm>
            <a:off x="3028950" y="4767263"/>
            <a:ext cx="3086100" cy="273844"/>
          </a:xfrm>
          <a:prstGeom prst="rect">
            <a:avLst/>
          </a:prstGeom>
          <a:noFill/>
          <a:ln>
            <a:noFill/>
          </a:ln>
        </p:spPr>
        <p:txBody>
          <a:bodyPr spcFirstLastPara="1" wrap="square" lIns="34275" tIns="17150" rIns="34275" bIns="17150" anchor="ctr" anchorCtr="0">
            <a:noAutofit/>
          </a:bodyPr>
          <a:lstStyle>
            <a:lvl1pPr lvl="0" algn="ctr">
              <a:lnSpc>
                <a:spcPct val="100000"/>
              </a:lnSpc>
              <a:spcBef>
                <a:spcPts val="0"/>
              </a:spcBef>
              <a:spcAft>
                <a:spcPts val="0"/>
              </a:spcAft>
              <a:buClr>
                <a:srgbClr val="757575"/>
              </a:buClr>
              <a:buSzPts val="700"/>
              <a:buNone/>
              <a:defRPr/>
            </a:lvl1pPr>
            <a:lvl2pPr lvl="1" algn="l">
              <a:lnSpc>
                <a:spcPct val="100000"/>
              </a:lnSpc>
              <a:spcBef>
                <a:spcPts val="0"/>
              </a:spcBef>
              <a:spcAft>
                <a:spcPts val="0"/>
              </a:spcAft>
              <a:buClr>
                <a:srgbClr val="1C28CB"/>
              </a:buClr>
              <a:buSzPts val="700"/>
              <a:buNone/>
              <a:defRPr/>
            </a:lvl2pPr>
            <a:lvl3pPr lvl="2" algn="l">
              <a:lnSpc>
                <a:spcPct val="100000"/>
              </a:lnSpc>
              <a:spcBef>
                <a:spcPts val="0"/>
              </a:spcBef>
              <a:spcAft>
                <a:spcPts val="0"/>
              </a:spcAft>
              <a:buClr>
                <a:srgbClr val="1C28CB"/>
              </a:buClr>
              <a:buSzPts val="700"/>
              <a:buNone/>
              <a:defRPr/>
            </a:lvl3pPr>
            <a:lvl4pPr lvl="3" algn="l">
              <a:lnSpc>
                <a:spcPct val="100000"/>
              </a:lnSpc>
              <a:spcBef>
                <a:spcPts val="0"/>
              </a:spcBef>
              <a:spcAft>
                <a:spcPts val="0"/>
              </a:spcAft>
              <a:buClr>
                <a:srgbClr val="1C28CB"/>
              </a:buClr>
              <a:buSzPts val="700"/>
              <a:buNone/>
              <a:defRPr/>
            </a:lvl4pPr>
            <a:lvl5pPr lvl="4" algn="l">
              <a:lnSpc>
                <a:spcPct val="100000"/>
              </a:lnSpc>
              <a:spcBef>
                <a:spcPts val="0"/>
              </a:spcBef>
              <a:spcAft>
                <a:spcPts val="0"/>
              </a:spcAft>
              <a:buClr>
                <a:srgbClr val="1C28CB"/>
              </a:buClr>
              <a:buSzPts val="700"/>
              <a:buNone/>
              <a:defRPr/>
            </a:lvl5pPr>
            <a:lvl6pPr lvl="5" algn="l">
              <a:lnSpc>
                <a:spcPct val="100000"/>
              </a:lnSpc>
              <a:spcBef>
                <a:spcPts val="0"/>
              </a:spcBef>
              <a:spcAft>
                <a:spcPts val="0"/>
              </a:spcAft>
              <a:buClr>
                <a:srgbClr val="1C28CB"/>
              </a:buClr>
              <a:buSzPts val="700"/>
              <a:buNone/>
              <a:defRPr/>
            </a:lvl6pPr>
            <a:lvl7pPr lvl="6" algn="l">
              <a:lnSpc>
                <a:spcPct val="100000"/>
              </a:lnSpc>
              <a:spcBef>
                <a:spcPts val="0"/>
              </a:spcBef>
              <a:spcAft>
                <a:spcPts val="0"/>
              </a:spcAft>
              <a:buClr>
                <a:srgbClr val="1C28CB"/>
              </a:buClr>
              <a:buSzPts val="700"/>
              <a:buNone/>
              <a:defRPr/>
            </a:lvl7pPr>
            <a:lvl8pPr lvl="7" algn="l">
              <a:lnSpc>
                <a:spcPct val="100000"/>
              </a:lnSpc>
              <a:spcBef>
                <a:spcPts val="0"/>
              </a:spcBef>
              <a:spcAft>
                <a:spcPts val="0"/>
              </a:spcAft>
              <a:buClr>
                <a:srgbClr val="1C28CB"/>
              </a:buClr>
              <a:buSzPts val="700"/>
              <a:buNone/>
              <a:defRPr/>
            </a:lvl8pPr>
            <a:lvl9pPr lvl="8" algn="l">
              <a:lnSpc>
                <a:spcPct val="100000"/>
              </a:lnSpc>
              <a:spcBef>
                <a:spcPts val="0"/>
              </a:spcBef>
              <a:spcAft>
                <a:spcPts val="0"/>
              </a:spcAft>
              <a:buClr>
                <a:srgbClr val="1C28CB"/>
              </a:buClr>
              <a:buSzPts val="700"/>
              <a:buNone/>
              <a:defRPr/>
            </a:lvl9pPr>
          </a:lstStyle>
          <a:p>
            <a:pPr>
              <a:defRPr/>
            </a:pPr>
            <a:endParaRPr/>
          </a:p>
        </p:txBody>
      </p:sp>
      <p:sp>
        <p:nvSpPr>
          <p:cNvPr id="127" name="Google Shape;127;p26"/>
          <p:cNvSpPr txBox="1">
            <a:spLocks noGrp="1"/>
          </p:cNvSpPr>
          <p:nvPr>
            <p:ph type="sldNum" idx="12"/>
          </p:nvPr>
        </p:nvSpPr>
        <p:spPr bwMode="auto">
          <a:xfrm>
            <a:off x="6457950" y="4767263"/>
            <a:ext cx="2057400" cy="273844"/>
          </a:xfrm>
          <a:prstGeom prst="rect">
            <a:avLst/>
          </a:prstGeom>
          <a:noFill/>
          <a:ln>
            <a:noFill/>
          </a:ln>
        </p:spPr>
        <p:txBody>
          <a:bodyPr spcFirstLastPara="1" wrap="square" lIns="34275" tIns="17150" rIns="34275" bIns="17150" anchor="ctr" anchorCtr="0">
            <a:noAutofit/>
          </a:bodyPr>
          <a:lstStyle>
            <a:lvl1pPr marL="0" lvl="0" indent="0" algn="r">
              <a:lnSpc>
                <a:spcPct val="100000"/>
              </a:lnSpc>
              <a:spcBef>
                <a:spcPts val="0"/>
              </a:spcBef>
              <a:spcAft>
                <a:spcPts val="0"/>
              </a:spcAft>
              <a:buClr>
                <a:srgbClr val="757575"/>
              </a:buClr>
              <a:buSzPts val="700"/>
              <a:buFont typeface="Arial"/>
              <a:buNone/>
              <a:defRPr/>
            </a:lvl1pPr>
            <a:lvl2pPr marL="0" lvl="1" indent="0" algn="r">
              <a:lnSpc>
                <a:spcPct val="100000"/>
              </a:lnSpc>
              <a:spcBef>
                <a:spcPts val="0"/>
              </a:spcBef>
              <a:spcAft>
                <a:spcPts val="0"/>
              </a:spcAft>
              <a:buClr>
                <a:srgbClr val="757575"/>
              </a:buClr>
              <a:buSzPts val="700"/>
              <a:buFont typeface="Arial"/>
              <a:buNone/>
              <a:defRPr/>
            </a:lvl2pPr>
            <a:lvl3pPr marL="0" lvl="2" indent="0" algn="r">
              <a:lnSpc>
                <a:spcPct val="100000"/>
              </a:lnSpc>
              <a:spcBef>
                <a:spcPts val="0"/>
              </a:spcBef>
              <a:spcAft>
                <a:spcPts val="0"/>
              </a:spcAft>
              <a:buClr>
                <a:srgbClr val="757575"/>
              </a:buClr>
              <a:buSzPts val="700"/>
              <a:buFont typeface="Arial"/>
              <a:buNone/>
              <a:defRPr/>
            </a:lvl3pPr>
            <a:lvl4pPr marL="0" lvl="3" indent="0" algn="r">
              <a:lnSpc>
                <a:spcPct val="100000"/>
              </a:lnSpc>
              <a:spcBef>
                <a:spcPts val="0"/>
              </a:spcBef>
              <a:spcAft>
                <a:spcPts val="0"/>
              </a:spcAft>
              <a:buClr>
                <a:srgbClr val="757575"/>
              </a:buClr>
              <a:buSzPts val="700"/>
              <a:buFont typeface="Arial"/>
              <a:buNone/>
              <a:defRPr/>
            </a:lvl4pPr>
            <a:lvl5pPr marL="0" lvl="4" indent="0" algn="r">
              <a:lnSpc>
                <a:spcPct val="100000"/>
              </a:lnSpc>
              <a:spcBef>
                <a:spcPts val="0"/>
              </a:spcBef>
              <a:spcAft>
                <a:spcPts val="0"/>
              </a:spcAft>
              <a:buClr>
                <a:srgbClr val="757575"/>
              </a:buClr>
              <a:buSzPts val="700"/>
              <a:buFont typeface="Arial"/>
              <a:buNone/>
              <a:defRPr/>
            </a:lvl5pPr>
            <a:lvl6pPr marL="0" lvl="5" indent="0" algn="r">
              <a:lnSpc>
                <a:spcPct val="100000"/>
              </a:lnSpc>
              <a:spcBef>
                <a:spcPts val="0"/>
              </a:spcBef>
              <a:spcAft>
                <a:spcPts val="0"/>
              </a:spcAft>
              <a:buClr>
                <a:srgbClr val="757575"/>
              </a:buClr>
              <a:buSzPts val="700"/>
              <a:buFont typeface="Arial"/>
              <a:buNone/>
              <a:defRPr/>
            </a:lvl6pPr>
            <a:lvl7pPr marL="0" lvl="6" indent="0" algn="r">
              <a:lnSpc>
                <a:spcPct val="100000"/>
              </a:lnSpc>
              <a:spcBef>
                <a:spcPts val="0"/>
              </a:spcBef>
              <a:spcAft>
                <a:spcPts val="0"/>
              </a:spcAft>
              <a:buClr>
                <a:srgbClr val="757575"/>
              </a:buClr>
              <a:buSzPts val="700"/>
              <a:buFont typeface="Arial"/>
              <a:buNone/>
              <a:defRPr/>
            </a:lvl7pPr>
            <a:lvl8pPr marL="0" lvl="7" indent="0" algn="r">
              <a:lnSpc>
                <a:spcPct val="100000"/>
              </a:lnSpc>
              <a:spcBef>
                <a:spcPts val="0"/>
              </a:spcBef>
              <a:spcAft>
                <a:spcPts val="0"/>
              </a:spcAft>
              <a:buClr>
                <a:srgbClr val="757575"/>
              </a:buClr>
              <a:buSzPts val="700"/>
              <a:buFont typeface="Arial"/>
              <a:buNone/>
              <a:defRPr/>
            </a:lvl8pPr>
            <a:lvl9pPr marL="0" lvl="8" indent="0" algn="r">
              <a:lnSpc>
                <a:spcPct val="100000"/>
              </a:lnSpc>
              <a:spcBef>
                <a:spcPts val="0"/>
              </a:spcBef>
              <a:spcAft>
                <a:spcPts val="0"/>
              </a:spcAft>
              <a:buClr>
                <a:srgbClr val="757575"/>
              </a:buClr>
              <a:buSzPts val="700"/>
              <a:buFont typeface="Arial"/>
              <a:buNone/>
              <a:defRPr/>
            </a:lvl9pPr>
          </a:lstStyle>
          <a:p>
            <a:pPr marL="0" lvl="0" indent="0" algn="r">
              <a:spcBef>
                <a:spcPts val="0"/>
              </a:spcBef>
              <a:spcAft>
                <a:spcPts val="0"/>
              </a:spcAft>
              <a:buNone/>
              <a:defRPr/>
            </a:pPr>
            <a:fld id="{00000000-1234-1234-1234-123412341234}" type="slidenum">
              <a:rPr lang="en-GB"/>
              <a:t>&lt;#&gt;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Picture with Caption" preserve="0" showMasterPhAnim="0" showMasterSp="1" type="picTx" userDrawn="1">
  <p:cSld name="PICTURE_WITH_CAPTION_TEXT">
    <p:spTree>
      <p:nvGrpSpPr>
        <p:cNvPr id="1" name=""/>
        <p:cNvGrpSpPr/>
        <p:nvPr/>
      </p:nvGrpSpPr>
      <p:grpSpPr bwMode="auto">
        <a:xfrm>
          <a:off x="0" y="0"/>
          <a:ext cx="0" cy="0"/>
          <a:chOff x="0" y="0"/>
          <a:chExt cx="0" cy="0"/>
        </a:xfrm>
      </p:grpSpPr>
      <p:sp>
        <p:nvSpPr>
          <p:cNvPr id="129" name="Google Shape;129;p27"/>
          <p:cNvSpPr txBox="1">
            <a:spLocks noGrp="1"/>
          </p:cNvSpPr>
          <p:nvPr>
            <p:ph type="title"/>
          </p:nvPr>
        </p:nvSpPr>
        <p:spPr bwMode="auto">
          <a:xfrm>
            <a:off x="629841" y="342900"/>
            <a:ext cx="2949178" cy="1200150"/>
          </a:xfrm>
          <a:prstGeom prst="rect">
            <a:avLst/>
          </a:prstGeom>
          <a:noFill/>
          <a:ln>
            <a:noFill/>
          </a:ln>
        </p:spPr>
        <p:txBody>
          <a:bodyPr spcFirstLastPara="1" wrap="square" lIns="34275" tIns="17150" rIns="34275" bIns="17150" anchor="b" anchorCtr="0">
            <a:normAutofit/>
          </a:bodyPr>
          <a:lstStyle>
            <a:lvl1pPr lvl="0" algn="l">
              <a:lnSpc>
                <a:spcPct val="90000"/>
              </a:lnSpc>
              <a:spcBef>
                <a:spcPts val="0"/>
              </a:spcBef>
              <a:spcAft>
                <a:spcPts val="0"/>
              </a:spcAft>
              <a:buClr>
                <a:schemeClr val="dk1"/>
              </a:buClr>
              <a:buSzPts val="1200"/>
              <a:buFont typeface="Play"/>
              <a:buNone/>
              <a:defRPr sz="1200"/>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pPr>
              <a:defRPr/>
            </a:pPr>
            <a:endParaRPr/>
          </a:p>
        </p:txBody>
      </p:sp>
      <p:sp>
        <p:nvSpPr>
          <p:cNvPr id="130" name="Google Shape;130;p27"/>
          <p:cNvSpPr>
            <a:spLocks noGrp="1"/>
          </p:cNvSpPr>
          <p:nvPr>
            <p:ph type="pic" idx="2"/>
          </p:nvPr>
        </p:nvSpPr>
        <p:spPr bwMode="auto">
          <a:xfrm>
            <a:off x="3887391" y="740569"/>
            <a:ext cx="4629150" cy="3655219"/>
          </a:xfrm>
          <a:prstGeom prst="rect">
            <a:avLst/>
          </a:prstGeom>
          <a:noFill/>
          <a:ln>
            <a:noFill/>
          </a:ln>
        </p:spPr>
      </p:sp>
      <p:sp>
        <p:nvSpPr>
          <p:cNvPr id="131" name="Google Shape;131;p27"/>
          <p:cNvSpPr txBox="1">
            <a:spLocks noGrp="1"/>
          </p:cNvSpPr>
          <p:nvPr>
            <p:ph type="body" idx="1"/>
          </p:nvPr>
        </p:nvSpPr>
        <p:spPr bwMode="auto">
          <a:xfrm>
            <a:off x="629841" y="1543050"/>
            <a:ext cx="2949178" cy="2858691"/>
          </a:xfrm>
          <a:prstGeom prst="rect">
            <a:avLst/>
          </a:prstGeom>
          <a:noFill/>
          <a:ln>
            <a:noFill/>
          </a:ln>
        </p:spPr>
        <p:txBody>
          <a:bodyPr spcFirstLastPara="1" wrap="square" lIns="34275" tIns="17150" rIns="34275" bIns="17150" anchor="t" anchorCtr="0">
            <a:normAutofit/>
          </a:bodyPr>
          <a:lstStyle>
            <a:lvl1pPr marL="457200" lvl="0" indent="-228600" algn="l">
              <a:lnSpc>
                <a:spcPct val="90000"/>
              </a:lnSpc>
              <a:spcBef>
                <a:spcPts val="400"/>
              </a:spcBef>
              <a:spcAft>
                <a:spcPts val="0"/>
              </a:spcAft>
              <a:buClr>
                <a:schemeClr val="dk1"/>
              </a:buClr>
              <a:buSzPts val="600"/>
              <a:buNone/>
              <a:defRPr sz="600"/>
            </a:lvl1pPr>
            <a:lvl2pPr marL="914400" lvl="1" indent="-228600" algn="l">
              <a:lnSpc>
                <a:spcPct val="90000"/>
              </a:lnSpc>
              <a:spcBef>
                <a:spcPts val="200"/>
              </a:spcBef>
              <a:spcAft>
                <a:spcPts val="0"/>
              </a:spcAft>
              <a:buClr>
                <a:schemeClr val="dk1"/>
              </a:buClr>
              <a:buSzPts val="500"/>
              <a:buNone/>
              <a:defRPr sz="500"/>
            </a:lvl2pPr>
            <a:lvl3pPr marL="1371600" lvl="2" indent="-228600" algn="l">
              <a:lnSpc>
                <a:spcPct val="90000"/>
              </a:lnSpc>
              <a:spcBef>
                <a:spcPts val="200"/>
              </a:spcBef>
              <a:spcAft>
                <a:spcPts val="0"/>
              </a:spcAft>
              <a:buClr>
                <a:schemeClr val="dk1"/>
              </a:buClr>
              <a:buSzPts val="500"/>
              <a:buNone/>
              <a:defRPr sz="500"/>
            </a:lvl3pPr>
            <a:lvl4pPr marL="1828800" lvl="3" indent="-228600" algn="l">
              <a:lnSpc>
                <a:spcPct val="90000"/>
              </a:lnSpc>
              <a:spcBef>
                <a:spcPts val="200"/>
              </a:spcBef>
              <a:spcAft>
                <a:spcPts val="0"/>
              </a:spcAft>
              <a:buClr>
                <a:schemeClr val="dk1"/>
              </a:buClr>
              <a:buSzPts val="400"/>
              <a:buNone/>
              <a:defRPr sz="400"/>
            </a:lvl4pPr>
            <a:lvl5pPr marL="2286000" lvl="4" indent="-228600" algn="l">
              <a:lnSpc>
                <a:spcPct val="90000"/>
              </a:lnSpc>
              <a:spcBef>
                <a:spcPts val="200"/>
              </a:spcBef>
              <a:spcAft>
                <a:spcPts val="0"/>
              </a:spcAft>
              <a:buClr>
                <a:schemeClr val="dk1"/>
              </a:buClr>
              <a:buSzPts val="400"/>
              <a:buNone/>
              <a:defRPr sz="400"/>
            </a:lvl5pPr>
            <a:lvl6pPr marL="2743200" lvl="5" indent="-228600" algn="l">
              <a:lnSpc>
                <a:spcPct val="90000"/>
              </a:lnSpc>
              <a:spcBef>
                <a:spcPts val="200"/>
              </a:spcBef>
              <a:spcAft>
                <a:spcPts val="0"/>
              </a:spcAft>
              <a:buClr>
                <a:schemeClr val="dk1"/>
              </a:buClr>
              <a:buSzPts val="400"/>
              <a:buNone/>
              <a:defRPr sz="400"/>
            </a:lvl6pPr>
            <a:lvl7pPr marL="3200400" lvl="6" indent="-228600" algn="l">
              <a:lnSpc>
                <a:spcPct val="90000"/>
              </a:lnSpc>
              <a:spcBef>
                <a:spcPts val="200"/>
              </a:spcBef>
              <a:spcAft>
                <a:spcPts val="0"/>
              </a:spcAft>
              <a:buClr>
                <a:schemeClr val="dk1"/>
              </a:buClr>
              <a:buSzPts val="400"/>
              <a:buNone/>
              <a:defRPr sz="400"/>
            </a:lvl7pPr>
            <a:lvl8pPr marL="3657600" lvl="7" indent="-228600" algn="l">
              <a:lnSpc>
                <a:spcPct val="90000"/>
              </a:lnSpc>
              <a:spcBef>
                <a:spcPts val="200"/>
              </a:spcBef>
              <a:spcAft>
                <a:spcPts val="0"/>
              </a:spcAft>
              <a:buClr>
                <a:schemeClr val="dk1"/>
              </a:buClr>
              <a:buSzPts val="400"/>
              <a:buNone/>
              <a:defRPr sz="400"/>
            </a:lvl8pPr>
            <a:lvl9pPr marL="4114800" lvl="8" indent="-228600" algn="l">
              <a:lnSpc>
                <a:spcPct val="90000"/>
              </a:lnSpc>
              <a:spcBef>
                <a:spcPts val="200"/>
              </a:spcBef>
              <a:spcAft>
                <a:spcPts val="0"/>
              </a:spcAft>
              <a:buClr>
                <a:schemeClr val="dk1"/>
              </a:buClr>
              <a:buSzPts val="400"/>
              <a:buNone/>
              <a:defRPr sz="400"/>
            </a:lvl9pPr>
          </a:lstStyle>
          <a:p>
            <a:pPr>
              <a:defRPr/>
            </a:pPr>
            <a:endParaRPr/>
          </a:p>
        </p:txBody>
      </p:sp>
      <p:sp>
        <p:nvSpPr>
          <p:cNvPr id="132" name="Google Shape;132;p27"/>
          <p:cNvSpPr txBox="1">
            <a:spLocks noGrp="1"/>
          </p:cNvSpPr>
          <p:nvPr>
            <p:ph type="dt" idx="10"/>
          </p:nvPr>
        </p:nvSpPr>
        <p:spPr bwMode="auto">
          <a:xfrm>
            <a:off x="628650" y="4767263"/>
            <a:ext cx="2057400" cy="273844"/>
          </a:xfrm>
          <a:prstGeom prst="rect">
            <a:avLst/>
          </a:prstGeom>
          <a:noFill/>
          <a:ln>
            <a:noFill/>
          </a:ln>
        </p:spPr>
        <p:txBody>
          <a:bodyPr spcFirstLastPara="1" wrap="square" lIns="34275" tIns="17150" rIns="34275" bIns="17150" anchor="ctr" anchorCtr="0">
            <a:noAutofit/>
          </a:bodyPr>
          <a:lstStyle>
            <a:lvl1pPr lvl="0" algn="l">
              <a:lnSpc>
                <a:spcPct val="100000"/>
              </a:lnSpc>
              <a:spcBef>
                <a:spcPts val="0"/>
              </a:spcBef>
              <a:spcAft>
                <a:spcPts val="0"/>
              </a:spcAft>
              <a:buClr>
                <a:srgbClr val="757575"/>
              </a:buClr>
              <a:buSzPts val="700"/>
              <a:buNone/>
              <a:defRPr/>
            </a:lvl1pPr>
            <a:lvl2pPr lvl="1" algn="l">
              <a:lnSpc>
                <a:spcPct val="100000"/>
              </a:lnSpc>
              <a:spcBef>
                <a:spcPts val="0"/>
              </a:spcBef>
              <a:spcAft>
                <a:spcPts val="0"/>
              </a:spcAft>
              <a:buClr>
                <a:srgbClr val="1C28CB"/>
              </a:buClr>
              <a:buSzPts val="700"/>
              <a:buNone/>
              <a:defRPr/>
            </a:lvl2pPr>
            <a:lvl3pPr lvl="2" algn="l">
              <a:lnSpc>
                <a:spcPct val="100000"/>
              </a:lnSpc>
              <a:spcBef>
                <a:spcPts val="0"/>
              </a:spcBef>
              <a:spcAft>
                <a:spcPts val="0"/>
              </a:spcAft>
              <a:buClr>
                <a:srgbClr val="1C28CB"/>
              </a:buClr>
              <a:buSzPts val="700"/>
              <a:buNone/>
              <a:defRPr/>
            </a:lvl3pPr>
            <a:lvl4pPr lvl="3" algn="l">
              <a:lnSpc>
                <a:spcPct val="100000"/>
              </a:lnSpc>
              <a:spcBef>
                <a:spcPts val="0"/>
              </a:spcBef>
              <a:spcAft>
                <a:spcPts val="0"/>
              </a:spcAft>
              <a:buClr>
                <a:srgbClr val="1C28CB"/>
              </a:buClr>
              <a:buSzPts val="700"/>
              <a:buNone/>
              <a:defRPr/>
            </a:lvl4pPr>
            <a:lvl5pPr lvl="4" algn="l">
              <a:lnSpc>
                <a:spcPct val="100000"/>
              </a:lnSpc>
              <a:spcBef>
                <a:spcPts val="0"/>
              </a:spcBef>
              <a:spcAft>
                <a:spcPts val="0"/>
              </a:spcAft>
              <a:buClr>
                <a:srgbClr val="1C28CB"/>
              </a:buClr>
              <a:buSzPts val="700"/>
              <a:buNone/>
              <a:defRPr/>
            </a:lvl5pPr>
            <a:lvl6pPr lvl="5" algn="l">
              <a:lnSpc>
                <a:spcPct val="100000"/>
              </a:lnSpc>
              <a:spcBef>
                <a:spcPts val="0"/>
              </a:spcBef>
              <a:spcAft>
                <a:spcPts val="0"/>
              </a:spcAft>
              <a:buClr>
                <a:srgbClr val="1C28CB"/>
              </a:buClr>
              <a:buSzPts val="700"/>
              <a:buNone/>
              <a:defRPr/>
            </a:lvl6pPr>
            <a:lvl7pPr lvl="6" algn="l">
              <a:lnSpc>
                <a:spcPct val="100000"/>
              </a:lnSpc>
              <a:spcBef>
                <a:spcPts val="0"/>
              </a:spcBef>
              <a:spcAft>
                <a:spcPts val="0"/>
              </a:spcAft>
              <a:buClr>
                <a:srgbClr val="1C28CB"/>
              </a:buClr>
              <a:buSzPts val="700"/>
              <a:buNone/>
              <a:defRPr/>
            </a:lvl7pPr>
            <a:lvl8pPr lvl="7" algn="l">
              <a:lnSpc>
                <a:spcPct val="100000"/>
              </a:lnSpc>
              <a:spcBef>
                <a:spcPts val="0"/>
              </a:spcBef>
              <a:spcAft>
                <a:spcPts val="0"/>
              </a:spcAft>
              <a:buClr>
                <a:srgbClr val="1C28CB"/>
              </a:buClr>
              <a:buSzPts val="700"/>
              <a:buNone/>
              <a:defRPr/>
            </a:lvl8pPr>
            <a:lvl9pPr lvl="8" algn="l">
              <a:lnSpc>
                <a:spcPct val="100000"/>
              </a:lnSpc>
              <a:spcBef>
                <a:spcPts val="0"/>
              </a:spcBef>
              <a:spcAft>
                <a:spcPts val="0"/>
              </a:spcAft>
              <a:buClr>
                <a:srgbClr val="1C28CB"/>
              </a:buClr>
              <a:buSzPts val="700"/>
              <a:buNone/>
              <a:defRPr/>
            </a:lvl9pPr>
          </a:lstStyle>
          <a:p>
            <a:pPr>
              <a:defRPr/>
            </a:pPr>
            <a:endParaRPr/>
          </a:p>
        </p:txBody>
      </p:sp>
      <p:sp>
        <p:nvSpPr>
          <p:cNvPr id="133" name="Google Shape;133;p27"/>
          <p:cNvSpPr txBox="1">
            <a:spLocks noGrp="1"/>
          </p:cNvSpPr>
          <p:nvPr>
            <p:ph type="ftr" idx="11"/>
          </p:nvPr>
        </p:nvSpPr>
        <p:spPr bwMode="auto">
          <a:xfrm>
            <a:off x="3028950" y="4767263"/>
            <a:ext cx="3086100" cy="273844"/>
          </a:xfrm>
          <a:prstGeom prst="rect">
            <a:avLst/>
          </a:prstGeom>
          <a:noFill/>
          <a:ln>
            <a:noFill/>
          </a:ln>
        </p:spPr>
        <p:txBody>
          <a:bodyPr spcFirstLastPara="1" wrap="square" lIns="34275" tIns="17150" rIns="34275" bIns="17150" anchor="ctr" anchorCtr="0">
            <a:noAutofit/>
          </a:bodyPr>
          <a:lstStyle>
            <a:lvl1pPr lvl="0" algn="ctr">
              <a:lnSpc>
                <a:spcPct val="100000"/>
              </a:lnSpc>
              <a:spcBef>
                <a:spcPts val="0"/>
              </a:spcBef>
              <a:spcAft>
                <a:spcPts val="0"/>
              </a:spcAft>
              <a:buClr>
                <a:srgbClr val="757575"/>
              </a:buClr>
              <a:buSzPts val="700"/>
              <a:buNone/>
              <a:defRPr/>
            </a:lvl1pPr>
            <a:lvl2pPr lvl="1" algn="l">
              <a:lnSpc>
                <a:spcPct val="100000"/>
              </a:lnSpc>
              <a:spcBef>
                <a:spcPts val="0"/>
              </a:spcBef>
              <a:spcAft>
                <a:spcPts val="0"/>
              </a:spcAft>
              <a:buClr>
                <a:srgbClr val="1C28CB"/>
              </a:buClr>
              <a:buSzPts val="700"/>
              <a:buNone/>
              <a:defRPr/>
            </a:lvl2pPr>
            <a:lvl3pPr lvl="2" algn="l">
              <a:lnSpc>
                <a:spcPct val="100000"/>
              </a:lnSpc>
              <a:spcBef>
                <a:spcPts val="0"/>
              </a:spcBef>
              <a:spcAft>
                <a:spcPts val="0"/>
              </a:spcAft>
              <a:buClr>
                <a:srgbClr val="1C28CB"/>
              </a:buClr>
              <a:buSzPts val="700"/>
              <a:buNone/>
              <a:defRPr/>
            </a:lvl3pPr>
            <a:lvl4pPr lvl="3" algn="l">
              <a:lnSpc>
                <a:spcPct val="100000"/>
              </a:lnSpc>
              <a:spcBef>
                <a:spcPts val="0"/>
              </a:spcBef>
              <a:spcAft>
                <a:spcPts val="0"/>
              </a:spcAft>
              <a:buClr>
                <a:srgbClr val="1C28CB"/>
              </a:buClr>
              <a:buSzPts val="700"/>
              <a:buNone/>
              <a:defRPr/>
            </a:lvl4pPr>
            <a:lvl5pPr lvl="4" algn="l">
              <a:lnSpc>
                <a:spcPct val="100000"/>
              </a:lnSpc>
              <a:spcBef>
                <a:spcPts val="0"/>
              </a:spcBef>
              <a:spcAft>
                <a:spcPts val="0"/>
              </a:spcAft>
              <a:buClr>
                <a:srgbClr val="1C28CB"/>
              </a:buClr>
              <a:buSzPts val="700"/>
              <a:buNone/>
              <a:defRPr/>
            </a:lvl5pPr>
            <a:lvl6pPr lvl="5" algn="l">
              <a:lnSpc>
                <a:spcPct val="100000"/>
              </a:lnSpc>
              <a:spcBef>
                <a:spcPts val="0"/>
              </a:spcBef>
              <a:spcAft>
                <a:spcPts val="0"/>
              </a:spcAft>
              <a:buClr>
                <a:srgbClr val="1C28CB"/>
              </a:buClr>
              <a:buSzPts val="700"/>
              <a:buNone/>
              <a:defRPr/>
            </a:lvl6pPr>
            <a:lvl7pPr lvl="6" algn="l">
              <a:lnSpc>
                <a:spcPct val="100000"/>
              </a:lnSpc>
              <a:spcBef>
                <a:spcPts val="0"/>
              </a:spcBef>
              <a:spcAft>
                <a:spcPts val="0"/>
              </a:spcAft>
              <a:buClr>
                <a:srgbClr val="1C28CB"/>
              </a:buClr>
              <a:buSzPts val="700"/>
              <a:buNone/>
              <a:defRPr/>
            </a:lvl7pPr>
            <a:lvl8pPr lvl="7" algn="l">
              <a:lnSpc>
                <a:spcPct val="100000"/>
              </a:lnSpc>
              <a:spcBef>
                <a:spcPts val="0"/>
              </a:spcBef>
              <a:spcAft>
                <a:spcPts val="0"/>
              </a:spcAft>
              <a:buClr>
                <a:srgbClr val="1C28CB"/>
              </a:buClr>
              <a:buSzPts val="700"/>
              <a:buNone/>
              <a:defRPr/>
            </a:lvl8pPr>
            <a:lvl9pPr lvl="8" algn="l">
              <a:lnSpc>
                <a:spcPct val="100000"/>
              </a:lnSpc>
              <a:spcBef>
                <a:spcPts val="0"/>
              </a:spcBef>
              <a:spcAft>
                <a:spcPts val="0"/>
              </a:spcAft>
              <a:buClr>
                <a:srgbClr val="1C28CB"/>
              </a:buClr>
              <a:buSzPts val="700"/>
              <a:buNone/>
              <a:defRPr/>
            </a:lvl9pPr>
          </a:lstStyle>
          <a:p>
            <a:pPr>
              <a:defRPr/>
            </a:pPr>
            <a:endParaRPr/>
          </a:p>
        </p:txBody>
      </p:sp>
      <p:sp>
        <p:nvSpPr>
          <p:cNvPr id="134" name="Google Shape;134;p27"/>
          <p:cNvSpPr txBox="1">
            <a:spLocks noGrp="1"/>
          </p:cNvSpPr>
          <p:nvPr>
            <p:ph type="sldNum" idx="12"/>
          </p:nvPr>
        </p:nvSpPr>
        <p:spPr bwMode="auto">
          <a:xfrm>
            <a:off x="6457950" y="4767263"/>
            <a:ext cx="2057400" cy="273844"/>
          </a:xfrm>
          <a:prstGeom prst="rect">
            <a:avLst/>
          </a:prstGeom>
          <a:noFill/>
          <a:ln>
            <a:noFill/>
          </a:ln>
        </p:spPr>
        <p:txBody>
          <a:bodyPr spcFirstLastPara="1" wrap="square" lIns="34275" tIns="17150" rIns="34275" bIns="17150" anchor="ctr" anchorCtr="0">
            <a:noAutofit/>
          </a:bodyPr>
          <a:lstStyle>
            <a:lvl1pPr marL="0" lvl="0" indent="0" algn="r">
              <a:lnSpc>
                <a:spcPct val="100000"/>
              </a:lnSpc>
              <a:spcBef>
                <a:spcPts val="0"/>
              </a:spcBef>
              <a:spcAft>
                <a:spcPts val="0"/>
              </a:spcAft>
              <a:buClr>
                <a:srgbClr val="757575"/>
              </a:buClr>
              <a:buSzPts val="700"/>
              <a:buFont typeface="Arial"/>
              <a:buNone/>
              <a:defRPr/>
            </a:lvl1pPr>
            <a:lvl2pPr marL="0" lvl="1" indent="0" algn="r">
              <a:lnSpc>
                <a:spcPct val="100000"/>
              </a:lnSpc>
              <a:spcBef>
                <a:spcPts val="0"/>
              </a:spcBef>
              <a:spcAft>
                <a:spcPts val="0"/>
              </a:spcAft>
              <a:buClr>
                <a:srgbClr val="757575"/>
              </a:buClr>
              <a:buSzPts val="700"/>
              <a:buFont typeface="Arial"/>
              <a:buNone/>
              <a:defRPr/>
            </a:lvl2pPr>
            <a:lvl3pPr marL="0" lvl="2" indent="0" algn="r">
              <a:lnSpc>
                <a:spcPct val="100000"/>
              </a:lnSpc>
              <a:spcBef>
                <a:spcPts val="0"/>
              </a:spcBef>
              <a:spcAft>
                <a:spcPts val="0"/>
              </a:spcAft>
              <a:buClr>
                <a:srgbClr val="757575"/>
              </a:buClr>
              <a:buSzPts val="700"/>
              <a:buFont typeface="Arial"/>
              <a:buNone/>
              <a:defRPr/>
            </a:lvl3pPr>
            <a:lvl4pPr marL="0" lvl="3" indent="0" algn="r">
              <a:lnSpc>
                <a:spcPct val="100000"/>
              </a:lnSpc>
              <a:spcBef>
                <a:spcPts val="0"/>
              </a:spcBef>
              <a:spcAft>
                <a:spcPts val="0"/>
              </a:spcAft>
              <a:buClr>
                <a:srgbClr val="757575"/>
              </a:buClr>
              <a:buSzPts val="700"/>
              <a:buFont typeface="Arial"/>
              <a:buNone/>
              <a:defRPr/>
            </a:lvl4pPr>
            <a:lvl5pPr marL="0" lvl="4" indent="0" algn="r">
              <a:lnSpc>
                <a:spcPct val="100000"/>
              </a:lnSpc>
              <a:spcBef>
                <a:spcPts val="0"/>
              </a:spcBef>
              <a:spcAft>
                <a:spcPts val="0"/>
              </a:spcAft>
              <a:buClr>
                <a:srgbClr val="757575"/>
              </a:buClr>
              <a:buSzPts val="700"/>
              <a:buFont typeface="Arial"/>
              <a:buNone/>
              <a:defRPr/>
            </a:lvl5pPr>
            <a:lvl6pPr marL="0" lvl="5" indent="0" algn="r">
              <a:lnSpc>
                <a:spcPct val="100000"/>
              </a:lnSpc>
              <a:spcBef>
                <a:spcPts val="0"/>
              </a:spcBef>
              <a:spcAft>
                <a:spcPts val="0"/>
              </a:spcAft>
              <a:buClr>
                <a:srgbClr val="757575"/>
              </a:buClr>
              <a:buSzPts val="700"/>
              <a:buFont typeface="Arial"/>
              <a:buNone/>
              <a:defRPr/>
            </a:lvl6pPr>
            <a:lvl7pPr marL="0" lvl="6" indent="0" algn="r">
              <a:lnSpc>
                <a:spcPct val="100000"/>
              </a:lnSpc>
              <a:spcBef>
                <a:spcPts val="0"/>
              </a:spcBef>
              <a:spcAft>
                <a:spcPts val="0"/>
              </a:spcAft>
              <a:buClr>
                <a:srgbClr val="757575"/>
              </a:buClr>
              <a:buSzPts val="700"/>
              <a:buFont typeface="Arial"/>
              <a:buNone/>
              <a:defRPr/>
            </a:lvl7pPr>
            <a:lvl8pPr marL="0" lvl="7" indent="0" algn="r">
              <a:lnSpc>
                <a:spcPct val="100000"/>
              </a:lnSpc>
              <a:spcBef>
                <a:spcPts val="0"/>
              </a:spcBef>
              <a:spcAft>
                <a:spcPts val="0"/>
              </a:spcAft>
              <a:buClr>
                <a:srgbClr val="757575"/>
              </a:buClr>
              <a:buSzPts val="700"/>
              <a:buFont typeface="Arial"/>
              <a:buNone/>
              <a:defRPr/>
            </a:lvl8pPr>
            <a:lvl9pPr marL="0" lvl="8" indent="0" algn="r">
              <a:lnSpc>
                <a:spcPct val="100000"/>
              </a:lnSpc>
              <a:spcBef>
                <a:spcPts val="0"/>
              </a:spcBef>
              <a:spcAft>
                <a:spcPts val="0"/>
              </a:spcAft>
              <a:buClr>
                <a:srgbClr val="757575"/>
              </a:buClr>
              <a:buSzPts val="700"/>
              <a:buFont typeface="Arial"/>
              <a:buNone/>
              <a:defRPr/>
            </a:lvl9pPr>
          </a:lstStyle>
          <a:p>
            <a:pPr marL="0" lvl="0" indent="0" algn="r">
              <a:spcBef>
                <a:spcPts val="0"/>
              </a:spcBef>
              <a:spcAft>
                <a:spcPts val="0"/>
              </a:spcAft>
              <a:buNone/>
              <a:defRPr/>
            </a:pPr>
            <a:fld id="{00000000-1234-1234-1234-123412341234}" type="slidenum">
              <a:rPr lang="en-GB"/>
              <a:t>&lt;#&gt;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Title and Vertical Text" preserve="0" showMasterPhAnim="0" showMasterSp="1" type="vertTx" userDrawn="1">
  <p:cSld name="VERTICAL_TEXT">
    <p:spTree>
      <p:nvGrpSpPr>
        <p:cNvPr id="1" name=""/>
        <p:cNvGrpSpPr/>
        <p:nvPr/>
      </p:nvGrpSpPr>
      <p:grpSpPr bwMode="auto">
        <a:xfrm>
          <a:off x="0" y="0"/>
          <a:ext cx="0" cy="0"/>
          <a:chOff x="0" y="0"/>
          <a:chExt cx="0" cy="0"/>
        </a:xfrm>
      </p:grpSpPr>
      <p:sp>
        <p:nvSpPr>
          <p:cNvPr id="136" name="Google Shape;136;p28"/>
          <p:cNvSpPr txBox="1">
            <a:spLocks noGrp="1"/>
          </p:cNvSpPr>
          <p:nvPr>
            <p:ph type="title"/>
          </p:nvPr>
        </p:nvSpPr>
        <p:spPr bwMode="auto">
          <a:xfrm>
            <a:off x="628650" y="273844"/>
            <a:ext cx="7886700" cy="994172"/>
          </a:xfrm>
          <a:prstGeom prst="rect">
            <a:avLst/>
          </a:prstGeom>
          <a:noFill/>
          <a:ln>
            <a:noFill/>
          </a:ln>
        </p:spPr>
        <p:txBody>
          <a:bodyPr spcFirstLastPara="1" wrap="square" lIns="34275" tIns="17150" rIns="34275" bIns="17150" anchor="ctr" anchorCtr="0">
            <a:normAutofit/>
          </a:bodyPr>
          <a:lstStyle>
            <a:lvl1pPr lvl="0" algn="l">
              <a:lnSpc>
                <a:spcPct val="90000"/>
              </a:lnSpc>
              <a:spcBef>
                <a:spcPts val="0"/>
              </a:spcBef>
              <a:spcAft>
                <a:spcPts val="0"/>
              </a:spcAft>
              <a:buClr>
                <a:schemeClr val="dk1"/>
              </a:buClr>
              <a:buSzPts val="700"/>
              <a:buNone/>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pPr>
              <a:defRPr/>
            </a:pPr>
            <a:endParaRPr/>
          </a:p>
        </p:txBody>
      </p:sp>
      <p:sp>
        <p:nvSpPr>
          <p:cNvPr id="137" name="Google Shape;137;p28"/>
          <p:cNvSpPr txBox="1">
            <a:spLocks noGrp="1"/>
          </p:cNvSpPr>
          <p:nvPr>
            <p:ph type="body" idx="1"/>
          </p:nvPr>
        </p:nvSpPr>
        <p:spPr bwMode="auto">
          <a:xfrm rot="5400000">
            <a:off x="2940248" y="-942380"/>
            <a:ext cx="3263503" cy="7886700"/>
          </a:xfrm>
          <a:prstGeom prst="rect">
            <a:avLst/>
          </a:prstGeom>
          <a:noFill/>
          <a:ln>
            <a:noFill/>
          </a:ln>
        </p:spPr>
        <p:txBody>
          <a:bodyPr spcFirstLastPara="1" wrap="square" lIns="34275" tIns="17150" rIns="34275" bIns="17150" anchor="t" anchorCtr="0">
            <a:normAutofit/>
          </a:bodyPr>
          <a:lstStyle>
            <a:lvl1pPr marL="457200" lvl="0" indent="-273050" algn="l">
              <a:lnSpc>
                <a:spcPct val="90000"/>
              </a:lnSpc>
              <a:spcBef>
                <a:spcPts val="400"/>
              </a:spcBef>
              <a:spcAft>
                <a:spcPts val="0"/>
              </a:spcAft>
              <a:buClr>
                <a:schemeClr val="dk1"/>
              </a:buClr>
              <a:buSzPts val="700"/>
              <a:buChar char="•"/>
              <a:defRPr/>
            </a:lvl1pPr>
            <a:lvl2pPr marL="914400" lvl="1" indent="-273050" algn="l">
              <a:lnSpc>
                <a:spcPct val="90000"/>
              </a:lnSpc>
              <a:spcBef>
                <a:spcPts val="200"/>
              </a:spcBef>
              <a:spcAft>
                <a:spcPts val="0"/>
              </a:spcAft>
              <a:buClr>
                <a:schemeClr val="dk1"/>
              </a:buClr>
              <a:buSzPts val="700"/>
              <a:buChar char="•"/>
              <a:defRPr/>
            </a:lvl2pPr>
            <a:lvl3pPr marL="1371600" lvl="2" indent="-273050" algn="l">
              <a:lnSpc>
                <a:spcPct val="90000"/>
              </a:lnSpc>
              <a:spcBef>
                <a:spcPts val="200"/>
              </a:spcBef>
              <a:spcAft>
                <a:spcPts val="0"/>
              </a:spcAft>
              <a:buClr>
                <a:schemeClr val="dk1"/>
              </a:buClr>
              <a:buSzPts val="700"/>
              <a:buChar char="•"/>
              <a:defRPr/>
            </a:lvl3pPr>
            <a:lvl4pPr marL="1828800" lvl="3" indent="-273050" algn="l">
              <a:lnSpc>
                <a:spcPct val="90000"/>
              </a:lnSpc>
              <a:spcBef>
                <a:spcPts val="200"/>
              </a:spcBef>
              <a:spcAft>
                <a:spcPts val="0"/>
              </a:spcAft>
              <a:buClr>
                <a:schemeClr val="dk1"/>
              </a:buClr>
              <a:buSzPts val="700"/>
              <a:buChar char="•"/>
              <a:defRPr/>
            </a:lvl4pPr>
            <a:lvl5pPr marL="2286000" lvl="4" indent="-273050" algn="l">
              <a:lnSpc>
                <a:spcPct val="90000"/>
              </a:lnSpc>
              <a:spcBef>
                <a:spcPts val="200"/>
              </a:spcBef>
              <a:spcAft>
                <a:spcPts val="0"/>
              </a:spcAft>
              <a:buClr>
                <a:schemeClr val="dk1"/>
              </a:buClr>
              <a:buSzPts val="700"/>
              <a:buChar char="•"/>
              <a:defRPr/>
            </a:lvl5pPr>
            <a:lvl6pPr marL="2743200" lvl="5" indent="-273050" algn="l">
              <a:lnSpc>
                <a:spcPct val="90000"/>
              </a:lnSpc>
              <a:spcBef>
                <a:spcPts val="200"/>
              </a:spcBef>
              <a:spcAft>
                <a:spcPts val="0"/>
              </a:spcAft>
              <a:buClr>
                <a:schemeClr val="dk1"/>
              </a:buClr>
              <a:buSzPts val="700"/>
              <a:buChar char="•"/>
              <a:defRPr/>
            </a:lvl6pPr>
            <a:lvl7pPr marL="3200400" lvl="6" indent="-273050" algn="l">
              <a:lnSpc>
                <a:spcPct val="90000"/>
              </a:lnSpc>
              <a:spcBef>
                <a:spcPts val="200"/>
              </a:spcBef>
              <a:spcAft>
                <a:spcPts val="0"/>
              </a:spcAft>
              <a:buClr>
                <a:schemeClr val="dk1"/>
              </a:buClr>
              <a:buSzPts val="700"/>
              <a:buChar char="•"/>
              <a:defRPr/>
            </a:lvl7pPr>
            <a:lvl8pPr marL="3657600" lvl="7" indent="-273050" algn="l">
              <a:lnSpc>
                <a:spcPct val="90000"/>
              </a:lnSpc>
              <a:spcBef>
                <a:spcPts val="200"/>
              </a:spcBef>
              <a:spcAft>
                <a:spcPts val="0"/>
              </a:spcAft>
              <a:buClr>
                <a:schemeClr val="dk1"/>
              </a:buClr>
              <a:buSzPts val="700"/>
              <a:buChar char="•"/>
              <a:defRPr/>
            </a:lvl8pPr>
            <a:lvl9pPr marL="4114800" lvl="8" indent="-273050" algn="l">
              <a:lnSpc>
                <a:spcPct val="90000"/>
              </a:lnSpc>
              <a:spcBef>
                <a:spcPts val="200"/>
              </a:spcBef>
              <a:spcAft>
                <a:spcPts val="0"/>
              </a:spcAft>
              <a:buClr>
                <a:schemeClr val="dk1"/>
              </a:buClr>
              <a:buSzPts val="700"/>
              <a:buChar char="•"/>
              <a:defRPr/>
            </a:lvl9pPr>
          </a:lstStyle>
          <a:p>
            <a:pPr>
              <a:defRPr/>
            </a:pPr>
            <a:endParaRPr/>
          </a:p>
        </p:txBody>
      </p:sp>
      <p:sp>
        <p:nvSpPr>
          <p:cNvPr id="138" name="Google Shape;138;p28"/>
          <p:cNvSpPr txBox="1">
            <a:spLocks noGrp="1"/>
          </p:cNvSpPr>
          <p:nvPr>
            <p:ph type="dt" idx="10"/>
          </p:nvPr>
        </p:nvSpPr>
        <p:spPr bwMode="auto">
          <a:xfrm>
            <a:off x="628650" y="4767263"/>
            <a:ext cx="2057400" cy="273844"/>
          </a:xfrm>
          <a:prstGeom prst="rect">
            <a:avLst/>
          </a:prstGeom>
          <a:noFill/>
          <a:ln>
            <a:noFill/>
          </a:ln>
        </p:spPr>
        <p:txBody>
          <a:bodyPr spcFirstLastPara="1" wrap="square" lIns="34275" tIns="17150" rIns="34275" bIns="17150" anchor="ctr" anchorCtr="0">
            <a:noAutofit/>
          </a:bodyPr>
          <a:lstStyle>
            <a:lvl1pPr lvl="0" algn="l">
              <a:lnSpc>
                <a:spcPct val="100000"/>
              </a:lnSpc>
              <a:spcBef>
                <a:spcPts val="0"/>
              </a:spcBef>
              <a:spcAft>
                <a:spcPts val="0"/>
              </a:spcAft>
              <a:buClr>
                <a:srgbClr val="757575"/>
              </a:buClr>
              <a:buSzPts val="700"/>
              <a:buNone/>
              <a:defRPr/>
            </a:lvl1pPr>
            <a:lvl2pPr lvl="1" algn="l">
              <a:lnSpc>
                <a:spcPct val="100000"/>
              </a:lnSpc>
              <a:spcBef>
                <a:spcPts val="0"/>
              </a:spcBef>
              <a:spcAft>
                <a:spcPts val="0"/>
              </a:spcAft>
              <a:buClr>
                <a:srgbClr val="1C28CB"/>
              </a:buClr>
              <a:buSzPts val="700"/>
              <a:buNone/>
              <a:defRPr/>
            </a:lvl2pPr>
            <a:lvl3pPr lvl="2" algn="l">
              <a:lnSpc>
                <a:spcPct val="100000"/>
              </a:lnSpc>
              <a:spcBef>
                <a:spcPts val="0"/>
              </a:spcBef>
              <a:spcAft>
                <a:spcPts val="0"/>
              </a:spcAft>
              <a:buClr>
                <a:srgbClr val="1C28CB"/>
              </a:buClr>
              <a:buSzPts val="700"/>
              <a:buNone/>
              <a:defRPr/>
            </a:lvl3pPr>
            <a:lvl4pPr lvl="3" algn="l">
              <a:lnSpc>
                <a:spcPct val="100000"/>
              </a:lnSpc>
              <a:spcBef>
                <a:spcPts val="0"/>
              </a:spcBef>
              <a:spcAft>
                <a:spcPts val="0"/>
              </a:spcAft>
              <a:buClr>
                <a:srgbClr val="1C28CB"/>
              </a:buClr>
              <a:buSzPts val="700"/>
              <a:buNone/>
              <a:defRPr/>
            </a:lvl4pPr>
            <a:lvl5pPr lvl="4" algn="l">
              <a:lnSpc>
                <a:spcPct val="100000"/>
              </a:lnSpc>
              <a:spcBef>
                <a:spcPts val="0"/>
              </a:spcBef>
              <a:spcAft>
                <a:spcPts val="0"/>
              </a:spcAft>
              <a:buClr>
                <a:srgbClr val="1C28CB"/>
              </a:buClr>
              <a:buSzPts val="700"/>
              <a:buNone/>
              <a:defRPr/>
            </a:lvl5pPr>
            <a:lvl6pPr lvl="5" algn="l">
              <a:lnSpc>
                <a:spcPct val="100000"/>
              </a:lnSpc>
              <a:spcBef>
                <a:spcPts val="0"/>
              </a:spcBef>
              <a:spcAft>
                <a:spcPts val="0"/>
              </a:spcAft>
              <a:buClr>
                <a:srgbClr val="1C28CB"/>
              </a:buClr>
              <a:buSzPts val="700"/>
              <a:buNone/>
              <a:defRPr/>
            </a:lvl6pPr>
            <a:lvl7pPr lvl="6" algn="l">
              <a:lnSpc>
                <a:spcPct val="100000"/>
              </a:lnSpc>
              <a:spcBef>
                <a:spcPts val="0"/>
              </a:spcBef>
              <a:spcAft>
                <a:spcPts val="0"/>
              </a:spcAft>
              <a:buClr>
                <a:srgbClr val="1C28CB"/>
              </a:buClr>
              <a:buSzPts val="700"/>
              <a:buNone/>
              <a:defRPr/>
            </a:lvl7pPr>
            <a:lvl8pPr lvl="7" algn="l">
              <a:lnSpc>
                <a:spcPct val="100000"/>
              </a:lnSpc>
              <a:spcBef>
                <a:spcPts val="0"/>
              </a:spcBef>
              <a:spcAft>
                <a:spcPts val="0"/>
              </a:spcAft>
              <a:buClr>
                <a:srgbClr val="1C28CB"/>
              </a:buClr>
              <a:buSzPts val="700"/>
              <a:buNone/>
              <a:defRPr/>
            </a:lvl8pPr>
            <a:lvl9pPr lvl="8" algn="l">
              <a:lnSpc>
                <a:spcPct val="100000"/>
              </a:lnSpc>
              <a:spcBef>
                <a:spcPts val="0"/>
              </a:spcBef>
              <a:spcAft>
                <a:spcPts val="0"/>
              </a:spcAft>
              <a:buClr>
                <a:srgbClr val="1C28CB"/>
              </a:buClr>
              <a:buSzPts val="700"/>
              <a:buNone/>
              <a:defRPr/>
            </a:lvl9pPr>
          </a:lstStyle>
          <a:p>
            <a:pPr>
              <a:defRPr/>
            </a:pPr>
            <a:endParaRPr/>
          </a:p>
        </p:txBody>
      </p:sp>
      <p:sp>
        <p:nvSpPr>
          <p:cNvPr id="139" name="Google Shape;139;p28"/>
          <p:cNvSpPr txBox="1">
            <a:spLocks noGrp="1"/>
          </p:cNvSpPr>
          <p:nvPr>
            <p:ph type="ftr" idx="11"/>
          </p:nvPr>
        </p:nvSpPr>
        <p:spPr bwMode="auto">
          <a:xfrm>
            <a:off x="3028950" y="4767263"/>
            <a:ext cx="3086100" cy="273844"/>
          </a:xfrm>
          <a:prstGeom prst="rect">
            <a:avLst/>
          </a:prstGeom>
          <a:noFill/>
          <a:ln>
            <a:noFill/>
          </a:ln>
        </p:spPr>
        <p:txBody>
          <a:bodyPr spcFirstLastPara="1" wrap="square" lIns="34275" tIns="17150" rIns="34275" bIns="17150" anchor="ctr" anchorCtr="0">
            <a:noAutofit/>
          </a:bodyPr>
          <a:lstStyle>
            <a:lvl1pPr lvl="0" algn="ctr">
              <a:lnSpc>
                <a:spcPct val="100000"/>
              </a:lnSpc>
              <a:spcBef>
                <a:spcPts val="0"/>
              </a:spcBef>
              <a:spcAft>
                <a:spcPts val="0"/>
              </a:spcAft>
              <a:buClr>
                <a:srgbClr val="757575"/>
              </a:buClr>
              <a:buSzPts val="700"/>
              <a:buNone/>
              <a:defRPr/>
            </a:lvl1pPr>
            <a:lvl2pPr lvl="1" algn="l">
              <a:lnSpc>
                <a:spcPct val="100000"/>
              </a:lnSpc>
              <a:spcBef>
                <a:spcPts val="0"/>
              </a:spcBef>
              <a:spcAft>
                <a:spcPts val="0"/>
              </a:spcAft>
              <a:buClr>
                <a:srgbClr val="1C28CB"/>
              </a:buClr>
              <a:buSzPts val="700"/>
              <a:buNone/>
              <a:defRPr/>
            </a:lvl2pPr>
            <a:lvl3pPr lvl="2" algn="l">
              <a:lnSpc>
                <a:spcPct val="100000"/>
              </a:lnSpc>
              <a:spcBef>
                <a:spcPts val="0"/>
              </a:spcBef>
              <a:spcAft>
                <a:spcPts val="0"/>
              </a:spcAft>
              <a:buClr>
                <a:srgbClr val="1C28CB"/>
              </a:buClr>
              <a:buSzPts val="700"/>
              <a:buNone/>
              <a:defRPr/>
            </a:lvl3pPr>
            <a:lvl4pPr lvl="3" algn="l">
              <a:lnSpc>
                <a:spcPct val="100000"/>
              </a:lnSpc>
              <a:spcBef>
                <a:spcPts val="0"/>
              </a:spcBef>
              <a:spcAft>
                <a:spcPts val="0"/>
              </a:spcAft>
              <a:buClr>
                <a:srgbClr val="1C28CB"/>
              </a:buClr>
              <a:buSzPts val="700"/>
              <a:buNone/>
              <a:defRPr/>
            </a:lvl4pPr>
            <a:lvl5pPr lvl="4" algn="l">
              <a:lnSpc>
                <a:spcPct val="100000"/>
              </a:lnSpc>
              <a:spcBef>
                <a:spcPts val="0"/>
              </a:spcBef>
              <a:spcAft>
                <a:spcPts val="0"/>
              </a:spcAft>
              <a:buClr>
                <a:srgbClr val="1C28CB"/>
              </a:buClr>
              <a:buSzPts val="700"/>
              <a:buNone/>
              <a:defRPr/>
            </a:lvl5pPr>
            <a:lvl6pPr lvl="5" algn="l">
              <a:lnSpc>
                <a:spcPct val="100000"/>
              </a:lnSpc>
              <a:spcBef>
                <a:spcPts val="0"/>
              </a:spcBef>
              <a:spcAft>
                <a:spcPts val="0"/>
              </a:spcAft>
              <a:buClr>
                <a:srgbClr val="1C28CB"/>
              </a:buClr>
              <a:buSzPts val="700"/>
              <a:buNone/>
              <a:defRPr/>
            </a:lvl6pPr>
            <a:lvl7pPr lvl="6" algn="l">
              <a:lnSpc>
                <a:spcPct val="100000"/>
              </a:lnSpc>
              <a:spcBef>
                <a:spcPts val="0"/>
              </a:spcBef>
              <a:spcAft>
                <a:spcPts val="0"/>
              </a:spcAft>
              <a:buClr>
                <a:srgbClr val="1C28CB"/>
              </a:buClr>
              <a:buSzPts val="700"/>
              <a:buNone/>
              <a:defRPr/>
            </a:lvl7pPr>
            <a:lvl8pPr lvl="7" algn="l">
              <a:lnSpc>
                <a:spcPct val="100000"/>
              </a:lnSpc>
              <a:spcBef>
                <a:spcPts val="0"/>
              </a:spcBef>
              <a:spcAft>
                <a:spcPts val="0"/>
              </a:spcAft>
              <a:buClr>
                <a:srgbClr val="1C28CB"/>
              </a:buClr>
              <a:buSzPts val="700"/>
              <a:buNone/>
              <a:defRPr/>
            </a:lvl8pPr>
            <a:lvl9pPr lvl="8" algn="l">
              <a:lnSpc>
                <a:spcPct val="100000"/>
              </a:lnSpc>
              <a:spcBef>
                <a:spcPts val="0"/>
              </a:spcBef>
              <a:spcAft>
                <a:spcPts val="0"/>
              </a:spcAft>
              <a:buClr>
                <a:srgbClr val="1C28CB"/>
              </a:buClr>
              <a:buSzPts val="700"/>
              <a:buNone/>
              <a:defRPr/>
            </a:lvl9pPr>
          </a:lstStyle>
          <a:p>
            <a:pPr>
              <a:defRPr/>
            </a:pPr>
            <a:endParaRPr/>
          </a:p>
        </p:txBody>
      </p:sp>
      <p:sp>
        <p:nvSpPr>
          <p:cNvPr id="140" name="Google Shape;140;p28"/>
          <p:cNvSpPr txBox="1">
            <a:spLocks noGrp="1"/>
          </p:cNvSpPr>
          <p:nvPr>
            <p:ph type="sldNum" idx="12"/>
          </p:nvPr>
        </p:nvSpPr>
        <p:spPr bwMode="auto">
          <a:xfrm>
            <a:off x="6457950" y="4767263"/>
            <a:ext cx="2057400" cy="273844"/>
          </a:xfrm>
          <a:prstGeom prst="rect">
            <a:avLst/>
          </a:prstGeom>
          <a:noFill/>
          <a:ln>
            <a:noFill/>
          </a:ln>
        </p:spPr>
        <p:txBody>
          <a:bodyPr spcFirstLastPara="1" wrap="square" lIns="34275" tIns="17150" rIns="34275" bIns="17150" anchor="ctr" anchorCtr="0">
            <a:noAutofit/>
          </a:bodyPr>
          <a:lstStyle>
            <a:lvl1pPr marL="0" lvl="0" indent="0" algn="r">
              <a:lnSpc>
                <a:spcPct val="100000"/>
              </a:lnSpc>
              <a:spcBef>
                <a:spcPts val="0"/>
              </a:spcBef>
              <a:spcAft>
                <a:spcPts val="0"/>
              </a:spcAft>
              <a:buClr>
                <a:srgbClr val="757575"/>
              </a:buClr>
              <a:buSzPts val="700"/>
              <a:buFont typeface="Arial"/>
              <a:buNone/>
              <a:defRPr/>
            </a:lvl1pPr>
            <a:lvl2pPr marL="0" lvl="1" indent="0" algn="r">
              <a:lnSpc>
                <a:spcPct val="100000"/>
              </a:lnSpc>
              <a:spcBef>
                <a:spcPts val="0"/>
              </a:spcBef>
              <a:spcAft>
                <a:spcPts val="0"/>
              </a:spcAft>
              <a:buClr>
                <a:srgbClr val="757575"/>
              </a:buClr>
              <a:buSzPts val="700"/>
              <a:buFont typeface="Arial"/>
              <a:buNone/>
              <a:defRPr/>
            </a:lvl2pPr>
            <a:lvl3pPr marL="0" lvl="2" indent="0" algn="r">
              <a:lnSpc>
                <a:spcPct val="100000"/>
              </a:lnSpc>
              <a:spcBef>
                <a:spcPts val="0"/>
              </a:spcBef>
              <a:spcAft>
                <a:spcPts val="0"/>
              </a:spcAft>
              <a:buClr>
                <a:srgbClr val="757575"/>
              </a:buClr>
              <a:buSzPts val="700"/>
              <a:buFont typeface="Arial"/>
              <a:buNone/>
              <a:defRPr/>
            </a:lvl3pPr>
            <a:lvl4pPr marL="0" lvl="3" indent="0" algn="r">
              <a:lnSpc>
                <a:spcPct val="100000"/>
              </a:lnSpc>
              <a:spcBef>
                <a:spcPts val="0"/>
              </a:spcBef>
              <a:spcAft>
                <a:spcPts val="0"/>
              </a:spcAft>
              <a:buClr>
                <a:srgbClr val="757575"/>
              </a:buClr>
              <a:buSzPts val="700"/>
              <a:buFont typeface="Arial"/>
              <a:buNone/>
              <a:defRPr/>
            </a:lvl4pPr>
            <a:lvl5pPr marL="0" lvl="4" indent="0" algn="r">
              <a:lnSpc>
                <a:spcPct val="100000"/>
              </a:lnSpc>
              <a:spcBef>
                <a:spcPts val="0"/>
              </a:spcBef>
              <a:spcAft>
                <a:spcPts val="0"/>
              </a:spcAft>
              <a:buClr>
                <a:srgbClr val="757575"/>
              </a:buClr>
              <a:buSzPts val="700"/>
              <a:buFont typeface="Arial"/>
              <a:buNone/>
              <a:defRPr/>
            </a:lvl5pPr>
            <a:lvl6pPr marL="0" lvl="5" indent="0" algn="r">
              <a:lnSpc>
                <a:spcPct val="100000"/>
              </a:lnSpc>
              <a:spcBef>
                <a:spcPts val="0"/>
              </a:spcBef>
              <a:spcAft>
                <a:spcPts val="0"/>
              </a:spcAft>
              <a:buClr>
                <a:srgbClr val="757575"/>
              </a:buClr>
              <a:buSzPts val="700"/>
              <a:buFont typeface="Arial"/>
              <a:buNone/>
              <a:defRPr/>
            </a:lvl6pPr>
            <a:lvl7pPr marL="0" lvl="6" indent="0" algn="r">
              <a:lnSpc>
                <a:spcPct val="100000"/>
              </a:lnSpc>
              <a:spcBef>
                <a:spcPts val="0"/>
              </a:spcBef>
              <a:spcAft>
                <a:spcPts val="0"/>
              </a:spcAft>
              <a:buClr>
                <a:srgbClr val="757575"/>
              </a:buClr>
              <a:buSzPts val="700"/>
              <a:buFont typeface="Arial"/>
              <a:buNone/>
              <a:defRPr/>
            </a:lvl7pPr>
            <a:lvl8pPr marL="0" lvl="7" indent="0" algn="r">
              <a:lnSpc>
                <a:spcPct val="100000"/>
              </a:lnSpc>
              <a:spcBef>
                <a:spcPts val="0"/>
              </a:spcBef>
              <a:spcAft>
                <a:spcPts val="0"/>
              </a:spcAft>
              <a:buClr>
                <a:srgbClr val="757575"/>
              </a:buClr>
              <a:buSzPts val="700"/>
              <a:buFont typeface="Arial"/>
              <a:buNone/>
              <a:defRPr/>
            </a:lvl8pPr>
            <a:lvl9pPr marL="0" lvl="8" indent="0" algn="r">
              <a:lnSpc>
                <a:spcPct val="100000"/>
              </a:lnSpc>
              <a:spcBef>
                <a:spcPts val="0"/>
              </a:spcBef>
              <a:spcAft>
                <a:spcPts val="0"/>
              </a:spcAft>
              <a:buClr>
                <a:srgbClr val="757575"/>
              </a:buClr>
              <a:buSzPts val="700"/>
              <a:buFont typeface="Arial"/>
              <a:buNone/>
              <a:defRPr/>
            </a:lvl9pPr>
          </a:lstStyle>
          <a:p>
            <a:pPr marL="0" lvl="0" indent="0" algn="r">
              <a:spcBef>
                <a:spcPts val="0"/>
              </a:spcBef>
              <a:spcAft>
                <a:spcPts val="0"/>
              </a:spcAft>
              <a:buNone/>
              <a:defRPr/>
            </a:pPr>
            <a:fld id="{00000000-1234-1234-1234-123412341234}" type="slidenum">
              <a:rPr lang="en-GB"/>
              <a:t>&lt;#&gt;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Vertical Title and Text" preserve="0" showMasterPhAnim="0" showMasterSp="1" type="vertTitleAndTx" userDrawn="1">
  <p:cSld name="VERTICAL_TITLE_AND_VERTICAL_TEXT">
    <p:spTree>
      <p:nvGrpSpPr>
        <p:cNvPr id="1" name=""/>
        <p:cNvGrpSpPr/>
        <p:nvPr/>
      </p:nvGrpSpPr>
      <p:grpSpPr bwMode="auto">
        <a:xfrm>
          <a:off x="0" y="0"/>
          <a:ext cx="0" cy="0"/>
          <a:chOff x="0" y="0"/>
          <a:chExt cx="0" cy="0"/>
        </a:xfrm>
      </p:grpSpPr>
      <p:sp>
        <p:nvSpPr>
          <p:cNvPr id="142" name="Google Shape;142;p29"/>
          <p:cNvSpPr txBox="1">
            <a:spLocks noGrp="1"/>
          </p:cNvSpPr>
          <p:nvPr>
            <p:ph type="title"/>
          </p:nvPr>
        </p:nvSpPr>
        <p:spPr bwMode="auto">
          <a:xfrm rot="5400000">
            <a:off x="5350073" y="1467445"/>
            <a:ext cx="4358878" cy="1971675"/>
          </a:xfrm>
          <a:prstGeom prst="rect">
            <a:avLst/>
          </a:prstGeom>
          <a:noFill/>
          <a:ln>
            <a:noFill/>
          </a:ln>
        </p:spPr>
        <p:txBody>
          <a:bodyPr spcFirstLastPara="1" wrap="square" lIns="34275" tIns="17150" rIns="34275" bIns="17150" anchor="ctr" anchorCtr="0">
            <a:normAutofit/>
          </a:bodyPr>
          <a:lstStyle>
            <a:lvl1pPr lvl="0" algn="l">
              <a:lnSpc>
                <a:spcPct val="90000"/>
              </a:lnSpc>
              <a:spcBef>
                <a:spcPts val="0"/>
              </a:spcBef>
              <a:spcAft>
                <a:spcPts val="0"/>
              </a:spcAft>
              <a:buClr>
                <a:schemeClr val="dk1"/>
              </a:buClr>
              <a:buSzPts val="700"/>
              <a:buNone/>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pPr>
              <a:defRPr/>
            </a:pPr>
            <a:endParaRPr/>
          </a:p>
        </p:txBody>
      </p:sp>
      <p:sp>
        <p:nvSpPr>
          <p:cNvPr id="143" name="Google Shape;143;p29"/>
          <p:cNvSpPr txBox="1">
            <a:spLocks noGrp="1"/>
          </p:cNvSpPr>
          <p:nvPr>
            <p:ph type="body" idx="1"/>
          </p:nvPr>
        </p:nvSpPr>
        <p:spPr bwMode="auto">
          <a:xfrm rot="5400000">
            <a:off x="1378148" y="-475655"/>
            <a:ext cx="4358878" cy="5857875"/>
          </a:xfrm>
          <a:prstGeom prst="rect">
            <a:avLst/>
          </a:prstGeom>
          <a:noFill/>
          <a:ln>
            <a:noFill/>
          </a:ln>
        </p:spPr>
        <p:txBody>
          <a:bodyPr spcFirstLastPara="1" wrap="square" lIns="34275" tIns="17150" rIns="34275" bIns="17150" anchor="t" anchorCtr="0">
            <a:normAutofit/>
          </a:bodyPr>
          <a:lstStyle>
            <a:lvl1pPr marL="457200" lvl="0" indent="-273050" algn="l">
              <a:lnSpc>
                <a:spcPct val="90000"/>
              </a:lnSpc>
              <a:spcBef>
                <a:spcPts val="400"/>
              </a:spcBef>
              <a:spcAft>
                <a:spcPts val="0"/>
              </a:spcAft>
              <a:buClr>
                <a:schemeClr val="dk1"/>
              </a:buClr>
              <a:buSzPts val="700"/>
              <a:buChar char="•"/>
              <a:defRPr/>
            </a:lvl1pPr>
            <a:lvl2pPr marL="914400" lvl="1" indent="-273050" algn="l">
              <a:lnSpc>
                <a:spcPct val="90000"/>
              </a:lnSpc>
              <a:spcBef>
                <a:spcPts val="200"/>
              </a:spcBef>
              <a:spcAft>
                <a:spcPts val="0"/>
              </a:spcAft>
              <a:buClr>
                <a:schemeClr val="dk1"/>
              </a:buClr>
              <a:buSzPts val="700"/>
              <a:buChar char="•"/>
              <a:defRPr/>
            </a:lvl2pPr>
            <a:lvl3pPr marL="1371600" lvl="2" indent="-273050" algn="l">
              <a:lnSpc>
                <a:spcPct val="90000"/>
              </a:lnSpc>
              <a:spcBef>
                <a:spcPts val="200"/>
              </a:spcBef>
              <a:spcAft>
                <a:spcPts val="0"/>
              </a:spcAft>
              <a:buClr>
                <a:schemeClr val="dk1"/>
              </a:buClr>
              <a:buSzPts val="700"/>
              <a:buChar char="•"/>
              <a:defRPr/>
            </a:lvl3pPr>
            <a:lvl4pPr marL="1828800" lvl="3" indent="-273050" algn="l">
              <a:lnSpc>
                <a:spcPct val="90000"/>
              </a:lnSpc>
              <a:spcBef>
                <a:spcPts val="200"/>
              </a:spcBef>
              <a:spcAft>
                <a:spcPts val="0"/>
              </a:spcAft>
              <a:buClr>
                <a:schemeClr val="dk1"/>
              </a:buClr>
              <a:buSzPts val="700"/>
              <a:buChar char="•"/>
              <a:defRPr/>
            </a:lvl4pPr>
            <a:lvl5pPr marL="2286000" lvl="4" indent="-273050" algn="l">
              <a:lnSpc>
                <a:spcPct val="90000"/>
              </a:lnSpc>
              <a:spcBef>
                <a:spcPts val="200"/>
              </a:spcBef>
              <a:spcAft>
                <a:spcPts val="0"/>
              </a:spcAft>
              <a:buClr>
                <a:schemeClr val="dk1"/>
              </a:buClr>
              <a:buSzPts val="700"/>
              <a:buChar char="•"/>
              <a:defRPr/>
            </a:lvl5pPr>
            <a:lvl6pPr marL="2743200" lvl="5" indent="-273050" algn="l">
              <a:lnSpc>
                <a:spcPct val="90000"/>
              </a:lnSpc>
              <a:spcBef>
                <a:spcPts val="200"/>
              </a:spcBef>
              <a:spcAft>
                <a:spcPts val="0"/>
              </a:spcAft>
              <a:buClr>
                <a:schemeClr val="dk1"/>
              </a:buClr>
              <a:buSzPts val="700"/>
              <a:buChar char="•"/>
              <a:defRPr/>
            </a:lvl6pPr>
            <a:lvl7pPr marL="3200400" lvl="6" indent="-273050" algn="l">
              <a:lnSpc>
                <a:spcPct val="90000"/>
              </a:lnSpc>
              <a:spcBef>
                <a:spcPts val="200"/>
              </a:spcBef>
              <a:spcAft>
                <a:spcPts val="0"/>
              </a:spcAft>
              <a:buClr>
                <a:schemeClr val="dk1"/>
              </a:buClr>
              <a:buSzPts val="700"/>
              <a:buChar char="•"/>
              <a:defRPr/>
            </a:lvl7pPr>
            <a:lvl8pPr marL="3657600" lvl="7" indent="-273050" algn="l">
              <a:lnSpc>
                <a:spcPct val="90000"/>
              </a:lnSpc>
              <a:spcBef>
                <a:spcPts val="200"/>
              </a:spcBef>
              <a:spcAft>
                <a:spcPts val="0"/>
              </a:spcAft>
              <a:buClr>
                <a:schemeClr val="dk1"/>
              </a:buClr>
              <a:buSzPts val="700"/>
              <a:buChar char="•"/>
              <a:defRPr/>
            </a:lvl8pPr>
            <a:lvl9pPr marL="4114800" lvl="8" indent="-273050" algn="l">
              <a:lnSpc>
                <a:spcPct val="90000"/>
              </a:lnSpc>
              <a:spcBef>
                <a:spcPts val="200"/>
              </a:spcBef>
              <a:spcAft>
                <a:spcPts val="0"/>
              </a:spcAft>
              <a:buClr>
                <a:schemeClr val="dk1"/>
              </a:buClr>
              <a:buSzPts val="700"/>
              <a:buChar char="•"/>
              <a:defRPr/>
            </a:lvl9pPr>
          </a:lstStyle>
          <a:p>
            <a:pPr>
              <a:defRPr/>
            </a:pPr>
            <a:endParaRPr/>
          </a:p>
        </p:txBody>
      </p:sp>
      <p:sp>
        <p:nvSpPr>
          <p:cNvPr id="144" name="Google Shape;144;p29"/>
          <p:cNvSpPr txBox="1">
            <a:spLocks noGrp="1"/>
          </p:cNvSpPr>
          <p:nvPr>
            <p:ph type="dt" idx="10"/>
          </p:nvPr>
        </p:nvSpPr>
        <p:spPr bwMode="auto">
          <a:xfrm>
            <a:off x="628650" y="4767263"/>
            <a:ext cx="2057400" cy="273844"/>
          </a:xfrm>
          <a:prstGeom prst="rect">
            <a:avLst/>
          </a:prstGeom>
          <a:noFill/>
          <a:ln>
            <a:noFill/>
          </a:ln>
        </p:spPr>
        <p:txBody>
          <a:bodyPr spcFirstLastPara="1" wrap="square" lIns="34275" tIns="17150" rIns="34275" bIns="17150" anchor="ctr" anchorCtr="0">
            <a:noAutofit/>
          </a:bodyPr>
          <a:lstStyle>
            <a:lvl1pPr lvl="0" algn="l">
              <a:lnSpc>
                <a:spcPct val="100000"/>
              </a:lnSpc>
              <a:spcBef>
                <a:spcPts val="0"/>
              </a:spcBef>
              <a:spcAft>
                <a:spcPts val="0"/>
              </a:spcAft>
              <a:buClr>
                <a:srgbClr val="757575"/>
              </a:buClr>
              <a:buSzPts val="700"/>
              <a:buNone/>
              <a:defRPr/>
            </a:lvl1pPr>
            <a:lvl2pPr lvl="1" algn="l">
              <a:lnSpc>
                <a:spcPct val="100000"/>
              </a:lnSpc>
              <a:spcBef>
                <a:spcPts val="0"/>
              </a:spcBef>
              <a:spcAft>
                <a:spcPts val="0"/>
              </a:spcAft>
              <a:buClr>
                <a:srgbClr val="1C28CB"/>
              </a:buClr>
              <a:buSzPts val="700"/>
              <a:buNone/>
              <a:defRPr/>
            </a:lvl2pPr>
            <a:lvl3pPr lvl="2" algn="l">
              <a:lnSpc>
                <a:spcPct val="100000"/>
              </a:lnSpc>
              <a:spcBef>
                <a:spcPts val="0"/>
              </a:spcBef>
              <a:spcAft>
                <a:spcPts val="0"/>
              </a:spcAft>
              <a:buClr>
                <a:srgbClr val="1C28CB"/>
              </a:buClr>
              <a:buSzPts val="700"/>
              <a:buNone/>
              <a:defRPr/>
            </a:lvl3pPr>
            <a:lvl4pPr lvl="3" algn="l">
              <a:lnSpc>
                <a:spcPct val="100000"/>
              </a:lnSpc>
              <a:spcBef>
                <a:spcPts val="0"/>
              </a:spcBef>
              <a:spcAft>
                <a:spcPts val="0"/>
              </a:spcAft>
              <a:buClr>
                <a:srgbClr val="1C28CB"/>
              </a:buClr>
              <a:buSzPts val="700"/>
              <a:buNone/>
              <a:defRPr/>
            </a:lvl4pPr>
            <a:lvl5pPr lvl="4" algn="l">
              <a:lnSpc>
                <a:spcPct val="100000"/>
              </a:lnSpc>
              <a:spcBef>
                <a:spcPts val="0"/>
              </a:spcBef>
              <a:spcAft>
                <a:spcPts val="0"/>
              </a:spcAft>
              <a:buClr>
                <a:srgbClr val="1C28CB"/>
              </a:buClr>
              <a:buSzPts val="700"/>
              <a:buNone/>
              <a:defRPr/>
            </a:lvl5pPr>
            <a:lvl6pPr lvl="5" algn="l">
              <a:lnSpc>
                <a:spcPct val="100000"/>
              </a:lnSpc>
              <a:spcBef>
                <a:spcPts val="0"/>
              </a:spcBef>
              <a:spcAft>
                <a:spcPts val="0"/>
              </a:spcAft>
              <a:buClr>
                <a:srgbClr val="1C28CB"/>
              </a:buClr>
              <a:buSzPts val="700"/>
              <a:buNone/>
              <a:defRPr/>
            </a:lvl6pPr>
            <a:lvl7pPr lvl="6" algn="l">
              <a:lnSpc>
                <a:spcPct val="100000"/>
              </a:lnSpc>
              <a:spcBef>
                <a:spcPts val="0"/>
              </a:spcBef>
              <a:spcAft>
                <a:spcPts val="0"/>
              </a:spcAft>
              <a:buClr>
                <a:srgbClr val="1C28CB"/>
              </a:buClr>
              <a:buSzPts val="700"/>
              <a:buNone/>
              <a:defRPr/>
            </a:lvl7pPr>
            <a:lvl8pPr lvl="7" algn="l">
              <a:lnSpc>
                <a:spcPct val="100000"/>
              </a:lnSpc>
              <a:spcBef>
                <a:spcPts val="0"/>
              </a:spcBef>
              <a:spcAft>
                <a:spcPts val="0"/>
              </a:spcAft>
              <a:buClr>
                <a:srgbClr val="1C28CB"/>
              </a:buClr>
              <a:buSzPts val="700"/>
              <a:buNone/>
              <a:defRPr/>
            </a:lvl8pPr>
            <a:lvl9pPr lvl="8" algn="l">
              <a:lnSpc>
                <a:spcPct val="100000"/>
              </a:lnSpc>
              <a:spcBef>
                <a:spcPts val="0"/>
              </a:spcBef>
              <a:spcAft>
                <a:spcPts val="0"/>
              </a:spcAft>
              <a:buClr>
                <a:srgbClr val="1C28CB"/>
              </a:buClr>
              <a:buSzPts val="700"/>
              <a:buNone/>
              <a:defRPr/>
            </a:lvl9pPr>
          </a:lstStyle>
          <a:p>
            <a:pPr>
              <a:defRPr/>
            </a:pPr>
            <a:endParaRPr/>
          </a:p>
        </p:txBody>
      </p:sp>
      <p:sp>
        <p:nvSpPr>
          <p:cNvPr id="145" name="Google Shape;145;p29"/>
          <p:cNvSpPr txBox="1">
            <a:spLocks noGrp="1"/>
          </p:cNvSpPr>
          <p:nvPr>
            <p:ph type="ftr" idx="11"/>
          </p:nvPr>
        </p:nvSpPr>
        <p:spPr bwMode="auto">
          <a:xfrm>
            <a:off x="3028950" y="4767263"/>
            <a:ext cx="3086100" cy="273844"/>
          </a:xfrm>
          <a:prstGeom prst="rect">
            <a:avLst/>
          </a:prstGeom>
          <a:noFill/>
          <a:ln>
            <a:noFill/>
          </a:ln>
        </p:spPr>
        <p:txBody>
          <a:bodyPr spcFirstLastPara="1" wrap="square" lIns="34275" tIns="17150" rIns="34275" bIns="17150" anchor="ctr" anchorCtr="0">
            <a:noAutofit/>
          </a:bodyPr>
          <a:lstStyle>
            <a:lvl1pPr lvl="0" algn="ctr">
              <a:lnSpc>
                <a:spcPct val="100000"/>
              </a:lnSpc>
              <a:spcBef>
                <a:spcPts val="0"/>
              </a:spcBef>
              <a:spcAft>
                <a:spcPts val="0"/>
              </a:spcAft>
              <a:buClr>
                <a:srgbClr val="757575"/>
              </a:buClr>
              <a:buSzPts val="700"/>
              <a:buNone/>
              <a:defRPr/>
            </a:lvl1pPr>
            <a:lvl2pPr lvl="1" algn="l">
              <a:lnSpc>
                <a:spcPct val="100000"/>
              </a:lnSpc>
              <a:spcBef>
                <a:spcPts val="0"/>
              </a:spcBef>
              <a:spcAft>
                <a:spcPts val="0"/>
              </a:spcAft>
              <a:buClr>
                <a:srgbClr val="1C28CB"/>
              </a:buClr>
              <a:buSzPts val="700"/>
              <a:buNone/>
              <a:defRPr/>
            </a:lvl2pPr>
            <a:lvl3pPr lvl="2" algn="l">
              <a:lnSpc>
                <a:spcPct val="100000"/>
              </a:lnSpc>
              <a:spcBef>
                <a:spcPts val="0"/>
              </a:spcBef>
              <a:spcAft>
                <a:spcPts val="0"/>
              </a:spcAft>
              <a:buClr>
                <a:srgbClr val="1C28CB"/>
              </a:buClr>
              <a:buSzPts val="700"/>
              <a:buNone/>
              <a:defRPr/>
            </a:lvl3pPr>
            <a:lvl4pPr lvl="3" algn="l">
              <a:lnSpc>
                <a:spcPct val="100000"/>
              </a:lnSpc>
              <a:spcBef>
                <a:spcPts val="0"/>
              </a:spcBef>
              <a:spcAft>
                <a:spcPts val="0"/>
              </a:spcAft>
              <a:buClr>
                <a:srgbClr val="1C28CB"/>
              </a:buClr>
              <a:buSzPts val="700"/>
              <a:buNone/>
              <a:defRPr/>
            </a:lvl4pPr>
            <a:lvl5pPr lvl="4" algn="l">
              <a:lnSpc>
                <a:spcPct val="100000"/>
              </a:lnSpc>
              <a:spcBef>
                <a:spcPts val="0"/>
              </a:spcBef>
              <a:spcAft>
                <a:spcPts val="0"/>
              </a:spcAft>
              <a:buClr>
                <a:srgbClr val="1C28CB"/>
              </a:buClr>
              <a:buSzPts val="700"/>
              <a:buNone/>
              <a:defRPr/>
            </a:lvl5pPr>
            <a:lvl6pPr lvl="5" algn="l">
              <a:lnSpc>
                <a:spcPct val="100000"/>
              </a:lnSpc>
              <a:spcBef>
                <a:spcPts val="0"/>
              </a:spcBef>
              <a:spcAft>
                <a:spcPts val="0"/>
              </a:spcAft>
              <a:buClr>
                <a:srgbClr val="1C28CB"/>
              </a:buClr>
              <a:buSzPts val="700"/>
              <a:buNone/>
              <a:defRPr/>
            </a:lvl6pPr>
            <a:lvl7pPr lvl="6" algn="l">
              <a:lnSpc>
                <a:spcPct val="100000"/>
              </a:lnSpc>
              <a:spcBef>
                <a:spcPts val="0"/>
              </a:spcBef>
              <a:spcAft>
                <a:spcPts val="0"/>
              </a:spcAft>
              <a:buClr>
                <a:srgbClr val="1C28CB"/>
              </a:buClr>
              <a:buSzPts val="700"/>
              <a:buNone/>
              <a:defRPr/>
            </a:lvl7pPr>
            <a:lvl8pPr lvl="7" algn="l">
              <a:lnSpc>
                <a:spcPct val="100000"/>
              </a:lnSpc>
              <a:spcBef>
                <a:spcPts val="0"/>
              </a:spcBef>
              <a:spcAft>
                <a:spcPts val="0"/>
              </a:spcAft>
              <a:buClr>
                <a:srgbClr val="1C28CB"/>
              </a:buClr>
              <a:buSzPts val="700"/>
              <a:buNone/>
              <a:defRPr/>
            </a:lvl8pPr>
            <a:lvl9pPr lvl="8" algn="l">
              <a:lnSpc>
                <a:spcPct val="100000"/>
              </a:lnSpc>
              <a:spcBef>
                <a:spcPts val="0"/>
              </a:spcBef>
              <a:spcAft>
                <a:spcPts val="0"/>
              </a:spcAft>
              <a:buClr>
                <a:srgbClr val="1C28CB"/>
              </a:buClr>
              <a:buSzPts val="700"/>
              <a:buNone/>
              <a:defRPr/>
            </a:lvl9pPr>
          </a:lstStyle>
          <a:p>
            <a:pPr>
              <a:defRPr/>
            </a:pPr>
            <a:endParaRPr/>
          </a:p>
        </p:txBody>
      </p:sp>
      <p:sp>
        <p:nvSpPr>
          <p:cNvPr id="146" name="Google Shape;146;p29"/>
          <p:cNvSpPr txBox="1">
            <a:spLocks noGrp="1"/>
          </p:cNvSpPr>
          <p:nvPr>
            <p:ph type="sldNum" idx="12"/>
          </p:nvPr>
        </p:nvSpPr>
        <p:spPr bwMode="auto">
          <a:xfrm>
            <a:off x="6457950" y="4767263"/>
            <a:ext cx="2057400" cy="273844"/>
          </a:xfrm>
          <a:prstGeom prst="rect">
            <a:avLst/>
          </a:prstGeom>
          <a:noFill/>
          <a:ln>
            <a:noFill/>
          </a:ln>
        </p:spPr>
        <p:txBody>
          <a:bodyPr spcFirstLastPara="1" wrap="square" lIns="34275" tIns="17150" rIns="34275" bIns="17150" anchor="ctr" anchorCtr="0">
            <a:noAutofit/>
          </a:bodyPr>
          <a:lstStyle>
            <a:lvl1pPr marL="0" lvl="0" indent="0" algn="r">
              <a:lnSpc>
                <a:spcPct val="100000"/>
              </a:lnSpc>
              <a:spcBef>
                <a:spcPts val="0"/>
              </a:spcBef>
              <a:spcAft>
                <a:spcPts val="0"/>
              </a:spcAft>
              <a:buClr>
                <a:srgbClr val="757575"/>
              </a:buClr>
              <a:buSzPts val="700"/>
              <a:buFont typeface="Arial"/>
              <a:buNone/>
              <a:defRPr/>
            </a:lvl1pPr>
            <a:lvl2pPr marL="0" lvl="1" indent="0" algn="r">
              <a:lnSpc>
                <a:spcPct val="100000"/>
              </a:lnSpc>
              <a:spcBef>
                <a:spcPts val="0"/>
              </a:spcBef>
              <a:spcAft>
                <a:spcPts val="0"/>
              </a:spcAft>
              <a:buClr>
                <a:srgbClr val="757575"/>
              </a:buClr>
              <a:buSzPts val="700"/>
              <a:buFont typeface="Arial"/>
              <a:buNone/>
              <a:defRPr/>
            </a:lvl2pPr>
            <a:lvl3pPr marL="0" lvl="2" indent="0" algn="r">
              <a:lnSpc>
                <a:spcPct val="100000"/>
              </a:lnSpc>
              <a:spcBef>
                <a:spcPts val="0"/>
              </a:spcBef>
              <a:spcAft>
                <a:spcPts val="0"/>
              </a:spcAft>
              <a:buClr>
                <a:srgbClr val="757575"/>
              </a:buClr>
              <a:buSzPts val="700"/>
              <a:buFont typeface="Arial"/>
              <a:buNone/>
              <a:defRPr/>
            </a:lvl3pPr>
            <a:lvl4pPr marL="0" lvl="3" indent="0" algn="r">
              <a:lnSpc>
                <a:spcPct val="100000"/>
              </a:lnSpc>
              <a:spcBef>
                <a:spcPts val="0"/>
              </a:spcBef>
              <a:spcAft>
                <a:spcPts val="0"/>
              </a:spcAft>
              <a:buClr>
                <a:srgbClr val="757575"/>
              </a:buClr>
              <a:buSzPts val="700"/>
              <a:buFont typeface="Arial"/>
              <a:buNone/>
              <a:defRPr/>
            </a:lvl4pPr>
            <a:lvl5pPr marL="0" lvl="4" indent="0" algn="r">
              <a:lnSpc>
                <a:spcPct val="100000"/>
              </a:lnSpc>
              <a:spcBef>
                <a:spcPts val="0"/>
              </a:spcBef>
              <a:spcAft>
                <a:spcPts val="0"/>
              </a:spcAft>
              <a:buClr>
                <a:srgbClr val="757575"/>
              </a:buClr>
              <a:buSzPts val="700"/>
              <a:buFont typeface="Arial"/>
              <a:buNone/>
              <a:defRPr/>
            </a:lvl5pPr>
            <a:lvl6pPr marL="0" lvl="5" indent="0" algn="r">
              <a:lnSpc>
                <a:spcPct val="100000"/>
              </a:lnSpc>
              <a:spcBef>
                <a:spcPts val="0"/>
              </a:spcBef>
              <a:spcAft>
                <a:spcPts val="0"/>
              </a:spcAft>
              <a:buClr>
                <a:srgbClr val="757575"/>
              </a:buClr>
              <a:buSzPts val="700"/>
              <a:buFont typeface="Arial"/>
              <a:buNone/>
              <a:defRPr/>
            </a:lvl6pPr>
            <a:lvl7pPr marL="0" lvl="6" indent="0" algn="r">
              <a:lnSpc>
                <a:spcPct val="100000"/>
              </a:lnSpc>
              <a:spcBef>
                <a:spcPts val="0"/>
              </a:spcBef>
              <a:spcAft>
                <a:spcPts val="0"/>
              </a:spcAft>
              <a:buClr>
                <a:srgbClr val="757575"/>
              </a:buClr>
              <a:buSzPts val="700"/>
              <a:buFont typeface="Arial"/>
              <a:buNone/>
              <a:defRPr/>
            </a:lvl7pPr>
            <a:lvl8pPr marL="0" lvl="7" indent="0" algn="r">
              <a:lnSpc>
                <a:spcPct val="100000"/>
              </a:lnSpc>
              <a:spcBef>
                <a:spcPts val="0"/>
              </a:spcBef>
              <a:spcAft>
                <a:spcPts val="0"/>
              </a:spcAft>
              <a:buClr>
                <a:srgbClr val="757575"/>
              </a:buClr>
              <a:buSzPts val="700"/>
              <a:buFont typeface="Arial"/>
              <a:buNone/>
              <a:defRPr/>
            </a:lvl8pPr>
            <a:lvl9pPr marL="0" lvl="8" indent="0" algn="r">
              <a:lnSpc>
                <a:spcPct val="100000"/>
              </a:lnSpc>
              <a:spcBef>
                <a:spcPts val="0"/>
              </a:spcBef>
              <a:spcAft>
                <a:spcPts val="0"/>
              </a:spcAft>
              <a:buClr>
                <a:srgbClr val="757575"/>
              </a:buClr>
              <a:buSzPts val="700"/>
              <a:buFont typeface="Arial"/>
              <a:buNone/>
              <a:defRPr/>
            </a:lvl9pPr>
          </a:lstStyle>
          <a:p>
            <a:pPr marL="0" lvl="0" indent="0" algn="r">
              <a:spcBef>
                <a:spcPts val="0"/>
              </a:spcBef>
              <a:spcAft>
                <a:spcPts val="0"/>
              </a:spcAft>
              <a:buNone/>
              <a:defRPr/>
            </a:pPr>
            <a:fld id="{00000000-1234-1234-1234-123412341234}" type="slidenum">
              <a:rPr lang="en-GB"/>
              <a:t>&lt;#&gt;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Title and body" preserve="0" showMasterPhAnim="0" showMasterSp="1" type="tx" userDrawn="1">
  <p:cSld name="TITLE_AND_BODY">
    <p:spTree>
      <p:nvGrpSpPr>
        <p:cNvPr id="1" name=""/>
        <p:cNvGrpSpPr/>
        <p:nvPr/>
      </p:nvGrpSpPr>
      <p:grpSpPr bwMode="auto">
        <a:xfrm>
          <a:off x="0" y="0"/>
          <a:ext cx="0" cy="0"/>
          <a:chOff x="0" y="0"/>
          <a:chExt cx="0" cy="0"/>
        </a:xfrm>
      </p:grpSpPr>
      <p:sp>
        <p:nvSpPr>
          <p:cNvPr id="17" name="Google Shape;17;p4"/>
          <p:cNvSpPr txBox="1">
            <a:spLocks noGrp="1"/>
          </p:cNvSpPr>
          <p:nvPr>
            <p:ph type="title"/>
          </p:nvPr>
        </p:nvSpPr>
        <p:spPr bwMode="auto">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pPr>
              <a:defRPr/>
            </a:pPr>
            <a:endParaRPr/>
          </a:p>
        </p:txBody>
      </p:sp>
      <p:sp>
        <p:nvSpPr>
          <p:cNvPr id="18" name="Google Shape;18;p4"/>
          <p:cNvSpPr txBox="1">
            <a:spLocks noGrp="1"/>
          </p:cNvSpPr>
          <p:nvPr>
            <p:ph type="body" idx="1"/>
          </p:nvPr>
        </p:nvSpPr>
        <p:spPr bwMode="auto">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pPr>
              <a:defRPr/>
            </a:pPr>
            <a:endParaRPr/>
          </a:p>
        </p:txBody>
      </p:sp>
      <p:sp>
        <p:nvSpPr>
          <p:cNvPr id="19" name="Google Shape;19;p4"/>
          <p:cNvSpPr txBox="1">
            <a:spLocks noGrp="1"/>
          </p:cNvSpPr>
          <p:nvPr>
            <p:ph type="sldNum" idx="12"/>
          </p:nvPr>
        </p:nvSpPr>
        <p:spPr bwMode="auto">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a:spcBef>
                <a:spcPts val="0"/>
              </a:spcBef>
              <a:spcAft>
                <a:spcPts val="0"/>
              </a:spcAft>
              <a:buNone/>
              <a:defRPr/>
            </a:pPr>
            <a:fld id="{00000000-1234-1234-1234-123412341234}" type="slidenum">
              <a:rPr lang="en-GB"/>
              <a:t>&lt;#&gt;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Title and two columns" preserve="0" showMasterPhAnim="0" showMasterSp="1" type="twoColTx" userDrawn="1">
  <p:cSld name="TITLE_AND_TWO_COLUMNS">
    <p:spTree>
      <p:nvGrpSpPr>
        <p:cNvPr id="1" name=""/>
        <p:cNvGrpSpPr/>
        <p:nvPr/>
      </p:nvGrpSpPr>
      <p:grpSpPr bwMode="auto">
        <a:xfrm>
          <a:off x="0" y="0"/>
          <a:ext cx="0" cy="0"/>
          <a:chOff x="0" y="0"/>
          <a:chExt cx="0" cy="0"/>
        </a:xfrm>
      </p:grpSpPr>
      <p:sp>
        <p:nvSpPr>
          <p:cNvPr id="21" name="Google Shape;21;p5"/>
          <p:cNvSpPr txBox="1">
            <a:spLocks noGrp="1"/>
          </p:cNvSpPr>
          <p:nvPr>
            <p:ph type="title"/>
          </p:nvPr>
        </p:nvSpPr>
        <p:spPr bwMode="auto">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pPr>
              <a:defRPr/>
            </a:pPr>
            <a:endParaRPr/>
          </a:p>
        </p:txBody>
      </p:sp>
      <p:sp>
        <p:nvSpPr>
          <p:cNvPr id="22" name="Google Shape;22;p5"/>
          <p:cNvSpPr txBox="1">
            <a:spLocks noGrp="1"/>
          </p:cNvSpPr>
          <p:nvPr>
            <p:ph type="body" idx="1"/>
          </p:nvPr>
        </p:nvSpPr>
        <p:spPr bwMode="auto">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pPr>
              <a:defRPr/>
            </a:pPr>
            <a:endParaRPr/>
          </a:p>
        </p:txBody>
      </p:sp>
      <p:sp>
        <p:nvSpPr>
          <p:cNvPr id="23" name="Google Shape;23;p5"/>
          <p:cNvSpPr txBox="1">
            <a:spLocks noGrp="1"/>
          </p:cNvSpPr>
          <p:nvPr>
            <p:ph type="body" idx="2"/>
          </p:nvPr>
        </p:nvSpPr>
        <p:spPr bwMode="auto">
          <a:xfrm>
            <a:off x="4832399"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pPr>
              <a:defRPr/>
            </a:pPr>
            <a:endParaRPr/>
          </a:p>
        </p:txBody>
      </p:sp>
      <p:sp>
        <p:nvSpPr>
          <p:cNvPr id="24" name="Google Shape;24;p5"/>
          <p:cNvSpPr txBox="1">
            <a:spLocks noGrp="1"/>
          </p:cNvSpPr>
          <p:nvPr>
            <p:ph type="sldNum" idx="12"/>
          </p:nvPr>
        </p:nvSpPr>
        <p:spPr bwMode="auto">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a:spcBef>
                <a:spcPts val="0"/>
              </a:spcBef>
              <a:spcAft>
                <a:spcPts val="0"/>
              </a:spcAft>
              <a:buNone/>
              <a:defRPr/>
            </a:pPr>
            <a:fld id="{00000000-1234-1234-1234-123412341234}" type="slidenum">
              <a:rPr lang="en-GB"/>
              <a:t>&lt;#&gt;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Title only" preserve="0" showMasterPhAnim="0" showMasterSp="1" type="titleOnly" userDrawn="1">
  <p:cSld name="TITLE_ONLY">
    <p:spTree>
      <p:nvGrpSpPr>
        <p:cNvPr id="1" name=""/>
        <p:cNvGrpSpPr/>
        <p:nvPr/>
      </p:nvGrpSpPr>
      <p:grpSpPr bwMode="auto">
        <a:xfrm>
          <a:off x="0" y="0"/>
          <a:ext cx="0" cy="0"/>
          <a:chOff x="0" y="0"/>
          <a:chExt cx="0" cy="0"/>
        </a:xfrm>
      </p:grpSpPr>
      <p:sp>
        <p:nvSpPr>
          <p:cNvPr id="26" name="Google Shape;26;p6"/>
          <p:cNvSpPr txBox="1">
            <a:spLocks noGrp="1"/>
          </p:cNvSpPr>
          <p:nvPr>
            <p:ph type="title"/>
          </p:nvPr>
        </p:nvSpPr>
        <p:spPr bwMode="auto">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pPr>
              <a:defRPr/>
            </a:pPr>
            <a:endParaRPr/>
          </a:p>
        </p:txBody>
      </p:sp>
      <p:sp>
        <p:nvSpPr>
          <p:cNvPr id="27" name="Google Shape;27;p6"/>
          <p:cNvSpPr txBox="1">
            <a:spLocks noGrp="1"/>
          </p:cNvSpPr>
          <p:nvPr>
            <p:ph type="sldNum" idx="12"/>
          </p:nvPr>
        </p:nvSpPr>
        <p:spPr bwMode="auto">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a:spcBef>
                <a:spcPts val="0"/>
              </a:spcBef>
              <a:spcAft>
                <a:spcPts val="0"/>
              </a:spcAft>
              <a:buNone/>
              <a:defRPr/>
            </a:pPr>
            <a:fld id="{00000000-1234-1234-1234-123412341234}" type="slidenum">
              <a:rPr lang="en-GB"/>
              <a:t>&lt;#&gt;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One column text" preserve="0" showMasterPhAnim="0" showMasterSp="1" userDrawn="1">
  <p:cSld name="ONE_COLUMN_TEXT">
    <p:spTree>
      <p:nvGrpSpPr>
        <p:cNvPr id="1" name=""/>
        <p:cNvGrpSpPr/>
        <p:nvPr/>
      </p:nvGrpSpPr>
      <p:grpSpPr bwMode="auto">
        <a:xfrm>
          <a:off x="0" y="0"/>
          <a:ext cx="0" cy="0"/>
          <a:chOff x="0" y="0"/>
          <a:chExt cx="0" cy="0"/>
        </a:xfrm>
      </p:grpSpPr>
      <p:sp>
        <p:nvSpPr>
          <p:cNvPr id="29" name="Google Shape;29;p7"/>
          <p:cNvSpPr txBox="1">
            <a:spLocks noGrp="1"/>
          </p:cNvSpPr>
          <p:nvPr>
            <p:ph type="title"/>
          </p:nvPr>
        </p:nvSpPr>
        <p:spPr bwMode="auto">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pPr>
              <a:defRPr/>
            </a:pPr>
            <a:endParaRPr/>
          </a:p>
        </p:txBody>
      </p:sp>
      <p:sp>
        <p:nvSpPr>
          <p:cNvPr id="30" name="Google Shape;30;p7"/>
          <p:cNvSpPr txBox="1">
            <a:spLocks noGrp="1"/>
          </p:cNvSpPr>
          <p:nvPr>
            <p:ph type="body" idx="1"/>
          </p:nvPr>
        </p:nvSpPr>
        <p:spPr bwMode="auto">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pPr>
              <a:defRPr/>
            </a:pPr>
            <a:endParaRPr/>
          </a:p>
        </p:txBody>
      </p:sp>
      <p:sp>
        <p:nvSpPr>
          <p:cNvPr id="31" name="Google Shape;31;p7"/>
          <p:cNvSpPr txBox="1">
            <a:spLocks noGrp="1"/>
          </p:cNvSpPr>
          <p:nvPr>
            <p:ph type="sldNum" idx="12"/>
          </p:nvPr>
        </p:nvSpPr>
        <p:spPr bwMode="auto">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a:spcBef>
                <a:spcPts val="0"/>
              </a:spcBef>
              <a:spcAft>
                <a:spcPts val="0"/>
              </a:spcAft>
              <a:buNone/>
              <a:defRPr/>
            </a:pPr>
            <a:fld id="{00000000-1234-1234-1234-123412341234}" type="slidenum">
              <a:rPr lang="en-GB"/>
              <a:t>&lt;#&gt;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Main point" preserve="0" showMasterPhAnim="0" showMasterSp="1" userDrawn="1">
  <p:cSld name="MAIN_POINT">
    <p:spTree>
      <p:nvGrpSpPr>
        <p:cNvPr id="1" name=""/>
        <p:cNvGrpSpPr/>
        <p:nvPr/>
      </p:nvGrpSpPr>
      <p:grpSpPr bwMode="auto">
        <a:xfrm>
          <a:off x="0" y="0"/>
          <a:ext cx="0" cy="0"/>
          <a:chOff x="0" y="0"/>
          <a:chExt cx="0" cy="0"/>
        </a:xfrm>
      </p:grpSpPr>
      <p:sp>
        <p:nvSpPr>
          <p:cNvPr id="33" name="Google Shape;33;p8"/>
          <p:cNvSpPr txBox="1">
            <a:spLocks noGrp="1"/>
          </p:cNvSpPr>
          <p:nvPr>
            <p:ph type="title"/>
          </p:nvPr>
        </p:nvSpPr>
        <p:spPr bwMode="auto">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pPr>
              <a:defRPr/>
            </a:pPr>
            <a:endParaRPr/>
          </a:p>
        </p:txBody>
      </p:sp>
      <p:sp>
        <p:nvSpPr>
          <p:cNvPr id="34" name="Google Shape;34;p8"/>
          <p:cNvSpPr txBox="1">
            <a:spLocks noGrp="1"/>
          </p:cNvSpPr>
          <p:nvPr>
            <p:ph type="sldNum" idx="12"/>
          </p:nvPr>
        </p:nvSpPr>
        <p:spPr bwMode="auto">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a:spcBef>
                <a:spcPts val="0"/>
              </a:spcBef>
              <a:spcAft>
                <a:spcPts val="0"/>
              </a:spcAft>
              <a:buNone/>
              <a:defRPr/>
            </a:pPr>
            <a:fld id="{00000000-1234-1234-1234-123412341234}" type="slidenum">
              <a:rPr lang="en-GB"/>
              <a:t>&lt;#&gt;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Section title and description" preserve="0" showMasterPhAnim="0" showMasterSp="1" userDrawn="1">
  <p:cSld name="SECTION_TITLE_AND_DESCRIPTION">
    <p:spTree>
      <p:nvGrpSpPr>
        <p:cNvPr id="1" name=""/>
        <p:cNvGrpSpPr/>
        <p:nvPr/>
      </p:nvGrpSpPr>
      <p:grpSpPr bwMode="auto">
        <a:xfrm>
          <a:off x="0" y="0"/>
          <a:ext cx="0" cy="0"/>
          <a:chOff x="0" y="0"/>
          <a:chExt cx="0" cy="0"/>
        </a:xfrm>
      </p:grpSpPr>
      <p:sp>
        <p:nvSpPr>
          <p:cNvPr id="36" name="Google Shape;36;p9"/>
          <p:cNvSpPr/>
          <p:nvPr/>
        </p:nvSpPr>
        <p:spPr bwMode="auto">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a:spcBef>
                <a:spcPts val="0"/>
              </a:spcBef>
              <a:spcAft>
                <a:spcPts val="0"/>
              </a:spcAft>
              <a:buNone/>
              <a:defRPr/>
            </a:pPr>
            <a:endParaRPr/>
          </a:p>
        </p:txBody>
      </p:sp>
      <p:sp>
        <p:nvSpPr>
          <p:cNvPr id="37" name="Google Shape;37;p9"/>
          <p:cNvSpPr txBox="1">
            <a:spLocks noGrp="1"/>
          </p:cNvSpPr>
          <p:nvPr>
            <p:ph type="title"/>
          </p:nvPr>
        </p:nvSpPr>
        <p:spPr bwMode="auto">
          <a:xfrm>
            <a:off x="265500" y="1233175"/>
            <a:ext cx="4045199"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pPr>
              <a:defRPr/>
            </a:pPr>
            <a:endParaRPr/>
          </a:p>
        </p:txBody>
      </p:sp>
      <p:sp>
        <p:nvSpPr>
          <p:cNvPr id="38" name="Google Shape;38;p9"/>
          <p:cNvSpPr txBox="1">
            <a:spLocks noGrp="1"/>
          </p:cNvSpPr>
          <p:nvPr>
            <p:ph type="subTitle" idx="1"/>
          </p:nvPr>
        </p:nvSpPr>
        <p:spPr bwMode="auto">
          <a:xfrm>
            <a:off x="265500" y="2803075"/>
            <a:ext cx="4045199" cy="1235099"/>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pPr>
              <a:defRPr/>
            </a:pPr>
            <a:endParaRPr/>
          </a:p>
        </p:txBody>
      </p:sp>
      <p:sp>
        <p:nvSpPr>
          <p:cNvPr id="39" name="Google Shape;39;p9"/>
          <p:cNvSpPr txBox="1">
            <a:spLocks noGrp="1"/>
          </p:cNvSpPr>
          <p:nvPr>
            <p:ph type="body" idx="2"/>
          </p:nvPr>
        </p:nvSpPr>
        <p:spPr bwMode="auto">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pPr>
              <a:defRPr/>
            </a:pPr>
            <a:endParaRPr/>
          </a:p>
        </p:txBody>
      </p:sp>
      <p:sp>
        <p:nvSpPr>
          <p:cNvPr id="40" name="Google Shape;40;p9"/>
          <p:cNvSpPr txBox="1">
            <a:spLocks noGrp="1"/>
          </p:cNvSpPr>
          <p:nvPr>
            <p:ph type="sldNum" idx="12"/>
          </p:nvPr>
        </p:nvSpPr>
        <p:spPr bwMode="auto">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a:spcBef>
                <a:spcPts val="0"/>
              </a:spcBef>
              <a:spcAft>
                <a:spcPts val="0"/>
              </a:spcAft>
              <a:buNone/>
              <a:defRPr/>
            </a:pPr>
            <a:fld id="{00000000-1234-1234-1234-123412341234}" type="slidenum">
              <a:rPr lang="en-GB"/>
              <a:t>&lt;#&gt;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Caption" preserve="0" showMasterPhAnim="0" showMasterSp="1" userDrawn="1">
  <p:cSld name="CAPTION_ONLY">
    <p:spTree>
      <p:nvGrpSpPr>
        <p:cNvPr id="1" name=""/>
        <p:cNvGrpSpPr/>
        <p:nvPr/>
      </p:nvGrpSpPr>
      <p:grpSpPr bwMode="auto">
        <a:xfrm>
          <a:off x="0" y="0"/>
          <a:ext cx="0" cy="0"/>
          <a:chOff x="0" y="0"/>
          <a:chExt cx="0" cy="0"/>
        </a:xfrm>
      </p:grpSpPr>
      <p:sp>
        <p:nvSpPr>
          <p:cNvPr id="42" name="Google Shape;42;p10"/>
          <p:cNvSpPr txBox="1">
            <a:spLocks noGrp="1"/>
          </p:cNvSpPr>
          <p:nvPr>
            <p:ph type="body" idx="1"/>
          </p:nvPr>
        </p:nvSpPr>
        <p:spPr bwMode="auto">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pPr>
              <a:defRPr/>
            </a:pPr>
            <a:endParaRPr/>
          </a:p>
        </p:txBody>
      </p:sp>
      <p:sp>
        <p:nvSpPr>
          <p:cNvPr id="43" name="Google Shape;43;p10"/>
          <p:cNvSpPr txBox="1">
            <a:spLocks noGrp="1"/>
          </p:cNvSpPr>
          <p:nvPr>
            <p:ph type="sldNum" idx="12"/>
          </p:nvPr>
        </p:nvSpPr>
        <p:spPr bwMode="auto">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a:spcBef>
                <a:spcPts val="0"/>
              </a:spcBef>
              <a:spcAft>
                <a:spcPts val="0"/>
              </a:spcAft>
              <a:buNone/>
              <a:defRPr/>
            </a:pPr>
            <a:fld id="{00000000-1234-1234-1234-123412341234}" type="slidenum">
              <a:rPr lang="en-GB"/>
              <a:t>&lt;#&gt;</a:t>
            </a:fld>
            <a:endParaRPr/>
          </a:p>
        </p:txBody>
      </p:sp>
    </p:spTree>
  </p:cSld>
  <p:clrMapOvr>
    <a:masterClrMapping/>
  </p:clrMapOvr>
</p:sldLayout>
</file>

<file path=ppt/slideMasters/_rels/slideMaster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_rels/slideMaster2.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theme" Target="../theme/theme2.xml"/><Relationship Id="rId5" Type="http://schemas.openxmlformats.org/officeDocument/2006/relationships/image" Target="../media/image1.png"/></Relationships>
</file>

<file path=ppt/slideMasters/_rels/slideMaster3.xml.rels><?xml version="1.0" encoding="UTF-8" standalone="yes"?><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slideLayout" Target="../slideLayouts/slideLayout16.xml"/><Relationship Id="rId3" Type="http://schemas.openxmlformats.org/officeDocument/2006/relationships/slideLayout" Target="../slideLayouts/slideLayout17.xml"/><Relationship Id="rId4" Type="http://schemas.openxmlformats.org/officeDocument/2006/relationships/slideLayout" Target="../slideLayouts/slideLayout18.xml"/><Relationship Id="rId5" Type="http://schemas.openxmlformats.org/officeDocument/2006/relationships/slideLayout" Target="../slideLayouts/slideLayout19.xml"/><Relationship Id="rId6" Type="http://schemas.openxmlformats.org/officeDocument/2006/relationships/slideLayout" Target="../slideLayouts/slideLayout20.xml"/><Relationship Id="rId7" Type="http://schemas.openxmlformats.org/officeDocument/2006/relationships/slideLayout" Target="../slideLayouts/slideLayout21.xml"/><Relationship Id="rId8" Type="http://schemas.openxmlformats.org/officeDocument/2006/relationships/slideLayout" Target="../slideLayouts/slideLayout22.xml"/><Relationship Id="rId9" Type="http://schemas.openxmlformats.org/officeDocument/2006/relationships/slideLayout" Target="../slideLayouts/slideLayout23.xml"/><Relationship Id="rId10" Type="http://schemas.openxmlformats.org/officeDocument/2006/relationships/slideLayout" Target="../slideLayouts/slideLayout24.xml"/><Relationship Id="rId11" Type="http://schemas.openxmlformats.org/officeDocument/2006/relationships/slideLayout" Target="../slideLayouts/slideLayout25.xml"/><Relationship Id="rId12" Type="http://schemas.openxmlformats.org/officeDocument/2006/relationships/slideLayout" Target="../slideLayouts/slideLayout26.xml"/><Relationship Id="rId13"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reserve="0">
  <p:cSld name="simple-light-2">
    <p:bg>
      <p:bgPr shadeToTitle="0">
        <a:solidFill>
          <a:schemeClr val="lt1"/>
        </a:solidFill>
      </p:bgPr>
    </p:bg>
    <p:spTree>
      <p:nvGrpSpPr>
        <p:cNvPr id="1" name=""/>
        <p:cNvGrpSpPr/>
        <p:nvPr/>
      </p:nvGrpSpPr>
      <p:grpSpPr bwMode="auto">
        <a:xfrm>
          <a:off x="0" y="0"/>
          <a:ext cx="0" cy="0"/>
          <a:chOff x="0" y="0"/>
          <a:chExt cx="0" cy="0"/>
        </a:xfrm>
      </p:grpSpPr>
      <p:sp>
        <p:nvSpPr>
          <p:cNvPr id="6" name="Google Shape;6;p1"/>
          <p:cNvSpPr txBox="1">
            <a:spLocks noGrp="1"/>
          </p:cNvSpPr>
          <p:nvPr>
            <p:ph type="title"/>
          </p:nvPr>
        </p:nvSpPr>
        <p:spPr bwMode="auto">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pPr>
              <a:defRPr/>
            </a:pPr>
            <a:endParaRPr/>
          </a:p>
        </p:txBody>
      </p:sp>
      <p:sp>
        <p:nvSpPr>
          <p:cNvPr id="7" name="Google Shape;7;p1"/>
          <p:cNvSpPr txBox="1">
            <a:spLocks noGrp="1"/>
          </p:cNvSpPr>
          <p:nvPr>
            <p:ph type="body" idx="1"/>
          </p:nvPr>
        </p:nvSpPr>
        <p:spPr bwMode="auto">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4999"/>
              </a:lnSpc>
              <a:spcBef>
                <a:spcPts val="0"/>
              </a:spcBef>
              <a:spcAft>
                <a:spcPts val="0"/>
              </a:spcAft>
              <a:buClr>
                <a:schemeClr val="dk2"/>
              </a:buClr>
              <a:buSzPts val="1800"/>
              <a:buChar char="●"/>
              <a:defRPr sz="1800">
                <a:solidFill>
                  <a:schemeClr val="dk2"/>
                </a:solidFill>
              </a:defRPr>
            </a:lvl1pPr>
            <a:lvl2pPr marL="914400" lvl="1" indent="-317500">
              <a:lnSpc>
                <a:spcPct val="114999"/>
              </a:lnSpc>
              <a:spcBef>
                <a:spcPts val="0"/>
              </a:spcBef>
              <a:spcAft>
                <a:spcPts val="0"/>
              </a:spcAft>
              <a:buClr>
                <a:schemeClr val="dk2"/>
              </a:buClr>
              <a:buSzPts val="1400"/>
              <a:buChar char="○"/>
              <a:defRPr>
                <a:solidFill>
                  <a:schemeClr val="dk2"/>
                </a:solidFill>
              </a:defRPr>
            </a:lvl2pPr>
            <a:lvl3pPr marL="1371600" lvl="2" indent="-317500">
              <a:lnSpc>
                <a:spcPct val="114999"/>
              </a:lnSpc>
              <a:spcBef>
                <a:spcPts val="0"/>
              </a:spcBef>
              <a:spcAft>
                <a:spcPts val="0"/>
              </a:spcAft>
              <a:buClr>
                <a:schemeClr val="dk2"/>
              </a:buClr>
              <a:buSzPts val="1400"/>
              <a:buChar char="■"/>
              <a:defRPr>
                <a:solidFill>
                  <a:schemeClr val="dk2"/>
                </a:solidFill>
              </a:defRPr>
            </a:lvl3pPr>
            <a:lvl4pPr marL="1828800" lvl="3" indent="-317500">
              <a:lnSpc>
                <a:spcPct val="114999"/>
              </a:lnSpc>
              <a:spcBef>
                <a:spcPts val="0"/>
              </a:spcBef>
              <a:spcAft>
                <a:spcPts val="0"/>
              </a:spcAft>
              <a:buClr>
                <a:schemeClr val="dk2"/>
              </a:buClr>
              <a:buSzPts val="1400"/>
              <a:buChar char="●"/>
              <a:defRPr>
                <a:solidFill>
                  <a:schemeClr val="dk2"/>
                </a:solidFill>
              </a:defRPr>
            </a:lvl4pPr>
            <a:lvl5pPr marL="2286000" lvl="4" indent="-317500">
              <a:lnSpc>
                <a:spcPct val="114999"/>
              </a:lnSpc>
              <a:spcBef>
                <a:spcPts val="0"/>
              </a:spcBef>
              <a:spcAft>
                <a:spcPts val="0"/>
              </a:spcAft>
              <a:buClr>
                <a:schemeClr val="dk2"/>
              </a:buClr>
              <a:buSzPts val="1400"/>
              <a:buChar char="○"/>
              <a:defRPr>
                <a:solidFill>
                  <a:schemeClr val="dk2"/>
                </a:solidFill>
              </a:defRPr>
            </a:lvl5pPr>
            <a:lvl6pPr marL="2743200" lvl="5" indent="-317500">
              <a:lnSpc>
                <a:spcPct val="114999"/>
              </a:lnSpc>
              <a:spcBef>
                <a:spcPts val="0"/>
              </a:spcBef>
              <a:spcAft>
                <a:spcPts val="0"/>
              </a:spcAft>
              <a:buClr>
                <a:schemeClr val="dk2"/>
              </a:buClr>
              <a:buSzPts val="1400"/>
              <a:buChar char="■"/>
              <a:defRPr>
                <a:solidFill>
                  <a:schemeClr val="dk2"/>
                </a:solidFill>
              </a:defRPr>
            </a:lvl6pPr>
            <a:lvl7pPr marL="3200400" lvl="6" indent="-317500">
              <a:lnSpc>
                <a:spcPct val="114999"/>
              </a:lnSpc>
              <a:spcBef>
                <a:spcPts val="0"/>
              </a:spcBef>
              <a:spcAft>
                <a:spcPts val="0"/>
              </a:spcAft>
              <a:buClr>
                <a:schemeClr val="dk2"/>
              </a:buClr>
              <a:buSzPts val="1400"/>
              <a:buChar char="●"/>
              <a:defRPr>
                <a:solidFill>
                  <a:schemeClr val="dk2"/>
                </a:solidFill>
              </a:defRPr>
            </a:lvl7pPr>
            <a:lvl8pPr marL="3657600" lvl="7" indent="-317500">
              <a:lnSpc>
                <a:spcPct val="114999"/>
              </a:lnSpc>
              <a:spcBef>
                <a:spcPts val="0"/>
              </a:spcBef>
              <a:spcAft>
                <a:spcPts val="0"/>
              </a:spcAft>
              <a:buClr>
                <a:schemeClr val="dk2"/>
              </a:buClr>
              <a:buSzPts val="1400"/>
              <a:buChar char="○"/>
              <a:defRPr>
                <a:solidFill>
                  <a:schemeClr val="dk2"/>
                </a:solidFill>
              </a:defRPr>
            </a:lvl8pPr>
            <a:lvl9pPr marL="4114800" lvl="8" indent="-317500">
              <a:lnSpc>
                <a:spcPct val="114999"/>
              </a:lnSpc>
              <a:spcBef>
                <a:spcPts val="0"/>
              </a:spcBef>
              <a:spcAft>
                <a:spcPts val="0"/>
              </a:spcAft>
              <a:buClr>
                <a:schemeClr val="dk2"/>
              </a:buClr>
              <a:buSzPts val="1400"/>
              <a:buChar char="■"/>
              <a:defRPr>
                <a:solidFill>
                  <a:schemeClr val="dk2"/>
                </a:solidFill>
              </a:defRPr>
            </a:lvl9pPr>
          </a:lstStyle>
          <a:p>
            <a:pPr>
              <a:defRPr/>
            </a:pPr>
            <a:endParaRPr/>
          </a:p>
        </p:txBody>
      </p:sp>
      <p:sp>
        <p:nvSpPr>
          <p:cNvPr id="8" name="Google Shape;8;p1"/>
          <p:cNvSpPr txBox="1">
            <a:spLocks noGrp="1"/>
          </p:cNvSpPr>
          <p:nvPr>
            <p:ph type="sldNum" idx="12"/>
          </p:nvPr>
        </p:nvSpPr>
        <p:spPr bwMode="auto">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a:spcBef>
                <a:spcPts val="0"/>
              </a:spcBef>
              <a:spcAft>
                <a:spcPts val="0"/>
              </a:spcAft>
              <a:buNone/>
              <a:defRPr/>
            </a:pPr>
            <a:fld id="{00000000-1234-1234-1234-123412341234}" type="slidenum">
              <a:rPr lang="en-GB"/>
              <a:t>&lt;#&gt;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marR="0" lvl="0" algn="l">
        <a:lnSpc>
          <a:spcPct val="100000"/>
        </a:lnSpc>
        <a:spcBef>
          <a:spcPts val="0"/>
        </a:spcBef>
        <a:spcAft>
          <a:spcPts val="0"/>
        </a:spcAft>
      </a:defPPr>
      <a:lvl1pPr marR="0" lvl="0"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1pPr>
      <a:lvl2pPr marR="0" lvl="1"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p:titleStyle>
    <p:bodyStyle>
      <a:defPPr marR="0" lvl="0" algn="l">
        <a:lnSpc>
          <a:spcPct val="100000"/>
        </a:lnSpc>
        <a:spcBef>
          <a:spcPts val="0"/>
        </a:spcBef>
        <a:spcAft>
          <a:spcPts val="0"/>
        </a:spcAft>
      </a:defPPr>
      <a:lvl1pPr marR="0" lvl="0"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1pPr>
      <a:lvl2pPr marR="0" lvl="1"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p:bodyStyle>
    <p:otherStyle>
      <a:defPPr marR="0" lvl="0" algn="l">
        <a:lnSpc>
          <a:spcPct val="100000"/>
        </a:lnSpc>
        <a:spcBef>
          <a:spcPts val="0"/>
        </a:spcBef>
        <a:spcAft>
          <a:spcPts val="0"/>
        </a:spcAft>
      </a:defPPr>
      <a:lvl1pPr marR="0" lvl="0"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1pPr>
      <a:lvl2pPr marR="0" lvl="1"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reserve="0">
  <p:cSld name="">
    <p:bg>
      <p:bgPr shadeToTitle="0">
        <a:blipFill>
          <a:blip r:embed="rId5">
            <a:alphaModFix/>
          </a:blip>
          <a:stretch/>
        </a:blipFill>
      </p:bgPr>
    </p:bg>
    <p:spTree>
      <p:nvGrpSpPr>
        <p:cNvPr id="1" name=""/>
        <p:cNvGrpSpPr/>
        <p:nvPr/>
      </p:nvGrpSpPr>
      <p:grpSpPr bwMode="auto">
        <a:xfrm>
          <a:off x="0" y="0"/>
          <a:ext cx="0" cy="0"/>
          <a:chOff x="0" y="0"/>
          <a:chExt cx="0" cy="0"/>
        </a:xfrm>
      </p:grpSpPr>
      <p:sp>
        <p:nvSpPr>
          <p:cNvPr id="51" name="Google Shape;51;p13"/>
          <p:cNvSpPr txBox="1">
            <a:spLocks noGrp="1"/>
          </p:cNvSpPr>
          <p:nvPr>
            <p:ph type="title"/>
          </p:nvPr>
        </p:nvSpPr>
        <p:spPr bwMode="auto">
          <a:xfrm>
            <a:off x="2410190" y="645365"/>
            <a:ext cx="7315200" cy="1377554"/>
          </a:xfrm>
          <a:prstGeom prst="rect">
            <a:avLst/>
          </a:prstGeom>
          <a:noFill/>
          <a:ln>
            <a:noFill/>
          </a:ln>
        </p:spPr>
        <p:txBody>
          <a:bodyPr spcFirstLastPara="1" wrap="square" lIns="19050" tIns="19050" rIns="19050" bIns="19050" anchor="b" anchorCtr="0">
            <a:normAutofit/>
          </a:bodyPr>
          <a:lstStyle>
            <a:lvl1pPr marR="0" lvl="0" algn="l">
              <a:lnSpc>
                <a:spcPct val="80000"/>
              </a:lnSpc>
              <a:spcBef>
                <a:spcPts val="0"/>
              </a:spcBef>
              <a:spcAft>
                <a:spcPts val="0"/>
              </a:spcAft>
              <a:buClr>
                <a:srgbClr val="000000"/>
              </a:buClr>
              <a:buSzPts val="3400"/>
              <a:buFont typeface="Arial"/>
              <a:buNone/>
              <a:defRPr sz="3400" b="0" i="0" u="none" strike="noStrike" cap="none">
                <a:solidFill>
                  <a:srgbClr val="000000"/>
                </a:solidFill>
                <a:latin typeface="Arial"/>
                <a:ea typeface="Arial"/>
                <a:cs typeface="Arial"/>
              </a:defRPr>
            </a:lvl1pPr>
            <a:lvl2pPr marR="0" lvl="1" algn="l">
              <a:lnSpc>
                <a:spcPct val="80000"/>
              </a:lnSpc>
              <a:spcBef>
                <a:spcPts val="0"/>
              </a:spcBef>
              <a:spcAft>
                <a:spcPts val="0"/>
              </a:spcAft>
              <a:buClr>
                <a:srgbClr val="000000"/>
              </a:buClr>
              <a:buSzPts val="3400"/>
              <a:buFont typeface="Arial"/>
              <a:buNone/>
              <a:defRPr sz="3400" b="0" i="0" u="none" strike="noStrike" cap="none">
                <a:solidFill>
                  <a:srgbClr val="000000"/>
                </a:solidFill>
                <a:latin typeface="Arial"/>
                <a:ea typeface="Arial"/>
                <a:cs typeface="Arial"/>
              </a:defRPr>
            </a:lvl2pPr>
            <a:lvl3pPr marR="0" lvl="2" algn="l">
              <a:lnSpc>
                <a:spcPct val="80000"/>
              </a:lnSpc>
              <a:spcBef>
                <a:spcPts val="0"/>
              </a:spcBef>
              <a:spcAft>
                <a:spcPts val="0"/>
              </a:spcAft>
              <a:buClr>
                <a:srgbClr val="000000"/>
              </a:buClr>
              <a:buSzPts val="3400"/>
              <a:buFont typeface="Arial"/>
              <a:buNone/>
              <a:defRPr sz="3400" b="0" i="0" u="none" strike="noStrike" cap="none">
                <a:solidFill>
                  <a:srgbClr val="000000"/>
                </a:solidFill>
                <a:latin typeface="Arial"/>
                <a:ea typeface="Arial"/>
                <a:cs typeface="Arial"/>
              </a:defRPr>
            </a:lvl3pPr>
            <a:lvl4pPr marR="0" lvl="3" algn="l">
              <a:lnSpc>
                <a:spcPct val="80000"/>
              </a:lnSpc>
              <a:spcBef>
                <a:spcPts val="0"/>
              </a:spcBef>
              <a:spcAft>
                <a:spcPts val="0"/>
              </a:spcAft>
              <a:buClr>
                <a:srgbClr val="000000"/>
              </a:buClr>
              <a:buSzPts val="3400"/>
              <a:buFont typeface="Arial"/>
              <a:buNone/>
              <a:defRPr sz="3400" b="0" i="0" u="none" strike="noStrike" cap="none">
                <a:solidFill>
                  <a:srgbClr val="000000"/>
                </a:solidFill>
                <a:latin typeface="Arial"/>
                <a:ea typeface="Arial"/>
                <a:cs typeface="Arial"/>
              </a:defRPr>
            </a:lvl4pPr>
            <a:lvl5pPr marR="0" lvl="4" algn="l">
              <a:lnSpc>
                <a:spcPct val="80000"/>
              </a:lnSpc>
              <a:spcBef>
                <a:spcPts val="0"/>
              </a:spcBef>
              <a:spcAft>
                <a:spcPts val="0"/>
              </a:spcAft>
              <a:buClr>
                <a:srgbClr val="000000"/>
              </a:buClr>
              <a:buSzPts val="3400"/>
              <a:buFont typeface="Arial"/>
              <a:buNone/>
              <a:defRPr sz="3400" b="0" i="0" u="none" strike="noStrike" cap="none">
                <a:solidFill>
                  <a:srgbClr val="000000"/>
                </a:solidFill>
                <a:latin typeface="Arial"/>
                <a:ea typeface="Arial"/>
                <a:cs typeface="Arial"/>
              </a:defRPr>
            </a:lvl5pPr>
            <a:lvl6pPr marR="0" lvl="5" algn="l">
              <a:lnSpc>
                <a:spcPct val="80000"/>
              </a:lnSpc>
              <a:spcBef>
                <a:spcPts val="0"/>
              </a:spcBef>
              <a:spcAft>
                <a:spcPts val="0"/>
              </a:spcAft>
              <a:buClr>
                <a:srgbClr val="000000"/>
              </a:buClr>
              <a:buSzPts val="3400"/>
              <a:buFont typeface="Arial"/>
              <a:buNone/>
              <a:defRPr sz="3400" b="0" i="0" u="none" strike="noStrike" cap="none">
                <a:solidFill>
                  <a:srgbClr val="000000"/>
                </a:solidFill>
                <a:latin typeface="Arial"/>
                <a:ea typeface="Arial"/>
                <a:cs typeface="Arial"/>
              </a:defRPr>
            </a:lvl6pPr>
            <a:lvl7pPr marR="0" lvl="6" algn="l">
              <a:lnSpc>
                <a:spcPct val="80000"/>
              </a:lnSpc>
              <a:spcBef>
                <a:spcPts val="0"/>
              </a:spcBef>
              <a:spcAft>
                <a:spcPts val="0"/>
              </a:spcAft>
              <a:buClr>
                <a:srgbClr val="000000"/>
              </a:buClr>
              <a:buSzPts val="3400"/>
              <a:buFont typeface="Arial"/>
              <a:buNone/>
              <a:defRPr sz="3400" b="0" i="0" u="none" strike="noStrike" cap="none">
                <a:solidFill>
                  <a:srgbClr val="000000"/>
                </a:solidFill>
                <a:latin typeface="Arial"/>
                <a:ea typeface="Arial"/>
                <a:cs typeface="Arial"/>
              </a:defRPr>
            </a:lvl7pPr>
            <a:lvl8pPr marR="0" lvl="7" algn="l">
              <a:lnSpc>
                <a:spcPct val="80000"/>
              </a:lnSpc>
              <a:spcBef>
                <a:spcPts val="0"/>
              </a:spcBef>
              <a:spcAft>
                <a:spcPts val="0"/>
              </a:spcAft>
              <a:buClr>
                <a:srgbClr val="000000"/>
              </a:buClr>
              <a:buSzPts val="3400"/>
              <a:buFont typeface="Arial"/>
              <a:buNone/>
              <a:defRPr sz="3400" b="0" i="0" u="none" strike="noStrike" cap="none">
                <a:solidFill>
                  <a:srgbClr val="000000"/>
                </a:solidFill>
                <a:latin typeface="Arial"/>
                <a:ea typeface="Arial"/>
                <a:cs typeface="Arial"/>
              </a:defRPr>
            </a:lvl8pPr>
            <a:lvl9pPr marR="0" lvl="8" algn="l">
              <a:lnSpc>
                <a:spcPct val="80000"/>
              </a:lnSpc>
              <a:spcBef>
                <a:spcPts val="0"/>
              </a:spcBef>
              <a:spcAft>
                <a:spcPts val="0"/>
              </a:spcAft>
              <a:buClr>
                <a:srgbClr val="000000"/>
              </a:buClr>
              <a:buSzPts val="3400"/>
              <a:buFont typeface="Arial"/>
              <a:buNone/>
              <a:defRPr sz="3400" b="0" i="0" u="none" strike="noStrike" cap="none">
                <a:solidFill>
                  <a:srgbClr val="000000"/>
                </a:solidFill>
                <a:latin typeface="Arial"/>
                <a:ea typeface="Arial"/>
                <a:cs typeface="Arial"/>
              </a:defRPr>
            </a:lvl9pPr>
          </a:lstStyle>
          <a:p>
            <a:pPr>
              <a:defRPr/>
            </a:pPr>
            <a:endParaRPr/>
          </a:p>
        </p:txBody>
      </p:sp>
      <p:sp>
        <p:nvSpPr>
          <p:cNvPr id="52" name="Google Shape;52;p13"/>
          <p:cNvSpPr txBox="1">
            <a:spLocks noGrp="1"/>
          </p:cNvSpPr>
          <p:nvPr>
            <p:ph type="body" idx="1"/>
          </p:nvPr>
        </p:nvSpPr>
        <p:spPr bwMode="auto">
          <a:xfrm>
            <a:off x="1842832" y="4698077"/>
            <a:ext cx="5715001" cy="238868"/>
          </a:xfrm>
          <a:prstGeom prst="rect">
            <a:avLst/>
          </a:prstGeom>
          <a:noFill/>
          <a:ln>
            <a:noFill/>
          </a:ln>
        </p:spPr>
        <p:txBody>
          <a:bodyPr spcFirstLastPara="1" wrap="square" lIns="17150" tIns="17150" rIns="17150" bIns="17150" anchor="t" anchorCtr="0">
            <a:normAutofit/>
          </a:bodyPr>
          <a:lstStyle>
            <a:lvl1pPr marL="457200" marR="0" lvl="0" indent="-228600" algn="l">
              <a:lnSpc>
                <a:spcPct val="100000"/>
              </a:lnSpc>
              <a:spcBef>
                <a:spcPts val="0"/>
              </a:spcBef>
              <a:spcAft>
                <a:spcPts val="0"/>
              </a:spcAft>
              <a:buClr>
                <a:srgbClr val="FFFFFF"/>
              </a:buClr>
              <a:buSzPts val="1400"/>
              <a:buFont typeface="Arial"/>
              <a:buNone/>
              <a:defRPr sz="1400" b="0" i="0" u="none" strike="noStrike" cap="none">
                <a:solidFill>
                  <a:srgbClr val="FFFFFF"/>
                </a:solidFill>
                <a:latin typeface="Arial"/>
                <a:ea typeface="Arial"/>
                <a:cs typeface="Arial"/>
              </a:defRPr>
            </a:lvl1pPr>
            <a:lvl2pPr marL="914400" marR="0" lvl="1" indent="-336550" algn="l">
              <a:lnSpc>
                <a:spcPct val="100000"/>
              </a:lnSpc>
              <a:spcBef>
                <a:spcPts val="0"/>
              </a:spcBef>
              <a:spcAft>
                <a:spcPts val="0"/>
              </a:spcAft>
              <a:buClr>
                <a:srgbClr val="FFFFFF"/>
              </a:buClr>
              <a:buSzPts val="1700"/>
              <a:buFont typeface="Arial"/>
              <a:buChar char="•"/>
              <a:defRPr sz="1400" b="0" i="0" u="none" strike="noStrike" cap="none">
                <a:solidFill>
                  <a:srgbClr val="FFFFFF"/>
                </a:solidFill>
                <a:latin typeface="Arial"/>
                <a:ea typeface="Arial"/>
                <a:cs typeface="Arial"/>
              </a:defRPr>
            </a:lvl2pPr>
            <a:lvl3pPr marL="1371600" marR="0" lvl="2" indent="-336550" algn="l">
              <a:lnSpc>
                <a:spcPct val="100000"/>
              </a:lnSpc>
              <a:spcBef>
                <a:spcPts val="0"/>
              </a:spcBef>
              <a:spcAft>
                <a:spcPts val="0"/>
              </a:spcAft>
              <a:buClr>
                <a:srgbClr val="FFFFFF"/>
              </a:buClr>
              <a:buSzPts val="1700"/>
              <a:buFont typeface="Arial"/>
              <a:buChar char="•"/>
              <a:defRPr sz="1400" b="0" i="0" u="none" strike="noStrike" cap="none">
                <a:solidFill>
                  <a:srgbClr val="FFFFFF"/>
                </a:solidFill>
                <a:latin typeface="Arial"/>
                <a:ea typeface="Arial"/>
                <a:cs typeface="Arial"/>
              </a:defRPr>
            </a:lvl3pPr>
            <a:lvl4pPr marL="1828800" marR="0" lvl="3" indent="-336550" algn="l">
              <a:lnSpc>
                <a:spcPct val="100000"/>
              </a:lnSpc>
              <a:spcBef>
                <a:spcPts val="0"/>
              </a:spcBef>
              <a:spcAft>
                <a:spcPts val="0"/>
              </a:spcAft>
              <a:buClr>
                <a:srgbClr val="FFFFFF"/>
              </a:buClr>
              <a:buSzPts val="1700"/>
              <a:buFont typeface="Arial"/>
              <a:buChar char="•"/>
              <a:defRPr sz="1400" b="0" i="0" u="none" strike="noStrike" cap="none">
                <a:solidFill>
                  <a:srgbClr val="FFFFFF"/>
                </a:solidFill>
                <a:latin typeface="Arial"/>
                <a:ea typeface="Arial"/>
                <a:cs typeface="Arial"/>
              </a:defRPr>
            </a:lvl4pPr>
            <a:lvl5pPr marL="2286000" marR="0" lvl="4" indent="-336550" algn="l">
              <a:lnSpc>
                <a:spcPct val="100000"/>
              </a:lnSpc>
              <a:spcBef>
                <a:spcPts val="0"/>
              </a:spcBef>
              <a:spcAft>
                <a:spcPts val="0"/>
              </a:spcAft>
              <a:buClr>
                <a:srgbClr val="FFFFFF"/>
              </a:buClr>
              <a:buSzPts val="1700"/>
              <a:buFont typeface="Arial"/>
              <a:buChar char="•"/>
              <a:defRPr sz="1400" b="0" i="0" u="none" strike="noStrike" cap="none">
                <a:solidFill>
                  <a:srgbClr val="FFFFFF"/>
                </a:solidFill>
                <a:latin typeface="Arial"/>
                <a:ea typeface="Arial"/>
                <a:cs typeface="Arial"/>
              </a:defRPr>
            </a:lvl5pPr>
            <a:lvl6pPr marL="2743200" marR="0" lvl="5" indent="-336550" algn="l">
              <a:lnSpc>
                <a:spcPct val="100000"/>
              </a:lnSpc>
              <a:spcBef>
                <a:spcPts val="0"/>
              </a:spcBef>
              <a:spcAft>
                <a:spcPts val="0"/>
              </a:spcAft>
              <a:buClr>
                <a:srgbClr val="FFFFFF"/>
              </a:buClr>
              <a:buSzPts val="1700"/>
              <a:buFont typeface="Arial"/>
              <a:buChar char="•"/>
              <a:defRPr sz="1400" b="0" i="0" u="none" strike="noStrike" cap="none">
                <a:solidFill>
                  <a:srgbClr val="FFFFFF"/>
                </a:solidFill>
                <a:latin typeface="Arial"/>
                <a:ea typeface="Arial"/>
                <a:cs typeface="Arial"/>
              </a:defRPr>
            </a:lvl6pPr>
            <a:lvl7pPr marL="3200400" marR="0" lvl="6" indent="-336550" algn="l">
              <a:lnSpc>
                <a:spcPct val="100000"/>
              </a:lnSpc>
              <a:spcBef>
                <a:spcPts val="0"/>
              </a:spcBef>
              <a:spcAft>
                <a:spcPts val="0"/>
              </a:spcAft>
              <a:buClr>
                <a:srgbClr val="FFFFFF"/>
              </a:buClr>
              <a:buSzPts val="1700"/>
              <a:buFont typeface="Arial"/>
              <a:buChar char="•"/>
              <a:defRPr sz="1400" b="0" i="0" u="none" strike="noStrike" cap="none">
                <a:solidFill>
                  <a:srgbClr val="FFFFFF"/>
                </a:solidFill>
                <a:latin typeface="Arial"/>
                <a:ea typeface="Arial"/>
                <a:cs typeface="Arial"/>
              </a:defRPr>
            </a:lvl7pPr>
            <a:lvl8pPr marL="3657600" marR="0" lvl="7" indent="-336550" algn="l">
              <a:lnSpc>
                <a:spcPct val="100000"/>
              </a:lnSpc>
              <a:spcBef>
                <a:spcPts val="0"/>
              </a:spcBef>
              <a:spcAft>
                <a:spcPts val="0"/>
              </a:spcAft>
              <a:buClr>
                <a:srgbClr val="FFFFFF"/>
              </a:buClr>
              <a:buSzPts val="1700"/>
              <a:buFont typeface="Arial"/>
              <a:buChar char="•"/>
              <a:defRPr sz="1400" b="0" i="0" u="none" strike="noStrike" cap="none">
                <a:solidFill>
                  <a:srgbClr val="FFFFFF"/>
                </a:solidFill>
                <a:latin typeface="Arial"/>
                <a:ea typeface="Arial"/>
                <a:cs typeface="Arial"/>
              </a:defRPr>
            </a:lvl8pPr>
            <a:lvl9pPr marL="4114800" marR="0" lvl="8" indent="-336550" algn="l">
              <a:lnSpc>
                <a:spcPct val="100000"/>
              </a:lnSpc>
              <a:spcBef>
                <a:spcPts val="0"/>
              </a:spcBef>
              <a:spcAft>
                <a:spcPts val="0"/>
              </a:spcAft>
              <a:buClr>
                <a:srgbClr val="FFFFFF"/>
              </a:buClr>
              <a:buSzPts val="1700"/>
              <a:buFont typeface="Arial"/>
              <a:buChar char="•"/>
              <a:defRPr sz="1400" b="0" i="0" u="none" strike="noStrike" cap="none">
                <a:solidFill>
                  <a:srgbClr val="FFFFFF"/>
                </a:solidFill>
                <a:latin typeface="Arial"/>
                <a:ea typeface="Arial"/>
                <a:cs typeface="Arial"/>
              </a:defRPr>
            </a:lvl9pPr>
          </a:lstStyle>
          <a:p>
            <a:pPr>
              <a:defRPr/>
            </a:pPr>
            <a:endParaRPr/>
          </a:p>
        </p:txBody>
      </p:sp>
      <p:sp>
        <p:nvSpPr>
          <p:cNvPr id="53" name="Google Shape;53;p13"/>
          <p:cNvSpPr txBox="1">
            <a:spLocks noGrp="1"/>
          </p:cNvSpPr>
          <p:nvPr>
            <p:ph type="sldNum" idx="12"/>
          </p:nvPr>
        </p:nvSpPr>
        <p:spPr bwMode="auto">
          <a:xfrm>
            <a:off x="4500563" y="4905375"/>
            <a:ext cx="138189" cy="140475"/>
          </a:xfrm>
          <a:prstGeom prst="rect">
            <a:avLst/>
          </a:prstGeom>
          <a:noFill/>
          <a:ln>
            <a:noFill/>
          </a:ln>
        </p:spPr>
        <p:txBody>
          <a:bodyPr spcFirstLastPara="1" wrap="square" lIns="19050" tIns="19050" rIns="19050" bIns="19050" anchor="b" anchorCtr="0">
            <a:spAutoFit/>
          </a:bodyPr>
          <a:lstStyle>
            <a:lvl1pPr marL="0" marR="0" lvl="0" indent="0" algn="ctr">
              <a:lnSpc>
                <a:spcPct val="100000"/>
              </a:lnSpc>
              <a:spcBef>
                <a:spcPts val="0"/>
              </a:spcBef>
              <a:spcAft>
                <a:spcPts val="0"/>
              </a:spcAft>
              <a:buClr>
                <a:srgbClr val="000000"/>
              </a:buClr>
              <a:buSzPts val="700"/>
              <a:buFont typeface="Helvetica Neue"/>
              <a:buNone/>
              <a:defRPr sz="700" b="0" i="0" u="none" strike="noStrike" cap="none">
                <a:solidFill>
                  <a:srgbClr val="000000"/>
                </a:solidFill>
                <a:latin typeface="Helvetica Neue"/>
                <a:ea typeface="Helvetica Neue"/>
                <a:cs typeface="Helvetica Neue"/>
              </a:defRPr>
            </a:lvl1pPr>
            <a:lvl2pPr marL="0" marR="0" lvl="1" indent="0" algn="ctr">
              <a:lnSpc>
                <a:spcPct val="100000"/>
              </a:lnSpc>
              <a:spcBef>
                <a:spcPts val="0"/>
              </a:spcBef>
              <a:spcAft>
                <a:spcPts val="0"/>
              </a:spcAft>
              <a:buClr>
                <a:srgbClr val="000000"/>
              </a:buClr>
              <a:buSzPts val="700"/>
              <a:buFont typeface="Helvetica Neue"/>
              <a:buNone/>
              <a:defRPr sz="700" b="0" i="0" u="none" strike="noStrike" cap="none">
                <a:solidFill>
                  <a:srgbClr val="000000"/>
                </a:solidFill>
                <a:latin typeface="Helvetica Neue"/>
                <a:ea typeface="Helvetica Neue"/>
                <a:cs typeface="Helvetica Neue"/>
              </a:defRPr>
            </a:lvl2pPr>
            <a:lvl3pPr marL="0" marR="0" lvl="2" indent="0" algn="ctr">
              <a:lnSpc>
                <a:spcPct val="100000"/>
              </a:lnSpc>
              <a:spcBef>
                <a:spcPts val="0"/>
              </a:spcBef>
              <a:spcAft>
                <a:spcPts val="0"/>
              </a:spcAft>
              <a:buClr>
                <a:srgbClr val="000000"/>
              </a:buClr>
              <a:buSzPts val="700"/>
              <a:buFont typeface="Helvetica Neue"/>
              <a:buNone/>
              <a:defRPr sz="700" b="0" i="0" u="none" strike="noStrike" cap="none">
                <a:solidFill>
                  <a:srgbClr val="000000"/>
                </a:solidFill>
                <a:latin typeface="Helvetica Neue"/>
                <a:ea typeface="Helvetica Neue"/>
                <a:cs typeface="Helvetica Neue"/>
              </a:defRPr>
            </a:lvl3pPr>
            <a:lvl4pPr marL="0" marR="0" lvl="3" indent="0" algn="ctr">
              <a:lnSpc>
                <a:spcPct val="100000"/>
              </a:lnSpc>
              <a:spcBef>
                <a:spcPts val="0"/>
              </a:spcBef>
              <a:spcAft>
                <a:spcPts val="0"/>
              </a:spcAft>
              <a:buClr>
                <a:srgbClr val="000000"/>
              </a:buClr>
              <a:buSzPts val="700"/>
              <a:buFont typeface="Helvetica Neue"/>
              <a:buNone/>
              <a:defRPr sz="700" b="0" i="0" u="none" strike="noStrike" cap="none">
                <a:solidFill>
                  <a:srgbClr val="000000"/>
                </a:solidFill>
                <a:latin typeface="Helvetica Neue"/>
                <a:ea typeface="Helvetica Neue"/>
                <a:cs typeface="Helvetica Neue"/>
              </a:defRPr>
            </a:lvl4pPr>
            <a:lvl5pPr marL="0" marR="0" lvl="4" indent="0" algn="ctr">
              <a:lnSpc>
                <a:spcPct val="100000"/>
              </a:lnSpc>
              <a:spcBef>
                <a:spcPts val="0"/>
              </a:spcBef>
              <a:spcAft>
                <a:spcPts val="0"/>
              </a:spcAft>
              <a:buClr>
                <a:srgbClr val="000000"/>
              </a:buClr>
              <a:buSzPts val="700"/>
              <a:buFont typeface="Helvetica Neue"/>
              <a:buNone/>
              <a:defRPr sz="700" b="0" i="0" u="none" strike="noStrike" cap="none">
                <a:solidFill>
                  <a:srgbClr val="000000"/>
                </a:solidFill>
                <a:latin typeface="Helvetica Neue"/>
                <a:ea typeface="Helvetica Neue"/>
                <a:cs typeface="Helvetica Neue"/>
              </a:defRPr>
            </a:lvl5pPr>
            <a:lvl6pPr marL="0" marR="0" lvl="5" indent="0" algn="ctr">
              <a:lnSpc>
                <a:spcPct val="100000"/>
              </a:lnSpc>
              <a:spcBef>
                <a:spcPts val="0"/>
              </a:spcBef>
              <a:spcAft>
                <a:spcPts val="0"/>
              </a:spcAft>
              <a:buClr>
                <a:srgbClr val="000000"/>
              </a:buClr>
              <a:buSzPts val="700"/>
              <a:buFont typeface="Helvetica Neue"/>
              <a:buNone/>
              <a:defRPr sz="700" b="0" i="0" u="none" strike="noStrike" cap="none">
                <a:solidFill>
                  <a:srgbClr val="000000"/>
                </a:solidFill>
                <a:latin typeface="Helvetica Neue"/>
                <a:ea typeface="Helvetica Neue"/>
                <a:cs typeface="Helvetica Neue"/>
              </a:defRPr>
            </a:lvl6pPr>
            <a:lvl7pPr marL="0" marR="0" lvl="6" indent="0" algn="ctr">
              <a:lnSpc>
                <a:spcPct val="100000"/>
              </a:lnSpc>
              <a:spcBef>
                <a:spcPts val="0"/>
              </a:spcBef>
              <a:spcAft>
                <a:spcPts val="0"/>
              </a:spcAft>
              <a:buClr>
                <a:srgbClr val="000000"/>
              </a:buClr>
              <a:buSzPts val="700"/>
              <a:buFont typeface="Helvetica Neue"/>
              <a:buNone/>
              <a:defRPr sz="700" b="0" i="0" u="none" strike="noStrike" cap="none">
                <a:solidFill>
                  <a:srgbClr val="000000"/>
                </a:solidFill>
                <a:latin typeface="Helvetica Neue"/>
                <a:ea typeface="Helvetica Neue"/>
                <a:cs typeface="Helvetica Neue"/>
              </a:defRPr>
            </a:lvl7pPr>
            <a:lvl8pPr marL="0" marR="0" lvl="7" indent="0" algn="ctr">
              <a:lnSpc>
                <a:spcPct val="100000"/>
              </a:lnSpc>
              <a:spcBef>
                <a:spcPts val="0"/>
              </a:spcBef>
              <a:spcAft>
                <a:spcPts val="0"/>
              </a:spcAft>
              <a:buClr>
                <a:srgbClr val="000000"/>
              </a:buClr>
              <a:buSzPts val="700"/>
              <a:buFont typeface="Helvetica Neue"/>
              <a:buNone/>
              <a:defRPr sz="700" b="0" i="0" u="none" strike="noStrike" cap="none">
                <a:solidFill>
                  <a:srgbClr val="000000"/>
                </a:solidFill>
                <a:latin typeface="Helvetica Neue"/>
                <a:ea typeface="Helvetica Neue"/>
                <a:cs typeface="Helvetica Neue"/>
              </a:defRPr>
            </a:lvl8pPr>
            <a:lvl9pPr marL="0" marR="0" lvl="8" indent="0" algn="ctr">
              <a:lnSpc>
                <a:spcPct val="100000"/>
              </a:lnSpc>
              <a:spcBef>
                <a:spcPts val="0"/>
              </a:spcBef>
              <a:spcAft>
                <a:spcPts val="0"/>
              </a:spcAft>
              <a:buClr>
                <a:srgbClr val="000000"/>
              </a:buClr>
              <a:buSzPts val="700"/>
              <a:buFont typeface="Helvetica Neue"/>
              <a:buNone/>
              <a:defRPr sz="700" b="0" i="0" u="none" strike="noStrike" cap="none">
                <a:solidFill>
                  <a:srgbClr val="000000"/>
                </a:solidFill>
                <a:latin typeface="Helvetica Neue"/>
                <a:ea typeface="Helvetica Neue"/>
                <a:cs typeface="Helvetica Neue"/>
              </a:defRPr>
            </a:lvl9pPr>
          </a:lstStyle>
          <a:p>
            <a:pPr marL="0" lvl="0" indent="0" algn="ctr">
              <a:spcBef>
                <a:spcPts val="0"/>
              </a:spcBef>
              <a:spcAft>
                <a:spcPts val="0"/>
              </a:spcAft>
              <a:buNone/>
              <a:defRPr/>
            </a:pPr>
            <a:fld id="{00000000-1234-1234-1234-123412341234}" type="slidenum">
              <a:rPr lang="en-GB"/>
              <a:t>13</a:t>
            </a:fld>
            <a:endParaRPr/>
          </a:p>
        </p:txBody>
      </p:sp>
    </p:spTree>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Lst>
  <p:hf dt="0" ftr="0" hdr="0" sldNum="0"/>
  <p:txStyles>
    <p:titleStyle>
      <a:defPPr marR="0" lvl="0" algn="l">
        <a:lnSpc>
          <a:spcPct val="100000"/>
        </a:lnSpc>
        <a:spcBef>
          <a:spcPts val="0"/>
        </a:spcBef>
        <a:spcAft>
          <a:spcPts val="0"/>
        </a:spcAft>
      </a:defPPr>
      <a:lvl1pPr marR="0" lvl="0"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1pPr>
      <a:lvl2pPr marR="0" lvl="1"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p:titleStyle>
    <p:bodyStyle>
      <a:defPPr marR="0" lvl="0" algn="l">
        <a:lnSpc>
          <a:spcPct val="100000"/>
        </a:lnSpc>
        <a:spcBef>
          <a:spcPts val="0"/>
        </a:spcBef>
        <a:spcAft>
          <a:spcPts val="0"/>
        </a:spcAft>
      </a:defPPr>
      <a:lvl1pPr marR="0" lvl="0"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1pPr>
      <a:lvl2pPr marR="0" lvl="1"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p:bodyStyle>
    <p:otherStyle>
      <a:defPPr marR="0" lvl="0" algn="l">
        <a:lnSpc>
          <a:spcPct val="100000"/>
        </a:lnSpc>
        <a:spcBef>
          <a:spcPts val="0"/>
        </a:spcBef>
        <a:spcAft>
          <a:spcPts val="0"/>
        </a:spcAft>
      </a:defPPr>
      <a:lvl1pPr marR="0" lvl="0"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1pPr>
      <a:lvl2pPr marR="0" lvl="1"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reserve="0">
  <p:cSld name="">
    <p:bg>
      <p:bgPr shadeToTitle="0">
        <a:solidFill>
          <a:schemeClr val="lt1"/>
        </a:solidFill>
      </p:bgPr>
    </p:bg>
    <p:spTree>
      <p:nvGrpSpPr>
        <p:cNvPr id="1" name=""/>
        <p:cNvGrpSpPr/>
        <p:nvPr/>
      </p:nvGrpSpPr>
      <p:grpSpPr bwMode="auto">
        <a:xfrm>
          <a:off x="0" y="0"/>
          <a:ext cx="0" cy="0"/>
          <a:chOff x="0" y="0"/>
          <a:chExt cx="0" cy="0"/>
        </a:xfrm>
      </p:grpSpPr>
      <p:sp>
        <p:nvSpPr>
          <p:cNvPr id="69" name="Google Shape;69;p17"/>
          <p:cNvSpPr txBox="1">
            <a:spLocks noGrp="1"/>
          </p:cNvSpPr>
          <p:nvPr>
            <p:ph type="title"/>
          </p:nvPr>
        </p:nvSpPr>
        <p:spPr bwMode="auto">
          <a:xfrm>
            <a:off x="628650" y="273844"/>
            <a:ext cx="7886700" cy="994172"/>
          </a:xfrm>
          <a:prstGeom prst="rect">
            <a:avLst/>
          </a:prstGeom>
          <a:noFill/>
          <a:ln>
            <a:noFill/>
          </a:ln>
        </p:spPr>
        <p:txBody>
          <a:bodyPr spcFirstLastPara="1" wrap="square" lIns="34275" tIns="17150" rIns="34275" bIns="17150" anchor="ctr" anchorCtr="0">
            <a:normAutofit/>
          </a:bodyPr>
          <a:lstStyle>
            <a:lvl1pPr marR="0" lvl="0" algn="l">
              <a:lnSpc>
                <a:spcPct val="90000"/>
              </a:lnSpc>
              <a:spcBef>
                <a:spcPts val="0"/>
              </a:spcBef>
              <a:spcAft>
                <a:spcPts val="0"/>
              </a:spcAft>
              <a:buClr>
                <a:schemeClr val="dk1"/>
              </a:buClr>
              <a:buSzPts val="3600"/>
              <a:buFont typeface="Play"/>
              <a:buNone/>
              <a:defRPr sz="3600" b="0" i="0" u="none" strike="noStrike" cap="none">
                <a:solidFill>
                  <a:schemeClr val="dk1"/>
                </a:solidFill>
                <a:latin typeface="Play"/>
                <a:ea typeface="Play"/>
                <a:cs typeface="Play"/>
              </a:defRPr>
            </a:lvl1pPr>
            <a:lvl2pPr lvl="1">
              <a:spcBef>
                <a:spcPts val="0"/>
              </a:spcBef>
              <a:spcAft>
                <a:spcPts val="0"/>
              </a:spcAft>
              <a:buSzPts val="500"/>
              <a:buNone/>
              <a:defRPr sz="700"/>
            </a:lvl2pPr>
            <a:lvl3pPr lvl="2">
              <a:spcBef>
                <a:spcPts val="0"/>
              </a:spcBef>
              <a:spcAft>
                <a:spcPts val="0"/>
              </a:spcAft>
              <a:buSzPts val="500"/>
              <a:buNone/>
              <a:defRPr sz="700"/>
            </a:lvl3pPr>
            <a:lvl4pPr lvl="3">
              <a:spcBef>
                <a:spcPts val="0"/>
              </a:spcBef>
              <a:spcAft>
                <a:spcPts val="0"/>
              </a:spcAft>
              <a:buSzPts val="500"/>
              <a:buNone/>
              <a:defRPr sz="700"/>
            </a:lvl4pPr>
            <a:lvl5pPr lvl="4">
              <a:spcBef>
                <a:spcPts val="0"/>
              </a:spcBef>
              <a:spcAft>
                <a:spcPts val="0"/>
              </a:spcAft>
              <a:buSzPts val="500"/>
              <a:buNone/>
              <a:defRPr sz="700"/>
            </a:lvl5pPr>
            <a:lvl6pPr lvl="5">
              <a:spcBef>
                <a:spcPts val="0"/>
              </a:spcBef>
              <a:spcAft>
                <a:spcPts val="0"/>
              </a:spcAft>
              <a:buSzPts val="500"/>
              <a:buNone/>
              <a:defRPr sz="700"/>
            </a:lvl6pPr>
            <a:lvl7pPr lvl="6">
              <a:spcBef>
                <a:spcPts val="0"/>
              </a:spcBef>
              <a:spcAft>
                <a:spcPts val="0"/>
              </a:spcAft>
              <a:buSzPts val="500"/>
              <a:buNone/>
              <a:defRPr sz="700"/>
            </a:lvl7pPr>
            <a:lvl8pPr lvl="7">
              <a:spcBef>
                <a:spcPts val="0"/>
              </a:spcBef>
              <a:spcAft>
                <a:spcPts val="0"/>
              </a:spcAft>
              <a:buSzPts val="500"/>
              <a:buNone/>
              <a:defRPr sz="700"/>
            </a:lvl8pPr>
            <a:lvl9pPr lvl="8">
              <a:spcBef>
                <a:spcPts val="0"/>
              </a:spcBef>
              <a:spcAft>
                <a:spcPts val="0"/>
              </a:spcAft>
              <a:buSzPts val="500"/>
              <a:buNone/>
              <a:defRPr sz="700"/>
            </a:lvl9pPr>
          </a:lstStyle>
          <a:p>
            <a:pPr>
              <a:defRPr/>
            </a:pPr>
            <a:endParaRPr/>
          </a:p>
        </p:txBody>
      </p:sp>
      <p:sp>
        <p:nvSpPr>
          <p:cNvPr id="70" name="Google Shape;70;p17"/>
          <p:cNvSpPr txBox="1">
            <a:spLocks noGrp="1"/>
          </p:cNvSpPr>
          <p:nvPr>
            <p:ph type="body" idx="1"/>
          </p:nvPr>
        </p:nvSpPr>
        <p:spPr bwMode="auto">
          <a:xfrm>
            <a:off x="628650" y="1369218"/>
            <a:ext cx="7886700" cy="3263503"/>
          </a:xfrm>
          <a:prstGeom prst="rect">
            <a:avLst/>
          </a:prstGeom>
          <a:noFill/>
          <a:ln>
            <a:noFill/>
          </a:ln>
        </p:spPr>
        <p:txBody>
          <a:bodyPr spcFirstLastPara="1" wrap="square" lIns="34275" tIns="17150" rIns="34275" bIns="17150" anchor="t" anchorCtr="0">
            <a:normAutofit/>
          </a:bodyPr>
          <a:lstStyle>
            <a:lvl1pPr marL="457200" marR="0" lvl="0" indent="-374650" algn="l">
              <a:lnSpc>
                <a:spcPct val="90000"/>
              </a:lnSpc>
              <a:spcBef>
                <a:spcPts val="400"/>
              </a:spcBef>
              <a:spcAft>
                <a:spcPts val="0"/>
              </a:spcAft>
              <a:buClr>
                <a:schemeClr val="dk1"/>
              </a:buClr>
              <a:buSzPts val="2300"/>
              <a:buFont typeface="Arial"/>
              <a:buChar char="•"/>
              <a:defRPr sz="2300" b="0" i="0" u="none" strike="noStrike" cap="none">
                <a:solidFill>
                  <a:schemeClr val="dk1"/>
                </a:solidFill>
                <a:latin typeface="Arial"/>
                <a:ea typeface="Arial"/>
                <a:cs typeface="Arial"/>
              </a:defRPr>
            </a:lvl1pPr>
            <a:lvl2pPr marL="914400" marR="0" lvl="1" indent="-355600" algn="l">
              <a:lnSpc>
                <a:spcPct val="90000"/>
              </a:lnSpc>
              <a:spcBef>
                <a:spcPts val="200"/>
              </a:spcBef>
              <a:spcAft>
                <a:spcPts val="0"/>
              </a:spcAft>
              <a:buClr>
                <a:schemeClr val="dk1"/>
              </a:buClr>
              <a:buSzPts val="2000"/>
              <a:buFont typeface="Arial"/>
              <a:buChar char="•"/>
              <a:defRPr sz="2000" b="0" i="0" u="none" strike="noStrike" cap="none">
                <a:solidFill>
                  <a:schemeClr val="dk1"/>
                </a:solidFill>
                <a:latin typeface="Arial"/>
                <a:ea typeface="Arial"/>
                <a:cs typeface="Arial"/>
              </a:defRPr>
            </a:lvl2pPr>
            <a:lvl3pPr marL="1371600" marR="0" lvl="2" indent="-342900" algn="l">
              <a:lnSpc>
                <a:spcPct val="90000"/>
              </a:lnSpc>
              <a:spcBef>
                <a:spcPts val="200"/>
              </a:spcBef>
              <a:spcAft>
                <a:spcPts val="0"/>
              </a:spcAft>
              <a:buClr>
                <a:schemeClr val="dk1"/>
              </a:buClr>
              <a:buSzPts val="1800"/>
              <a:buFont typeface="Arial"/>
              <a:buChar char="•"/>
              <a:defRPr sz="1800" b="0" i="0" u="none" strike="noStrike" cap="none">
                <a:solidFill>
                  <a:schemeClr val="dk1"/>
                </a:solidFill>
                <a:latin typeface="Arial"/>
                <a:ea typeface="Arial"/>
                <a:cs typeface="Arial"/>
              </a:defRPr>
            </a:lvl3pPr>
            <a:lvl4pPr marL="1828800" marR="0" lvl="3" indent="-336550" algn="l">
              <a:lnSpc>
                <a:spcPct val="90000"/>
              </a:lnSpc>
              <a:spcBef>
                <a:spcPts val="200"/>
              </a:spcBef>
              <a:spcAft>
                <a:spcPts val="0"/>
              </a:spcAft>
              <a:buClr>
                <a:schemeClr val="dk1"/>
              </a:buClr>
              <a:buSzPts val="1700"/>
              <a:buFont typeface="Arial"/>
              <a:buChar char="•"/>
              <a:defRPr sz="1700" b="0" i="0" u="none" strike="noStrike" cap="none">
                <a:solidFill>
                  <a:schemeClr val="dk1"/>
                </a:solidFill>
                <a:latin typeface="Arial"/>
                <a:ea typeface="Arial"/>
                <a:cs typeface="Arial"/>
              </a:defRPr>
            </a:lvl4pPr>
            <a:lvl5pPr marL="2286000" marR="0" lvl="4" indent="-336550" algn="l">
              <a:lnSpc>
                <a:spcPct val="90000"/>
              </a:lnSpc>
              <a:spcBef>
                <a:spcPts val="200"/>
              </a:spcBef>
              <a:spcAft>
                <a:spcPts val="0"/>
              </a:spcAft>
              <a:buClr>
                <a:schemeClr val="dk1"/>
              </a:buClr>
              <a:buSzPts val="1700"/>
              <a:buFont typeface="Arial"/>
              <a:buChar char="•"/>
              <a:defRPr sz="1700" b="0" i="0" u="none" strike="noStrike" cap="none">
                <a:solidFill>
                  <a:schemeClr val="dk1"/>
                </a:solidFill>
                <a:latin typeface="Arial"/>
                <a:ea typeface="Arial"/>
                <a:cs typeface="Arial"/>
              </a:defRPr>
            </a:lvl5pPr>
            <a:lvl6pPr marL="2743200" marR="0" lvl="5" indent="-273050" algn="l">
              <a:lnSpc>
                <a:spcPct val="90000"/>
              </a:lnSpc>
              <a:spcBef>
                <a:spcPts val="200"/>
              </a:spcBef>
              <a:spcAft>
                <a:spcPts val="0"/>
              </a:spcAft>
              <a:buClr>
                <a:schemeClr val="dk1"/>
              </a:buClr>
              <a:buSzPts val="700"/>
              <a:buFont typeface="Arial"/>
              <a:buChar char="•"/>
              <a:defRPr sz="700" b="0" i="0" u="none" strike="noStrike" cap="none">
                <a:solidFill>
                  <a:schemeClr val="dk1"/>
                </a:solidFill>
                <a:latin typeface="Arial"/>
                <a:ea typeface="Arial"/>
                <a:cs typeface="Arial"/>
              </a:defRPr>
            </a:lvl6pPr>
            <a:lvl7pPr marL="3200400" marR="0" lvl="6" indent="-273050" algn="l">
              <a:lnSpc>
                <a:spcPct val="90000"/>
              </a:lnSpc>
              <a:spcBef>
                <a:spcPts val="200"/>
              </a:spcBef>
              <a:spcAft>
                <a:spcPts val="0"/>
              </a:spcAft>
              <a:buClr>
                <a:schemeClr val="dk1"/>
              </a:buClr>
              <a:buSzPts val="700"/>
              <a:buFont typeface="Arial"/>
              <a:buChar char="•"/>
              <a:defRPr sz="700" b="0" i="0" u="none" strike="noStrike" cap="none">
                <a:solidFill>
                  <a:schemeClr val="dk1"/>
                </a:solidFill>
                <a:latin typeface="Arial"/>
                <a:ea typeface="Arial"/>
                <a:cs typeface="Arial"/>
              </a:defRPr>
            </a:lvl7pPr>
            <a:lvl8pPr marL="3657600" marR="0" lvl="7" indent="-273050" algn="l">
              <a:lnSpc>
                <a:spcPct val="90000"/>
              </a:lnSpc>
              <a:spcBef>
                <a:spcPts val="200"/>
              </a:spcBef>
              <a:spcAft>
                <a:spcPts val="0"/>
              </a:spcAft>
              <a:buClr>
                <a:schemeClr val="dk1"/>
              </a:buClr>
              <a:buSzPts val="700"/>
              <a:buFont typeface="Arial"/>
              <a:buChar char="•"/>
              <a:defRPr sz="700" b="0" i="0" u="none" strike="noStrike" cap="none">
                <a:solidFill>
                  <a:schemeClr val="dk1"/>
                </a:solidFill>
                <a:latin typeface="Arial"/>
                <a:ea typeface="Arial"/>
                <a:cs typeface="Arial"/>
              </a:defRPr>
            </a:lvl8pPr>
            <a:lvl9pPr marL="4114800" marR="0" lvl="8" indent="-273050" algn="l">
              <a:lnSpc>
                <a:spcPct val="90000"/>
              </a:lnSpc>
              <a:spcBef>
                <a:spcPts val="200"/>
              </a:spcBef>
              <a:spcAft>
                <a:spcPts val="0"/>
              </a:spcAft>
              <a:buClr>
                <a:schemeClr val="dk1"/>
              </a:buClr>
              <a:buSzPts val="700"/>
              <a:buFont typeface="Arial"/>
              <a:buChar char="•"/>
              <a:defRPr sz="700" b="0" i="0" u="none" strike="noStrike" cap="none">
                <a:solidFill>
                  <a:schemeClr val="dk1"/>
                </a:solidFill>
                <a:latin typeface="Arial"/>
                <a:ea typeface="Arial"/>
                <a:cs typeface="Arial"/>
              </a:defRPr>
            </a:lvl9pPr>
          </a:lstStyle>
          <a:p>
            <a:pPr>
              <a:defRPr/>
            </a:pPr>
            <a:endParaRPr/>
          </a:p>
        </p:txBody>
      </p:sp>
      <p:sp>
        <p:nvSpPr>
          <p:cNvPr id="71" name="Google Shape;71;p17"/>
          <p:cNvSpPr txBox="1">
            <a:spLocks noGrp="1"/>
          </p:cNvSpPr>
          <p:nvPr>
            <p:ph type="dt" idx="10"/>
          </p:nvPr>
        </p:nvSpPr>
        <p:spPr bwMode="auto">
          <a:xfrm>
            <a:off x="628650" y="4767263"/>
            <a:ext cx="2057400" cy="273844"/>
          </a:xfrm>
          <a:prstGeom prst="rect">
            <a:avLst/>
          </a:prstGeom>
          <a:noFill/>
          <a:ln>
            <a:noFill/>
          </a:ln>
        </p:spPr>
        <p:txBody>
          <a:bodyPr spcFirstLastPara="1" wrap="square" lIns="34275" tIns="17150" rIns="34275" bIns="17150" anchor="ctr" anchorCtr="0">
            <a:noAutofit/>
          </a:bodyPr>
          <a:lstStyle>
            <a:lvl1pPr marR="0" lvl="0" algn="l">
              <a:lnSpc>
                <a:spcPct val="100000"/>
              </a:lnSpc>
              <a:spcBef>
                <a:spcPts val="0"/>
              </a:spcBef>
              <a:spcAft>
                <a:spcPts val="0"/>
              </a:spcAft>
              <a:buClr>
                <a:srgbClr val="757575"/>
              </a:buClr>
              <a:buSzPts val="700"/>
              <a:buFont typeface="Arial"/>
              <a:buNone/>
              <a:defRPr sz="700" b="0" i="0" u="none" strike="noStrike" cap="none">
                <a:solidFill>
                  <a:srgbClr val="757575"/>
                </a:solidFill>
                <a:latin typeface="Arial"/>
                <a:ea typeface="Arial"/>
                <a:cs typeface="Arial"/>
              </a:defRPr>
            </a:lvl1pPr>
            <a:lvl2pPr marR="0" lvl="1" algn="l">
              <a:lnSpc>
                <a:spcPct val="100000"/>
              </a:lnSpc>
              <a:spcBef>
                <a:spcPts val="0"/>
              </a:spcBef>
              <a:spcAft>
                <a:spcPts val="0"/>
              </a:spcAft>
              <a:buClr>
                <a:srgbClr val="1C28CB"/>
              </a:buClr>
              <a:buSzPts val="2400"/>
              <a:buFont typeface="Arial"/>
              <a:buNone/>
              <a:defRPr sz="2400" b="0" i="0" u="none" strike="noStrike" cap="none">
                <a:solidFill>
                  <a:srgbClr val="1C28CB"/>
                </a:solidFill>
                <a:latin typeface="Arial"/>
                <a:ea typeface="Arial"/>
                <a:cs typeface="Arial"/>
              </a:defRPr>
            </a:lvl2pPr>
            <a:lvl3pPr marR="0" lvl="2" algn="l">
              <a:lnSpc>
                <a:spcPct val="100000"/>
              </a:lnSpc>
              <a:spcBef>
                <a:spcPts val="0"/>
              </a:spcBef>
              <a:spcAft>
                <a:spcPts val="0"/>
              </a:spcAft>
              <a:buClr>
                <a:srgbClr val="1C28CB"/>
              </a:buClr>
              <a:buSzPts val="2400"/>
              <a:buFont typeface="Arial"/>
              <a:buNone/>
              <a:defRPr sz="2400" b="0" i="0" u="none" strike="noStrike" cap="none">
                <a:solidFill>
                  <a:srgbClr val="1C28CB"/>
                </a:solidFill>
                <a:latin typeface="Arial"/>
                <a:ea typeface="Arial"/>
                <a:cs typeface="Arial"/>
              </a:defRPr>
            </a:lvl3pPr>
            <a:lvl4pPr marR="0" lvl="3" algn="l">
              <a:lnSpc>
                <a:spcPct val="100000"/>
              </a:lnSpc>
              <a:spcBef>
                <a:spcPts val="0"/>
              </a:spcBef>
              <a:spcAft>
                <a:spcPts val="0"/>
              </a:spcAft>
              <a:buClr>
                <a:srgbClr val="1C28CB"/>
              </a:buClr>
              <a:buSzPts val="2400"/>
              <a:buFont typeface="Arial"/>
              <a:buNone/>
              <a:defRPr sz="2400" b="0" i="0" u="none" strike="noStrike" cap="none">
                <a:solidFill>
                  <a:srgbClr val="1C28CB"/>
                </a:solidFill>
                <a:latin typeface="Arial"/>
                <a:ea typeface="Arial"/>
                <a:cs typeface="Arial"/>
              </a:defRPr>
            </a:lvl4pPr>
            <a:lvl5pPr marR="0" lvl="4" algn="l">
              <a:lnSpc>
                <a:spcPct val="100000"/>
              </a:lnSpc>
              <a:spcBef>
                <a:spcPts val="0"/>
              </a:spcBef>
              <a:spcAft>
                <a:spcPts val="0"/>
              </a:spcAft>
              <a:buClr>
                <a:srgbClr val="1C28CB"/>
              </a:buClr>
              <a:buSzPts val="2400"/>
              <a:buFont typeface="Arial"/>
              <a:buNone/>
              <a:defRPr sz="2400" b="0" i="0" u="none" strike="noStrike" cap="none">
                <a:solidFill>
                  <a:srgbClr val="1C28CB"/>
                </a:solidFill>
                <a:latin typeface="Arial"/>
                <a:ea typeface="Arial"/>
                <a:cs typeface="Arial"/>
              </a:defRPr>
            </a:lvl5pPr>
            <a:lvl6pPr marR="0" lvl="5" algn="l">
              <a:lnSpc>
                <a:spcPct val="100000"/>
              </a:lnSpc>
              <a:spcBef>
                <a:spcPts val="0"/>
              </a:spcBef>
              <a:spcAft>
                <a:spcPts val="0"/>
              </a:spcAft>
              <a:buClr>
                <a:srgbClr val="1C28CB"/>
              </a:buClr>
              <a:buSzPts val="2400"/>
              <a:buFont typeface="Arial"/>
              <a:buNone/>
              <a:defRPr sz="2400" b="0" i="0" u="none" strike="noStrike" cap="none">
                <a:solidFill>
                  <a:srgbClr val="1C28CB"/>
                </a:solidFill>
                <a:latin typeface="Arial"/>
                <a:ea typeface="Arial"/>
                <a:cs typeface="Arial"/>
              </a:defRPr>
            </a:lvl6pPr>
            <a:lvl7pPr marR="0" lvl="6" algn="l">
              <a:lnSpc>
                <a:spcPct val="100000"/>
              </a:lnSpc>
              <a:spcBef>
                <a:spcPts val="0"/>
              </a:spcBef>
              <a:spcAft>
                <a:spcPts val="0"/>
              </a:spcAft>
              <a:buClr>
                <a:srgbClr val="1C28CB"/>
              </a:buClr>
              <a:buSzPts val="2400"/>
              <a:buFont typeface="Arial"/>
              <a:buNone/>
              <a:defRPr sz="2400" b="0" i="0" u="none" strike="noStrike" cap="none">
                <a:solidFill>
                  <a:srgbClr val="1C28CB"/>
                </a:solidFill>
                <a:latin typeface="Arial"/>
                <a:ea typeface="Arial"/>
                <a:cs typeface="Arial"/>
              </a:defRPr>
            </a:lvl7pPr>
            <a:lvl8pPr marR="0" lvl="7" algn="l">
              <a:lnSpc>
                <a:spcPct val="100000"/>
              </a:lnSpc>
              <a:spcBef>
                <a:spcPts val="0"/>
              </a:spcBef>
              <a:spcAft>
                <a:spcPts val="0"/>
              </a:spcAft>
              <a:buClr>
                <a:srgbClr val="1C28CB"/>
              </a:buClr>
              <a:buSzPts val="2400"/>
              <a:buFont typeface="Arial"/>
              <a:buNone/>
              <a:defRPr sz="2400" b="0" i="0" u="none" strike="noStrike" cap="none">
                <a:solidFill>
                  <a:srgbClr val="1C28CB"/>
                </a:solidFill>
                <a:latin typeface="Arial"/>
                <a:ea typeface="Arial"/>
                <a:cs typeface="Arial"/>
              </a:defRPr>
            </a:lvl8pPr>
            <a:lvl9pPr marR="0" lvl="8" algn="l">
              <a:lnSpc>
                <a:spcPct val="100000"/>
              </a:lnSpc>
              <a:spcBef>
                <a:spcPts val="0"/>
              </a:spcBef>
              <a:spcAft>
                <a:spcPts val="0"/>
              </a:spcAft>
              <a:buClr>
                <a:srgbClr val="1C28CB"/>
              </a:buClr>
              <a:buSzPts val="2400"/>
              <a:buFont typeface="Arial"/>
              <a:buNone/>
              <a:defRPr sz="2400" b="0" i="0" u="none" strike="noStrike" cap="none">
                <a:solidFill>
                  <a:srgbClr val="1C28CB"/>
                </a:solidFill>
                <a:latin typeface="Arial"/>
                <a:ea typeface="Arial"/>
                <a:cs typeface="Arial"/>
              </a:defRPr>
            </a:lvl9pPr>
          </a:lstStyle>
          <a:p>
            <a:pPr>
              <a:defRPr/>
            </a:pPr>
            <a:endParaRPr/>
          </a:p>
        </p:txBody>
      </p:sp>
      <p:sp>
        <p:nvSpPr>
          <p:cNvPr id="72" name="Google Shape;72;p17"/>
          <p:cNvSpPr txBox="1">
            <a:spLocks noGrp="1"/>
          </p:cNvSpPr>
          <p:nvPr>
            <p:ph type="ftr" idx="11"/>
          </p:nvPr>
        </p:nvSpPr>
        <p:spPr bwMode="auto">
          <a:xfrm>
            <a:off x="3028950" y="4767263"/>
            <a:ext cx="3086100" cy="273844"/>
          </a:xfrm>
          <a:prstGeom prst="rect">
            <a:avLst/>
          </a:prstGeom>
          <a:noFill/>
          <a:ln>
            <a:noFill/>
          </a:ln>
        </p:spPr>
        <p:txBody>
          <a:bodyPr spcFirstLastPara="1" wrap="square" lIns="34275" tIns="17150" rIns="34275" bIns="17150" anchor="ctr" anchorCtr="0">
            <a:noAutofit/>
          </a:bodyPr>
          <a:lstStyle>
            <a:lvl1pPr marR="0" lvl="0" algn="ctr">
              <a:lnSpc>
                <a:spcPct val="100000"/>
              </a:lnSpc>
              <a:spcBef>
                <a:spcPts val="0"/>
              </a:spcBef>
              <a:spcAft>
                <a:spcPts val="0"/>
              </a:spcAft>
              <a:buClr>
                <a:srgbClr val="757575"/>
              </a:buClr>
              <a:buSzPts val="700"/>
              <a:buFont typeface="Arial"/>
              <a:buNone/>
              <a:defRPr sz="700" b="0" i="0" u="none" strike="noStrike" cap="none">
                <a:solidFill>
                  <a:srgbClr val="757575"/>
                </a:solidFill>
                <a:latin typeface="Arial"/>
                <a:ea typeface="Arial"/>
                <a:cs typeface="Arial"/>
              </a:defRPr>
            </a:lvl1pPr>
            <a:lvl2pPr marR="0" lvl="1" algn="l">
              <a:lnSpc>
                <a:spcPct val="100000"/>
              </a:lnSpc>
              <a:spcBef>
                <a:spcPts val="0"/>
              </a:spcBef>
              <a:spcAft>
                <a:spcPts val="0"/>
              </a:spcAft>
              <a:buClr>
                <a:srgbClr val="1C28CB"/>
              </a:buClr>
              <a:buSzPts val="2400"/>
              <a:buFont typeface="Arial"/>
              <a:buNone/>
              <a:defRPr sz="2400" b="0" i="0" u="none" strike="noStrike" cap="none">
                <a:solidFill>
                  <a:srgbClr val="1C28CB"/>
                </a:solidFill>
                <a:latin typeface="Arial"/>
                <a:ea typeface="Arial"/>
                <a:cs typeface="Arial"/>
              </a:defRPr>
            </a:lvl2pPr>
            <a:lvl3pPr marR="0" lvl="2" algn="l">
              <a:lnSpc>
                <a:spcPct val="100000"/>
              </a:lnSpc>
              <a:spcBef>
                <a:spcPts val="0"/>
              </a:spcBef>
              <a:spcAft>
                <a:spcPts val="0"/>
              </a:spcAft>
              <a:buClr>
                <a:srgbClr val="1C28CB"/>
              </a:buClr>
              <a:buSzPts val="2400"/>
              <a:buFont typeface="Arial"/>
              <a:buNone/>
              <a:defRPr sz="2400" b="0" i="0" u="none" strike="noStrike" cap="none">
                <a:solidFill>
                  <a:srgbClr val="1C28CB"/>
                </a:solidFill>
                <a:latin typeface="Arial"/>
                <a:ea typeface="Arial"/>
                <a:cs typeface="Arial"/>
              </a:defRPr>
            </a:lvl3pPr>
            <a:lvl4pPr marR="0" lvl="3" algn="l">
              <a:lnSpc>
                <a:spcPct val="100000"/>
              </a:lnSpc>
              <a:spcBef>
                <a:spcPts val="0"/>
              </a:spcBef>
              <a:spcAft>
                <a:spcPts val="0"/>
              </a:spcAft>
              <a:buClr>
                <a:srgbClr val="1C28CB"/>
              </a:buClr>
              <a:buSzPts val="2400"/>
              <a:buFont typeface="Arial"/>
              <a:buNone/>
              <a:defRPr sz="2400" b="0" i="0" u="none" strike="noStrike" cap="none">
                <a:solidFill>
                  <a:srgbClr val="1C28CB"/>
                </a:solidFill>
                <a:latin typeface="Arial"/>
                <a:ea typeface="Arial"/>
                <a:cs typeface="Arial"/>
              </a:defRPr>
            </a:lvl4pPr>
            <a:lvl5pPr marR="0" lvl="4" algn="l">
              <a:lnSpc>
                <a:spcPct val="100000"/>
              </a:lnSpc>
              <a:spcBef>
                <a:spcPts val="0"/>
              </a:spcBef>
              <a:spcAft>
                <a:spcPts val="0"/>
              </a:spcAft>
              <a:buClr>
                <a:srgbClr val="1C28CB"/>
              </a:buClr>
              <a:buSzPts val="2400"/>
              <a:buFont typeface="Arial"/>
              <a:buNone/>
              <a:defRPr sz="2400" b="0" i="0" u="none" strike="noStrike" cap="none">
                <a:solidFill>
                  <a:srgbClr val="1C28CB"/>
                </a:solidFill>
                <a:latin typeface="Arial"/>
                <a:ea typeface="Arial"/>
                <a:cs typeface="Arial"/>
              </a:defRPr>
            </a:lvl5pPr>
            <a:lvl6pPr marR="0" lvl="5" algn="l">
              <a:lnSpc>
                <a:spcPct val="100000"/>
              </a:lnSpc>
              <a:spcBef>
                <a:spcPts val="0"/>
              </a:spcBef>
              <a:spcAft>
                <a:spcPts val="0"/>
              </a:spcAft>
              <a:buClr>
                <a:srgbClr val="1C28CB"/>
              </a:buClr>
              <a:buSzPts val="2400"/>
              <a:buFont typeface="Arial"/>
              <a:buNone/>
              <a:defRPr sz="2400" b="0" i="0" u="none" strike="noStrike" cap="none">
                <a:solidFill>
                  <a:srgbClr val="1C28CB"/>
                </a:solidFill>
                <a:latin typeface="Arial"/>
                <a:ea typeface="Arial"/>
                <a:cs typeface="Arial"/>
              </a:defRPr>
            </a:lvl6pPr>
            <a:lvl7pPr marR="0" lvl="6" algn="l">
              <a:lnSpc>
                <a:spcPct val="100000"/>
              </a:lnSpc>
              <a:spcBef>
                <a:spcPts val="0"/>
              </a:spcBef>
              <a:spcAft>
                <a:spcPts val="0"/>
              </a:spcAft>
              <a:buClr>
                <a:srgbClr val="1C28CB"/>
              </a:buClr>
              <a:buSzPts val="2400"/>
              <a:buFont typeface="Arial"/>
              <a:buNone/>
              <a:defRPr sz="2400" b="0" i="0" u="none" strike="noStrike" cap="none">
                <a:solidFill>
                  <a:srgbClr val="1C28CB"/>
                </a:solidFill>
                <a:latin typeface="Arial"/>
                <a:ea typeface="Arial"/>
                <a:cs typeface="Arial"/>
              </a:defRPr>
            </a:lvl7pPr>
            <a:lvl8pPr marR="0" lvl="7" algn="l">
              <a:lnSpc>
                <a:spcPct val="100000"/>
              </a:lnSpc>
              <a:spcBef>
                <a:spcPts val="0"/>
              </a:spcBef>
              <a:spcAft>
                <a:spcPts val="0"/>
              </a:spcAft>
              <a:buClr>
                <a:srgbClr val="1C28CB"/>
              </a:buClr>
              <a:buSzPts val="2400"/>
              <a:buFont typeface="Arial"/>
              <a:buNone/>
              <a:defRPr sz="2400" b="0" i="0" u="none" strike="noStrike" cap="none">
                <a:solidFill>
                  <a:srgbClr val="1C28CB"/>
                </a:solidFill>
                <a:latin typeface="Arial"/>
                <a:ea typeface="Arial"/>
                <a:cs typeface="Arial"/>
              </a:defRPr>
            </a:lvl8pPr>
            <a:lvl9pPr marR="0" lvl="8" algn="l">
              <a:lnSpc>
                <a:spcPct val="100000"/>
              </a:lnSpc>
              <a:spcBef>
                <a:spcPts val="0"/>
              </a:spcBef>
              <a:spcAft>
                <a:spcPts val="0"/>
              </a:spcAft>
              <a:buClr>
                <a:srgbClr val="1C28CB"/>
              </a:buClr>
              <a:buSzPts val="2400"/>
              <a:buFont typeface="Arial"/>
              <a:buNone/>
              <a:defRPr sz="2400" b="0" i="0" u="none" strike="noStrike" cap="none">
                <a:solidFill>
                  <a:srgbClr val="1C28CB"/>
                </a:solidFill>
                <a:latin typeface="Arial"/>
                <a:ea typeface="Arial"/>
                <a:cs typeface="Arial"/>
              </a:defRPr>
            </a:lvl9pPr>
          </a:lstStyle>
          <a:p>
            <a:pPr>
              <a:defRPr/>
            </a:pPr>
            <a:endParaRPr/>
          </a:p>
        </p:txBody>
      </p:sp>
      <p:sp>
        <p:nvSpPr>
          <p:cNvPr id="73" name="Google Shape;73;p17"/>
          <p:cNvSpPr txBox="1">
            <a:spLocks noGrp="1"/>
          </p:cNvSpPr>
          <p:nvPr>
            <p:ph type="sldNum" idx="12"/>
          </p:nvPr>
        </p:nvSpPr>
        <p:spPr bwMode="auto">
          <a:xfrm>
            <a:off x="6457950" y="4767263"/>
            <a:ext cx="2057400" cy="273844"/>
          </a:xfrm>
          <a:prstGeom prst="rect">
            <a:avLst/>
          </a:prstGeom>
          <a:noFill/>
          <a:ln>
            <a:noFill/>
          </a:ln>
        </p:spPr>
        <p:txBody>
          <a:bodyPr spcFirstLastPara="1" wrap="square" lIns="34275" tIns="17150" rIns="34275" bIns="17150" anchor="ctr" anchorCtr="0">
            <a:noAutofit/>
          </a:bodyPr>
          <a:lstStyle>
            <a:lvl1pPr marL="0" marR="0" lvl="0" indent="0" algn="r">
              <a:lnSpc>
                <a:spcPct val="100000"/>
              </a:lnSpc>
              <a:spcBef>
                <a:spcPts val="0"/>
              </a:spcBef>
              <a:spcAft>
                <a:spcPts val="0"/>
              </a:spcAft>
              <a:buClr>
                <a:srgbClr val="757575"/>
              </a:buClr>
              <a:buSzPts val="700"/>
              <a:buFont typeface="Arial"/>
              <a:buNone/>
              <a:defRPr sz="700" b="0" i="0" u="none" strike="noStrike" cap="none">
                <a:solidFill>
                  <a:srgbClr val="757575"/>
                </a:solidFill>
                <a:latin typeface="Arial"/>
                <a:ea typeface="Arial"/>
                <a:cs typeface="Arial"/>
              </a:defRPr>
            </a:lvl1pPr>
            <a:lvl2pPr marL="0" marR="0" lvl="1" indent="0" algn="r">
              <a:lnSpc>
                <a:spcPct val="100000"/>
              </a:lnSpc>
              <a:spcBef>
                <a:spcPts val="0"/>
              </a:spcBef>
              <a:spcAft>
                <a:spcPts val="0"/>
              </a:spcAft>
              <a:buClr>
                <a:srgbClr val="757575"/>
              </a:buClr>
              <a:buSzPts val="700"/>
              <a:buFont typeface="Arial"/>
              <a:buNone/>
              <a:defRPr sz="700" b="0" i="0" u="none" strike="noStrike" cap="none">
                <a:solidFill>
                  <a:srgbClr val="757575"/>
                </a:solidFill>
                <a:latin typeface="Arial"/>
                <a:ea typeface="Arial"/>
                <a:cs typeface="Arial"/>
              </a:defRPr>
            </a:lvl2pPr>
            <a:lvl3pPr marL="0" marR="0" lvl="2" indent="0" algn="r">
              <a:lnSpc>
                <a:spcPct val="100000"/>
              </a:lnSpc>
              <a:spcBef>
                <a:spcPts val="0"/>
              </a:spcBef>
              <a:spcAft>
                <a:spcPts val="0"/>
              </a:spcAft>
              <a:buClr>
                <a:srgbClr val="757575"/>
              </a:buClr>
              <a:buSzPts val="700"/>
              <a:buFont typeface="Arial"/>
              <a:buNone/>
              <a:defRPr sz="700" b="0" i="0" u="none" strike="noStrike" cap="none">
                <a:solidFill>
                  <a:srgbClr val="757575"/>
                </a:solidFill>
                <a:latin typeface="Arial"/>
                <a:ea typeface="Arial"/>
                <a:cs typeface="Arial"/>
              </a:defRPr>
            </a:lvl3pPr>
            <a:lvl4pPr marL="0" marR="0" lvl="3" indent="0" algn="r">
              <a:lnSpc>
                <a:spcPct val="100000"/>
              </a:lnSpc>
              <a:spcBef>
                <a:spcPts val="0"/>
              </a:spcBef>
              <a:spcAft>
                <a:spcPts val="0"/>
              </a:spcAft>
              <a:buClr>
                <a:srgbClr val="757575"/>
              </a:buClr>
              <a:buSzPts val="700"/>
              <a:buFont typeface="Arial"/>
              <a:buNone/>
              <a:defRPr sz="700" b="0" i="0" u="none" strike="noStrike" cap="none">
                <a:solidFill>
                  <a:srgbClr val="757575"/>
                </a:solidFill>
                <a:latin typeface="Arial"/>
                <a:ea typeface="Arial"/>
                <a:cs typeface="Arial"/>
              </a:defRPr>
            </a:lvl4pPr>
            <a:lvl5pPr marL="0" marR="0" lvl="4" indent="0" algn="r">
              <a:lnSpc>
                <a:spcPct val="100000"/>
              </a:lnSpc>
              <a:spcBef>
                <a:spcPts val="0"/>
              </a:spcBef>
              <a:spcAft>
                <a:spcPts val="0"/>
              </a:spcAft>
              <a:buClr>
                <a:srgbClr val="757575"/>
              </a:buClr>
              <a:buSzPts val="700"/>
              <a:buFont typeface="Arial"/>
              <a:buNone/>
              <a:defRPr sz="700" b="0" i="0" u="none" strike="noStrike" cap="none">
                <a:solidFill>
                  <a:srgbClr val="757575"/>
                </a:solidFill>
                <a:latin typeface="Arial"/>
                <a:ea typeface="Arial"/>
                <a:cs typeface="Arial"/>
              </a:defRPr>
            </a:lvl5pPr>
            <a:lvl6pPr marL="0" marR="0" lvl="5" indent="0" algn="r">
              <a:lnSpc>
                <a:spcPct val="100000"/>
              </a:lnSpc>
              <a:spcBef>
                <a:spcPts val="0"/>
              </a:spcBef>
              <a:spcAft>
                <a:spcPts val="0"/>
              </a:spcAft>
              <a:buClr>
                <a:srgbClr val="757575"/>
              </a:buClr>
              <a:buSzPts val="700"/>
              <a:buFont typeface="Arial"/>
              <a:buNone/>
              <a:defRPr sz="700" b="0" i="0" u="none" strike="noStrike" cap="none">
                <a:solidFill>
                  <a:srgbClr val="757575"/>
                </a:solidFill>
                <a:latin typeface="Arial"/>
                <a:ea typeface="Arial"/>
                <a:cs typeface="Arial"/>
              </a:defRPr>
            </a:lvl6pPr>
            <a:lvl7pPr marL="0" marR="0" lvl="6" indent="0" algn="r">
              <a:lnSpc>
                <a:spcPct val="100000"/>
              </a:lnSpc>
              <a:spcBef>
                <a:spcPts val="0"/>
              </a:spcBef>
              <a:spcAft>
                <a:spcPts val="0"/>
              </a:spcAft>
              <a:buClr>
                <a:srgbClr val="757575"/>
              </a:buClr>
              <a:buSzPts val="700"/>
              <a:buFont typeface="Arial"/>
              <a:buNone/>
              <a:defRPr sz="700" b="0" i="0" u="none" strike="noStrike" cap="none">
                <a:solidFill>
                  <a:srgbClr val="757575"/>
                </a:solidFill>
                <a:latin typeface="Arial"/>
                <a:ea typeface="Arial"/>
                <a:cs typeface="Arial"/>
              </a:defRPr>
            </a:lvl7pPr>
            <a:lvl8pPr marL="0" marR="0" lvl="7" indent="0" algn="r">
              <a:lnSpc>
                <a:spcPct val="100000"/>
              </a:lnSpc>
              <a:spcBef>
                <a:spcPts val="0"/>
              </a:spcBef>
              <a:spcAft>
                <a:spcPts val="0"/>
              </a:spcAft>
              <a:buClr>
                <a:srgbClr val="757575"/>
              </a:buClr>
              <a:buSzPts val="700"/>
              <a:buFont typeface="Arial"/>
              <a:buNone/>
              <a:defRPr sz="700" b="0" i="0" u="none" strike="noStrike" cap="none">
                <a:solidFill>
                  <a:srgbClr val="757575"/>
                </a:solidFill>
                <a:latin typeface="Arial"/>
                <a:ea typeface="Arial"/>
                <a:cs typeface="Arial"/>
              </a:defRPr>
            </a:lvl8pPr>
            <a:lvl9pPr marL="0" marR="0" lvl="8" indent="0" algn="r">
              <a:lnSpc>
                <a:spcPct val="100000"/>
              </a:lnSpc>
              <a:spcBef>
                <a:spcPts val="0"/>
              </a:spcBef>
              <a:spcAft>
                <a:spcPts val="0"/>
              </a:spcAft>
              <a:buClr>
                <a:srgbClr val="757575"/>
              </a:buClr>
              <a:buSzPts val="700"/>
              <a:buFont typeface="Arial"/>
              <a:buNone/>
              <a:defRPr sz="700" b="0" i="0" u="none" strike="noStrike" cap="none">
                <a:solidFill>
                  <a:srgbClr val="757575"/>
                </a:solidFill>
                <a:latin typeface="Arial"/>
                <a:ea typeface="Arial"/>
                <a:cs typeface="Arial"/>
              </a:defRPr>
            </a:lvl9pPr>
          </a:lstStyle>
          <a:p>
            <a:pPr marL="0" lvl="0" indent="0" algn="r">
              <a:spcBef>
                <a:spcPts val="0"/>
              </a:spcBef>
              <a:spcAft>
                <a:spcPts val="0"/>
              </a:spcAft>
              <a:buNone/>
              <a:defRPr/>
            </a:pPr>
            <a:fld id="{00000000-1234-1234-1234-123412341234}" type="slidenum">
              <a:rPr lang="en-GB"/>
              <a:t>23</a:t>
            </a:fld>
            <a:endParaRPr/>
          </a:p>
        </p:txBody>
      </p:sp>
    </p:spTree>
  </p:cSld>
  <p:clrMap bg1="lt1" tx1="dk1" bg2="dk2" tx2="lt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Lst>
  <p:hf dt="0" ftr="0" hdr="0" sldNum="0"/>
  <p:txStyles>
    <p:titleStyle>
      <a:defPPr marR="0" lvl="0" algn="l">
        <a:lnSpc>
          <a:spcPct val="100000"/>
        </a:lnSpc>
        <a:spcBef>
          <a:spcPts val="0"/>
        </a:spcBef>
        <a:spcAft>
          <a:spcPts val="0"/>
        </a:spcAft>
      </a:defPPr>
      <a:lvl1pPr marR="0" lvl="0"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1pPr>
      <a:lvl2pPr marR="0" lvl="1"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p:titleStyle>
    <p:bodyStyle>
      <a:defPPr marR="0" lvl="0" algn="l">
        <a:lnSpc>
          <a:spcPct val="100000"/>
        </a:lnSpc>
        <a:spcBef>
          <a:spcPts val="0"/>
        </a:spcBef>
        <a:spcAft>
          <a:spcPts val="0"/>
        </a:spcAft>
      </a:defPPr>
      <a:lvl1pPr marR="0" lvl="0"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1pPr>
      <a:lvl2pPr marR="0" lvl="1"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p:bodyStyle>
    <p:otherStyle>
      <a:defPPr marR="0" lvl="0" algn="l">
        <a:lnSpc>
          <a:spcPct val="100000"/>
        </a:lnSpc>
        <a:spcBef>
          <a:spcPts val="0"/>
        </a:spcBef>
        <a:spcAft>
          <a:spcPts val="0"/>
        </a:spcAft>
      </a:defPPr>
      <a:lvl1pPr marR="0" lvl="0"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1pPr>
      <a:lvl2pPr marR="0" lvl="1"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s>
</file>

<file path=ppt/slides/_rels/slide10.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xml"/></Relationships>
</file>

<file path=ppt/slides/_rels/slide11.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1.xml"/><Relationship Id="rId3" Type="http://schemas.openxmlformats.org/officeDocument/2006/relationships/image" Target="../media/image13.png"/><Relationship Id="rId4" Type="http://schemas.openxmlformats.org/officeDocument/2006/relationships/image" Target="../media/image14.jpg"/><Relationship Id="rId5" Type="http://schemas.openxmlformats.org/officeDocument/2006/relationships/image" Target="../media/image15.png"/><Relationship Id="rId6" Type="http://schemas.openxmlformats.org/officeDocument/2006/relationships/image" Target="../media/image16.jpg"/><Relationship Id="rId7" Type="http://schemas.openxmlformats.org/officeDocument/2006/relationships/image" Target="../media/image17.jpg"/><Relationship Id="rId8" Type="http://schemas.openxmlformats.org/officeDocument/2006/relationships/image" Target="../media/image18.jpg"/></Relationships>
</file>

<file path=ppt/slides/_rels/slide12.xml.rels><?xml version="1.0" encoding="UTF-8" standalone="yes"?><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2.xml"/><Relationship Id="rId3" Type="http://schemas.openxmlformats.org/officeDocument/2006/relationships/image" Target="../media/image13.png"/><Relationship Id="rId4" Type="http://schemas.openxmlformats.org/officeDocument/2006/relationships/image" Target="../media/image19.png"/><Relationship Id="rId5" Type="http://schemas.openxmlformats.org/officeDocument/2006/relationships/image" Target="../media/image20.png"/><Relationship Id="rId6" Type="http://schemas.openxmlformats.org/officeDocument/2006/relationships/image" Target="../media/image10.png"/><Relationship Id="rId7" Type="http://schemas.openxmlformats.org/officeDocument/2006/relationships/image" Target="../media/image21.png"/></Relationships>
</file>

<file path=ppt/slides/_rels/slide13.xml.rels><?xml version="1.0" encoding="UTF-8" standalone="yes"?><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3.xml"/><Relationship Id="rId3" Type="http://schemas.openxmlformats.org/officeDocument/2006/relationships/image" Target="../media/image22.png"/><Relationship Id="rId4" Type="http://schemas.openxmlformats.org/officeDocument/2006/relationships/image" Target="../media/image23.png"/><Relationship Id="rId5" Type="http://schemas.openxmlformats.org/officeDocument/2006/relationships/image" Target="../media/image24.jpg"/></Relationships>
</file>

<file path=ppt/slides/_rels/slide14.xml.rels><?xml version="1.0" encoding="UTF-8" standalone="yes"?><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4.xml"/><Relationship Id="rId3" Type="http://schemas.openxmlformats.org/officeDocument/2006/relationships/image" Target="../media/image14.jpg"/></Relationships>
</file>

<file path=ppt/slides/_rels/slide15.xml.rels><?xml version="1.0" encoding="UTF-8" standalone="yes"?><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5.xml"/><Relationship Id="rId3" Type="http://schemas.openxmlformats.org/officeDocument/2006/relationships/image" Target="../media/image25.png"/><Relationship Id="rId4" Type="http://schemas.openxmlformats.org/officeDocument/2006/relationships/image" Target="../media/image15.png"/><Relationship Id="rId5" Type="http://schemas.openxmlformats.org/officeDocument/2006/relationships/image" Target="../media/image8.png"/></Relationships>
</file>

<file path=ppt/slides/_rels/slide16.xml.rels><?xml version="1.0" encoding="UTF-8" standalone="yes"?><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6.xml"/><Relationship Id="rId3" Type="http://schemas.openxmlformats.org/officeDocument/2006/relationships/image" Target="../media/image16.jpg"/><Relationship Id="rId4" Type="http://schemas.openxmlformats.org/officeDocument/2006/relationships/image" Target="../media/image26.jpg"/><Relationship Id="rId5" Type="http://schemas.openxmlformats.org/officeDocument/2006/relationships/image" Target="../media/image9.png"/></Relationships>
</file>

<file path=ppt/slides/_rels/slide17.xml.rels><?xml version="1.0" encoding="UTF-8" standalone="yes"?><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7.xml"/><Relationship Id="rId3" Type="http://schemas.openxmlformats.org/officeDocument/2006/relationships/image" Target="../media/image18.jpg"/><Relationship Id="rId4" Type="http://schemas.openxmlformats.org/officeDocument/2006/relationships/image" Target="../media/image27.png"/><Relationship Id="rId5" Type="http://schemas.openxmlformats.org/officeDocument/2006/relationships/image" Target="../media/image28.jpg"/></Relationships>
</file>

<file path=ppt/slides/_rels/slide18.xml.rels><?xml version="1.0" encoding="UTF-8" standalone="yes"?><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8.xml"/></Relationships>
</file>

<file path=ppt/slides/_rels/slide19.xml.rels><?xml version="1.0" encoding="UTF-8" standalone="yes"?><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9.xml"/></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xml"/><Relationship Id="rId3" Type="http://schemas.openxmlformats.org/officeDocument/2006/relationships/image" Target="../media/image4.jpg"/></Relationships>
</file>

<file path=ppt/slides/_rels/slide20.xml.rels><?xml version="1.0" encoding="UTF-8" standalone="yes"?><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0.xml"/></Relationships>
</file>

<file path=ppt/slides/_rels/slide21.xml.rels><?xml version="1.0" encoding="UTF-8" standalone="yes"?><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1.xml"/></Relationships>
</file>

<file path=ppt/slides/_rels/slide22.xml.rels><?xml version="1.0" encoding="UTF-8" standalone="yes"?><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2.xml"/></Relationships>
</file>

<file path=ppt/slides/_rels/slide23.xml.rels><?xml version="1.0" encoding="UTF-8" standalone="yes"?><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3.xml"/></Relationships>
</file>

<file path=ppt/slides/_rels/slide24.xml.rels><?xml version="1.0" encoding="UTF-8" standalone="yes"?><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4.xml"/></Relationships>
</file>

<file path=ppt/slides/_rels/slide25.xml.rels><?xml version="1.0" encoding="UTF-8" standalone="yes"?><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5.xml"/></Relationships>
</file>

<file path=ppt/slides/_rels/slide26.xml.rels><?xml version="1.0" encoding="UTF-8" standalone="yes"?><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6.xml"/></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xml"/><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8.png"/><Relationship Id="rId7" Type="http://schemas.openxmlformats.org/officeDocument/2006/relationships/image" Target="../media/image9.png"/></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4.xml"/><Relationship Id="rId3" Type="http://schemas.openxmlformats.org/officeDocument/2006/relationships/image" Target="../media/image10.png"/></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5.xml"/><Relationship Id="rId3" Type="http://schemas.openxmlformats.org/officeDocument/2006/relationships/image" Target="../media/image11.png"/></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6.xml"/><Relationship Id="rId3" Type="http://schemas.openxmlformats.org/officeDocument/2006/relationships/image" Target="../media/image11.png"/></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7.xml"/><Relationship Id="rId3" Type="http://schemas.openxmlformats.org/officeDocument/2006/relationships/image" Target="../media/image12.png"/></Relationships>
</file>

<file path=ppt/slides/_rels/slide8.xml.rels><?xml version="1.0" encoding="UTF-8" standalone="yes"?><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8.xml"/><Relationship Id="rId3" Type="http://schemas.openxmlformats.org/officeDocument/2006/relationships/image" Target="../media/image12.png"/></Relationships>
</file>

<file path=ppt/slides/_rels/slide9.xml.rels><?xml version="1.0" encoding="UTF-8" standalone="yes"?><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151" name="Google Shape;151;p30"/>
          <p:cNvSpPr txBox="1">
            <a:spLocks noGrp="1"/>
          </p:cNvSpPr>
          <p:nvPr>
            <p:ph type="body" idx="1"/>
          </p:nvPr>
        </p:nvSpPr>
        <p:spPr bwMode="auto">
          <a:xfrm>
            <a:off x="1783953" y="2993105"/>
            <a:ext cx="5576095" cy="714376"/>
          </a:xfrm>
          <a:prstGeom prst="rect">
            <a:avLst/>
          </a:prstGeom>
          <a:noFill/>
          <a:ln>
            <a:noFill/>
          </a:ln>
        </p:spPr>
        <p:txBody>
          <a:bodyPr spcFirstLastPara="1" wrap="square" lIns="19050" tIns="19050" rIns="19050" bIns="19050" anchor="t" anchorCtr="0">
            <a:normAutofit/>
          </a:bodyPr>
          <a:lstStyle/>
          <a:p>
            <a:pPr marL="0" lvl="0" indent="0" algn="ctr">
              <a:lnSpc>
                <a:spcPct val="100000"/>
              </a:lnSpc>
              <a:spcBef>
                <a:spcPts val="0"/>
              </a:spcBef>
              <a:spcAft>
                <a:spcPts val="0"/>
              </a:spcAft>
              <a:buClr>
                <a:srgbClr val="141ACC"/>
              </a:buClr>
              <a:buSzPts val="2400"/>
              <a:buFont typeface="Arial"/>
              <a:buNone/>
              <a:defRPr/>
            </a:pPr>
            <a:r>
              <a:rPr lang="en-GB"/>
              <a:t>Panel Session</a:t>
            </a:r>
            <a:endParaRPr/>
          </a:p>
        </p:txBody>
      </p:sp>
      <p:sp>
        <p:nvSpPr>
          <p:cNvPr id="152" name="Google Shape;152;p30"/>
          <p:cNvSpPr txBox="1">
            <a:spLocks noGrp="1"/>
          </p:cNvSpPr>
          <p:nvPr>
            <p:ph type="body" idx="2"/>
          </p:nvPr>
        </p:nvSpPr>
        <p:spPr bwMode="auto">
          <a:xfrm>
            <a:off x="1783953" y="1580107"/>
            <a:ext cx="5576095" cy="1376561"/>
          </a:xfrm>
          <a:prstGeom prst="rect">
            <a:avLst/>
          </a:prstGeom>
          <a:noFill/>
          <a:ln>
            <a:noFill/>
          </a:ln>
        </p:spPr>
        <p:txBody>
          <a:bodyPr spcFirstLastPara="1" wrap="square" lIns="19050" tIns="19050" rIns="19050" bIns="19050" anchor="t" anchorCtr="0">
            <a:normAutofit fontScale="92500" lnSpcReduction="20000"/>
          </a:bodyPr>
          <a:lstStyle/>
          <a:p>
            <a:pPr marL="0" lvl="0" indent="0" algn="ctr">
              <a:lnSpc>
                <a:spcPct val="80000"/>
              </a:lnSpc>
              <a:spcBef>
                <a:spcPts val="0"/>
              </a:spcBef>
              <a:spcAft>
                <a:spcPts val="0"/>
              </a:spcAft>
              <a:buClr>
                <a:srgbClr val="1C28CB"/>
              </a:buClr>
              <a:buSzPct val="100000"/>
              <a:buFont typeface="Arial"/>
              <a:buNone/>
              <a:defRPr/>
            </a:pPr>
            <a:endParaRPr/>
          </a:p>
          <a:p>
            <a:pPr marL="0" lvl="0" indent="0" algn="ctr">
              <a:lnSpc>
                <a:spcPct val="110000"/>
              </a:lnSpc>
              <a:spcBef>
                <a:spcPts val="0"/>
              </a:spcBef>
              <a:spcAft>
                <a:spcPts val="0"/>
              </a:spcAft>
              <a:buClr>
                <a:srgbClr val="1C28CB"/>
              </a:buClr>
              <a:buSzPct val="100000"/>
              <a:buFont typeface="Arial"/>
              <a:buNone/>
              <a:defRPr/>
            </a:pPr>
            <a:r>
              <a:rPr lang="en-GB"/>
              <a:t>Boosting the Applications Ecosystem in the Future</a:t>
            </a:r>
            <a:endParaRPr/>
          </a:p>
          <a:p>
            <a:pPr marL="0" lvl="0" indent="0" algn="ctr">
              <a:lnSpc>
                <a:spcPct val="80000"/>
              </a:lnSpc>
              <a:spcBef>
                <a:spcPts val="0"/>
              </a:spcBef>
              <a:spcAft>
                <a:spcPts val="0"/>
              </a:spcAft>
              <a:buClr>
                <a:srgbClr val="1C28CB"/>
              </a:buClr>
              <a:buSzPct val="100000"/>
              <a:buFont typeface="Arial"/>
              <a:buNone/>
              <a:defRPr/>
            </a:pPr>
            <a:endParaRPr/>
          </a:p>
        </p:txBody>
      </p:sp>
      <p:sp>
        <p:nvSpPr>
          <p:cNvPr id="153" name="Google Shape;153;p30"/>
          <p:cNvSpPr txBox="1">
            <a:spLocks noGrp="1"/>
          </p:cNvSpPr>
          <p:nvPr>
            <p:ph type="body" idx="3"/>
          </p:nvPr>
        </p:nvSpPr>
        <p:spPr bwMode="auto">
          <a:xfrm>
            <a:off x="1882235" y="4828180"/>
            <a:ext cx="5676300" cy="176971"/>
          </a:xfrm>
          <a:prstGeom prst="rect">
            <a:avLst/>
          </a:prstGeom>
          <a:noFill/>
          <a:ln>
            <a:noFill/>
          </a:ln>
        </p:spPr>
        <p:txBody>
          <a:bodyPr spcFirstLastPara="1" wrap="square" lIns="19050" tIns="19050" rIns="19050" bIns="19050" anchor="t" anchorCtr="0">
            <a:spAutoFit/>
          </a:bodyPr>
          <a:lstStyle/>
          <a:p>
            <a:pPr marL="0" lvl="0" indent="0" algn="ctr">
              <a:lnSpc>
                <a:spcPct val="100000"/>
              </a:lnSpc>
              <a:spcBef>
                <a:spcPts val="0"/>
              </a:spcBef>
              <a:spcAft>
                <a:spcPts val="0"/>
              </a:spcAft>
              <a:buClr>
                <a:srgbClr val="FFFFFF"/>
              </a:buClr>
              <a:buSzPts val="900"/>
              <a:buFont typeface="Helvetica Neue"/>
              <a:buNone/>
              <a:defRPr/>
            </a:pPr>
            <a:r>
              <a:rPr lang="en-GB"/>
              <a:t>EuroHPC Summit Week 2025</a:t>
            </a:r>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263" name="Google Shape;263;p39"/>
          <p:cNvSpPr txBox="1"/>
          <p:nvPr/>
        </p:nvSpPr>
        <p:spPr bwMode="auto">
          <a:xfrm>
            <a:off x="1017984" y="704811"/>
            <a:ext cx="7283100" cy="3225900"/>
          </a:xfrm>
          <a:prstGeom prst="rect">
            <a:avLst/>
          </a:prstGeom>
          <a:noFill/>
          <a:ln>
            <a:noFill/>
          </a:ln>
        </p:spPr>
        <p:txBody>
          <a:bodyPr spcFirstLastPara="1" wrap="square" lIns="34275" tIns="17150" rIns="34275" bIns="17150" anchor="t" anchorCtr="0">
            <a:spAutoFit/>
          </a:bodyPr>
          <a:lstStyle/>
          <a:p>
            <a:pPr marL="431799" marR="0" lvl="0" indent="-387350" algn="l">
              <a:lnSpc>
                <a:spcPct val="100000"/>
              </a:lnSpc>
              <a:spcBef>
                <a:spcPts val="0"/>
              </a:spcBef>
              <a:spcAft>
                <a:spcPts val="0"/>
              </a:spcAft>
              <a:buClr>
                <a:srgbClr val="1C28CB"/>
              </a:buClr>
              <a:buSzPts val="2700"/>
              <a:buFont typeface="Arial"/>
              <a:buChar char="•"/>
              <a:defRPr/>
            </a:pPr>
            <a:r>
              <a:rPr lang="en-GB" sz="2700">
                <a:solidFill>
                  <a:srgbClr val="1C28CB"/>
                </a:solidFill>
              </a:rPr>
              <a:t>What role should take European scientists and engineers globally? </a:t>
            </a:r>
            <a:endParaRPr sz="2700">
              <a:solidFill>
                <a:srgbClr val="1C28CB"/>
              </a:solidFill>
            </a:endParaRPr>
          </a:p>
          <a:p>
            <a:pPr marL="431799" marR="0" lvl="0" indent="-387350" algn="l">
              <a:lnSpc>
                <a:spcPct val="100000"/>
              </a:lnSpc>
              <a:spcBef>
                <a:spcPts val="0"/>
              </a:spcBef>
              <a:spcAft>
                <a:spcPts val="0"/>
              </a:spcAft>
              <a:buClr>
                <a:srgbClr val="1C28CB"/>
              </a:buClr>
              <a:buSzPts val="2700"/>
              <a:buFont typeface="Arial"/>
              <a:buChar char="•"/>
              <a:defRPr/>
            </a:pPr>
            <a:r>
              <a:rPr lang="en-GB" sz="2700" b="0" i="0" u="none" strike="noStrike" cap="none">
                <a:solidFill>
                  <a:srgbClr val="1C28CB"/>
                </a:solidFill>
                <a:latin typeface="Arial"/>
                <a:ea typeface="Arial"/>
                <a:cs typeface="Arial"/>
              </a:rPr>
              <a:t>What are the Eu</a:t>
            </a:r>
            <a:r>
              <a:rPr lang="en-GB" sz="2700">
                <a:solidFill>
                  <a:srgbClr val="1C28CB"/>
                </a:solidFill>
              </a:rPr>
              <a:t>ropean g</a:t>
            </a:r>
            <a:r>
              <a:rPr lang="en-GB" sz="2700" b="0" i="0" u="none" strike="noStrike" cap="none">
                <a:solidFill>
                  <a:srgbClr val="1C28CB"/>
                </a:solidFill>
                <a:latin typeface="Arial"/>
                <a:ea typeface="Arial"/>
                <a:cs typeface="Arial"/>
              </a:rPr>
              <a:t>oals in the area of applications?</a:t>
            </a:r>
            <a:endParaRPr sz="100"/>
          </a:p>
          <a:p>
            <a:pPr marL="431799" marR="0" lvl="0" indent="-387350" algn="l">
              <a:lnSpc>
                <a:spcPct val="100000"/>
              </a:lnSpc>
              <a:spcBef>
                <a:spcPts val="1100"/>
              </a:spcBef>
              <a:spcAft>
                <a:spcPts val="0"/>
              </a:spcAft>
              <a:buClr>
                <a:srgbClr val="1C28CB"/>
              </a:buClr>
              <a:buSzPts val="2700"/>
              <a:buFont typeface="Arial"/>
              <a:buChar char="•"/>
              <a:defRPr/>
            </a:pPr>
            <a:r>
              <a:rPr lang="en-GB" sz="2700" b="0" i="0" u="none" strike="noStrike" cap="none">
                <a:solidFill>
                  <a:srgbClr val="1C28CB"/>
                </a:solidFill>
                <a:latin typeface="Arial"/>
                <a:ea typeface="Arial"/>
                <a:cs typeface="Arial"/>
              </a:rPr>
              <a:t>How should communities be supported to reach them? </a:t>
            </a:r>
            <a:endParaRPr sz="100"/>
          </a:p>
          <a:p>
            <a:pPr marL="431799" marR="0" lvl="0" indent="-387350" algn="l">
              <a:lnSpc>
                <a:spcPct val="100000"/>
              </a:lnSpc>
              <a:spcBef>
                <a:spcPts val="1100"/>
              </a:spcBef>
              <a:spcAft>
                <a:spcPts val="0"/>
              </a:spcAft>
              <a:buClr>
                <a:srgbClr val="1C28CB"/>
              </a:buClr>
              <a:buSzPts val="2700"/>
              <a:buFont typeface="Arial"/>
              <a:buChar char="•"/>
              <a:defRPr/>
            </a:pPr>
            <a:r>
              <a:rPr lang="en-GB" sz="2700" b="0" i="0" u="none" strike="noStrike" cap="none">
                <a:solidFill>
                  <a:srgbClr val="1C28CB"/>
                </a:solidFill>
                <a:latin typeface="Arial"/>
                <a:ea typeface="Arial"/>
                <a:cs typeface="Arial"/>
              </a:rPr>
              <a:t>Which are the needed instruments? </a:t>
            </a:r>
            <a:endParaRPr sz="100"/>
          </a:p>
        </p:txBody>
      </p:sp>
      <p:sp>
        <p:nvSpPr>
          <p:cNvPr id="264" name="Google Shape;264;p39"/>
          <p:cNvSpPr txBox="1"/>
          <p:nvPr/>
        </p:nvSpPr>
        <p:spPr bwMode="auto">
          <a:xfrm>
            <a:off x="743014" y="4069187"/>
            <a:ext cx="7833000" cy="777299"/>
          </a:xfrm>
          <a:prstGeom prst="rect">
            <a:avLst/>
          </a:prstGeom>
          <a:noFill/>
          <a:ln>
            <a:noFill/>
          </a:ln>
        </p:spPr>
        <p:txBody>
          <a:bodyPr spcFirstLastPara="1" wrap="square" lIns="19050" tIns="19050" rIns="19050" bIns="19050" anchor="ctr" anchorCtr="0">
            <a:spAutoFit/>
          </a:bodyPr>
          <a:lstStyle/>
          <a:p>
            <a:pPr marL="0" marR="0" lvl="0" indent="0" algn="ctr">
              <a:lnSpc>
                <a:spcPct val="100000"/>
              </a:lnSpc>
              <a:spcBef>
                <a:spcPts val="0"/>
              </a:spcBef>
              <a:spcAft>
                <a:spcPts val="0"/>
              </a:spcAft>
              <a:buClr>
                <a:schemeClr val="accent3"/>
              </a:buClr>
              <a:buSzPts val="2400"/>
              <a:buFont typeface="Arial"/>
              <a:buNone/>
              <a:defRPr/>
            </a:pPr>
            <a:r>
              <a:rPr lang="en-GB" sz="2400" b="0" i="1" u="none" strike="noStrike" cap="none">
                <a:solidFill>
                  <a:schemeClr val="accent3"/>
                </a:solidFill>
                <a:latin typeface="Arial"/>
                <a:ea typeface="Arial"/>
                <a:cs typeface="Arial"/>
              </a:rPr>
              <a:t>Different Opinions in EuroHPC Governing Board</a:t>
            </a:r>
            <a:endParaRPr sz="500"/>
          </a:p>
          <a:p>
            <a:pPr marL="0" marR="0" lvl="0" indent="0" algn="ctr">
              <a:lnSpc>
                <a:spcPct val="100000"/>
              </a:lnSpc>
              <a:spcBef>
                <a:spcPts val="0"/>
              </a:spcBef>
              <a:spcAft>
                <a:spcPts val="0"/>
              </a:spcAft>
              <a:buClr>
                <a:schemeClr val="accent3"/>
              </a:buClr>
              <a:buSzPts val="2400"/>
              <a:buFont typeface="Arial"/>
              <a:buNone/>
              <a:defRPr/>
            </a:pPr>
            <a:r>
              <a:rPr lang="en-GB" sz="2400" b="0" i="1" u="none" strike="noStrike" cap="none">
                <a:solidFill>
                  <a:schemeClr val="accent3"/>
                </a:solidFill>
                <a:latin typeface="Arial"/>
                <a:ea typeface="Arial"/>
                <a:cs typeface="Arial"/>
              </a:rPr>
              <a:t>No final decision made yet</a:t>
            </a:r>
            <a:r>
              <a:rPr lang="en-GB" sz="2400" i="1">
                <a:solidFill>
                  <a:schemeClr val="accent3"/>
                </a:solidFill>
              </a:rPr>
              <a:t> </a:t>
            </a:r>
            <a:r>
              <a:rPr lang="en-GB" sz="2400" b="0" i="1" u="none" strike="noStrike" cap="none">
                <a:solidFill>
                  <a:schemeClr val="accent3"/>
                </a:solidFill>
                <a:latin typeface="Arial"/>
                <a:ea typeface="Arial"/>
                <a:cs typeface="Arial"/>
              </a:rPr>
              <a:t> let us just brainstorm!</a:t>
            </a:r>
            <a:endParaRPr sz="500"/>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269" name="Google Shape;269;p40"/>
          <p:cNvSpPr txBox="1">
            <a:spLocks noGrp="1"/>
          </p:cNvSpPr>
          <p:nvPr>
            <p:ph type="body" idx="2"/>
          </p:nvPr>
        </p:nvSpPr>
        <p:spPr bwMode="auto">
          <a:xfrm>
            <a:off x="1783953" y="1580107"/>
            <a:ext cx="5576095" cy="1376561"/>
          </a:xfrm>
          <a:prstGeom prst="rect">
            <a:avLst/>
          </a:prstGeom>
          <a:noFill/>
          <a:ln>
            <a:noFill/>
          </a:ln>
        </p:spPr>
        <p:txBody>
          <a:bodyPr spcFirstLastPara="1" wrap="square" lIns="19050" tIns="19050" rIns="19050" bIns="19050" anchor="t" anchorCtr="0">
            <a:normAutofit/>
          </a:bodyPr>
          <a:lstStyle/>
          <a:p>
            <a:pPr marL="0" lvl="0" indent="0" algn="ctr">
              <a:lnSpc>
                <a:spcPct val="80000"/>
              </a:lnSpc>
              <a:spcBef>
                <a:spcPts val="0"/>
              </a:spcBef>
              <a:spcAft>
                <a:spcPts val="0"/>
              </a:spcAft>
              <a:buClr>
                <a:srgbClr val="1C28CB"/>
              </a:buClr>
              <a:buSzPts val="3800"/>
              <a:buFont typeface="Arial"/>
              <a:buNone/>
              <a:defRPr/>
            </a:pPr>
            <a:r>
              <a:rPr lang="en-GB"/>
              <a:t>Our Panel</a:t>
            </a:r>
            <a:endParaRPr/>
          </a:p>
        </p:txBody>
      </p:sp>
      <p:sp>
        <p:nvSpPr>
          <p:cNvPr id="270" name="Google Shape;270;p40"/>
          <p:cNvSpPr txBox="1">
            <a:spLocks noGrp="1"/>
          </p:cNvSpPr>
          <p:nvPr>
            <p:ph type="body" idx="3"/>
          </p:nvPr>
        </p:nvSpPr>
        <p:spPr bwMode="auto">
          <a:xfrm>
            <a:off x="1882235" y="4828180"/>
            <a:ext cx="5676300" cy="176971"/>
          </a:xfrm>
          <a:prstGeom prst="rect">
            <a:avLst/>
          </a:prstGeom>
          <a:noFill/>
          <a:ln>
            <a:noFill/>
          </a:ln>
        </p:spPr>
        <p:txBody>
          <a:bodyPr spcFirstLastPara="1" wrap="square" lIns="19050" tIns="19050" rIns="19050" bIns="19050" anchor="t" anchorCtr="0">
            <a:spAutoFit/>
          </a:bodyPr>
          <a:lstStyle/>
          <a:p>
            <a:pPr marL="0" lvl="0" indent="0" algn="ctr">
              <a:lnSpc>
                <a:spcPct val="100000"/>
              </a:lnSpc>
              <a:spcBef>
                <a:spcPts val="0"/>
              </a:spcBef>
              <a:spcAft>
                <a:spcPts val="0"/>
              </a:spcAft>
              <a:buClr>
                <a:srgbClr val="FFFFFF"/>
              </a:buClr>
              <a:buSzPts val="900"/>
              <a:buFont typeface="Helvetica Neue"/>
              <a:buNone/>
              <a:defRPr/>
            </a:pPr>
            <a:r>
              <a:rPr lang="en-GB"/>
              <a:t>EuroHPC Summit Week 2025</a:t>
            </a:r>
            <a:endParaRPr/>
          </a:p>
        </p:txBody>
      </p:sp>
      <p:pic>
        <p:nvPicPr>
          <p:cNvPr id="271" name="Google Shape;271;p40"/>
          <p:cNvPicPr/>
          <p:nvPr/>
        </p:nvPicPr>
        <p:blipFill>
          <a:blip r:embed="rId3">
            <a:alphaModFix/>
          </a:blip>
          <a:srcRect l="39" t="0" r="28" b="0"/>
          <a:stretch/>
        </p:blipFill>
        <p:spPr bwMode="auto">
          <a:xfrm>
            <a:off x="316637" y="2392347"/>
            <a:ext cx="1283564" cy="1754871"/>
          </a:xfrm>
          <a:prstGeom prst="rect">
            <a:avLst/>
          </a:prstGeom>
          <a:noFill/>
          <a:ln>
            <a:noFill/>
          </a:ln>
        </p:spPr>
      </p:pic>
      <p:pic>
        <p:nvPicPr>
          <p:cNvPr id="272" name="Google Shape;272;p40"/>
          <p:cNvPicPr/>
          <p:nvPr/>
        </p:nvPicPr>
        <p:blipFill>
          <a:blip r:embed="rId4">
            <a:alphaModFix/>
          </a:blip>
          <a:srcRect l="0" t="1105" r="0" b="1105"/>
          <a:stretch/>
        </p:blipFill>
        <p:spPr bwMode="auto">
          <a:xfrm>
            <a:off x="3222526" y="2392347"/>
            <a:ext cx="1282448" cy="1755648"/>
          </a:xfrm>
          <a:prstGeom prst="rect">
            <a:avLst/>
          </a:prstGeom>
          <a:noFill/>
          <a:ln>
            <a:noFill/>
          </a:ln>
        </p:spPr>
      </p:pic>
      <p:pic>
        <p:nvPicPr>
          <p:cNvPr id="273" name="Google Shape;273;p40"/>
          <p:cNvPicPr/>
          <p:nvPr/>
        </p:nvPicPr>
        <p:blipFill>
          <a:blip r:embed="rId5">
            <a:alphaModFix/>
          </a:blip>
          <a:srcRect l="11517" t="-359" r="15108" b="-313"/>
          <a:stretch/>
        </p:blipFill>
        <p:spPr bwMode="auto">
          <a:xfrm>
            <a:off x="4674913" y="2392347"/>
            <a:ext cx="1283563" cy="1761164"/>
          </a:xfrm>
          <a:prstGeom prst="rect">
            <a:avLst/>
          </a:prstGeom>
          <a:noFill/>
          <a:ln>
            <a:noFill/>
          </a:ln>
        </p:spPr>
      </p:pic>
      <p:sp>
        <p:nvSpPr>
          <p:cNvPr id="274" name="Google Shape;274;p40"/>
          <p:cNvSpPr txBox="1"/>
          <p:nvPr/>
        </p:nvSpPr>
        <p:spPr bwMode="auto">
          <a:xfrm>
            <a:off x="315257" y="4147219"/>
            <a:ext cx="1283563" cy="657872"/>
          </a:xfrm>
          <a:prstGeom prst="rect">
            <a:avLst/>
          </a:prstGeom>
          <a:noFill/>
          <a:ln>
            <a:noFill/>
          </a:ln>
        </p:spPr>
        <p:txBody>
          <a:bodyPr spcFirstLastPara="1" wrap="square" lIns="34275" tIns="17150" rIns="34275" bIns="17150" anchor="t" anchorCtr="0">
            <a:spAutoFit/>
          </a:bodyPr>
          <a:lstStyle/>
          <a:p>
            <a:pPr marL="0" marR="0" lvl="0" indent="0" algn="ctr">
              <a:lnSpc>
                <a:spcPct val="100000"/>
              </a:lnSpc>
              <a:spcBef>
                <a:spcPts val="0"/>
              </a:spcBef>
              <a:spcAft>
                <a:spcPts val="0"/>
              </a:spcAft>
              <a:buClr>
                <a:srgbClr val="1C28CB"/>
              </a:buClr>
              <a:buSzPts val="2000"/>
              <a:buFont typeface="Arial"/>
              <a:buNone/>
              <a:defRPr/>
            </a:pPr>
            <a:r>
              <a:rPr lang="en-GB" sz="2000" b="0" i="0" u="none" strike="noStrike" cap="none">
                <a:solidFill>
                  <a:srgbClr val="1C28CB"/>
                </a:solidFill>
                <a:latin typeface="Arial"/>
                <a:ea typeface="Arial"/>
                <a:cs typeface="Arial"/>
              </a:rPr>
              <a:t>Hartwig Anzt</a:t>
            </a:r>
            <a:endParaRPr sz="2000" b="0" i="0" u="none" strike="noStrike" cap="none">
              <a:solidFill>
                <a:srgbClr val="1C28CB"/>
              </a:solidFill>
              <a:latin typeface="Arial"/>
              <a:ea typeface="Arial"/>
              <a:cs typeface="Arial"/>
            </a:endParaRPr>
          </a:p>
        </p:txBody>
      </p:sp>
      <p:sp>
        <p:nvSpPr>
          <p:cNvPr id="275" name="Google Shape;275;p40"/>
          <p:cNvSpPr txBox="1"/>
          <p:nvPr/>
        </p:nvSpPr>
        <p:spPr bwMode="auto">
          <a:xfrm>
            <a:off x="1768761" y="4147219"/>
            <a:ext cx="1266006" cy="657872"/>
          </a:xfrm>
          <a:prstGeom prst="rect">
            <a:avLst/>
          </a:prstGeom>
          <a:noFill/>
          <a:ln>
            <a:noFill/>
          </a:ln>
        </p:spPr>
        <p:txBody>
          <a:bodyPr spcFirstLastPara="1" wrap="square" lIns="34275" tIns="17150" rIns="34275" bIns="17150" anchor="t" anchorCtr="0">
            <a:spAutoFit/>
          </a:bodyPr>
          <a:lstStyle/>
          <a:p>
            <a:pPr marL="0" marR="0" lvl="0" indent="0" algn="ctr">
              <a:lnSpc>
                <a:spcPct val="100000"/>
              </a:lnSpc>
              <a:spcBef>
                <a:spcPts val="0"/>
              </a:spcBef>
              <a:spcAft>
                <a:spcPts val="0"/>
              </a:spcAft>
              <a:buClr>
                <a:srgbClr val="1C28CB"/>
              </a:buClr>
              <a:buSzPts val="2000"/>
              <a:buFont typeface="Arial"/>
              <a:buNone/>
              <a:defRPr/>
            </a:pPr>
            <a:r>
              <a:rPr lang="en-GB" sz="2000" b="0" i="0" u="none" strike="noStrike" cap="none">
                <a:solidFill>
                  <a:srgbClr val="1C28CB"/>
                </a:solidFill>
                <a:latin typeface="Arial"/>
                <a:ea typeface="Arial"/>
                <a:cs typeface="Arial"/>
              </a:rPr>
              <a:t>Marta Garcia</a:t>
            </a:r>
            <a:endParaRPr sz="500"/>
          </a:p>
        </p:txBody>
      </p:sp>
      <p:sp>
        <p:nvSpPr>
          <p:cNvPr id="276" name="Google Shape;276;p40"/>
          <p:cNvSpPr txBox="1"/>
          <p:nvPr/>
        </p:nvSpPr>
        <p:spPr bwMode="auto">
          <a:xfrm>
            <a:off x="3221147" y="4147219"/>
            <a:ext cx="1282500" cy="650400"/>
          </a:xfrm>
          <a:prstGeom prst="rect">
            <a:avLst/>
          </a:prstGeom>
          <a:noFill/>
          <a:ln>
            <a:noFill/>
          </a:ln>
        </p:spPr>
        <p:txBody>
          <a:bodyPr spcFirstLastPara="1" wrap="square" lIns="34275" tIns="17150" rIns="34275" bIns="17150" anchor="t" anchorCtr="0">
            <a:spAutoFit/>
          </a:bodyPr>
          <a:lstStyle/>
          <a:p>
            <a:pPr marL="0" marR="0" lvl="0" indent="0" algn="ctr">
              <a:lnSpc>
                <a:spcPct val="100000"/>
              </a:lnSpc>
              <a:spcBef>
                <a:spcPts val="0"/>
              </a:spcBef>
              <a:spcAft>
                <a:spcPts val="0"/>
              </a:spcAft>
              <a:buClr>
                <a:srgbClr val="1C28CB"/>
              </a:buClr>
              <a:buSzPts val="2000"/>
              <a:buFont typeface="Arial"/>
              <a:buNone/>
              <a:defRPr/>
            </a:pPr>
            <a:r>
              <a:rPr lang="en-GB" sz="2000" b="0" i="0" u="none" strike="noStrike" cap="none">
                <a:solidFill>
                  <a:srgbClr val="1C28CB"/>
                </a:solidFill>
                <a:latin typeface="Arial"/>
                <a:ea typeface="Arial"/>
                <a:cs typeface="Arial"/>
              </a:rPr>
              <a:t>Edoardo </a:t>
            </a:r>
            <a:r>
              <a:rPr lang="en-GB" sz="2000">
                <a:solidFill>
                  <a:srgbClr val="1C28CB"/>
                </a:solidFill>
              </a:rPr>
              <a:t>D</a:t>
            </a:r>
            <a:r>
              <a:rPr lang="en-GB" sz="2000" b="0" i="0" u="none" strike="noStrike" cap="none">
                <a:solidFill>
                  <a:srgbClr val="1C28CB"/>
                </a:solidFill>
                <a:latin typeface="Arial"/>
                <a:ea typeface="Arial"/>
                <a:cs typeface="Arial"/>
              </a:rPr>
              <a:t>i Napoli</a:t>
            </a:r>
            <a:endParaRPr sz="500"/>
          </a:p>
        </p:txBody>
      </p:sp>
      <p:sp>
        <p:nvSpPr>
          <p:cNvPr id="277" name="Google Shape;277;p40"/>
          <p:cNvSpPr txBox="1"/>
          <p:nvPr/>
        </p:nvSpPr>
        <p:spPr bwMode="auto">
          <a:xfrm>
            <a:off x="4673533" y="4147219"/>
            <a:ext cx="1284942" cy="657872"/>
          </a:xfrm>
          <a:prstGeom prst="rect">
            <a:avLst/>
          </a:prstGeom>
          <a:noFill/>
          <a:ln>
            <a:noFill/>
          </a:ln>
        </p:spPr>
        <p:txBody>
          <a:bodyPr spcFirstLastPara="1" wrap="square" lIns="34275" tIns="17150" rIns="34275" bIns="17150" anchor="t" anchorCtr="0">
            <a:spAutoFit/>
          </a:bodyPr>
          <a:lstStyle/>
          <a:p>
            <a:pPr marL="0" marR="0" lvl="0" indent="0" algn="ctr">
              <a:lnSpc>
                <a:spcPct val="100000"/>
              </a:lnSpc>
              <a:spcBef>
                <a:spcPts val="0"/>
              </a:spcBef>
              <a:spcAft>
                <a:spcPts val="0"/>
              </a:spcAft>
              <a:buClr>
                <a:srgbClr val="1C28CB"/>
              </a:buClr>
              <a:buSzPts val="2000"/>
              <a:buFont typeface="Arial"/>
              <a:buNone/>
              <a:defRPr/>
            </a:pPr>
            <a:r>
              <a:rPr lang="en-GB" sz="2000" b="0" i="0" u="none" strike="noStrike" cap="none">
                <a:solidFill>
                  <a:srgbClr val="1C28CB"/>
                </a:solidFill>
                <a:latin typeface="Arial"/>
                <a:ea typeface="Arial"/>
                <a:cs typeface="Arial"/>
              </a:rPr>
              <a:t>Mario Acosta</a:t>
            </a:r>
            <a:endParaRPr sz="500"/>
          </a:p>
        </p:txBody>
      </p:sp>
      <p:sp>
        <p:nvSpPr>
          <p:cNvPr id="278" name="Google Shape;278;p40"/>
          <p:cNvSpPr txBox="1"/>
          <p:nvPr/>
        </p:nvSpPr>
        <p:spPr bwMode="auto">
          <a:xfrm>
            <a:off x="6128416" y="4147219"/>
            <a:ext cx="1282446" cy="657872"/>
          </a:xfrm>
          <a:prstGeom prst="rect">
            <a:avLst/>
          </a:prstGeom>
          <a:noFill/>
          <a:ln>
            <a:noFill/>
          </a:ln>
        </p:spPr>
        <p:txBody>
          <a:bodyPr spcFirstLastPara="1" wrap="square" lIns="34275" tIns="17150" rIns="34275" bIns="17150" anchor="t" anchorCtr="0">
            <a:spAutoFit/>
          </a:bodyPr>
          <a:lstStyle/>
          <a:p>
            <a:pPr marL="0" marR="0" lvl="0" indent="0" algn="ctr">
              <a:lnSpc>
                <a:spcPct val="100000"/>
              </a:lnSpc>
              <a:spcBef>
                <a:spcPts val="0"/>
              </a:spcBef>
              <a:spcAft>
                <a:spcPts val="0"/>
              </a:spcAft>
              <a:buClr>
                <a:srgbClr val="1C28CB"/>
              </a:buClr>
              <a:buSzPts val="2000"/>
              <a:buFont typeface="Arial"/>
              <a:buNone/>
              <a:defRPr/>
            </a:pPr>
            <a:r>
              <a:rPr lang="en-GB" sz="2000" b="0" i="0" u="none" strike="noStrike" cap="none">
                <a:solidFill>
                  <a:srgbClr val="1C28CB"/>
                </a:solidFill>
                <a:latin typeface="Arial"/>
                <a:ea typeface="Arial"/>
                <a:cs typeface="Arial"/>
              </a:rPr>
              <a:t>Maria Girone</a:t>
            </a:r>
            <a:endParaRPr sz="500"/>
          </a:p>
        </p:txBody>
      </p:sp>
      <p:sp>
        <p:nvSpPr>
          <p:cNvPr id="279" name="Google Shape;279;p40"/>
          <p:cNvSpPr txBox="1"/>
          <p:nvPr/>
        </p:nvSpPr>
        <p:spPr bwMode="auto">
          <a:xfrm>
            <a:off x="7580802" y="4147219"/>
            <a:ext cx="1344772" cy="657872"/>
          </a:xfrm>
          <a:prstGeom prst="rect">
            <a:avLst/>
          </a:prstGeom>
          <a:noFill/>
          <a:ln>
            <a:noFill/>
          </a:ln>
        </p:spPr>
        <p:txBody>
          <a:bodyPr spcFirstLastPara="1" wrap="square" lIns="34275" tIns="17150" rIns="34275" bIns="17150" anchor="t" anchorCtr="0">
            <a:spAutoFit/>
          </a:bodyPr>
          <a:lstStyle/>
          <a:p>
            <a:pPr marL="0" marR="0" lvl="0" indent="0" algn="ctr">
              <a:lnSpc>
                <a:spcPct val="100000"/>
              </a:lnSpc>
              <a:spcBef>
                <a:spcPts val="0"/>
              </a:spcBef>
              <a:spcAft>
                <a:spcPts val="0"/>
              </a:spcAft>
              <a:buClr>
                <a:srgbClr val="1C28CB"/>
              </a:buClr>
              <a:buSzPts val="2000"/>
              <a:buFont typeface="Arial"/>
              <a:buNone/>
              <a:defRPr/>
            </a:pPr>
            <a:r>
              <a:rPr lang="en-GB" sz="2000" b="0" i="0" u="none" strike="noStrike" cap="none">
                <a:solidFill>
                  <a:srgbClr val="1C28CB"/>
                </a:solidFill>
                <a:latin typeface="Arial"/>
                <a:ea typeface="Arial"/>
                <a:cs typeface="Arial"/>
              </a:rPr>
              <a:t>Erik Lindahl</a:t>
            </a:r>
            <a:endParaRPr sz="500"/>
          </a:p>
        </p:txBody>
      </p:sp>
      <p:pic>
        <p:nvPicPr>
          <p:cNvPr id="281" name="Google Shape;281;p40"/>
          <p:cNvPicPr/>
          <p:nvPr/>
        </p:nvPicPr>
        <p:blipFill>
          <a:blip r:embed="rId6">
            <a:alphaModFix/>
          </a:blip>
          <a:stretch/>
        </p:blipFill>
        <p:spPr bwMode="auto">
          <a:xfrm>
            <a:off x="6136625" y="2395125"/>
            <a:ext cx="1266024" cy="1754875"/>
          </a:xfrm>
          <a:prstGeom prst="rect">
            <a:avLst/>
          </a:prstGeom>
          <a:noFill/>
          <a:ln>
            <a:noFill/>
          </a:ln>
        </p:spPr>
      </p:pic>
      <p:pic>
        <p:nvPicPr>
          <p:cNvPr id="282" name="Google Shape;282;p40"/>
          <p:cNvPicPr/>
          <p:nvPr/>
        </p:nvPicPr>
        <p:blipFill>
          <a:blip r:embed="rId7">
            <a:alphaModFix/>
          </a:blip>
          <a:srcRect l="13792" t="0" r="14031" b="9147"/>
          <a:stretch/>
        </p:blipFill>
        <p:spPr bwMode="auto">
          <a:xfrm>
            <a:off x="1711675" y="2392157"/>
            <a:ext cx="1399373" cy="1761536"/>
          </a:xfrm>
          <a:prstGeom prst="rect">
            <a:avLst/>
          </a:prstGeom>
          <a:noFill/>
          <a:ln>
            <a:noFill/>
          </a:ln>
        </p:spPr>
      </p:pic>
      <p:pic>
        <p:nvPicPr>
          <p:cNvPr id="283" name="Google Shape;283;p40"/>
          <p:cNvPicPr/>
          <p:nvPr/>
        </p:nvPicPr>
        <p:blipFill>
          <a:blip r:embed="rId8">
            <a:alphaModFix/>
          </a:blip>
          <a:srcRect l="10896" t="0" r="19875" b="20176"/>
          <a:stretch/>
        </p:blipFill>
        <p:spPr bwMode="auto">
          <a:xfrm>
            <a:off x="7580812" y="2392363"/>
            <a:ext cx="1284950" cy="1754849"/>
          </a:xfrm>
          <a:prstGeom prst="rect">
            <a:avLst/>
          </a:prstGeom>
          <a:noFill/>
          <a:ln>
            <a:noFill/>
          </a:ln>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288" name="Google Shape;288;p41"/>
          <p:cNvSpPr txBox="1">
            <a:spLocks noGrp="1"/>
          </p:cNvSpPr>
          <p:nvPr>
            <p:ph type="body" idx="1"/>
          </p:nvPr>
        </p:nvSpPr>
        <p:spPr bwMode="auto">
          <a:xfrm>
            <a:off x="3194379" y="1099929"/>
            <a:ext cx="4622100" cy="2146099"/>
          </a:xfrm>
          <a:prstGeom prst="rect">
            <a:avLst/>
          </a:prstGeom>
          <a:noFill/>
          <a:ln>
            <a:noFill/>
          </a:ln>
        </p:spPr>
        <p:txBody>
          <a:bodyPr spcFirstLastPara="1" wrap="square" lIns="19050" tIns="19050" rIns="19050" bIns="19050" anchor="t" anchorCtr="0">
            <a:noAutofit/>
          </a:bodyPr>
          <a:lstStyle/>
          <a:p>
            <a:pPr marL="228600" lvl="0" indent="-197485" algn="l">
              <a:lnSpc>
                <a:spcPct val="80000"/>
              </a:lnSpc>
              <a:spcBef>
                <a:spcPts val="0"/>
              </a:spcBef>
              <a:spcAft>
                <a:spcPts val="0"/>
              </a:spcAft>
              <a:buClr>
                <a:srgbClr val="141ACC"/>
              </a:buClr>
              <a:buSzPts val="1510"/>
              <a:buFont typeface="Arial"/>
              <a:buChar char="•"/>
              <a:defRPr/>
            </a:pPr>
            <a:r>
              <a:rPr lang="en-GB" sz="1300" b="1"/>
              <a:t>Area:</a:t>
            </a:r>
            <a:r>
              <a:rPr lang="en-GB" sz="1300"/>
              <a:t> Algorithm Development</a:t>
            </a:r>
            <a:endParaRPr sz="1300"/>
          </a:p>
          <a:p>
            <a:pPr marL="228600" lvl="0" indent="-197485" algn="l">
              <a:lnSpc>
                <a:spcPct val="100000"/>
              </a:lnSpc>
              <a:spcBef>
                <a:spcPts val="600"/>
              </a:spcBef>
              <a:spcAft>
                <a:spcPts val="0"/>
              </a:spcAft>
              <a:buClr>
                <a:srgbClr val="141ACC"/>
              </a:buClr>
              <a:buSzPts val="1510"/>
              <a:buFont typeface="Arial"/>
              <a:buChar char="•"/>
              <a:defRPr/>
            </a:pPr>
            <a:r>
              <a:rPr lang="en-GB" sz="1300" b="1"/>
              <a:t>Status Quo in Europe</a:t>
            </a:r>
            <a:r>
              <a:rPr lang="en-GB" sz="1300"/>
              <a:t>: </a:t>
            </a:r>
            <a:endParaRPr sz="1300"/>
          </a:p>
          <a:p>
            <a:pPr marL="457200" lvl="1" indent="-184784" algn="l">
              <a:lnSpc>
                <a:spcPct val="100000"/>
              </a:lnSpc>
              <a:spcBef>
                <a:spcPts val="600"/>
              </a:spcBef>
              <a:spcAft>
                <a:spcPts val="0"/>
              </a:spcAft>
              <a:buClr>
                <a:srgbClr val="141ACC"/>
              </a:buClr>
              <a:buSzPts val="1510"/>
              <a:buFont typeface="Arial"/>
              <a:buChar char="–"/>
              <a:defRPr/>
            </a:pPr>
            <a:r>
              <a:rPr lang="en-GB" sz="1300"/>
              <a:t>Algorithm development as part of CoEs tightly integrated with Apps, highly customized solutions</a:t>
            </a:r>
            <a:endParaRPr sz="1300"/>
          </a:p>
          <a:p>
            <a:pPr marL="457200" lvl="1" indent="-197484" algn="l">
              <a:lnSpc>
                <a:spcPct val="100000"/>
              </a:lnSpc>
              <a:spcBef>
                <a:spcPts val="600"/>
              </a:spcBef>
              <a:spcAft>
                <a:spcPts val="0"/>
              </a:spcAft>
              <a:buClr>
                <a:srgbClr val="141ACC"/>
              </a:buClr>
              <a:buSzPts val="1510"/>
              <a:buChar char="–"/>
              <a:defRPr/>
            </a:pPr>
            <a:r>
              <a:rPr lang="en-GB" sz="1300"/>
              <a:t>No top-down strategy developing a “product portfolio” with software tools with complementary functionality to be used off-the-shelf by domain scientists</a:t>
            </a:r>
            <a:endParaRPr sz="1300"/>
          </a:p>
          <a:p>
            <a:pPr marL="457200" lvl="1" indent="-197484" algn="l">
              <a:lnSpc>
                <a:spcPct val="100000"/>
              </a:lnSpc>
              <a:spcBef>
                <a:spcPts val="600"/>
              </a:spcBef>
              <a:spcAft>
                <a:spcPts val="0"/>
              </a:spcAft>
              <a:buSzPts val="1510"/>
              <a:buChar char="–"/>
              <a:defRPr/>
            </a:pPr>
            <a:r>
              <a:rPr lang="en-GB" sz="1300"/>
              <a:t>No “building block” focus on tools, libraries …</a:t>
            </a:r>
            <a:endParaRPr sz="1300"/>
          </a:p>
        </p:txBody>
      </p:sp>
      <p:sp>
        <p:nvSpPr>
          <p:cNvPr id="289" name="Google Shape;289;p41"/>
          <p:cNvSpPr txBox="1">
            <a:spLocks noGrp="1"/>
          </p:cNvSpPr>
          <p:nvPr>
            <p:ph type="body" idx="2"/>
          </p:nvPr>
        </p:nvSpPr>
        <p:spPr bwMode="auto">
          <a:xfrm>
            <a:off x="329273" y="654005"/>
            <a:ext cx="3309300" cy="593700"/>
          </a:xfrm>
          <a:prstGeom prst="rect">
            <a:avLst/>
          </a:prstGeom>
          <a:noFill/>
          <a:ln>
            <a:noFill/>
          </a:ln>
        </p:spPr>
        <p:txBody>
          <a:bodyPr spcFirstLastPara="1" wrap="square" lIns="19050" tIns="19050" rIns="19050" bIns="19050" anchor="t" anchorCtr="0">
            <a:normAutofit/>
          </a:bodyPr>
          <a:lstStyle/>
          <a:p>
            <a:pPr marL="0" lvl="0" indent="0" algn="l">
              <a:lnSpc>
                <a:spcPct val="80000"/>
              </a:lnSpc>
              <a:spcBef>
                <a:spcPts val="0"/>
              </a:spcBef>
              <a:spcAft>
                <a:spcPts val="0"/>
              </a:spcAft>
              <a:buClr>
                <a:srgbClr val="141ACC"/>
              </a:buClr>
              <a:buSzPts val="3400"/>
              <a:buFont typeface="Arial"/>
              <a:buNone/>
              <a:defRPr/>
            </a:pPr>
            <a:r>
              <a:rPr lang="en-GB" sz="3200"/>
              <a:t>Hartwig Anzt</a:t>
            </a:r>
            <a:endParaRPr sz="3200"/>
          </a:p>
        </p:txBody>
      </p:sp>
      <p:sp>
        <p:nvSpPr>
          <p:cNvPr id="290" name="Google Shape;290;p41"/>
          <p:cNvSpPr txBox="1"/>
          <p:nvPr/>
        </p:nvSpPr>
        <p:spPr bwMode="auto">
          <a:xfrm>
            <a:off x="262763" y="2932366"/>
            <a:ext cx="2182225" cy="1050298"/>
          </a:xfrm>
          <a:prstGeom prst="rect">
            <a:avLst/>
          </a:prstGeom>
          <a:noFill/>
          <a:ln>
            <a:noFill/>
          </a:ln>
        </p:spPr>
        <p:txBody>
          <a:bodyPr spcFirstLastPara="1" wrap="square" lIns="34275" tIns="17150" rIns="34275" bIns="17150" anchor="t" anchorCtr="0">
            <a:spAutoFit/>
          </a:bodyPr>
          <a:lstStyle/>
          <a:p>
            <a:pPr marL="0" marR="0" lvl="0" indent="0" algn="l">
              <a:lnSpc>
                <a:spcPct val="100000"/>
              </a:lnSpc>
              <a:spcBef>
                <a:spcPts val="0"/>
              </a:spcBef>
              <a:spcAft>
                <a:spcPts val="0"/>
              </a:spcAft>
              <a:buClr>
                <a:srgbClr val="1C28CB"/>
              </a:buClr>
              <a:buSzPts val="1800"/>
              <a:buFont typeface="Arial"/>
              <a:buNone/>
              <a:defRPr/>
            </a:pPr>
            <a:r>
              <a:rPr lang="en-GB" b="0" i="0" u="none" strike="noStrike" cap="none">
                <a:solidFill>
                  <a:srgbClr val="1C28CB"/>
                </a:solidFill>
                <a:latin typeface="Arial"/>
                <a:ea typeface="Arial"/>
                <a:cs typeface="Arial"/>
              </a:rPr>
              <a:t>Chair of Computational Mathematics TU Munich</a:t>
            </a:r>
            <a:endParaRPr b="0" i="0" u="none" strike="noStrike" cap="none">
              <a:solidFill>
                <a:srgbClr val="1C28CB"/>
              </a:solidFill>
              <a:latin typeface="Arial"/>
              <a:ea typeface="Arial"/>
              <a:cs typeface="Arial"/>
            </a:endParaRPr>
          </a:p>
          <a:p>
            <a:pPr marL="0" marR="0" lvl="0" indent="0" algn="l">
              <a:lnSpc>
                <a:spcPct val="100000"/>
              </a:lnSpc>
              <a:spcBef>
                <a:spcPts val="1200"/>
              </a:spcBef>
              <a:spcAft>
                <a:spcPts val="0"/>
              </a:spcAft>
              <a:buClr>
                <a:srgbClr val="1C28CB"/>
              </a:buClr>
              <a:buSzPts val="1800"/>
              <a:buFont typeface="Arial"/>
              <a:buNone/>
              <a:defRPr/>
            </a:pPr>
            <a:r>
              <a:rPr lang="en-GB">
                <a:solidFill>
                  <a:srgbClr val="1C28CB"/>
                </a:solidFill>
              </a:rPr>
              <a:t>Research Professor HPC</a:t>
            </a:r>
            <a:br>
              <a:rPr lang="en-GB">
                <a:solidFill>
                  <a:srgbClr val="1C28CB"/>
                </a:solidFill>
              </a:rPr>
            </a:br>
            <a:r>
              <a:rPr lang="en-GB">
                <a:solidFill>
                  <a:srgbClr val="1C28CB"/>
                </a:solidFill>
              </a:rPr>
              <a:t>University of Tennessee</a:t>
            </a:r>
            <a:endParaRPr>
              <a:solidFill>
                <a:srgbClr val="1C28CB"/>
              </a:solidFill>
            </a:endParaRPr>
          </a:p>
        </p:txBody>
      </p:sp>
      <p:pic>
        <p:nvPicPr>
          <p:cNvPr id="291" name="Google Shape;291;p41"/>
          <p:cNvPicPr/>
          <p:nvPr/>
        </p:nvPicPr>
        <p:blipFill>
          <a:blip r:embed="rId3">
            <a:alphaModFix/>
          </a:blip>
          <a:srcRect l="39" t="0" r="28" b="0"/>
          <a:stretch/>
        </p:blipFill>
        <p:spPr bwMode="auto">
          <a:xfrm>
            <a:off x="745236" y="1148204"/>
            <a:ext cx="1283564" cy="1754871"/>
          </a:xfrm>
          <a:prstGeom prst="rect">
            <a:avLst/>
          </a:prstGeom>
          <a:noFill/>
          <a:ln>
            <a:noFill/>
          </a:ln>
        </p:spPr>
      </p:pic>
      <p:pic>
        <p:nvPicPr>
          <p:cNvPr id="292" name="Google Shape;292;p41"/>
          <p:cNvPicPr/>
          <p:nvPr/>
        </p:nvPicPr>
        <p:blipFill>
          <a:blip r:embed="rId4">
            <a:alphaModFix/>
          </a:blip>
          <a:stretch/>
        </p:blipFill>
        <p:spPr bwMode="auto">
          <a:xfrm>
            <a:off x="5191820" y="3292872"/>
            <a:ext cx="3860731" cy="1754875"/>
          </a:xfrm>
          <a:prstGeom prst="rect">
            <a:avLst/>
          </a:prstGeom>
          <a:noFill/>
          <a:ln>
            <a:noFill/>
          </a:ln>
          <a:effectLst>
            <a:outerShdw blurRad="57150" dist="19050" dir="5400000" algn="bl" rotWithShape="0">
              <a:srgbClr val="000000">
                <a:alpha val="50000"/>
              </a:srgbClr>
            </a:outerShdw>
          </a:effectLst>
        </p:spPr>
      </p:pic>
      <p:pic>
        <p:nvPicPr>
          <p:cNvPr id="293" name="Google Shape;293;p41"/>
          <p:cNvPicPr/>
          <p:nvPr/>
        </p:nvPicPr>
        <p:blipFill>
          <a:blip r:embed="rId5">
            <a:alphaModFix/>
          </a:blip>
          <a:stretch/>
        </p:blipFill>
        <p:spPr bwMode="auto">
          <a:xfrm>
            <a:off x="6080601" y="4622836"/>
            <a:ext cx="750450" cy="241825"/>
          </a:xfrm>
          <a:prstGeom prst="rect">
            <a:avLst/>
          </a:prstGeom>
          <a:noFill/>
          <a:ln>
            <a:noFill/>
          </a:ln>
        </p:spPr>
      </p:pic>
      <p:pic>
        <p:nvPicPr>
          <p:cNvPr id="294" name="Google Shape;294;p41"/>
          <p:cNvPicPr/>
          <p:nvPr/>
        </p:nvPicPr>
        <p:blipFill>
          <a:blip r:embed="rId6">
            <a:alphaModFix/>
          </a:blip>
          <a:stretch/>
        </p:blipFill>
        <p:spPr bwMode="auto">
          <a:xfrm>
            <a:off x="2508262" y="3486311"/>
            <a:ext cx="1932975" cy="1488199"/>
          </a:xfrm>
          <a:prstGeom prst="rect">
            <a:avLst/>
          </a:prstGeom>
          <a:noFill/>
          <a:ln>
            <a:noFill/>
          </a:ln>
        </p:spPr>
      </p:pic>
      <p:sp>
        <p:nvSpPr>
          <p:cNvPr id="295" name="Google Shape;295;p41"/>
          <p:cNvSpPr txBox="1">
            <a:spLocks noGrp="1"/>
          </p:cNvSpPr>
          <p:nvPr>
            <p:ph type="body" idx="1"/>
          </p:nvPr>
        </p:nvSpPr>
        <p:spPr bwMode="auto">
          <a:xfrm>
            <a:off x="4441215" y="3941833"/>
            <a:ext cx="750600" cy="310500"/>
          </a:xfrm>
          <a:prstGeom prst="rect">
            <a:avLst/>
          </a:prstGeom>
          <a:noFill/>
          <a:ln>
            <a:noFill/>
          </a:ln>
        </p:spPr>
        <p:txBody>
          <a:bodyPr spcFirstLastPara="1" wrap="square" lIns="19050" tIns="19050" rIns="19050" bIns="19050" anchor="t" anchorCtr="0">
            <a:normAutofit/>
          </a:bodyPr>
          <a:lstStyle/>
          <a:p>
            <a:pPr marL="228600" lvl="0" indent="0" algn="l">
              <a:lnSpc>
                <a:spcPct val="90000"/>
              </a:lnSpc>
              <a:spcBef>
                <a:spcPts val="0"/>
              </a:spcBef>
              <a:spcAft>
                <a:spcPts val="0"/>
              </a:spcAft>
              <a:buNone/>
              <a:defRPr/>
            </a:pPr>
            <a:r>
              <a:rPr lang="en-GB" b="1"/>
              <a:t>v.s. </a:t>
            </a:r>
            <a:endParaRPr/>
          </a:p>
        </p:txBody>
      </p:sp>
      <p:sp>
        <p:nvSpPr>
          <p:cNvPr id="296" name="Google Shape;296;p41"/>
          <p:cNvSpPr/>
          <p:nvPr/>
        </p:nvSpPr>
        <p:spPr bwMode="auto">
          <a:xfrm>
            <a:off x="4060150" y="3313136"/>
            <a:ext cx="385800" cy="1058400"/>
          </a:xfrm>
          <a:prstGeom prst="roundRect">
            <a:avLst>
              <a:gd name="adj" fmla="val 16667"/>
            </a:avLst>
          </a:prstGeom>
          <a:noFill/>
          <a:ln w="28575"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lvl="0" indent="0" algn="ctr">
              <a:spcBef>
                <a:spcPts val="0"/>
              </a:spcBef>
              <a:spcAft>
                <a:spcPts val="0"/>
              </a:spcAft>
              <a:buNone/>
              <a:defRPr/>
            </a:pPr>
            <a:endParaRPr sz="1000"/>
          </a:p>
        </p:txBody>
      </p:sp>
      <p:sp>
        <p:nvSpPr>
          <p:cNvPr id="297" name="Google Shape;297;p41"/>
          <p:cNvSpPr txBox="1">
            <a:spLocks noGrp="1"/>
          </p:cNvSpPr>
          <p:nvPr>
            <p:ph type="body" idx="1"/>
          </p:nvPr>
        </p:nvSpPr>
        <p:spPr bwMode="auto">
          <a:xfrm>
            <a:off x="3846890" y="3292858"/>
            <a:ext cx="750600" cy="310500"/>
          </a:xfrm>
          <a:prstGeom prst="rect">
            <a:avLst/>
          </a:prstGeom>
          <a:noFill/>
          <a:ln>
            <a:noFill/>
          </a:ln>
        </p:spPr>
        <p:txBody>
          <a:bodyPr spcFirstLastPara="1" wrap="square" lIns="19050" tIns="19050" rIns="19050" bIns="19050" anchor="t" anchorCtr="0">
            <a:normAutofit/>
          </a:bodyPr>
          <a:lstStyle/>
          <a:p>
            <a:pPr marL="228600" lvl="0" indent="0" algn="l">
              <a:lnSpc>
                <a:spcPct val="90000"/>
              </a:lnSpc>
              <a:spcBef>
                <a:spcPts val="0"/>
              </a:spcBef>
              <a:spcAft>
                <a:spcPts val="0"/>
              </a:spcAft>
              <a:buNone/>
              <a:defRPr/>
            </a:pPr>
            <a:r>
              <a:rPr lang="en-GB" sz="1200" b="1">
                <a:solidFill>
                  <a:srgbClr val="9900FF"/>
                </a:solidFill>
              </a:rPr>
              <a:t>CoE</a:t>
            </a:r>
            <a:endParaRPr sz="1200">
              <a:solidFill>
                <a:srgbClr val="9900FF"/>
              </a:solidFill>
            </a:endParaRPr>
          </a:p>
        </p:txBody>
      </p:sp>
      <p:pic>
        <p:nvPicPr>
          <p:cNvPr id="298" name="Google Shape;298;p41"/>
          <p:cNvPicPr/>
          <p:nvPr/>
        </p:nvPicPr>
        <p:blipFill>
          <a:blip r:embed="rId7">
            <a:alphaModFix/>
          </a:blip>
          <a:stretch/>
        </p:blipFill>
        <p:spPr bwMode="auto">
          <a:xfrm>
            <a:off x="2028800" y="4075161"/>
            <a:ext cx="983250" cy="310500"/>
          </a:xfrm>
          <a:prstGeom prst="rect">
            <a:avLst/>
          </a:prstGeom>
          <a:noFill/>
          <a:ln>
            <a:noFill/>
          </a:ln>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pic>
        <p:nvPicPr>
          <p:cNvPr id="308" name="Google Shape;308;p42"/>
          <p:cNvPicPr/>
          <p:nvPr/>
        </p:nvPicPr>
        <p:blipFill>
          <a:blip r:embed="rId3">
            <a:alphaModFix/>
          </a:blip>
          <a:stretch/>
        </p:blipFill>
        <p:spPr bwMode="auto">
          <a:xfrm>
            <a:off x="7248938" y="465300"/>
            <a:ext cx="1151311" cy="1326018"/>
          </a:xfrm>
          <a:prstGeom prst="rect">
            <a:avLst/>
          </a:prstGeom>
          <a:noFill/>
          <a:ln>
            <a:noFill/>
          </a:ln>
        </p:spPr>
      </p:pic>
      <p:pic>
        <p:nvPicPr>
          <p:cNvPr id="303" name="Google Shape;303;p42"/>
          <p:cNvPicPr/>
          <p:nvPr/>
        </p:nvPicPr>
        <p:blipFill>
          <a:blip r:embed="rId4">
            <a:alphaModFix/>
          </a:blip>
          <a:stretch/>
        </p:blipFill>
        <p:spPr bwMode="auto">
          <a:xfrm>
            <a:off x="2615110" y="1868461"/>
            <a:ext cx="1841685" cy="1406577"/>
          </a:xfrm>
          <a:prstGeom prst="rect">
            <a:avLst/>
          </a:prstGeom>
          <a:noFill/>
          <a:ln>
            <a:noFill/>
          </a:ln>
        </p:spPr>
      </p:pic>
      <p:sp>
        <p:nvSpPr>
          <p:cNvPr id="304" name="Google Shape;304;p42"/>
          <p:cNvSpPr txBox="1">
            <a:spLocks noGrp="1"/>
          </p:cNvSpPr>
          <p:nvPr>
            <p:ph type="body" idx="1"/>
          </p:nvPr>
        </p:nvSpPr>
        <p:spPr bwMode="auto">
          <a:xfrm>
            <a:off x="3708500" y="787750"/>
            <a:ext cx="5168400" cy="3976407"/>
          </a:xfrm>
          <a:prstGeom prst="rect">
            <a:avLst/>
          </a:prstGeom>
          <a:noFill/>
          <a:ln>
            <a:noFill/>
          </a:ln>
        </p:spPr>
        <p:txBody>
          <a:bodyPr spcFirstLastPara="1" wrap="square" lIns="19050" tIns="19050" rIns="19050" bIns="19050" anchor="t" anchorCtr="0">
            <a:normAutofit fontScale="70000" lnSpcReduction="20000"/>
          </a:bodyPr>
          <a:lstStyle/>
          <a:p>
            <a:pPr marL="228600" lvl="0" indent="-197167" algn="l">
              <a:lnSpc>
                <a:spcPct val="120000"/>
              </a:lnSpc>
              <a:spcBef>
                <a:spcPts val="600"/>
              </a:spcBef>
              <a:buSzPct val="122222"/>
              <a:buChar char="•"/>
              <a:defRPr/>
            </a:pPr>
            <a:r>
              <a:rPr lang="en-GB" b="1"/>
              <a:t>Area</a:t>
            </a:r>
            <a:r>
              <a:rPr lang="en-GB"/>
              <a:t>: Performance analysis (POP CoE)</a:t>
            </a:r>
            <a:endParaRPr/>
          </a:p>
          <a:p>
            <a:pPr marL="457200" lvl="1" indent="-197167" algn="l">
              <a:lnSpc>
                <a:spcPct val="120000"/>
              </a:lnSpc>
              <a:spcBef>
                <a:spcPts val="0"/>
              </a:spcBef>
              <a:buSzPct val="122222"/>
              <a:buChar char="–"/>
              <a:defRPr/>
            </a:pPr>
            <a:r>
              <a:rPr lang="en-GB"/>
              <a:t>Transversal CoE</a:t>
            </a:r>
            <a:endParaRPr/>
          </a:p>
          <a:p>
            <a:pPr marL="457200" lvl="1" indent="-197167" algn="l">
              <a:lnSpc>
                <a:spcPct val="120000"/>
              </a:lnSpc>
              <a:spcBef>
                <a:spcPts val="0"/>
              </a:spcBef>
              <a:buSzPct val="122222"/>
              <a:buChar char="–"/>
              <a:defRPr/>
            </a:pPr>
            <a:r>
              <a:rPr lang="en-GB"/>
              <a:t>≥ 300 assessments</a:t>
            </a:r>
            <a:endParaRPr/>
          </a:p>
          <a:p>
            <a:pPr marL="228600" indent="-197167">
              <a:lnSpc>
                <a:spcPct val="120000"/>
              </a:lnSpc>
              <a:spcBef>
                <a:spcPts val="600"/>
              </a:spcBef>
              <a:buSzPct val="122222"/>
              <a:defRPr/>
            </a:pPr>
            <a:r>
              <a:rPr lang="en-GB" b="1"/>
              <a:t>Target(s) in Exa and post-Exascale era:</a:t>
            </a:r>
            <a:endParaRPr b="1"/>
          </a:p>
          <a:p>
            <a:pPr marL="1080000" lvl="1" indent="71732" algn="l">
              <a:lnSpc>
                <a:spcPct val="120000"/>
              </a:lnSpc>
              <a:spcBef>
                <a:spcPts val="600"/>
              </a:spcBef>
              <a:buSzPct val="122222"/>
              <a:buChar char="–"/>
              <a:defRPr/>
            </a:pPr>
            <a:r>
              <a:rPr lang="en-GB"/>
              <a:t> HW and SW that HPC applications can efficiently exploit</a:t>
            </a:r>
            <a:endParaRPr/>
          </a:p>
          <a:p>
            <a:pPr marL="1080000" lvl="1" indent="71732" algn="l">
              <a:lnSpc>
                <a:spcPct val="120000"/>
              </a:lnSpc>
              <a:spcBef>
                <a:spcPts val="0"/>
              </a:spcBef>
              <a:buSzPct val="122222"/>
              <a:buChar char="–"/>
              <a:defRPr/>
            </a:pPr>
            <a:r>
              <a:rPr lang="en-GB"/>
              <a:t> Address needs of HPC production codes from the point of view of: Programming models, libraries and tools</a:t>
            </a:r>
            <a:endParaRPr/>
          </a:p>
          <a:p>
            <a:pPr marL="1080000" lvl="1" indent="71732" algn="l">
              <a:lnSpc>
                <a:spcPct val="120000"/>
              </a:lnSpc>
              <a:spcBef>
                <a:spcPts val="0"/>
              </a:spcBef>
              <a:buSzPct val="122222"/>
              <a:buChar char="–"/>
              <a:defRPr/>
            </a:pPr>
            <a:r>
              <a:rPr lang="en-GB"/>
              <a:t> Promote best practices among code developers to achieve efficient and portable code</a:t>
            </a:r>
            <a:endParaRPr/>
          </a:p>
          <a:p>
            <a:pPr marL="1080000" lvl="1" indent="71732" algn="l">
              <a:lnSpc>
                <a:spcPct val="120000"/>
              </a:lnSpc>
              <a:spcBef>
                <a:spcPts val="0"/>
              </a:spcBef>
              <a:buSzPct val="122222"/>
              <a:buChar char="–"/>
              <a:defRPr/>
            </a:pPr>
            <a:r>
              <a:rPr lang="en-GB"/>
              <a:t> Target scientific advances not </a:t>
            </a:r>
            <a:r>
              <a:rPr lang="en-GB" i="1"/>
              <a:t>“heroes runs”</a:t>
            </a:r>
            <a:endParaRPr i="1"/>
          </a:p>
          <a:p>
            <a:pPr marL="228600" lvl="0" indent="-197167" algn="l">
              <a:lnSpc>
                <a:spcPct val="120000"/>
              </a:lnSpc>
              <a:spcBef>
                <a:spcPts val="600"/>
              </a:spcBef>
              <a:buSzPct val="122222"/>
              <a:buChar char="•"/>
              <a:defRPr/>
            </a:pPr>
            <a:r>
              <a:rPr lang="en-GB" b="1"/>
              <a:t>Status Quo in Europe: </a:t>
            </a:r>
            <a:endParaRPr b="1"/>
          </a:p>
          <a:p>
            <a:pPr marL="457200" lvl="1" indent="-197167" algn="l">
              <a:lnSpc>
                <a:spcPct val="120000"/>
              </a:lnSpc>
              <a:spcBef>
                <a:spcPts val="600"/>
              </a:spcBef>
              <a:buSzPct val="122222"/>
              <a:buChar char="–"/>
              <a:defRPr/>
            </a:pPr>
            <a:r>
              <a:rPr lang="en-GB" u="sng"/>
              <a:t>What works well</a:t>
            </a:r>
            <a:r>
              <a:rPr lang="en-GB"/>
              <a:t>: Resources dedicated to HPC software development  (CoEs and other projects)</a:t>
            </a:r>
            <a:endParaRPr/>
          </a:p>
          <a:p>
            <a:pPr marL="457200" lvl="1" indent="-197167" algn="l">
              <a:lnSpc>
                <a:spcPct val="120000"/>
              </a:lnSpc>
              <a:spcBef>
                <a:spcPts val="0"/>
              </a:spcBef>
              <a:buSzPct val="122222"/>
              <a:buChar char="–"/>
              <a:defRPr/>
            </a:pPr>
            <a:r>
              <a:rPr lang="en-GB" u="sng"/>
              <a:t>What is missing</a:t>
            </a:r>
            <a:r>
              <a:rPr lang="en-GB"/>
              <a:t>: Remove duplicated effort (dissemination, training…)</a:t>
            </a:r>
            <a:endParaRPr/>
          </a:p>
        </p:txBody>
      </p:sp>
      <p:sp>
        <p:nvSpPr>
          <p:cNvPr id="305" name="Google Shape;305;p42"/>
          <p:cNvSpPr txBox="1">
            <a:spLocks noGrp="1"/>
          </p:cNvSpPr>
          <p:nvPr>
            <p:ph type="body" idx="2"/>
          </p:nvPr>
        </p:nvSpPr>
        <p:spPr bwMode="auto">
          <a:xfrm>
            <a:off x="329275" y="465300"/>
            <a:ext cx="3111300" cy="869400"/>
          </a:xfrm>
          <a:prstGeom prst="rect">
            <a:avLst/>
          </a:prstGeom>
          <a:noFill/>
          <a:ln>
            <a:noFill/>
          </a:ln>
        </p:spPr>
        <p:txBody>
          <a:bodyPr spcFirstLastPara="1" wrap="square" lIns="19050" tIns="19050" rIns="19050" bIns="19050" anchor="t" anchorCtr="0">
            <a:normAutofit/>
          </a:bodyPr>
          <a:lstStyle/>
          <a:p>
            <a:pPr marL="0" lvl="0" indent="0" algn="l">
              <a:lnSpc>
                <a:spcPct val="80000"/>
              </a:lnSpc>
              <a:spcBef>
                <a:spcPts val="0"/>
              </a:spcBef>
              <a:spcAft>
                <a:spcPts val="0"/>
              </a:spcAft>
              <a:buClr>
                <a:srgbClr val="141ACC"/>
              </a:buClr>
              <a:buSzPts val="3400"/>
              <a:buFont typeface="Arial"/>
              <a:buNone/>
              <a:defRPr/>
            </a:pPr>
            <a:r>
              <a:rPr lang="en-GB" sz="3200"/>
              <a:t>Marta </a:t>
            </a:r>
            <a:br>
              <a:rPr lang="en-GB" sz="3200"/>
            </a:br>
            <a:r>
              <a:rPr lang="en-GB" sz="3200"/>
              <a:t>García-Gasulla</a:t>
            </a:r>
            <a:endParaRPr sz="3200"/>
          </a:p>
        </p:txBody>
      </p:sp>
      <p:sp>
        <p:nvSpPr>
          <p:cNvPr id="306" name="Google Shape;306;p42"/>
          <p:cNvSpPr txBox="1"/>
          <p:nvPr/>
        </p:nvSpPr>
        <p:spPr bwMode="auto">
          <a:xfrm>
            <a:off x="268853" y="3252874"/>
            <a:ext cx="2218980" cy="1111853"/>
          </a:xfrm>
          <a:prstGeom prst="rect">
            <a:avLst/>
          </a:prstGeom>
          <a:noFill/>
          <a:ln>
            <a:noFill/>
          </a:ln>
        </p:spPr>
        <p:txBody>
          <a:bodyPr spcFirstLastPara="1" wrap="square" lIns="34275" tIns="17150" rIns="34275" bIns="17150" anchor="t" anchorCtr="0">
            <a:spAutoFit/>
          </a:bodyPr>
          <a:lstStyle/>
          <a:p>
            <a:pPr marL="0" marR="0" lvl="0" indent="0" algn="l">
              <a:lnSpc>
                <a:spcPct val="100000"/>
              </a:lnSpc>
              <a:spcBef>
                <a:spcPts val="0"/>
              </a:spcBef>
              <a:spcAft>
                <a:spcPts val="0"/>
              </a:spcAft>
              <a:buClr>
                <a:srgbClr val="1C28CB"/>
              </a:buClr>
              <a:buSzPts val="1800"/>
              <a:buFont typeface="Arial"/>
              <a:buNone/>
              <a:defRPr/>
            </a:pPr>
            <a:r>
              <a:rPr lang="en-GB" b="0" i="0" u="none" strike="noStrike" cap="none">
                <a:solidFill>
                  <a:srgbClr val="1C28CB"/>
                </a:solidFill>
                <a:latin typeface="Arial"/>
                <a:ea typeface="Arial"/>
                <a:cs typeface="Arial"/>
              </a:rPr>
              <a:t>Leader of Best Pra</a:t>
            </a:r>
            <a:r>
              <a:rPr lang="en-GB">
                <a:solidFill>
                  <a:srgbClr val="1C28CB"/>
                </a:solidFill>
              </a:rPr>
              <a:t>ctices for Performance and Programmability at</a:t>
            </a:r>
            <a:r>
              <a:rPr lang="en-GB"/>
              <a:t>  </a:t>
            </a:r>
            <a:r>
              <a:rPr lang="en-GB" b="0" i="0" u="none" strike="noStrike" cap="none">
                <a:solidFill>
                  <a:srgbClr val="1C28CB"/>
                </a:solidFill>
                <a:latin typeface="Arial"/>
                <a:ea typeface="Arial"/>
                <a:cs typeface="Arial"/>
              </a:rPr>
              <a:t>Barcelona Supercomputing Centre</a:t>
            </a:r>
            <a:endParaRPr/>
          </a:p>
        </p:txBody>
      </p:sp>
      <p:pic>
        <p:nvPicPr>
          <p:cNvPr id="307" name="Google Shape;307;p42"/>
          <p:cNvPicPr/>
          <p:nvPr/>
        </p:nvPicPr>
        <p:blipFill>
          <a:blip r:embed="rId5">
            <a:alphaModFix/>
          </a:blip>
          <a:stretch/>
        </p:blipFill>
        <p:spPr bwMode="auto">
          <a:xfrm>
            <a:off x="631108" y="1458768"/>
            <a:ext cx="1494471" cy="1494471"/>
          </a:xfrm>
          <a:prstGeom prst="rect">
            <a:avLst/>
          </a:prstGeom>
          <a:noFill/>
          <a:ln>
            <a:noFill/>
          </a:ln>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313" name="Google Shape;313;p43"/>
          <p:cNvSpPr txBox="1">
            <a:spLocks noGrp="1"/>
          </p:cNvSpPr>
          <p:nvPr>
            <p:ph type="body" idx="1"/>
          </p:nvPr>
        </p:nvSpPr>
        <p:spPr bwMode="auto">
          <a:xfrm>
            <a:off x="3105403" y="1248300"/>
            <a:ext cx="5773722" cy="3587700"/>
          </a:xfrm>
          <a:prstGeom prst="rect">
            <a:avLst/>
          </a:prstGeom>
          <a:noFill/>
          <a:ln>
            <a:noFill/>
          </a:ln>
        </p:spPr>
        <p:txBody>
          <a:bodyPr spcFirstLastPara="1" wrap="square" lIns="19050" tIns="19050" rIns="19050" bIns="19050" anchor="t" anchorCtr="0">
            <a:noAutofit/>
          </a:bodyPr>
          <a:lstStyle/>
          <a:p>
            <a:pPr marL="228600" indent="-189230">
              <a:lnSpc>
                <a:spcPct val="114999"/>
              </a:lnSpc>
              <a:spcBef>
                <a:spcPts val="0"/>
              </a:spcBef>
              <a:buSzPts val="1180"/>
              <a:defRPr/>
            </a:pPr>
            <a:r>
              <a:rPr lang="en-GB" sz="1000" b="1"/>
              <a:t>Area:</a:t>
            </a:r>
            <a:r>
              <a:rPr lang="en-GB" sz="1000"/>
              <a:t> Numerical linear algebra libraries, algorithm development and parallel programming in Materials Science (</a:t>
            </a:r>
            <a:r>
              <a:rPr lang="en-GB" sz="1000"/>
              <a:t>EoCoE</a:t>
            </a:r>
            <a:r>
              <a:rPr lang="en-GB" sz="1000"/>
              <a:t>-III and HANAMI)</a:t>
            </a:r>
            <a:endParaRPr sz="1000"/>
          </a:p>
          <a:p>
            <a:pPr marL="228600" lvl="0" indent="-189230" algn="l">
              <a:lnSpc>
                <a:spcPct val="114999"/>
              </a:lnSpc>
              <a:spcBef>
                <a:spcPts val="1200"/>
              </a:spcBef>
              <a:spcAft>
                <a:spcPts val="0"/>
              </a:spcAft>
              <a:buClr>
                <a:srgbClr val="141ACC"/>
              </a:buClr>
              <a:buSzPts val="1180"/>
              <a:buFont typeface="Arial"/>
              <a:buChar char="•"/>
              <a:defRPr/>
            </a:pPr>
            <a:r>
              <a:rPr lang="en-GB" sz="1000" b="1"/>
              <a:t>Target(s)</a:t>
            </a:r>
            <a:r>
              <a:rPr lang="en-GB" sz="1000"/>
              <a:t> in Exa and post-Exascale era: Exascale computing is often a </a:t>
            </a:r>
            <a:r>
              <a:rPr lang="en-GB" sz="1000" b="1"/>
              <a:t>false target</a:t>
            </a:r>
            <a:r>
              <a:rPr lang="en-GB" sz="1000"/>
              <a:t> </a:t>
            </a:r>
            <a:endParaRPr sz="1000"/>
          </a:p>
          <a:p>
            <a:pPr marL="457200" lvl="1" indent="-163830" algn="l">
              <a:lnSpc>
                <a:spcPct val="114999"/>
              </a:lnSpc>
              <a:spcBef>
                <a:spcPts val="0"/>
              </a:spcBef>
              <a:spcAft>
                <a:spcPts val="0"/>
              </a:spcAft>
              <a:buClr>
                <a:srgbClr val="141ACC"/>
              </a:buClr>
              <a:buSzPts val="1180"/>
              <a:buFont typeface="Arial"/>
              <a:buChar char="–"/>
              <a:defRPr/>
            </a:pPr>
            <a:r>
              <a:rPr lang="en-GB" sz="1000"/>
              <a:t>Very few codes scales efficiently to a sustained Exaflop</a:t>
            </a:r>
            <a:endParaRPr sz="1000"/>
          </a:p>
          <a:p>
            <a:pPr marL="457200" lvl="1" indent="-163830" algn="l">
              <a:lnSpc>
                <a:spcPct val="114999"/>
              </a:lnSpc>
              <a:spcBef>
                <a:spcPts val="0"/>
              </a:spcBef>
              <a:spcAft>
                <a:spcPts val="0"/>
              </a:spcAft>
              <a:buClr>
                <a:srgbClr val="141ACC"/>
              </a:buClr>
              <a:buSzPts val="1180"/>
              <a:buFont typeface="Arial"/>
              <a:buChar char="–"/>
              <a:defRPr/>
            </a:pPr>
            <a:r>
              <a:rPr lang="en-GB" sz="1000"/>
              <a:t>Real target: bring as many applications to dozens or hundreds of sustained Petaflops </a:t>
            </a:r>
            <a:endParaRPr sz="1000"/>
          </a:p>
          <a:p>
            <a:pPr marL="228600" lvl="0" indent="-189230" algn="l">
              <a:lnSpc>
                <a:spcPct val="114999"/>
              </a:lnSpc>
              <a:spcBef>
                <a:spcPts val="1200"/>
              </a:spcBef>
              <a:spcAft>
                <a:spcPts val="0"/>
              </a:spcAft>
              <a:buClr>
                <a:srgbClr val="141ACC"/>
              </a:buClr>
              <a:buSzPts val="1180"/>
              <a:buFont typeface="Arial"/>
              <a:buChar char="•"/>
              <a:defRPr/>
            </a:pPr>
            <a:r>
              <a:rPr lang="en-GB" sz="1000" b="1"/>
              <a:t>Status Quo</a:t>
            </a:r>
            <a:r>
              <a:rPr lang="en-GB" sz="1000"/>
              <a:t> in Europe: </a:t>
            </a:r>
            <a:endParaRPr sz="1000"/>
          </a:p>
          <a:p>
            <a:pPr marL="457200" lvl="1" indent="-189230" algn="l">
              <a:lnSpc>
                <a:spcPct val="114999"/>
              </a:lnSpc>
              <a:spcBef>
                <a:spcPts val="0"/>
              </a:spcBef>
              <a:spcAft>
                <a:spcPts val="0"/>
              </a:spcAft>
              <a:buClr>
                <a:srgbClr val="141ACC"/>
              </a:buClr>
              <a:buSzPts val="1180"/>
              <a:buChar char="–"/>
              <a:defRPr/>
            </a:pPr>
            <a:r>
              <a:rPr lang="en-GB" sz="1000" u="sng"/>
              <a:t>What works well</a:t>
            </a:r>
            <a:r>
              <a:rPr lang="en-GB" sz="1000"/>
              <a:t>: </a:t>
            </a:r>
            <a:endParaRPr sz="1000"/>
          </a:p>
          <a:p>
            <a:pPr marL="685800" lvl="2" indent="-163830" algn="l">
              <a:lnSpc>
                <a:spcPct val="114999"/>
              </a:lnSpc>
              <a:spcBef>
                <a:spcPts val="0"/>
              </a:spcBef>
              <a:spcAft>
                <a:spcPts val="0"/>
              </a:spcAft>
              <a:buClr>
                <a:srgbClr val="141ACC"/>
              </a:buClr>
              <a:buSzPts val="1180"/>
              <a:buChar char="•"/>
              <a:defRPr/>
            </a:pPr>
            <a:r>
              <a:rPr lang="en-GB" sz="1000"/>
              <a:t>Established </a:t>
            </a:r>
            <a:r>
              <a:rPr lang="en-GB" sz="1000"/>
              <a:t>CoEs</a:t>
            </a:r>
            <a:r>
              <a:rPr lang="en-GB" sz="1000"/>
              <a:t> have created mature and productive networks of collaborations.</a:t>
            </a:r>
            <a:endParaRPr sz="1000"/>
          </a:p>
          <a:p>
            <a:pPr marL="685800" lvl="2" indent="-153669" algn="l">
              <a:lnSpc>
                <a:spcPct val="114999"/>
              </a:lnSpc>
              <a:spcBef>
                <a:spcPts val="0"/>
              </a:spcBef>
              <a:spcAft>
                <a:spcPts val="0"/>
              </a:spcAft>
              <a:buSzPts val="1020"/>
              <a:buChar char="•"/>
              <a:defRPr/>
            </a:pPr>
            <a:r>
              <a:rPr lang="en-GB" sz="1000"/>
              <a:t>Several domains (Materials Science, Climate, Biomedicine, etc.) have been energized and coalesced in robust well-connected communities</a:t>
            </a:r>
            <a:endParaRPr sz="1000"/>
          </a:p>
          <a:p>
            <a:pPr marL="457200" lvl="1" indent="-189230" algn="l">
              <a:lnSpc>
                <a:spcPct val="114999"/>
              </a:lnSpc>
              <a:spcBef>
                <a:spcPts val="0"/>
              </a:spcBef>
              <a:spcAft>
                <a:spcPts val="0"/>
              </a:spcAft>
              <a:buClr>
                <a:srgbClr val="141ACC"/>
              </a:buClr>
              <a:buSzPts val="1180"/>
              <a:buChar char="–"/>
              <a:defRPr/>
            </a:pPr>
            <a:r>
              <a:rPr lang="en-GB" sz="1000" u="sng"/>
              <a:t>What does not work well:</a:t>
            </a:r>
            <a:endParaRPr sz="1000" u="sng"/>
          </a:p>
          <a:p>
            <a:pPr marL="685800" lvl="2" indent="-153669" algn="l">
              <a:lnSpc>
                <a:spcPct val="114999"/>
              </a:lnSpc>
              <a:spcBef>
                <a:spcPts val="0"/>
              </a:spcBef>
              <a:spcAft>
                <a:spcPts val="0"/>
              </a:spcAft>
              <a:buSzPts val="1020"/>
              <a:buChar char="•"/>
              <a:defRPr/>
            </a:pPr>
            <a:r>
              <a:rPr lang="en-GB" sz="1000"/>
              <a:t>Activities within </a:t>
            </a:r>
            <a:r>
              <a:rPr lang="en-GB" sz="1000"/>
              <a:t>CoEs</a:t>
            </a:r>
            <a:r>
              <a:rPr lang="en-GB" sz="1000"/>
              <a:t> has been too diverse and dispersive. </a:t>
            </a:r>
            <a:r>
              <a:rPr lang="en-GB" sz="1000"/>
              <a:t>CoEs</a:t>
            </a:r>
            <a:r>
              <a:rPr lang="en-GB" sz="1000"/>
              <a:t> cannot do everything. </a:t>
            </a:r>
            <a:endParaRPr sz="1000"/>
          </a:p>
          <a:p>
            <a:pPr marL="228600" lvl="0" indent="-189230" algn="l">
              <a:lnSpc>
                <a:spcPct val="114999"/>
              </a:lnSpc>
              <a:spcBef>
                <a:spcPts val="1200"/>
              </a:spcBef>
              <a:spcAft>
                <a:spcPts val="0"/>
              </a:spcAft>
              <a:buClr>
                <a:srgbClr val="141ACC"/>
              </a:buClr>
              <a:buSzPts val="1180"/>
              <a:buChar char="•"/>
              <a:defRPr/>
            </a:pPr>
            <a:r>
              <a:rPr lang="en-GB" sz="1000" b="1"/>
              <a:t>The way forward </a:t>
            </a:r>
            <a:r>
              <a:rPr lang="en-GB" sz="1000"/>
              <a:t>in Europe:</a:t>
            </a:r>
            <a:endParaRPr sz="1000"/>
          </a:p>
          <a:p>
            <a:pPr marL="457200" lvl="1" indent="-153670" algn="l">
              <a:lnSpc>
                <a:spcPct val="114999"/>
              </a:lnSpc>
              <a:spcBef>
                <a:spcPts val="0"/>
              </a:spcBef>
              <a:spcAft>
                <a:spcPts val="0"/>
              </a:spcAft>
              <a:buSzPts val="1020"/>
              <a:buChar char="–"/>
              <a:defRPr/>
            </a:pPr>
            <a:r>
              <a:rPr lang="en-GB" sz="1000"/>
              <a:t>We need complementary types of </a:t>
            </a:r>
            <a:r>
              <a:rPr lang="en-GB" sz="1000"/>
              <a:t>CoE</a:t>
            </a:r>
            <a:r>
              <a:rPr lang="en-GB" sz="1000"/>
              <a:t> that are well-connected</a:t>
            </a:r>
            <a:endParaRPr sz="1000"/>
          </a:p>
          <a:p>
            <a:pPr marL="457200" lvl="1" indent="-153670" algn="l">
              <a:lnSpc>
                <a:spcPct val="114999"/>
              </a:lnSpc>
              <a:spcBef>
                <a:spcPts val="0"/>
              </a:spcBef>
              <a:spcAft>
                <a:spcPts val="0"/>
              </a:spcAft>
              <a:buSzPts val="1020"/>
              <a:buChar char="–"/>
              <a:defRPr/>
            </a:pPr>
            <a:r>
              <a:rPr lang="en-GB" sz="1000"/>
              <a:t>We need transversal </a:t>
            </a:r>
            <a:r>
              <a:rPr lang="en-GB" sz="1000"/>
              <a:t>CoE</a:t>
            </a:r>
            <a:r>
              <a:rPr lang="en-GB" sz="1000"/>
              <a:t> for the development of tools useful to all </a:t>
            </a:r>
            <a:r>
              <a:rPr lang="en-GB" sz="1000"/>
              <a:t>CoEs</a:t>
            </a:r>
            <a:r>
              <a:rPr lang="en-GB" sz="1000"/>
              <a:t> (e.g. modern and scalable numerical libraries on distributed GPUs)</a:t>
            </a:r>
            <a:endParaRPr sz="1000"/>
          </a:p>
          <a:p>
            <a:pPr marL="457200" lvl="1" indent="-153670" algn="l">
              <a:lnSpc>
                <a:spcPct val="114999"/>
              </a:lnSpc>
              <a:spcBef>
                <a:spcPts val="0"/>
              </a:spcBef>
              <a:spcAft>
                <a:spcPts val="0"/>
              </a:spcAft>
              <a:buSzPts val="1020"/>
              <a:buChar char="–"/>
              <a:defRPr/>
            </a:pPr>
            <a:r>
              <a:rPr lang="en-GB" sz="1000"/>
              <a:t>New scientific domains should be added to the existing </a:t>
            </a:r>
            <a:r>
              <a:rPr lang="en-GB" sz="1000"/>
              <a:t>CoEs</a:t>
            </a:r>
            <a:endParaRPr sz="1000"/>
          </a:p>
          <a:p>
            <a:pPr marL="457200" lvl="1" indent="-114300" algn="l">
              <a:lnSpc>
                <a:spcPct val="70000"/>
              </a:lnSpc>
              <a:spcBef>
                <a:spcPts val="1700"/>
              </a:spcBef>
              <a:spcAft>
                <a:spcPts val="0"/>
              </a:spcAft>
              <a:buClr>
                <a:srgbClr val="141ACC"/>
              </a:buClr>
              <a:buSzPts val="880"/>
              <a:buNone/>
              <a:defRPr/>
            </a:pPr>
            <a:endParaRPr sz="700"/>
          </a:p>
        </p:txBody>
      </p:sp>
      <p:sp>
        <p:nvSpPr>
          <p:cNvPr id="314" name="Google Shape;314;p43"/>
          <p:cNvSpPr txBox="1">
            <a:spLocks noGrp="1"/>
          </p:cNvSpPr>
          <p:nvPr>
            <p:ph type="body" idx="2"/>
          </p:nvPr>
        </p:nvSpPr>
        <p:spPr bwMode="auto">
          <a:xfrm>
            <a:off x="329271" y="654012"/>
            <a:ext cx="3586746" cy="503001"/>
          </a:xfrm>
          <a:prstGeom prst="rect">
            <a:avLst/>
          </a:prstGeom>
          <a:noFill/>
          <a:ln>
            <a:noFill/>
          </a:ln>
        </p:spPr>
        <p:txBody>
          <a:bodyPr spcFirstLastPara="1" wrap="square" lIns="19050" tIns="19050" rIns="19050" bIns="19050" anchor="t" anchorCtr="0">
            <a:normAutofit/>
          </a:bodyPr>
          <a:lstStyle/>
          <a:p>
            <a:pPr marL="0" lvl="0" indent="0" algn="l">
              <a:lnSpc>
                <a:spcPct val="80000"/>
              </a:lnSpc>
              <a:spcBef>
                <a:spcPts val="0"/>
              </a:spcBef>
              <a:spcAft>
                <a:spcPts val="0"/>
              </a:spcAft>
              <a:buClr>
                <a:srgbClr val="141ACC"/>
              </a:buClr>
              <a:buSzPts val="3400"/>
              <a:buFont typeface="Arial"/>
              <a:buNone/>
              <a:defRPr/>
            </a:pPr>
            <a:r>
              <a:rPr lang="en-GB" sz="3200"/>
              <a:t>Edoardo Di Napoli</a:t>
            </a:r>
            <a:endParaRPr sz="3200"/>
          </a:p>
        </p:txBody>
      </p:sp>
      <p:sp>
        <p:nvSpPr>
          <p:cNvPr id="315" name="Google Shape;315;p43"/>
          <p:cNvSpPr txBox="1"/>
          <p:nvPr/>
        </p:nvSpPr>
        <p:spPr bwMode="auto">
          <a:xfrm>
            <a:off x="495694" y="3240617"/>
            <a:ext cx="2609709" cy="680966"/>
          </a:xfrm>
          <a:prstGeom prst="rect">
            <a:avLst/>
          </a:prstGeom>
          <a:noFill/>
          <a:ln>
            <a:noFill/>
          </a:ln>
        </p:spPr>
        <p:txBody>
          <a:bodyPr spcFirstLastPara="1" wrap="square" lIns="34275" tIns="17150" rIns="34275" bIns="17150" anchor="t" anchorCtr="0">
            <a:spAutoFit/>
          </a:bodyPr>
          <a:lstStyle/>
          <a:p>
            <a:pPr marL="0" marR="0" lvl="0" indent="0" algn="l">
              <a:lnSpc>
                <a:spcPct val="100000"/>
              </a:lnSpc>
              <a:spcBef>
                <a:spcPts val="0"/>
              </a:spcBef>
              <a:spcAft>
                <a:spcPts val="0"/>
              </a:spcAft>
              <a:buClr>
                <a:srgbClr val="1C28CB"/>
              </a:buClr>
              <a:buSzPts val="1800"/>
              <a:buFont typeface="Arial"/>
              <a:buNone/>
              <a:defRPr/>
            </a:pPr>
            <a:r>
              <a:rPr lang="en-GB" b="0" i="0" u="none" strike="noStrike" cap="none">
                <a:solidFill>
                  <a:srgbClr val="1C28CB"/>
                </a:solidFill>
                <a:latin typeface="Arial"/>
                <a:ea typeface="Arial"/>
                <a:cs typeface="Arial"/>
              </a:rPr>
              <a:t>Head of Simulation and </a:t>
            </a:r>
            <a:br>
              <a:rPr lang="en-GB" b="0" i="0" u="none" strike="noStrike" cap="none">
                <a:solidFill>
                  <a:srgbClr val="1C28CB"/>
                </a:solidFill>
                <a:latin typeface="Arial"/>
                <a:ea typeface="Arial"/>
                <a:cs typeface="Arial"/>
              </a:rPr>
            </a:br>
            <a:r>
              <a:rPr lang="en-GB" b="0" i="0" u="none" strike="noStrike" cap="none">
                <a:solidFill>
                  <a:srgbClr val="1C28CB"/>
                </a:solidFill>
                <a:latin typeface="Arial"/>
                <a:ea typeface="Arial"/>
                <a:cs typeface="Arial"/>
              </a:rPr>
              <a:t>Data Lab Quantum Materials</a:t>
            </a:r>
            <a:endParaRPr/>
          </a:p>
          <a:p>
            <a:pPr marL="0" marR="0" lvl="0" indent="0" algn="l">
              <a:lnSpc>
                <a:spcPct val="100000"/>
              </a:lnSpc>
              <a:spcBef>
                <a:spcPts val="0"/>
              </a:spcBef>
              <a:spcAft>
                <a:spcPts val="0"/>
              </a:spcAft>
              <a:buClr>
                <a:srgbClr val="1C28CB"/>
              </a:buClr>
              <a:buSzPts val="1800"/>
              <a:buFont typeface="Arial"/>
              <a:buNone/>
              <a:defRPr/>
            </a:pPr>
            <a:r>
              <a:rPr lang="en-GB" b="0" i="0" u="none" strike="noStrike" cap="none">
                <a:solidFill>
                  <a:srgbClr val="1C28CB"/>
                </a:solidFill>
                <a:latin typeface="Arial"/>
                <a:ea typeface="Arial"/>
                <a:cs typeface="Arial"/>
              </a:rPr>
              <a:t>Jülich Supercomputing Center</a:t>
            </a:r>
            <a:endParaRPr/>
          </a:p>
        </p:txBody>
      </p:sp>
      <p:pic>
        <p:nvPicPr>
          <p:cNvPr id="316" name="Google Shape;316;p43"/>
          <p:cNvPicPr/>
          <p:nvPr/>
        </p:nvPicPr>
        <p:blipFill>
          <a:blip r:embed="rId3">
            <a:alphaModFix/>
          </a:blip>
          <a:srcRect l="0" t="11209" r="0" b="11215"/>
          <a:stretch/>
        </p:blipFill>
        <p:spPr bwMode="auto">
          <a:xfrm>
            <a:off x="822999" y="1422439"/>
            <a:ext cx="1429871" cy="1552752"/>
          </a:xfrm>
          <a:prstGeom prst="rect">
            <a:avLst/>
          </a:prstGeom>
          <a:noFill/>
          <a:ln>
            <a:noFill/>
          </a:ln>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pic>
        <p:nvPicPr>
          <p:cNvPr id="326" name="Google Shape;326;p44"/>
          <p:cNvPicPr/>
          <p:nvPr/>
        </p:nvPicPr>
        <p:blipFill>
          <a:blip r:embed="rId3">
            <a:alphaModFix/>
          </a:blip>
          <a:stretch/>
        </p:blipFill>
        <p:spPr bwMode="auto">
          <a:xfrm>
            <a:off x="1702320" y="3567190"/>
            <a:ext cx="1871013" cy="1256662"/>
          </a:xfrm>
          <a:prstGeom prst="rect">
            <a:avLst/>
          </a:prstGeom>
          <a:noFill/>
          <a:ln>
            <a:noFill/>
          </a:ln>
        </p:spPr>
      </p:pic>
      <p:sp>
        <p:nvSpPr>
          <p:cNvPr id="321" name="Google Shape;321;p44"/>
          <p:cNvSpPr txBox="1">
            <a:spLocks noGrp="1"/>
          </p:cNvSpPr>
          <p:nvPr>
            <p:ph type="body" idx="1"/>
          </p:nvPr>
        </p:nvSpPr>
        <p:spPr bwMode="auto">
          <a:xfrm>
            <a:off x="2596581" y="1149359"/>
            <a:ext cx="6356280" cy="1573963"/>
          </a:xfrm>
          <a:prstGeom prst="rect">
            <a:avLst/>
          </a:prstGeom>
          <a:noFill/>
          <a:ln>
            <a:noFill/>
          </a:ln>
        </p:spPr>
        <p:txBody>
          <a:bodyPr spcFirstLastPara="1" wrap="square" lIns="19050" tIns="36000" rIns="19050" bIns="19050" anchor="t" anchorCtr="0">
            <a:normAutofit lnSpcReduction="10000"/>
          </a:bodyPr>
          <a:lstStyle/>
          <a:p>
            <a:pPr marL="228600" lvl="0" indent="-177800" algn="l">
              <a:lnSpc>
                <a:spcPct val="120000"/>
              </a:lnSpc>
              <a:spcBef>
                <a:spcPts val="600"/>
              </a:spcBef>
              <a:spcAft>
                <a:spcPts val="0"/>
              </a:spcAft>
              <a:buClr>
                <a:srgbClr val="141ACC"/>
              </a:buClr>
              <a:buSzPct val="100000"/>
              <a:buFont typeface="Arial"/>
              <a:buChar char="•"/>
              <a:defRPr/>
            </a:pPr>
            <a:r>
              <a:rPr lang="en-GB" sz="1100" b="1"/>
              <a:t>Area: </a:t>
            </a:r>
            <a:r>
              <a:rPr lang="en-GB" sz="1100"/>
              <a:t>Climate and Weather Forecast (ESIWACE </a:t>
            </a:r>
            <a:r>
              <a:rPr lang="en-GB" sz="1100"/>
              <a:t>CoE</a:t>
            </a:r>
            <a:r>
              <a:rPr lang="en-GB" sz="1100"/>
              <a:t>), HPC applied to Earth System Models</a:t>
            </a:r>
            <a:endParaRPr/>
          </a:p>
          <a:p>
            <a:pPr marL="228600" lvl="0" indent="-177800" algn="l">
              <a:lnSpc>
                <a:spcPct val="120000"/>
              </a:lnSpc>
              <a:spcBef>
                <a:spcPts val="600"/>
              </a:spcBef>
              <a:spcAft>
                <a:spcPts val="0"/>
              </a:spcAft>
              <a:buClr>
                <a:srgbClr val="141ACC"/>
              </a:buClr>
              <a:buSzPct val="100000"/>
              <a:buFont typeface="Arial"/>
              <a:buChar char="•"/>
              <a:defRPr/>
            </a:pPr>
            <a:r>
              <a:rPr lang="en-GB" sz="1100" b="1"/>
              <a:t>Target(s)</a:t>
            </a:r>
            <a:r>
              <a:rPr lang="en-GB" sz="1100"/>
              <a:t> in Exa and post-Exascale era:  </a:t>
            </a:r>
            <a:endParaRPr sz="1100"/>
          </a:p>
          <a:p>
            <a:pPr marL="457200" lvl="1" indent="-152400" algn="l">
              <a:lnSpc>
                <a:spcPct val="120000"/>
              </a:lnSpc>
              <a:spcBef>
                <a:spcPts val="0"/>
              </a:spcBef>
              <a:spcAft>
                <a:spcPts val="0"/>
              </a:spcAft>
              <a:buSzPct val="100000"/>
              <a:buChar char="–"/>
              <a:defRPr/>
            </a:pPr>
            <a:r>
              <a:rPr lang="en-GB" sz="1100"/>
              <a:t>Efficiently address the increasing complexity of Earth System Models with higher global resolutions and very long experiments for climate projections.</a:t>
            </a:r>
            <a:endParaRPr sz="1100"/>
          </a:p>
          <a:p>
            <a:pPr marL="457200" lvl="1" indent="-152400" algn="l">
              <a:lnSpc>
                <a:spcPct val="120000"/>
              </a:lnSpc>
              <a:spcBef>
                <a:spcPts val="0"/>
              </a:spcBef>
              <a:spcAft>
                <a:spcPts val="0"/>
              </a:spcAft>
              <a:buSzPct val="100000"/>
              <a:buChar char="–"/>
              <a:defRPr/>
            </a:pPr>
            <a:r>
              <a:rPr lang="en-GB" sz="1100"/>
              <a:t>Leverage accelerators (e.g. GPUs) and new technologies (e.g. RISC-V) and the latest vector units and ML/AI units.</a:t>
            </a:r>
            <a:endParaRPr sz="1100"/>
          </a:p>
          <a:p>
            <a:pPr marL="457200" lvl="1" indent="-152400" algn="l">
              <a:lnSpc>
                <a:spcPct val="120000"/>
              </a:lnSpc>
              <a:spcBef>
                <a:spcPts val="0"/>
              </a:spcBef>
              <a:spcAft>
                <a:spcPts val="0"/>
              </a:spcAft>
              <a:buSzPct val="100000"/>
              <a:buChar char="–"/>
              <a:defRPr/>
            </a:pPr>
            <a:r>
              <a:rPr lang="en-GB" sz="1100"/>
              <a:t>Overcome limitations (e.g. memory-bound nature of our models, large generated data volume)</a:t>
            </a:r>
            <a:endParaRPr sz="1100"/>
          </a:p>
        </p:txBody>
      </p:sp>
      <p:sp>
        <p:nvSpPr>
          <p:cNvPr id="322" name="Google Shape;322;p44"/>
          <p:cNvSpPr txBox="1">
            <a:spLocks noGrp="1"/>
          </p:cNvSpPr>
          <p:nvPr>
            <p:ph type="body" idx="2"/>
          </p:nvPr>
        </p:nvSpPr>
        <p:spPr bwMode="auto">
          <a:xfrm>
            <a:off x="329271" y="654012"/>
            <a:ext cx="2632004" cy="528145"/>
          </a:xfrm>
          <a:prstGeom prst="rect">
            <a:avLst/>
          </a:prstGeom>
          <a:noFill/>
          <a:ln>
            <a:noFill/>
          </a:ln>
        </p:spPr>
        <p:txBody>
          <a:bodyPr spcFirstLastPara="1" wrap="square" lIns="19050" tIns="19050" rIns="19050" bIns="19050" anchor="t" anchorCtr="0">
            <a:normAutofit/>
          </a:bodyPr>
          <a:lstStyle/>
          <a:p>
            <a:pPr marL="0" lvl="0" indent="0" algn="l">
              <a:lnSpc>
                <a:spcPct val="80000"/>
              </a:lnSpc>
              <a:spcBef>
                <a:spcPts val="0"/>
              </a:spcBef>
              <a:spcAft>
                <a:spcPts val="0"/>
              </a:spcAft>
              <a:buClr>
                <a:srgbClr val="141ACC"/>
              </a:buClr>
              <a:buSzPts val="3400"/>
              <a:buFont typeface="Arial"/>
              <a:buNone/>
              <a:defRPr/>
            </a:pPr>
            <a:r>
              <a:rPr lang="en-GB" sz="3200"/>
              <a:t>Mario Acosta </a:t>
            </a:r>
            <a:endParaRPr sz="3200"/>
          </a:p>
        </p:txBody>
      </p:sp>
      <p:sp>
        <p:nvSpPr>
          <p:cNvPr id="323" name="Google Shape;323;p44"/>
          <p:cNvSpPr txBox="1"/>
          <p:nvPr/>
        </p:nvSpPr>
        <p:spPr bwMode="auto">
          <a:xfrm>
            <a:off x="235650" y="2643862"/>
            <a:ext cx="2964750" cy="680966"/>
          </a:xfrm>
          <a:prstGeom prst="rect">
            <a:avLst/>
          </a:prstGeom>
          <a:noFill/>
          <a:ln>
            <a:noFill/>
          </a:ln>
        </p:spPr>
        <p:txBody>
          <a:bodyPr spcFirstLastPara="1" wrap="square" lIns="34275" tIns="17150" rIns="34275" bIns="17150" anchor="t" anchorCtr="0">
            <a:spAutoFit/>
          </a:bodyPr>
          <a:lstStyle/>
          <a:p>
            <a:pPr marL="0" marR="0" lvl="0" indent="0" algn="l">
              <a:lnSpc>
                <a:spcPct val="100000"/>
              </a:lnSpc>
              <a:spcBef>
                <a:spcPts val="0"/>
              </a:spcBef>
              <a:spcAft>
                <a:spcPts val="0"/>
              </a:spcAft>
              <a:buClr>
                <a:srgbClr val="1C28CB"/>
              </a:buClr>
              <a:buSzPts val="1800"/>
              <a:buFont typeface="Arial"/>
              <a:buNone/>
              <a:defRPr/>
            </a:pPr>
            <a:r>
              <a:rPr lang="en-GB" b="0" i="0" u="none" strike="noStrike" cap="none">
                <a:solidFill>
                  <a:srgbClr val="1C28CB"/>
                </a:solidFill>
                <a:latin typeface="Arial"/>
                <a:ea typeface="Arial"/>
                <a:cs typeface="Arial"/>
              </a:rPr>
              <a:t>Head of Computational </a:t>
            </a:r>
            <a:br>
              <a:rPr lang="en-GB" b="0" i="0" u="none" strike="noStrike" cap="none">
                <a:solidFill>
                  <a:srgbClr val="1C28CB"/>
                </a:solidFill>
                <a:latin typeface="Arial"/>
                <a:ea typeface="Arial"/>
                <a:cs typeface="Arial"/>
              </a:rPr>
            </a:br>
            <a:r>
              <a:rPr lang="en-GB" b="0" i="0" u="none" strike="noStrike" cap="none">
                <a:solidFill>
                  <a:srgbClr val="1C28CB"/>
                </a:solidFill>
                <a:latin typeface="Arial"/>
                <a:ea typeface="Arial"/>
                <a:cs typeface="Arial"/>
              </a:rPr>
              <a:t>Earth Sciences Group</a:t>
            </a:r>
            <a:endParaRPr/>
          </a:p>
          <a:p>
            <a:pPr marL="0" marR="0" lvl="0" indent="0" algn="l">
              <a:lnSpc>
                <a:spcPct val="100000"/>
              </a:lnSpc>
              <a:spcBef>
                <a:spcPts val="0"/>
              </a:spcBef>
              <a:spcAft>
                <a:spcPts val="0"/>
              </a:spcAft>
              <a:buClr>
                <a:srgbClr val="1C28CB"/>
              </a:buClr>
              <a:buSzPts val="1800"/>
              <a:buFont typeface="Arial"/>
              <a:buNone/>
              <a:defRPr/>
            </a:pPr>
            <a:r>
              <a:rPr lang="en-GB" b="0" i="0" u="none" strike="noStrike" cap="none">
                <a:solidFill>
                  <a:srgbClr val="1C28CB"/>
                </a:solidFill>
                <a:latin typeface="Arial"/>
                <a:ea typeface="Arial"/>
                <a:cs typeface="Arial"/>
              </a:rPr>
              <a:t>Barcelona Supercomputing Center</a:t>
            </a:r>
            <a:endParaRPr/>
          </a:p>
        </p:txBody>
      </p:sp>
      <p:pic>
        <p:nvPicPr>
          <p:cNvPr id="324" name="Google Shape;324;p44"/>
          <p:cNvPicPr/>
          <p:nvPr/>
        </p:nvPicPr>
        <p:blipFill>
          <a:blip r:embed="rId4">
            <a:alphaModFix/>
          </a:blip>
          <a:stretch/>
        </p:blipFill>
        <p:spPr bwMode="auto">
          <a:xfrm>
            <a:off x="792251" y="1149360"/>
            <a:ext cx="1341350" cy="1341350"/>
          </a:xfrm>
          <a:prstGeom prst="rect">
            <a:avLst/>
          </a:prstGeom>
          <a:noFill/>
          <a:ln>
            <a:noFill/>
          </a:ln>
        </p:spPr>
      </p:pic>
      <p:pic>
        <p:nvPicPr>
          <p:cNvPr id="325" name="Google Shape;325;p44"/>
          <p:cNvPicPr/>
          <p:nvPr/>
        </p:nvPicPr>
        <p:blipFill>
          <a:blip r:embed="rId5">
            <a:alphaModFix/>
          </a:blip>
          <a:stretch/>
        </p:blipFill>
        <p:spPr bwMode="auto">
          <a:xfrm>
            <a:off x="235651" y="3490901"/>
            <a:ext cx="1420872" cy="1409241"/>
          </a:xfrm>
          <a:prstGeom prst="rect">
            <a:avLst/>
          </a:prstGeom>
          <a:noFill/>
          <a:ln>
            <a:noFill/>
          </a:ln>
        </p:spPr>
      </p:pic>
      <p:sp>
        <p:nvSpPr>
          <p:cNvPr id="2" name="Google Shape;321;p44"/>
          <p:cNvSpPr txBox="1"/>
          <p:nvPr/>
        </p:nvSpPr>
        <p:spPr bwMode="auto">
          <a:xfrm>
            <a:off x="3402886" y="2723322"/>
            <a:ext cx="5549975" cy="2317078"/>
          </a:xfrm>
          <a:prstGeom prst="rect">
            <a:avLst/>
          </a:prstGeom>
          <a:noFill/>
          <a:ln>
            <a:noFill/>
          </a:ln>
        </p:spPr>
        <p:txBody>
          <a:bodyPr spcFirstLastPara="1" wrap="square" lIns="19050" tIns="36000" rIns="19050" bIns="19050" anchor="t" anchorCtr="0">
            <a:normAutofit fontScale="92500" lnSpcReduction="10000"/>
          </a:bodyPr>
          <a:lstStyle>
            <a:defPPr marR="0" lvl="0" algn="l">
              <a:lnSpc>
                <a:spcPct val="100000"/>
              </a:lnSpc>
              <a:spcBef>
                <a:spcPts val="0"/>
              </a:spcBef>
              <a:spcAft>
                <a:spcPts val="0"/>
              </a:spcAft>
            </a:defPPr>
            <a:lvl1pPr marL="457200" marR="0" lvl="0" indent="-368300" algn="l">
              <a:lnSpc>
                <a:spcPct val="90000"/>
              </a:lnSpc>
              <a:spcBef>
                <a:spcPts val="1700"/>
              </a:spcBef>
              <a:spcAft>
                <a:spcPts val="0"/>
              </a:spcAft>
              <a:buClr>
                <a:srgbClr val="141ACC"/>
              </a:buClr>
              <a:buSzPts val="2200"/>
              <a:buFont typeface="Arial"/>
              <a:buChar char="•"/>
              <a:defRPr sz="1800" b="0" i="0" u="none" strike="noStrike" cap="none">
                <a:solidFill>
                  <a:srgbClr val="141ACC"/>
                </a:solidFill>
                <a:latin typeface="Arial"/>
                <a:ea typeface="Arial"/>
                <a:cs typeface="Arial"/>
              </a:defRPr>
            </a:lvl1pPr>
            <a:lvl2pPr marL="914400" marR="0" lvl="1" indent="-368300" algn="l">
              <a:lnSpc>
                <a:spcPct val="90000"/>
              </a:lnSpc>
              <a:spcBef>
                <a:spcPts val="1700"/>
              </a:spcBef>
              <a:spcAft>
                <a:spcPts val="0"/>
              </a:spcAft>
              <a:buClr>
                <a:srgbClr val="141ACC"/>
              </a:buClr>
              <a:buSzPts val="2200"/>
              <a:buFont typeface="Arial"/>
              <a:buChar char="–"/>
              <a:defRPr sz="1800" b="0" i="0" u="none" strike="noStrike" cap="none">
                <a:solidFill>
                  <a:srgbClr val="141ACC"/>
                </a:solidFill>
                <a:latin typeface="Arial"/>
                <a:ea typeface="Arial"/>
                <a:cs typeface="Arial"/>
              </a:defRPr>
            </a:lvl2pPr>
            <a:lvl3pPr marL="1371600" marR="0" lvl="2" indent="-368300" algn="l">
              <a:lnSpc>
                <a:spcPct val="90000"/>
              </a:lnSpc>
              <a:spcBef>
                <a:spcPts val="1700"/>
              </a:spcBef>
              <a:spcAft>
                <a:spcPts val="0"/>
              </a:spcAft>
              <a:buClr>
                <a:srgbClr val="141ACC"/>
              </a:buClr>
              <a:buSzPts val="2200"/>
              <a:buFont typeface="Arial"/>
              <a:buChar char="•"/>
              <a:defRPr sz="1800" b="0" i="0" u="none" strike="noStrike" cap="none">
                <a:solidFill>
                  <a:srgbClr val="141ACC"/>
                </a:solidFill>
                <a:latin typeface="Arial"/>
                <a:ea typeface="Arial"/>
                <a:cs typeface="Arial"/>
              </a:defRPr>
            </a:lvl3pPr>
            <a:lvl4pPr marL="1828800" marR="0" lvl="3" indent="-368300" algn="l">
              <a:lnSpc>
                <a:spcPct val="90000"/>
              </a:lnSpc>
              <a:spcBef>
                <a:spcPts val="1700"/>
              </a:spcBef>
              <a:spcAft>
                <a:spcPts val="0"/>
              </a:spcAft>
              <a:buClr>
                <a:srgbClr val="141ACC"/>
              </a:buClr>
              <a:buSzPts val="2200"/>
              <a:buFont typeface="Arial"/>
              <a:buChar char="•"/>
              <a:defRPr sz="1800" b="0" i="0" u="none" strike="noStrike" cap="none">
                <a:solidFill>
                  <a:srgbClr val="141ACC"/>
                </a:solidFill>
                <a:latin typeface="Arial"/>
                <a:ea typeface="Arial"/>
                <a:cs typeface="Arial"/>
              </a:defRPr>
            </a:lvl4pPr>
            <a:lvl5pPr marL="2286000" marR="0" lvl="4" indent="-368300" algn="l">
              <a:lnSpc>
                <a:spcPct val="90000"/>
              </a:lnSpc>
              <a:spcBef>
                <a:spcPts val="1700"/>
              </a:spcBef>
              <a:spcAft>
                <a:spcPts val="0"/>
              </a:spcAft>
              <a:buClr>
                <a:srgbClr val="141ACC"/>
              </a:buClr>
              <a:buSzPts val="2200"/>
              <a:buFont typeface="Arial"/>
              <a:buChar char="•"/>
              <a:defRPr sz="1800" b="0" i="0" u="none" strike="noStrike" cap="none">
                <a:solidFill>
                  <a:srgbClr val="141ACC"/>
                </a:solidFill>
                <a:latin typeface="Arial"/>
                <a:ea typeface="Arial"/>
                <a:cs typeface="Arial"/>
              </a:defRPr>
            </a:lvl5pPr>
            <a:lvl6pPr marL="2743200" marR="0" lvl="5" indent="-279400" algn="l">
              <a:lnSpc>
                <a:spcPct val="100000"/>
              </a:lnSpc>
              <a:spcBef>
                <a:spcPts val="0"/>
              </a:spcBef>
              <a:spcAft>
                <a:spcPts val="0"/>
              </a:spcAft>
              <a:buClr>
                <a:srgbClr val="FFFFFF"/>
              </a:buClr>
              <a:buSzPts val="800"/>
              <a:buFont typeface="Arial"/>
              <a:buChar char="•"/>
              <a:defRPr sz="1400" b="0" i="0" u="none" strike="noStrike" cap="none">
                <a:solidFill>
                  <a:srgbClr val="FFFFFF"/>
                </a:solidFill>
                <a:latin typeface="Arial"/>
                <a:ea typeface="Arial"/>
                <a:cs typeface="Arial"/>
              </a:defRPr>
            </a:lvl6pPr>
            <a:lvl7pPr marL="3200400" marR="0" lvl="6" indent="-279400" algn="l">
              <a:lnSpc>
                <a:spcPct val="100000"/>
              </a:lnSpc>
              <a:spcBef>
                <a:spcPts val="0"/>
              </a:spcBef>
              <a:spcAft>
                <a:spcPts val="0"/>
              </a:spcAft>
              <a:buClr>
                <a:srgbClr val="FFFFFF"/>
              </a:buClr>
              <a:buSzPts val="800"/>
              <a:buFont typeface="Arial"/>
              <a:buChar char="•"/>
              <a:defRPr sz="1400" b="0" i="0" u="none" strike="noStrike" cap="none">
                <a:solidFill>
                  <a:srgbClr val="FFFFFF"/>
                </a:solidFill>
                <a:latin typeface="Arial"/>
                <a:ea typeface="Arial"/>
                <a:cs typeface="Arial"/>
              </a:defRPr>
            </a:lvl7pPr>
            <a:lvl8pPr marL="3657600" marR="0" lvl="7" indent="-279400" algn="l">
              <a:lnSpc>
                <a:spcPct val="100000"/>
              </a:lnSpc>
              <a:spcBef>
                <a:spcPts val="0"/>
              </a:spcBef>
              <a:spcAft>
                <a:spcPts val="0"/>
              </a:spcAft>
              <a:buClr>
                <a:srgbClr val="FFFFFF"/>
              </a:buClr>
              <a:buSzPts val="800"/>
              <a:buFont typeface="Arial"/>
              <a:buChar char="•"/>
              <a:defRPr sz="1400" b="0" i="0" u="none" strike="noStrike" cap="none">
                <a:solidFill>
                  <a:srgbClr val="FFFFFF"/>
                </a:solidFill>
                <a:latin typeface="Arial"/>
                <a:ea typeface="Arial"/>
                <a:cs typeface="Arial"/>
              </a:defRPr>
            </a:lvl8pPr>
            <a:lvl9pPr marL="4114800" marR="0" lvl="8" indent="-279400" algn="l">
              <a:lnSpc>
                <a:spcPct val="100000"/>
              </a:lnSpc>
              <a:spcBef>
                <a:spcPts val="0"/>
              </a:spcBef>
              <a:spcAft>
                <a:spcPts val="0"/>
              </a:spcAft>
              <a:buClr>
                <a:srgbClr val="FFFFFF"/>
              </a:buClr>
              <a:buSzPts val="800"/>
              <a:buFont typeface="Arial"/>
              <a:buChar char="•"/>
              <a:defRPr sz="1400" b="0" i="0" u="none" strike="noStrike" cap="none">
                <a:solidFill>
                  <a:srgbClr val="FFFFFF"/>
                </a:solidFill>
                <a:latin typeface="Arial"/>
                <a:ea typeface="Arial"/>
                <a:cs typeface="Arial"/>
              </a:defRPr>
            </a:lvl9pPr>
          </a:lstStyle>
          <a:p>
            <a:pPr marL="228600" indent="-152400">
              <a:lnSpc>
                <a:spcPct val="120000"/>
              </a:lnSpc>
              <a:spcBef>
                <a:spcPts val="600"/>
              </a:spcBef>
              <a:buSzPct val="100000"/>
              <a:defRPr/>
            </a:pPr>
            <a:r>
              <a:rPr lang="en-US" sz="1100" b="1"/>
              <a:t>Status Quo in Europe</a:t>
            </a:r>
            <a:r>
              <a:rPr lang="en-US" sz="1100"/>
              <a:t> </a:t>
            </a:r>
            <a:endParaRPr/>
          </a:p>
          <a:p>
            <a:pPr marL="457200" lvl="1" indent="-152400">
              <a:lnSpc>
                <a:spcPct val="120000"/>
              </a:lnSpc>
              <a:spcBef>
                <a:spcPts val="0"/>
              </a:spcBef>
              <a:buSzPct val="100000"/>
              <a:defRPr/>
            </a:pPr>
            <a:r>
              <a:rPr lang="en-US" sz="1100" u="sng"/>
              <a:t>What works well</a:t>
            </a:r>
            <a:endParaRPr/>
          </a:p>
          <a:p>
            <a:pPr marL="685800" lvl="2" indent="-152400">
              <a:lnSpc>
                <a:spcPct val="120000"/>
              </a:lnSpc>
              <a:spcBef>
                <a:spcPts val="0"/>
              </a:spcBef>
              <a:buSzPct val="100000"/>
              <a:defRPr/>
            </a:pPr>
            <a:r>
              <a:rPr lang="en-US" sz="1100"/>
              <a:t>Current frameworks such as the Center of Excellence or Destination Earth enable domain experts and HPC experts applied to the domain to work side by side. </a:t>
            </a:r>
            <a:endParaRPr/>
          </a:p>
          <a:p>
            <a:pPr marL="685800" lvl="2" indent="-152400">
              <a:lnSpc>
                <a:spcPct val="120000"/>
              </a:lnSpc>
              <a:spcBef>
                <a:spcPts val="0"/>
              </a:spcBef>
              <a:buSzPct val="100000"/>
              <a:defRPr/>
            </a:pPr>
            <a:r>
              <a:rPr lang="en-US" sz="1100"/>
              <a:t>The development of domain  tools allows for an efficient HPC adaptation while considering the needs of the community and the operational urgency of the models.</a:t>
            </a:r>
            <a:endParaRPr/>
          </a:p>
          <a:p>
            <a:pPr marL="457200" lvl="1" indent="-152400">
              <a:lnSpc>
                <a:spcPct val="120000"/>
              </a:lnSpc>
              <a:spcBef>
                <a:spcPts val="0"/>
              </a:spcBef>
              <a:buSzPct val="100000"/>
              <a:defRPr/>
            </a:pPr>
            <a:r>
              <a:rPr lang="en-US" sz="1100" u="sng"/>
              <a:t>What is missing</a:t>
            </a:r>
            <a:endParaRPr/>
          </a:p>
          <a:p>
            <a:pPr marL="685800" lvl="2" indent="-152400">
              <a:lnSpc>
                <a:spcPct val="120000"/>
              </a:lnSpc>
              <a:spcBef>
                <a:spcPts val="0"/>
              </a:spcBef>
              <a:buSzPct val="100000"/>
              <a:defRPr/>
            </a:pPr>
            <a:r>
              <a:rPr lang="en-US" sz="1100"/>
              <a:t>EuroHPC</a:t>
            </a:r>
            <a:r>
              <a:rPr lang="en-US" sz="1100"/>
              <a:t> has and is developing a vast infrastructure that we aim to fully leverage with the right tools. Connecting HPC domain experts with infrastructure experts would be highly beneficial. </a:t>
            </a:r>
            <a:endParaRPr/>
          </a:p>
          <a:p>
            <a:pPr marL="685800" lvl="2" indent="-152400">
              <a:lnSpc>
                <a:spcPct val="120000"/>
              </a:lnSpc>
              <a:spcBef>
                <a:spcPts val="0"/>
              </a:spcBef>
              <a:buSzPct val="100000"/>
              <a:defRPr/>
            </a:pPr>
            <a:r>
              <a:rPr lang="en-US" sz="1100"/>
              <a:t>The development of new infrastructure and technologies could consider the specific needs of communities, such as the availability of data lakes</a:t>
            </a:r>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331" name="Google Shape;331;p45"/>
          <p:cNvSpPr txBox="1">
            <a:spLocks noGrp="1"/>
          </p:cNvSpPr>
          <p:nvPr>
            <p:ph type="body" idx="1"/>
          </p:nvPr>
        </p:nvSpPr>
        <p:spPr bwMode="auto">
          <a:xfrm>
            <a:off x="2890422" y="1050587"/>
            <a:ext cx="6101078" cy="3989937"/>
          </a:xfrm>
          <a:prstGeom prst="rect">
            <a:avLst/>
          </a:prstGeom>
          <a:noFill/>
          <a:ln>
            <a:noFill/>
          </a:ln>
        </p:spPr>
        <p:txBody>
          <a:bodyPr spcFirstLastPara="1" wrap="square" lIns="19050" tIns="19050" rIns="19050" bIns="19050" anchor="t" anchorCtr="0">
            <a:normAutofit lnSpcReduction="10000"/>
          </a:bodyPr>
          <a:lstStyle/>
          <a:p>
            <a:pPr marL="171450" lvl="0" indent="-171450">
              <a:lnSpc>
                <a:spcPct val="100000"/>
              </a:lnSpc>
              <a:spcBef>
                <a:spcPts val="0"/>
              </a:spcBef>
              <a:spcAft>
                <a:spcPts val="0"/>
              </a:spcAft>
              <a:buClr>
                <a:srgbClr val="141ACC"/>
              </a:buClr>
              <a:buSzPts val="2100"/>
              <a:buFont typeface="Arial"/>
              <a:buChar char="•"/>
              <a:defRPr/>
            </a:pPr>
            <a:r>
              <a:rPr lang="en-GB" sz="1100" b="1"/>
              <a:t>Area: </a:t>
            </a:r>
            <a:r>
              <a:rPr lang="en-GB" sz="1100"/>
              <a:t>Applications in High Energy Physics (HEP) </a:t>
            </a:r>
            <a:endParaRPr/>
          </a:p>
          <a:p>
            <a:pPr marL="457200" lvl="1" indent="-165100">
              <a:lnSpc>
                <a:spcPct val="100000"/>
              </a:lnSpc>
              <a:spcBef>
                <a:spcPts val="0"/>
              </a:spcBef>
              <a:spcAft>
                <a:spcPts val="0"/>
              </a:spcAft>
              <a:buClr>
                <a:schemeClr val="lt1"/>
              </a:buClr>
              <a:buSzPts val="1200"/>
              <a:buChar char="–"/>
              <a:defRPr/>
            </a:pPr>
            <a:r>
              <a:rPr lang="en-GB" sz="1100"/>
              <a:t>HEP Simulations (e.g. Lattice QCD) are </a:t>
            </a:r>
            <a:r>
              <a:rPr lang="en-GB" sz="1100"/>
              <a:t>historically among </a:t>
            </a:r>
            <a:r>
              <a:rPr lang="en-GB" sz="1100"/>
              <a:t>the largest </a:t>
            </a:r>
            <a:r>
              <a:rPr lang="en-GB" sz="1100"/>
              <a:t>HPC use-cases. </a:t>
            </a:r>
            <a:endParaRPr lang="en-GB" sz="1100"/>
          </a:p>
          <a:p>
            <a:pPr marL="457200" lvl="1" indent="-165100">
              <a:lnSpc>
                <a:spcPct val="100000"/>
              </a:lnSpc>
              <a:spcBef>
                <a:spcPts val="0"/>
              </a:spcBef>
              <a:spcAft>
                <a:spcPts val="0"/>
              </a:spcAft>
              <a:buClr>
                <a:schemeClr val="lt1"/>
              </a:buClr>
              <a:buSzPts val="1200"/>
              <a:buChar char="–"/>
              <a:defRPr/>
            </a:pPr>
            <a:r>
              <a:rPr lang="en-GB" sz="1100"/>
              <a:t>HEP experiments have led the way in data-intensive computing, with unmatched software complexity, resource demands, and number of users;</a:t>
            </a:r>
            <a:endParaRPr/>
          </a:p>
          <a:p>
            <a:pPr marL="457200" lvl="1" indent="-165100">
              <a:lnSpc>
                <a:spcPct val="100000"/>
              </a:lnSpc>
              <a:spcBef>
                <a:spcPts val="0"/>
              </a:spcBef>
              <a:spcAft>
                <a:spcPts val="0"/>
              </a:spcAft>
              <a:buClr>
                <a:schemeClr val="lt1"/>
              </a:buClr>
              <a:buSzPts val="1200"/>
              <a:buChar char="–"/>
              <a:defRPr/>
            </a:pPr>
            <a:r>
              <a:rPr lang="en-GB" sz="1100"/>
              <a:t>Future experiments will generate exabytes of data annually, requiring efficient collection, distribution, processing, and analysis. </a:t>
            </a:r>
            <a:endParaRPr/>
          </a:p>
          <a:p>
            <a:pPr marL="177800" indent="-171450">
              <a:lnSpc>
                <a:spcPct val="100000"/>
              </a:lnSpc>
              <a:spcBef>
                <a:spcPts val="600"/>
              </a:spcBef>
              <a:buSzPts val="2100"/>
              <a:defRPr/>
            </a:pPr>
            <a:r>
              <a:rPr lang="en-GB" sz="1100" b="1"/>
              <a:t>Target(s)</a:t>
            </a:r>
            <a:r>
              <a:rPr lang="en-GB" sz="1100"/>
              <a:t> in Exa and post-Exascale era:</a:t>
            </a:r>
            <a:endParaRPr sz="1100"/>
          </a:p>
          <a:p>
            <a:pPr marL="457200" lvl="1" indent="-165100">
              <a:lnSpc>
                <a:spcPct val="100000"/>
              </a:lnSpc>
              <a:spcBef>
                <a:spcPts val="0"/>
              </a:spcBef>
              <a:spcAft>
                <a:spcPts val="0"/>
              </a:spcAft>
              <a:buSzPts val="1200"/>
              <a:buChar char="–"/>
              <a:defRPr/>
            </a:pPr>
            <a:r>
              <a:rPr lang="en-GB" sz="1100"/>
              <a:t>Seamless integration of HEP’s distributed computing infrastructure with large-scale HPC resources is essential.</a:t>
            </a:r>
            <a:endParaRPr/>
          </a:p>
          <a:p>
            <a:pPr marL="457200" lvl="1" indent="-165100">
              <a:lnSpc>
                <a:spcPct val="100000"/>
              </a:lnSpc>
              <a:spcBef>
                <a:spcPts val="0"/>
              </a:spcBef>
              <a:buSzPts val="1200"/>
              <a:defRPr/>
            </a:pPr>
            <a:r>
              <a:rPr lang="en-GB" sz="1100"/>
              <a:t>Co-develop interoperable interfaces and protocols to enable federated access to data and efficient job scheduling. Adopt a standards-based Authentication and Authorization Infrastructure to facilitate global collaboration.</a:t>
            </a:r>
            <a:endParaRPr/>
          </a:p>
          <a:p>
            <a:pPr marL="457200" lvl="1" indent="-165100">
              <a:lnSpc>
                <a:spcPct val="100000"/>
              </a:lnSpc>
              <a:spcBef>
                <a:spcPts val="0"/>
              </a:spcBef>
              <a:buSzPts val="1200"/>
              <a:defRPr/>
            </a:pPr>
            <a:r>
              <a:rPr lang="en-GB" sz="1100"/>
              <a:t>Enhance compatibility and adopt unified programming models across software applications to expand platform usability and prevent vendor lock-in.</a:t>
            </a:r>
            <a:endParaRPr/>
          </a:p>
          <a:p>
            <a:pPr marL="292100" lvl="1" indent="0">
              <a:lnSpc>
                <a:spcPct val="100000"/>
              </a:lnSpc>
              <a:spcBef>
                <a:spcPts val="0"/>
              </a:spcBef>
              <a:buSzPts val="1200"/>
              <a:buNone/>
              <a:defRPr/>
            </a:pPr>
            <a:endParaRPr lang="en-GB" sz="1100"/>
          </a:p>
          <a:p>
            <a:pPr marL="0" indent="-165100">
              <a:lnSpc>
                <a:spcPct val="100000"/>
              </a:lnSpc>
              <a:spcBef>
                <a:spcPts val="0"/>
              </a:spcBef>
              <a:buSzPts val="1200"/>
              <a:defRPr/>
            </a:pPr>
            <a:r>
              <a:rPr lang="en-GB" sz="1100" b="1"/>
              <a:t>Status Quo in Europe: </a:t>
            </a:r>
            <a:endParaRPr/>
          </a:p>
          <a:p>
            <a:pPr marL="457200" lvl="1" indent="-165100">
              <a:lnSpc>
                <a:spcPct val="100000"/>
              </a:lnSpc>
              <a:spcBef>
                <a:spcPts val="0"/>
              </a:spcBef>
              <a:buSzPts val="1200"/>
              <a:defRPr/>
            </a:pPr>
            <a:r>
              <a:rPr lang="en-US" sz="1100" u="sng"/>
              <a:t>What works well</a:t>
            </a:r>
            <a:r>
              <a:rPr lang="en-US" sz="1000" u="sng"/>
              <a:t>:  </a:t>
            </a:r>
            <a:endParaRPr/>
          </a:p>
          <a:p>
            <a:pPr marL="914400" lvl="2" indent="-165100">
              <a:lnSpc>
                <a:spcPct val="100000"/>
              </a:lnSpc>
              <a:spcBef>
                <a:spcPts val="0"/>
              </a:spcBef>
              <a:buSzPts val="1200"/>
              <a:defRPr/>
            </a:pPr>
            <a:r>
              <a:rPr lang="en-GB" sz="1100"/>
              <a:t>EuroHPC</a:t>
            </a:r>
            <a:r>
              <a:rPr lang="en-GB" sz="1100"/>
              <a:t> JU development/benchmarking resources provide a dynamic and cost-effective way to explore technologies</a:t>
            </a:r>
            <a:endParaRPr/>
          </a:p>
          <a:p>
            <a:pPr marL="457200" lvl="1" indent="-165100">
              <a:lnSpc>
                <a:spcPct val="100000"/>
              </a:lnSpc>
              <a:spcBef>
                <a:spcPts val="0"/>
              </a:spcBef>
              <a:buSzPts val="1200"/>
              <a:defRPr/>
            </a:pPr>
            <a:r>
              <a:rPr lang="en-US" sz="1100" u="sng"/>
              <a:t>What </a:t>
            </a:r>
            <a:r>
              <a:rPr lang="en-GB" sz="1100" u="sng"/>
              <a:t>HEP would like to have: </a:t>
            </a:r>
            <a:endParaRPr/>
          </a:p>
          <a:p>
            <a:pPr marL="914400" lvl="2" indent="-165100">
              <a:lnSpc>
                <a:spcPct val="100000"/>
              </a:lnSpc>
              <a:spcBef>
                <a:spcPts val="0"/>
              </a:spcBef>
              <a:buSzPts val="1200"/>
              <a:defRPr/>
            </a:pPr>
            <a:r>
              <a:rPr lang="en-GB" sz="1100">
                <a:solidFill>
                  <a:srgbClr val="1C28CB"/>
                </a:solidFill>
              </a:rPr>
              <a:t>A</a:t>
            </a:r>
            <a:r>
              <a:rPr lang="en-GB" sz="1100" b="1">
                <a:solidFill>
                  <a:srgbClr val="1C28CB"/>
                </a:solidFill>
              </a:rPr>
              <a:t> </a:t>
            </a:r>
            <a:r>
              <a:rPr lang="en-GB" sz="1100" b="1">
                <a:solidFill>
                  <a:srgbClr val="1C28CB"/>
                </a:solidFill>
              </a:rPr>
              <a:t>CoE</a:t>
            </a:r>
            <a:r>
              <a:rPr lang="en-GB" sz="1100" b="1">
                <a:solidFill>
                  <a:srgbClr val="1C28CB"/>
                </a:solidFill>
              </a:rPr>
              <a:t> </a:t>
            </a:r>
            <a:r>
              <a:rPr lang="en-GB" sz="1100">
                <a:solidFill>
                  <a:srgbClr val="1C28CB"/>
                </a:solidFill>
              </a:rPr>
              <a:t>on HPC integration in HEP, to tackle domain-specific challenges ranging from </a:t>
            </a:r>
            <a:r>
              <a:rPr lang="en-GB" sz="1100" b="1">
                <a:solidFill>
                  <a:srgbClr val="1C28CB"/>
                </a:solidFill>
              </a:rPr>
              <a:t>workflow and data</a:t>
            </a:r>
            <a:r>
              <a:rPr lang="en-GB" sz="1100">
                <a:solidFill>
                  <a:srgbClr val="1C28CB"/>
                </a:solidFill>
              </a:rPr>
              <a:t> management, to </a:t>
            </a:r>
            <a:r>
              <a:rPr lang="en-GB" sz="1100" b="1">
                <a:solidFill>
                  <a:srgbClr val="1C28CB"/>
                </a:solidFill>
              </a:rPr>
              <a:t>resource provisioning</a:t>
            </a:r>
            <a:r>
              <a:rPr lang="en-GB" sz="1100">
                <a:solidFill>
                  <a:srgbClr val="1C28CB"/>
                </a:solidFill>
              </a:rPr>
              <a:t>, to </a:t>
            </a:r>
            <a:r>
              <a:rPr lang="en-GB" sz="1100" b="1">
                <a:solidFill>
                  <a:srgbClr val="1C28CB"/>
                </a:solidFill>
              </a:rPr>
              <a:t>code adaptation</a:t>
            </a:r>
            <a:r>
              <a:rPr lang="en-GB" sz="1100">
                <a:solidFill>
                  <a:srgbClr val="1C28CB"/>
                </a:solidFill>
              </a:rPr>
              <a:t> and </a:t>
            </a:r>
            <a:r>
              <a:rPr lang="en-GB" sz="1100" b="1">
                <a:solidFill>
                  <a:srgbClr val="1C28CB"/>
                </a:solidFill>
              </a:rPr>
              <a:t>software optimization</a:t>
            </a:r>
            <a:r>
              <a:rPr lang="en-GB" sz="1100">
                <a:solidFill>
                  <a:srgbClr val="1C28CB"/>
                </a:solidFill>
              </a:rPr>
              <a:t>,  to </a:t>
            </a:r>
            <a:r>
              <a:rPr lang="en-GB" sz="1100" b="1">
                <a:solidFill>
                  <a:srgbClr val="1C28CB"/>
                </a:solidFill>
              </a:rPr>
              <a:t>interoperability </a:t>
            </a:r>
            <a:r>
              <a:rPr lang="en-GB" sz="1100">
                <a:solidFill>
                  <a:srgbClr val="1C28CB"/>
                </a:solidFill>
              </a:rPr>
              <a:t>with federated infrastructures. </a:t>
            </a:r>
            <a:endParaRPr sz="1100">
              <a:solidFill>
                <a:srgbClr val="1C28CB"/>
              </a:solidFill>
            </a:endParaRPr>
          </a:p>
        </p:txBody>
      </p:sp>
      <p:sp>
        <p:nvSpPr>
          <p:cNvPr id="332" name="Google Shape;332;p45"/>
          <p:cNvSpPr txBox="1">
            <a:spLocks noGrp="1"/>
          </p:cNvSpPr>
          <p:nvPr>
            <p:ph type="body" idx="2"/>
          </p:nvPr>
        </p:nvSpPr>
        <p:spPr bwMode="auto">
          <a:xfrm>
            <a:off x="329271" y="654162"/>
            <a:ext cx="7220100" cy="528000"/>
          </a:xfrm>
          <a:prstGeom prst="rect">
            <a:avLst/>
          </a:prstGeom>
          <a:noFill/>
          <a:ln>
            <a:noFill/>
          </a:ln>
        </p:spPr>
        <p:txBody>
          <a:bodyPr spcFirstLastPara="1" wrap="square" lIns="19050" tIns="19050" rIns="19050" bIns="19050" anchor="t" anchorCtr="0">
            <a:normAutofit/>
          </a:bodyPr>
          <a:lstStyle/>
          <a:p>
            <a:pPr marL="0" lvl="0" indent="0" algn="l">
              <a:lnSpc>
                <a:spcPct val="80000"/>
              </a:lnSpc>
              <a:spcBef>
                <a:spcPts val="0"/>
              </a:spcBef>
              <a:spcAft>
                <a:spcPts val="0"/>
              </a:spcAft>
              <a:buClr>
                <a:srgbClr val="141ACC"/>
              </a:buClr>
              <a:buSzPts val="3400"/>
              <a:buFont typeface="Arial"/>
              <a:buNone/>
              <a:defRPr/>
            </a:pPr>
            <a:r>
              <a:rPr lang="en-GB" sz="3200"/>
              <a:t>Maria Girone</a:t>
            </a:r>
            <a:endParaRPr sz="3200"/>
          </a:p>
        </p:txBody>
      </p:sp>
      <p:sp>
        <p:nvSpPr>
          <p:cNvPr id="333" name="Google Shape;333;p45"/>
          <p:cNvSpPr txBox="1"/>
          <p:nvPr/>
        </p:nvSpPr>
        <p:spPr bwMode="auto">
          <a:xfrm>
            <a:off x="329271" y="3106936"/>
            <a:ext cx="2113711" cy="250079"/>
          </a:xfrm>
          <a:prstGeom prst="rect">
            <a:avLst/>
          </a:prstGeom>
          <a:noFill/>
          <a:ln>
            <a:noFill/>
          </a:ln>
        </p:spPr>
        <p:txBody>
          <a:bodyPr spcFirstLastPara="1" wrap="square" lIns="34275" tIns="17150" rIns="34275" bIns="17150" anchor="t" anchorCtr="0">
            <a:spAutoFit/>
          </a:bodyPr>
          <a:lstStyle/>
          <a:p>
            <a:pPr marL="0" marR="0" lvl="0" indent="0" algn="l">
              <a:lnSpc>
                <a:spcPct val="100000"/>
              </a:lnSpc>
              <a:spcBef>
                <a:spcPts val="0"/>
              </a:spcBef>
              <a:spcAft>
                <a:spcPts val="0"/>
              </a:spcAft>
              <a:buClr>
                <a:srgbClr val="1C28CB"/>
              </a:buClr>
              <a:buSzPts val="1800"/>
              <a:buFont typeface="Arial"/>
              <a:buNone/>
              <a:defRPr/>
            </a:pPr>
            <a:r>
              <a:rPr lang="en-GB" b="0" i="0" u="none" strike="noStrike" cap="none">
                <a:solidFill>
                  <a:srgbClr val="1C28CB"/>
                </a:solidFill>
                <a:latin typeface="Arial"/>
                <a:ea typeface="Arial"/>
                <a:cs typeface="Arial"/>
              </a:rPr>
              <a:t>Head of CERN OpenLab</a:t>
            </a:r>
            <a:endParaRPr b="0" i="0" u="none" strike="noStrike" cap="none">
              <a:solidFill>
                <a:srgbClr val="1C28CB"/>
              </a:solidFill>
              <a:latin typeface="Arial"/>
              <a:ea typeface="Arial"/>
              <a:cs typeface="Arial"/>
            </a:endParaRPr>
          </a:p>
        </p:txBody>
      </p:sp>
      <p:pic>
        <p:nvPicPr>
          <p:cNvPr id="334" name="Google Shape;334;p45"/>
          <p:cNvPicPr/>
          <p:nvPr/>
        </p:nvPicPr>
        <p:blipFill>
          <a:blip r:embed="rId3">
            <a:alphaModFix/>
          </a:blip>
          <a:stretch/>
        </p:blipFill>
        <p:spPr bwMode="auto">
          <a:xfrm>
            <a:off x="776711" y="1128151"/>
            <a:ext cx="1266024" cy="1754875"/>
          </a:xfrm>
          <a:prstGeom prst="rect">
            <a:avLst/>
          </a:prstGeom>
          <a:noFill/>
          <a:ln>
            <a:noFill/>
          </a:ln>
        </p:spPr>
      </p:pic>
      <p:pic>
        <p:nvPicPr>
          <p:cNvPr id="335" name="Google Shape;335;p45"/>
          <p:cNvPicPr/>
          <p:nvPr/>
        </p:nvPicPr>
        <p:blipFill>
          <a:blip r:embed="rId4">
            <a:alphaModFix/>
          </a:blip>
          <a:stretch/>
        </p:blipFill>
        <p:spPr bwMode="auto">
          <a:xfrm>
            <a:off x="152500" y="3728537"/>
            <a:ext cx="1370686" cy="940487"/>
          </a:xfrm>
          <a:prstGeom prst="rect">
            <a:avLst/>
          </a:prstGeom>
          <a:noFill/>
          <a:ln>
            <a:noFill/>
          </a:ln>
        </p:spPr>
      </p:pic>
      <p:pic>
        <p:nvPicPr>
          <p:cNvPr id="336" name="Google Shape;336;p45"/>
          <p:cNvPicPr/>
          <p:nvPr/>
        </p:nvPicPr>
        <p:blipFill>
          <a:blip r:embed="rId5">
            <a:alphaModFix/>
          </a:blip>
          <a:stretch/>
        </p:blipFill>
        <p:spPr bwMode="auto">
          <a:xfrm>
            <a:off x="1290855" y="3456160"/>
            <a:ext cx="1438006" cy="940488"/>
          </a:xfrm>
          <a:prstGeom prst="rect">
            <a:avLst/>
          </a:prstGeom>
          <a:noFill/>
          <a:ln>
            <a:noFill/>
          </a:ln>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341" name="Google Shape;341;p46"/>
          <p:cNvSpPr txBox="1">
            <a:spLocks noGrp="1"/>
          </p:cNvSpPr>
          <p:nvPr>
            <p:ph type="body" idx="2"/>
          </p:nvPr>
        </p:nvSpPr>
        <p:spPr bwMode="auto">
          <a:xfrm>
            <a:off x="329271" y="654012"/>
            <a:ext cx="2599459" cy="484113"/>
          </a:xfrm>
          <a:prstGeom prst="rect">
            <a:avLst/>
          </a:prstGeom>
          <a:noFill/>
          <a:ln>
            <a:noFill/>
          </a:ln>
        </p:spPr>
        <p:txBody>
          <a:bodyPr spcFirstLastPara="1" wrap="square" lIns="19050" tIns="19050" rIns="19050" bIns="19050" anchor="t" anchorCtr="0">
            <a:normAutofit/>
          </a:bodyPr>
          <a:lstStyle/>
          <a:p>
            <a:pPr marL="0" lvl="0" indent="0" algn="l">
              <a:lnSpc>
                <a:spcPct val="80000"/>
              </a:lnSpc>
              <a:spcBef>
                <a:spcPts val="0"/>
              </a:spcBef>
              <a:spcAft>
                <a:spcPts val="0"/>
              </a:spcAft>
              <a:buClr>
                <a:srgbClr val="141ACC"/>
              </a:buClr>
              <a:buSzPts val="3400"/>
              <a:buFont typeface="Arial"/>
              <a:buNone/>
              <a:defRPr/>
            </a:pPr>
            <a:r>
              <a:rPr lang="en-GB" sz="3200"/>
              <a:t>Erik Lindahl</a:t>
            </a:r>
            <a:endParaRPr sz="3200"/>
          </a:p>
        </p:txBody>
      </p:sp>
      <p:sp>
        <p:nvSpPr>
          <p:cNvPr id="342" name="Google Shape;342;p46"/>
          <p:cNvSpPr txBox="1"/>
          <p:nvPr/>
        </p:nvSpPr>
        <p:spPr bwMode="auto">
          <a:xfrm>
            <a:off x="245350" y="3101875"/>
            <a:ext cx="2159920" cy="834854"/>
          </a:xfrm>
          <a:prstGeom prst="rect">
            <a:avLst/>
          </a:prstGeom>
          <a:noFill/>
          <a:ln>
            <a:noFill/>
          </a:ln>
        </p:spPr>
        <p:txBody>
          <a:bodyPr spcFirstLastPara="1" wrap="square" lIns="34275" tIns="17150" rIns="34275" bIns="17150" anchor="t" anchorCtr="0">
            <a:spAutoFit/>
          </a:bodyPr>
          <a:lstStyle/>
          <a:p>
            <a:pPr marL="0" marR="0" lvl="0" indent="0" algn="l">
              <a:lnSpc>
                <a:spcPct val="100000"/>
              </a:lnSpc>
              <a:spcBef>
                <a:spcPts val="0"/>
              </a:spcBef>
              <a:spcAft>
                <a:spcPts val="0"/>
              </a:spcAft>
              <a:buClr>
                <a:srgbClr val="1C28CB"/>
              </a:buClr>
              <a:buSzPts val="1800"/>
              <a:buFont typeface="Arial"/>
              <a:buNone/>
              <a:defRPr/>
            </a:pPr>
            <a:r>
              <a:rPr lang="en-GB">
                <a:solidFill>
                  <a:srgbClr val="1C28CB"/>
                </a:solidFill>
              </a:rPr>
              <a:t>Professor of Biophysics</a:t>
            </a:r>
            <a:endParaRPr>
              <a:solidFill>
                <a:srgbClr val="1C28CB"/>
              </a:solidFill>
            </a:endParaRPr>
          </a:p>
          <a:p>
            <a:pPr marL="0" marR="0" lvl="0" indent="0" algn="l">
              <a:lnSpc>
                <a:spcPct val="100000"/>
              </a:lnSpc>
              <a:spcBef>
                <a:spcPts val="0"/>
              </a:spcBef>
              <a:spcAft>
                <a:spcPts val="0"/>
              </a:spcAft>
              <a:buClr>
                <a:srgbClr val="1C28CB"/>
              </a:buClr>
              <a:buSzPts val="1800"/>
              <a:buFont typeface="Arial"/>
              <a:buNone/>
              <a:defRPr/>
            </a:pPr>
            <a:r>
              <a:rPr lang="en-GB" b="0" i="0" u="none" strike="noStrike" cap="none">
                <a:solidFill>
                  <a:srgbClr val="1C28CB"/>
                </a:solidFill>
                <a:latin typeface="Arial"/>
                <a:ea typeface="Arial"/>
                <a:cs typeface="Arial"/>
              </a:rPr>
              <a:t>Director N</a:t>
            </a:r>
            <a:r>
              <a:rPr lang="en-GB">
                <a:solidFill>
                  <a:srgbClr val="1C28CB"/>
                </a:solidFill>
              </a:rPr>
              <a:t>AISS</a:t>
            </a:r>
            <a:br>
              <a:rPr lang="en-GB" sz="1100">
                <a:solidFill>
                  <a:srgbClr val="1C28CB"/>
                </a:solidFill>
              </a:rPr>
            </a:br>
            <a:r>
              <a:rPr lang="en-GB" sz="1100" b="0" i="0" u="none" strike="noStrike" cap="none">
                <a:solidFill>
                  <a:srgbClr val="1C28CB"/>
                </a:solidFill>
                <a:latin typeface="Arial"/>
                <a:ea typeface="Arial"/>
                <a:cs typeface="Arial"/>
              </a:rPr>
              <a:t>National Academic Infrastructure</a:t>
            </a:r>
            <a:br>
              <a:rPr lang="en-GB" sz="1100">
                <a:solidFill>
                  <a:srgbClr val="1C28CB"/>
                </a:solidFill>
              </a:rPr>
            </a:br>
            <a:r>
              <a:rPr lang="en-GB" sz="1100" b="0" i="0" u="none" strike="noStrike" cap="none">
                <a:solidFill>
                  <a:srgbClr val="1C28CB"/>
                </a:solidFill>
                <a:latin typeface="Arial"/>
                <a:ea typeface="Arial"/>
                <a:cs typeface="Arial"/>
              </a:rPr>
              <a:t>for Super­computing in Sweden</a:t>
            </a:r>
            <a:endParaRPr sz="300"/>
          </a:p>
        </p:txBody>
      </p:sp>
      <p:pic>
        <p:nvPicPr>
          <p:cNvPr id="343" name="Google Shape;343;p46"/>
          <p:cNvPicPr/>
          <p:nvPr/>
        </p:nvPicPr>
        <p:blipFill>
          <a:blip r:embed="rId3">
            <a:alphaModFix/>
          </a:blip>
          <a:srcRect l="10896" t="0" r="19875" b="20176"/>
          <a:stretch/>
        </p:blipFill>
        <p:spPr bwMode="auto">
          <a:xfrm>
            <a:off x="624370" y="1206771"/>
            <a:ext cx="1284950" cy="1754849"/>
          </a:xfrm>
          <a:prstGeom prst="rect">
            <a:avLst/>
          </a:prstGeom>
          <a:noFill/>
          <a:ln>
            <a:noFill/>
          </a:ln>
        </p:spPr>
      </p:pic>
      <p:pic>
        <p:nvPicPr>
          <p:cNvPr id="344" name="Google Shape;344;p46"/>
          <p:cNvPicPr/>
          <p:nvPr/>
        </p:nvPicPr>
        <p:blipFill>
          <a:blip r:embed="rId4">
            <a:alphaModFix/>
          </a:blip>
          <a:stretch/>
        </p:blipFill>
        <p:spPr bwMode="auto">
          <a:xfrm>
            <a:off x="6883925" y="717563"/>
            <a:ext cx="2096749" cy="1256376"/>
          </a:xfrm>
          <a:prstGeom prst="rect">
            <a:avLst/>
          </a:prstGeom>
          <a:noFill/>
          <a:ln>
            <a:noFill/>
          </a:ln>
        </p:spPr>
      </p:pic>
      <p:pic>
        <p:nvPicPr>
          <p:cNvPr id="345" name="Google Shape;345;p46"/>
          <p:cNvPicPr/>
          <p:nvPr/>
        </p:nvPicPr>
        <p:blipFill>
          <a:blip r:embed="rId5">
            <a:alphaModFix/>
          </a:blip>
          <a:srcRect l="0" t="35558" r="0" b="0"/>
          <a:stretch/>
        </p:blipFill>
        <p:spPr bwMode="auto">
          <a:xfrm>
            <a:off x="2679625" y="525175"/>
            <a:ext cx="4155674" cy="1448774"/>
          </a:xfrm>
          <a:prstGeom prst="rect">
            <a:avLst/>
          </a:prstGeom>
          <a:noFill/>
          <a:ln>
            <a:noFill/>
          </a:ln>
        </p:spPr>
      </p:pic>
      <p:sp>
        <p:nvSpPr>
          <p:cNvPr id="346" name="Google Shape;346;p46"/>
          <p:cNvSpPr txBox="1">
            <a:spLocks noGrp="1"/>
          </p:cNvSpPr>
          <p:nvPr>
            <p:ph type="body" idx="1"/>
          </p:nvPr>
        </p:nvSpPr>
        <p:spPr bwMode="auto">
          <a:xfrm>
            <a:off x="2405270" y="2015550"/>
            <a:ext cx="6850355" cy="3077100"/>
          </a:xfrm>
          <a:prstGeom prst="rect">
            <a:avLst/>
          </a:prstGeom>
          <a:noFill/>
          <a:ln>
            <a:noFill/>
          </a:ln>
        </p:spPr>
        <p:txBody>
          <a:bodyPr spcFirstLastPara="1" wrap="square" lIns="19050" tIns="19050" rIns="19050" bIns="19050" anchor="t" anchorCtr="0">
            <a:normAutofit fontScale="70000" lnSpcReduction="20000"/>
          </a:bodyPr>
          <a:lstStyle/>
          <a:p>
            <a:pPr marL="228600" lvl="0" indent="-207645">
              <a:lnSpc>
                <a:spcPct val="120000"/>
              </a:lnSpc>
              <a:spcBef>
                <a:spcPts val="0"/>
              </a:spcBef>
              <a:spcAft>
                <a:spcPts val="0"/>
              </a:spcAft>
              <a:buClr>
                <a:srgbClr val="141ACC"/>
              </a:buClr>
              <a:buSzPct val="123529"/>
              <a:buFont typeface="Arial"/>
              <a:buChar char="•"/>
              <a:defRPr/>
            </a:pPr>
            <a:r>
              <a:rPr lang="en-GB" sz="1700" b="1"/>
              <a:t>Area:</a:t>
            </a:r>
            <a:r>
              <a:rPr lang="en-GB" sz="1500" b="1"/>
              <a:t> </a:t>
            </a:r>
            <a:r>
              <a:rPr lang="en-GB" sz="1650"/>
              <a:t>Applications (GROMACS, Cryo-EM) in chemistry/biology &amp; data-driven life science </a:t>
            </a:r>
            <a:endParaRPr/>
          </a:p>
          <a:p>
            <a:pPr marL="228600" lvl="0" indent="-207645">
              <a:lnSpc>
                <a:spcPct val="120000"/>
              </a:lnSpc>
              <a:spcBef>
                <a:spcPts val="0"/>
              </a:spcBef>
              <a:spcAft>
                <a:spcPts val="0"/>
              </a:spcAft>
              <a:buClr>
                <a:srgbClr val="141ACC"/>
              </a:buClr>
              <a:buSzPct val="123529"/>
              <a:buFont typeface="Arial"/>
              <a:buChar char="•"/>
              <a:defRPr/>
            </a:pPr>
            <a:r>
              <a:rPr lang="en-GB" sz="1700" b="1"/>
              <a:t>Target(s)</a:t>
            </a:r>
            <a:r>
              <a:rPr lang="en-GB" sz="1700"/>
              <a:t> in Exa and post-Exascale era:</a:t>
            </a:r>
            <a:endParaRPr sz="1200"/>
          </a:p>
          <a:p>
            <a:pPr marL="457200" lvl="1" indent="-160020">
              <a:lnSpc>
                <a:spcPct val="120000"/>
              </a:lnSpc>
              <a:spcBef>
                <a:spcPts val="0"/>
              </a:spcBef>
              <a:spcAft>
                <a:spcPts val="0"/>
              </a:spcAft>
              <a:buSzPct val="100000"/>
              <a:buChar char="–"/>
              <a:defRPr/>
            </a:pPr>
            <a:r>
              <a:rPr lang="en-GB" sz="1600" u="sng"/>
              <a:t>Short-term</a:t>
            </a:r>
            <a:r>
              <a:rPr lang="en-GB" sz="1600"/>
              <a:t>: Make sure key applications can use Exascale machines well (perf &amp; scaling)</a:t>
            </a:r>
            <a:endParaRPr sz="1600"/>
          </a:p>
          <a:p>
            <a:pPr marL="457200" lvl="1" indent="-160020">
              <a:lnSpc>
                <a:spcPct val="120000"/>
              </a:lnSpc>
              <a:spcBef>
                <a:spcPts val="0"/>
              </a:spcBef>
              <a:spcAft>
                <a:spcPts val="0"/>
              </a:spcAft>
              <a:buSzPct val="100000"/>
              <a:buChar char="–"/>
              <a:defRPr/>
            </a:pPr>
            <a:r>
              <a:rPr lang="en-GB" sz="1600" u="sng"/>
              <a:t>Long-term: </a:t>
            </a:r>
            <a:r>
              <a:rPr lang="en-GB" sz="1600"/>
              <a:t>Reformulate scientific approaches into data-driven questions that we can </a:t>
            </a:r>
            <a:br>
              <a:rPr lang="en-GB" sz="1600"/>
            </a:br>
            <a:r>
              <a:rPr lang="en-GB" sz="1600"/>
              <a:t>Answer by exploiting 10s of 1000s of nodes with AI/ML-focused hardware using</a:t>
            </a:r>
            <a:br>
              <a:rPr lang="en-GB" sz="1600"/>
            </a:br>
            <a:r>
              <a:rPr lang="en-GB" sz="1600"/>
              <a:t>generative and agent-driven AI</a:t>
            </a:r>
            <a:endParaRPr sz="1600"/>
          </a:p>
          <a:p>
            <a:pPr marL="228600" indent="-207645">
              <a:lnSpc>
                <a:spcPct val="120000"/>
              </a:lnSpc>
              <a:spcBef>
                <a:spcPts val="0"/>
              </a:spcBef>
              <a:buSzPct val="123529"/>
              <a:defRPr/>
            </a:pPr>
            <a:r>
              <a:rPr lang="en-GB" sz="1700" b="1"/>
              <a:t>Status Quo in Europe:</a:t>
            </a:r>
            <a:endParaRPr sz="1700" b="1"/>
          </a:p>
          <a:p>
            <a:pPr marL="457200" lvl="1" indent="-160020">
              <a:lnSpc>
                <a:spcPct val="120000"/>
              </a:lnSpc>
              <a:spcBef>
                <a:spcPts val="0"/>
              </a:spcBef>
              <a:spcAft>
                <a:spcPts val="0"/>
              </a:spcAft>
              <a:buClr>
                <a:schemeClr val="lt1"/>
              </a:buClr>
              <a:buSzPct val="100000"/>
              <a:buChar char="–"/>
              <a:defRPr/>
            </a:pPr>
            <a:r>
              <a:rPr lang="en-GB" sz="1600" u="sng"/>
              <a:t>What works well</a:t>
            </a:r>
            <a:endParaRPr sz="1600" u="sng"/>
          </a:p>
          <a:p>
            <a:pPr marL="685800" lvl="2" indent="-160019">
              <a:lnSpc>
                <a:spcPct val="120000"/>
              </a:lnSpc>
              <a:spcBef>
                <a:spcPts val="0"/>
              </a:spcBef>
              <a:spcAft>
                <a:spcPts val="0"/>
              </a:spcAft>
              <a:buClr>
                <a:schemeClr val="lt1"/>
              </a:buClr>
              <a:buSzPct val="100000"/>
              <a:buChar char="•"/>
              <a:defRPr/>
            </a:pPr>
            <a:r>
              <a:rPr lang="en-GB" sz="1600"/>
              <a:t>Europe is world-leading on applications, thanks to 15+ years of support by EC &amp; EuroHPC</a:t>
            </a:r>
            <a:endParaRPr sz="1600"/>
          </a:p>
          <a:p>
            <a:pPr marL="685800" lvl="2" indent="-160019">
              <a:lnSpc>
                <a:spcPct val="120000"/>
              </a:lnSpc>
              <a:spcBef>
                <a:spcPts val="0"/>
              </a:spcBef>
              <a:spcAft>
                <a:spcPts val="0"/>
              </a:spcAft>
              <a:buSzPct val="100000"/>
              <a:buChar char="•"/>
              <a:defRPr/>
            </a:pPr>
            <a:r>
              <a:rPr lang="en-GB" sz="1600"/>
              <a:t>Investments in both method development and life science application impact work</a:t>
            </a:r>
            <a:endParaRPr sz="1600"/>
          </a:p>
          <a:p>
            <a:pPr marL="685800" lvl="2" indent="-160019">
              <a:lnSpc>
                <a:spcPct val="120000"/>
              </a:lnSpc>
              <a:spcBef>
                <a:spcPts val="0"/>
              </a:spcBef>
              <a:spcAft>
                <a:spcPts val="0"/>
              </a:spcAft>
              <a:buSzPct val="100000"/>
              <a:buChar char="•"/>
              <a:defRPr/>
            </a:pPr>
            <a:r>
              <a:rPr lang="en-GB" sz="1600"/>
              <a:t>We’ve been good at putting out fires (optimizing for current machines)</a:t>
            </a:r>
            <a:endParaRPr sz="1600"/>
          </a:p>
          <a:p>
            <a:pPr marL="457200" lvl="1" indent="-160020">
              <a:lnSpc>
                <a:spcPct val="120000"/>
              </a:lnSpc>
              <a:spcBef>
                <a:spcPts val="0"/>
              </a:spcBef>
              <a:spcAft>
                <a:spcPts val="0"/>
              </a:spcAft>
              <a:buClr>
                <a:schemeClr val="lt1"/>
              </a:buClr>
              <a:buSzPct val="100000"/>
              <a:buChar char="–"/>
              <a:defRPr/>
            </a:pPr>
            <a:r>
              <a:rPr lang="en-GB" sz="1600" u="sng"/>
              <a:t>What is missing</a:t>
            </a:r>
            <a:endParaRPr sz="1600" u="sng"/>
          </a:p>
          <a:p>
            <a:pPr marL="685800" lvl="2" indent="-160019">
              <a:lnSpc>
                <a:spcPct val="120000"/>
              </a:lnSpc>
              <a:spcBef>
                <a:spcPts val="0"/>
              </a:spcBef>
              <a:spcAft>
                <a:spcPts val="0"/>
              </a:spcAft>
              <a:buSzPct val="100000"/>
              <a:buChar char="•"/>
              <a:defRPr/>
            </a:pPr>
            <a:r>
              <a:rPr lang="en-GB" sz="1600"/>
              <a:t>Help/force broadly used applications to plan &amp; prepare for architectures we’ll use in 2030</a:t>
            </a:r>
            <a:endParaRPr sz="1600"/>
          </a:p>
          <a:p>
            <a:pPr marL="685800" lvl="2" indent="-160019">
              <a:lnSpc>
                <a:spcPct val="120000"/>
              </a:lnSpc>
              <a:spcBef>
                <a:spcPts val="0"/>
              </a:spcBef>
              <a:spcAft>
                <a:spcPts val="0"/>
              </a:spcAft>
              <a:buSzPct val="100000"/>
              <a:buChar char="•"/>
              <a:defRPr/>
            </a:pPr>
            <a:r>
              <a:rPr lang="en-GB" sz="1600"/>
              <a:t>Find a good split between community-focused CoEs vs. strategic application investment</a:t>
            </a:r>
            <a:endParaRPr sz="1600"/>
          </a:p>
          <a:p>
            <a:pPr marL="685800" lvl="2" indent="-160019">
              <a:lnSpc>
                <a:spcPct val="120000"/>
              </a:lnSpc>
              <a:spcBef>
                <a:spcPts val="0"/>
              </a:spcBef>
              <a:spcAft>
                <a:spcPts val="0"/>
              </a:spcAft>
              <a:buSzPct val="100000"/>
              <a:buChar char="•"/>
              <a:defRPr/>
            </a:pPr>
            <a:r>
              <a:rPr lang="en-GB" sz="1600"/>
              <a:t>Major application investments should be based on a solid calculated </a:t>
            </a:r>
            <a:br>
              <a:rPr lang="en-GB" sz="1600"/>
            </a:br>
            <a:r>
              <a:rPr lang="en-GB" sz="1600"/>
              <a:t>expected return-on-investment - not mere hopes.</a:t>
            </a:r>
            <a:endParaRPr sz="1600"/>
          </a:p>
          <a:p>
            <a:pPr marL="685800" lvl="2" indent="-160019">
              <a:lnSpc>
                <a:spcPct val="120000"/>
              </a:lnSpc>
              <a:spcBef>
                <a:spcPts val="0"/>
              </a:spcBef>
              <a:spcAft>
                <a:spcPts val="0"/>
              </a:spcAft>
              <a:buSzPct val="100000"/>
              <a:buChar char="•"/>
              <a:defRPr/>
            </a:pPr>
            <a:r>
              <a:rPr lang="en-GB" sz="1600"/>
              <a:t>Europe must gain stronger profile throughout OSS stacks: Linux, compilers, libraries, data</a:t>
            </a:r>
            <a:endParaRPr sz="1600"/>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0">
  <p:cSld name="">
    <p:spTree>
      <p:nvGrpSpPr>
        <p:cNvPr id="1" name=""/>
        <p:cNvGrpSpPr/>
        <p:nvPr/>
      </p:nvGrpSpPr>
      <p:grpSpPr bwMode="auto">
        <a:xfrm>
          <a:off x="0" y="0"/>
          <a:ext cx="0" cy="0"/>
          <a:chOff x="0" y="0"/>
          <a:chExt cx="0" cy="0"/>
        </a:xfrm>
      </p:grpSpPr>
      <p:sp>
        <p:nvSpPr>
          <p:cNvPr id="351" name="Google Shape;351;p47"/>
          <p:cNvSpPr txBox="1">
            <a:spLocks noGrp="1"/>
          </p:cNvSpPr>
          <p:nvPr>
            <p:ph type="body" idx="1"/>
          </p:nvPr>
        </p:nvSpPr>
        <p:spPr bwMode="auto">
          <a:xfrm>
            <a:off x="807244" y="1157288"/>
            <a:ext cx="7608094" cy="3629025"/>
          </a:xfrm>
          <a:prstGeom prst="rect">
            <a:avLst/>
          </a:prstGeom>
          <a:noFill/>
          <a:ln>
            <a:noFill/>
          </a:ln>
        </p:spPr>
        <p:txBody>
          <a:bodyPr spcFirstLastPara="1" wrap="square" lIns="19050" tIns="19050" rIns="19050" bIns="19050" anchor="t" anchorCtr="0">
            <a:normAutofit fontScale="85000" lnSpcReduction="10000"/>
          </a:bodyPr>
          <a:lstStyle/>
          <a:p>
            <a:pPr marL="228600" lvl="0" indent="-176212" algn="l">
              <a:lnSpc>
                <a:spcPct val="120000"/>
              </a:lnSpc>
              <a:spcBef>
                <a:spcPts val="0"/>
              </a:spcBef>
              <a:spcAft>
                <a:spcPts val="0"/>
              </a:spcAft>
              <a:buSzPct val="122222"/>
              <a:buChar char="•"/>
              <a:defRPr/>
            </a:pPr>
            <a:r>
              <a:rPr lang="en-GB"/>
              <a:t>What is working well in Europe and EuroHPC program?</a:t>
            </a:r>
            <a:endParaRPr/>
          </a:p>
          <a:p>
            <a:pPr marL="228600" lvl="0" indent="-176212" algn="l">
              <a:lnSpc>
                <a:spcPct val="120000"/>
              </a:lnSpc>
              <a:spcBef>
                <a:spcPts val="0"/>
              </a:spcBef>
              <a:spcAft>
                <a:spcPts val="0"/>
              </a:spcAft>
              <a:buSzPct val="122222"/>
              <a:buChar char="•"/>
              <a:defRPr/>
            </a:pPr>
            <a:r>
              <a:rPr lang="en-GB"/>
              <a:t>How to fill the gap the USA is creating by pulling out on the development of critical elements of the stack?</a:t>
            </a:r>
            <a:endParaRPr/>
          </a:p>
          <a:p>
            <a:pPr marL="228600" lvl="0" indent="-176212" algn="l">
              <a:lnSpc>
                <a:spcPct val="120000"/>
              </a:lnSpc>
              <a:spcBef>
                <a:spcPts val="0"/>
              </a:spcBef>
              <a:spcAft>
                <a:spcPts val="0"/>
              </a:spcAft>
              <a:buSzPct val="122222"/>
              <a:buChar char="•"/>
              <a:defRPr/>
            </a:pPr>
            <a:r>
              <a:rPr lang="en-GB"/>
              <a:t>What does Europe expect from application fields? (more economical impact, more use of HPC,...)</a:t>
            </a:r>
            <a:endParaRPr/>
          </a:p>
          <a:p>
            <a:pPr marL="228600" lvl="0" indent="-176212" algn="l">
              <a:lnSpc>
                <a:spcPct val="120000"/>
              </a:lnSpc>
              <a:spcBef>
                <a:spcPts val="0"/>
              </a:spcBef>
              <a:spcAft>
                <a:spcPts val="0"/>
              </a:spcAft>
              <a:buSzPct val="122222"/>
              <a:buChar char="•"/>
              <a:defRPr/>
            </a:pPr>
            <a:r>
              <a:rPr lang="en-GB"/>
              <a:t>What do you wish for Europe or you field?</a:t>
            </a:r>
            <a:endParaRPr/>
          </a:p>
          <a:p>
            <a:pPr marL="228600" lvl="0" indent="-176212" algn="l">
              <a:lnSpc>
                <a:spcPct val="120000"/>
              </a:lnSpc>
              <a:spcBef>
                <a:spcPts val="0"/>
              </a:spcBef>
              <a:spcAft>
                <a:spcPts val="0"/>
              </a:spcAft>
              <a:buSzPct val="122222"/>
              <a:buChar char="•"/>
              <a:defRPr/>
            </a:pPr>
            <a:r>
              <a:rPr lang="en-GB"/>
              <a:t>How to fill the gap the USA is creating by pulling out on the development of critical elements of the stack?</a:t>
            </a:r>
            <a:endParaRPr/>
          </a:p>
          <a:p>
            <a:pPr marL="228600" lvl="0" indent="-176212" algn="l">
              <a:lnSpc>
                <a:spcPct val="120000"/>
              </a:lnSpc>
              <a:spcBef>
                <a:spcPts val="0"/>
              </a:spcBef>
              <a:spcAft>
                <a:spcPts val="0"/>
              </a:spcAft>
              <a:buSzPct val="122222"/>
              <a:buChar char="•"/>
              <a:defRPr/>
            </a:pPr>
            <a:r>
              <a:rPr lang="en-GB"/>
              <a:t>In a scenario with limited resources:</a:t>
            </a:r>
            <a:endParaRPr/>
          </a:p>
          <a:p>
            <a:pPr marL="457200" lvl="1" indent="-176212" algn="l">
              <a:lnSpc>
                <a:spcPct val="120000"/>
              </a:lnSpc>
              <a:spcBef>
                <a:spcPts val="0"/>
              </a:spcBef>
              <a:spcAft>
                <a:spcPts val="0"/>
              </a:spcAft>
              <a:buClr>
                <a:srgbClr val="141ACC"/>
              </a:buClr>
              <a:buSzPct val="122222"/>
              <a:buFont typeface="Arial"/>
              <a:buChar char="–"/>
              <a:defRPr/>
            </a:pPr>
            <a:r>
              <a:rPr lang="en-GB"/>
              <a:t>Application diversity or application excellence?</a:t>
            </a:r>
            <a:endParaRPr/>
          </a:p>
          <a:p>
            <a:pPr marL="457200" lvl="1" indent="-176212" algn="l">
              <a:lnSpc>
                <a:spcPct val="120000"/>
              </a:lnSpc>
              <a:spcBef>
                <a:spcPts val="0"/>
              </a:spcBef>
              <a:spcAft>
                <a:spcPts val="0"/>
              </a:spcAft>
              <a:buClr>
                <a:srgbClr val="141ACC"/>
              </a:buClr>
              <a:buSzPct val="122222"/>
              <a:buFont typeface="Arial"/>
              <a:buChar char="–"/>
              <a:defRPr/>
            </a:pPr>
            <a:r>
              <a:rPr lang="en-GB"/>
              <a:t>Long-term support (for a few), or temporal support (for many)?</a:t>
            </a:r>
            <a:endParaRPr/>
          </a:p>
          <a:p>
            <a:pPr marL="457200" lvl="1" indent="-176212" algn="l">
              <a:lnSpc>
                <a:spcPct val="120000"/>
              </a:lnSpc>
              <a:spcBef>
                <a:spcPts val="0"/>
              </a:spcBef>
              <a:spcAft>
                <a:spcPts val="0"/>
              </a:spcAft>
              <a:buClr>
                <a:srgbClr val="141ACC"/>
              </a:buClr>
              <a:buSzPct val="122222"/>
              <a:buFont typeface="Arial"/>
              <a:buChar char="–"/>
              <a:defRPr/>
            </a:pPr>
            <a:r>
              <a:rPr lang="en-GB"/>
              <a:t>Which experts need to work together for successful application development?</a:t>
            </a:r>
            <a:endParaRPr/>
          </a:p>
          <a:p>
            <a:pPr marL="457200" lvl="1" indent="-176212" algn="l">
              <a:lnSpc>
                <a:spcPct val="120000"/>
              </a:lnSpc>
              <a:spcBef>
                <a:spcPts val="0"/>
              </a:spcBef>
              <a:spcAft>
                <a:spcPts val="0"/>
              </a:spcAft>
              <a:buSzPct val="122222"/>
              <a:buChar char="–"/>
              <a:defRPr/>
            </a:pPr>
            <a:r>
              <a:rPr lang="en-GB"/>
              <a:t>How can one successfully transfer good work done in a community to others?</a:t>
            </a:r>
            <a:endParaRPr/>
          </a:p>
          <a:p>
            <a:pPr marL="457200" lvl="1" indent="-176212" algn="l">
              <a:lnSpc>
                <a:spcPct val="120000"/>
              </a:lnSpc>
              <a:spcBef>
                <a:spcPts val="0"/>
              </a:spcBef>
              <a:spcAft>
                <a:spcPts val="0"/>
              </a:spcAft>
              <a:buSzPct val="122222"/>
              <a:buChar char="–"/>
              <a:defRPr/>
            </a:pPr>
            <a:r>
              <a:rPr lang="en-GB"/>
              <a:t>How to retain talent in scientific research in Europe?</a:t>
            </a:r>
            <a:endParaRPr/>
          </a:p>
        </p:txBody>
      </p:sp>
      <p:sp>
        <p:nvSpPr>
          <p:cNvPr id="352" name="Google Shape;352;p47"/>
          <p:cNvSpPr txBox="1">
            <a:spLocks noGrp="1"/>
          </p:cNvSpPr>
          <p:nvPr>
            <p:ph type="body" idx="2"/>
          </p:nvPr>
        </p:nvSpPr>
        <p:spPr bwMode="auto">
          <a:xfrm>
            <a:off x="329271" y="654012"/>
            <a:ext cx="7220064" cy="503275"/>
          </a:xfrm>
          <a:prstGeom prst="rect">
            <a:avLst/>
          </a:prstGeom>
          <a:noFill/>
          <a:ln>
            <a:noFill/>
          </a:ln>
        </p:spPr>
        <p:txBody>
          <a:bodyPr spcFirstLastPara="1" wrap="square" lIns="19050" tIns="19050" rIns="19050" bIns="19050" anchor="t" anchorCtr="0">
            <a:normAutofit/>
          </a:bodyPr>
          <a:lstStyle/>
          <a:p>
            <a:pPr marL="0" lvl="0" indent="0" algn="l">
              <a:lnSpc>
                <a:spcPct val="80000"/>
              </a:lnSpc>
              <a:spcBef>
                <a:spcPts val="0"/>
              </a:spcBef>
              <a:spcAft>
                <a:spcPts val="0"/>
              </a:spcAft>
              <a:buClr>
                <a:srgbClr val="141ACC"/>
              </a:buClr>
              <a:buSzPts val="3400"/>
              <a:buFont typeface="Arial"/>
              <a:buNone/>
              <a:defRPr/>
            </a:pPr>
            <a:r>
              <a:rPr lang="en-GB"/>
              <a:t>Questions (1/2):</a:t>
            </a:r>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0">
  <p:cSld name="">
    <p:spTree>
      <p:nvGrpSpPr>
        <p:cNvPr id="1" name=""/>
        <p:cNvGrpSpPr/>
        <p:nvPr/>
      </p:nvGrpSpPr>
      <p:grpSpPr bwMode="auto">
        <a:xfrm>
          <a:off x="0" y="0"/>
          <a:ext cx="0" cy="0"/>
          <a:chOff x="0" y="0"/>
          <a:chExt cx="0" cy="0"/>
        </a:xfrm>
      </p:grpSpPr>
      <p:sp>
        <p:nvSpPr>
          <p:cNvPr id="363" name="Google Shape;363;p49"/>
          <p:cNvSpPr txBox="1">
            <a:spLocks noGrp="1"/>
          </p:cNvSpPr>
          <p:nvPr>
            <p:ph type="body" idx="1"/>
          </p:nvPr>
        </p:nvSpPr>
        <p:spPr bwMode="auto">
          <a:xfrm>
            <a:off x="306737" y="1903140"/>
            <a:ext cx="7265131" cy="2295572"/>
          </a:xfrm>
          <a:prstGeom prst="rect">
            <a:avLst/>
          </a:prstGeom>
          <a:noFill/>
          <a:ln>
            <a:noFill/>
          </a:ln>
        </p:spPr>
        <p:txBody>
          <a:bodyPr spcFirstLastPara="1" wrap="square" lIns="19050" tIns="19050" rIns="19050" bIns="19050" anchor="t" anchorCtr="0">
            <a:normAutofit/>
          </a:bodyPr>
          <a:lstStyle/>
          <a:p>
            <a:pPr marL="228600" lvl="0" indent="-88900" algn="l">
              <a:lnSpc>
                <a:spcPct val="90000"/>
              </a:lnSpc>
              <a:spcBef>
                <a:spcPts val="0"/>
              </a:spcBef>
              <a:spcAft>
                <a:spcPts val="0"/>
              </a:spcAft>
              <a:buClr>
                <a:srgbClr val="141ACC"/>
              </a:buClr>
              <a:buSzPts val="2200"/>
              <a:buFont typeface="Arial"/>
              <a:buNone/>
              <a:defRPr/>
            </a:pPr>
            <a:endParaRPr/>
          </a:p>
        </p:txBody>
      </p:sp>
      <p:sp>
        <p:nvSpPr>
          <p:cNvPr id="364" name="Google Shape;364;p49"/>
          <p:cNvSpPr txBox="1">
            <a:spLocks noGrp="1"/>
          </p:cNvSpPr>
          <p:nvPr>
            <p:ph type="body" idx="2"/>
          </p:nvPr>
        </p:nvSpPr>
        <p:spPr bwMode="auto">
          <a:xfrm>
            <a:off x="329271" y="654012"/>
            <a:ext cx="7220064" cy="998685"/>
          </a:xfrm>
          <a:prstGeom prst="rect">
            <a:avLst/>
          </a:prstGeom>
          <a:noFill/>
          <a:ln>
            <a:noFill/>
          </a:ln>
        </p:spPr>
        <p:txBody>
          <a:bodyPr spcFirstLastPara="1" wrap="square" lIns="19050" tIns="19050" rIns="19050" bIns="19050" anchor="t" anchorCtr="0">
            <a:normAutofit/>
          </a:bodyPr>
          <a:lstStyle/>
          <a:p>
            <a:pPr marL="0" lvl="0" indent="0" algn="l">
              <a:lnSpc>
                <a:spcPct val="80000"/>
              </a:lnSpc>
              <a:spcBef>
                <a:spcPts val="0"/>
              </a:spcBef>
              <a:spcAft>
                <a:spcPts val="0"/>
              </a:spcAft>
              <a:buClr>
                <a:srgbClr val="141ACC"/>
              </a:buClr>
              <a:buSzPts val="3400"/>
              <a:buFont typeface="Arial"/>
              <a:buNone/>
              <a:defRPr/>
            </a:pPr>
            <a:r>
              <a:rPr lang="en-GB"/>
              <a:t>Backup</a:t>
            </a:r>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158" name="Google Shape;158;p31"/>
          <p:cNvSpPr txBox="1">
            <a:spLocks noGrp="1"/>
          </p:cNvSpPr>
          <p:nvPr>
            <p:ph type="body" idx="1"/>
          </p:nvPr>
        </p:nvSpPr>
        <p:spPr bwMode="auto">
          <a:xfrm>
            <a:off x="3271838" y="1650206"/>
            <a:ext cx="4622006" cy="1969863"/>
          </a:xfrm>
          <a:prstGeom prst="rect">
            <a:avLst/>
          </a:prstGeom>
          <a:noFill/>
          <a:ln>
            <a:noFill/>
          </a:ln>
        </p:spPr>
        <p:txBody>
          <a:bodyPr spcFirstLastPara="1" wrap="square" lIns="19050" tIns="19050" rIns="19050" bIns="19050" anchor="t" anchorCtr="0">
            <a:normAutofit/>
          </a:bodyPr>
          <a:lstStyle/>
          <a:p>
            <a:pPr marL="228600" lvl="0" indent="-228600" algn="l">
              <a:lnSpc>
                <a:spcPct val="90000"/>
              </a:lnSpc>
              <a:spcBef>
                <a:spcPts val="0"/>
              </a:spcBef>
              <a:spcAft>
                <a:spcPts val="0"/>
              </a:spcAft>
              <a:buClr>
                <a:srgbClr val="141ACC"/>
              </a:buClr>
              <a:buSzPts val="2200"/>
              <a:buChar char="•"/>
              <a:defRPr/>
            </a:pPr>
            <a:r>
              <a:rPr lang="en-GB" b="1"/>
              <a:t>Area:</a:t>
            </a:r>
            <a:r>
              <a:rPr lang="en-GB"/>
              <a:t> HPC system architecture</a:t>
            </a:r>
            <a:endParaRPr/>
          </a:p>
          <a:p>
            <a:pPr marL="228600" lvl="0" indent="-228600" algn="l">
              <a:lnSpc>
                <a:spcPct val="90000"/>
              </a:lnSpc>
              <a:spcBef>
                <a:spcPts val="1700"/>
              </a:spcBef>
              <a:spcAft>
                <a:spcPts val="0"/>
              </a:spcAft>
              <a:buClr>
                <a:srgbClr val="141ACC"/>
              </a:buClr>
              <a:buSzPts val="2200"/>
              <a:buChar char="•"/>
              <a:defRPr/>
            </a:pPr>
            <a:r>
              <a:rPr lang="en-GB" b="1"/>
              <a:t>My role here: </a:t>
            </a:r>
            <a:r>
              <a:rPr lang="en-GB"/>
              <a:t>Moderator</a:t>
            </a:r>
            <a:endParaRPr/>
          </a:p>
        </p:txBody>
      </p:sp>
      <p:sp>
        <p:nvSpPr>
          <p:cNvPr id="159" name="Google Shape;159;p31"/>
          <p:cNvSpPr txBox="1">
            <a:spLocks noGrp="1"/>
          </p:cNvSpPr>
          <p:nvPr>
            <p:ph type="body" idx="2"/>
          </p:nvPr>
        </p:nvSpPr>
        <p:spPr bwMode="auto">
          <a:xfrm>
            <a:off x="329271" y="654012"/>
            <a:ext cx="7220064" cy="566610"/>
          </a:xfrm>
          <a:prstGeom prst="rect">
            <a:avLst/>
          </a:prstGeom>
          <a:noFill/>
          <a:ln>
            <a:noFill/>
          </a:ln>
        </p:spPr>
        <p:txBody>
          <a:bodyPr spcFirstLastPara="1" wrap="square" lIns="19050" tIns="19050" rIns="19050" bIns="19050" anchor="t" anchorCtr="0">
            <a:normAutofit/>
          </a:bodyPr>
          <a:lstStyle/>
          <a:p>
            <a:pPr marL="0" lvl="0" indent="0" algn="l">
              <a:lnSpc>
                <a:spcPct val="80000"/>
              </a:lnSpc>
              <a:spcBef>
                <a:spcPts val="0"/>
              </a:spcBef>
              <a:spcAft>
                <a:spcPts val="0"/>
              </a:spcAft>
              <a:buClr>
                <a:srgbClr val="141ACC"/>
              </a:buClr>
              <a:buSzPts val="3400"/>
              <a:buNone/>
              <a:defRPr/>
            </a:pPr>
            <a:r>
              <a:rPr lang="en-GB" sz="3200"/>
              <a:t>Estela Suarez</a:t>
            </a:r>
            <a:endParaRPr sz="3200"/>
          </a:p>
        </p:txBody>
      </p:sp>
      <p:sp>
        <p:nvSpPr>
          <p:cNvPr id="160" name="Google Shape;160;p31"/>
          <p:cNvSpPr txBox="1"/>
          <p:nvPr/>
        </p:nvSpPr>
        <p:spPr bwMode="auto">
          <a:xfrm>
            <a:off x="536440" y="3135235"/>
            <a:ext cx="2735398" cy="1296519"/>
          </a:xfrm>
          <a:prstGeom prst="rect">
            <a:avLst/>
          </a:prstGeom>
          <a:noFill/>
          <a:ln>
            <a:noFill/>
          </a:ln>
        </p:spPr>
        <p:txBody>
          <a:bodyPr spcFirstLastPara="1" wrap="square" lIns="34275" tIns="17150" rIns="34275" bIns="17150" anchor="t" anchorCtr="0">
            <a:spAutoFit/>
          </a:bodyPr>
          <a:lstStyle/>
          <a:p>
            <a:pPr marL="0" marR="0" lvl="0" indent="0" algn="l">
              <a:lnSpc>
                <a:spcPct val="100000"/>
              </a:lnSpc>
              <a:spcBef>
                <a:spcPts val="0"/>
              </a:spcBef>
              <a:spcAft>
                <a:spcPts val="0"/>
              </a:spcAft>
              <a:buClr>
                <a:srgbClr val="1C28CB"/>
              </a:buClr>
              <a:buSzPts val="1800"/>
              <a:buFont typeface="Arial"/>
              <a:buNone/>
              <a:defRPr/>
            </a:pPr>
            <a:r>
              <a:rPr lang="en-GB" sz="1800" b="0" i="0" u="none" strike="noStrike" cap="none">
                <a:solidFill>
                  <a:srgbClr val="1C28CB"/>
                </a:solidFill>
                <a:latin typeface="Arial"/>
                <a:ea typeface="Arial"/>
                <a:cs typeface="Arial"/>
              </a:rPr>
              <a:t>RIAG chair</a:t>
            </a:r>
            <a:endParaRPr sz="500"/>
          </a:p>
          <a:p>
            <a:pPr marL="0" marR="0" lvl="0" indent="0" algn="l">
              <a:lnSpc>
                <a:spcPct val="100000"/>
              </a:lnSpc>
              <a:spcBef>
                <a:spcPts val="1200"/>
              </a:spcBef>
              <a:spcAft>
                <a:spcPts val="0"/>
              </a:spcAft>
              <a:buClr>
                <a:srgbClr val="1C28CB"/>
              </a:buClr>
              <a:buSzPts val="1800"/>
              <a:buFont typeface="Arial"/>
              <a:buNone/>
              <a:defRPr/>
            </a:pPr>
            <a:r>
              <a:rPr lang="en-GB" sz="1800" b="0" i="0" u="none" strike="noStrike" cap="none">
                <a:solidFill>
                  <a:srgbClr val="1C28CB"/>
                </a:solidFill>
                <a:latin typeface="Arial"/>
                <a:ea typeface="Arial"/>
                <a:cs typeface="Arial"/>
              </a:rPr>
              <a:t>Senior Principal Solution Architect at SiPEARL</a:t>
            </a:r>
            <a:endParaRPr/>
          </a:p>
          <a:p>
            <a:pPr marL="0" marR="0" lvl="0" indent="0" algn="l">
              <a:lnSpc>
                <a:spcPct val="100000"/>
              </a:lnSpc>
              <a:spcBef>
                <a:spcPts val="0"/>
              </a:spcBef>
              <a:spcAft>
                <a:spcPts val="0"/>
              </a:spcAft>
              <a:buClr>
                <a:srgbClr val="1C28CB"/>
              </a:buClr>
              <a:buSzPts val="1800"/>
              <a:buFont typeface="Arial"/>
              <a:buNone/>
              <a:defRPr/>
            </a:pPr>
            <a:endParaRPr sz="1800" b="0" i="0" u="none" strike="noStrike" cap="none">
              <a:solidFill>
                <a:srgbClr val="1C28CB"/>
              </a:solidFill>
              <a:latin typeface="Arial"/>
              <a:ea typeface="Arial"/>
              <a:cs typeface="Arial"/>
            </a:endParaRPr>
          </a:p>
        </p:txBody>
      </p:sp>
      <p:pic>
        <p:nvPicPr>
          <p:cNvPr id="161" name="Google Shape;161;p31" descr="A person wearing glasses and a grey shirt&#10;&#10;AI-generated content may be incorrect."/>
          <p:cNvPicPr/>
          <p:nvPr/>
        </p:nvPicPr>
        <p:blipFill>
          <a:blip r:embed="rId3">
            <a:alphaModFix/>
          </a:blip>
          <a:stretch/>
        </p:blipFill>
        <p:spPr bwMode="auto">
          <a:xfrm>
            <a:off x="655710" y="1375232"/>
            <a:ext cx="1948343" cy="1496071"/>
          </a:xfrm>
          <a:prstGeom prst="rect">
            <a:avLst/>
          </a:prstGeom>
          <a:noFill/>
          <a:ln>
            <a:noFill/>
          </a:ln>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0">
  <p:cSld name="">
    <p:spTree>
      <p:nvGrpSpPr>
        <p:cNvPr id="1" name=""/>
        <p:cNvGrpSpPr/>
        <p:nvPr/>
      </p:nvGrpSpPr>
      <p:grpSpPr bwMode="auto">
        <a:xfrm>
          <a:off x="0" y="0"/>
          <a:ext cx="0" cy="0"/>
          <a:chOff x="0" y="0"/>
          <a:chExt cx="0" cy="0"/>
        </a:xfrm>
      </p:grpSpPr>
      <p:sp>
        <p:nvSpPr>
          <p:cNvPr id="369" name="Google Shape;369;p50"/>
          <p:cNvSpPr/>
          <p:nvPr/>
        </p:nvSpPr>
        <p:spPr bwMode="auto">
          <a:xfrm>
            <a:off x="3564880" y="3090119"/>
            <a:ext cx="1892700" cy="357300"/>
          </a:xfrm>
          <a:prstGeom prst="rect">
            <a:avLst/>
          </a:prstGeom>
          <a:solidFill>
            <a:srgbClr val="FCE5CD"/>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marR="0" lvl="0" indent="0" algn="ctr">
              <a:lnSpc>
                <a:spcPct val="100000"/>
              </a:lnSpc>
              <a:spcBef>
                <a:spcPts val="0"/>
              </a:spcBef>
              <a:spcAft>
                <a:spcPts val="0"/>
              </a:spcAft>
              <a:buClr>
                <a:schemeClr val="dk1"/>
              </a:buClr>
              <a:buSzPts val="1700"/>
              <a:buFont typeface="Calibri"/>
              <a:buNone/>
              <a:defRPr/>
            </a:pPr>
            <a:r>
              <a:rPr lang="en-GB" sz="1700" b="0" i="0" u="none" strike="noStrike" cap="none">
                <a:solidFill>
                  <a:schemeClr val="dk1"/>
                </a:solidFill>
                <a:latin typeface="Calibri"/>
                <a:ea typeface="Calibri"/>
                <a:cs typeface="Calibri"/>
              </a:rPr>
              <a:t>Mathematicians</a:t>
            </a:r>
            <a:endParaRPr sz="1700" b="0" i="0" u="none" strike="noStrike" cap="none">
              <a:solidFill>
                <a:schemeClr val="dk1"/>
              </a:solidFill>
              <a:latin typeface="Calibri"/>
              <a:ea typeface="Calibri"/>
              <a:cs typeface="Calibri"/>
            </a:endParaRPr>
          </a:p>
        </p:txBody>
      </p:sp>
      <p:sp>
        <p:nvSpPr>
          <p:cNvPr id="370" name="Google Shape;370;p50"/>
          <p:cNvSpPr/>
          <p:nvPr/>
        </p:nvSpPr>
        <p:spPr bwMode="auto">
          <a:xfrm>
            <a:off x="3564880" y="1755935"/>
            <a:ext cx="1892700" cy="357300"/>
          </a:xfrm>
          <a:prstGeom prst="rect">
            <a:avLst/>
          </a:prstGeom>
          <a:solidFill>
            <a:srgbClr val="CFE2F3"/>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marR="0" lvl="0" indent="0" algn="ctr">
              <a:lnSpc>
                <a:spcPct val="100000"/>
              </a:lnSpc>
              <a:spcBef>
                <a:spcPts val="0"/>
              </a:spcBef>
              <a:spcAft>
                <a:spcPts val="0"/>
              </a:spcAft>
              <a:buClr>
                <a:schemeClr val="dk1"/>
              </a:buClr>
              <a:buSzPts val="1700"/>
              <a:buFont typeface="Calibri"/>
              <a:buNone/>
              <a:defRPr/>
            </a:pPr>
            <a:r>
              <a:rPr lang="en-GB" sz="1700" b="0" i="0" u="none" strike="noStrike" cap="none">
                <a:solidFill>
                  <a:schemeClr val="dk1"/>
                </a:solidFill>
                <a:latin typeface="Calibri"/>
                <a:ea typeface="Calibri"/>
                <a:cs typeface="Calibri"/>
              </a:rPr>
              <a:t>Domain Scientists</a:t>
            </a:r>
            <a:endParaRPr sz="1700" b="0" i="0" u="none" strike="noStrike" cap="none">
              <a:solidFill>
                <a:schemeClr val="dk1"/>
              </a:solidFill>
              <a:latin typeface="Calibri"/>
              <a:ea typeface="Calibri"/>
              <a:cs typeface="Calibri"/>
            </a:endParaRPr>
          </a:p>
        </p:txBody>
      </p:sp>
      <p:sp>
        <p:nvSpPr>
          <p:cNvPr id="371" name="Google Shape;371;p50"/>
          <p:cNvSpPr/>
          <p:nvPr/>
        </p:nvSpPr>
        <p:spPr bwMode="auto">
          <a:xfrm>
            <a:off x="3564880" y="2645391"/>
            <a:ext cx="1892700" cy="357300"/>
          </a:xfrm>
          <a:prstGeom prst="rect">
            <a:avLst/>
          </a:prstGeom>
          <a:solidFill>
            <a:srgbClr val="EAD1DC"/>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marR="0" lvl="0" indent="0" algn="ctr">
              <a:lnSpc>
                <a:spcPct val="100000"/>
              </a:lnSpc>
              <a:spcBef>
                <a:spcPts val="0"/>
              </a:spcBef>
              <a:spcAft>
                <a:spcPts val="0"/>
              </a:spcAft>
              <a:buClr>
                <a:schemeClr val="dk1"/>
              </a:buClr>
              <a:buSzPts val="1700"/>
              <a:buFont typeface="Calibri"/>
              <a:buNone/>
              <a:defRPr/>
            </a:pPr>
            <a:r>
              <a:rPr lang="en-GB" sz="1700" b="0" i="0" u="none" strike="noStrike" cap="none">
                <a:solidFill>
                  <a:schemeClr val="dk1"/>
                </a:solidFill>
                <a:latin typeface="Calibri"/>
                <a:ea typeface="Calibri"/>
                <a:cs typeface="Calibri"/>
              </a:rPr>
              <a:t>HPC support/devel.</a:t>
            </a:r>
            <a:endParaRPr sz="1700" b="0" i="0" u="none" strike="noStrike" cap="none">
              <a:solidFill>
                <a:schemeClr val="dk1"/>
              </a:solidFill>
              <a:latin typeface="Calibri"/>
              <a:ea typeface="Calibri"/>
              <a:cs typeface="Calibri"/>
            </a:endParaRPr>
          </a:p>
        </p:txBody>
      </p:sp>
      <p:sp>
        <p:nvSpPr>
          <p:cNvPr id="372" name="Google Shape;372;p50"/>
          <p:cNvSpPr/>
          <p:nvPr/>
        </p:nvSpPr>
        <p:spPr bwMode="auto">
          <a:xfrm>
            <a:off x="3564880" y="1311206"/>
            <a:ext cx="1892700" cy="357300"/>
          </a:xfrm>
          <a:prstGeom prst="rect">
            <a:avLst/>
          </a:prstGeom>
          <a:solidFill>
            <a:srgbClr val="D0E0E3"/>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marR="0" lvl="0" indent="0" algn="ctr">
              <a:lnSpc>
                <a:spcPct val="100000"/>
              </a:lnSpc>
              <a:spcBef>
                <a:spcPts val="0"/>
              </a:spcBef>
              <a:spcAft>
                <a:spcPts val="0"/>
              </a:spcAft>
              <a:buClr>
                <a:schemeClr val="dk1"/>
              </a:buClr>
              <a:buSzPts val="1700"/>
              <a:buFont typeface="Calibri"/>
              <a:buNone/>
              <a:defRPr/>
            </a:pPr>
            <a:r>
              <a:rPr lang="en-GB" sz="1700" b="0" i="0" u="none" strike="noStrike" cap="none">
                <a:solidFill>
                  <a:schemeClr val="dk1"/>
                </a:solidFill>
                <a:latin typeface="Calibri"/>
                <a:ea typeface="Calibri"/>
                <a:cs typeface="Calibri"/>
              </a:rPr>
              <a:t>End Users</a:t>
            </a:r>
            <a:endParaRPr sz="1700" b="0" i="0" u="none" strike="noStrike" cap="none">
              <a:solidFill>
                <a:schemeClr val="dk1"/>
              </a:solidFill>
              <a:latin typeface="Calibri"/>
              <a:ea typeface="Calibri"/>
              <a:cs typeface="Calibri"/>
            </a:endParaRPr>
          </a:p>
        </p:txBody>
      </p:sp>
      <p:sp>
        <p:nvSpPr>
          <p:cNvPr id="373" name="Google Shape;373;p50"/>
          <p:cNvSpPr/>
          <p:nvPr/>
        </p:nvSpPr>
        <p:spPr bwMode="auto">
          <a:xfrm>
            <a:off x="3564880" y="2200663"/>
            <a:ext cx="1892700" cy="357300"/>
          </a:xfrm>
          <a:prstGeom prst="rect">
            <a:avLst/>
          </a:prstGeom>
          <a:solidFill>
            <a:srgbClr val="D9D2E9"/>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marR="0" lvl="0" indent="0" algn="ctr">
              <a:lnSpc>
                <a:spcPct val="100000"/>
              </a:lnSpc>
              <a:spcBef>
                <a:spcPts val="0"/>
              </a:spcBef>
              <a:spcAft>
                <a:spcPts val="0"/>
              </a:spcAft>
              <a:buClr>
                <a:schemeClr val="dk1"/>
              </a:buClr>
              <a:buSzPts val="1700"/>
              <a:buFont typeface="Calibri"/>
              <a:buNone/>
              <a:defRPr/>
            </a:pPr>
            <a:r>
              <a:rPr lang="en-GB" sz="1700" b="0" i="0" u="none" strike="noStrike" cap="none">
                <a:solidFill>
                  <a:schemeClr val="dk1"/>
                </a:solidFill>
                <a:latin typeface="Calibri"/>
                <a:ea typeface="Calibri"/>
                <a:cs typeface="Calibri"/>
              </a:rPr>
              <a:t>RSE</a:t>
            </a:r>
            <a:endParaRPr sz="1700" b="0" i="0" u="none" strike="noStrike" cap="none">
              <a:solidFill>
                <a:schemeClr val="dk1"/>
              </a:solidFill>
              <a:latin typeface="Calibri"/>
              <a:ea typeface="Calibri"/>
              <a:cs typeface="Calibri"/>
            </a:endParaRPr>
          </a:p>
        </p:txBody>
      </p:sp>
      <p:sp>
        <p:nvSpPr>
          <p:cNvPr id="374" name="Google Shape;374;p50"/>
          <p:cNvSpPr/>
          <p:nvPr/>
        </p:nvSpPr>
        <p:spPr bwMode="auto">
          <a:xfrm>
            <a:off x="3564880" y="3979575"/>
            <a:ext cx="1892700" cy="357300"/>
          </a:xfrm>
          <a:prstGeom prst="rect">
            <a:avLst/>
          </a:prstGeom>
          <a:solidFill>
            <a:srgbClr val="D9D9D9"/>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marR="0" lvl="0" indent="0" algn="ctr">
              <a:lnSpc>
                <a:spcPct val="100000"/>
              </a:lnSpc>
              <a:spcBef>
                <a:spcPts val="0"/>
              </a:spcBef>
              <a:spcAft>
                <a:spcPts val="0"/>
              </a:spcAft>
              <a:buClr>
                <a:schemeClr val="dk1"/>
              </a:buClr>
              <a:buSzPts val="1700"/>
              <a:buFont typeface="Calibri"/>
              <a:buNone/>
              <a:defRPr/>
            </a:pPr>
            <a:r>
              <a:rPr lang="en-GB" sz="1700" b="0" i="0" u="none" strike="noStrike" cap="none">
                <a:solidFill>
                  <a:schemeClr val="dk1"/>
                </a:solidFill>
                <a:latin typeface="Calibri"/>
                <a:ea typeface="Calibri"/>
                <a:cs typeface="Calibri"/>
              </a:rPr>
              <a:t>SW/HW developers</a:t>
            </a:r>
            <a:endParaRPr sz="1700" b="0" i="0" u="none" strike="noStrike" cap="none">
              <a:solidFill>
                <a:schemeClr val="dk1"/>
              </a:solidFill>
              <a:latin typeface="Calibri"/>
              <a:ea typeface="Calibri"/>
              <a:cs typeface="Calibri"/>
            </a:endParaRPr>
          </a:p>
        </p:txBody>
      </p:sp>
      <p:sp>
        <p:nvSpPr>
          <p:cNvPr id="375" name="Google Shape;375;p50"/>
          <p:cNvSpPr/>
          <p:nvPr/>
        </p:nvSpPr>
        <p:spPr bwMode="auto">
          <a:xfrm>
            <a:off x="3564880" y="3534848"/>
            <a:ext cx="1892700" cy="357300"/>
          </a:xfrm>
          <a:prstGeom prst="rect">
            <a:avLst/>
          </a:prstGeom>
          <a:solidFill>
            <a:srgbClr val="F9CB9C"/>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marR="0" lvl="0" indent="0" algn="ctr">
              <a:lnSpc>
                <a:spcPct val="100000"/>
              </a:lnSpc>
              <a:spcBef>
                <a:spcPts val="0"/>
              </a:spcBef>
              <a:spcAft>
                <a:spcPts val="0"/>
              </a:spcAft>
              <a:buClr>
                <a:schemeClr val="dk1"/>
              </a:buClr>
              <a:buSzPts val="1700"/>
              <a:buFont typeface="Calibri"/>
              <a:buNone/>
              <a:defRPr/>
            </a:pPr>
            <a:r>
              <a:rPr lang="en-GB" sz="1700" b="0" i="0" u="none" strike="noStrike" cap="none">
                <a:solidFill>
                  <a:schemeClr val="dk1"/>
                </a:solidFill>
                <a:latin typeface="Calibri"/>
                <a:ea typeface="Calibri"/>
                <a:cs typeface="Calibri"/>
              </a:rPr>
              <a:t>Computer scient.</a:t>
            </a:r>
            <a:endParaRPr sz="1700" b="0" i="0" u="none" strike="noStrike" cap="none">
              <a:solidFill>
                <a:schemeClr val="dk1"/>
              </a:solidFill>
              <a:latin typeface="Calibri"/>
              <a:ea typeface="Calibri"/>
              <a:cs typeface="Calibri"/>
            </a:endParaRPr>
          </a:p>
        </p:txBody>
      </p:sp>
      <p:sp>
        <p:nvSpPr>
          <p:cNvPr id="376" name="Google Shape;376;p50"/>
          <p:cNvSpPr txBox="1">
            <a:spLocks noGrp="1"/>
          </p:cNvSpPr>
          <p:nvPr>
            <p:ph type="title"/>
          </p:nvPr>
        </p:nvSpPr>
        <p:spPr bwMode="auto">
          <a:xfrm>
            <a:off x="628650" y="273844"/>
            <a:ext cx="7886700" cy="662110"/>
          </a:xfrm>
          <a:prstGeom prst="rect">
            <a:avLst/>
          </a:prstGeom>
          <a:noFill/>
          <a:ln>
            <a:noFill/>
          </a:ln>
        </p:spPr>
        <p:txBody>
          <a:bodyPr spcFirstLastPara="1" wrap="square" lIns="68575" tIns="34275" rIns="68575" bIns="34275" anchor="ctr" anchorCtr="0">
            <a:noAutofit/>
          </a:bodyPr>
          <a:lstStyle/>
          <a:p>
            <a:pPr marL="0" lvl="0" indent="0" algn="l">
              <a:lnSpc>
                <a:spcPct val="90000"/>
              </a:lnSpc>
              <a:spcBef>
                <a:spcPts val="0"/>
              </a:spcBef>
              <a:spcAft>
                <a:spcPts val="0"/>
              </a:spcAft>
              <a:buClr>
                <a:schemeClr val="dk1"/>
              </a:buClr>
              <a:buSzPts val="3600"/>
              <a:buFont typeface="Play"/>
              <a:buNone/>
              <a:defRPr/>
            </a:pPr>
            <a:r>
              <a:rPr lang="en-GB"/>
              <a:t>RIAG consultation proposal</a:t>
            </a:r>
            <a:endParaRPr/>
          </a:p>
        </p:txBody>
      </p:sp>
      <p:sp>
        <p:nvSpPr>
          <p:cNvPr id="377" name="Google Shape;377;p50"/>
          <p:cNvSpPr txBox="1">
            <a:spLocks noGrp="1"/>
          </p:cNvSpPr>
          <p:nvPr>
            <p:ph type="body" idx="1"/>
          </p:nvPr>
        </p:nvSpPr>
        <p:spPr bwMode="auto">
          <a:xfrm>
            <a:off x="5547899" y="1227604"/>
            <a:ext cx="3555150" cy="3420596"/>
          </a:xfrm>
          <a:prstGeom prst="rect">
            <a:avLst/>
          </a:prstGeom>
          <a:noFill/>
          <a:ln>
            <a:noFill/>
          </a:ln>
        </p:spPr>
        <p:txBody>
          <a:bodyPr spcFirstLastPara="1" wrap="square" lIns="68575" tIns="34275" rIns="68575" bIns="34275" anchor="t" anchorCtr="0">
            <a:noAutofit/>
          </a:bodyPr>
          <a:lstStyle/>
          <a:p>
            <a:pPr marL="342900" lvl="0" indent="-241300" algn="l">
              <a:lnSpc>
                <a:spcPct val="90000"/>
              </a:lnSpc>
              <a:spcBef>
                <a:spcPts val="300"/>
              </a:spcBef>
              <a:spcAft>
                <a:spcPts val="0"/>
              </a:spcAft>
              <a:buClr>
                <a:schemeClr val="dk1"/>
              </a:buClr>
              <a:buSzPts val="600"/>
              <a:buChar char="•"/>
              <a:defRPr/>
            </a:pPr>
            <a:r>
              <a:rPr lang="en-GB" sz="1200"/>
              <a:t>Publish new scientific results</a:t>
            </a:r>
            <a:endParaRPr/>
          </a:p>
          <a:p>
            <a:pPr marL="342900" lvl="0" indent="-241300" algn="l">
              <a:lnSpc>
                <a:spcPct val="90000"/>
              </a:lnSpc>
              <a:spcBef>
                <a:spcPts val="300"/>
              </a:spcBef>
              <a:spcAft>
                <a:spcPts val="0"/>
              </a:spcAft>
              <a:buClr>
                <a:schemeClr val="dk1"/>
              </a:buClr>
              <a:buSzPts val="600"/>
              <a:buChar char="•"/>
              <a:defRPr/>
            </a:pPr>
            <a:r>
              <a:rPr lang="en-GB" sz="1200"/>
              <a:t>Training &amp; community building</a:t>
            </a:r>
            <a:endParaRPr/>
          </a:p>
          <a:p>
            <a:pPr marL="342900" lvl="0" indent="-241300" algn="l">
              <a:lnSpc>
                <a:spcPct val="90000"/>
              </a:lnSpc>
              <a:spcBef>
                <a:spcPts val="300"/>
              </a:spcBef>
              <a:spcAft>
                <a:spcPts val="0"/>
              </a:spcAft>
              <a:buClr>
                <a:schemeClr val="dk1"/>
              </a:buClr>
              <a:buSzPts val="600"/>
              <a:buChar char="•"/>
              <a:defRPr/>
            </a:pPr>
            <a:r>
              <a:rPr lang="en-GB" sz="1200"/>
              <a:t>Use codes “as-it -is”, change just config.</a:t>
            </a:r>
            <a:endParaRPr/>
          </a:p>
          <a:p>
            <a:pPr marL="342900" lvl="0" indent="-241300" algn="l">
              <a:lnSpc>
                <a:spcPct val="90000"/>
              </a:lnSpc>
              <a:spcBef>
                <a:spcPts val="300"/>
              </a:spcBef>
              <a:spcAft>
                <a:spcPts val="0"/>
              </a:spcAft>
              <a:buClr>
                <a:schemeClr val="dk1"/>
              </a:buClr>
              <a:buSzPts val="600"/>
              <a:buChar char="•"/>
              <a:defRPr/>
            </a:pPr>
            <a:r>
              <a:rPr lang="en-GB" sz="1200"/>
              <a:t>Test, validate simulations and workflows</a:t>
            </a:r>
            <a:endParaRPr/>
          </a:p>
          <a:p>
            <a:pPr marL="342900" lvl="0" indent="-241300" algn="l">
              <a:lnSpc>
                <a:spcPct val="90000"/>
              </a:lnSpc>
              <a:spcBef>
                <a:spcPts val="300"/>
              </a:spcBef>
              <a:spcAft>
                <a:spcPts val="0"/>
              </a:spcAft>
              <a:buClr>
                <a:schemeClr val="dk1"/>
              </a:buClr>
              <a:buSzPts val="600"/>
              <a:buChar char="•"/>
              <a:defRPr/>
            </a:pPr>
            <a:r>
              <a:rPr lang="en-GB" sz="1200"/>
              <a:t>Define new Physics* to be added to the codes</a:t>
            </a:r>
            <a:endParaRPr/>
          </a:p>
          <a:p>
            <a:pPr marL="342900" lvl="0" indent="-241300" algn="l">
              <a:lnSpc>
                <a:spcPct val="90000"/>
              </a:lnSpc>
              <a:spcBef>
                <a:spcPts val="300"/>
              </a:spcBef>
              <a:spcAft>
                <a:spcPts val="0"/>
              </a:spcAft>
              <a:buClr>
                <a:schemeClr val="dk1"/>
              </a:buClr>
              <a:buSzPts val="600"/>
              <a:buChar char="•"/>
              <a:defRPr/>
            </a:pPr>
            <a:r>
              <a:rPr lang="en-GB" sz="1200"/>
              <a:t>Implement Physics codes</a:t>
            </a:r>
            <a:endParaRPr/>
          </a:p>
          <a:p>
            <a:pPr marL="342900" lvl="0" indent="-241300" algn="l">
              <a:lnSpc>
                <a:spcPct val="90000"/>
              </a:lnSpc>
              <a:spcBef>
                <a:spcPts val="300"/>
              </a:spcBef>
              <a:spcAft>
                <a:spcPts val="0"/>
              </a:spcAft>
              <a:buClr>
                <a:schemeClr val="dk1"/>
              </a:buClr>
              <a:buSzPts val="600"/>
              <a:buChar char="•"/>
              <a:defRPr/>
            </a:pPr>
            <a:r>
              <a:rPr lang="en-GB" sz="1200"/>
              <a:t>Parallelize/scale code</a:t>
            </a:r>
            <a:endParaRPr/>
          </a:p>
          <a:p>
            <a:pPr marL="342900" lvl="0" indent="-241300" algn="l">
              <a:lnSpc>
                <a:spcPct val="90000"/>
              </a:lnSpc>
              <a:spcBef>
                <a:spcPts val="300"/>
              </a:spcBef>
              <a:spcAft>
                <a:spcPts val="0"/>
              </a:spcAft>
              <a:buClr>
                <a:schemeClr val="dk1"/>
              </a:buClr>
              <a:buSzPts val="600"/>
              <a:buChar char="•"/>
              <a:defRPr/>
            </a:pPr>
            <a:r>
              <a:rPr lang="en-GB" sz="1200"/>
              <a:t>Identify and solve performance bottlenecks</a:t>
            </a:r>
            <a:endParaRPr/>
          </a:p>
          <a:p>
            <a:pPr marL="342900" lvl="0" indent="-241300" algn="l">
              <a:lnSpc>
                <a:spcPct val="90000"/>
              </a:lnSpc>
              <a:spcBef>
                <a:spcPts val="300"/>
              </a:spcBef>
              <a:spcAft>
                <a:spcPts val="0"/>
              </a:spcAft>
              <a:buClr>
                <a:schemeClr val="dk1"/>
              </a:buClr>
              <a:buSzPts val="600"/>
              <a:buChar char="•"/>
              <a:defRPr/>
            </a:pPr>
            <a:r>
              <a:rPr lang="en-GB" sz="1200"/>
              <a:t>Port and optimize code to new HW devices</a:t>
            </a:r>
            <a:endParaRPr/>
          </a:p>
          <a:p>
            <a:pPr marL="342900" lvl="0" indent="-241300" algn="l">
              <a:lnSpc>
                <a:spcPct val="90000"/>
              </a:lnSpc>
              <a:spcBef>
                <a:spcPts val="300"/>
              </a:spcBef>
              <a:spcAft>
                <a:spcPts val="0"/>
              </a:spcAft>
              <a:buClr>
                <a:schemeClr val="dk1"/>
              </a:buClr>
              <a:buSzPts val="600"/>
              <a:buChar char="•"/>
              <a:defRPr/>
            </a:pPr>
            <a:r>
              <a:rPr lang="en-GB" sz="1200"/>
              <a:t>Port code to new language / programming models</a:t>
            </a:r>
            <a:endParaRPr/>
          </a:p>
          <a:p>
            <a:pPr marL="342900" lvl="0" indent="-241300" algn="l">
              <a:lnSpc>
                <a:spcPct val="90000"/>
              </a:lnSpc>
              <a:spcBef>
                <a:spcPts val="300"/>
              </a:spcBef>
              <a:spcAft>
                <a:spcPts val="0"/>
              </a:spcAft>
              <a:buClr>
                <a:schemeClr val="dk1"/>
              </a:buClr>
              <a:buSzPts val="600"/>
              <a:buChar char="•"/>
              <a:defRPr/>
            </a:pPr>
            <a:r>
              <a:rPr lang="en-GB" sz="1200"/>
              <a:t>Restructure code base</a:t>
            </a:r>
            <a:endParaRPr/>
          </a:p>
          <a:p>
            <a:pPr marL="342900" lvl="0" indent="-241300" algn="l">
              <a:lnSpc>
                <a:spcPct val="90000"/>
              </a:lnSpc>
              <a:spcBef>
                <a:spcPts val="300"/>
              </a:spcBef>
              <a:spcAft>
                <a:spcPts val="0"/>
              </a:spcAft>
              <a:buClr>
                <a:schemeClr val="dk1"/>
              </a:buClr>
              <a:buSzPts val="600"/>
              <a:buChar char="•"/>
              <a:defRPr/>
            </a:pPr>
            <a:r>
              <a:rPr lang="en-GB" sz="1200"/>
              <a:t>Version control, documentation</a:t>
            </a:r>
            <a:endParaRPr/>
          </a:p>
          <a:p>
            <a:pPr marL="342900" lvl="0" indent="-241300" algn="l">
              <a:lnSpc>
                <a:spcPct val="90000"/>
              </a:lnSpc>
              <a:spcBef>
                <a:spcPts val="300"/>
              </a:spcBef>
              <a:spcAft>
                <a:spcPts val="0"/>
              </a:spcAft>
              <a:buClr>
                <a:schemeClr val="dk1"/>
              </a:buClr>
              <a:buSzPts val="600"/>
              <a:buChar char="•"/>
              <a:defRPr/>
            </a:pPr>
            <a:r>
              <a:rPr lang="en-GB" sz="1200"/>
              <a:t>Design / implement new algorithms</a:t>
            </a:r>
            <a:endParaRPr/>
          </a:p>
          <a:p>
            <a:pPr marL="342900" lvl="0" indent="-241300" algn="l">
              <a:lnSpc>
                <a:spcPct val="90000"/>
              </a:lnSpc>
              <a:spcBef>
                <a:spcPts val="300"/>
              </a:spcBef>
              <a:spcAft>
                <a:spcPts val="0"/>
              </a:spcAft>
              <a:buClr>
                <a:schemeClr val="dk1"/>
              </a:buClr>
              <a:buSzPts val="600"/>
              <a:buChar char="•"/>
              <a:defRPr/>
            </a:pPr>
            <a:r>
              <a:rPr lang="en-GB" sz="1200"/>
              <a:t>Design / implement libraries</a:t>
            </a:r>
            <a:endParaRPr/>
          </a:p>
          <a:p>
            <a:pPr marL="342900" lvl="0" indent="-241300" algn="l">
              <a:lnSpc>
                <a:spcPct val="90000"/>
              </a:lnSpc>
              <a:spcBef>
                <a:spcPts val="300"/>
              </a:spcBef>
              <a:spcAft>
                <a:spcPts val="0"/>
              </a:spcAft>
              <a:buClr>
                <a:schemeClr val="dk1"/>
              </a:buClr>
              <a:buSzPts val="600"/>
              <a:buChar char="•"/>
              <a:defRPr/>
            </a:pPr>
            <a:r>
              <a:rPr lang="en-GB" sz="1200"/>
              <a:t>Support code developers in porting</a:t>
            </a:r>
            <a:endParaRPr/>
          </a:p>
          <a:p>
            <a:pPr marL="342900" lvl="0" indent="-241300" algn="l">
              <a:lnSpc>
                <a:spcPct val="90000"/>
              </a:lnSpc>
              <a:spcBef>
                <a:spcPts val="300"/>
              </a:spcBef>
              <a:spcAft>
                <a:spcPts val="0"/>
              </a:spcAft>
              <a:buClr>
                <a:schemeClr val="dk1"/>
              </a:buClr>
              <a:buSzPts val="600"/>
              <a:buChar char="•"/>
              <a:defRPr/>
            </a:pPr>
            <a:r>
              <a:rPr lang="en-GB" sz="1200"/>
              <a:t>Co-design (provide / apply)</a:t>
            </a:r>
            <a:endParaRPr/>
          </a:p>
        </p:txBody>
      </p:sp>
      <p:sp>
        <p:nvSpPr>
          <p:cNvPr id="378" name="Google Shape;378;p50"/>
          <p:cNvSpPr txBox="1">
            <a:spLocks noGrp="1"/>
          </p:cNvSpPr>
          <p:nvPr>
            <p:ph type="sldNum" idx="12"/>
          </p:nvPr>
        </p:nvSpPr>
        <p:spPr bwMode="auto">
          <a:xfrm>
            <a:off x="6457950" y="4767263"/>
            <a:ext cx="2057400" cy="273844"/>
          </a:xfrm>
          <a:prstGeom prst="rect">
            <a:avLst/>
          </a:prstGeom>
          <a:noFill/>
          <a:ln>
            <a:noFill/>
          </a:ln>
        </p:spPr>
        <p:txBody>
          <a:bodyPr spcFirstLastPara="1" wrap="square" lIns="68575" tIns="34275" rIns="68575" bIns="34275" anchor="t" anchorCtr="0">
            <a:noAutofit/>
          </a:bodyPr>
          <a:lstStyle/>
          <a:p>
            <a:pPr marL="0" lvl="0" indent="0" algn="r">
              <a:lnSpc>
                <a:spcPct val="100000"/>
              </a:lnSpc>
              <a:spcBef>
                <a:spcPts val="0"/>
              </a:spcBef>
              <a:spcAft>
                <a:spcPts val="0"/>
              </a:spcAft>
              <a:buClr>
                <a:srgbClr val="000000"/>
              </a:buClr>
              <a:buSzPts val="500"/>
              <a:buFont typeface="Arial"/>
              <a:buNone/>
              <a:defRPr/>
            </a:pPr>
            <a:fld id="{00000000-1234-1234-1234-123412341234}" type="slidenum">
              <a:rPr lang="en-GB"/>
              <a:t>20</a:t>
            </a:fld>
            <a:endParaRPr/>
          </a:p>
        </p:txBody>
      </p:sp>
      <p:sp>
        <p:nvSpPr>
          <p:cNvPr id="379" name="Google Shape;379;p50"/>
          <p:cNvSpPr/>
          <p:nvPr/>
        </p:nvSpPr>
        <p:spPr bwMode="auto">
          <a:xfrm>
            <a:off x="376688" y="3180212"/>
            <a:ext cx="2432700" cy="357300"/>
          </a:xfrm>
          <a:prstGeom prst="rect">
            <a:avLst/>
          </a:prstGeom>
          <a:solidFill>
            <a:srgbClr val="FCE5CD"/>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marR="0" lvl="0" indent="0" algn="ctr">
              <a:lnSpc>
                <a:spcPct val="100000"/>
              </a:lnSpc>
              <a:spcBef>
                <a:spcPts val="0"/>
              </a:spcBef>
              <a:spcAft>
                <a:spcPts val="0"/>
              </a:spcAft>
              <a:buClr>
                <a:schemeClr val="dk1"/>
              </a:buClr>
              <a:buSzPts val="1800"/>
              <a:buFont typeface="Calibri"/>
              <a:buNone/>
              <a:defRPr/>
            </a:pPr>
            <a:r>
              <a:rPr lang="en-GB" sz="1800" b="0" i="0" u="none" strike="noStrike" cap="none">
                <a:solidFill>
                  <a:schemeClr val="dk1"/>
                </a:solidFill>
                <a:latin typeface="Calibri"/>
                <a:ea typeface="Calibri"/>
                <a:cs typeface="Calibri"/>
              </a:rPr>
              <a:t>Algorithms</a:t>
            </a:r>
            <a:endParaRPr sz="1800" b="0" i="0" u="none" strike="noStrike" cap="none">
              <a:solidFill>
                <a:schemeClr val="dk1"/>
              </a:solidFill>
              <a:latin typeface="Calibri"/>
              <a:ea typeface="Calibri"/>
              <a:cs typeface="Calibri"/>
            </a:endParaRPr>
          </a:p>
        </p:txBody>
      </p:sp>
      <p:sp>
        <p:nvSpPr>
          <p:cNvPr id="380" name="Google Shape;380;p50"/>
          <p:cNvSpPr/>
          <p:nvPr/>
        </p:nvSpPr>
        <p:spPr bwMode="auto">
          <a:xfrm>
            <a:off x="376688" y="2760123"/>
            <a:ext cx="2432700" cy="357300"/>
          </a:xfrm>
          <a:prstGeom prst="rect">
            <a:avLst/>
          </a:prstGeom>
          <a:solidFill>
            <a:srgbClr val="FFF2CC"/>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marR="0" lvl="0" indent="0" algn="ctr">
              <a:lnSpc>
                <a:spcPct val="100000"/>
              </a:lnSpc>
              <a:spcBef>
                <a:spcPts val="0"/>
              </a:spcBef>
              <a:spcAft>
                <a:spcPts val="0"/>
              </a:spcAft>
              <a:buClr>
                <a:schemeClr val="dk1"/>
              </a:buClr>
              <a:buSzPts val="1800"/>
              <a:buFont typeface="Calibri"/>
              <a:buNone/>
              <a:defRPr/>
            </a:pPr>
            <a:r>
              <a:rPr lang="en-GB" sz="1800" b="0" i="0" u="none" strike="noStrike" cap="none">
                <a:solidFill>
                  <a:schemeClr val="dk1"/>
                </a:solidFill>
                <a:latin typeface="Calibri"/>
                <a:ea typeface="Calibri"/>
                <a:cs typeface="Calibri"/>
              </a:rPr>
              <a:t>Libraries</a:t>
            </a:r>
            <a:endParaRPr sz="1800" b="0" i="0" u="none" strike="noStrike" cap="none">
              <a:solidFill>
                <a:schemeClr val="dk1"/>
              </a:solidFill>
              <a:latin typeface="Calibri"/>
              <a:ea typeface="Calibri"/>
              <a:cs typeface="Calibri"/>
            </a:endParaRPr>
          </a:p>
        </p:txBody>
      </p:sp>
      <p:sp>
        <p:nvSpPr>
          <p:cNvPr id="381" name="Google Shape;381;p50"/>
          <p:cNvSpPr/>
          <p:nvPr/>
        </p:nvSpPr>
        <p:spPr bwMode="auto">
          <a:xfrm>
            <a:off x="376688" y="1804725"/>
            <a:ext cx="891225" cy="892575"/>
          </a:xfrm>
          <a:prstGeom prst="rect">
            <a:avLst/>
          </a:prstGeom>
          <a:solidFill>
            <a:srgbClr val="D9EAD3"/>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marR="0" lvl="0" indent="0" algn="ctr">
              <a:lnSpc>
                <a:spcPct val="100000"/>
              </a:lnSpc>
              <a:spcBef>
                <a:spcPts val="0"/>
              </a:spcBef>
              <a:spcAft>
                <a:spcPts val="0"/>
              </a:spcAft>
              <a:buClr>
                <a:schemeClr val="dk1"/>
              </a:buClr>
              <a:buSzPts val="1400"/>
              <a:buFont typeface="Calibri"/>
              <a:buNone/>
              <a:defRPr/>
            </a:pPr>
            <a:r>
              <a:rPr lang="en-GB" sz="1400" b="0" i="0" u="none" strike="noStrike" cap="none">
                <a:solidFill>
                  <a:schemeClr val="dk1"/>
                </a:solidFill>
                <a:latin typeface="Calibri"/>
                <a:ea typeface="Calibri"/>
                <a:cs typeface="Calibri"/>
              </a:rPr>
              <a:t>[Physics*]</a:t>
            </a:r>
            <a:br>
              <a:rPr lang="en-GB" sz="1400" b="0" i="0" u="none" strike="noStrike" cap="none">
                <a:solidFill>
                  <a:schemeClr val="dk1"/>
                </a:solidFill>
                <a:latin typeface="Calibri"/>
                <a:ea typeface="Calibri"/>
                <a:cs typeface="Calibri"/>
              </a:rPr>
            </a:br>
            <a:r>
              <a:rPr lang="en-GB" sz="1400" b="0" i="0" u="none" strike="noStrike" cap="none">
                <a:solidFill>
                  <a:schemeClr val="dk1"/>
                </a:solidFill>
                <a:latin typeface="Calibri"/>
                <a:ea typeface="Calibri"/>
                <a:cs typeface="Calibri"/>
              </a:rPr>
              <a:t>Code-1</a:t>
            </a:r>
            <a:endParaRPr sz="1400" b="0" i="0" u="none" strike="noStrike" cap="none">
              <a:solidFill>
                <a:schemeClr val="dk1"/>
              </a:solidFill>
              <a:latin typeface="Calibri"/>
              <a:ea typeface="Calibri"/>
              <a:cs typeface="Calibri"/>
            </a:endParaRPr>
          </a:p>
        </p:txBody>
      </p:sp>
      <p:sp>
        <p:nvSpPr>
          <p:cNvPr id="382" name="Google Shape;382;p50"/>
          <p:cNvSpPr/>
          <p:nvPr/>
        </p:nvSpPr>
        <p:spPr bwMode="auto">
          <a:xfrm>
            <a:off x="376688" y="3600300"/>
            <a:ext cx="2432700" cy="357300"/>
          </a:xfrm>
          <a:prstGeom prst="rect">
            <a:avLst/>
          </a:prstGeom>
          <a:solidFill>
            <a:srgbClr val="F4CCCC"/>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marR="0" lvl="0" indent="0" algn="ctr">
              <a:lnSpc>
                <a:spcPct val="100000"/>
              </a:lnSpc>
              <a:spcBef>
                <a:spcPts val="0"/>
              </a:spcBef>
              <a:spcAft>
                <a:spcPts val="0"/>
              </a:spcAft>
              <a:buClr>
                <a:schemeClr val="dk1"/>
              </a:buClr>
              <a:buSzPts val="1800"/>
              <a:buFont typeface="Calibri"/>
              <a:buNone/>
              <a:defRPr/>
            </a:pPr>
            <a:r>
              <a:rPr lang="en-GB" sz="1800" b="0" i="0" u="none" strike="noStrike" cap="none">
                <a:solidFill>
                  <a:schemeClr val="dk1"/>
                </a:solidFill>
                <a:latin typeface="Calibri"/>
                <a:ea typeface="Calibri"/>
                <a:cs typeface="Calibri"/>
              </a:rPr>
              <a:t>Tools</a:t>
            </a:r>
            <a:endParaRPr sz="1800" b="0" i="0" u="none" strike="noStrike" cap="none">
              <a:solidFill>
                <a:schemeClr val="dk1"/>
              </a:solidFill>
              <a:latin typeface="Calibri"/>
              <a:ea typeface="Calibri"/>
              <a:cs typeface="Calibri"/>
            </a:endParaRPr>
          </a:p>
        </p:txBody>
      </p:sp>
      <p:sp>
        <p:nvSpPr>
          <p:cNvPr id="383" name="Google Shape;383;p50"/>
          <p:cNvSpPr/>
          <p:nvPr/>
        </p:nvSpPr>
        <p:spPr bwMode="auto">
          <a:xfrm>
            <a:off x="376688" y="1375800"/>
            <a:ext cx="2432700" cy="357300"/>
          </a:xfrm>
          <a:prstGeom prst="rect">
            <a:avLst/>
          </a:prstGeom>
          <a:solidFill>
            <a:srgbClr val="C9DAF8"/>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marR="0" lvl="0" indent="0" algn="ctr">
              <a:lnSpc>
                <a:spcPct val="100000"/>
              </a:lnSpc>
              <a:spcBef>
                <a:spcPts val="0"/>
              </a:spcBef>
              <a:spcAft>
                <a:spcPts val="0"/>
              </a:spcAft>
              <a:buClr>
                <a:schemeClr val="dk1"/>
              </a:buClr>
              <a:buSzPts val="1800"/>
              <a:buFont typeface="Calibri"/>
              <a:buNone/>
              <a:defRPr/>
            </a:pPr>
            <a:r>
              <a:rPr lang="en-GB" sz="1800" b="0" i="0" u="none" strike="noStrike" cap="none">
                <a:solidFill>
                  <a:schemeClr val="dk1"/>
                </a:solidFill>
                <a:latin typeface="Calibri"/>
                <a:ea typeface="Calibri"/>
                <a:cs typeface="Calibri"/>
              </a:rPr>
              <a:t>Workflows</a:t>
            </a:r>
            <a:endParaRPr sz="1800" b="0" i="0" u="none" strike="noStrike" cap="none">
              <a:solidFill>
                <a:schemeClr val="dk1"/>
              </a:solidFill>
              <a:latin typeface="Calibri"/>
              <a:ea typeface="Calibri"/>
              <a:cs typeface="Calibri"/>
            </a:endParaRPr>
          </a:p>
        </p:txBody>
      </p:sp>
      <p:sp>
        <p:nvSpPr>
          <p:cNvPr id="384" name="Google Shape;384;p50"/>
          <p:cNvSpPr/>
          <p:nvPr/>
        </p:nvSpPr>
        <p:spPr bwMode="auto">
          <a:xfrm>
            <a:off x="1311900" y="1800329"/>
            <a:ext cx="626175" cy="892575"/>
          </a:xfrm>
          <a:prstGeom prst="rect">
            <a:avLst/>
          </a:prstGeom>
          <a:solidFill>
            <a:srgbClr val="D9EAD3"/>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marR="0" lvl="0" indent="0" algn="ctr">
              <a:lnSpc>
                <a:spcPct val="100000"/>
              </a:lnSpc>
              <a:spcBef>
                <a:spcPts val="0"/>
              </a:spcBef>
              <a:spcAft>
                <a:spcPts val="0"/>
              </a:spcAft>
              <a:buClr>
                <a:schemeClr val="dk1"/>
              </a:buClr>
              <a:buSzPts val="1400"/>
              <a:buFont typeface="Calibri"/>
              <a:buNone/>
              <a:defRPr/>
            </a:pPr>
            <a:r>
              <a:rPr lang="en-GB" sz="1400" b="0" i="0" u="none" strike="noStrike" cap="none">
                <a:solidFill>
                  <a:schemeClr val="dk1"/>
                </a:solidFill>
                <a:latin typeface="Calibri"/>
                <a:ea typeface="Calibri"/>
                <a:cs typeface="Calibri"/>
              </a:rPr>
              <a:t>[Phy]</a:t>
            </a:r>
            <a:br>
              <a:rPr lang="en-GB" sz="1400" b="0" i="0" u="none" strike="noStrike" cap="none">
                <a:solidFill>
                  <a:schemeClr val="dk1"/>
                </a:solidFill>
                <a:latin typeface="Calibri"/>
                <a:ea typeface="Calibri"/>
                <a:cs typeface="Calibri"/>
              </a:rPr>
            </a:br>
            <a:r>
              <a:rPr lang="en-GB" sz="1400" b="0" i="0" u="none" strike="noStrike" cap="none">
                <a:solidFill>
                  <a:schemeClr val="dk1"/>
                </a:solidFill>
                <a:latin typeface="Calibri"/>
                <a:ea typeface="Calibri"/>
                <a:cs typeface="Calibri"/>
              </a:rPr>
              <a:t>2</a:t>
            </a:r>
            <a:endParaRPr sz="1400" b="0" i="0" u="none" strike="noStrike" cap="none">
              <a:solidFill>
                <a:schemeClr val="dk1"/>
              </a:solidFill>
              <a:latin typeface="Calibri"/>
              <a:ea typeface="Calibri"/>
              <a:cs typeface="Calibri"/>
            </a:endParaRPr>
          </a:p>
        </p:txBody>
      </p:sp>
      <p:sp>
        <p:nvSpPr>
          <p:cNvPr id="385" name="Google Shape;385;p50"/>
          <p:cNvSpPr/>
          <p:nvPr/>
        </p:nvSpPr>
        <p:spPr bwMode="auto">
          <a:xfrm>
            <a:off x="2183138" y="1800329"/>
            <a:ext cx="626175" cy="892575"/>
          </a:xfrm>
          <a:prstGeom prst="rect">
            <a:avLst/>
          </a:prstGeom>
          <a:solidFill>
            <a:srgbClr val="D9EAD3"/>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marR="0" lvl="0" indent="0" algn="ctr">
              <a:lnSpc>
                <a:spcPct val="100000"/>
              </a:lnSpc>
              <a:spcBef>
                <a:spcPts val="0"/>
              </a:spcBef>
              <a:spcAft>
                <a:spcPts val="0"/>
              </a:spcAft>
              <a:buClr>
                <a:schemeClr val="dk1"/>
              </a:buClr>
              <a:buSzPts val="1400"/>
              <a:buFont typeface="Calibri"/>
              <a:buNone/>
              <a:defRPr/>
            </a:pPr>
            <a:r>
              <a:rPr lang="en-GB" sz="1400" b="0" i="0" u="none" strike="noStrike" cap="none">
                <a:solidFill>
                  <a:schemeClr val="dk1"/>
                </a:solidFill>
                <a:latin typeface="Calibri"/>
                <a:ea typeface="Calibri"/>
                <a:cs typeface="Calibri"/>
              </a:rPr>
              <a:t>[Phy]</a:t>
            </a:r>
            <a:br>
              <a:rPr lang="en-GB" sz="1400" b="0" i="0" u="none" strike="noStrike" cap="none">
                <a:solidFill>
                  <a:schemeClr val="dk1"/>
                </a:solidFill>
                <a:latin typeface="Calibri"/>
                <a:ea typeface="Calibri"/>
                <a:cs typeface="Calibri"/>
              </a:rPr>
            </a:br>
            <a:r>
              <a:rPr lang="en-GB" sz="1400" b="0" i="0" u="none" strike="noStrike" cap="none">
                <a:solidFill>
                  <a:schemeClr val="dk1"/>
                </a:solidFill>
                <a:latin typeface="Calibri"/>
                <a:ea typeface="Calibri"/>
                <a:cs typeface="Calibri"/>
              </a:rPr>
              <a:t>n</a:t>
            </a:r>
            <a:endParaRPr sz="1400" b="0" i="0" u="none" strike="noStrike" cap="none">
              <a:solidFill>
                <a:schemeClr val="dk1"/>
              </a:solidFill>
              <a:latin typeface="Calibri"/>
              <a:ea typeface="Calibri"/>
              <a:cs typeface="Calibri"/>
            </a:endParaRPr>
          </a:p>
        </p:txBody>
      </p:sp>
      <p:sp>
        <p:nvSpPr>
          <p:cNvPr id="386" name="Google Shape;386;p50"/>
          <p:cNvSpPr txBox="1"/>
          <p:nvPr/>
        </p:nvSpPr>
        <p:spPr bwMode="auto">
          <a:xfrm>
            <a:off x="1924913" y="2007938"/>
            <a:ext cx="324225" cy="535275"/>
          </a:xfrm>
          <a:prstGeom prst="rect">
            <a:avLst/>
          </a:prstGeom>
          <a:noFill/>
          <a:ln>
            <a:noFill/>
          </a:ln>
        </p:spPr>
        <p:txBody>
          <a:bodyPr spcFirstLastPara="1" wrap="square" lIns="68575" tIns="68575" rIns="68575" bIns="68575" anchor="t" anchorCtr="0">
            <a:noAutofit/>
          </a:bodyPr>
          <a:lstStyle/>
          <a:p>
            <a:pPr marL="0" marR="0" lvl="0" indent="0" algn="l">
              <a:lnSpc>
                <a:spcPct val="100000"/>
              </a:lnSpc>
              <a:spcBef>
                <a:spcPts val="0"/>
              </a:spcBef>
              <a:spcAft>
                <a:spcPts val="0"/>
              </a:spcAft>
              <a:buClr>
                <a:schemeClr val="dk1"/>
              </a:buClr>
              <a:buSzPts val="1900"/>
              <a:buFont typeface="Calibri"/>
              <a:buNone/>
              <a:defRPr/>
            </a:pPr>
            <a:r>
              <a:rPr lang="en-GB" sz="1900" b="1" i="0" u="none" strike="noStrike" cap="none">
                <a:solidFill>
                  <a:schemeClr val="dk1"/>
                </a:solidFill>
                <a:latin typeface="Calibri"/>
                <a:ea typeface="Calibri"/>
                <a:cs typeface="Calibri"/>
              </a:rPr>
              <a:t>…</a:t>
            </a:r>
            <a:endParaRPr sz="1900" b="1" i="0" u="none" strike="noStrike" cap="none">
              <a:solidFill>
                <a:schemeClr val="dk1"/>
              </a:solidFill>
              <a:latin typeface="Calibri"/>
              <a:ea typeface="Calibri"/>
              <a:cs typeface="Calibri"/>
            </a:endParaRPr>
          </a:p>
        </p:txBody>
      </p:sp>
      <p:sp>
        <p:nvSpPr>
          <p:cNvPr id="387" name="Google Shape;387;p50"/>
          <p:cNvSpPr txBox="1"/>
          <p:nvPr/>
        </p:nvSpPr>
        <p:spPr bwMode="auto">
          <a:xfrm>
            <a:off x="457200" y="929213"/>
            <a:ext cx="2432700" cy="379350"/>
          </a:xfrm>
          <a:prstGeom prst="rect">
            <a:avLst/>
          </a:prstGeom>
          <a:noFill/>
          <a:ln>
            <a:noFill/>
          </a:ln>
        </p:spPr>
        <p:txBody>
          <a:bodyPr spcFirstLastPara="1" wrap="square" lIns="68575" tIns="68575" rIns="68575" bIns="68575" anchor="ctr" anchorCtr="0">
            <a:noAutofit/>
          </a:bodyPr>
          <a:lstStyle/>
          <a:p>
            <a:pPr marL="0" marR="0" lvl="0" indent="0" algn="l">
              <a:lnSpc>
                <a:spcPct val="100000"/>
              </a:lnSpc>
              <a:spcBef>
                <a:spcPts val="0"/>
              </a:spcBef>
              <a:spcAft>
                <a:spcPts val="0"/>
              </a:spcAft>
              <a:buClr>
                <a:schemeClr val="dk1"/>
              </a:buClr>
              <a:buSzPts val="2400"/>
              <a:buFont typeface="Calibri"/>
              <a:buNone/>
              <a:defRPr/>
            </a:pPr>
            <a:r>
              <a:rPr lang="en-GB" sz="2400" b="1" i="0" u="none" strike="noStrike" cap="none">
                <a:solidFill>
                  <a:schemeClr val="dk1"/>
                </a:solidFill>
                <a:latin typeface="Calibri"/>
                <a:ea typeface="Calibri"/>
                <a:cs typeface="Calibri"/>
              </a:rPr>
              <a:t>Stack Elements</a:t>
            </a:r>
            <a:endParaRPr sz="2400" b="1" i="0" u="none" strike="noStrike" cap="none">
              <a:solidFill>
                <a:schemeClr val="dk1"/>
              </a:solidFill>
              <a:latin typeface="Calibri"/>
              <a:ea typeface="Calibri"/>
              <a:cs typeface="Calibri"/>
            </a:endParaRPr>
          </a:p>
        </p:txBody>
      </p:sp>
      <p:sp>
        <p:nvSpPr>
          <p:cNvPr id="388" name="Google Shape;388;p50"/>
          <p:cNvSpPr txBox="1"/>
          <p:nvPr/>
        </p:nvSpPr>
        <p:spPr bwMode="auto">
          <a:xfrm>
            <a:off x="3455100" y="929213"/>
            <a:ext cx="1922175" cy="379350"/>
          </a:xfrm>
          <a:prstGeom prst="rect">
            <a:avLst/>
          </a:prstGeom>
          <a:noFill/>
          <a:ln>
            <a:noFill/>
          </a:ln>
        </p:spPr>
        <p:txBody>
          <a:bodyPr spcFirstLastPara="1" wrap="square" lIns="68575" tIns="68575" rIns="68575" bIns="68575" anchor="ctr" anchorCtr="0">
            <a:noAutofit/>
          </a:bodyPr>
          <a:lstStyle/>
          <a:p>
            <a:pPr marL="0" marR="0" lvl="0" indent="0" algn="ctr">
              <a:lnSpc>
                <a:spcPct val="100000"/>
              </a:lnSpc>
              <a:spcBef>
                <a:spcPts val="0"/>
              </a:spcBef>
              <a:spcAft>
                <a:spcPts val="0"/>
              </a:spcAft>
              <a:buClr>
                <a:schemeClr val="dk1"/>
              </a:buClr>
              <a:buSzPts val="2400"/>
              <a:buFont typeface="Calibri"/>
              <a:buNone/>
              <a:defRPr/>
            </a:pPr>
            <a:r>
              <a:rPr lang="en-GB" sz="2400" b="1" i="0" u="none" strike="noStrike" cap="none">
                <a:solidFill>
                  <a:schemeClr val="dk1"/>
                </a:solidFill>
                <a:latin typeface="Calibri"/>
                <a:ea typeface="Calibri"/>
                <a:cs typeface="Calibri"/>
              </a:rPr>
              <a:t>Players</a:t>
            </a:r>
            <a:endParaRPr sz="2400" b="1" i="0" u="none" strike="noStrike" cap="none">
              <a:solidFill>
                <a:schemeClr val="dk1"/>
              </a:solidFill>
              <a:latin typeface="Calibri"/>
              <a:ea typeface="Calibri"/>
              <a:cs typeface="Calibri"/>
            </a:endParaRPr>
          </a:p>
        </p:txBody>
      </p:sp>
      <p:sp>
        <p:nvSpPr>
          <p:cNvPr id="389" name="Google Shape;389;p50"/>
          <p:cNvSpPr txBox="1"/>
          <p:nvPr/>
        </p:nvSpPr>
        <p:spPr bwMode="auto">
          <a:xfrm>
            <a:off x="6205969" y="929213"/>
            <a:ext cx="1922175" cy="379350"/>
          </a:xfrm>
          <a:prstGeom prst="rect">
            <a:avLst/>
          </a:prstGeom>
          <a:noFill/>
          <a:ln>
            <a:noFill/>
          </a:ln>
        </p:spPr>
        <p:txBody>
          <a:bodyPr spcFirstLastPara="1" wrap="square" lIns="68575" tIns="68575" rIns="68575" bIns="68575" anchor="ctr" anchorCtr="0">
            <a:noAutofit/>
          </a:bodyPr>
          <a:lstStyle/>
          <a:p>
            <a:pPr marL="0" marR="0" lvl="0" indent="0" algn="ctr">
              <a:lnSpc>
                <a:spcPct val="100000"/>
              </a:lnSpc>
              <a:spcBef>
                <a:spcPts val="0"/>
              </a:spcBef>
              <a:spcAft>
                <a:spcPts val="0"/>
              </a:spcAft>
              <a:buClr>
                <a:schemeClr val="dk1"/>
              </a:buClr>
              <a:buSzPts val="2400"/>
              <a:buFont typeface="Calibri"/>
              <a:buNone/>
              <a:defRPr/>
            </a:pPr>
            <a:r>
              <a:rPr lang="en-GB" sz="2400" b="1" i="0" u="none" strike="noStrike" cap="none">
                <a:solidFill>
                  <a:schemeClr val="dk1"/>
                </a:solidFill>
                <a:latin typeface="Calibri"/>
                <a:ea typeface="Calibri"/>
                <a:cs typeface="Calibri"/>
              </a:rPr>
              <a:t>Tasks</a:t>
            </a:r>
            <a:endParaRPr sz="2400" b="1" i="0" u="none" strike="noStrike" cap="none">
              <a:solidFill>
                <a:schemeClr val="dk1"/>
              </a:solidFill>
              <a:latin typeface="Calibri"/>
              <a:ea typeface="Calibri"/>
              <a:cs typeface="Calibri"/>
            </a:endParaRPr>
          </a:p>
        </p:txBody>
      </p:sp>
      <p:sp>
        <p:nvSpPr>
          <p:cNvPr id="390" name="Google Shape;390;p50"/>
          <p:cNvSpPr/>
          <p:nvPr/>
        </p:nvSpPr>
        <p:spPr bwMode="auto">
          <a:xfrm>
            <a:off x="266700" y="1339818"/>
            <a:ext cx="2632763" cy="1376391"/>
          </a:xfrm>
          <a:prstGeom prst="rect">
            <a:avLst/>
          </a:prstGeom>
          <a:noFill/>
          <a:ln w="76200" cap="flat" cmpd="sng">
            <a:solidFill>
              <a:srgbClr val="3C78D8"/>
            </a:solidFill>
            <a:prstDash val="solid"/>
            <a:round/>
            <a:headEnd type="none" w="sm" len="sm"/>
            <a:tailEnd type="none" w="sm" len="sm"/>
          </a:ln>
        </p:spPr>
        <p:txBody>
          <a:bodyPr spcFirstLastPara="1" wrap="square" lIns="68575" tIns="68575" rIns="68575" bIns="68575" anchor="ctr" anchorCtr="0">
            <a:noAutofit/>
          </a:bodyPr>
          <a:lstStyle/>
          <a:p>
            <a:pPr marL="0" marR="0" lvl="0" indent="0" algn="ctr">
              <a:lnSpc>
                <a:spcPct val="100000"/>
              </a:lnSpc>
              <a:spcBef>
                <a:spcPts val="0"/>
              </a:spcBef>
              <a:spcAft>
                <a:spcPts val="0"/>
              </a:spcAft>
              <a:buClr>
                <a:srgbClr val="1C28CB"/>
              </a:buClr>
              <a:buSzPts val="4800"/>
              <a:buFont typeface="Arial"/>
              <a:buNone/>
              <a:defRPr/>
            </a:pPr>
            <a:endParaRPr sz="4800" b="0" i="0" u="none" strike="noStrike" cap="none">
              <a:solidFill>
                <a:srgbClr val="1C28CB"/>
              </a:solidFill>
              <a:latin typeface="Calibri"/>
              <a:ea typeface="Calibri"/>
              <a:cs typeface="Calibri"/>
            </a:endParaRPr>
          </a:p>
        </p:txBody>
      </p:sp>
      <p:sp>
        <p:nvSpPr>
          <p:cNvPr id="391" name="Google Shape;391;p50"/>
          <p:cNvSpPr/>
          <p:nvPr/>
        </p:nvSpPr>
        <p:spPr bwMode="auto">
          <a:xfrm>
            <a:off x="3422400" y="1310325"/>
            <a:ext cx="2166075" cy="1719941"/>
          </a:xfrm>
          <a:prstGeom prst="rect">
            <a:avLst/>
          </a:prstGeom>
          <a:noFill/>
          <a:ln w="76200" cap="flat" cmpd="sng">
            <a:solidFill>
              <a:srgbClr val="3C78D8"/>
            </a:solidFill>
            <a:prstDash val="solid"/>
            <a:round/>
            <a:headEnd type="none" w="sm" len="sm"/>
            <a:tailEnd type="none" w="sm" len="sm"/>
          </a:ln>
        </p:spPr>
        <p:txBody>
          <a:bodyPr spcFirstLastPara="1" wrap="square" lIns="68575" tIns="68575" rIns="68575" bIns="68575" anchor="ctr" anchorCtr="0">
            <a:noAutofit/>
          </a:bodyPr>
          <a:lstStyle/>
          <a:p>
            <a:pPr marL="0" marR="0" lvl="0" indent="0" algn="ctr">
              <a:lnSpc>
                <a:spcPct val="100000"/>
              </a:lnSpc>
              <a:spcBef>
                <a:spcPts val="0"/>
              </a:spcBef>
              <a:spcAft>
                <a:spcPts val="0"/>
              </a:spcAft>
              <a:buClr>
                <a:srgbClr val="1C28CB"/>
              </a:buClr>
              <a:buSzPts val="4800"/>
              <a:buFont typeface="Arial"/>
              <a:buNone/>
              <a:defRPr/>
            </a:pPr>
            <a:endParaRPr sz="4800" b="0" i="0" u="none" strike="noStrike" cap="none">
              <a:solidFill>
                <a:srgbClr val="1C28CB"/>
              </a:solidFill>
              <a:latin typeface="Calibri"/>
              <a:ea typeface="Calibri"/>
              <a:cs typeface="Calibri"/>
            </a:endParaRPr>
          </a:p>
        </p:txBody>
      </p:sp>
      <p:sp>
        <p:nvSpPr>
          <p:cNvPr id="392" name="Google Shape;392;p50"/>
          <p:cNvSpPr/>
          <p:nvPr/>
        </p:nvSpPr>
        <p:spPr bwMode="auto">
          <a:xfrm>
            <a:off x="5679863" y="1234041"/>
            <a:ext cx="3332625" cy="2871234"/>
          </a:xfrm>
          <a:prstGeom prst="rect">
            <a:avLst/>
          </a:prstGeom>
          <a:noFill/>
          <a:ln w="76200" cap="flat" cmpd="sng">
            <a:solidFill>
              <a:srgbClr val="3C78D8"/>
            </a:solidFill>
            <a:prstDash val="solid"/>
            <a:round/>
            <a:headEnd type="none" w="sm" len="sm"/>
            <a:tailEnd type="none" w="sm" len="sm"/>
          </a:ln>
        </p:spPr>
        <p:txBody>
          <a:bodyPr spcFirstLastPara="1" wrap="square" lIns="68575" tIns="68575" rIns="68575" bIns="68575" anchor="ctr" anchorCtr="0">
            <a:noAutofit/>
          </a:bodyPr>
          <a:lstStyle/>
          <a:p>
            <a:pPr marL="0" marR="0" lvl="0" indent="0" algn="ctr">
              <a:lnSpc>
                <a:spcPct val="100000"/>
              </a:lnSpc>
              <a:spcBef>
                <a:spcPts val="0"/>
              </a:spcBef>
              <a:spcAft>
                <a:spcPts val="0"/>
              </a:spcAft>
              <a:buClr>
                <a:srgbClr val="1C28CB"/>
              </a:buClr>
              <a:buSzPts val="4800"/>
              <a:buFont typeface="Arial"/>
              <a:buNone/>
              <a:defRPr/>
            </a:pPr>
            <a:endParaRPr sz="4800" b="0" i="0" u="none" strike="noStrike" cap="none">
              <a:solidFill>
                <a:srgbClr val="1C28CB"/>
              </a:solidFill>
              <a:latin typeface="Calibri"/>
              <a:ea typeface="Calibri"/>
              <a:cs typeface="Calibri"/>
            </a:endParaRPr>
          </a:p>
        </p:txBody>
      </p:sp>
      <p:sp>
        <p:nvSpPr>
          <p:cNvPr id="393" name="Google Shape;393;p50"/>
          <p:cNvSpPr txBox="1"/>
          <p:nvPr/>
        </p:nvSpPr>
        <p:spPr bwMode="auto">
          <a:xfrm>
            <a:off x="6171469" y="162670"/>
            <a:ext cx="2712169" cy="474891"/>
          </a:xfrm>
          <a:prstGeom prst="rect">
            <a:avLst/>
          </a:prstGeom>
          <a:noFill/>
          <a:ln>
            <a:noFill/>
          </a:ln>
        </p:spPr>
        <p:txBody>
          <a:bodyPr spcFirstLastPara="1" wrap="square" lIns="68575" tIns="68575" rIns="68575" bIns="68575" anchor="ctr" anchorCtr="0">
            <a:noAutofit/>
          </a:bodyPr>
          <a:lstStyle/>
          <a:p>
            <a:pPr marL="0" marR="0" lvl="0" indent="0" algn="l">
              <a:lnSpc>
                <a:spcPct val="100000"/>
              </a:lnSpc>
              <a:spcBef>
                <a:spcPts val="0"/>
              </a:spcBef>
              <a:spcAft>
                <a:spcPts val="0"/>
              </a:spcAft>
              <a:buClr>
                <a:srgbClr val="3C78D8"/>
              </a:buClr>
              <a:buSzPts val="2400"/>
              <a:buFont typeface="Calibri"/>
              <a:buNone/>
              <a:defRPr/>
            </a:pPr>
            <a:r>
              <a:rPr lang="en-GB" sz="2400" b="1" i="0" u="none" strike="noStrike" cap="none">
                <a:solidFill>
                  <a:srgbClr val="3C78D8"/>
                </a:solidFill>
                <a:latin typeface="Calibri"/>
                <a:ea typeface="Calibri"/>
                <a:cs typeface="Calibri"/>
              </a:rPr>
              <a:t>1: Community CoEs</a:t>
            </a:r>
            <a:endParaRPr sz="2400" b="1" i="0" u="none" strike="noStrike" cap="none">
              <a:solidFill>
                <a:srgbClr val="3C78D8"/>
              </a:solidFill>
              <a:latin typeface="Calibri"/>
              <a:ea typeface="Calibri"/>
              <a:cs typeface="Calibri"/>
            </a:endParaRPr>
          </a:p>
        </p:txBody>
      </p:sp>
      <p:sp>
        <p:nvSpPr>
          <p:cNvPr id="394" name="Google Shape;394;p50"/>
          <p:cNvSpPr txBox="1"/>
          <p:nvPr/>
        </p:nvSpPr>
        <p:spPr bwMode="auto">
          <a:xfrm>
            <a:off x="336750" y="4172719"/>
            <a:ext cx="2512575" cy="738641"/>
          </a:xfrm>
          <a:prstGeom prst="rect">
            <a:avLst/>
          </a:prstGeom>
          <a:noFill/>
          <a:ln>
            <a:noFill/>
          </a:ln>
        </p:spPr>
        <p:txBody>
          <a:bodyPr spcFirstLastPara="1" wrap="square" lIns="68575" tIns="68575" rIns="68575" bIns="68575" anchor="t" anchorCtr="0">
            <a:spAutoFit/>
          </a:bodyPr>
          <a:lstStyle/>
          <a:p>
            <a:pPr marL="0" marR="0" lvl="0" indent="0" algn="ctr">
              <a:lnSpc>
                <a:spcPct val="100000"/>
              </a:lnSpc>
              <a:spcBef>
                <a:spcPts val="0"/>
              </a:spcBef>
              <a:spcAft>
                <a:spcPts val="0"/>
              </a:spcAft>
              <a:buClr>
                <a:schemeClr val="dk1"/>
              </a:buClr>
              <a:buSzPts val="2000"/>
              <a:buFont typeface="Calibri"/>
              <a:buNone/>
              <a:defRPr/>
            </a:pPr>
            <a:r>
              <a:rPr lang="en-GB" sz="2000" b="0" i="1" u="none" strike="noStrike" cap="none">
                <a:solidFill>
                  <a:schemeClr val="dk1"/>
                </a:solidFill>
                <a:latin typeface="Calibri"/>
                <a:ea typeface="Calibri"/>
                <a:cs typeface="Calibri"/>
              </a:rPr>
              <a:t>Different instruments for different purposes</a:t>
            </a:r>
            <a:endParaRPr sz="2000" b="0" i="1" u="none" strike="noStrike" cap="none">
              <a:solidFill>
                <a:schemeClr val="dk1"/>
              </a:solidFill>
              <a:latin typeface="Calibri"/>
              <a:ea typeface="Calibri"/>
              <a:cs typeface="Calibri"/>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0">
  <p:cSld name="">
    <p:spTree>
      <p:nvGrpSpPr>
        <p:cNvPr id="1" name=""/>
        <p:cNvGrpSpPr/>
        <p:nvPr/>
      </p:nvGrpSpPr>
      <p:grpSpPr bwMode="auto">
        <a:xfrm>
          <a:off x="0" y="0"/>
          <a:ext cx="0" cy="0"/>
          <a:chOff x="0" y="0"/>
          <a:chExt cx="0" cy="0"/>
        </a:xfrm>
      </p:grpSpPr>
      <p:sp>
        <p:nvSpPr>
          <p:cNvPr id="399" name="Google Shape;399;p51"/>
          <p:cNvSpPr txBox="1">
            <a:spLocks noGrp="1"/>
          </p:cNvSpPr>
          <p:nvPr>
            <p:ph type="title"/>
          </p:nvPr>
        </p:nvSpPr>
        <p:spPr bwMode="auto">
          <a:xfrm>
            <a:off x="628650" y="273844"/>
            <a:ext cx="7886700" cy="588131"/>
          </a:xfrm>
          <a:prstGeom prst="rect">
            <a:avLst/>
          </a:prstGeom>
          <a:noFill/>
          <a:ln>
            <a:noFill/>
          </a:ln>
        </p:spPr>
        <p:txBody>
          <a:bodyPr spcFirstLastPara="1" wrap="square" lIns="68575" tIns="34275" rIns="68575" bIns="34275" anchor="ctr" anchorCtr="0">
            <a:noAutofit/>
          </a:bodyPr>
          <a:lstStyle/>
          <a:p>
            <a:pPr marL="0" lvl="0" indent="0" algn="l">
              <a:lnSpc>
                <a:spcPct val="90000"/>
              </a:lnSpc>
              <a:spcBef>
                <a:spcPts val="0"/>
              </a:spcBef>
              <a:spcAft>
                <a:spcPts val="0"/>
              </a:spcAft>
              <a:buClr>
                <a:schemeClr val="dk1"/>
              </a:buClr>
              <a:buSzPts val="3600"/>
              <a:buFont typeface="Play"/>
              <a:buNone/>
              <a:defRPr/>
            </a:pPr>
            <a:r>
              <a:rPr lang="en-GB"/>
              <a:t>RIAG consultation proposal</a:t>
            </a:r>
            <a:endParaRPr/>
          </a:p>
        </p:txBody>
      </p:sp>
      <p:sp>
        <p:nvSpPr>
          <p:cNvPr id="400" name="Google Shape;400;p51"/>
          <p:cNvSpPr txBox="1">
            <a:spLocks noGrp="1"/>
          </p:cNvSpPr>
          <p:nvPr>
            <p:ph type="body" idx="1"/>
          </p:nvPr>
        </p:nvSpPr>
        <p:spPr bwMode="auto">
          <a:xfrm>
            <a:off x="5547899" y="1227604"/>
            <a:ext cx="3555150" cy="3420596"/>
          </a:xfrm>
          <a:prstGeom prst="rect">
            <a:avLst/>
          </a:prstGeom>
          <a:noFill/>
          <a:ln>
            <a:noFill/>
          </a:ln>
        </p:spPr>
        <p:txBody>
          <a:bodyPr spcFirstLastPara="1" wrap="square" lIns="68575" tIns="34275" rIns="68575" bIns="34275" anchor="t" anchorCtr="0">
            <a:noAutofit/>
          </a:bodyPr>
          <a:lstStyle/>
          <a:p>
            <a:pPr marL="342900" lvl="0" indent="-241300" algn="l">
              <a:lnSpc>
                <a:spcPct val="90000"/>
              </a:lnSpc>
              <a:spcBef>
                <a:spcPts val="300"/>
              </a:spcBef>
              <a:spcAft>
                <a:spcPts val="0"/>
              </a:spcAft>
              <a:buClr>
                <a:schemeClr val="dk1"/>
              </a:buClr>
              <a:buSzPts val="600"/>
              <a:buChar char="•"/>
              <a:defRPr/>
            </a:pPr>
            <a:r>
              <a:rPr lang="en-GB" sz="1200"/>
              <a:t>Publish new scientific results</a:t>
            </a:r>
            <a:endParaRPr/>
          </a:p>
          <a:p>
            <a:pPr marL="342900" lvl="0" indent="-241300" algn="l">
              <a:lnSpc>
                <a:spcPct val="90000"/>
              </a:lnSpc>
              <a:spcBef>
                <a:spcPts val="300"/>
              </a:spcBef>
              <a:spcAft>
                <a:spcPts val="0"/>
              </a:spcAft>
              <a:buClr>
                <a:schemeClr val="dk1"/>
              </a:buClr>
              <a:buSzPts val="600"/>
              <a:buChar char="•"/>
              <a:defRPr/>
            </a:pPr>
            <a:r>
              <a:rPr lang="en-GB" sz="1200"/>
              <a:t>Training &amp; community building</a:t>
            </a:r>
            <a:endParaRPr/>
          </a:p>
          <a:p>
            <a:pPr marL="342900" lvl="0" indent="-241300" algn="l">
              <a:lnSpc>
                <a:spcPct val="90000"/>
              </a:lnSpc>
              <a:spcBef>
                <a:spcPts val="300"/>
              </a:spcBef>
              <a:spcAft>
                <a:spcPts val="0"/>
              </a:spcAft>
              <a:buClr>
                <a:schemeClr val="dk1"/>
              </a:buClr>
              <a:buSzPts val="600"/>
              <a:buChar char="•"/>
              <a:defRPr/>
            </a:pPr>
            <a:r>
              <a:rPr lang="en-GB" sz="1200"/>
              <a:t>Use codes “as-it -is”, change just config.</a:t>
            </a:r>
            <a:endParaRPr/>
          </a:p>
          <a:p>
            <a:pPr marL="342900" lvl="0" indent="-241300" algn="l">
              <a:lnSpc>
                <a:spcPct val="90000"/>
              </a:lnSpc>
              <a:spcBef>
                <a:spcPts val="300"/>
              </a:spcBef>
              <a:spcAft>
                <a:spcPts val="0"/>
              </a:spcAft>
              <a:buClr>
                <a:schemeClr val="dk1"/>
              </a:buClr>
              <a:buSzPts val="600"/>
              <a:buChar char="•"/>
              <a:defRPr/>
            </a:pPr>
            <a:r>
              <a:rPr lang="en-GB" sz="1200"/>
              <a:t>Test, validate simulations and workflows</a:t>
            </a:r>
            <a:endParaRPr/>
          </a:p>
          <a:p>
            <a:pPr marL="342900" lvl="0" indent="-241300" algn="l">
              <a:lnSpc>
                <a:spcPct val="90000"/>
              </a:lnSpc>
              <a:spcBef>
                <a:spcPts val="300"/>
              </a:spcBef>
              <a:spcAft>
                <a:spcPts val="0"/>
              </a:spcAft>
              <a:buClr>
                <a:schemeClr val="dk1"/>
              </a:buClr>
              <a:buSzPts val="600"/>
              <a:buChar char="•"/>
              <a:defRPr/>
            </a:pPr>
            <a:r>
              <a:rPr lang="en-GB" sz="1200"/>
              <a:t>Define new Physics* to be added to the codes</a:t>
            </a:r>
            <a:endParaRPr/>
          </a:p>
          <a:p>
            <a:pPr marL="342900" lvl="0" indent="-241300" algn="l">
              <a:lnSpc>
                <a:spcPct val="90000"/>
              </a:lnSpc>
              <a:spcBef>
                <a:spcPts val="300"/>
              </a:spcBef>
              <a:spcAft>
                <a:spcPts val="0"/>
              </a:spcAft>
              <a:buClr>
                <a:schemeClr val="dk1"/>
              </a:buClr>
              <a:buSzPts val="600"/>
              <a:buChar char="•"/>
              <a:defRPr/>
            </a:pPr>
            <a:r>
              <a:rPr lang="en-GB" sz="1200"/>
              <a:t>Implement Physics codes</a:t>
            </a:r>
            <a:endParaRPr/>
          </a:p>
          <a:p>
            <a:pPr marL="342900" lvl="0" indent="-241300" algn="l">
              <a:lnSpc>
                <a:spcPct val="90000"/>
              </a:lnSpc>
              <a:spcBef>
                <a:spcPts val="300"/>
              </a:spcBef>
              <a:spcAft>
                <a:spcPts val="0"/>
              </a:spcAft>
              <a:buClr>
                <a:schemeClr val="dk1"/>
              </a:buClr>
              <a:buSzPts val="600"/>
              <a:buChar char="•"/>
              <a:defRPr/>
            </a:pPr>
            <a:r>
              <a:rPr lang="en-GB" sz="1200"/>
              <a:t>Parallelize/scale code</a:t>
            </a:r>
            <a:endParaRPr/>
          </a:p>
          <a:p>
            <a:pPr marL="342900" lvl="0" indent="-241300" algn="l">
              <a:lnSpc>
                <a:spcPct val="90000"/>
              </a:lnSpc>
              <a:spcBef>
                <a:spcPts val="300"/>
              </a:spcBef>
              <a:spcAft>
                <a:spcPts val="0"/>
              </a:spcAft>
              <a:buClr>
                <a:schemeClr val="dk1"/>
              </a:buClr>
              <a:buSzPts val="600"/>
              <a:buChar char="•"/>
              <a:defRPr/>
            </a:pPr>
            <a:r>
              <a:rPr lang="en-GB" sz="1200"/>
              <a:t>Identify and solve performance bottlenecks</a:t>
            </a:r>
            <a:endParaRPr/>
          </a:p>
          <a:p>
            <a:pPr marL="342900" lvl="0" indent="-241300" algn="l">
              <a:lnSpc>
                <a:spcPct val="90000"/>
              </a:lnSpc>
              <a:spcBef>
                <a:spcPts val="300"/>
              </a:spcBef>
              <a:spcAft>
                <a:spcPts val="0"/>
              </a:spcAft>
              <a:buClr>
                <a:schemeClr val="dk1"/>
              </a:buClr>
              <a:buSzPts val="600"/>
              <a:buChar char="•"/>
              <a:defRPr/>
            </a:pPr>
            <a:r>
              <a:rPr lang="en-GB" sz="1200"/>
              <a:t>Port and optimize code to new HW devices</a:t>
            </a:r>
            <a:endParaRPr/>
          </a:p>
          <a:p>
            <a:pPr marL="342900" lvl="0" indent="-241300" algn="l">
              <a:lnSpc>
                <a:spcPct val="90000"/>
              </a:lnSpc>
              <a:spcBef>
                <a:spcPts val="300"/>
              </a:spcBef>
              <a:spcAft>
                <a:spcPts val="0"/>
              </a:spcAft>
              <a:buClr>
                <a:schemeClr val="dk1"/>
              </a:buClr>
              <a:buSzPts val="600"/>
              <a:buChar char="•"/>
              <a:defRPr/>
            </a:pPr>
            <a:r>
              <a:rPr lang="en-GB" sz="1200"/>
              <a:t>Port code to new language / programming models</a:t>
            </a:r>
            <a:endParaRPr/>
          </a:p>
          <a:p>
            <a:pPr marL="342900" lvl="0" indent="-241300" algn="l">
              <a:lnSpc>
                <a:spcPct val="90000"/>
              </a:lnSpc>
              <a:spcBef>
                <a:spcPts val="300"/>
              </a:spcBef>
              <a:spcAft>
                <a:spcPts val="0"/>
              </a:spcAft>
              <a:buClr>
                <a:schemeClr val="dk1"/>
              </a:buClr>
              <a:buSzPts val="600"/>
              <a:buChar char="•"/>
              <a:defRPr/>
            </a:pPr>
            <a:r>
              <a:rPr lang="en-GB" sz="1200"/>
              <a:t>Restructure code base</a:t>
            </a:r>
            <a:endParaRPr/>
          </a:p>
          <a:p>
            <a:pPr marL="342900" lvl="0" indent="-241300" algn="l">
              <a:lnSpc>
                <a:spcPct val="90000"/>
              </a:lnSpc>
              <a:spcBef>
                <a:spcPts val="300"/>
              </a:spcBef>
              <a:spcAft>
                <a:spcPts val="0"/>
              </a:spcAft>
              <a:buClr>
                <a:schemeClr val="dk1"/>
              </a:buClr>
              <a:buSzPts val="600"/>
              <a:buChar char="•"/>
              <a:defRPr/>
            </a:pPr>
            <a:r>
              <a:rPr lang="en-GB" sz="1200"/>
              <a:t>Version control, documentation</a:t>
            </a:r>
            <a:endParaRPr/>
          </a:p>
          <a:p>
            <a:pPr marL="342900" lvl="0" indent="-241300" algn="l">
              <a:lnSpc>
                <a:spcPct val="90000"/>
              </a:lnSpc>
              <a:spcBef>
                <a:spcPts val="300"/>
              </a:spcBef>
              <a:spcAft>
                <a:spcPts val="0"/>
              </a:spcAft>
              <a:buClr>
                <a:schemeClr val="dk1"/>
              </a:buClr>
              <a:buSzPts val="600"/>
              <a:buChar char="•"/>
              <a:defRPr/>
            </a:pPr>
            <a:r>
              <a:rPr lang="en-GB" sz="1200"/>
              <a:t>Design / implement new algorithms</a:t>
            </a:r>
            <a:endParaRPr/>
          </a:p>
          <a:p>
            <a:pPr marL="342900" lvl="0" indent="-241300" algn="l">
              <a:lnSpc>
                <a:spcPct val="90000"/>
              </a:lnSpc>
              <a:spcBef>
                <a:spcPts val="300"/>
              </a:spcBef>
              <a:spcAft>
                <a:spcPts val="0"/>
              </a:spcAft>
              <a:buClr>
                <a:schemeClr val="dk1"/>
              </a:buClr>
              <a:buSzPts val="600"/>
              <a:buChar char="•"/>
              <a:defRPr/>
            </a:pPr>
            <a:r>
              <a:rPr lang="en-GB" sz="1200"/>
              <a:t>Design / implement libraries</a:t>
            </a:r>
            <a:endParaRPr/>
          </a:p>
          <a:p>
            <a:pPr marL="342900" lvl="0" indent="-241300" algn="l">
              <a:lnSpc>
                <a:spcPct val="90000"/>
              </a:lnSpc>
              <a:spcBef>
                <a:spcPts val="300"/>
              </a:spcBef>
              <a:spcAft>
                <a:spcPts val="0"/>
              </a:spcAft>
              <a:buClr>
                <a:schemeClr val="dk1"/>
              </a:buClr>
              <a:buSzPts val="600"/>
              <a:buChar char="•"/>
              <a:defRPr/>
            </a:pPr>
            <a:r>
              <a:rPr lang="en-GB" sz="1200"/>
              <a:t>Support code developers in porting</a:t>
            </a:r>
            <a:endParaRPr/>
          </a:p>
          <a:p>
            <a:pPr marL="342900" lvl="0" indent="-241300" algn="l">
              <a:lnSpc>
                <a:spcPct val="90000"/>
              </a:lnSpc>
              <a:spcBef>
                <a:spcPts val="300"/>
              </a:spcBef>
              <a:spcAft>
                <a:spcPts val="0"/>
              </a:spcAft>
              <a:buClr>
                <a:schemeClr val="dk1"/>
              </a:buClr>
              <a:buSzPts val="600"/>
              <a:buChar char="•"/>
              <a:defRPr/>
            </a:pPr>
            <a:r>
              <a:rPr lang="en-GB" sz="1200"/>
              <a:t>Co-design (provide / apply)</a:t>
            </a:r>
            <a:endParaRPr/>
          </a:p>
        </p:txBody>
      </p:sp>
      <p:sp>
        <p:nvSpPr>
          <p:cNvPr id="401" name="Google Shape;401;p51"/>
          <p:cNvSpPr txBox="1">
            <a:spLocks noGrp="1"/>
          </p:cNvSpPr>
          <p:nvPr>
            <p:ph type="sldNum" idx="12"/>
          </p:nvPr>
        </p:nvSpPr>
        <p:spPr bwMode="auto">
          <a:xfrm>
            <a:off x="6457950" y="4767263"/>
            <a:ext cx="2057400" cy="273844"/>
          </a:xfrm>
          <a:prstGeom prst="rect">
            <a:avLst/>
          </a:prstGeom>
          <a:noFill/>
          <a:ln>
            <a:noFill/>
          </a:ln>
        </p:spPr>
        <p:txBody>
          <a:bodyPr spcFirstLastPara="1" wrap="square" lIns="68575" tIns="34275" rIns="68575" bIns="34275" anchor="t" anchorCtr="0">
            <a:noAutofit/>
          </a:bodyPr>
          <a:lstStyle/>
          <a:p>
            <a:pPr marL="0" lvl="0" indent="0" algn="r">
              <a:lnSpc>
                <a:spcPct val="100000"/>
              </a:lnSpc>
              <a:spcBef>
                <a:spcPts val="0"/>
              </a:spcBef>
              <a:spcAft>
                <a:spcPts val="0"/>
              </a:spcAft>
              <a:buClr>
                <a:srgbClr val="000000"/>
              </a:buClr>
              <a:buSzPts val="500"/>
              <a:buFont typeface="Arial"/>
              <a:buNone/>
              <a:defRPr/>
            </a:pPr>
            <a:fld id="{00000000-1234-1234-1234-123412341234}" type="slidenum">
              <a:rPr lang="en-GB"/>
              <a:t>21</a:t>
            </a:fld>
            <a:endParaRPr/>
          </a:p>
        </p:txBody>
      </p:sp>
      <p:sp>
        <p:nvSpPr>
          <p:cNvPr id="402" name="Google Shape;402;p51"/>
          <p:cNvSpPr/>
          <p:nvPr/>
        </p:nvSpPr>
        <p:spPr bwMode="auto">
          <a:xfrm>
            <a:off x="376688" y="3180212"/>
            <a:ext cx="2432700" cy="357300"/>
          </a:xfrm>
          <a:prstGeom prst="rect">
            <a:avLst/>
          </a:prstGeom>
          <a:solidFill>
            <a:srgbClr val="FCE5CD"/>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marR="0" lvl="0" indent="0" algn="ctr">
              <a:lnSpc>
                <a:spcPct val="100000"/>
              </a:lnSpc>
              <a:spcBef>
                <a:spcPts val="0"/>
              </a:spcBef>
              <a:spcAft>
                <a:spcPts val="0"/>
              </a:spcAft>
              <a:buClr>
                <a:schemeClr val="dk1"/>
              </a:buClr>
              <a:buSzPts val="1800"/>
              <a:buFont typeface="Calibri"/>
              <a:buNone/>
              <a:defRPr/>
            </a:pPr>
            <a:r>
              <a:rPr lang="en-GB" sz="1800" b="0" i="0" u="none" strike="noStrike" cap="none">
                <a:solidFill>
                  <a:schemeClr val="dk1"/>
                </a:solidFill>
                <a:latin typeface="Calibri"/>
                <a:ea typeface="Calibri"/>
                <a:cs typeface="Calibri"/>
              </a:rPr>
              <a:t>Algorithms</a:t>
            </a:r>
            <a:endParaRPr sz="1800" b="0" i="0" u="none" strike="noStrike" cap="none">
              <a:solidFill>
                <a:schemeClr val="dk1"/>
              </a:solidFill>
              <a:latin typeface="Calibri"/>
              <a:ea typeface="Calibri"/>
              <a:cs typeface="Calibri"/>
            </a:endParaRPr>
          </a:p>
        </p:txBody>
      </p:sp>
      <p:sp>
        <p:nvSpPr>
          <p:cNvPr id="403" name="Google Shape;403;p51"/>
          <p:cNvSpPr/>
          <p:nvPr/>
        </p:nvSpPr>
        <p:spPr bwMode="auto">
          <a:xfrm>
            <a:off x="376688" y="2760123"/>
            <a:ext cx="2432700" cy="357300"/>
          </a:xfrm>
          <a:prstGeom prst="rect">
            <a:avLst/>
          </a:prstGeom>
          <a:solidFill>
            <a:srgbClr val="FFF2CC"/>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marR="0" lvl="0" indent="0" algn="ctr">
              <a:lnSpc>
                <a:spcPct val="100000"/>
              </a:lnSpc>
              <a:spcBef>
                <a:spcPts val="0"/>
              </a:spcBef>
              <a:spcAft>
                <a:spcPts val="0"/>
              </a:spcAft>
              <a:buClr>
                <a:schemeClr val="dk1"/>
              </a:buClr>
              <a:buSzPts val="1800"/>
              <a:buFont typeface="Calibri"/>
              <a:buNone/>
              <a:defRPr/>
            </a:pPr>
            <a:r>
              <a:rPr lang="en-GB" sz="1800" b="0" i="0" u="none" strike="noStrike" cap="none">
                <a:solidFill>
                  <a:schemeClr val="dk1"/>
                </a:solidFill>
                <a:latin typeface="Calibri"/>
                <a:ea typeface="Calibri"/>
                <a:cs typeface="Calibri"/>
              </a:rPr>
              <a:t>Libraries</a:t>
            </a:r>
            <a:endParaRPr sz="1800" b="0" i="0" u="none" strike="noStrike" cap="none">
              <a:solidFill>
                <a:schemeClr val="dk1"/>
              </a:solidFill>
              <a:latin typeface="Calibri"/>
              <a:ea typeface="Calibri"/>
              <a:cs typeface="Calibri"/>
            </a:endParaRPr>
          </a:p>
        </p:txBody>
      </p:sp>
      <p:sp>
        <p:nvSpPr>
          <p:cNvPr id="404" name="Google Shape;404;p51"/>
          <p:cNvSpPr/>
          <p:nvPr/>
        </p:nvSpPr>
        <p:spPr bwMode="auto">
          <a:xfrm>
            <a:off x="376688" y="1804725"/>
            <a:ext cx="891225" cy="892575"/>
          </a:xfrm>
          <a:prstGeom prst="rect">
            <a:avLst/>
          </a:prstGeom>
          <a:solidFill>
            <a:srgbClr val="D9EAD3"/>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marR="0" lvl="0" indent="0" algn="ctr">
              <a:lnSpc>
                <a:spcPct val="100000"/>
              </a:lnSpc>
              <a:spcBef>
                <a:spcPts val="0"/>
              </a:spcBef>
              <a:spcAft>
                <a:spcPts val="0"/>
              </a:spcAft>
              <a:buClr>
                <a:schemeClr val="dk1"/>
              </a:buClr>
              <a:buSzPts val="1400"/>
              <a:buFont typeface="Calibri"/>
              <a:buNone/>
              <a:defRPr/>
            </a:pPr>
            <a:r>
              <a:rPr lang="en-GB" sz="1400" b="0" i="0" u="none" strike="noStrike" cap="none">
                <a:solidFill>
                  <a:schemeClr val="dk1"/>
                </a:solidFill>
                <a:latin typeface="Calibri"/>
                <a:ea typeface="Calibri"/>
                <a:cs typeface="Calibri"/>
              </a:rPr>
              <a:t>[Physics*]</a:t>
            </a:r>
            <a:br>
              <a:rPr lang="en-GB" sz="1400" b="0" i="0" u="none" strike="noStrike" cap="none">
                <a:solidFill>
                  <a:schemeClr val="dk1"/>
                </a:solidFill>
                <a:latin typeface="Calibri"/>
                <a:ea typeface="Calibri"/>
                <a:cs typeface="Calibri"/>
              </a:rPr>
            </a:br>
            <a:r>
              <a:rPr lang="en-GB" sz="1400" b="0" i="0" u="none" strike="noStrike" cap="none">
                <a:solidFill>
                  <a:schemeClr val="dk1"/>
                </a:solidFill>
                <a:latin typeface="Calibri"/>
                <a:ea typeface="Calibri"/>
                <a:cs typeface="Calibri"/>
              </a:rPr>
              <a:t>Code-1</a:t>
            </a:r>
            <a:endParaRPr sz="1400" b="0" i="0" u="none" strike="noStrike" cap="none">
              <a:solidFill>
                <a:schemeClr val="dk1"/>
              </a:solidFill>
              <a:latin typeface="Calibri"/>
              <a:ea typeface="Calibri"/>
              <a:cs typeface="Calibri"/>
            </a:endParaRPr>
          </a:p>
        </p:txBody>
      </p:sp>
      <p:sp>
        <p:nvSpPr>
          <p:cNvPr id="405" name="Google Shape;405;p51"/>
          <p:cNvSpPr/>
          <p:nvPr/>
        </p:nvSpPr>
        <p:spPr bwMode="auto">
          <a:xfrm>
            <a:off x="376688" y="3600300"/>
            <a:ext cx="2432700" cy="357300"/>
          </a:xfrm>
          <a:prstGeom prst="rect">
            <a:avLst/>
          </a:prstGeom>
          <a:solidFill>
            <a:srgbClr val="F4CCCC"/>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marR="0" lvl="0" indent="0" algn="ctr">
              <a:lnSpc>
                <a:spcPct val="100000"/>
              </a:lnSpc>
              <a:spcBef>
                <a:spcPts val="0"/>
              </a:spcBef>
              <a:spcAft>
                <a:spcPts val="0"/>
              </a:spcAft>
              <a:buClr>
                <a:schemeClr val="dk1"/>
              </a:buClr>
              <a:buSzPts val="1800"/>
              <a:buFont typeface="Calibri"/>
              <a:buNone/>
              <a:defRPr/>
            </a:pPr>
            <a:r>
              <a:rPr lang="en-GB" sz="1800" b="0" i="0" u="none" strike="noStrike" cap="none">
                <a:solidFill>
                  <a:schemeClr val="dk1"/>
                </a:solidFill>
                <a:latin typeface="Calibri"/>
                <a:ea typeface="Calibri"/>
                <a:cs typeface="Calibri"/>
              </a:rPr>
              <a:t>Tools</a:t>
            </a:r>
            <a:endParaRPr sz="1800" b="0" i="0" u="none" strike="noStrike" cap="none">
              <a:solidFill>
                <a:schemeClr val="dk1"/>
              </a:solidFill>
              <a:latin typeface="Calibri"/>
              <a:ea typeface="Calibri"/>
              <a:cs typeface="Calibri"/>
            </a:endParaRPr>
          </a:p>
        </p:txBody>
      </p:sp>
      <p:sp>
        <p:nvSpPr>
          <p:cNvPr id="406" name="Google Shape;406;p51"/>
          <p:cNvSpPr/>
          <p:nvPr/>
        </p:nvSpPr>
        <p:spPr bwMode="auto">
          <a:xfrm>
            <a:off x="376688" y="1375800"/>
            <a:ext cx="2432700" cy="357300"/>
          </a:xfrm>
          <a:prstGeom prst="rect">
            <a:avLst/>
          </a:prstGeom>
          <a:solidFill>
            <a:srgbClr val="C9DAF8"/>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marR="0" lvl="0" indent="0" algn="ctr">
              <a:lnSpc>
                <a:spcPct val="100000"/>
              </a:lnSpc>
              <a:spcBef>
                <a:spcPts val="0"/>
              </a:spcBef>
              <a:spcAft>
                <a:spcPts val="0"/>
              </a:spcAft>
              <a:buClr>
                <a:schemeClr val="dk1"/>
              </a:buClr>
              <a:buSzPts val="1800"/>
              <a:buFont typeface="Calibri"/>
              <a:buNone/>
              <a:defRPr/>
            </a:pPr>
            <a:r>
              <a:rPr lang="en-GB" sz="1800" b="0" i="0" u="none" strike="noStrike" cap="none">
                <a:solidFill>
                  <a:schemeClr val="dk1"/>
                </a:solidFill>
                <a:latin typeface="Calibri"/>
                <a:ea typeface="Calibri"/>
                <a:cs typeface="Calibri"/>
              </a:rPr>
              <a:t>Workflows</a:t>
            </a:r>
            <a:endParaRPr sz="1800" b="0" i="0" u="none" strike="noStrike" cap="none">
              <a:solidFill>
                <a:schemeClr val="dk1"/>
              </a:solidFill>
              <a:latin typeface="Calibri"/>
              <a:ea typeface="Calibri"/>
              <a:cs typeface="Calibri"/>
            </a:endParaRPr>
          </a:p>
        </p:txBody>
      </p:sp>
      <p:sp>
        <p:nvSpPr>
          <p:cNvPr id="407" name="Google Shape;407;p51"/>
          <p:cNvSpPr/>
          <p:nvPr/>
        </p:nvSpPr>
        <p:spPr bwMode="auto">
          <a:xfrm>
            <a:off x="1311900" y="1800329"/>
            <a:ext cx="626175" cy="892575"/>
          </a:xfrm>
          <a:prstGeom prst="rect">
            <a:avLst/>
          </a:prstGeom>
          <a:solidFill>
            <a:srgbClr val="D9EAD3"/>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marR="0" lvl="0" indent="0" algn="ctr">
              <a:lnSpc>
                <a:spcPct val="100000"/>
              </a:lnSpc>
              <a:spcBef>
                <a:spcPts val="0"/>
              </a:spcBef>
              <a:spcAft>
                <a:spcPts val="0"/>
              </a:spcAft>
              <a:buClr>
                <a:schemeClr val="dk1"/>
              </a:buClr>
              <a:buSzPts val="1400"/>
              <a:buFont typeface="Calibri"/>
              <a:buNone/>
              <a:defRPr/>
            </a:pPr>
            <a:r>
              <a:rPr lang="en-GB" sz="1400" b="0" i="0" u="none" strike="noStrike" cap="none">
                <a:solidFill>
                  <a:schemeClr val="dk1"/>
                </a:solidFill>
                <a:latin typeface="Calibri"/>
                <a:ea typeface="Calibri"/>
                <a:cs typeface="Calibri"/>
              </a:rPr>
              <a:t>[Phy]</a:t>
            </a:r>
            <a:br>
              <a:rPr lang="en-GB" sz="1400" b="0" i="0" u="none" strike="noStrike" cap="none">
                <a:solidFill>
                  <a:schemeClr val="dk1"/>
                </a:solidFill>
                <a:latin typeface="Calibri"/>
                <a:ea typeface="Calibri"/>
                <a:cs typeface="Calibri"/>
              </a:rPr>
            </a:br>
            <a:r>
              <a:rPr lang="en-GB" sz="1400" b="0" i="0" u="none" strike="noStrike" cap="none">
                <a:solidFill>
                  <a:schemeClr val="dk1"/>
                </a:solidFill>
                <a:latin typeface="Calibri"/>
                <a:ea typeface="Calibri"/>
                <a:cs typeface="Calibri"/>
              </a:rPr>
              <a:t>2</a:t>
            </a:r>
            <a:endParaRPr sz="1400" b="0" i="0" u="none" strike="noStrike" cap="none">
              <a:solidFill>
                <a:schemeClr val="dk1"/>
              </a:solidFill>
              <a:latin typeface="Calibri"/>
              <a:ea typeface="Calibri"/>
              <a:cs typeface="Calibri"/>
            </a:endParaRPr>
          </a:p>
        </p:txBody>
      </p:sp>
      <p:sp>
        <p:nvSpPr>
          <p:cNvPr id="408" name="Google Shape;408;p51"/>
          <p:cNvSpPr/>
          <p:nvPr/>
        </p:nvSpPr>
        <p:spPr bwMode="auto">
          <a:xfrm>
            <a:off x="2183138" y="1800329"/>
            <a:ext cx="626175" cy="892575"/>
          </a:xfrm>
          <a:prstGeom prst="rect">
            <a:avLst/>
          </a:prstGeom>
          <a:solidFill>
            <a:srgbClr val="D9EAD3"/>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marR="0" lvl="0" indent="0" algn="ctr">
              <a:lnSpc>
                <a:spcPct val="100000"/>
              </a:lnSpc>
              <a:spcBef>
                <a:spcPts val="0"/>
              </a:spcBef>
              <a:spcAft>
                <a:spcPts val="0"/>
              </a:spcAft>
              <a:buClr>
                <a:schemeClr val="dk1"/>
              </a:buClr>
              <a:buSzPts val="1400"/>
              <a:buFont typeface="Calibri"/>
              <a:buNone/>
              <a:defRPr/>
            </a:pPr>
            <a:r>
              <a:rPr lang="en-GB" sz="1400" b="0" i="0" u="none" strike="noStrike" cap="none">
                <a:solidFill>
                  <a:schemeClr val="dk1"/>
                </a:solidFill>
                <a:latin typeface="Calibri"/>
                <a:ea typeface="Calibri"/>
                <a:cs typeface="Calibri"/>
              </a:rPr>
              <a:t>[Phy]</a:t>
            </a:r>
            <a:br>
              <a:rPr lang="en-GB" sz="1400" b="0" i="0" u="none" strike="noStrike" cap="none">
                <a:solidFill>
                  <a:schemeClr val="dk1"/>
                </a:solidFill>
                <a:latin typeface="Calibri"/>
                <a:ea typeface="Calibri"/>
                <a:cs typeface="Calibri"/>
              </a:rPr>
            </a:br>
            <a:r>
              <a:rPr lang="en-GB" sz="1400" b="0" i="0" u="none" strike="noStrike" cap="none">
                <a:solidFill>
                  <a:schemeClr val="dk1"/>
                </a:solidFill>
                <a:latin typeface="Calibri"/>
                <a:ea typeface="Calibri"/>
                <a:cs typeface="Calibri"/>
              </a:rPr>
              <a:t>n</a:t>
            </a:r>
            <a:endParaRPr sz="1400" b="0" i="0" u="none" strike="noStrike" cap="none">
              <a:solidFill>
                <a:schemeClr val="dk1"/>
              </a:solidFill>
              <a:latin typeface="Calibri"/>
              <a:ea typeface="Calibri"/>
              <a:cs typeface="Calibri"/>
            </a:endParaRPr>
          </a:p>
        </p:txBody>
      </p:sp>
      <p:sp>
        <p:nvSpPr>
          <p:cNvPr id="409" name="Google Shape;409;p51"/>
          <p:cNvSpPr txBox="1"/>
          <p:nvPr/>
        </p:nvSpPr>
        <p:spPr bwMode="auto">
          <a:xfrm>
            <a:off x="1924913" y="2007938"/>
            <a:ext cx="324225" cy="535275"/>
          </a:xfrm>
          <a:prstGeom prst="rect">
            <a:avLst/>
          </a:prstGeom>
          <a:noFill/>
          <a:ln>
            <a:noFill/>
          </a:ln>
        </p:spPr>
        <p:txBody>
          <a:bodyPr spcFirstLastPara="1" wrap="square" lIns="68575" tIns="68575" rIns="68575" bIns="68575" anchor="t" anchorCtr="0">
            <a:noAutofit/>
          </a:bodyPr>
          <a:lstStyle/>
          <a:p>
            <a:pPr marL="0" marR="0" lvl="0" indent="0" algn="l">
              <a:lnSpc>
                <a:spcPct val="100000"/>
              </a:lnSpc>
              <a:spcBef>
                <a:spcPts val="0"/>
              </a:spcBef>
              <a:spcAft>
                <a:spcPts val="0"/>
              </a:spcAft>
              <a:buClr>
                <a:schemeClr val="dk1"/>
              </a:buClr>
              <a:buSzPts val="1900"/>
              <a:buFont typeface="Calibri"/>
              <a:buNone/>
              <a:defRPr/>
            </a:pPr>
            <a:r>
              <a:rPr lang="en-GB" sz="1900" b="1" i="0" u="none" strike="noStrike" cap="none">
                <a:solidFill>
                  <a:schemeClr val="dk1"/>
                </a:solidFill>
                <a:latin typeface="Calibri"/>
                <a:ea typeface="Calibri"/>
                <a:cs typeface="Calibri"/>
              </a:rPr>
              <a:t>…</a:t>
            </a:r>
            <a:endParaRPr sz="1900" b="1" i="0" u="none" strike="noStrike" cap="none">
              <a:solidFill>
                <a:schemeClr val="dk1"/>
              </a:solidFill>
              <a:latin typeface="Calibri"/>
              <a:ea typeface="Calibri"/>
              <a:cs typeface="Calibri"/>
            </a:endParaRPr>
          </a:p>
        </p:txBody>
      </p:sp>
      <p:sp>
        <p:nvSpPr>
          <p:cNvPr id="410" name="Google Shape;410;p51"/>
          <p:cNvSpPr txBox="1"/>
          <p:nvPr/>
        </p:nvSpPr>
        <p:spPr bwMode="auto">
          <a:xfrm>
            <a:off x="457200" y="929213"/>
            <a:ext cx="2432700" cy="379350"/>
          </a:xfrm>
          <a:prstGeom prst="rect">
            <a:avLst/>
          </a:prstGeom>
          <a:noFill/>
          <a:ln>
            <a:noFill/>
          </a:ln>
        </p:spPr>
        <p:txBody>
          <a:bodyPr spcFirstLastPara="1" wrap="square" lIns="68575" tIns="68575" rIns="68575" bIns="68575" anchor="ctr" anchorCtr="0">
            <a:noAutofit/>
          </a:bodyPr>
          <a:lstStyle/>
          <a:p>
            <a:pPr marL="0" marR="0" lvl="0" indent="0" algn="l">
              <a:lnSpc>
                <a:spcPct val="100000"/>
              </a:lnSpc>
              <a:spcBef>
                <a:spcPts val="0"/>
              </a:spcBef>
              <a:spcAft>
                <a:spcPts val="0"/>
              </a:spcAft>
              <a:buClr>
                <a:schemeClr val="dk1"/>
              </a:buClr>
              <a:buSzPts val="2400"/>
              <a:buFont typeface="Calibri"/>
              <a:buNone/>
              <a:defRPr/>
            </a:pPr>
            <a:r>
              <a:rPr lang="en-GB" sz="2400" b="1" i="0" u="none" strike="noStrike" cap="none">
                <a:solidFill>
                  <a:schemeClr val="dk1"/>
                </a:solidFill>
                <a:latin typeface="Calibri"/>
                <a:ea typeface="Calibri"/>
                <a:cs typeface="Calibri"/>
              </a:rPr>
              <a:t>Stack Elements</a:t>
            </a:r>
            <a:endParaRPr sz="2400" b="1" i="0" u="none" strike="noStrike" cap="none">
              <a:solidFill>
                <a:schemeClr val="dk1"/>
              </a:solidFill>
              <a:latin typeface="Calibri"/>
              <a:ea typeface="Calibri"/>
              <a:cs typeface="Calibri"/>
            </a:endParaRPr>
          </a:p>
        </p:txBody>
      </p:sp>
      <p:sp>
        <p:nvSpPr>
          <p:cNvPr id="411" name="Google Shape;411;p51"/>
          <p:cNvSpPr txBox="1"/>
          <p:nvPr/>
        </p:nvSpPr>
        <p:spPr bwMode="auto">
          <a:xfrm>
            <a:off x="6205969" y="929213"/>
            <a:ext cx="1922175" cy="379350"/>
          </a:xfrm>
          <a:prstGeom prst="rect">
            <a:avLst/>
          </a:prstGeom>
          <a:noFill/>
          <a:ln>
            <a:noFill/>
          </a:ln>
        </p:spPr>
        <p:txBody>
          <a:bodyPr spcFirstLastPara="1" wrap="square" lIns="68575" tIns="68575" rIns="68575" bIns="68575" anchor="ctr" anchorCtr="0">
            <a:noAutofit/>
          </a:bodyPr>
          <a:lstStyle/>
          <a:p>
            <a:pPr marL="0" marR="0" lvl="0" indent="0" algn="ctr">
              <a:lnSpc>
                <a:spcPct val="100000"/>
              </a:lnSpc>
              <a:spcBef>
                <a:spcPts val="0"/>
              </a:spcBef>
              <a:spcAft>
                <a:spcPts val="0"/>
              </a:spcAft>
              <a:buClr>
                <a:schemeClr val="dk1"/>
              </a:buClr>
              <a:buSzPts val="2400"/>
              <a:buFont typeface="Calibri"/>
              <a:buNone/>
              <a:defRPr/>
            </a:pPr>
            <a:r>
              <a:rPr lang="en-GB" sz="2400" b="1" i="0" u="none" strike="noStrike" cap="none">
                <a:solidFill>
                  <a:schemeClr val="dk1"/>
                </a:solidFill>
                <a:latin typeface="Calibri"/>
                <a:ea typeface="Calibri"/>
                <a:cs typeface="Calibri"/>
              </a:rPr>
              <a:t>Tasks</a:t>
            </a:r>
            <a:endParaRPr sz="2400" b="1" i="0" u="none" strike="noStrike" cap="none">
              <a:solidFill>
                <a:schemeClr val="dk1"/>
              </a:solidFill>
              <a:latin typeface="Calibri"/>
              <a:ea typeface="Calibri"/>
              <a:cs typeface="Calibri"/>
            </a:endParaRPr>
          </a:p>
        </p:txBody>
      </p:sp>
      <p:sp>
        <p:nvSpPr>
          <p:cNvPr id="412" name="Google Shape;412;p51"/>
          <p:cNvSpPr/>
          <p:nvPr/>
        </p:nvSpPr>
        <p:spPr bwMode="auto">
          <a:xfrm>
            <a:off x="5618475" y="1884525"/>
            <a:ext cx="3312909" cy="2187900"/>
          </a:xfrm>
          <a:prstGeom prst="rect">
            <a:avLst/>
          </a:prstGeom>
          <a:noFill/>
          <a:ln w="76200" cap="flat" cmpd="sng">
            <a:solidFill>
              <a:srgbClr val="6AA84F"/>
            </a:solidFill>
            <a:prstDash val="solid"/>
            <a:round/>
            <a:headEnd type="none" w="sm" len="sm"/>
            <a:tailEnd type="none" w="sm" len="sm"/>
          </a:ln>
        </p:spPr>
        <p:txBody>
          <a:bodyPr spcFirstLastPara="1" wrap="square" lIns="68575" tIns="68575" rIns="68575" bIns="68575" anchor="ctr" anchorCtr="0">
            <a:noAutofit/>
          </a:bodyPr>
          <a:lstStyle/>
          <a:p>
            <a:pPr marL="0" marR="0" lvl="0" indent="0" algn="ctr">
              <a:lnSpc>
                <a:spcPct val="100000"/>
              </a:lnSpc>
              <a:spcBef>
                <a:spcPts val="0"/>
              </a:spcBef>
              <a:spcAft>
                <a:spcPts val="0"/>
              </a:spcAft>
              <a:buClr>
                <a:srgbClr val="1C28CB"/>
              </a:buClr>
              <a:buSzPts val="4800"/>
              <a:buFont typeface="Arial"/>
              <a:buNone/>
              <a:defRPr/>
            </a:pPr>
            <a:endParaRPr sz="4800" b="0" i="0" u="none" strike="noStrike" cap="none">
              <a:solidFill>
                <a:srgbClr val="38761D"/>
              </a:solidFill>
              <a:latin typeface="Calibri"/>
              <a:ea typeface="Calibri"/>
              <a:cs typeface="Calibri"/>
            </a:endParaRPr>
          </a:p>
        </p:txBody>
      </p:sp>
      <p:sp>
        <p:nvSpPr>
          <p:cNvPr id="413" name="Google Shape;413;p51"/>
          <p:cNvSpPr/>
          <p:nvPr/>
        </p:nvSpPr>
        <p:spPr bwMode="auto">
          <a:xfrm>
            <a:off x="1330913" y="1809844"/>
            <a:ext cx="672525" cy="892575"/>
          </a:xfrm>
          <a:prstGeom prst="rect">
            <a:avLst/>
          </a:prstGeom>
          <a:noFill/>
          <a:ln w="76200" cap="flat" cmpd="sng">
            <a:solidFill>
              <a:srgbClr val="38761D"/>
            </a:solidFill>
            <a:prstDash val="solid"/>
            <a:round/>
            <a:headEnd type="none" w="sm" len="sm"/>
            <a:tailEnd type="none" w="sm" len="sm"/>
          </a:ln>
        </p:spPr>
        <p:txBody>
          <a:bodyPr spcFirstLastPara="1" wrap="square" lIns="68575" tIns="68575" rIns="68575" bIns="68575" anchor="ctr" anchorCtr="0">
            <a:noAutofit/>
          </a:bodyPr>
          <a:lstStyle/>
          <a:p>
            <a:pPr marL="0" marR="0" lvl="0" indent="0" algn="ctr">
              <a:lnSpc>
                <a:spcPct val="100000"/>
              </a:lnSpc>
              <a:spcBef>
                <a:spcPts val="0"/>
              </a:spcBef>
              <a:spcAft>
                <a:spcPts val="0"/>
              </a:spcAft>
              <a:buClr>
                <a:srgbClr val="1C28CB"/>
              </a:buClr>
              <a:buSzPts val="4800"/>
              <a:buFont typeface="Arial"/>
              <a:buNone/>
              <a:defRPr/>
            </a:pPr>
            <a:endParaRPr sz="4800" b="0" i="0" u="none" strike="noStrike" cap="none">
              <a:solidFill>
                <a:srgbClr val="6AA84F"/>
              </a:solidFill>
              <a:latin typeface="Calibri"/>
              <a:ea typeface="Calibri"/>
              <a:cs typeface="Calibri"/>
            </a:endParaRPr>
          </a:p>
        </p:txBody>
      </p:sp>
      <p:sp>
        <p:nvSpPr>
          <p:cNvPr id="414" name="Google Shape;414;p51"/>
          <p:cNvSpPr/>
          <p:nvPr/>
        </p:nvSpPr>
        <p:spPr bwMode="auto">
          <a:xfrm>
            <a:off x="2136750" y="1809844"/>
            <a:ext cx="672525" cy="892575"/>
          </a:xfrm>
          <a:prstGeom prst="rect">
            <a:avLst/>
          </a:prstGeom>
          <a:noFill/>
          <a:ln w="76200" cap="flat" cmpd="sng">
            <a:solidFill>
              <a:srgbClr val="38761D"/>
            </a:solidFill>
            <a:prstDash val="solid"/>
            <a:round/>
            <a:headEnd type="none" w="sm" len="sm"/>
            <a:tailEnd type="none" w="sm" len="sm"/>
          </a:ln>
        </p:spPr>
        <p:txBody>
          <a:bodyPr spcFirstLastPara="1" wrap="square" lIns="68575" tIns="68575" rIns="68575" bIns="68575" anchor="ctr" anchorCtr="0">
            <a:noAutofit/>
          </a:bodyPr>
          <a:lstStyle/>
          <a:p>
            <a:pPr marL="0" marR="0" lvl="0" indent="0" algn="ctr">
              <a:lnSpc>
                <a:spcPct val="100000"/>
              </a:lnSpc>
              <a:spcBef>
                <a:spcPts val="0"/>
              </a:spcBef>
              <a:spcAft>
                <a:spcPts val="0"/>
              </a:spcAft>
              <a:buClr>
                <a:srgbClr val="1C28CB"/>
              </a:buClr>
              <a:buSzPts val="4800"/>
              <a:buFont typeface="Arial"/>
              <a:buNone/>
              <a:defRPr/>
            </a:pPr>
            <a:endParaRPr sz="4800" b="0" i="0" u="none" strike="noStrike" cap="none">
              <a:solidFill>
                <a:srgbClr val="6AA84F"/>
              </a:solidFill>
              <a:latin typeface="Calibri"/>
              <a:ea typeface="Calibri"/>
              <a:cs typeface="Calibri"/>
            </a:endParaRPr>
          </a:p>
        </p:txBody>
      </p:sp>
      <p:sp>
        <p:nvSpPr>
          <p:cNvPr id="415" name="Google Shape;415;p51"/>
          <p:cNvSpPr/>
          <p:nvPr/>
        </p:nvSpPr>
        <p:spPr bwMode="auto">
          <a:xfrm>
            <a:off x="288825" y="1769288"/>
            <a:ext cx="1023075" cy="1765560"/>
          </a:xfrm>
          <a:prstGeom prst="rect">
            <a:avLst/>
          </a:prstGeom>
          <a:noFill/>
          <a:ln w="76200" cap="flat" cmpd="sng">
            <a:solidFill>
              <a:srgbClr val="6AA84F"/>
            </a:solidFill>
            <a:prstDash val="solid"/>
            <a:round/>
            <a:headEnd type="none" w="sm" len="sm"/>
            <a:tailEnd type="none" w="sm" len="sm"/>
          </a:ln>
        </p:spPr>
        <p:txBody>
          <a:bodyPr spcFirstLastPara="1" wrap="square" lIns="68575" tIns="68575" rIns="68575" bIns="68575" anchor="ctr" anchorCtr="0">
            <a:noAutofit/>
          </a:bodyPr>
          <a:lstStyle/>
          <a:p>
            <a:pPr marL="0" marR="0" lvl="0" indent="0" algn="ctr">
              <a:lnSpc>
                <a:spcPct val="100000"/>
              </a:lnSpc>
              <a:spcBef>
                <a:spcPts val="0"/>
              </a:spcBef>
              <a:spcAft>
                <a:spcPts val="0"/>
              </a:spcAft>
              <a:buClr>
                <a:srgbClr val="1C28CB"/>
              </a:buClr>
              <a:buSzPts val="4800"/>
              <a:buFont typeface="Arial"/>
              <a:buNone/>
              <a:defRPr/>
            </a:pPr>
            <a:endParaRPr sz="4800" b="0" i="0" u="none" strike="noStrike" cap="none">
              <a:solidFill>
                <a:srgbClr val="1C28CB"/>
              </a:solidFill>
              <a:latin typeface="Calibri"/>
              <a:ea typeface="Calibri"/>
              <a:cs typeface="Calibri"/>
            </a:endParaRPr>
          </a:p>
        </p:txBody>
      </p:sp>
      <p:sp>
        <p:nvSpPr>
          <p:cNvPr id="416" name="Google Shape;416;p51"/>
          <p:cNvSpPr txBox="1"/>
          <p:nvPr/>
        </p:nvSpPr>
        <p:spPr bwMode="auto">
          <a:xfrm>
            <a:off x="6290457" y="222178"/>
            <a:ext cx="2680856" cy="379350"/>
          </a:xfrm>
          <a:prstGeom prst="rect">
            <a:avLst/>
          </a:prstGeom>
          <a:noFill/>
          <a:ln>
            <a:noFill/>
          </a:ln>
        </p:spPr>
        <p:txBody>
          <a:bodyPr spcFirstLastPara="1" wrap="square" lIns="68575" tIns="68575" rIns="68575" bIns="68575" anchor="ctr" anchorCtr="0">
            <a:noAutofit/>
          </a:bodyPr>
          <a:lstStyle/>
          <a:p>
            <a:pPr marL="0" marR="0" lvl="0" indent="0" algn="r">
              <a:lnSpc>
                <a:spcPct val="100000"/>
              </a:lnSpc>
              <a:spcBef>
                <a:spcPts val="0"/>
              </a:spcBef>
              <a:spcAft>
                <a:spcPts val="0"/>
              </a:spcAft>
              <a:buClr>
                <a:srgbClr val="6AA84F"/>
              </a:buClr>
              <a:buSzPts val="2400"/>
              <a:buFont typeface="Calibri"/>
              <a:buNone/>
              <a:defRPr/>
            </a:pPr>
            <a:r>
              <a:rPr lang="en-GB" sz="2400" b="1" i="0" u="none" strike="noStrike" cap="none">
                <a:solidFill>
                  <a:srgbClr val="6AA84F"/>
                </a:solidFill>
                <a:latin typeface="Calibri"/>
                <a:ea typeface="Calibri"/>
                <a:cs typeface="Calibri"/>
              </a:rPr>
              <a:t>2: Lighthouse</a:t>
            </a:r>
            <a:endParaRPr sz="2400" b="1" i="0" u="none" strike="noStrike" cap="none">
              <a:solidFill>
                <a:srgbClr val="6AA84F"/>
              </a:solidFill>
              <a:latin typeface="Calibri"/>
              <a:ea typeface="Calibri"/>
              <a:cs typeface="Calibri"/>
            </a:endParaRPr>
          </a:p>
        </p:txBody>
      </p:sp>
      <p:sp>
        <p:nvSpPr>
          <p:cNvPr id="417" name="Google Shape;417;p51"/>
          <p:cNvSpPr txBox="1"/>
          <p:nvPr/>
        </p:nvSpPr>
        <p:spPr bwMode="auto">
          <a:xfrm>
            <a:off x="336750" y="4172719"/>
            <a:ext cx="2512575" cy="738641"/>
          </a:xfrm>
          <a:prstGeom prst="rect">
            <a:avLst/>
          </a:prstGeom>
          <a:noFill/>
          <a:ln>
            <a:noFill/>
          </a:ln>
        </p:spPr>
        <p:txBody>
          <a:bodyPr spcFirstLastPara="1" wrap="square" lIns="68575" tIns="68575" rIns="68575" bIns="68575" anchor="t" anchorCtr="0">
            <a:spAutoFit/>
          </a:bodyPr>
          <a:lstStyle/>
          <a:p>
            <a:pPr marL="0" marR="0" lvl="0" indent="0" algn="ctr">
              <a:lnSpc>
                <a:spcPct val="100000"/>
              </a:lnSpc>
              <a:spcBef>
                <a:spcPts val="0"/>
              </a:spcBef>
              <a:spcAft>
                <a:spcPts val="0"/>
              </a:spcAft>
              <a:buClr>
                <a:schemeClr val="dk1"/>
              </a:buClr>
              <a:buSzPts val="2000"/>
              <a:buFont typeface="Calibri"/>
              <a:buNone/>
              <a:defRPr/>
            </a:pPr>
            <a:r>
              <a:rPr lang="en-GB" sz="2000" b="0" i="1" u="none" strike="noStrike" cap="none">
                <a:solidFill>
                  <a:schemeClr val="dk1"/>
                </a:solidFill>
                <a:latin typeface="Calibri"/>
                <a:ea typeface="Calibri"/>
                <a:cs typeface="Calibri"/>
              </a:rPr>
              <a:t>Different instruments for different purposes</a:t>
            </a:r>
            <a:endParaRPr sz="2000" b="0" i="1" u="none" strike="noStrike" cap="none">
              <a:solidFill>
                <a:schemeClr val="dk1"/>
              </a:solidFill>
              <a:latin typeface="Calibri"/>
              <a:ea typeface="Calibri"/>
              <a:cs typeface="Calibri"/>
            </a:endParaRPr>
          </a:p>
        </p:txBody>
      </p:sp>
      <p:sp>
        <p:nvSpPr>
          <p:cNvPr id="418" name="Google Shape;418;p51"/>
          <p:cNvSpPr/>
          <p:nvPr/>
        </p:nvSpPr>
        <p:spPr bwMode="auto">
          <a:xfrm>
            <a:off x="3564880" y="3090119"/>
            <a:ext cx="1892700" cy="357300"/>
          </a:xfrm>
          <a:prstGeom prst="rect">
            <a:avLst/>
          </a:prstGeom>
          <a:solidFill>
            <a:srgbClr val="FCE5CD"/>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marR="0" lvl="0" indent="0" algn="ctr">
              <a:lnSpc>
                <a:spcPct val="100000"/>
              </a:lnSpc>
              <a:spcBef>
                <a:spcPts val="0"/>
              </a:spcBef>
              <a:spcAft>
                <a:spcPts val="0"/>
              </a:spcAft>
              <a:buClr>
                <a:schemeClr val="dk1"/>
              </a:buClr>
              <a:buSzPts val="1700"/>
              <a:buFont typeface="Calibri"/>
              <a:buNone/>
              <a:defRPr/>
            </a:pPr>
            <a:r>
              <a:rPr lang="en-GB" sz="1700" b="0" i="0" u="none" strike="noStrike" cap="none">
                <a:solidFill>
                  <a:schemeClr val="dk1"/>
                </a:solidFill>
                <a:latin typeface="Calibri"/>
                <a:ea typeface="Calibri"/>
                <a:cs typeface="Calibri"/>
              </a:rPr>
              <a:t>Mathematicians</a:t>
            </a:r>
            <a:endParaRPr sz="1700" b="0" i="0" u="none" strike="noStrike" cap="none">
              <a:solidFill>
                <a:schemeClr val="dk1"/>
              </a:solidFill>
              <a:latin typeface="Calibri"/>
              <a:ea typeface="Calibri"/>
              <a:cs typeface="Calibri"/>
            </a:endParaRPr>
          </a:p>
        </p:txBody>
      </p:sp>
      <p:sp>
        <p:nvSpPr>
          <p:cNvPr id="419" name="Google Shape;419;p51"/>
          <p:cNvSpPr/>
          <p:nvPr/>
        </p:nvSpPr>
        <p:spPr bwMode="auto">
          <a:xfrm>
            <a:off x="3564880" y="1755935"/>
            <a:ext cx="1892700" cy="357300"/>
          </a:xfrm>
          <a:prstGeom prst="rect">
            <a:avLst/>
          </a:prstGeom>
          <a:solidFill>
            <a:srgbClr val="CFE2F3"/>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marR="0" lvl="0" indent="0" algn="ctr">
              <a:lnSpc>
                <a:spcPct val="100000"/>
              </a:lnSpc>
              <a:spcBef>
                <a:spcPts val="0"/>
              </a:spcBef>
              <a:spcAft>
                <a:spcPts val="0"/>
              </a:spcAft>
              <a:buClr>
                <a:schemeClr val="dk1"/>
              </a:buClr>
              <a:buSzPts val="1700"/>
              <a:buFont typeface="Calibri"/>
              <a:buNone/>
              <a:defRPr/>
            </a:pPr>
            <a:r>
              <a:rPr lang="en-GB" sz="1700" b="0" i="0" u="none" strike="noStrike" cap="none">
                <a:solidFill>
                  <a:schemeClr val="dk1"/>
                </a:solidFill>
                <a:latin typeface="Calibri"/>
                <a:ea typeface="Calibri"/>
                <a:cs typeface="Calibri"/>
              </a:rPr>
              <a:t>Domain Scientists</a:t>
            </a:r>
            <a:endParaRPr sz="1700" b="0" i="0" u="none" strike="noStrike" cap="none">
              <a:solidFill>
                <a:schemeClr val="dk1"/>
              </a:solidFill>
              <a:latin typeface="Calibri"/>
              <a:ea typeface="Calibri"/>
              <a:cs typeface="Calibri"/>
            </a:endParaRPr>
          </a:p>
        </p:txBody>
      </p:sp>
      <p:sp>
        <p:nvSpPr>
          <p:cNvPr id="420" name="Google Shape;420;p51"/>
          <p:cNvSpPr/>
          <p:nvPr/>
        </p:nvSpPr>
        <p:spPr bwMode="auto">
          <a:xfrm>
            <a:off x="3564880" y="2645391"/>
            <a:ext cx="1892700" cy="357300"/>
          </a:xfrm>
          <a:prstGeom prst="rect">
            <a:avLst/>
          </a:prstGeom>
          <a:solidFill>
            <a:srgbClr val="EAD1DC"/>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marR="0" lvl="0" indent="0" algn="ctr">
              <a:lnSpc>
                <a:spcPct val="100000"/>
              </a:lnSpc>
              <a:spcBef>
                <a:spcPts val="0"/>
              </a:spcBef>
              <a:spcAft>
                <a:spcPts val="0"/>
              </a:spcAft>
              <a:buClr>
                <a:schemeClr val="dk1"/>
              </a:buClr>
              <a:buSzPts val="1700"/>
              <a:buFont typeface="Calibri"/>
              <a:buNone/>
              <a:defRPr/>
            </a:pPr>
            <a:r>
              <a:rPr lang="en-GB" sz="1700" b="0" i="0" u="none" strike="noStrike" cap="none">
                <a:solidFill>
                  <a:schemeClr val="dk1"/>
                </a:solidFill>
                <a:latin typeface="Calibri"/>
                <a:ea typeface="Calibri"/>
                <a:cs typeface="Calibri"/>
              </a:rPr>
              <a:t>HPC support/devel.</a:t>
            </a:r>
            <a:endParaRPr sz="1700" b="0" i="0" u="none" strike="noStrike" cap="none">
              <a:solidFill>
                <a:schemeClr val="dk1"/>
              </a:solidFill>
              <a:latin typeface="Calibri"/>
              <a:ea typeface="Calibri"/>
              <a:cs typeface="Calibri"/>
            </a:endParaRPr>
          </a:p>
        </p:txBody>
      </p:sp>
      <p:sp>
        <p:nvSpPr>
          <p:cNvPr id="421" name="Google Shape;421;p51"/>
          <p:cNvSpPr/>
          <p:nvPr/>
        </p:nvSpPr>
        <p:spPr bwMode="auto">
          <a:xfrm>
            <a:off x="3564880" y="1311206"/>
            <a:ext cx="1892700" cy="357300"/>
          </a:xfrm>
          <a:prstGeom prst="rect">
            <a:avLst/>
          </a:prstGeom>
          <a:solidFill>
            <a:srgbClr val="D0E0E3"/>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marR="0" lvl="0" indent="0" algn="ctr">
              <a:lnSpc>
                <a:spcPct val="100000"/>
              </a:lnSpc>
              <a:spcBef>
                <a:spcPts val="0"/>
              </a:spcBef>
              <a:spcAft>
                <a:spcPts val="0"/>
              </a:spcAft>
              <a:buClr>
                <a:schemeClr val="dk1"/>
              </a:buClr>
              <a:buSzPts val="1700"/>
              <a:buFont typeface="Calibri"/>
              <a:buNone/>
              <a:defRPr/>
            </a:pPr>
            <a:r>
              <a:rPr lang="en-GB" sz="1700" b="0" i="0" u="none" strike="noStrike" cap="none">
                <a:solidFill>
                  <a:schemeClr val="dk1"/>
                </a:solidFill>
                <a:latin typeface="Calibri"/>
                <a:ea typeface="Calibri"/>
                <a:cs typeface="Calibri"/>
              </a:rPr>
              <a:t>End Users</a:t>
            </a:r>
            <a:endParaRPr sz="1700" b="0" i="0" u="none" strike="noStrike" cap="none">
              <a:solidFill>
                <a:schemeClr val="dk1"/>
              </a:solidFill>
              <a:latin typeface="Calibri"/>
              <a:ea typeface="Calibri"/>
              <a:cs typeface="Calibri"/>
            </a:endParaRPr>
          </a:p>
        </p:txBody>
      </p:sp>
      <p:sp>
        <p:nvSpPr>
          <p:cNvPr id="422" name="Google Shape;422;p51"/>
          <p:cNvSpPr/>
          <p:nvPr/>
        </p:nvSpPr>
        <p:spPr bwMode="auto">
          <a:xfrm>
            <a:off x="3564880" y="2200663"/>
            <a:ext cx="1892700" cy="357300"/>
          </a:xfrm>
          <a:prstGeom prst="rect">
            <a:avLst/>
          </a:prstGeom>
          <a:solidFill>
            <a:srgbClr val="D9D2E9"/>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marR="0" lvl="0" indent="0" algn="ctr">
              <a:lnSpc>
                <a:spcPct val="100000"/>
              </a:lnSpc>
              <a:spcBef>
                <a:spcPts val="0"/>
              </a:spcBef>
              <a:spcAft>
                <a:spcPts val="0"/>
              </a:spcAft>
              <a:buClr>
                <a:schemeClr val="dk1"/>
              </a:buClr>
              <a:buSzPts val="1700"/>
              <a:buFont typeface="Calibri"/>
              <a:buNone/>
              <a:defRPr/>
            </a:pPr>
            <a:r>
              <a:rPr lang="en-GB" sz="1700" b="0" i="0" u="none" strike="noStrike" cap="none">
                <a:solidFill>
                  <a:schemeClr val="dk1"/>
                </a:solidFill>
                <a:latin typeface="Calibri"/>
                <a:ea typeface="Calibri"/>
                <a:cs typeface="Calibri"/>
              </a:rPr>
              <a:t>RSE</a:t>
            </a:r>
            <a:endParaRPr sz="1700" b="0" i="0" u="none" strike="noStrike" cap="none">
              <a:solidFill>
                <a:schemeClr val="dk1"/>
              </a:solidFill>
              <a:latin typeface="Calibri"/>
              <a:ea typeface="Calibri"/>
              <a:cs typeface="Calibri"/>
            </a:endParaRPr>
          </a:p>
        </p:txBody>
      </p:sp>
      <p:sp>
        <p:nvSpPr>
          <p:cNvPr id="423" name="Google Shape;423;p51"/>
          <p:cNvSpPr/>
          <p:nvPr/>
        </p:nvSpPr>
        <p:spPr bwMode="auto">
          <a:xfrm>
            <a:off x="3564880" y="3979575"/>
            <a:ext cx="1892700" cy="357300"/>
          </a:xfrm>
          <a:prstGeom prst="rect">
            <a:avLst/>
          </a:prstGeom>
          <a:solidFill>
            <a:srgbClr val="D9D9D9"/>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marR="0" lvl="0" indent="0" algn="ctr">
              <a:lnSpc>
                <a:spcPct val="100000"/>
              </a:lnSpc>
              <a:spcBef>
                <a:spcPts val="0"/>
              </a:spcBef>
              <a:spcAft>
                <a:spcPts val="0"/>
              </a:spcAft>
              <a:buClr>
                <a:schemeClr val="dk1"/>
              </a:buClr>
              <a:buSzPts val="1700"/>
              <a:buFont typeface="Calibri"/>
              <a:buNone/>
              <a:defRPr/>
            </a:pPr>
            <a:r>
              <a:rPr lang="en-GB" sz="1700" b="0" i="0" u="none" strike="noStrike" cap="none">
                <a:solidFill>
                  <a:schemeClr val="dk1"/>
                </a:solidFill>
                <a:latin typeface="Calibri"/>
                <a:ea typeface="Calibri"/>
                <a:cs typeface="Calibri"/>
              </a:rPr>
              <a:t>SW/HW developers</a:t>
            </a:r>
            <a:endParaRPr sz="1700" b="0" i="0" u="none" strike="noStrike" cap="none">
              <a:solidFill>
                <a:schemeClr val="dk1"/>
              </a:solidFill>
              <a:latin typeface="Calibri"/>
              <a:ea typeface="Calibri"/>
              <a:cs typeface="Calibri"/>
            </a:endParaRPr>
          </a:p>
        </p:txBody>
      </p:sp>
      <p:sp>
        <p:nvSpPr>
          <p:cNvPr id="424" name="Google Shape;424;p51"/>
          <p:cNvSpPr/>
          <p:nvPr/>
        </p:nvSpPr>
        <p:spPr bwMode="auto">
          <a:xfrm>
            <a:off x="3564880" y="3534848"/>
            <a:ext cx="1892700" cy="357300"/>
          </a:xfrm>
          <a:prstGeom prst="rect">
            <a:avLst/>
          </a:prstGeom>
          <a:solidFill>
            <a:srgbClr val="F9CB9C"/>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marR="0" lvl="0" indent="0" algn="ctr">
              <a:lnSpc>
                <a:spcPct val="100000"/>
              </a:lnSpc>
              <a:spcBef>
                <a:spcPts val="0"/>
              </a:spcBef>
              <a:spcAft>
                <a:spcPts val="0"/>
              </a:spcAft>
              <a:buClr>
                <a:schemeClr val="dk1"/>
              </a:buClr>
              <a:buSzPts val="1700"/>
              <a:buFont typeface="Calibri"/>
              <a:buNone/>
              <a:defRPr/>
            </a:pPr>
            <a:r>
              <a:rPr lang="en-GB" sz="1700" b="0" i="0" u="none" strike="noStrike" cap="none">
                <a:solidFill>
                  <a:schemeClr val="dk1"/>
                </a:solidFill>
                <a:latin typeface="Calibri"/>
                <a:ea typeface="Calibri"/>
                <a:cs typeface="Calibri"/>
              </a:rPr>
              <a:t>Computer scient.</a:t>
            </a:r>
            <a:endParaRPr sz="1700" b="0" i="0" u="none" strike="noStrike" cap="none">
              <a:solidFill>
                <a:schemeClr val="dk1"/>
              </a:solidFill>
              <a:latin typeface="Calibri"/>
              <a:ea typeface="Calibri"/>
              <a:cs typeface="Calibri"/>
            </a:endParaRPr>
          </a:p>
        </p:txBody>
      </p:sp>
      <p:sp>
        <p:nvSpPr>
          <p:cNvPr id="425" name="Google Shape;425;p51"/>
          <p:cNvSpPr/>
          <p:nvPr/>
        </p:nvSpPr>
        <p:spPr bwMode="auto">
          <a:xfrm>
            <a:off x="3455100" y="1504950"/>
            <a:ext cx="2063700" cy="2390858"/>
          </a:xfrm>
          <a:prstGeom prst="rect">
            <a:avLst/>
          </a:prstGeom>
          <a:noFill/>
          <a:ln w="76200" cap="flat" cmpd="sng">
            <a:solidFill>
              <a:srgbClr val="6AA84F"/>
            </a:solidFill>
            <a:prstDash val="solid"/>
            <a:round/>
            <a:headEnd type="none" w="sm" len="sm"/>
            <a:tailEnd type="none" w="sm" len="sm"/>
          </a:ln>
        </p:spPr>
        <p:txBody>
          <a:bodyPr spcFirstLastPara="1" wrap="square" lIns="68575" tIns="68575" rIns="68575" bIns="68575" anchor="ctr" anchorCtr="0">
            <a:noAutofit/>
          </a:bodyPr>
          <a:lstStyle/>
          <a:p>
            <a:pPr marL="0" marR="0" lvl="0" indent="0" algn="ctr">
              <a:lnSpc>
                <a:spcPct val="100000"/>
              </a:lnSpc>
              <a:spcBef>
                <a:spcPts val="0"/>
              </a:spcBef>
              <a:spcAft>
                <a:spcPts val="0"/>
              </a:spcAft>
              <a:buClr>
                <a:srgbClr val="1C28CB"/>
              </a:buClr>
              <a:buSzPts val="4800"/>
              <a:buFont typeface="Arial"/>
              <a:buNone/>
              <a:defRPr/>
            </a:pPr>
            <a:endParaRPr sz="4800" b="0" i="0" u="none" strike="noStrike" cap="none">
              <a:solidFill>
                <a:srgbClr val="38761D"/>
              </a:solidFill>
              <a:latin typeface="Calibri"/>
              <a:ea typeface="Calibri"/>
              <a:cs typeface="Calibri"/>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0">
  <p:cSld name="">
    <p:spTree>
      <p:nvGrpSpPr>
        <p:cNvPr id="1" name=""/>
        <p:cNvGrpSpPr/>
        <p:nvPr/>
      </p:nvGrpSpPr>
      <p:grpSpPr bwMode="auto">
        <a:xfrm>
          <a:off x="0" y="0"/>
          <a:ext cx="0" cy="0"/>
          <a:chOff x="0" y="0"/>
          <a:chExt cx="0" cy="0"/>
        </a:xfrm>
      </p:grpSpPr>
      <p:sp>
        <p:nvSpPr>
          <p:cNvPr id="430" name="Google Shape;430;p52"/>
          <p:cNvSpPr txBox="1">
            <a:spLocks noGrp="1"/>
          </p:cNvSpPr>
          <p:nvPr>
            <p:ph type="body" idx="1"/>
          </p:nvPr>
        </p:nvSpPr>
        <p:spPr bwMode="auto">
          <a:xfrm>
            <a:off x="5547899" y="1227604"/>
            <a:ext cx="3555150" cy="3420596"/>
          </a:xfrm>
          <a:prstGeom prst="rect">
            <a:avLst/>
          </a:prstGeom>
          <a:noFill/>
          <a:ln>
            <a:noFill/>
          </a:ln>
        </p:spPr>
        <p:txBody>
          <a:bodyPr spcFirstLastPara="1" wrap="square" lIns="68575" tIns="34275" rIns="68575" bIns="34275" anchor="t" anchorCtr="0">
            <a:noAutofit/>
          </a:bodyPr>
          <a:lstStyle/>
          <a:p>
            <a:pPr marL="342900" lvl="0" indent="-241300" algn="l">
              <a:lnSpc>
                <a:spcPct val="90000"/>
              </a:lnSpc>
              <a:spcBef>
                <a:spcPts val="300"/>
              </a:spcBef>
              <a:spcAft>
                <a:spcPts val="0"/>
              </a:spcAft>
              <a:buClr>
                <a:schemeClr val="dk1"/>
              </a:buClr>
              <a:buSzPts val="600"/>
              <a:buChar char="•"/>
              <a:defRPr/>
            </a:pPr>
            <a:r>
              <a:rPr lang="en-GB" sz="1200"/>
              <a:t>Publish new scientific results</a:t>
            </a:r>
            <a:endParaRPr/>
          </a:p>
          <a:p>
            <a:pPr marL="342900" lvl="0" indent="-241300" algn="l">
              <a:lnSpc>
                <a:spcPct val="90000"/>
              </a:lnSpc>
              <a:spcBef>
                <a:spcPts val="300"/>
              </a:spcBef>
              <a:spcAft>
                <a:spcPts val="0"/>
              </a:spcAft>
              <a:buClr>
                <a:schemeClr val="dk1"/>
              </a:buClr>
              <a:buSzPts val="600"/>
              <a:buChar char="•"/>
              <a:defRPr/>
            </a:pPr>
            <a:r>
              <a:rPr lang="en-GB" sz="1200"/>
              <a:t>Training &amp; community building</a:t>
            </a:r>
            <a:endParaRPr/>
          </a:p>
          <a:p>
            <a:pPr marL="342900" lvl="0" indent="-241300" algn="l">
              <a:lnSpc>
                <a:spcPct val="90000"/>
              </a:lnSpc>
              <a:spcBef>
                <a:spcPts val="300"/>
              </a:spcBef>
              <a:spcAft>
                <a:spcPts val="0"/>
              </a:spcAft>
              <a:buClr>
                <a:schemeClr val="dk1"/>
              </a:buClr>
              <a:buSzPts val="600"/>
              <a:buChar char="•"/>
              <a:defRPr/>
            </a:pPr>
            <a:r>
              <a:rPr lang="en-GB" sz="1200"/>
              <a:t>Use codes “as-it -is”, change just config.</a:t>
            </a:r>
            <a:endParaRPr/>
          </a:p>
          <a:p>
            <a:pPr marL="342900" lvl="0" indent="-241300" algn="l">
              <a:lnSpc>
                <a:spcPct val="90000"/>
              </a:lnSpc>
              <a:spcBef>
                <a:spcPts val="300"/>
              </a:spcBef>
              <a:spcAft>
                <a:spcPts val="0"/>
              </a:spcAft>
              <a:buClr>
                <a:schemeClr val="dk1"/>
              </a:buClr>
              <a:buSzPts val="600"/>
              <a:buChar char="•"/>
              <a:defRPr/>
            </a:pPr>
            <a:r>
              <a:rPr lang="en-GB" sz="1200"/>
              <a:t>Test, validate simulations and workflows</a:t>
            </a:r>
            <a:endParaRPr/>
          </a:p>
          <a:p>
            <a:pPr marL="342900" lvl="0" indent="-241300" algn="l">
              <a:lnSpc>
                <a:spcPct val="90000"/>
              </a:lnSpc>
              <a:spcBef>
                <a:spcPts val="300"/>
              </a:spcBef>
              <a:spcAft>
                <a:spcPts val="0"/>
              </a:spcAft>
              <a:buClr>
                <a:schemeClr val="dk1"/>
              </a:buClr>
              <a:buSzPts val="600"/>
              <a:buChar char="•"/>
              <a:defRPr/>
            </a:pPr>
            <a:r>
              <a:rPr lang="en-GB" sz="1200"/>
              <a:t>Define new Physics* to be added to the codes</a:t>
            </a:r>
            <a:endParaRPr/>
          </a:p>
          <a:p>
            <a:pPr marL="342900" lvl="0" indent="-241300" algn="l">
              <a:lnSpc>
                <a:spcPct val="90000"/>
              </a:lnSpc>
              <a:spcBef>
                <a:spcPts val="300"/>
              </a:spcBef>
              <a:spcAft>
                <a:spcPts val="0"/>
              </a:spcAft>
              <a:buClr>
                <a:schemeClr val="dk1"/>
              </a:buClr>
              <a:buSzPts val="600"/>
              <a:buChar char="•"/>
              <a:defRPr/>
            </a:pPr>
            <a:r>
              <a:rPr lang="en-GB" sz="1200"/>
              <a:t>Implement Physics codes</a:t>
            </a:r>
            <a:endParaRPr/>
          </a:p>
          <a:p>
            <a:pPr marL="342900" lvl="0" indent="-241300" algn="l">
              <a:lnSpc>
                <a:spcPct val="90000"/>
              </a:lnSpc>
              <a:spcBef>
                <a:spcPts val="300"/>
              </a:spcBef>
              <a:spcAft>
                <a:spcPts val="0"/>
              </a:spcAft>
              <a:buClr>
                <a:schemeClr val="dk1"/>
              </a:buClr>
              <a:buSzPts val="600"/>
              <a:buChar char="•"/>
              <a:defRPr/>
            </a:pPr>
            <a:r>
              <a:rPr lang="en-GB" sz="1200"/>
              <a:t>Parallelize/scale code</a:t>
            </a:r>
            <a:endParaRPr/>
          </a:p>
          <a:p>
            <a:pPr marL="342900" lvl="0" indent="-241300" algn="l">
              <a:lnSpc>
                <a:spcPct val="90000"/>
              </a:lnSpc>
              <a:spcBef>
                <a:spcPts val="300"/>
              </a:spcBef>
              <a:spcAft>
                <a:spcPts val="0"/>
              </a:spcAft>
              <a:buClr>
                <a:schemeClr val="dk1"/>
              </a:buClr>
              <a:buSzPts val="600"/>
              <a:buChar char="•"/>
              <a:defRPr/>
            </a:pPr>
            <a:r>
              <a:rPr lang="en-GB" sz="1200"/>
              <a:t>Identify and solve performance bottlenecks</a:t>
            </a:r>
            <a:endParaRPr/>
          </a:p>
          <a:p>
            <a:pPr marL="342900" lvl="0" indent="-241300" algn="l">
              <a:lnSpc>
                <a:spcPct val="90000"/>
              </a:lnSpc>
              <a:spcBef>
                <a:spcPts val="300"/>
              </a:spcBef>
              <a:spcAft>
                <a:spcPts val="0"/>
              </a:spcAft>
              <a:buClr>
                <a:schemeClr val="dk1"/>
              </a:buClr>
              <a:buSzPts val="600"/>
              <a:buChar char="•"/>
              <a:defRPr/>
            </a:pPr>
            <a:r>
              <a:rPr lang="en-GB" sz="1200"/>
              <a:t>Port and optimize code to new HW devices</a:t>
            </a:r>
            <a:endParaRPr/>
          </a:p>
          <a:p>
            <a:pPr marL="342900" lvl="0" indent="-241300" algn="l">
              <a:lnSpc>
                <a:spcPct val="90000"/>
              </a:lnSpc>
              <a:spcBef>
                <a:spcPts val="300"/>
              </a:spcBef>
              <a:spcAft>
                <a:spcPts val="0"/>
              </a:spcAft>
              <a:buClr>
                <a:schemeClr val="dk1"/>
              </a:buClr>
              <a:buSzPts val="600"/>
              <a:buChar char="•"/>
              <a:defRPr/>
            </a:pPr>
            <a:r>
              <a:rPr lang="en-GB" sz="1200"/>
              <a:t>Port code to new language / programming models</a:t>
            </a:r>
            <a:endParaRPr/>
          </a:p>
          <a:p>
            <a:pPr marL="342900" lvl="0" indent="-241300" algn="l">
              <a:lnSpc>
                <a:spcPct val="90000"/>
              </a:lnSpc>
              <a:spcBef>
                <a:spcPts val="300"/>
              </a:spcBef>
              <a:spcAft>
                <a:spcPts val="0"/>
              </a:spcAft>
              <a:buClr>
                <a:schemeClr val="dk1"/>
              </a:buClr>
              <a:buSzPts val="600"/>
              <a:buChar char="•"/>
              <a:defRPr/>
            </a:pPr>
            <a:r>
              <a:rPr lang="en-GB" sz="1200"/>
              <a:t>Restructure code base</a:t>
            </a:r>
            <a:endParaRPr/>
          </a:p>
          <a:p>
            <a:pPr marL="342900" lvl="0" indent="-241300" algn="l">
              <a:lnSpc>
                <a:spcPct val="90000"/>
              </a:lnSpc>
              <a:spcBef>
                <a:spcPts val="300"/>
              </a:spcBef>
              <a:spcAft>
                <a:spcPts val="0"/>
              </a:spcAft>
              <a:buClr>
                <a:schemeClr val="dk1"/>
              </a:buClr>
              <a:buSzPts val="600"/>
              <a:buChar char="•"/>
              <a:defRPr/>
            </a:pPr>
            <a:r>
              <a:rPr lang="en-GB" sz="1200"/>
              <a:t>Version control, documentation</a:t>
            </a:r>
            <a:endParaRPr/>
          </a:p>
          <a:p>
            <a:pPr marL="342900" lvl="0" indent="-241300" algn="l">
              <a:lnSpc>
                <a:spcPct val="90000"/>
              </a:lnSpc>
              <a:spcBef>
                <a:spcPts val="300"/>
              </a:spcBef>
              <a:spcAft>
                <a:spcPts val="0"/>
              </a:spcAft>
              <a:buClr>
                <a:schemeClr val="dk1"/>
              </a:buClr>
              <a:buSzPts val="600"/>
              <a:buChar char="•"/>
              <a:defRPr/>
            </a:pPr>
            <a:r>
              <a:rPr lang="en-GB" sz="1200"/>
              <a:t>Design / implement new algorithms</a:t>
            </a:r>
            <a:endParaRPr/>
          </a:p>
          <a:p>
            <a:pPr marL="342900" lvl="0" indent="-241300" algn="l">
              <a:lnSpc>
                <a:spcPct val="90000"/>
              </a:lnSpc>
              <a:spcBef>
                <a:spcPts val="300"/>
              </a:spcBef>
              <a:spcAft>
                <a:spcPts val="0"/>
              </a:spcAft>
              <a:buClr>
                <a:schemeClr val="dk1"/>
              </a:buClr>
              <a:buSzPts val="600"/>
              <a:buChar char="•"/>
              <a:defRPr/>
            </a:pPr>
            <a:r>
              <a:rPr lang="en-GB" sz="1200"/>
              <a:t>Design / implement libraries</a:t>
            </a:r>
            <a:endParaRPr/>
          </a:p>
          <a:p>
            <a:pPr marL="342900" lvl="0" indent="-241300" algn="l">
              <a:lnSpc>
                <a:spcPct val="90000"/>
              </a:lnSpc>
              <a:spcBef>
                <a:spcPts val="300"/>
              </a:spcBef>
              <a:spcAft>
                <a:spcPts val="0"/>
              </a:spcAft>
              <a:buClr>
                <a:schemeClr val="dk1"/>
              </a:buClr>
              <a:buSzPts val="600"/>
              <a:buChar char="•"/>
              <a:defRPr/>
            </a:pPr>
            <a:r>
              <a:rPr lang="en-GB" sz="1200"/>
              <a:t>Support code developers in porting</a:t>
            </a:r>
            <a:endParaRPr/>
          </a:p>
          <a:p>
            <a:pPr marL="342900" lvl="0" indent="-241300" algn="l">
              <a:lnSpc>
                <a:spcPct val="90000"/>
              </a:lnSpc>
              <a:spcBef>
                <a:spcPts val="300"/>
              </a:spcBef>
              <a:spcAft>
                <a:spcPts val="0"/>
              </a:spcAft>
              <a:buClr>
                <a:schemeClr val="dk1"/>
              </a:buClr>
              <a:buSzPts val="600"/>
              <a:buChar char="•"/>
              <a:defRPr/>
            </a:pPr>
            <a:r>
              <a:rPr lang="en-GB" sz="1200"/>
              <a:t>Co-design (provide / apply)</a:t>
            </a:r>
            <a:endParaRPr/>
          </a:p>
        </p:txBody>
      </p:sp>
      <p:sp>
        <p:nvSpPr>
          <p:cNvPr id="431" name="Google Shape;431;p52"/>
          <p:cNvSpPr txBox="1">
            <a:spLocks noGrp="1"/>
          </p:cNvSpPr>
          <p:nvPr>
            <p:ph type="sldNum" idx="12"/>
          </p:nvPr>
        </p:nvSpPr>
        <p:spPr bwMode="auto">
          <a:xfrm>
            <a:off x="6457950" y="4767263"/>
            <a:ext cx="2057400" cy="273844"/>
          </a:xfrm>
          <a:prstGeom prst="rect">
            <a:avLst/>
          </a:prstGeom>
          <a:noFill/>
          <a:ln>
            <a:noFill/>
          </a:ln>
        </p:spPr>
        <p:txBody>
          <a:bodyPr spcFirstLastPara="1" wrap="square" lIns="68575" tIns="34275" rIns="68575" bIns="34275" anchor="t" anchorCtr="0">
            <a:noAutofit/>
          </a:bodyPr>
          <a:lstStyle/>
          <a:p>
            <a:pPr marL="0" lvl="0" indent="0" algn="r">
              <a:lnSpc>
                <a:spcPct val="100000"/>
              </a:lnSpc>
              <a:spcBef>
                <a:spcPts val="0"/>
              </a:spcBef>
              <a:spcAft>
                <a:spcPts val="0"/>
              </a:spcAft>
              <a:buClr>
                <a:srgbClr val="000000"/>
              </a:buClr>
              <a:buSzPts val="500"/>
              <a:buFont typeface="Arial"/>
              <a:buNone/>
              <a:defRPr/>
            </a:pPr>
            <a:fld id="{00000000-1234-1234-1234-123412341234}" type="slidenum">
              <a:rPr lang="en-GB"/>
              <a:t>22</a:t>
            </a:fld>
            <a:endParaRPr/>
          </a:p>
        </p:txBody>
      </p:sp>
      <p:sp>
        <p:nvSpPr>
          <p:cNvPr id="432" name="Google Shape;432;p52"/>
          <p:cNvSpPr/>
          <p:nvPr/>
        </p:nvSpPr>
        <p:spPr bwMode="auto">
          <a:xfrm>
            <a:off x="376688" y="3180212"/>
            <a:ext cx="2432700" cy="357300"/>
          </a:xfrm>
          <a:prstGeom prst="rect">
            <a:avLst/>
          </a:prstGeom>
          <a:solidFill>
            <a:srgbClr val="FCE5CD"/>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marR="0" lvl="0" indent="0" algn="ctr">
              <a:lnSpc>
                <a:spcPct val="100000"/>
              </a:lnSpc>
              <a:spcBef>
                <a:spcPts val="0"/>
              </a:spcBef>
              <a:spcAft>
                <a:spcPts val="0"/>
              </a:spcAft>
              <a:buClr>
                <a:schemeClr val="dk1"/>
              </a:buClr>
              <a:buSzPts val="1800"/>
              <a:buFont typeface="Calibri"/>
              <a:buNone/>
              <a:defRPr/>
            </a:pPr>
            <a:r>
              <a:rPr lang="en-GB" sz="1800" b="0" i="0" u="none" strike="noStrike" cap="none">
                <a:solidFill>
                  <a:schemeClr val="dk1"/>
                </a:solidFill>
                <a:latin typeface="Calibri"/>
                <a:ea typeface="Calibri"/>
                <a:cs typeface="Calibri"/>
              </a:rPr>
              <a:t>Algorithms</a:t>
            </a:r>
            <a:endParaRPr sz="1800" b="0" i="0" u="none" strike="noStrike" cap="none">
              <a:solidFill>
                <a:schemeClr val="dk1"/>
              </a:solidFill>
              <a:latin typeface="Calibri"/>
              <a:ea typeface="Calibri"/>
              <a:cs typeface="Calibri"/>
            </a:endParaRPr>
          </a:p>
        </p:txBody>
      </p:sp>
      <p:sp>
        <p:nvSpPr>
          <p:cNvPr id="433" name="Google Shape;433;p52"/>
          <p:cNvSpPr/>
          <p:nvPr/>
        </p:nvSpPr>
        <p:spPr bwMode="auto">
          <a:xfrm>
            <a:off x="376688" y="2760123"/>
            <a:ext cx="2432700" cy="357300"/>
          </a:xfrm>
          <a:prstGeom prst="rect">
            <a:avLst/>
          </a:prstGeom>
          <a:solidFill>
            <a:srgbClr val="FFF2CC"/>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marR="0" lvl="0" indent="0" algn="ctr">
              <a:lnSpc>
                <a:spcPct val="100000"/>
              </a:lnSpc>
              <a:spcBef>
                <a:spcPts val="0"/>
              </a:spcBef>
              <a:spcAft>
                <a:spcPts val="0"/>
              </a:spcAft>
              <a:buClr>
                <a:schemeClr val="dk1"/>
              </a:buClr>
              <a:buSzPts val="1800"/>
              <a:buFont typeface="Calibri"/>
              <a:buNone/>
              <a:defRPr/>
            </a:pPr>
            <a:r>
              <a:rPr lang="en-GB" sz="1800" b="0" i="0" u="none" strike="noStrike" cap="none">
                <a:solidFill>
                  <a:schemeClr val="dk1"/>
                </a:solidFill>
                <a:latin typeface="Calibri"/>
                <a:ea typeface="Calibri"/>
                <a:cs typeface="Calibri"/>
              </a:rPr>
              <a:t>Libraries</a:t>
            </a:r>
            <a:endParaRPr sz="1800" b="0" i="0" u="none" strike="noStrike" cap="none">
              <a:solidFill>
                <a:schemeClr val="dk1"/>
              </a:solidFill>
              <a:latin typeface="Calibri"/>
              <a:ea typeface="Calibri"/>
              <a:cs typeface="Calibri"/>
            </a:endParaRPr>
          </a:p>
        </p:txBody>
      </p:sp>
      <p:sp>
        <p:nvSpPr>
          <p:cNvPr id="434" name="Google Shape;434;p52"/>
          <p:cNvSpPr/>
          <p:nvPr/>
        </p:nvSpPr>
        <p:spPr bwMode="auto">
          <a:xfrm>
            <a:off x="376688" y="1804725"/>
            <a:ext cx="891225" cy="892575"/>
          </a:xfrm>
          <a:prstGeom prst="rect">
            <a:avLst/>
          </a:prstGeom>
          <a:solidFill>
            <a:srgbClr val="D9EAD3"/>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marR="0" lvl="0" indent="0" algn="ctr">
              <a:lnSpc>
                <a:spcPct val="100000"/>
              </a:lnSpc>
              <a:spcBef>
                <a:spcPts val="0"/>
              </a:spcBef>
              <a:spcAft>
                <a:spcPts val="0"/>
              </a:spcAft>
              <a:buClr>
                <a:schemeClr val="dk1"/>
              </a:buClr>
              <a:buSzPts val="1400"/>
              <a:buFont typeface="Calibri"/>
              <a:buNone/>
              <a:defRPr/>
            </a:pPr>
            <a:r>
              <a:rPr lang="en-GB" sz="1400" b="0" i="0" u="none" strike="noStrike" cap="none">
                <a:solidFill>
                  <a:schemeClr val="dk1"/>
                </a:solidFill>
                <a:latin typeface="Calibri"/>
                <a:ea typeface="Calibri"/>
                <a:cs typeface="Calibri"/>
              </a:rPr>
              <a:t>[Physics*]</a:t>
            </a:r>
            <a:br>
              <a:rPr lang="en-GB" sz="1400" b="0" i="0" u="none" strike="noStrike" cap="none">
                <a:solidFill>
                  <a:schemeClr val="dk1"/>
                </a:solidFill>
                <a:latin typeface="Calibri"/>
                <a:ea typeface="Calibri"/>
                <a:cs typeface="Calibri"/>
              </a:rPr>
            </a:br>
            <a:r>
              <a:rPr lang="en-GB" sz="1400" b="0" i="0" u="none" strike="noStrike" cap="none">
                <a:solidFill>
                  <a:schemeClr val="dk1"/>
                </a:solidFill>
                <a:latin typeface="Calibri"/>
                <a:ea typeface="Calibri"/>
                <a:cs typeface="Calibri"/>
              </a:rPr>
              <a:t>Code-1</a:t>
            </a:r>
            <a:endParaRPr sz="1400" b="0" i="0" u="none" strike="noStrike" cap="none">
              <a:solidFill>
                <a:schemeClr val="dk1"/>
              </a:solidFill>
              <a:latin typeface="Calibri"/>
              <a:ea typeface="Calibri"/>
              <a:cs typeface="Calibri"/>
            </a:endParaRPr>
          </a:p>
        </p:txBody>
      </p:sp>
      <p:sp>
        <p:nvSpPr>
          <p:cNvPr id="435" name="Google Shape;435;p52"/>
          <p:cNvSpPr/>
          <p:nvPr/>
        </p:nvSpPr>
        <p:spPr bwMode="auto">
          <a:xfrm>
            <a:off x="376688" y="3600300"/>
            <a:ext cx="2432700" cy="357300"/>
          </a:xfrm>
          <a:prstGeom prst="rect">
            <a:avLst/>
          </a:prstGeom>
          <a:solidFill>
            <a:srgbClr val="F4CCCC"/>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marR="0" lvl="0" indent="0" algn="ctr">
              <a:lnSpc>
                <a:spcPct val="100000"/>
              </a:lnSpc>
              <a:spcBef>
                <a:spcPts val="0"/>
              </a:spcBef>
              <a:spcAft>
                <a:spcPts val="0"/>
              </a:spcAft>
              <a:buClr>
                <a:schemeClr val="dk1"/>
              </a:buClr>
              <a:buSzPts val="1800"/>
              <a:buFont typeface="Calibri"/>
              <a:buNone/>
              <a:defRPr/>
            </a:pPr>
            <a:r>
              <a:rPr lang="en-GB" sz="1800" b="0" i="0" u="none" strike="noStrike" cap="none">
                <a:solidFill>
                  <a:schemeClr val="dk1"/>
                </a:solidFill>
                <a:latin typeface="Calibri"/>
                <a:ea typeface="Calibri"/>
                <a:cs typeface="Calibri"/>
              </a:rPr>
              <a:t>Tools</a:t>
            </a:r>
            <a:endParaRPr sz="1800" b="0" i="0" u="none" strike="noStrike" cap="none">
              <a:solidFill>
                <a:schemeClr val="dk1"/>
              </a:solidFill>
              <a:latin typeface="Calibri"/>
              <a:ea typeface="Calibri"/>
              <a:cs typeface="Calibri"/>
            </a:endParaRPr>
          </a:p>
        </p:txBody>
      </p:sp>
      <p:sp>
        <p:nvSpPr>
          <p:cNvPr id="436" name="Google Shape;436;p52"/>
          <p:cNvSpPr/>
          <p:nvPr/>
        </p:nvSpPr>
        <p:spPr bwMode="auto">
          <a:xfrm>
            <a:off x="376688" y="1375800"/>
            <a:ext cx="2432700" cy="357300"/>
          </a:xfrm>
          <a:prstGeom prst="rect">
            <a:avLst/>
          </a:prstGeom>
          <a:solidFill>
            <a:srgbClr val="C9DAF8"/>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marR="0" lvl="0" indent="0" algn="ctr">
              <a:lnSpc>
                <a:spcPct val="100000"/>
              </a:lnSpc>
              <a:spcBef>
                <a:spcPts val="0"/>
              </a:spcBef>
              <a:spcAft>
                <a:spcPts val="0"/>
              </a:spcAft>
              <a:buClr>
                <a:schemeClr val="dk1"/>
              </a:buClr>
              <a:buSzPts val="1800"/>
              <a:buFont typeface="Calibri"/>
              <a:buNone/>
              <a:defRPr/>
            </a:pPr>
            <a:r>
              <a:rPr lang="en-GB" sz="1800" b="0" i="0" u="none" strike="noStrike" cap="none">
                <a:solidFill>
                  <a:schemeClr val="dk1"/>
                </a:solidFill>
                <a:latin typeface="Calibri"/>
                <a:ea typeface="Calibri"/>
                <a:cs typeface="Calibri"/>
              </a:rPr>
              <a:t>Workflows</a:t>
            </a:r>
            <a:endParaRPr sz="1800" b="0" i="0" u="none" strike="noStrike" cap="none">
              <a:solidFill>
                <a:schemeClr val="dk1"/>
              </a:solidFill>
              <a:latin typeface="Calibri"/>
              <a:ea typeface="Calibri"/>
              <a:cs typeface="Calibri"/>
            </a:endParaRPr>
          </a:p>
        </p:txBody>
      </p:sp>
      <p:sp>
        <p:nvSpPr>
          <p:cNvPr id="437" name="Google Shape;437;p52"/>
          <p:cNvSpPr/>
          <p:nvPr/>
        </p:nvSpPr>
        <p:spPr bwMode="auto">
          <a:xfrm>
            <a:off x="1311900" y="1800329"/>
            <a:ext cx="626175" cy="892575"/>
          </a:xfrm>
          <a:prstGeom prst="rect">
            <a:avLst/>
          </a:prstGeom>
          <a:solidFill>
            <a:srgbClr val="D9EAD3"/>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marR="0" lvl="0" indent="0" algn="ctr">
              <a:lnSpc>
                <a:spcPct val="100000"/>
              </a:lnSpc>
              <a:spcBef>
                <a:spcPts val="0"/>
              </a:spcBef>
              <a:spcAft>
                <a:spcPts val="0"/>
              </a:spcAft>
              <a:buClr>
                <a:schemeClr val="dk1"/>
              </a:buClr>
              <a:buSzPts val="1400"/>
              <a:buFont typeface="Calibri"/>
              <a:buNone/>
              <a:defRPr/>
            </a:pPr>
            <a:r>
              <a:rPr lang="en-GB" sz="1400" b="0" i="0" u="none" strike="noStrike" cap="none">
                <a:solidFill>
                  <a:schemeClr val="dk1"/>
                </a:solidFill>
                <a:latin typeface="Calibri"/>
                <a:ea typeface="Calibri"/>
                <a:cs typeface="Calibri"/>
              </a:rPr>
              <a:t>[Phy]</a:t>
            </a:r>
            <a:br>
              <a:rPr lang="en-GB" sz="1400" b="0" i="0" u="none" strike="noStrike" cap="none">
                <a:solidFill>
                  <a:schemeClr val="dk1"/>
                </a:solidFill>
                <a:latin typeface="Calibri"/>
                <a:ea typeface="Calibri"/>
                <a:cs typeface="Calibri"/>
              </a:rPr>
            </a:br>
            <a:r>
              <a:rPr lang="en-GB" sz="1400" b="0" i="0" u="none" strike="noStrike" cap="none">
                <a:solidFill>
                  <a:schemeClr val="dk1"/>
                </a:solidFill>
                <a:latin typeface="Calibri"/>
                <a:ea typeface="Calibri"/>
                <a:cs typeface="Calibri"/>
              </a:rPr>
              <a:t>2</a:t>
            </a:r>
            <a:endParaRPr sz="1400" b="0" i="0" u="none" strike="noStrike" cap="none">
              <a:solidFill>
                <a:schemeClr val="dk1"/>
              </a:solidFill>
              <a:latin typeface="Calibri"/>
              <a:ea typeface="Calibri"/>
              <a:cs typeface="Calibri"/>
            </a:endParaRPr>
          </a:p>
        </p:txBody>
      </p:sp>
      <p:sp>
        <p:nvSpPr>
          <p:cNvPr id="438" name="Google Shape;438;p52"/>
          <p:cNvSpPr/>
          <p:nvPr/>
        </p:nvSpPr>
        <p:spPr bwMode="auto">
          <a:xfrm>
            <a:off x="2183138" y="1800329"/>
            <a:ext cx="626175" cy="892575"/>
          </a:xfrm>
          <a:prstGeom prst="rect">
            <a:avLst/>
          </a:prstGeom>
          <a:solidFill>
            <a:srgbClr val="D9EAD3"/>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marR="0" lvl="0" indent="0" algn="ctr">
              <a:lnSpc>
                <a:spcPct val="100000"/>
              </a:lnSpc>
              <a:spcBef>
                <a:spcPts val="0"/>
              </a:spcBef>
              <a:spcAft>
                <a:spcPts val="0"/>
              </a:spcAft>
              <a:buClr>
                <a:schemeClr val="dk1"/>
              </a:buClr>
              <a:buSzPts val="1400"/>
              <a:buFont typeface="Calibri"/>
              <a:buNone/>
              <a:defRPr/>
            </a:pPr>
            <a:r>
              <a:rPr lang="en-GB" sz="1400" b="0" i="0" u="none" strike="noStrike" cap="none">
                <a:solidFill>
                  <a:schemeClr val="dk1"/>
                </a:solidFill>
                <a:latin typeface="Calibri"/>
                <a:ea typeface="Calibri"/>
                <a:cs typeface="Calibri"/>
              </a:rPr>
              <a:t>[Phy]</a:t>
            </a:r>
            <a:br>
              <a:rPr lang="en-GB" sz="1400" b="0" i="0" u="none" strike="noStrike" cap="none">
                <a:solidFill>
                  <a:schemeClr val="dk1"/>
                </a:solidFill>
                <a:latin typeface="Calibri"/>
                <a:ea typeface="Calibri"/>
                <a:cs typeface="Calibri"/>
              </a:rPr>
            </a:br>
            <a:r>
              <a:rPr lang="en-GB" sz="1400" b="0" i="0" u="none" strike="noStrike" cap="none">
                <a:solidFill>
                  <a:schemeClr val="dk1"/>
                </a:solidFill>
                <a:latin typeface="Calibri"/>
                <a:ea typeface="Calibri"/>
                <a:cs typeface="Calibri"/>
              </a:rPr>
              <a:t>n</a:t>
            </a:r>
            <a:endParaRPr sz="1400" b="0" i="0" u="none" strike="noStrike" cap="none">
              <a:solidFill>
                <a:schemeClr val="dk1"/>
              </a:solidFill>
              <a:latin typeface="Calibri"/>
              <a:ea typeface="Calibri"/>
              <a:cs typeface="Calibri"/>
            </a:endParaRPr>
          </a:p>
        </p:txBody>
      </p:sp>
      <p:sp>
        <p:nvSpPr>
          <p:cNvPr id="439" name="Google Shape;439;p52"/>
          <p:cNvSpPr txBox="1"/>
          <p:nvPr/>
        </p:nvSpPr>
        <p:spPr bwMode="auto">
          <a:xfrm>
            <a:off x="1924913" y="2007938"/>
            <a:ext cx="324225" cy="535275"/>
          </a:xfrm>
          <a:prstGeom prst="rect">
            <a:avLst/>
          </a:prstGeom>
          <a:noFill/>
          <a:ln>
            <a:noFill/>
          </a:ln>
        </p:spPr>
        <p:txBody>
          <a:bodyPr spcFirstLastPara="1" wrap="square" lIns="68575" tIns="68575" rIns="68575" bIns="68575" anchor="t" anchorCtr="0">
            <a:noAutofit/>
          </a:bodyPr>
          <a:lstStyle/>
          <a:p>
            <a:pPr marL="0" marR="0" lvl="0" indent="0" algn="l">
              <a:lnSpc>
                <a:spcPct val="100000"/>
              </a:lnSpc>
              <a:spcBef>
                <a:spcPts val="0"/>
              </a:spcBef>
              <a:spcAft>
                <a:spcPts val="0"/>
              </a:spcAft>
              <a:buClr>
                <a:schemeClr val="dk1"/>
              </a:buClr>
              <a:buSzPts val="1900"/>
              <a:buFont typeface="Calibri"/>
              <a:buNone/>
              <a:defRPr/>
            </a:pPr>
            <a:r>
              <a:rPr lang="en-GB" sz="1900" b="1" i="0" u="none" strike="noStrike" cap="none">
                <a:solidFill>
                  <a:schemeClr val="dk1"/>
                </a:solidFill>
                <a:latin typeface="Calibri"/>
                <a:ea typeface="Calibri"/>
                <a:cs typeface="Calibri"/>
              </a:rPr>
              <a:t>…</a:t>
            </a:r>
            <a:endParaRPr sz="1900" b="1" i="0" u="none" strike="noStrike" cap="none">
              <a:solidFill>
                <a:schemeClr val="dk1"/>
              </a:solidFill>
              <a:latin typeface="Calibri"/>
              <a:ea typeface="Calibri"/>
              <a:cs typeface="Calibri"/>
            </a:endParaRPr>
          </a:p>
        </p:txBody>
      </p:sp>
      <p:sp>
        <p:nvSpPr>
          <p:cNvPr id="440" name="Google Shape;440;p52"/>
          <p:cNvSpPr txBox="1"/>
          <p:nvPr/>
        </p:nvSpPr>
        <p:spPr bwMode="auto">
          <a:xfrm>
            <a:off x="457200" y="929213"/>
            <a:ext cx="2432700" cy="379350"/>
          </a:xfrm>
          <a:prstGeom prst="rect">
            <a:avLst/>
          </a:prstGeom>
          <a:noFill/>
          <a:ln>
            <a:noFill/>
          </a:ln>
        </p:spPr>
        <p:txBody>
          <a:bodyPr spcFirstLastPara="1" wrap="square" lIns="68575" tIns="68575" rIns="68575" bIns="68575" anchor="ctr" anchorCtr="0">
            <a:noAutofit/>
          </a:bodyPr>
          <a:lstStyle/>
          <a:p>
            <a:pPr marL="0" marR="0" lvl="0" indent="0" algn="l">
              <a:lnSpc>
                <a:spcPct val="100000"/>
              </a:lnSpc>
              <a:spcBef>
                <a:spcPts val="0"/>
              </a:spcBef>
              <a:spcAft>
                <a:spcPts val="0"/>
              </a:spcAft>
              <a:buClr>
                <a:schemeClr val="dk1"/>
              </a:buClr>
              <a:buSzPts val="2400"/>
              <a:buFont typeface="Calibri"/>
              <a:buNone/>
              <a:defRPr/>
            </a:pPr>
            <a:r>
              <a:rPr lang="en-GB" sz="2400" b="1" i="0" u="none" strike="noStrike" cap="none">
                <a:solidFill>
                  <a:schemeClr val="dk1"/>
                </a:solidFill>
                <a:latin typeface="Calibri"/>
                <a:ea typeface="Calibri"/>
                <a:cs typeface="Calibri"/>
              </a:rPr>
              <a:t>Stack Elements</a:t>
            </a:r>
            <a:endParaRPr sz="2400" b="1" i="0" u="none" strike="noStrike" cap="none">
              <a:solidFill>
                <a:schemeClr val="dk1"/>
              </a:solidFill>
              <a:latin typeface="Calibri"/>
              <a:ea typeface="Calibri"/>
              <a:cs typeface="Calibri"/>
            </a:endParaRPr>
          </a:p>
        </p:txBody>
      </p:sp>
      <p:sp>
        <p:nvSpPr>
          <p:cNvPr id="441" name="Google Shape;441;p52"/>
          <p:cNvSpPr txBox="1"/>
          <p:nvPr/>
        </p:nvSpPr>
        <p:spPr bwMode="auto">
          <a:xfrm>
            <a:off x="6205969" y="929213"/>
            <a:ext cx="1922175" cy="379350"/>
          </a:xfrm>
          <a:prstGeom prst="rect">
            <a:avLst/>
          </a:prstGeom>
          <a:noFill/>
          <a:ln>
            <a:noFill/>
          </a:ln>
        </p:spPr>
        <p:txBody>
          <a:bodyPr spcFirstLastPara="1" wrap="square" lIns="68575" tIns="68575" rIns="68575" bIns="68575" anchor="ctr" anchorCtr="0">
            <a:noAutofit/>
          </a:bodyPr>
          <a:lstStyle/>
          <a:p>
            <a:pPr marL="0" marR="0" lvl="0" indent="0" algn="ctr">
              <a:lnSpc>
                <a:spcPct val="100000"/>
              </a:lnSpc>
              <a:spcBef>
                <a:spcPts val="0"/>
              </a:spcBef>
              <a:spcAft>
                <a:spcPts val="0"/>
              </a:spcAft>
              <a:buClr>
                <a:schemeClr val="dk1"/>
              </a:buClr>
              <a:buSzPts val="2400"/>
              <a:buFont typeface="Calibri"/>
              <a:buNone/>
              <a:defRPr/>
            </a:pPr>
            <a:r>
              <a:rPr lang="en-GB" sz="2400" b="1" i="0" u="none" strike="noStrike" cap="none">
                <a:solidFill>
                  <a:schemeClr val="dk1"/>
                </a:solidFill>
                <a:latin typeface="Calibri"/>
                <a:ea typeface="Calibri"/>
                <a:cs typeface="Calibri"/>
              </a:rPr>
              <a:t>Tasks</a:t>
            </a:r>
            <a:endParaRPr sz="2400" b="1" i="0" u="none" strike="noStrike" cap="none">
              <a:solidFill>
                <a:schemeClr val="dk1"/>
              </a:solidFill>
              <a:latin typeface="Calibri"/>
              <a:ea typeface="Calibri"/>
              <a:cs typeface="Calibri"/>
            </a:endParaRPr>
          </a:p>
        </p:txBody>
      </p:sp>
      <p:sp>
        <p:nvSpPr>
          <p:cNvPr id="442" name="Google Shape;442;p52"/>
          <p:cNvSpPr/>
          <p:nvPr/>
        </p:nvSpPr>
        <p:spPr bwMode="auto">
          <a:xfrm>
            <a:off x="5618475" y="1884525"/>
            <a:ext cx="3312909" cy="2187900"/>
          </a:xfrm>
          <a:prstGeom prst="rect">
            <a:avLst/>
          </a:prstGeom>
          <a:noFill/>
          <a:ln w="76200" cap="flat" cmpd="sng">
            <a:solidFill>
              <a:srgbClr val="6AA84F"/>
            </a:solidFill>
            <a:prstDash val="solid"/>
            <a:round/>
            <a:headEnd type="none" w="sm" len="sm"/>
            <a:tailEnd type="none" w="sm" len="sm"/>
          </a:ln>
        </p:spPr>
        <p:txBody>
          <a:bodyPr spcFirstLastPara="1" wrap="square" lIns="68575" tIns="68575" rIns="68575" bIns="68575" anchor="ctr" anchorCtr="0">
            <a:noAutofit/>
          </a:bodyPr>
          <a:lstStyle/>
          <a:p>
            <a:pPr marL="0" marR="0" lvl="0" indent="0" algn="ctr">
              <a:lnSpc>
                <a:spcPct val="100000"/>
              </a:lnSpc>
              <a:spcBef>
                <a:spcPts val="0"/>
              </a:spcBef>
              <a:spcAft>
                <a:spcPts val="0"/>
              </a:spcAft>
              <a:buClr>
                <a:srgbClr val="1C28CB"/>
              </a:buClr>
              <a:buSzPts val="4800"/>
              <a:buFont typeface="Arial"/>
              <a:buNone/>
              <a:defRPr/>
            </a:pPr>
            <a:endParaRPr sz="4800" b="0" i="0" u="none" strike="noStrike" cap="none">
              <a:solidFill>
                <a:srgbClr val="38761D"/>
              </a:solidFill>
              <a:latin typeface="Calibri"/>
              <a:ea typeface="Calibri"/>
              <a:cs typeface="Calibri"/>
            </a:endParaRPr>
          </a:p>
        </p:txBody>
      </p:sp>
      <p:sp>
        <p:nvSpPr>
          <p:cNvPr id="443" name="Google Shape;443;p52"/>
          <p:cNvSpPr/>
          <p:nvPr/>
        </p:nvSpPr>
        <p:spPr bwMode="auto">
          <a:xfrm>
            <a:off x="2136750" y="1809844"/>
            <a:ext cx="672525" cy="892575"/>
          </a:xfrm>
          <a:prstGeom prst="rect">
            <a:avLst/>
          </a:prstGeom>
          <a:noFill/>
          <a:ln w="76200" cap="flat" cmpd="sng">
            <a:solidFill>
              <a:srgbClr val="38761D"/>
            </a:solidFill>
            <a:prstDash val="solid"/>
            <a:round/>
            <a:headEnd type="none" w="sm" len="sm"/>
            <a:tailEnd type="none" w="sm" len="sm"/>
          </a:ln>
        </p:spPr>
        <p:txBody>
          <a:bodyPr spcFirstLastPara="1" wrap="square" lIns="68575" tIns="68575" rIns="68575" bIns="68575" anchor="ctr" anchorCtr="0">
            <a:noAutofit/>
          </a:bodyPr>
          <a:lstStyle/>
          <a:p>
            <a:pPr marL="0" marR="0" lvl="0" indent="0" algn="ctr">
              <a:lnSpc>
                <a:spcPct val="100000"/>
              </a:lnSpc>
              <a:spcBef>
                <a:spcPts val="0"/>
              </a:spcBef>
              <a:spcAft>
                <a:spcPts val="0"/>
              </a:spcAft>
              <a:buClr>
                <a:srgbClr val="1C28CB"/>
              </a:buClr>
              <a:buSzPts val="4800"/>
              <a:buFont typeface="Arial"/>
              <a:buNone/>
              <a:defRPr/>
            </a:pPr>
            <a:endParaRPr sz="4800" b="0" i="0" u="none" strike="noStrike" cap="none">
              <a:solidFill>
                <a:srgbClr val="6AA84F"/>
              </a:solidFill>
              <a:latin typeface="Calibri"/>
              <a:ea typeface="Calibri"/>
              <a:cs typeface="Calibri"/>
            </a:endParaRPr>
          </a:p>
        </p:txBody>
      </p:sp>
      <p:sp>
        <p:nvSpPr>
          <p:cNvPr id="444" name="Google Shape;444;p52"/>
          <p:cNvSpPr txBox="1"/>
          <p:nvPr/>
        </p:nvSpPr>
        <p:spPr bwMode="auto">
          <a:xfrm>
            <a:off x="6290457" y="222178"/>
            <a:ext cx="2680856" cy="379350"/>
          </a:xfrm>
          <a:prstGeom prst="rect">
            <a:avLst/>
          </a:prstGeom>
          <a:noFill/>
          <a:ln>
            <a:noFill/>
          </a:ln>
        </p:spPr>
        <p:txBody>
          <a:bodyPr spcFirstLastPara="1" wrap="square" lIns="68575" tIns="68575" rIns="68575" bIns="68575" anchor="ctr" anchorCtr="0">
            <a:noAutofit/>
          </a:bodyPr>
          <a:lstStyle/>
          <a:p>
            <a:pPr marL="0" marR="0" lvl="0" indent="0" algn="r">
              <a:lnSpc>
                <a:spcPct val="100000"/>
              </a:lnSpc>
              <a:spcBef>
                <a:spcPts val="0"/>
              </a:spcBef>
              <a:spcAft>
                <a:spcPts val="0"/>
              </a:spcAft>
              <a:buClr>
                <a:srgbClr val="6AA84F"/>
              </a:buClr>
              <a:buSzPts val="2400"/>
              <a:buFont typeface="Calibri"/>
              <a:buNone/>
              <a:defRPr/>
            </a:pPr>
            <a:r>
              <a:rPr lang="en-GB" sz="2400" b="1" i="0" u="none" strike="noStrike" cap="none">
                <a:solidFill>
                  <a:srgbClr val="6AA84F"/>
                </a:solidFill>
                <a:latin typeface="Calibri"/>
                <a:ea typeface="Calibri"/>
                <a:cs typeface="Calibri"/>
              </a:rPr>
              <a:t>2: Lighthouse</a:t>
            </a:r>
            <a:endParaRPr sz="2400" b="1" i="0" u="none" strike="noStrike" cap="none">
              <a:solidFill>
                <a:srgbClr val="6AA84F"/>
              </a:solidFill>
              <a:latin typeface="Calibri"/>
              <a:ea typeface="Calibri"/>
              <a:cs typeface="Calibri"/>
            </a:endParaRPr>
          </a:p>
        </p:txBody>
      </p:sp>
      <p:sp>
        <p:nvSpPr>
          <p:cNvPr id="445" name="Google Shape;445;p52"/>
          <p:cNvSpPr txBox="1"/>
          <p:nvPr/>
        </p:nvSpPr>
        <p:spPr bwMode="auto">
          <a:xfrm>
            <a:off x="336750" y="4172719"/>
            <a:ext cx="2512575" cy="738641"/>
          </a:xfrm>
          <a:prstGeom prst="rect">
            <a:avLst/>
          </a:prstGeom>
          <a:noFill/>
          <a:ln>
            <a:noFill/>
          </a:ln>
        </p:spPr>
        <p:txBody>
          <a:bodyPr spcFirstLastPara="1" wrap="square" lIns="68575" tIns="68575" rIns="68575" bIns="68575" anchor="t" anchorCtr="0">
            <a:spAutoFit/>
          </a:bodyPr>
          <a:lstStyle/>
          <a:p>
            <a:pPr marL="0" marR="0" lvl="0" indent="0" algn="ctr">
              <a:lnSpc>
                <a:spcPct val="100000"/>
              </a:lnSpc>
              <a:spcBef>
                <a:spcPts val="0"/>
              </a:spcBef>
              <a:spcAft>
                <a:spcPts val="0"/>
              </a:spcAft>
              <a:buClr>
                <a:schemeClr val="dk1"/>
              </a:buClr>
              <a:buSzPts val="2000"/>
              <a:buFont typeface="Calibri"/>
              <a:buNone/>
              <a:defRPr/>
            </a:pPr>
            <a:r>
              <a:rPr lang="en-GB" sz="2000" b="0" i="1" u="none" strike="noStrike" cap="none">
                <a:solidFill>
                  <a:schemeClr val="dk1"/>
                </a:solidFill>
                <a:latin typeface="Calibri"/>
                <a:ea typeface="Calibri"/>
                <a:cs typeface="Calibri"/>
              </a:rPr>
              <a:t>Different instruments for different purposes</a:t>
            </a:r>
            <a:endParaRPr sz="2000" b="0" i="1" u="none" strike="noStrike" cap="none">
              <a:solidFill>
                <a:schemeClr val="dk1"/>
              </a:solidFill>
              <a:latin typeface="Calibri"/>
              <a:ea typeface="Calibri"/>
              <a:cs typeface="Calibri"/>
            </a:endParaRPr>
          </a:p>
        </p:txBody>
      </p:sp>
      <p:sp>
        <p:nvSpPr>
          <p:cNvPr id="446" name="Google Shape;446;p52"/>
          <p:cNvSpPr/>
          <p:nvPr/>
        </p:nvSpPr>
        <p:spPr bwMode="auto">
          <a:xfrm>
            <a:off x="3564880" y="3090119"/>
            <a:ext cx="1892700" cy="357300"/>
          </a:xfrm>
          <a:prstGeom prst="rect">
            <a:avLst/>
          </a:prstGeom>
          <a:solidFill>
            <a:srgbClr val="FCE5CD"/>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marR="0" lvl="0" indent="0" algn="ctr">
              <a:lnSpc>
                <a:spcPct val="100000"/>
              </a:lnSpc>
              <a:spcBef>
                <a:spcPts val="0"/>
              </a:spcBef>
              <a:spcAft>
                <a:spcPts val="0"/>
              </a:spcAft>
              <a:buClr>
                <a:schemeClr val="dk1"/>
              </a:buClr>
              <a:buSzPts val="1700"/>
              <a:buFont typeface="Calibri"/>
              <a:buNone/>
              <a:defRPr/>
            </a:pPr>
            <a:r>
              <a:rPr lang="en-GB" sz="1700" b="0" i="0" u="none" strike="noStrike" cap="none">
                <a:solidFill>
                  <a:schemeClr val="dk1"/>
                </a:solidFill>
                <a:latin typeface="Calibri"/>
                <a:ea typeface="Calibri"/>
                <a:cs typeface="Calibri"/>
              </a:rPr>
              <a:t>Mathematicians</a:t>
            </a:r>
            <a:endParaRPr sz="1700" b="0" i="0" u="none" strike="noStrike" cap="none">
              <a:solidFill>
                <a:schemeClr val="dk1"/>
              </a:solidFill>
              <a:latin typeface="Calibri"/>
              <a:ea typeface="Calibri"/>
              <a:cs typeface="Calibri"/>
            </a:endParaRPr>
          </a:p>
        </p:txBody>
      </p:sp>
      <p:sp>
        <p:nvSpPr>
          <p:cNvPr id="447" name="Google Shape;447;p52"/>
          <p:cNvSpPr/>
          <p:nvPr/>
        </p:nvSpPr>
        <p:spPr bwMode="auto">
          <a:xfrm>
            <a:off x="3564880" y="1755935"/>
            <a:ext cx="1892700" cy="357300"/>
          </a:xfrm>
          <a:prstGeom prst="rect">
            <a:avLst/>
          </a:prstGeom>
          <a:solidFill>
            <a:srgbClr val="CFE2F3"/>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marR="0" lvl="0" indent="0" algn="ctr">
              <a:lnSpc>
                <a:spcPct val="100000"/>
              </a:lnSpc>
              <a:spcBef>
                <a:spcPts val="0"/>
              </a:spcBef>
              <a:spcAft>
                <a:spcPts val="0"/>
              </a:spcAft>
              <a:buClr>
                <a:schemeClr val="dk1"/>
              </a:buClr>
              <a:buSzPts val="1700"/>
              <a:buFont typeface="Calibri"/>
              <a:buNone/>
              <a:defRPr/>
            </a:pPr>
            <a:r>
              <a:rPr lang="en-GB" sz="1700" b="0" i="0" u="none" strike="noStrike" cap="none">
                <a:solidFill>
                  <a:schemeClr val="dk1"/>
                </a:solidFill>
                <a:latin typeface="Calibri"/>
                <a:ea typeface="Calibri"/>
                <a:cs typeface="Calibri"/>
              </a:rPr>
              <a:t>Domain Scientists</a:t>
            </a:r>
            <a:endParaRPr sz="1700" b="0" i="0" u="none" strike="noStrike" cap="none">
              <a:solidFill>
                <a:schemeClr val="dk1"/>
              </a:solidFill>
              <a:latin typeface="Calibri"/>
              <a:ea typeface="Calibri"/>
              <a:cs typeface="Calibri"/>
            </a:endParaRPr>
          </a:p>
        </p:txBody>
      </p:sp>
      <p:sp>
        <p:nvSpPr>
          <p:cNvPr id="448" name="Google Shape;448;p52"/>
          <p:cNvSpPr/>
          <p:nvPr/>
        </p:nvSpPr>
        <p:spPr bwMode="auto">
          <a:xfrm>
            <a:off x="3564880" y="2645391"/>
            <a:ext cx="1892700" cy="357300"/>
          </a:xfrm>
          <a:prstGeom prst="rect">
            <a:avLst/>
          </a:prstGeom>
          <a:solidFill>
            <a:srgbClr val="EAD1DC"/>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marR="0" lvl="0" indent="0" algn="ctr">
              <a:lnSpc>
                <a:spcPct val="100000"/>
              </a:lnSpc>
              <a:spcBef>
                <a:spcPts val="0"/>
              </a:spcBef>
              <a:spcAft>
                <a:spcPts val="0"/>
              </a:spcAft>
              <a:buClr>
                <a:schemeClr val="dk1"/>
              </a:buClr>
              <a:buSzPts val="1700"/>
              <a:buFont typeface="Calibri"/>
              <a:buNone/>
              <a:defRPr/>
            </a:pPr>
            <a:r>
              <a:rPr lang="en-GB" sz="1700" b="0" i="0" u="none" strike="noStrike" cap="none">
                <a:solidFill>
                  <a:schemeClr val="dk1"/>
                </a:solidFill>
                <a:latin typeface="Calibri"/>
                <a:ea typeface="Calibri"/>
                <a:cs typeface="Calibri"/>
              </a:rPr>
              <a:t>HPC support/devel.</a:t>
            </a:r>
            <a:endParaRPr sz="1700" b="0" i="0" u="none" strike="noStrike" cap="none">
              <a:solidFill>
                <a:schemeClr val="dk1"/>
              </a:solidFill>
              <a:latin typeface="Calibri"/>
              <a:ea typeface="Calibri"/>
              <a:cs typeface="Calibri"/>
            </a:endParaRPr>
          </a:p>
        </p:txBody>
      </p:sp>
      <p:sp>
        <p:nvSpPr>
          <p:cNvPr id="449" name="Google Shape;449;p52"/>
          <p:cNvSpPr/>
          <p:nvPr/>
        </p:nvSpPr>
        <p:spPr bwMode="auto">
          <a:xfrm>
            <a:off x="3564880" y="1311206"/>
            <a:ext cx="1892700" cy="357300"/>
          </a:xfrm>
          <a:prstGeom prst="rect">
            <a:avLst/>
          </a:prstGeom>
          <a:solidFill>
            <a:srgbClr val="D0E0E3"/>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marR="0" lvl="0" indent="0" algn="ctr">
              <a:lnSpc>
                <a:spcPct val="100000"/>
              </a:lnSpc>
              <a:spcBef>
                <a:spcPts val="0"/>
              </a:spcBef>
              <a:spcAft>
                <a:spcPts val="0"/>
              </a:spcAft>
              <a:buClr>
                <a:schemeClr val="dk1"/>
              </a:buClr>
              <a:buSzPts val="1700"/>
              <a:buFont typeface="Calibri"/>
              <a:buNone/>
              <a:defRPr/>
            </a:pPr>
            <a:r>
              <a:rPr lang="en-GB" sz="1700" b="0" i="0" u="none" strike="noStrike" cap="none">
                <a:solidFill>
                  <a:schemeClr val="dk1"/>
                </a:solidFill>
                <a:latin typeface="Calibri"/>
                <a:ea typeface="Calibri"/>
                <a:cs typeface="Calibri"/>
              </a:rPr>
              <a:t>End Users</a:t>
            </a:r>
            <a:endParaRPr sz="1700" b="0" i="0" u="none" strike="noStrike" cap="none">
              <a:solidFill>
                <a:schemeClr val="dk1"/>
              </a:solidFill>
              <a:latin typeface="Calibri"/>
              <a:ea typeface="Calibri"/>
              <a:cs typeface="Calibri"/>
            </a:endParaRPr>
          </a:p>
        </p:txBody>
      </p:sp>
      <p:sp>
        <p:nvSpPr>
          <p:cNvPr id="450" name="Google Shape;450;p52"/>
          <p:cNvSpPr/>
          <p:nvPr/>
        </p:nvSpPr>
        <p:spPr bwMode="auto">
          <a:xfrm>
            <a:off x="3564880" y="2200663"/>
            <a:ext cx="1892700" cy="357300"/>
          </a:xfrm>
          <a:prstGeom prst="rect">
            <a:avLst/>
          </a:prstGeom>
          <a:solidFill>
            <a:srgbClr val="D9D2E9"/>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marR="0" lvl="0" indent="0" algn="ctr">
              <a:lnSpc>
                <a:spcPct val="100000"/>
              </a:lnSpc>
              <a:spcBef>
                <a:spcPts val="0"/>
              </a:spcBef>
              <a:spcAft>
                <a:spcPts val="0"/>
              </a:spcAft>
              <a:buClr>
                <a:schemeClr val="dk1"/>
              </a:buClr>
              <a:buSzPts val="1700"/>
              <a:buFont typeface="Calibri"/>
              <a:buNone/>
              <a:defRPr/>
            </a:pPr>
            <a:r>
              <a:rPr lang="en-GB" sz="1700" b="0" i="0" u="none" strike="noStrike" cap="none">
                <a:solidFill>
                  <a:schemeClr val="dk1"/>
                </a:solidFill>
                <a:latin typeface="Calibri"/>
                <a:ea typeface="Calibri"/>
                <a:cs typeface="Calibri"/>
              </a:rPr>
              <a:t>RSE</a:t>
            </a:r>
            <a:endParaRPr sz="1700" b="0" i="0" u="none" strike="noStrike" cap="none">
              <a:solidFill>
                <a:schemeClr val="dk1"/>
              </a:solidFill>
              <a:latin typeface="Calibri"/>
              <a:ea typeface="Calibri"/>
              <a:cs typeface="Calibri"/>
            </a:endParaRPr>
          </a:p>
        </p:txBody>
      </p:sp>
      <p:sp>
        <p:nvSpPr>
          <p:cNvPr id="451" name="Google Shape;451;p52"/>
          <p:cNvSpPr/>
          <p:nvPr/>
        </p:nvSpPr>
        <p:spPr bwMode="auto">
          <a:xfrm>
            <a:off x="3564880" y="3979575"/>
            <a:ext cx="1892700" cy="357300"/>
          </a:xfrm>
          <a:prstGeom prst="rect">
            <a:avLst/>
          </a:prstGeom>
          <a:solidFill>
            <a:srgbClr val="D9D9D9"/>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marR="0" lvl="0" indent="0" algn="ctr">
              <a:lnSpc>
                <a:spcPct val="100000"/>
              </a:lnSpc>
              <a:spcBef>
                <a:spcPts val="0"/>
              </a:spcBef>
              <a:spcAft>
                <a:spcPts val="0"/>
              </a:spcAft>
              <a:buClr>
                <a:schemeClr val="dk1"/>
              </a:buClr>
              <a:buSzPts val="1700"/>
              <a:buFont typeface="Calibri"/>
              <a:buNone/>
              <a:defRPr/>
            </a:pPr>
            <a:r>
              <a:rPr lang="en-GB" sz="1700" b="0" i="0" u="none" strike="noStrike" cap="none">
                <a:solidFill>
                  <a:schemeClr val="dk1"/>
                </a:solidFill>
                <a:latin typeface="Calibri"/>
                <a:ea typeface="Calibri"/>
                <a:cs typeface="Calibri"/>
              </a:rPr>
              <a:t>SW/HW developers</a:t>
            </a:r>
            <a:endParaRPr sz="1700" b="0" i="0" u="none" strike="noStrike" cap="none">
              <a:solidFill>
                <a:schemeClr val="dk1"/>
              </a:solidFill>
              <a:latin typeface="Calibri"/>
              <a:ea typeface="Calibri"/>
              <a:cs typeface="Calibri"/>
            </a:endParaRPr>
          </a:p>
        </p:txBody>
      </p:sp>
      <p:sp>
        <p:nvSpPr>
          <p:cNvPr id="452" name="Google Shape;452;p52"/>
          <p:cNvSpPr/>
          <p:nvPr/>
        </p:nvSpPr>
        <p:spPr bwMode="auto">
          <a:xfrm>
            <a:off x="3564880" y="3534848"/>
            <a:ext cx="1892700" cy="357300"/>
          </a:xfrm>
          <a:prstGeom prst="rect">
            <a:avLst/>
          </a:prstGeom>
          <a:solidFill>
            <a:srgbClr val="F9CB9C"/>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marR="0" lvl="0" indent="0" algn="ctr">
              <a:lnSpc>
                <a:spcPct val="100000"/>
              </a:lnSpc>
              <a:spcBef>
                <a:spcPts val="0"/>
              </a:spcBef>
              <a:spcAft>
                <a:spcPts val="0"/>
              </a:spcAft>
              <a:buClr>
                <a:schemeClr val="dk1"/>
              </a:buClr>
              <a:buSzPts val="1700"/>
              <a:buFont typeface="Calibri"/>
              <a:buNone/>
              <a:defRPr/>
            </a:pPr>
            <a:r>
              <a:rPr lang="en-GB" sz="1700" b="0" i="0" u="none" strike="noStrike" cap="none">
                <a:solidFill>
                  <a:schemeClr val="dk1"/>
                </a:solidFill>
                <a:latin typeface="Calibri"/>
                <a:ea typeface="Calibri"/>
                <a:cs typeface="Calibri"/>
              </a:rPr>
              <a:t>Computer scient.</a:t>
            </a:r>
            <a:endParaRPr sz="1700" b="0" i="0" u="none" strike="noStrike" cap="none">
              <a:solidFill>
                <a:schemeClr val="dk1"/>
              </a:solidFill>
              <a:latin typeface="Calibri"/>
              <a:ea typeface="Calibri"/>
              <a:cs typeface="Calibri"/>
            </a:endParaRPr>
          </a:p>
        </p:txBody>
      </p:sp>
      <p:sp>
        <p:nvSpPr>
          <p:cNvPr id="453" name="Google Shape;453;p52"/>
          <p:cNvSpPr/>
          <p:nvPr/>
        </p:nvSpPr>
        <p:spPr bwMode="auto">
          <a:xfrm>
            <a:off x="3455100" y="1504950"/>
            <a:ext cx="2063700" cy="2390858"/>
          </a:xfrm>
          <a:prstGeom prst="rect">
            <a:avLst/>
          </a:prstGeom>
          <a:noFill/>
          <a:ln w="76200" cap="flat" cmpd="sng">
            <a:solidFill>
              <a:srgbClr val="6AA84F"/>
            </a:solidFill>
            <a:prstDash val="solid"/>
            <a:round/>
            <a:headEnd type="none" w="sm" len="sm"/>
            <a:tailEnd type="none" w="sm" len="sm"/>
          </a:ln>
        </p:spPr>
        <p:txBody>
          <a:bodyPr spcFirstLastPara="1" wrap="square" lIns="68575" tIns="68575" rIns="68575" bIns="68575" anchor="ctr" anchorCtr="0">
            <a:noAutofit/>
          </a:bodyPr>
          <a:lstStyle/>
          <a:p>
            <a:pPr marL="0" marR="0" lvl="0" indent="0" algn="ctr">
              <a:lnSpc>
                <a:spcPct val="100000"/>
              </a:lnSpc>
              <a:spcBef>
                <a:spcPts val="0"/>
              </a:spcBef>
              <a:spcAft>
                <a:spcPts val="0"/>
              </a:spcAft>
              <a:buClr>
                <a:srgbClr val="1C28CB"/>
              </a:buClr>
              <a:buSzPts val="4800"/>
              <a:buFont typeface="Arial"/>
              <a:buNone/>
              <a:defRPr/>
            </a:pPr>
            <a:endParaRPr sz="4800" b="0" i="0" u="none" strike="noStrike" cap="none">
              <a:solidFill>
                <a:srgbClr val="38761D"/>
              </a:solidFill>
              <a:latin typeface="Calibri"/>
              <a:ea typeface="Calibri"/>
              <a:cs typeface="Calibri"/>
            </a:endParaRPr>
          </a:p>
        </p:txBody>
      </p:sp>
      <p:sp>
        <p:nvSpPr>
          <p:cNvPr id="454" name="Google Shape;454;p52"/>
          <p:cNvSpPr/>
          <p:nvPr/>
        </p:nvSpPr>
        <p:spPr bwMode="auto">
          <a:xfrm>
            <a:off x="315469" y="1795889"/>
            <a:ext cx="1649615" cy="1765560"/>
          </a:xfrm>
          <a:prstGeom prst="rect">
            <a:avLst/>
          </a:prstGeom>
          <a:noFill/>
          <a:ln w="76200" cap="flat" cmpd="sng">
            <a:solidFill>
              <a:srgbClr val="38761D"/>
            </a:solidFill>
            <a:prstDash val="solid"/>
            <a:round/>
            <a:headEnd type="none" w="sm" len="sm"/>
            <a:tailEnd type="none" w="sm" len="sm"/>
          </a:ln>
        </p:spPr>
        <p:txBody>
          <a:bodyPr spcFirstLastPara="1" wrap="square" lIns="68575" tIns="68575" rIns="68575" bIns="68575" anchor="ctr" anchorCtr="0">
            <a:noAutofit/>
          </a:bodyPr>
          <a:lstStyle/>
          <a:p>
            <a:pPr marL="0" marR="0" lvl="0" indent="0" algn="ctr">
              <a:lnSpc>
                <a:spcPct val="100000"/>
              </a:lnSpc>
              <a:spcBef>
                <a:spcPts val="0"/>
              </a:spcBef>
              <a:spcAft>
                <a:spcPts val="0"/>
              </a:spcAft>
              <a:buClr>
                <a:srgbClr val="1C28CB"/>
              </a:buClr>
              <a:buSzPts val="4800"/>
              <a:buFont typeface="Arial"/>
              <a:buNone/>
              <a:defRPr/>
            </a:pPr>
            <a:endParaRPr sz="4800" b="0" i="0" u="none" strike="noStrike" cap="none">
              <a:solidFill>
                <a:srgbClr val="6AA84F"/>
              </a:solidFill>
              <a:latin typeface="Calibri"/>
              <a:ea typeface="Calibri"/>
              <a:cs typeface="Calibri"/>
            </a:endParaRPr>
          </a:p>
        </p:txBody>
      </p:sp>
      <p:sp>
        <p:nvSpPr>
          <p:cNvPr id="455" name="Google Shape;455;p52"/>
          <p:cNvSpPr txBox="1">
            <a:spLocks noGrp="1"/>
          </p:cNvSpPr>
          <p:nvPr>
            <p:ph type="title"/>
          </p:nvPr>
        </p:nvSpPr>
        <p:spPr bwMode="auto">
          <a:xfrm>
            <a:off x="628650" y="273844"/>
            <a:ext cx="7886700" cy="588131"/>
          </a:xfrm>
          <a:prstGeom prst="rect">
            <a:avLst/>
          </a:prstGeom>
          <a:noFill/>
          <a:ln>
            <a:noFill/>
          </a:ln>
        </p:spPr>
        <p:txBody>
          <a:bodyPr spcFirstLastPara="1" wrap="square" lIns="68575" tIns="34275" rIns="68575" bIns="34275" anchor="ctr" anchorCtr="0">
            <a:noAutofit/>
          </a:bodyPr>
          <a:lstStyle/>
          <a:p>
            <a:pPr marL="0" lvl="0" indent="0" algn="l">
              <a:lnSpc>
                <a:spcPct val="90000"/>
              </a:lnSpc>
              <a:spcBef>
                <a:spcPts val="0"/>
              </a:spcBef>
              <a:spcAft>
                <a:spcPts val="0"/>
              </a:spcAft>
              <a:buClr>
                <a:schemeClr val="dk1"/>
              </a:buClr>
              <a:buSzPts val="3600"/>
              <a:buFont typeface="Play"/>
              <a:buNone/>
              <a:defRPr/>
            </a:pPr>
            <a:r>
              <a:rPr lang="en-GB"/>
              <a:t>RIAG consultation proposal</a:t>
            </a:r>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0">
  <p:cSld name="">
    <p:spTree>
      <p:nvGrpSpPr>
        <p:cNvPr id="1" name=""/>
        <p:cNvGrpSpPr/>
        <p:nvPr/>
      </p:nvGrpSpPr>
      <p:grpSpPr bwMode="auto">
        <a:xfrm>
          <a:off x="0" y="0"/>
          <a:ext cx="0" cy="0"/>
          <a:chOff x="0" y="0"/>
          <a:chExt cx="0" cy="0"/>
        </a:xfrm>
      </p:grpSpPr>
      <p:sp>
        <p:nvSpPr>
          <p:cNvPr id="460" name="Google Shape;460;p53"/>
          <p:cNvSpPr/>
          <p:nvPr/>
        </p:nvSpPr>
        <p:spPr bwMode="auto">
          <a:xfrm>
            <a:off x="3564880" y="3090119"/>
            <a:ext cx="1892700" cy="357300"/>
          </a:xfrm>
          <a:prstGeom prst="rect">
            <a:avLst/>
          </a:prstGeom>
          <a:solidFill>
            <a:srgbClr val="FCE5CD"/>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marR="0" lvl="0" indent="0" algn="ctr">
              <a:lnSpc>
                <a:spcPct val="100000"/>
              </a:lnSpc>
              <a:spcBef>
                <a:spcPts val="0"/>
              </a:spcBef>
              <a:spcAft>
                <a:spcPts val="0"/>
              </a:spcAft>
              <a:buClr>
                <a:schemeClr val="dk1"/>
              </a:buClr>
              <a:buSzPts val="1700"/>
              <a:buFont typeface="Calibri"/>
              <a:buNone/>
              <a:defRPr/>
            </a:pPr>
            <a:r>
              <a:rPr lang="en-GB" sz="1700" b="0" i="0" u="none" strike="noStrike" cap="none">
                <a:solidFill>
                  <a:schemeClr val="dk1"/>
                </a:solidFill>
                <a:latin typeface="Calibri"/>
                <a:ea typeface="Calibri"/>
                <a:cs typeface="Calibri"/>
              </a:rPr>
              <a:t>Mathematicians</a:t>
            </a:r>
            <a:endParaRPr sz="1700" b="0" i="0" u="none" strike="noStrike" cap="none">
              <a:solidFill>
                <a:schemeClr val="dk1"/>
              </a:solidFill>
              <a:latin typeface="Calibri"/>
              <a:ea typeface="Calibri"/>
              <a:cs typeface="Calibri"/>
            </a:endParaRPr>
          </a:p>
        </p:txBody>
      </p:sp>
      <p:sp>
        <p:nvSpPr>
          <p:cNvPr id="461" name="Google Shape;461;p53"/>
          <p:cNvSpPr/>
          <p:nvPr/>
        </p:nvSpPr>
        <p:spPr bwMode="auto">
          <a:xfrm>
            <a:off x="3564880" y="1755935"/>
            <a:ext cx="1892700" cy="357300"/>
          </a:xfrm>
          <a:prstGeom prst="rect">
            <a:avLst/>
          </a:prstGeom>
          <a:solidFill>
            <a:srgbClr val="CFE2F3"/>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marR="0" lvl="0" indent="0" algn="ctr">
              <a:lnSpc>
                <a:spcPct val="100000"/>
              </a:lnSpc>
              <a:spcBef>
                <a:spcPts val="0"/>
              </a:spcBef>
              <a:spcAft>
                <a:spcPts val="0"/>
              </a:spcAft>
              <a:buClr>
                <a:schemeClr val="dk1"/>
              </a:buClr>
              <a:buSzPts val="1700"/>
              <a:buFont typeface="Calibri"/>
              <a:buNone/>
              <a:defRPr/>
            </a:pPr>
            <a:r>
              <a:rPr lang="en-GB" sz="1700" b="0" i="0" u="none" strike="noStrike" cap="none">
                <a:solidFill>
                  <a:schemeClr val="dk1"/>
                </a:solidFill>
                <a:latin typeface="Calibri"/>
                <a:ea typeface="Calibri"/>
                <a:cs typeface="Calibri"/>
              </a:rPr>
              <a:t>Domain Scientists</a:t>
            </a:r>
            <a:endParaRPr sz="1700" b="0" i="0" u="none" strike="noStrike" cap="none">
              <a:solidFill>
                <a:schemeClr val="dk1"/>
              </a:solidFill>
              <a:latin typeface="Calibri"/>
              <a:ea typeface="Calibri"/>
              <a:cs typeface="Calibri"/>
            </a:endParaRPr>
          </a:p>
        </p:txBody>
      </p:sp>
      <p:sp>
        <p:nvSpPr>
          <p:cNvPr id="462" name="Google Shape;462;p53"/>
          <p:cNvSpPr/>
          <p:nvPr/>
        </p:nvSpPr>
        <p:spPr bwMode="auto">
          <a:xfrm>
            <a:off x="3564880" y="2645391"/>
            <a:ext cx="1892700" cy="357300"/>
          </a:xfrm>
          <a:prstGeom prst="rect">
            <a:avLst/>
          </a:prstGeom>
          <a:solidFill>
            <a:srgbClr val="EAD1DC"/>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marR="0" lvl="0" indent="0" algn="ctr">
              <a:lnSpc>
                <a:spcPct val="100000"/>
              </a:lnSpc>
              <a:spcBef>
                <a:spcPts val="0"/>
              </a:spcBef>
              <a:spcAft>
                <a:spcPts val="0"/>
              </a:spcAft>
              <a:buClr>
                <a:schemeClr val="dk1"/>
              </a:buClr>
              <a:buSzPts val="1700"/>
              <a:buFont typeface="Calibri"/>
              <a:buNone/>
              <a:defRPr/>
            </a:pPr>
            <a:r>
              <a:rPr lang="en-GB" sz="1700" b="0" i="0" u="none" strike="noStrike" cap="none">
                <a:solidFill>
                  <a:schemeClr val="dk1"/>
                </a:solidFill>
                <a:latin typeface="Calibri"/>
                <a:ea typeface="Calibri"/>
                <a:cs typeface="Calibri"/>
              </a:rPr>
              <a:t>HPC support/devel.</a:t>
            </a:r>
            <a:endParaRPr sz="1700" b="0" i="0" u="none" strike="noStrike" cap="none">
              <a:solidFill>
                <a:schemeClr val="dk1"/>
              </a:solidFill>
              <a:latin typeface="Calibri"/>
              <a:ea typeface="Calibri"/>
              <a:cs typeface="Calibri"/>
            </a:endParaRPr>
          </a:p>
        </p:txBody>
      </p:sp>
      <p:sp>
        <p:nvSpPr>
          <p:cNvPr id="463" name="Google Shape;463;p53"/>
          <p:cNvSpPr/>
          <p:nvPr/>
        </p:nvSpPr>
        <p:spPr bwMode="auto">
          <a:xfrm>
            <a:off x="3564880" y="1311206"/>
            <a:ext cx="1892700" cy="357300"/>
          </a:xfrm>
          <a:prstGeom prst="rect">
            <a:avLst/>
          </a:prstGeom>
          <a:solidFill>
            <a:srgbClr val="D0E0E3"/>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marR="0" lvl="0" indent="0" algn="ctr">
              <a:lnSpc>
                <a:spcPct val="100000"/>
              </a:lnSpc>
              <a:spcBef>
                <a:spcPts val="0"/>
              </a:spcBef>
              <a:spcAft>
                <a:spcPts val="0"/>
              </a:spcAft>
              <a:buClr>
                <a:schemeClr val="dk1"/>
              </a:buClr>
              <a:buSzPts val="1700"/>
              <a:buFont typeface="Calibri"/>
              <a:buNone/>
              <a:defRPr/>
            </a:pPr>
            <a:r>
              <a:rPr lang="en-GB" sz="1700" b="0" i="0" u="none" strike="noStrike" cap="none">
                <a:solidFill>
                  <a:schemeClr val="dk1"/>
                </a:solidFill>
                <a:latin typeface="Calibri"/>
                <a:ea typeface="Calibri"/>
                <a:cs typeface="Calibri"/>
              </a:rPr>
              <a:t>End Users</a:t>
            </a:r>
            <a:endParaRPr sz="1700" b="0" i="0" u="none" strike="noStrike" cap="none">
              <a:solidFill>
                <a:schemeClr val="dk1"/>
              </a:solidFill>
              <a:latin typeface="Calibri"/>
              <a:ea typeface="Calibri"/>
              <a:cs typeface="Calibri"/>
            </a:endParaRPr>
          </a:p>
        </p:txBody>
      </p:sp>
      <p:sp>
        <p:nvSpPr>
          <p:cNvPr id="464" name="Google Shape;464;p53"/>
          <p:cNvSpPr/>
          <p:nvPr/>
        </p:nvSpPr>
        <p:spPr bwMode="auto">
          <a:xfrm>
            <a:off x="3564880" y="2200663"/>
            <a:ext cx="1892700" cy="357300"/>
          </a:xfrm>
          <a:prstGeom prst="rect">
            <a:avLst/>
          </a:prstGeom>
          <a:solidFill>
            <a:srgbClr val="D9D2E9"/>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marR="0" lvl="0" indent="0" algn="ctr">
              <a:lnSpc>
                <a:spcPct val="100000"/>
              </a:lnSpc>
              <a:spcBef>
                <a:spcPts val="0"/>
              </a:spcBef>
              <a:spcAft>
                <a:spcPts val="0"/>
              </a:spcAft>
              <a:buClr>
                <a:schemeClr val="dk1"/>
              </a:buClr>
              <a:buSzPts val="1700"/>
              <a:buFont typeface="Calibri"/>
              <a:buNone/>
              <a:defRPr/>
            </a:pPr>
            <a:r>
              <a:rPr lang="en-GB" sz="1700" b="0" i="0" u="none" strike="noStrike" cap="none">
                <a:solidFill>
                  <a:schemeClr val="dk1"/>
                </a:solidFill>
                <a:latin typeface="Calibri"/>
                <a:ea typeface="Calibri"/>
                <a:cs typeface="Calibri"/>
              </a:rPr>
              <a:t>RSE</a:t>
            </a:r>
            <a:endParaRPr sz="1700" b="0" i="0" u="none" strike="noStrike" cap="none">
              <a:solidFill>
                <a:schemeClr val="dk1"/>
              </a:solidFill>
              <a:latin typeface="Calibri"/>
              <a:ea typeface="Calibri"/>
              <a:cs typeface="Calibri"/>
            </a:endParaRPr>
          </a:p>
        </p:txBody>
      </p:sp>
      <p:sp>
        <p:nvSpPr>
          <p:cNvPr id="465" name="Google Shape;465;p53"/>
          <p:cNvSpPr/>
          <p:nvPr/>
        </p:nvSpPr>
        <p:spPr bwMode="auto">
          <a:xfrm>
            <a:off x="3564880" y="3979575"/>
            <a:ext cx="1892700" cy="357300"/>
          </a:xfrm>
          <a:prstGeom prst="rect">
            <a:avLst/>
          </a:prstGeom>
          <a:solidFill>
            <a:srgbClr val="D9D9D9"/>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marR="0" lvl="0" indent="0" algn="ctr">
              <a:lnSpc>
                <a:spcPct val="100000"/>
              </a:lnSpc>
              <a:spcBef>
                <a:spcPts val="0"/>
              </a:spcBef>
              <a:spcAft>
                <a:spcPts val="0"/>
              </a:spcAft>
              <a:buClr>
                <a:schemeClr val="dk1"/>
              </a:buClr>
              <a:buSzPts val="1700"/>
              <a:buFont typeface="Calibri"/>
              <a:buNone/>
              <a:defRPr/>
            </a:pPr>
            <a:r>
              <a:rPr lang="en-GB" sz="1700" b="0" i="0" u="none" strike="noStrike" cap="none">
                <a:solidFill>
                  <a:schemeClr val="dk1"/>
                </a:solidFill>
                <a:latin typeface="Calibri"/>
                <a:ea typeface="Calibri"/>
                <a:cs typeface="Calibri"/>
              </a:rPr>
              <a:t>SW/HW developers</a:t>
            </a:r>
            <a:endParaRPr sz="1700" b="0" i="0" u="none" strike="noStrike" cap="none">
              <a:solidFill>
                <a:schemeClr val="dk1"/>
              </a:solidFill>
              <a:latin typeface="Calibri"/>
              <a:ea typeface="Calibri"/>
              <a:cs typeface="Calibri"/>
            </a:endParaRPr>
          </a:p>
        </p:txBody>
      </p:sp>
      <p:sp>
        <p:nvSpPr>
          <p:cNvPr id="466" name="Google Shape;466;p53"/>
          <p:cNvSpPr/>
          <p:nvPr/>
        </p:nvSpPr>
        <p:spPr bwMode="auto">
          <a:xfrm>
            <a:off x="3564880" y="3534848"/>
            <a:ext cx="1892700" cy="357300"/>
          </a:xfrm>
          <a:prstGeom prst="rect">
            <a:avLst/>
          </a:prstGeom>
          <a:solidFill>
            <a:srgbClr val="F9CB9C"/>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marR="0" lvl="0" indent="0" algn="ctr">
              <a:lnSpc>
                <a:spcPct val="100000"/>
              </a:lnSpc>
              <a:spcBef>
                <a:spcPts val="0"/>
              </a:spcBef>
              <a:spcAft>
                <a:spcPts val="0"/>
              </a:spcAft>
              <a:buClr>
                <a:schemeClr val="dk1"/>
              </a:buClr>
              <a:buSzPts val="1700"/>
              <a:buFont typeface="Calibri"/>
              <a:buNone/>
              <a:defRPr/>
            </a:pPr>
            <a:r>
              <a:rPr lang="en-GB" sz="1700" b="0" i="0" u="none" strike="noStrike" cap="none">
                <a:solidFill>
                  <a:schemeClr val="dk1"/>
                </a:solidFill>
                <a:latin typeface="Calibri"/>
                <a:ea typeface="Calibri"/>
                <a:cs typeface="Calibri"/>
              </a:rPr>
              <a:t>Computer scient.</a:t>
            </a:r>
            <a:endParaRPr sz="1700" b="0" i="0" u="none" strike="noStrike" cap="none">
              <a:solidFill>
                <a:schemeClr val="dk1"/>
              </a:solidFill>
              <a:latin typeface="Calibri"/>
              <a:ea typeface="Calibri"/>
              <a:cs typeface="Calibri"/>
            </a:endParaRPr>
          </a:p>
        </p:txBody>
      </p:sp>
      <p:sp>
        <p:nvSpPr>
          <p:cNvPr id="467" name="Google Shape;467;p53"/>
          <p:cNvSpPr txBox="1">
            <a:spLocks noGrp="1"/>
          </p:cNvSpPr>
          <p:nvPr>
            <p:ph type="body" idx="1"/>
          </p:nvPr>
        </p:nvSpPr>
        <p:spPr bwMode="auto">
          <a:xfrm>
            <a:off x="5547899" y="1227604"/>
            <a:ext cx="3555150" cy="3420596"/>
          </a:xfrm>
          <a:prstGeom prst="rect">
            <a:avLst/>
          </a:prstGeom>
          <a:noFill/>
          <a:ln>
            <a:noFill/>
          </a:ln>
        </p:spPr>
        <p:txBody>
          <a:bodyPr spcFirstLastPara="1" wrap="square" lIns="68575" tIns="34275" rIns="68575" bIns="34275" anchor="t" anchorCtr="0">
            <a:noAutofit/>
          </a:bodyPr>
          <a:lstStyle/>
          <a:p>
            <a:pPr marL="342900" lvl="0" indent="-241300" algn="l">
              <a:lnSpc>
                <a:spcPct val="90000"/>
              </a:lnSpc>
              <a:spcBef>
                <a:spcPts val="300"/>
              </a:spcBef>
              <a:spcAft>
                <a:spcPts val="0"/>
              </a:spcAft>
              <a:buClr>
                <a:schemeClr val="dk1"/>
              </a:buClr>
              <a:buSzPts val="600"/>
              <a:buChar char="•"/>
              <a:defRPr/>
            </a:pPr>
            <a:r>
              <a:rPr lang="en-GB" sz="1200"/>
              <a:t>Publish new scientific results</a:t>
            </a:r>
            <a:endParaRPr/>
          </a:p>
          <a:p>
            <a:pPr marL="342900" lvl="0" indent="-241300" algn="l">
              <a:lnSpc>
                <a:spcPct val="90000"/>
              </a:lnSpc>
              <a:spcBef>
                <a:spcPts val="300"/>
              </a:spcBef>
              <a:spcAft>
                <a:spcPts val="0"/>
              </a:spcAft>
              <a:buClr>
                <a:schemeClr val="dk1"/>
              </a:buClr>
              <a:buSzPts val="600"/>
              <a:buChar char="•"/>
              <a:defRPr/>
            </a:pPr>
            <a:r>
              <a:rPr lang="en-GB" sz="1200"/>
              <a:t>Training &amp; community building</a:t>
            </a:r>
            <a:endParaRPr/>
          </a:p>
          <a:p>
            <a:pPr marL="342900" lvl="0" indent="-241300" algn="l">
              <a:lnSpc>
                <a:spcPct val="90000"/>
              </a:lnSpc>
              <a:spcBef>
                <a:spcPts val="300"/>
              </a:spcBef>
              <a:spcAft>
                <a:spcPts val="0"/>
              </a:spcAft>
              <a:buClr>
                <a:schemeClr val="dk1"/>
              </a:buClr>
              <a:buSzPts val="600"/>
              <a:buChar char="•"/>
              <a:defRPr/>
            </a:pPr>
            <a:r>
              <a:rPr lang="en-GB" sz="1200"/>
              <a:t>Use codes “as-it -is”, change just config.</a:t>
            </a:r>
            <a:endParaRPr/>
          </a:p>
          <a:p>
            <a:pPr marL="342900" lvl="0" indent="-241300" algn="l">
              <a:lnSpc>
                <a:spcPct val="90000"/>
              </a:lnSpc>
              <a:spcBef>
                <a:spcPts val="300"/>
              </a:spcBef>
              <a:spcAft>
                <a:spcPts val="0"/>
              </a:spcAft>
              <a:buClr>
                <a:schemeClr val="dk1"/>
              </a:buClr>
              <a:buSzPts val="600"/>
              <a:buChar char="•"/>
              <a:defRPr/>
            </a:pPr>
            <a:r>
              <a:rPr lang="en-GB" sz="1200"/>
              <a:t>Test, validate simulations and workflows</a:t>
            </a:r>
            <a:endParaRPr/>
          </a:p>
          <a:p>
            <a:pPr marL="342900" lvl="0" indent="-241300" algn="l">
              <a:lnSpc>
                <a:spcPct val="90000"/>
              </a:lnSpc>
              <a:spcBef>
                <a:spcPts val="300"/>
              </a:spcBef>
              <a:spcAft>
                <a:spcPts val="0"/>
              </a:spcAft>
              <a:buClr>
                <a:schemeClr val="dk1"/>
              </a:buClr>
              <a:buSzPts val="600"/>
              <a:buChar char="•"/>
              <a:defRPr/>
            </a:pPr>
            <a:r>
              <a:rPr lang="en-GB" sz="1200"/>
              <a:t>Define new Physics* to be added to the codes</a:t>
            </a:r>
            <a:endParaRPr/>
          </a:p>
          <a:p>
            <a:pPr marL="342900" lvl="0" indent="-241300" algn="l">
              <a:lnSpc>
                <a:spcPct val="90000"/>
              </a:lnSpc>
              <a:spcBef>
                <a:spcPts val="300"/>
              </a:spcBef>
              <a:spcAft>
                <a:spcPts val="0"/>
              </a:spcAft>
              <a:buClr>
                <a:schemeClr val="dk1"/>
              </a:buClr>
              <a:buSzPts val="600"/>
              <a:buChar char="•"/>
              <a:defRPr/>
            </a:pPr>
            <a:r>
              <a:rPr lang="en-GB" sz="1200"/>
              <a:t>Implement Physics codes</a:t>
            </a:r>
            <a:endParaRPr/>
          </a:p>
          <a:p>
            <a:pPr marL="342900" lvl="0" indent="-241300" algn="l">
              <a:lnSpc>
                <a:spcPct val="90000"/>
              </a:lnSpc>
              <a:spcBef>
                <a:spcPts val="300"/>
              </a:spcBef>
              <a:spcAft>
                <a:spcPts val="0"/>
              </a:spcAft>
              <a:buClr>
                <a:schemeClr val="dk1"/>
              </a:buClr>
              <a:buSzPts val="600"/>
              <a:buChar char="•"/>
              <a:defRPr/>
            </a:pPr>
            <a:r>
              <a:rPr lang="en-GB" sz="1200"/>
              <a:t>Parallelize/scale code</a:t>
            </a:r>
            <a:endParaRPr/>
          </a:p>
          <a:p>
            <a:pPr marL="342900" lvl="0" indent="-241300" algn="l">
              <a:lnSpc>
                <a:spcPct val="90000"/>
              </a:lnSpc>
              <a:spcBef>
                <a:spcPts val="300"/>
              </a:spcBef>
              <a:spcAft>
                <a:spcPts val="0"/>
              </a:spcAft>
              <a:buClr>
                <a:schemeClr val="dk1"/>
              </a:buClr>
              <a:buSzPts val="600"/>
              <a:buChar char="•"/>
              <a:defRPr/>
            </a:pPr>
            <a:r>
              <a:rPr lang="en-GB" sz="1200"/>
              <a:t>Identify and solve performance bottlenecks</a:t>
            </a:r>
            <a:endParaRPr/>
          </a:p>
          <a:p>
            <a:pPr marL="342900" lvl="0" indent="-241300" algn="l">
              <a:lnSpc>
                <a:spcPct val="90000"/>
              </a:lnSpc>
              <a:spcBef>
                <a:spcPts val="300"/>
              </a:spcBef>
              <a:spcAft>
                <a:spcPts val="0"/>
              </a:spcAft>
              <a:buClr>
                <a:schemeClr val="dk1"/>
              </a:buClr>
              <a:buSzPts val="600"/>
              <a:buChar char="•"/>
              <a:defRPr/>
            </a:pPr>
            <a:r>
              <a:rPr lang="en-GB" sz="1200"/>
              <a:t>Port and optimize code to new HW devices</a:t>
            </a:r>
            <a:endParaRPr/>
          </a:p>
          <a:p>
            <a:pPr marL="342900" lvl="0" indent="-241300" algn="l">
              <a:lnSpc>
                <a:spcPct val="90000"/>
              </a:lnSpc>
              <a:spcBef>
                <a:spcPts val="300"/>
              </a:spcBef>
              <a:spcAft>
                <a:spcPts val="0"/>
              </a:spcAft>
              <a:buClr>
                <a:schemeClr val="dk1"/>
              </a:buClr>
              <a:buSzPts val="600"/>
              <a:buChar char="•"/>
              <a:defRPr/>
            </a:pPr>
            <a:r>
              <a:rPr lang="en-GB" sz="1200"/>
              <a:t>Port code to new language / programming models</a:t>
            </a:r>
            <a:endParaRPr/>
          </a:p>
          <a:p>
            <a:pPr marL="342900" lvl="0" indent="-241300" algn="l">
              <a:lnSpc>
                <a:spcPct val="90000"/>
              </a:lnSpc>
              <a:spcBef>
                <a:spcPts val="300"/>
              </a:spcBef>
              <a:spcAft>
                <a:spcPts val="0"/>
              </a:spcAft>
              <a:buClr>
                <a:schemeClr val="dk1"/>
              </a:buClr>
              <a:buSzPts val="600"/>
              <a:buChar char="•"/>
              <a:defRPr/>
            </a:pPr>
            <a:r>
              <a:rPr lang="en-GB" sz="1200"/>
              <a:t>Restructure code base</a:t>
            </a:r>
            <a:endParaRPr/>
          </a:p>
          <a:p>
            <a:pPr marL="342900" lvl="0" indent="-241300" algn="l">
              <a:lnSpc>
                <a:spcPct val="90000"/>
              </a:lnSpc>
              <a:spcBef>
                <a:spcPts val="300"/>
              </a:spcBef>
              <a:spcAft>
                <a:spcPts val="0"/>
              </a:spcAft>
              <a:buClr>
                <a:schemeClr val="dk1"/>
              </a:buClr>
              <a:buSzPts val="600"/>
              <a:buChar char="•"/>
              <a:defRPr/>
            </a:pPr>
            <a:r>
              <a:rPr lang="en-GB" sz="1200"/>
              <a:t>Version control, documentation</a:t>
            </a:r>
            <a:endParaRPr/>
          </a:p>
          <a:p>
            <a:pPr marL="342900" lvl="0" indent="-241300" algn="l">
              <a:lnSpc>
                <a:spcPct val="90000"/>
              </a:lnSpc>
              <a:spcBef>
                <a:spcPts val="300"/>
              </a:spcBef>
              <a:spcAft>
                <a:spcPts val="0"/>
              </a:spcAft>
              <a:buClr>
                <a:schemeClr val="dk1"/>
              </a:buClr>
              <a:buSzPts val="600"/>
              <a:buChar char="•"/>
              <a:defRPr/>
            </a:pPr>
            <a:r>
              <a:rPr lang="en-GB" sz="1200"/>
              <a:t>Design / implement new algorithms</a:t>
            </a:r>
            <a:endParaRPr/>
          </a:p>
          <a:p>
            <a:pPr marL="342900" lvl="0" indent="-241300" algn="l">
              <a:lnSpc>
                <a:spcPct val="90000"/>
              </a:lnSpc>
              <a:spcBef>
                <a:spcPts val="300"/>
              </a:spcBef>
              <a:spcAft>
                <a:spcPts val="0"/>
              </a:spcAft>
              <a:buClr>
                <a:schemeClr val="dk1"/>
              </a:buClr>
              <a:buSzPts val="600"/>
              <a:buChar char="•"/>
              <a:defRPr/>
            </a:pPr>
            <a:r>
              <a:rPr lang="en-GB" sz="1200"/>
              <a:t>Design / implement libraries</a:t>
            </a:r>
            <a:endParaRPr/>
          </a:p>
          <a:p>
            <a:pPr marL="342900" lvl="0" indent="-241300" algn="l">
              <a:lnSpc>
                <a:spcPct val="90000"/>
              </a:lnSpc>
              <a:spcBef>
                <a:spcPts val="300"/>
              </a:spcBef>
              <a:spcAft>
                <a:spcPts val="0"/>
              </a:spcAft>
              <a:buClr>
                <a:schemeClr val="dk1"/>
              </a:buClr>
              <a:buSzPts val="600"/>
              <a:buChar char="•"/>
              <a:defRPr/>
            </a:pPr>
            <a:r>
              <a:rPr lang="en-GB" sz="1200"/>
              <a:t>Support code developers in porting</a:t>
            </a:r>
            <a:endParaRPr/>
          </a:p>
          <a:p>
            <a:pPr marL="342900" lvl="0" indent="-241300" algn="l">
              <a:lnSpc>
                <a:spcPct val="90000"/>
              </a:lnSpc>
              <a:spcBef>
                <a:spcPts val="300"/>
              </a:spcBef>
              <a:spcAft>
                <a:spcPts val="0"/>
              </a:spcAft>
              <a:buClr>
                <a:schemeClr val="dk1"/>
              </a:buClr>
              <a:buSzPts val="600"/>
              <a:buChar char="•"/>
              <a:defRPr/>
            </a:pPr>
            <a:r>
              <a:rPr lang="en-GB" sz="1200"/>
              <a:t>Co-design (provide / apply)</a:t>
            </a:r>
            <a:endParaRPr/>
          </a:p>
        </p:txBody>
      </p:sp>
      <p:sp>
        <p:nvSpPr>
          <p:cNvPr id="468" name="Google Shape;468;p53"/>
          <p:cNvSpPr txBox="1">
            <a:spLocks noGrp="1"/>
          </p:cNvSpPr>
          <p:nvPr>
            <p:ph type="sldNum" idx="12"/>
          </p:nvPr>
        </p:nvSpPr>
        <p:spPr bwMode="auto">
          <a:xfrm>
            <a:off x="6457950" y="4767263"/>
            <a:ext cx="2057400" cy="273844"/>
          </a:xfrm>
          <a:prstGeom prst="rect">
            <a:avLst/>
          </a:prstGeom>
          <a:noFill/>
          <a:ln>
            <a:noFill/>
          </a:ln>
        </p:spPr>
        <p:txBody>
          <a:bodyPr spcFirstLastPara="1" wrap="square" lIns="68575" tIns="34275" rIns="68575" bIns="34275" anchor="t" anchorCtr="0">
            <a:noAutofit/>
          </a:bodyPr>
          <a:lstStyle/>
          <a:p>
            <a:pPr marL="0" lvl="0" indent="0" algn="r">
              <a:lnSpc>
                <a:spcPct val="100000"/>
              </a:lnSpc>
              <a:spcBef>
                <a:spcPts val="0"/>
              </a:spcBef>
              <a:spcAft>
                <a:spcPts val="0"/>
              </a:spcAft>
              <a:buClr>
                <a:srgbClr val="000000"/>
              </a:buClr>
              <a:buSzPts val="500"/>
              <a:buFont typeface="Arial"/>
              <a:buNone/>
              <a:defRPr/>
            </a:pPr>
            <a:fld id="{00000000-1234-1234-1234-123412341234}" type="slidenum">
              <a:rPr lang="en-GB"/>
              <a:t>23</a:t>
            </a:fld>
            <a:endParaRPr/>
          </a:p>
        </p:txBody>
      </p:sp>
      <p:sp>
        <p:nvSpPr>
          <p:cNvPr id="469" name="Google Shape;469;p53"/>
          <p:cNvSpPr/>
          <p:nvPr/>
        </p:nvSpPr>
        <p:spPr bwMode="auto">
          <a:xfrm>
            <a:off x="376688" y="3180212"/>
            <a:ext cx="2432700" cy="357300"/>
          </a:xfrm>
          <a:prstGeom prst="rect">
            <a:avLst/>
          </a:prstGeom>
          <a:solidFill>
            <a:srgbClr val="FCE5CD"/>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marR="0" lvl="0" indent="0" algn="ctr">
              <a:lnSpc>
                <a:spcPct val="100000"/>
              </a:lnSpc>
              <a:spcBef>
                <a:spcPts val="0"/>
              </a:spcBef>
              <a:spcAft>
                <a:spcPts val="0"/>
              </a:spcAft>
              <a:buClr>
                <a:schemeClr val="dk1"/>
              </a:buClr>
              <a:buSzPts val="1800"/>
              <a:buFont typeface="Calibri"/>
              <a:buNone/>
              <a:defRPr/>
            </a:pPr>
            <a:r>
              <a:rPr lang="en-GB" sz="1800" b="0" i="0" u="none" strike="noStrike" cap="none">
                <a:solidFill>
                  <a:schemeClr val="dk1"/>
                </a:solidFill>
                <a:latin typeface="Calibri"/>
                <a:ea typeface="Calibri"/>
                <a:cs typeface="Calibri"/>
              </a:rPr>
              <a:t>Algorithms</a:t>
            </a:r>
            <a:endParaRPr sz="1800" b="0" i="0" u="none" strike="noStrike" cap="none">
              <a:solidFill>
                <a:schemeClr val="dk1"/>
              </a:solidFill>
              <a:latin typeface="Calibri"/>
              <a:ea typeface="Calibri"/>
              <a:cs typeface="Calibri"/>
            </a:endParaRPr>
          </a:p>
        </p:txBody>
      </p:sp>
      <p:sp>
        <p:nvSpPr>
          <p:cNvPr id="470" name="Google Shape;470;p53"/>
          <p:cNvSpPr/>
          <p:nvPr/>
        </p:nvSpPr>
        <p:spPr bwMode="auto">
          <a:xfrm>
            <a:off x="376688" y="2760123"/>
            <a:ext cx="2432700" cy="357300"/>
          </a:xfrm>
          <a:prstGeom prst="rect">
            <a:avLst/>
          </a:prstGeom>
          <a:solidFill>
            <a:srgbClr val="FFF2CC"/>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marR="0" lvl="0" indent="0" algn="ctr">
              <a:lnSpc>
                <a:spcPct val="100000"/>
              </a:lnSpc>
              <a:spcBef>
                <a:spcPts val="0"/>
              </a:spcBef>
              <a:spcAft>
                <a:spcPts val="0"/>
              </a:spcAft>
              <a:buClr>
                <a:schemeClr val="dk1"/>
              </a:buClr>
              <a:buSzPts val="1800"/>
              <a:buFont typeface="Calibri"/>
              <a:buNone/>
              <a:defRPr/>
            </a:pPr>
            <a:r>
              <a:rPr lang="en-GB" sz="1800" b="0" i="0" u="none" strike="noStrike" cap="none">
                <a:solidFill>
                  <a:schemeClr val="dk1"/>
                </a:solidFill>
                <a:latin typeface="Calibri"/>
                <a:ea typeface="Calibri"/>
                <a:cs typeface="Calibri"/>
              </a:rPr>
              <a:t>Libraries</a:t>
            </a:r>
            <a:endParaRPr sz="1800" b="0" i="0" u="none" strike="noStrike" cap="none">
              <a:solidFill>
                <a:schemeClr val="dk1"/>
              </a:solidFill>
              <a:latin typeface="Calibri"/>
              <a:ea typeface="Calibri"/>
              <a:cs typeface="Calibri"/>
            </a:endParaRPr>
          </a:p>
        </p:txBody>
      </p:sp>
      <p:sp>
        <p:nvSpPr>
          <p:cNvPr id="471" name="Google Shape;471;p53"/>
          <p:cNvSpPr/>
          <p:nvPr/>
        </p:nvSpPr>
        <p:spPr bwMode="auto">
          <a:xfrm>
            <a:off x="376688" y="1804725"/>
            <a:ext cx="891225" cy="892575"/>
          </a:xfrm>
          <a:prstGeom prst="rect">
            <a:avLst/>
          </a:prstGeom>
          <a:solidFill>
            <a:srgbClr val="D9EAD3"/>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marR="0" lvl="0" indent="0" algn="ctr">
              <a:lnSpc>
                <a:spcPct val="100000"/>
              </a:lnSpc>
              <a:spcBef>
                <a:spcPts val="0"/>
              </a:spcBef>
              <a:spcAft>
                <a:spcPts val="0"/>
              </a:spcAft>
              <a:buClr>
                <a:schemeClr val="dk1"/>
              </a:buClr>
              <a:buSzPts val="1400"/>
              <a:buFont typeface="Calibri"/>
              <a:buNone/>
              <a:defRPr/>
            </a:pPr>
            <a:r>
              <a:rPr lang="en-GB" sz="1400" b="0" i="0" u="none" strike="noStrike" cap="none">
                <a:solidFill>
                  <a:schemeClr val="dk1"/>
                </a:solidFill>
                <a:latin typeface="Calibri"/>
                <a:ea typeface="Calibri"/>
                <a:cs typeface="Calibri"/>
              </a:rPr>
              <a:t>[Physics*]</a:t>
            </a:r>
            <a:br>
              <a:rPr lang="en-GB" sz="1400" b="0" i="0" u="none" strike="noStrike" cap="none">
                <a:solidFill>
                  <a:schemeClr val="dk1"/>
                </a:solidFill>
                <a:latin typeface="Calibri"/>
                <a:ea typeface="Calibri"/>
                <a:cs typeface="Calibri"/>
              </a:rPr>
            </a:br>
            <a:r>
              <a:rPr lang="en-GB" sz="1400" b="0" i="0" u="none" strike="noStrike" cap="none">
                <a:solidFill>
                  <a:schemeClr val="dk1"/>
                </a:solidFill>
                <a:latin typeface="Calibri"/>
                <a:ea typeface="Calibri"/>
                <a:cs typeface="Calibri"/>
              </a:rPr>
              <a:t>Code-1</a:t>
            </a:r>
            <a:endParaRPr sz="1400" b="0" i="0" u="none" strike="noStrike" cap="none">
              <a:solidFill>
                <a:schemeClr val="dk1"/>
              </a:solidFill>
              <a:latin typeface="Calibri"/>
              <a:ea typeface="Calibri"/>
              <a:cs typeface="Calibri"/>
            </a:endParaRPr>
          </a:p>
        </p:txBody>
      </p:sp>
      <p:sp>
        <p:nvSpPr>
          <p:cNvPr id="472" name="Google Shape;472;p53"/>
          <p:cNvSpPr/>
          <p:nvPr/>
        </p:nvSpPr>
        <p:spPr bwMode="auto">
          <a:xfrm>
            <a:off x="376688" y="3600300"/>
            <a:ext cx="2432700" cy="357300"/>
          </a:xfrm>
          <a:prstGeom prst="rect">
            <a:avLst/>
          </a:prstGeom>
          <a:solidFill>
            <a:srgbClr val="F4CCCC"/>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marR="0" lvl="0" indent="0" algn="ctr">
              <a:lnSpc>
                <a:spcPct val="100000"/>
              </a:lnSpc>
              <a:spcBef>
                <a:spcPts val="0"/>
              </a:spcBef>
              <a:spcAft>
                <a:spcPts val="0"/>
              </a:spcAft>
              <a:buClr>
                <a:schemeClr val="dk1"/>
              </a:buClr>
              <a:buSzPts val="1800"/>
              <a:buFont typeface="Calibri"/>
              <a:buNone/>
              <a:defRPr/>
            </a:pPr>
            <a:r>
              <a:rPr lang="en-GB" sz="1800" b="0" i="0" u="none" strike="noStrike" cap="none">
                <a:solidFill>
                  <a:schemeClr val="dk1"/>
                </a:solidFill>
                <a:latin typeface="Calibri"/>
                <a:ea typeface="Calibri"/>
                <a:cs typeface="Calibri"/>
              </a:rPr>
              <a:t>Tools</a:t>
            </a:r>
            <a:endParaRPr sz="1800" b="0" i="0" u="none" strike="noStrike" cap="none">
              <a:solidFill>
                <a:schemeClr val="dk1"/>
              </a:solidFill>
              <a:latin typeface="Calibri"/>
              <a:ea typeface="Calibri"/>
              <a:cs typeface="Calibri"/>
            </a:endParaRPr>
          </a:p>
        </p:txBody>
      </p:sp>
      <p:sp>
        <p:nvSpPr>
          <p:cNvPr id="473" name="Google Shape;473;p53"/>
          <p:cNvSpPr/>
          <p:nvPr/>
        </p:nvSpPr>
        <p:spPr bwMode="auto">
          <a:xfrm>
            <a:off x="376688" y="1375800"/>
            <a:ext cx="2432700" cy="357300"/>
          </a:xfrm>
          <a:prstGeom prst="rect">
            <a:avLst/>
          </a:prstGeom>
          <a:solidFill>
            <a:srgbClr val="C9DAF8"/>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marR="0" lvl="0" indent="0" algn="ctr">
              <a:lnSpc>
                <a:spcPct val="100000"/>
              </a:lnSpc>
              <a:spcBef>
                <a:spcPts val="0"/>
              </a:spcBef>
              <a:spcAft>
                <a:spcPts val="0"/>
              </a:spcAft>
              <a:buClr>
                <a:schemeClr val="dk1"/>
              </a:buClr>
              <a:buSzPts val="1800"/>
              <a:buFont typeface="Calibri"/>
              <a:buNone/>
              <a:defRPr/>
            </a:pPr>
            <a:r>
              <a:rPr lang="en-GB" sz="1800" b="0" i="0" u="none" strike="noStrike" cap="none">
                <a:solidFill>
                  <a:schemeClr val="dk1"/>
                </a:solidFill>
                <a:latin typeface="Calibri"/>
                <a:ea typeface="Calibri"/>
                <a:cs typeface="Calibri"/>
              </a:rPr>
              <a:t>Workflows</a:t>
            </a:r>
            <a:endParaRPr sz="1800" b="0" i="0" u="none" strike="noStrike" cap="none">
              <a:solidFill>
                <a:schemeClr val="dk1"/>
              </a:solidFill>
              <a:latin typeface="Calibri"/>
              <a:ea typeface="Calibri"/>
              <a:cs typeface="Calibri"/>
            </a:endParaRPr>
          </a:p>
        </p:txBody>
      </p:sp>
      <p:sp>
        <p:nvSpPr>
          <p:cNvPr id="474" name="Google Shape;474;p53"/>
          <p:cNvSpPr/>
          <p:nvPr/>
        </p:nvSpPr>
        <p:spPr bwMode="auto">
          <a:xfrm>
            <a:off x="1311900" y="1800329"/>
            <a:ext cx="626175" cy="892575"/>
          </a:xfrm>
          <a:prstGeom prst="rect">
            <a:avLst/>
          </a:prstGeom>
          <a:solidFill>
            <a:srgbClr val="D9EAD3"/>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marR="0" lvl="0" indent="0" algn="ctr">
              <a:lnSpc>
                <a:spcPct val="100000"/>
              </a:lnSpc>
              <a:spcBef>
                <a:spcPts val="0"/>
              </a:spcBef>
              <a:spcAft>
                <a:spcPts val="0"/>
              </a:spcAft>
              <a:buClr>
                <a:schemeClr val="dk1"/>
              </a:buClr>
              <a:buSzPts val="1400"/>
              <a:buFont typeface="Calibri"/>
              <a:buNone/>
              <a:defRPr/>
            </a:pPr>
            <a:r>
              <a:rPr lang="en-GB" sz="1400" b="0" i="0" u="none" strike="noStrike" cap="none">
                <a:solidFill>
                  <a:schemeClr val="dk1"/>
                </a:solidFill>
                <a:latin typeface="Calibri"/>
                <a:ea typeface="Calibri"/>
                <a:cs typeface="Calibri"/>
              </a:rPr>
              <a:t>[Phy]</a:t>
            </a:r>
            <a:br>
              <a:rPr lang="en-GB" sz="1400" b="0" i="0" u="none" strike="noStrike" cap="none">
                <a:solidFill>
                  <a:schemeClr val="dk1"/>
                </a:solidFill>
                <a:latin typeface="Calibri"/>
                <a:ea typeface="Calibri"/>
                <a:cs typeface="Calibri"/>
              </a:rPr>
            </a:br>
            <a:r>
              <a:rPr lang="en-GB" sz="1400" b="0" i="0" u="none" strike="noStrike" cap="none">
                <a:solidFill>
                  <a:schemeClr val="dk1"/>
                </a:solidFill>
                <a:latin typeface="Calibri"/>
                <a:ea typeface="Calibri"/>
                <a:cs typeface="Calibri"/>
              </a:rPr>
              <a:t>2</a:t>
            </a:r>
            <a:endParaRPr sz="1400" b="0" i="0" u="none" strike="noStrike" cap="none">
              <a:solidFill>
                <a:schemeClr val="dk1"/>
              </a:solidFill>
              <a:latin typeface="Calibri"/>
              <a:ea typeface="Calibri"/>
              <a:cs typeface="Calibri"/>
            </a:endParaRPr>
          </a:p>
        </p:txBody>
      </p:sp>
      <p:sp>
        <p:nvSpPr>
          <p:cNvPr id="475" name="Google Shape;475;p53"/>
          <p:cNvSpPr/>
          <p:nvPr/>
        </p:nvSpPr>
        <p:spPr bwMode="auto">
          <a:xfrm>
            <a:off x="2183138" y="1800329"/>
            <a:ext cx="626175" cy="892575"/>
          </a:xfrm>
          <a:prstGeom prst="rect">
            <a:avLst/>
          </a:prstGeom>
          <a:solidFill>
            <a:srgbClr val="D9EAD3"/>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marR="0" lvl="0" indent="0" algn="ctr">
              <a:lnSpc>
                <a:spcPct val="100000"/>
              </a:lnSpc>
              <a:spcBef>
                <a:spcPts val="0"/>
              </a:spcBef>
              <a:spcAft>
                <a:spcPts val="0"/>
              </a:spcAft>
              <a:buClr>
                <a:schemeClr val="dk1"/>
              </a:buClr>
              <a:buSzPts val="1400"/>
              <a:buFont typeface="Calibri"/>
              <a:buNone/>
              <a:defRPr/>
            </a:pPr>
            <a:r>
              <a:rPr lang="en-GB" sz="1400" b="0" i="0" u="none" strike="noStrike" cap="none">
                <a:solidFill>
                  <a:schemeClr val="dk1"/>
                </a:solidFill>
                <a:latin typeface="Calibri"/>
                <a:ea typeface="Calibri"/>
                <a:cs typeface="Calibri"/>
              </a:rPr>
              <a:t>[Phy]</a:t>
            </a:r>
            <a:br>
              <a:rPr lang="en-GB" sz="1400" b="0" i="0" u="none" strike="noStrike" cap="none">
                <a:solidFill>
                  <a:schemeClr val="dk1"/>
                </a:solidFill>
                <a:latin typeface="Calibri"/>
                <a:ea typeface="Calibri"/>
                <a:cs typeface="Calibri"/>
              </a:rPr>
            </a:br>
            <a:r>
              <a:rPr lang="en-GB" sz="1400" b="0" i="0" u="none" strike="noStrike" cap="none">
                <a:solidFill>
                  <a:schemeClr val="dk1"/>
                </a:solidFill>
                <a:latin typeface="Calibri"/>
                <a:ea typeface="Calibri"/>
                <a:cs typeface="Calibri"/>
              </a:rPr>
              <a:t>n</a:t>
            </a:r>
            <a:endParaRPr sz="1400" b="0" i="0" u="none" strike="noStrike" cap="none">
              <a:solidFill>
                <a:schemeClr val="dk1"/>
              </a:solidFill>
              <a:latin typeface="Calibri"/>
              <a:ea typeface="Calibri"/>
              <a:cs typeface="Calibri"/>
            </a:endParaRPr>
          </a:p>
        </p:txBody>
      </p:sp>
      <p:sp>
        <p:nvSpPr>
          <p:cNvPr id="476" name="Google Shape;476;p53"/>
          <p:cNvSpPr txBox="1"/>
          <p:nvPr/>
        </p:nvSpPr>
        <p:spPr bwMode="auto">
          <a:xfrm>
            <a:off x="1924913" y="2007938"/>
            <a:ext cx="324225" cy="535275"/>
          </a:xfrm>
          <a:prstGeom prst="rect">
            <a:avLst/>
          </a:prstGeom>
          <a:noFill/>
          <a:ln>
            <a:noFill/>
          </a:ln>
        </p:spPr>
        <p:txBody>
          <a:bodyPr spcFirstLastPara="1" wrap="square" lIns="68575" tIns="68575" rIns="68575" bIns="68575" anchor="t" anchorCtr="0">
            <a:noAutofit/>
          </a:bodyPr>
          <a:lstStyle/>
          <a:p>
            <a:pPr marL="0" marR="0" lvl="0" indent="0" algn="l">
              <a:lnSpc>
                <a:spcPct val="100000"/>
              </a:lnSpc>
              <a:spcBef>
                <a:spcPts val="0"/>
              </a:spcBef>
              <a:spcAft>
                <a:spcPts val="0"/>
              </a:spcAft>
              <a:buClr>
                <a:schemeClr val="dk1"/>
              </a:buClr>
              <a:buSzPts val="1900"/>
              <a:buFont typeface="Calibri"/>
              <a:buNone/>
              <a:defRPr/>
            </a:pPr>
            <a:r>
              <a:rPr lang="en-GB" sz="1900" b="1" i="0" u="none" strike="noStrike" cap="none">
                <a:solidFill>
                  <a:schemeClr val="dk1"/>
                </a:solidFill>
                <a:latin typeface="Calibri"/>
                <a:ea typeface="Calibri"/>
                <a:cs typeface="Calibri"/>
              </a:rPr>
              <a:t>…</a:t>
            </a:r>
            <a:endParaRPr sz="1900" b="1" i="0" u="none" strike="noStrike" cap="none">
              <a:solidFill>
                <a:schemeClr val="dk1"/>
              </a:solidFill>
              <a:latin typeface="Calibri"/>
              <a:ea typeface="Calibri"/>
              <a:cs typeface="Calibri"/>
            </a:endParaRPr>
          </a:p>
        </p:txBody>
      </p:sp>
      <p:sp>
        <p:nvSpPr>
          <p:cNvPr id="477" name="Google Shape;477;p53"/>
          <p:cNvSpPr txBox="1"/>
          <p:nvPr/>
        </p:nvSpPr>
        <p:spPr bwMode="auto">
          <a:xfrm>
            <a:off x="457200" y="929213"/>
            <a:ext cx="2432700" cy="379350"/>
          </a:xfrm>
          <a:prstGeom prst="rect">
            <a:avLst/>
          </a:prstGeom>
          <a:noFill/>
          <a:ln>
            <a:noFill/>
          </a:ln>
        </p:spPr>
        <p:txBody>
          <a:bodyPr spcFirstLastPara="1" wrap="square" lIns="68575" tIns="68575" rIns="68575" bIns="68575" anchor="ctr" anchorCtr="0">
            <a:noAutofit/>
          </a:bodyPr>
          <a:lstStyle/>
          <a:p>
            <a:pPr marL="0" marR="0" lvl="0" indent="0" algn="l">
              <a:lnSpc>
                <a:spcPct val="100000"/>
              </a:lnSpc>
              <a:spcBef>
                <a:spcPts val="0"/>
              </a:spcBef>
              <a:spcAft>
                <a:spcPts val="0"/>
              </a:spcAft>
              <a:buClr>
                <a:schemeClr val="dk1"/>
              </a:buClr>
              <a:buSzPts val="2400"/>
              <a:buFont typeface="Calibri"/>
              <a:buNone/>
              <a:defRPr/>
            </a:pPr>
            <a:r>
              <a:rPr lang="en-GB" sz="2400" b="1" i="0" u="none" strike="noStrike" cap="none">
                <a:solidFill>
                  <a:schemeClr val="dk1"/>
                </a:solidFill>
                <a:latin typeface="Calibri"/>
                <a:ea typeface="Calibri"/>
                <a:cs typeface="Calibri"/>
              </a:rPr>
              <a:t>Stack Elements</a:t>
            </a:r>
            <a:endParaRPr sz="2400" b="1" i="0" u="none" strike="noStrike" cap="none">
              <a:solidFill>
                <a:schemeClr val="dk1"/>
              </a:solidFill>
              <a:latin typeface="Calibri"/>
              <a:ea typeface="Calibri"/>
              <a:cs typeface="Calibri"/>
            </a:endParaRPr>
          </a:p>
        </p:txBody>
      </p:sp>
      <p:sp>
        <p:nvSpPr>
          <p:cNvPr id="478" name="Google Shape;478;p53"/>
          <p:cNvSpPr txBox="1"/>
          <p:nvPr/>
        </p:nvSpPr>
        <p:spPr bwMode="auto">
          <a:xfrm>
            <a:off x="3455100" y="929213"/>
            <a:ext cx="1922175" cy="379350"/>
          </a:xfrm>
          <a:prstGeom prst="rect">
            <a:avLst/>
          </a:prstGeom>
          <a:noFill/>
          <a:ln>
            <a:noFill/>
          </a:ln>
        </p:spPr>
        <p:txBody>
          <a:bodyPr spcFirstLastPara="1" wrap="square" lIns="68575" tIns="68575" rIns="68575" bIns="68575" anchor="ctr" anchorCtr="0">
            <a:noAutofit/>
          </a:bodyPr>
          <a:lstStyle/>
          <a:p>
            <a:pPr marL="0" marR="0" lvl="0" indent="0" algn="ctr">
              <a:lnSpc>
                <a:spcPct val="100000"/>
              </a:lnSpc>
              <a:spcBef>
                <a:spcPts val="0"/>
              </a:spcBef>
              <a:spcAft>
                <a:spcPts val="0"/>
              </a:spcAft>
              <a:buClr>
                <a:schemeClr val="dk1"/>
              </a:buClr>
              <a:buSzPts val="2400"/>
              <a:buFont typeface="Calibri"/>
              <a:buNone/>
              <a:defRPr/>
            </a:pPr>
            <a:r>
              <a:rPr lang="en-GB" sz="2400" b="1" i="0" u="none" strike="noStrike" cap="none">
                <a:solidFill>
                  <a:schemeClr val="dk1"/>
                </a:solidFill>
                <a:latin typeface="Calibri"/>
                <a:ea typeface="Calibri"/>
                <a:cs typeface="Calibri"/>
              </a:rPr>
              <a:t>Players</a:t>
            </a:r>
            <a:endParaRPr sz="2400" b="1" i="0" u="none" strike="noStrike" cap="none">
              <a:solidFill>
                <a:schemeClr val="dk1"/>
              </a:solidFill>
              <a:latin typeface="Calibri"/>
              <a:ea typeface="Calibri"/>
              <a:cs typeface="Calibri"/>
            </a:endParaRPr>
          </a:p>
        </p:txBody>
      </p:sp>
      <p:sp>
        <p:nvSpPr>
          <p:cNvPr id="479" name="Google Shape;479;p53"/>
          <p:cNvSpPr txBox="1"/>
          <p:nvPr/>
        </p:nvSpPr>
        <p:spPr bwMode="auto">
          <a:xfrm>
            <a:off x="6205969" y="929213"/>
            <a:ext cx="1922175" cy="379350"/>
          </a:xfrm>
          <a:prstGeom prst="rect">
            <a:avLst/>
          </a:prstGeom>
          <a:noFill/>
          <a:ln>
            <a:noFill/>
          </a:ln>
        </p:spPr>
        <p:txBody>
          <a:bodyPr spcFirstLastPara="1" wrap="square" lIns="68575" tIns="68575" rIns="68575" bIns="68575" anchor="ctr" anchorCtr="0">
            <a:noAutofit/>
          </a:bodyPr>
          <a:lstStyle/>
          <a:p>
            <a:pPr marL="0" marR="0" lvl="0" indent="0" algn="ctr">
              <a:lnSpc>
                <a:spcPct val="100000"/>
              </a:lnSpc>
              <a:spcBef>
                <a:spcPts val="0"/>
              </a:spcBef>
              <a:spcAft>
                <a:spcPts val="0"/>
              </a:spcAft>
              <a:buClr>
                <a:schemeClr val="dk1"/>
              </a:buClr>
              <a:buSzPts val="2400"/>
              <a:buFont typeface="Calibri"/>
              <a:buNone/>
              <a:defRPr/>
            </a:pPr>
            <a:r>
              <a:rPr lang="en-GB" sz="2400" b="1" i="0" u="none" strike="noStrike" cap="none">
                <a:solidFill>
                  <a:schemeClr val="dk1"/>
                </a:solidFill>
                <a:latin typeface="Calibri"/>
                <a:ea typeface="Calibri"/>
                <a:cs typeface="Calibri"/>
              </a:rPr>
              <a:t>Tasks</a:t>
            </a:r>
            <a:endParaRPr sz="2400" b="1" i="0" u="none" strike="noStrike" cap="none">
              <a:solidFill>
                <a:schemeClr val="dk1"/>
              </a:solidFill>
              <a:latin typeface="Calibri"/>
              <a:ea typeface="Calibri"/>
              <a:cs typeface="Calibri"/>
            </a:endParaRPr>
          </a:p>
        </p:txBody>
      </p:sp>
      <p:sp>
        <p:nvSpPr>
          <p:cNvPr id="480" name="Google Shape;480;p53"/>
          <p:cNvSpPr txBox="1"/>
          <p:nvPr/>
        </p:nvSpPr>
        <p:spPr bwMode="auto">
          <a:xfrm>
            <a:off x="336750" y="4172719"/>
            <a:ext cx="2512575" cy="738641"/>
          </a:xfrm>
          <a:prstGeom prst="rect">
            <a:avLst/>
          </a:prstGeom>
          <a:noFill/>
          <a:ln>
            <a:noFill/>
          </a:ln>
        </p:spPr>
        <p:txBody>
          <a:bodyPr spcFirstLastPara="1" wrap="square" lIns="68575" tIns="68575" rIns="68575" bIns="68575" anchor="t" anchorCtr="0">
            <a:spAutoFit/>
          </a:bodyPr>
          <a:lstStyle/>
          <a:p>
            <a:pPr marL="0" marR="0" lvl="0" indent="0" algn="ctr">
              <a:lnSpc>
                <a:spcPct val="100000"/>
              </a:lnSpc>
              <a:spcBef>
                <a:spcPts val="0"/>
              </a:spcBef>
              <a:spcAft>
                <a:spcPts val="0"/>
              </a:spcAft>
              <a:buClr>
                <a:schemeClr val="dk1"/>
              </a:buClr>
              <a:buSzPts val="2000"/>
              <a:buFont typeface="Calibri"/>
              <a:buNone/>
              <a:defRPr/>
            </a:pPr>
            <a:r>
              <a:rPr lang="en-GB" sz="2000" b="0" i="1" u="none" strike="noStrike" cap="none">
                <a:solidFill>
                  <a:schemeClr val="dk1"/>
                </a:solidFill>
                <a:latin typeface="Calibri"/>
                <a:ea typeface="Calibri"/>
                <a:cs typeface="Calibri"/>
              </a:rPr>
              <a:t>Different instruments for different purposes</a:t>
            </a:r>
            <a:endParaRPr sz="2000" b="0" i="1" u="none" strike="noStrike" cap="none">
              <a:solidFill>
                <a:schemeClr val="dk1"/>
              </a:solidFill>
              <a:latin typeface="Calibri"/>
              <a:ea typeface="Calibri"/>
              <a:cs typeface="Calibri"/>
            </a:endParaRPr>
          </a:p>
        </p:txBody>
      </p:sp>
      <p:sp>
        <p:nvSpPr>
          <p:cNvPr id="481" name="Google Shape;481;p53"/>
          <p:cNvSpPr/>
          <p:nvPr/>
        </p:nvSpPr>
        <p:spPr bwMode="auto">
          <a:xfrm>
            <a:off x="323887" y="3583707"/>
            <a:ext cx="2564775" cy="441000"/>
          </a:xfrm>
          <a:prstGeom prst="rect">
            <a:avLst/>
          </a:prstGeom>
          <a:noFill/>
          <a:ln w="76200" cap="flat" cmpd="sng">
            <a:solidFill>
              <a:srgbClr val="990000"/>
            </a:solidFill>
            <a:prstDash val="solid"/>
            <a:round/>
            <a:headEnd type="none" w="sm" len="sm"/>
            <a:tailEnd type="none" w="sm" len="sm"/>
          </a:ln>
        </p:spPr>
        <p:txBody>
          <a:bodyPr spcFirstLastPara="1" wrap="square" lIns="68575" tIns="68575" rIns="68575" bIns="68575" anchor="ctr" anchorCtr="0">
            <a:noAutofit/>
          </a:bodyPr>
          <a:lstStyle/>
          <a:p>
            <a:pPr marL="0" marR="0" lvl="0" indent="0" algn="ctr">
              <a:lnSpc>
                <a:spcPct val="100000"/>
              </a:lnSpc>
              <a:spcBef>
                <a:spcPts val="0"/>
              </a:spcBef>
              <a:spcAft>
                <a:spcPts val="0"/>
              </a:spcAft>
              <a:buClr>
                <a:srgbClr val="1C28CB"/>
              </a:buClr>
              <a:buSzPts val="4800"/>
              <a:buFont typeface="Arial"/>
              <a:buNone/>
              <a:defRPr/>
            </a:pPr>
            <a:endParaRPr sz="4800" b="0" i="0" u="none" strike="noStrike" cap="none">
              <a:solidFill>
                <a:srgbClr val="1C28CB"/>
              </a:solidFill>
              <a:highlight>
                <a:srgbClr val="CC0000"/>
              </a:highlight>
              <a:latin typeface="Calibri"/>
              <a:ea typeface="Calibri"/>
              <a:cs typeface="Calibri"/>
            </a:endParaRPr>
          </a:p>
        </p:txBody>
      </p:sp>
      <p:sp>
        <p:nvSpPr>
          <p:cNvPr id="482" name="Google Shape;482;p53"/>
          <p:cNvSpPr txBox="1"/>
          <p:nvPr/>
        </p:nvSpPr>
        <p:spPr bwMode="auto">
          <a:xfrm>
            <a:off x="6349242" y="162767"/>
            <a:ext cx="2794759" cy="438762"/>
          </a:xfrm>
          <a:prstGeom prst="rect">
            <a:avLst/>
          </a:prstGeom>
          <a:noFill/>
          <a:ln>
            <a:noFill/>
          </a:ln>
        </p:spPr>
        <p:txBody>
          <a:bodyPr spcFirstLastPara="1" wrap="square" lIns="68575" tIns="68575" rIns="68575" bIns="68575" anchor="ctr" anchorCtr="0">
            <a:noAutofit/>
          </a:bodyPr>
          <a:lstStyle/>
          <a:p>
            <a:pPr marL="0" marR="0" lvl="0" indent="0" algn="l">
              <a:lnSpc>
                <a:spcPct val="100000"/>
              </a:lnSpc>
              <a:spcBef>
                <a:spcPts val="0"/>
              </a:spcBef>
              <a:spcAft>
                <a:spcPts val="0"/>
              </a:spcAft>
              <a:buClr>
                <a:srgbClr val="C00000"/>
              </a:buClr>
              <a:buSzPts val="2400"/>
              <a:buFont typeface="Calibri"/>
              <a:buNone/>
              <a:defRPr/>
            </a:pPr>
            <a:r>
              <a:rPr lang="en-GB" sz="2400" b="1" i="0" u="none" strike="noStrike" cap="none">
                <a:solidFill>
                  <a:srgbClr val="C00000"/>
                </a:solidFill>
                <a:latin typeface="Calibri"/>
                <a:ea typeface="Calibri"/>
                <a:cs typeface="Calibri"/>
              </a:rPr>
              <a:t>3: Transversal CoEs</a:t>
            </a:r>
            <a:endParaRPr sz="2400" b="1" i="0" u="none" strike="noStrike" cap="none">
              <a:solidFill>
                <a:srgbClr val="C00000"/>
              </a:solidFill>
              <a:latin typeface="Calibri"/>
              <a:ea typeface="Calibri"/>
              <a:cs typeface="Calibri"/>
            </a:endParaRPr>
          </a:p>
        </p:txBody>
      </p:sp>
      <p:sp>
        <p:nvSpPr>
          <p:cNvPr id="483" name="Google Shape;483;p53"/>
          <p:cNvSpPr/>
          <p:nvPr/>
        </p:nvSpPr>
        <p:spPr bwMode="auto">
          <a:xfrm>
            <a:off x="3455100" y="2590018"/>
            <a:ext cx="2092725" cy="1389556"/>
          </a:xfrm>
          <a:prstGeom prst="rect">
            <a:avLst/>
          </a:prstGeom>
          <a:noFill/>
          <a:ln w="76200" cap="flat" cmpd="sng">
            <a:solidFill>
              <a:srgbClr val="990000"/>
            </a:solidFill>
            <a:prstDash val="solid"/>
            <a:round/>
            <a:headEnd type="none" w="sm" len="sm"/>
            <a:tailEnd type="none" w="sm" len="sm"/>
          </a:ln>
        </p:spPr>
        <p:txBody>
          <a:bodyPr spcFirstLastPara="1" wrap="square" lIns="68575" tIns="68575" rIns="68575" bIns="68575" anchor="ctr" anchorCtr="0">
            <a:noAutofit/>
          </a:bodyPr>
          <a:lstStyle/>
          <a:p>
            <a:pPr marL="0" marR="0" lvl="0" indent="0" algn="ctr">
              <a:lnSpc>
                <a:spcPct val="100000"/>
              </a:lnSpc>
              <a:spcBef>
                <a:spcPts val="0"/>
              </a:spcBef>
              <a:spcAft>
                <a:spcPts val="0"/>
              </a:spcAft>
              <a:buClr>
                <a:srgbClr val="1C28CB"/>
              </a:buClr>
              <a:buSzPts val="4800"/>
              <a:buFont typeface="Arial"/>
              <a:buNone/>
              <a:defRPr/>
            </a:pPr>
            <a:endParaRPr sz="4800" b="0" i="0" u="none" strike="noStrike" cap="none">
              <a:solidFill>
                <a:srgbClr val="1C28CB"/>
              </a:solidFill>
              <a:latin typeface="Calibri"/>
              <a:ea typeface="Calibri"/>
              <a:cs typeface="Calibri"/>
            </a:endParaRPr>
          </a:p>
        </p:txBody>
      </p:sp>
      <p:sp>
        <p:nvSpPr>
          <p:cNvPr id="484" name="Google Shape;484;p53"/>
          <p:cNvSpPr/>
          <p:nvPr/>
        </p:nvSpPr>
        <p:spPr bwMode="auto">
          <a:xfrm>
            <a:off x="5618475" y="4259466"/>
            <a:ext cx="3321863" cy="388735"/>
          </a:xfrm>
          <a:prstGeom prst="rect">
            <a:avLst/>
          </a:prstGeom>
          <a:noFill/>
          <a:ln w="76200" cap="flat" cmpd="sng">
            <a:solidFill>
              <a:srgbClr val="990000"/>
            </a:solidFill>
            <a:prstDash val="solid"/>
            <a:round/>
            <a:headEnd type="none" w="sm" len="sm"/>
            <a:tailEnd type="none" w="sm" len="sm"/>
          </a:ln>
        </p:spPr>
        <p:txBody>
          <a:bodyPr spcFirstLastPara="1" wrap="square" lIns="68575" tIns="68575" rIns="68575" bIns="68575" anchor="ctr" anchorCtr="0">
            <a:noAutofit/>
          </a:bodyPr>
          <a:lstStyle/>
          <a:p>
            <a:pPr marL="0" marR="0" lvl="0" indent="0" algn="ctr">
              <a:lnSpc>
                <a:spcPct val="100000"/>
              </a:lnSpc>
              <a:spcBef>
                <a:spcPts val="0"/>
              </a:spcBef>
              <a:spcAft>
                <a:spcPts val="0"/>
              </a:spcAft>
              <a:buClr>
                <a:srgbClr val="1C28CB"/>
              </a:buClr>
              <a:buSzPts val="4800"/>
              <a:buFont typeface="Arial"/>
              <a:buNone/>
              <a:defRPr/>
            </a:pPr>
            <a:endParaRPr sz="4800" b="0" i="0" u="none" strike="noStrike" cap="none">
              <a:solidFill>
                <a:srgbClr val="1C28CB"/>
              </a:solidFill>
              <a:latin typeface="Calibri"/>
              <a:ea typeface="Calibri"/>
              <a:cs typeface="Calibri"/>
            </a:endParaRPr>
          </a:p>
        </p:txBody>
      </p:sp>
      <p:sp>
        <p:nvSpPr>
          <p:cNvPr id="485" name="Google Shape;485;p53"/>
          <p:cNvSpPr/>
          <p:nvPr/>
        </p:nvSpPr>
        <p:spPr bwMode="auto">
          <a:xfrm>
            <a:off x="5627175" y="2483971"/>
            <a:ext cx="3313163" cy="1116330"/>
          </a:xfrm>
          <a:prstGeom prst="rect">
            <a:avLst/>
          </a:prstGeom>
          <a:noFill/>
          <a:ln w="76200" cap="flat" cmpd="sng">
            <a:solidFill>
              <a:srgbClr val="990000"/>
            </a:solidFill>
            <a:prstDash val="solid"/>
            <a:round/>
            <a:headEnd type="none" w="sm" len="sm"/>
            <a:tailEnd type="none" w="sm" len="sm"/>
          </a:ln>
        </p:spPr>
        <p:txBody>
          <a:bodyPr spcFirstLastPara="1" wrap="square" lIns="68575" tIns="68575" rIns="68575" bIns="68575" anchor="ctr" anchorCtr="0">
            <a:noAutofit/>
          </a:bodyPr>
          <a:lstStyle/>
          <a:p>
            <a:pPr marL="0" marR="0" lvl="0" indent="0" algn="ctr">
              <a:lnSpc>
                <a:spcPct val="100000"/>
              </a:lnSpc>
              <a:spcBef>
                <a:spcPts val="0"/>
              </a:spcBef>
              <a:spcAft>
                <a:spcPts val="0"/>
              </a:spcAft>
              <a:buClr>
                <a:srgbClr val="1C28CB"/>
              </a:buClr>
              <a:buSzPts val="4800"/>
              <a:buFont typeface="Arial"/>
              <a:buNone/>
              <a:defRPr/>
            </a:pPr>
            <a:endParaRPr sz="4800" b="0" i="0" u="none" strike="noStrike" cap="none">
              <a:solidFill>
                <a:srgbClr val="1C28CB"/>
              </a:solidFill>
              <a:latin typeface="Calibri"/>
              <a:ea typeface="Calibri"/>
              <a:cs typeface="Calibri"/>
            </a:endParaRPr>
          </a:p>
        </p:txBody>
      </p:sp>
      <p:sp>
        <p:nvSpPr>
          <p:cNvPr id="486" name="Google Shape;486;p53"/>
          <p:cNvSpPr txBox="1"/>
          <p:nvPr/>
        </p:nvSpPr>
        <p:spPr bwMode="auto">
          <a:xfrm>
            <a:off x="628650" y="273844"/>
            <a:ext cx="7886700" cy="588131"/>
          </a:xfrm>
          <a:prstGeom prst="rect">
            <a:avLst/>
          </a:prstGeom>
          <a:noFill/>
          <a:ln>
            <a:noFill/>
          </a:ln>
        </p:spPr>
        <p:txBody>
          <a:bodyPr spcFirstLastPara="1" wrap="square" lIns="68575" tIns="34275" rIns="68575" bIns="34275" anchor="ctr" anchorCtr="0">
            <a:noAutofit/>
          </a:bodyPr>
          <a:lstStyle/>
          <a:p>
            <a:pPr marL="0" marR="0" lvl="0" indent="0" algn="l">
              <a:lnSpc>
                <a:spcPct val="90000"/>
              </a:lnSpc>
              <a:spcBef>
                <a:spcPts val="0"/>
              </a:spcBef>
              <a:spcAft>
                <a:spcPts val="0"/>
              </a:spcAft>
              <a:buClr>
                <a:schemeClr val="dk1"/>
              </a:buClr>
              <a:buSzPts val="3600"/>
              <a:buFont typeface="Play"/>
              <a:buNone/>
              <a:defRPr/>
            </a:pPr>
            <a:r>
              <a:rPr lang="en-GB" sz="3600" b="0" i="0" u="none" strike="noStrike" cap="none">
                <a:solidFill>
                  <a:schemeClr val="dk1"/>
                </a:solidFill>
                <a:latin typeface="Play"/>
                <a:ea typeface="Play"/>
                <a:cs typeface="Play"/>
              </a:rPr>
              <a:t>RIAG consultation proposal</a:t>
            </a:r>
            <a:endParaRPr sz="3600" b="0" i="0" u="none" strike="noStrike" cap="none">
              <a:solidFill>
                <a:schemeClr val="dk1"/>
              </a:solidFill>
              <a:latin typeface="Play"/>
              <a:ea typeface="Play"/>
              <a:cs typeface="Play"/>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0">
  <p:cSld name="">
    <p:spTree>
      <p:nvGrpSpPr>
        <p:cNvPr id="1" name=""/>
        <p:cNvGrpSpPr/>
        <p:nvPr/>
      </p:nvGrpSpPr>
      <p:grpSpPr bwMode="auto">
        <a:xfrm>
          <a:off x="0" y="0"/>
          <a:ext cx="0" cy="0"/>
          <a:chOff x="0" y="0"/>
          <a:chExt cx="0" cy="0"/>
        </a:xfrm>
      </p:grpSpPr>
      <p:sp>
        <p:nvSpPr>
          <p:cNvPr id="491" name="Google Shape;491;p54"/>
          <p:cNvSpPr/>
          <p:nvPr/>
        </p:nvSpPr>
        <p:spPr bwMode="auto">
          <a:xfrm>
            <a:off x="3564880" y="3090119"/>
            <a:ext cx="1892700" cy="357300"/>
          </a:xfrm>
          <a:prstGeom prst="rect">
            <a:avLst/>
          </a:prstGeom>
          <a:solidFill>
            <a:srgbClr val="FCE5CD"/>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marR="0" lvl="0" indent="0" algn="ctr">
              <a:lnSpc>
                <a:spcPct val="100000"/>
              </a:lnSpc>
              <a:spcBef>
                <a:spcPts val="0"/>
              </a:spcBef>
              <a:spcAft>
                <a:spcPts val="0"/>
              </a:spcAft>
              <a:buClr>
                <a:schemeClr val="dk1"/>
              </a:buClr>
              <a:buSzPts val="1700"/>
              <a:buFont typeface="Calibri"/>
              <a:buNone/>
              <a:defRPr/>
            </a:pPr>
            <a:r>
              <a:rPr lang="en-GB" sz="1700" b="0" i="0" u="none" strike="noStrike" cap="none">
                <a:solidFill>
                  <a:schemeClr val="dk1"/>
                </a:solidFill>
                <a:latin typeface="Calibri"/>
                <a:ea typeface="Calibri"/>
                <a:cs typeface="Calibri"/>
              </a:rPr>
              <a:t>Mathematicians</a:t>
            </a:r>
            <a:endParaRPr sz="1700" b="0" i="0" u="none" strike="noStrike" cap="none">
              <a:solidFill>
                <a:schemeClr val="dk1"/>
              </a:solidFill>
              <a:latin typeface="Calibri"/>
              <a:ea typeface="Calibri"/>
              <a:cs typeface="Calibri"/>
            </a:endParaRPr>
          </a:p>
        </p:txBody>
      </p:sp>
      <p:sp>
        <p:nvSpPr>
          <p:cNvPr id="492" name="Google Shape;492;p54"/>
          <p:cNvSpPr/>
          <p:nvPr/>
        </p:nvSpPr>
        <p:spPr bwMode="auto">
          <a:xfrm>
            <a:off x="3564880" y="1755935"/>
            <a:ext cx="1892700" cy="357300"/>
          </a:xfrm>
          <a:prstGeom prst="rect">
            <a:avLst/>
          </a:prstGeom>
          <a:solidFill>
            <a:srgbClr val="CFE2F3"/>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marR="0" lvl="0" indent="0" algn="ctr">
              <a:lnSpc>
                <a:spcPct val="100000"/>
              </a:lnSpc>
              <a:spcBef>
                <a:spcPts val="0"/>
              </a:spcBef>
              <a:spcAft>
                <a:spcPts val="0"/>
              </a:spcAft>
              <a:buClr>
                <a:schemeClr val="dk1"/>
              </a:buClr>
              <a:buSzPts val="1700"/>
              <a:buFont typeface="Calibri"/>
              <a:buNone/>
              <a:defRPr/>
            </a:pPr>
            <a:r>
              <a:rPr lang="en-GB" sz="1700" b="0" i="0" u="none" strike="noStrike" cap="none">
                <a:solidFill>
                  <a:schemeClr val="dk1"/>
                </a:solidFill>
                <a:latin typeface="Calibri"/>
                <a:ea typeface="Calibri"/>
                <a:cs typeface="Calibri"/>
              </a:rPr>
              <a:t>Domain Scientists</a:t>
            </a:r>
            <a:endParaRPr sz="1700" b="0" i="0" u="none" strike="noStrike" cap="none">
              <a:solidFill>
                <a:schemeClr val="dk1"/>
              </a:solidFill>
              <a:latin typeface="Calibri"/>
              <a:ea typeface="Calibri"/>
              <a:cs typeface="Calibri"/>
            </a:endParaRPr>
          </a:p>
        </p:txBody>
      </p:sp>
      <p:sp>
        <p:nvSpPr>
          <p:cNvPr id="493" name="Google Shape;493;p54"/>
          <p:cNvSpPr/>
          <p:nvPr/>
        </p:nvSpPr>
        <p:spPr bwMode="auto">
          <a:xfrm>
            <a:off x="3564880" y="2645391"/>
            <a:ext cx="1892700" cy="357300"/>
          </a:xfrm>
          <a:prstGeom prst="rect">
            <a:avLst/>
          </a:prstGeom>
          <a:solidFill>
            <a:srgbClr val="EAD1DC"/>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marR="0" lvl="0" indent="0" algn="ctr">
              <a:lnSpc>
                <a:spcPct val="100000"/>
              </a:lnSpc>
              <a:spcBef>
                <a:spcPts val="0"/>
              </a:spcBef>
              <a:spcAft>
                <a:spcPts val="0"/>
              </a:spcAft>
              <a:buClr>
                <a:schemeClr val="dk1"/>
              </a:buClr>
              <a:buSzPts val="1700"/>
              <a:buFont typeface="Calibri"/>
              <a:buNone/>
              <a:defRPr/>
            </a:pPr>
            <a:r>
              <a:rPr lang="en-GB" sz="1700" b="0" i="0" u="none" strike="noStrike" cap="none">
                <a:solidFill>
                  <a:schemeClr val="dk1"/>
                </a:solidFill>
                <a:latin typeface="Calibri"/>
                <a:ea typeface="Calibri"/>
                <a:cs typeface="Calibri"/>
              </a:rPr>
              <a:t>HPC support/devel.</a:t>
            </a:r>
            <a:endParaRPr sz="1700" b="0" i="0" u="none" strike="noStrike" cap="none">
              <a:solidFill>
                <a:schemeClr val="dk1"/>
              </a:solidFill>
              <a:latin typeface="Calibri"/>
              <a:ea typeface="Calibri"/>
              <a:cs typeface="Calibri"/>
            </a:endParaRPr>
          </a:p>
        </p:txBody>
      </p:sp>
      <p:sp>
        <p:nvSpPr>
          <p:cNvPr id="494" name="Google Shape;494;p54"/>
          <p:cNvSpPr/>
          <p:nvPr/>
        </p:nvSpPr>
        <p:spPr bwMode="auto">
          <a:xfrm>
            <a:off x="3564880" y="1311206"/>
            <a:ext cx="1892700" cy="357300"/>
          </a:xfrm>
          <a:prstGeom prst="rect">
            <a:avLst/>
          </a:prstGeom>
          <a:solidFill>
            <a:srgbClr val="D0E0E3"/>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marR="0" lvl="0" indent="0" algn="ctr">
              <a:lnSpc>
                <a:spcPct val="100000"/>
              </a:lnSpc>
              <a:spcBef>
                <a:spcPts val="0"/>
              </a:spcBef>
              <a:spcAft>
                <a:spcPts val="0"/>
              </a:spcAft>
              <a:buClr>
                <a:schemeClr val="dk1"/>
              </a:buClr>
              <a:buSzPts val="1700"/>
              <a:buFont typeface="Calibri"/>
              <a:buNone/>
              <a:defRPr/>
            </a:pPr>
            <a:r>
              <a:rPr lang="en-GB" sz="1700" b="0" i="0" u="none" strike="noStrike" cap="none">
                <a:solidFill>
                  <a:schemeClr val="dk1"/>
                </a:solidFill>
                <a:latin typeface="Calibri"/>
                <a:ea typeface="Calibri"/>
                <a:cs typeface="Calibri"/>
              </a:rPr>
              <a:t>End Users</a:t>
            </a:r>
            <a:endParaRPr sz="1700" b="0" i="0" u="none" strike="noStrike" cap="none">
              <a:solidFill>
                <a:schemeClr val="dk1"/>
              </a:solidFill>
              <a:latin typeface="Calibri"/>
              <a:ea typeface="Calibri"/>
              <a:cs typeface="Calibri"/>
            </a:endParaRPr>
          </a:p>
        </p:txBody>
      </p:sp>
      <p:sp>
        <p:nvSpPr>
          <p:cNvPr id="495" name="Google Shape;495;p54"/>
          <p:cNvSpPr/>
          <p:nvPr/>
        </p:nvSpPr>
        <p:spPr bwMode="auto">
          <a:xfrm>
            <a:off x="3564880" y="2200663"/>
            <a:ext cx="1892700" cy="357300"/>
          </a:xfrm>
          <a:prstGeom prst="rect">
            <a:avLst/>
          </a:prstGeom>
          <a:solidFill>
            <a:srgbClr val="D9D2E9"/>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marR="0" lvl="0" indent="0" algn="ctr">
              <a:lnSpc>
                <a:spcPct val="100000"/>
              </a:lnSpc>
              <a:spcBef>
                <a:spcPts val="0"/>
              </a:spcBef>
              <a:spcAft>
                <a:spcPts val="0"/>
              </a:spcAft>
              <a:buClr>
                <a:schemeClr val="dk1"/>
              </a:buClr>
              <a:buSzPts val="1700"/>
              <a:buFont typeface="Calibri"/>
              <a:buNone/>
              <a:defRPr/>
            </a:pPr>
            <a:r>
              <a:rPr lang="en-GB" sz="1700" b="0" i="0" u="none" strike="noStrike" cap="none">
                <a:solidFill>
                  <a:schemeClr val="dk1"/>
                </a:solidFill>
                <a:latin typeface="Calibri"/>
                <a:ea typeface="Calibri"/>
                <a:cs typeface="Calibri"/>
              </a:rPr>
              <a:t>RSE</a:t>
            </a:r>
            <a:endParaRPr sz="1700" b="0" i="0" u="none" strike="noStrike" cap="none">
              <a:solidFill>
                <a:schemeClr val="dk1"/>
              </a:solidFill>
              <a:latin typeface="Calibri"/>
              <a:ea typeface="Calibri"/>
              <a:cs typeface="Calibri"/>
            </a:endParaRPr>
          </a:p>
        </p:txBody>
      </p:sp>
      <p:sp>
        <p:nvSpPr>
          <p:cNvPr id="496" name="Google Shape;496;p54"/>
          <p:cNvSpPr/>
          <p:nvPr/>
        </p:nvSpPr>
        <p:spPr bwMode="auto">
          <a:xfrm>
            <a:off x="3564880" y="3979575"/>
            <a:ext cx="1892700" cy="357300"/>
          </a:xfrm>
          <a:prstGeom prst="rect">
            <a:avLst/>
          </a:prstGeom>
          <a:solidFill>
            <a:srgbClr val="D9D9D9"/>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marR="0" lvl="0" indent="0" algn="ctr">
              <a:lnSpc>
                <a:spcPct val="100000"/>
              </a:lnSpc>
              <a:spcBef>
                <a:spcPts val="0"/>
              </a:spcBef>
              <a:spcAft>
                <a:spcPts val="0"/>
              </a:spcAft>
              <a:buClr>
                <a:schemeClr val="dk1"/>
              </a:buClr>
              <a:buSzPts val="1700"/>
              <a:buFont typeface="Calibri"/>
              <a:buNone/>
              <a:defRPr/>
            </a:pPr>
            <a:r>
              <a:rPr lang="en-GB" sz="1700" b="0" i="0" u="none" strike="noStrike" cap="none">
                <a:solidFill>
                  <a:schemeClr val="dk1"/>
                </a:solidFill>
                <a:latin typeface="Calibri"/>
                <a:ea typeface="Calibri"/>
                <a:cs typeface="Calibri"/>
              </a:rPr>
              <a:t>SW/HW developers</a:t>
            </a:r>
            <a:endParaRPr sz="1700" b="0" i="0" u="none" strike="noStrike" cap="none">
              <a:solidFill>
                <a:schemeClr val="dk1"/>
              </a:solidFill>
              <a:latin typeface="Calibri"/>
              <a:ea typeface="Calibri"/>
              <a:cs typeface="Calibri"/>
            </a:endParaRPr>
          </a:p>
        </p:txBody>
      </p:sp>
      <p:sp>
        <p:nvSpPr>
          <p:cNvPr id="497" name="Google Shape;497;p54"/>
          <p:cNvSpPr/>
          <p:nvPr/>
        </p:nvSpPr>
        <p:spPr bwMode="auto">
          <a:xfrm>
            <a:off x="3564880" y="3534848"/>
            <a:ext cx="1892700" cy="357300"/>
          </a:xfrm>
          <a:prstGeom prst="rect">
            <a:avLst/>
          </a:prstGeom>
          <a:solidFill>
            <a:srgbClr val="F9CB9C"/>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marR="0" lvl="0" indent="0" algn="ctr">
              <a:lnSpc>
                <a:spcPct val="100000"/>
              </a:lnSpc>
              <a:spcBef>
                <a:spcPts val="0"/>
              </a:spcBef>
              <a:spcAft>
                <a:spcPts val="0"/>
              </a:spcAft>
              <a:buClr>
                <a:schemeClr val="dk1"/>
              </a:buClr>
              <a:buSzPts val="1700"/>
              <a:buFont typeface="Calibri"/>
              <a:buNone/>
              <a:defRPr/>
            </a:pPr>
            <a:r>
              <a:rPr lang="en-GB" sz="1700" b="0" i="0" u="none" strike="noStrike" cap="none">
                <a:solidFill>
                  <a:schemeClr val="dk1"/>
                </a:solidFill>
                <a:latin typeface="Calibri"/>
                <a:ea typeface="Calibri"/>
                <a:cs typeface="Calibri"/>
              </a:rPr>
              <a:t>Computer scient.</a:t>
            </a:r>
            <a:endParaRPr sz="1700" b="0" i="0" u="none" strike="noStrike" cap="none">
              <a:solidFill>
                <a:schemeClr val="dk1"/>
              </a:solidFill>
              <a:latin typeface="Calibri"/>
              <a:ea typeface="Calibri"/>
              <a:cs typeface="Calibri"/>
            </a:endParaRPr>
          </a:p>
        </p:txBody>
      </p:sp>
      <p:sp>
        <p:nvSpPr>
          <p:cNvPr id="498" name="Google Shape;498;p54"/>
          <p:cNvSpPr txBox="1">
            <a:spLocks noGrp="1"/>
          </p:cNvSpPr>
          <p:nvPr>
            <p:ph type="body" idx="1"/>
          </p:nvPr>
        </p:nvSpPr>
        <p:spPr bwMode="auto">
          <a:xfrm>
            <a:off x="5547899" y="1227604"/>
            <a:ext cx="3555150" cy="3420596"/>
          </a:xfrm>
          <a:prstGeom prst="rect">
            <a:avLst/>
          </a:prstGeom>
          <a:noFill/>
          <a:ln>
            <a:noFill/>
          </a:ln>
        </p:spPr>
        <p:txBody>
          <a:bodyPr spcFirstLastPara="1" wrap="square" lIns="68575" tIns="34275" rIns="68575" bIns="34275" anchor="t" anchorCtr="0">
            <a:noAutofit/>
          </a:bodyPr>
          <a:lstStyle/>
          <a:p>
            <a:pPr marL="342900" lvl="0" indent="-241300" algn="l">
              <a:lnSpc>
                <a:spcPct val="90000"/>
              </a:lnSpc>
              <a:spcBef>
                <a:spcPts val="300"/>
              </a:spcBef>
              <a:spcAft>
                <a:spcPts val="0"/>
              </a:spcAft>
              <a:buClr>
                <a:schemeClr val="dk1"/>
              </a:buClr>
              <a:buSzPts val="600"/>
              <a:buChar char="•"/>
              <a:defRPr/>
            </a:pPr>
            <a:r>
              <a:rPr lang="en-GB" sz="1200"/>
              <a:t>Publish new scientific results</a:t>
            </a:r>
            <a:endParaRPr/>
          </a:p>
          <a:p>
            <a:pPr marL="342900" lvl="0" indent="-241300" algn="l">
              <a:lnSpc>
                <a:spcPct val="90000"/>
              </a:lnSpc>
              <a:spcBef>
                <a:spcPts val="300"/>
              </a:spcBef>
              <a:spcAft>
                <a:spcPts val="0"/>
              </a:spcAft>
              <a:buClr>
                <a:schemeClr val="dk1"/>
              </a:buClr>
              <a:buSzPts val="600"/>
              <a:buChar char="•"/>
              <a:defRPr/>
            </a:pPr>
            <a:r>
              <a:rPr lang="en-GB" sz="1200"/>
              <a:t>Training &amp; community building</a:t>
            </a:r>
            <a:endParaRPr/>
          </a:p>
          <a:p>
            <a:pPr marL="342900" lvl="0" indent="-241300" algn="l">
              <a:lnSpc>
                <a:spcPct val="90000"/>
              </a:lnSpc>
              <a:spcBef>
                <a:spcPts val="300"/>
              </a:spcBef>
              <a:spcAft>
                <a:spcPts val="0"/>
              </a:spcAft>
              <a:buClr>
                <a:schemeClr val="dk1"/>
              </a:buClr>
              <a:buSzPts val="600"/>
              <a:buChar char="•"/>
              <a:defRPr/>
            </a:pPr>
            <a:r>
              <a:rPr lang="en-GB" sz="1200"/>
              <a:t>Use codes “as-it -is”, change just config.</a:t>
            </a:r>
            <a:endParaRPr/>
          </a:p>
          <a:p>
            <a:pPr marL="342900" lvl="0" indent="-241300" algn="l">
              <a:lnSpc>
                <a:spcPct val="90000"/>
              </a:lnSpc>
              <a:spcBef>
                <a:spcPts val="300"/>
              </a:spcBef>
              <a:spcAft>
                <a:spcPts val="0"/>
              </a:spcAft>
              <a:buClr>
                <a:schemeClr val="dk1"/>
              </a:buClr>
              <a:buSzPts val="600"/>
              <a:buChar char="•"/>
              <a:defRPr/>
            </a:pPr>
            <a:r>
              <a:rPr lang="en-GB" sz="1200"/>
              <a:t>Test, validate simulations and workflows</a:t>
            </a:r>
            <a:endParaRPr/>
          </a:p>
          <a:p>
            <a:pPr marL="342900" lvl="0" indent="-241300" algn="l">
              <a:lnSpc>
                <a:spcPct val="90000"/>
              </a:lnSpc>
              <a:spcBef>
                <a:spcPts val="300"/>
              </a:spcBef>
              <a:spcAft>
                <a:spcPts val="0"/>
              </a:spcAft>
              <a:buClr>
                <a:schemeClr val="dk1"/>
              </a:buClr>
              <a:buSzPts val="600"/>
              <a:buChar char="•"/>
              <a:defRPr/>
            </a:pPr>
            <a:r>
              <a:rPr lang="en-GB" sz="1200"/>
              <a:t>Define new Physics* to be added to the codes</a:t>
            </a:r>
            <a:endParaRPr/>
          </a:p>
          <a:p>
            <a:pPr marL="342900" lvl="0" indent="-241300" algn="l">
              <a:lnSpc>
                <a:spcPct val="90000"/>
              </a:lnSpc>
              <a:spcBef>
                <a:spcPts val="300"/>
              </a:spcBef>
              <a:spcAft>
                <a:spcPts val="0"/>
              </a:spcAft>
              <a:buClr>
                <a:schemeClr val="dk1"/>
              </a:buClr>
              <a:buSzPts val="600"/>
              <a:buChar char="•"/>
              <a:defRPr/>
            </a:pPr>
            <a:r>
              <a:rPr lang="en-GB" sz="1200"/>
              <a:t>Implement Physics codes</a:t>
            </a:r>
            <a:endParaRPr/>
          </a:p>
          <a:p>
            <a:pPr marL="342900" lvl="0" indent="-241300" algn="l">
              <a:lnSpc>
                <a:spcPct val="90000"/>
              </a:lnSpc>
              <a:spcBef>
                <a:spcPts val="300"/>
              </a:spcBef>
              <a:spcAft>
                <a:spcPts val="0"/>
              </a:spcAft>
              <a:buClr>
                <a:schemeClr val="dk1"/>
              </a:buClr>
              <a:buSzPts val="600"/>
              <a:buChar char="•"/>
              <a:defRPr/>
            </a:pPr>
            <a:r>
              <a:rPr lang="en-GB" sz="1200"/>
              <a:t>Parallelize/scale code</a:t>
            </a:r>
            <a:endParaRPr/>
          </a:p>
          <a:p>
            <a:pPr marL="342900" lvl="0" indent="-241300" algn="l">
              <a:lnSpc>
                <a:spcPct val="90000"/>
              </a:lnSpc>
              <a:spcBef>
                <a:spcPts val="300"/>
              </a:spcBef>
              <a:spcAft>
                <a:spcPts val="0"/>
              </a:spcAft>
              <a:buClr>
                <a:schemeClr val="dk1"/>
              </a:buClr>
              <a:buSzPts val="600"/>
              <a:buChar char="•"/>
              <a:defRPr/>
            </a:pPr>
            <a:r>
              <a:rPr lang="en-GB" sz="1200"/>
              <a:t>Identify and solve performance bottlenecks</a:t>
            </a:r>
            <a:endParaRPr/>
          </a:p>
          <a:p>
            <a:pPr marL="342900" lvl="0" indent="-241300" algn="l">
              <a:lnSpc>
                <a:spcPct val="90000"/>
              </a:lnSpc>
              <a:spcBef>
                <a:spcPts val="300"/>
              </a:spcBef>
              <a:spcAft>
                <a:spcPts val="0"/>
              </a:spcAft>
              <a:buClr>
                <a:schemeClr val="dk1"/>
              </a:buClr>
              <a:buSzPts val="600"/>
              <a:buChar char="•"/>
              <a:defRPr/>
            </a:pPr>
            <a:r>
              <a:rPr lang="en-GB" sz="1200"/>
              <a:t>Port and optimize code to new HW devices</a:t>
            </a:r>
            <a:endParaRPr/>
          </a:p>
          <a:p>
            <a:pPr marL="342900" lvl="0" indent="-241300" algn="l">
              <a:lnSpc>
                <a:spcPct val="90000"/>
              </a:lnSpc>
              <a:spcBef>
                <a:spcPts val="300"/>
              </a:spcBef>
              <a:spcAft>
                <a:spcPts val="0"/>
              </a:spcAft>
              <a:buClr>
                <a:schemeClr val="dk1"/>
              </a:buClr>
              <a:buSzPts val="600"/>
              <a:buChar char="•"/>
              <a:defRPr/>
            </a:pPr>
            <a:r>
              <a:rPr lang="en-GB" sz="1200"/>
              <a:t>Port code to new language / programming models</a:t>
            </a:r>
            <a:endParaRPr/>
          </a:p>
          <a:p>
            <a:pPr marL="342900" lvl="0" indent="-241300" algn="l">
              <a:lnSpc>
                <a:spcPct val="90000"/>
              </a:lnSpc>
              <a:spcBef>
                <a:spcPts val="300"/>
              </a:spcBef>
              <a:spcAft>
                <a:spcPts val="0"/>
              </a:spcAft>
              <a:buClr>
                <a:schemeClr val="dk1"/>
              </a:buClr>
              <a:buSzPts val="600"/>
              <a:buChar char="•"/>
              <a:defRPr/>
            </a:pPr>
            <a:r>
              <a:rPr lang="en-GB" sz="1200"/>
              <a:t>Restructure code base</a:t>
            </a:r>
            <a:endParaRPr/>
          </a:p>
          <a:p>
            <a:pPr marL="342900" lvl="0" indent="-241300" algn="l">
              <a:lnSpc>
                <a:spcPct val="90000"/>
              </a:lnSpc>
              <a:spcBef>
                <a:spcPts val="300"/>
              </a:spcBef>
              <a:spcAft>
                <a:spcPts val="0"/>
              </a:spcAft>
              <a:buClr>
                <a:schemeClr val="dk1"/>
              </a:buClr>
              <a:buSzPts val="600"/>
              <a:buChar char="•"/>
              <a:defRPr/>
            </a:pPr>
            <a:r>
              <a:rPr lang="en-GB" sz="1200"/>
              <a:t>Version control, documentation</a:t>
            </a:r>
            <a:endParaRPr/>
          </a:p>
          <a:p>
            <a:pPr marL="342900" lvl="0" indent="-241300" algn="l">
              <a:lnSpc>
                <a:spcPct val="90000"/>
              </a:lnSpc>
              <a:spcBef>
                <a:spcPts val="300"/>
              </a:spcBef>
              <a:spcAft>
                <a:spcPts val="0"/>
              </a:spcAft>
              <a:buClr>
                <a:schemeClr val="dk1"/>
              </a:buClr>
              <a:buSzPts val="600"/>
              <a:buChar char="•"/>
              <a:defRPr/>
            </a:pPr>
            <a:r>
              <a:rPr lang="en-GB" sz="1200"/>
              <a:t>Design / implement new algorithms</a:t>
            </a:r>
            <a:endParaRPr/>
          </a:p>
          <a:p>
            <a:pPr marL="342900" lvl="0" indent="-241300" algn="l">
              <a:lnSpc>
                <a:spcPct val="90000"/>
              </a:lnSpc>
              <a:spcBef>
                <a:spcPts val="300"/>
              </a:spcBef>
              <a:spcAft>
                <a:spcPts val="0"/>
              </a:spcAft>
              <a:buClr>
                <a:schemeClr val="dk1"/>
              </a:buClr>
              <a:buSzPts val="600"/>
              <a:buChar char="•"/>
              <a:defRPr/>
            </a:pPr>
            <a:r>
              <a:rPr lang="en-GB" sz="1200"/>
              <a:t>Design / implement libraries</a:t>
            </a:r>
            <a:endParaRPr/>
          </a:p>
          <a:p>
            <a:pPr marL="342900" lvl="0" indent="-241300" algn="l">
              <a:lnSpc>
                <a:spcPct val="90000"/>
              </a:lnSpc>
              <a:spcBef>
                <a:spcPts val="300"/>
              </a:spcBef>
              <a:spcAft>
                <a:spcPts val="0"/>
              </a:spcAft>
              <a:buClr>
                <a:schemeClr val="dk1"/>
              </a:buClr>
              <a:buSzPts val="600"/>
              <a:buChar char="•"/>
              <a:defRPr/>
            </a:pPr>
            <a:r>
              <a:rPr lang="en-GB" sz="1200"/>
              <a:t>Support code developers in porting</a:t>
            </a:r>
            <a:endParaRPr/>
          </a:p>
          <a:p>
            <a:pPr marL="342900" lvl="0" indent="-241300" algn="l">
              <a:lnSpc>
                <a:spcPct val="90000"/>
              </a:lnSpc>
              <a:spcBef>
                <a:spcPts val="300"/>
              </a:spcBef>
              <a:spcAft>
                <a:spcPts val="0"/>
              </a:spcAft>
              <a:buClr>
                <a:schemeClr val="dk1"/>
              </a:buClr>
              <a:buSzPts val="600"/>
              <a:buChar char="•"/>
              <a:defRPr/>
            </a:pPr>
            <a:r>
              <a:rPr lang="en-GB" sz="1200"/>
              <a:t>Co-design (provide / apply)</a:t>
            </a:r>
            <a:endParaRPr/>
          </a:p>
        </p:txBody>
      </p:sp>
      <p:sp>
        <p:nvSpPr>
          <p:cNvPr id="499" name="Google Shape;499;p54"/>
          <p:cNvSpPr txBox="1">
            <a:spLocks noGrp="1"/>
          </p:cNvSpPr>
          <p:nvPr>
            <p:ph type="sldNum" idx="12"/>
          </p:nvPr>
        </p:nvSpPr>
        <p:spPr bwMode="auto">
          <a:xfrm>
            <a:off x="6457950" y="4767263"/>
            <a:ext cx="2057400" cy="273844"/>
          </a:xfrm>
          <a:prstGeom prst="rect">
            <a:avLst/>
          </a:prstGeom>
          <a:noFill/>
          <a:ln>
            <a:noFill/>
          </a:ln>
        </p:spPr>
        <p:txBody>
          <a:bodyPr spcFirstLastPara="1" wrap="square" lIns="68575" tIns="34275" rIns="68575" bIns="34275" anchor="t" anchorCtr="0">
            <a:noAutofit/>
          </a:bodyPr>
          <a:lstStyle/>
          <a:p>
            <a:pPr marL="0" lvl="0" indent="0" algn="r">
              <a:lnSpc>
                <a:spcPct val="100000"/>
              </a:lnSpc>
              <a:spcBef>
                <a:spcPts val="0"/>
              </a:spcBef>
              <a:spcAft>
                <a:spcPts val="0"/>
              </a:spcAft>
              <a:buClr>
                <a:srgbClr val="000000"/>
              </a:buClr>
              <a:buSzPts val="500"/>
              <a:buFont typeface="Arial"/>
              <a:buNone/>
              <a:defRPr/>
            </a:pPr>
            <a:fld id="{00000000-1234-1234-1234-123412341234}" type="slidenum">
              <a:rPr lang="en-GB"/>
              <a:t>24</a:t>
            </a:fld>
            <a:endParaRPr/>
          </a:p>
        </p:txBody>
      </p:sp>
      <p:sp>
        <p:nvSpPr>
          <p:cNvPr id="500" name="Google Shape;500;p54"/>
          <p:cNvSpPr/>
          <p:nvPr/>
        </p:nvSpPr>
        <p:spPr bwMode="auto">
          <a:xfrm>
            <a:off x="376688" y="3180212"/>
            <a:ext cx="2432700" cy="357300"/>
          </a:xfrm>
          <a:prstGeom prst="rect">
            <a:avLst/>
          </a:prstGeom>
          <a:solidFill>
            <a:srgbClr val="FCE5CD"/>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marR="0" lvl="0" indent="0" algn="ctr">
              <a:lnSpc>
                <a:spcPct val="100000"/>
              </a:lnSpc>
              <a:spcBef>
                <a:spcPts val="0"/>
              </a:spcBef>
              <a:spcAft>
                <a:spcPts val="0"/>
              </a:spcAft>
              <a:buClr>
                <a:schemeClr val="dk1"/>
              </a:buClr>
              <a:buSzPts val="1800"/>
              <a:buFont typeface="Calibri"/>
              <a:buNone/>
              <a:defRPr/>
            </a:pPr>
            <a:r>
              <a:rPr lang="en-GB" sz="1800" b="0" i="0" u="none" strike="noStrike" cap="none">
                <a:solidFill>
                  <a:schemeClr val="dk1"/>
                </a:solidFill>
                <a:latin typeface="Calibri"/>
                <a:ea typeface="Calibri"/>
                <a:cs typeface="Calibri"/>
              </a:rPr>
              <a:t>Algorithms</a:t>
            </a:r>
            <a:endParaRPr sz="1800" b="0" i="0" u="none" strike="noStrike" cap="none">
              <a:solidFill>
                <a:schemeClr val="dk1"/>
              </a:solidFill>
              <a:latin typeface="Calibri"/>
              <a:ea typeface="Calibri"/>
              <a:cs typeface="Calibri"/>
            </a:endParaRPr>
          </a:p>
        </p:txBody>
      </p:sp>
      <p:sp>
        <p:nvSpPr>
          <p:cNvPr id="501" name="Google Shape;501;p54"/>
          <p:cNvSpPr/>
          <p:nvPr/>
        </p:nvSpPr>
        <p:spPr bwMode="auto">
          <a:xfrm>
            <a:off x="376688" y="2760123"/>
            <a:ext cx="2432700" cy="357300"/>
          </a:xfrm>
          <a:prstGeom prst="rect">
            <a:avLst/>
          </a:prstGeom>
          <a:solidFill>
            <a:srgbClr val="FFF2CC"/>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marR="0" lvl="0" indent="0" algn="ctr">
              <a:lnSpc>
                <a:spcPct val="100000"/>
              </a:lnSpc>
              <a:spcBef>
                <a:spcPts val="0"/>
              </a:spcBef>
              <a:spcAft>
                <a:spcPts val="0"/>
              </a:spcAft>
              <a:buClr>
                <a:schemeClr val="dk1"/>
              </a:buClr>
              <a:buSzPts val="1800"/>
              <a:buFont typeface="Calibri"/>
              <a:buNone/>
              <a:defRPr/>
            </a:pPr>
            <a:r>
              <a:rPr lang="en-GB" sz="1800" b="0" i="0" u="none" strike="noStrike" cap="none">
                <a:solidFill>
                  <a:schemeClr val="dk1"/>
                </a:solidFill>
                <a:latin typeface="Calibri"/>
                <a:ea typeface="Calibri"/>
                <a:cs typeface="Calibri"/>
              </a:rPr>
              <a:t>Libraries</a:t>
            </a:r>
            <a:endParaRPr sz="1800" b="0" i="0" u="none" strike="noStrike" cap="none">
              <a:solidFill>
                <a:schemeClr val="dk1"/>
              </a:solidFill>
              <a:latin typeface="Calibri"/>
              <a:ea typeface="Calibri"/>
              <a:cs typeface="Calibri"/>
            </a:endParaRPr>
          </a:p>
        </p:txBody>
      </p:sp>
      <p:sp>
        <p:nvSpPr>
          <p:cNvPr id="502" name="Google Shape;502;p54"/>
          <p:cNvSpPr/>
          <p:nvPr/>
        </p:nvSpPr>
        <p:spPr bwMode="auto">
          <a:xfrm>
            <a:off x="376688" y="1804725"/>
            <a:ext cx="891225" cy="892575"/>
          </a:xfrm>
          <a:prstGeom prst="rect">
            <a:avLst/>
          </a:prstGeom>
          <a:solidFill>
            <a:srgbClr val="D9EAD3"/>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marR="0" lvl="0" indent="0" algn="ctr">
              <a:lnSpc>
                <a:spcPct val="100000"/>
              </a:lnSpc>
              <a:spcBef>
                <a:spcPts val="0"/>
              </a:spcBef>
              <a:spcAft>
                <a:spcPts val="0"/>
              </a:spcAft>
              <a:buClr>
                <a:schemeClr val="dk1"/>
              </a:buClr>
              <a:buSzPts val="1400"/>
              <a:buFont typeface="Calibri"/>
              <a:buNone/>
              <a:defRPr/>
            </a:pPr>
            <a:r>
              <a:rPr lang="en-GB" sz="1400" b="0" i="0" u="none" strike="noStrike" cap="none">
                <a:solidFill>
                  <a:schemeClr val="dk1"/>
                </a:solidFill>
                <a:latin typeface="Calibri"/>
                <a:ea typeface="Calibri"/>
                <a:cs typeface="Calibri"/>
              </a:rPr>
              <a:t>[Physics*]</a:t>
            </a:r>
            <a:br>
              <a:rPr lang="en-GB" sz="1400" b="0" i="0" u="none" strike="noStrike" cap="none">
                <a:solidFill>
                  <a:schemeClr val="dk1"/>
                </a:solidFill>
                <a:latin typeface="Calibri"/>
                <a:ea typeface="Calibri"/>
                <a:cs typeface="Calibri"/>
              </a:rPr>
            </a:br>
            <a:r>
              <a:rPr lang="en-GB" sz="1400" b="0" i="0" u="none" strike="noStrike" cap="none">
                <a:solidFill>
                  <a:schemeClr val="dk1"/>
                </a:solidFill>
                <a:latin typeface="Calibri"/>
                <a:ea typeface="Calibri"/>
                <a:cs typeface="Calibri"/>
              </a:rPr>
              <a:t>Code-1</a:t>
            </a:r>
            <a:endParaRPr sz="1400" b="0" i="0" u="none" strike="noStrike" cap="none">
              <a:solidFill>
                <a:schemeClr val="dk1"/>
              </a:solidFill>
              <a:latin typeface="Calibri"/>
              <a:ea typeface="Calibri"/>
              <a:cs typeface="Calibri"/>
            </a:endParaRPr>
          </a:p>
        </p:txBody>
      </p:sp>
      <p:sp>
        <p:nvSpPr>
          <p:cNvPr id="503" name="Google Shape;503;p54"/>
          <p:cNvSpPr/>
          <p:nvPr/>
        </p:nvSpPr>
        <p:spPr bwMode="auto">
          <a:xfrm>
            <a:off x="376688" y="3600300"/>
            <a:ext cx="2432700" cy="357300"/>
          </a:xfrm>
          <a:prstGeom prst="rect">
            <a:avLst/>
          </a:prstGeom>
          <a:solidFill>
            <a:srgbClr val="F4CCCC"/>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marR="0" lvl="0" indent="0" algn="ctr">
              <a:lnSpc>
                <a:spcPct val="100000"/>
              </a:lnSpc>
              <a:spcBef>
                <a:spcPts val="0"/>
              </a:spcBef>
              <a:spcAft>
                <a:spcPts val="0"/>
              </a:spcAft>
              <a:buClr>
                <a:schemeClr val="dk1"/>
              </a:buClr>
              <a:buSzPts val="1800"/>
              <a:buFont typeface="Calibri"/>
              <a:buNone/>
              <a:defRPr/>
            </a:pPr>
            <a:r>
              <a:rPr lang="en-GB" sz="1800" b="0" i="0" u="none" strike="noStrike" cap="none">
                <a:solidFill>
                  <a:schemeClr val="dk1"/>
                </a:solidFill>
                <a:latin typeface="Calibri"/>
                <a:ea typeface="Calibri"/>
                <a:cs typeface="Calibri"/>
              </a:rPr>
              <a:t>Tools</a:t>
            </a:r>
            <a:endParaRPr sz="1800" b="0" i="0" u="none" strike="noStrike" cap="none">
              <a:solidFill>
                <a:schemeClr val="dk1"/>
              </a:solidFill>
              <a:latin typeface="Calibri"/>
              <a:ea typeface="Calibri"/>
              <a:cs typeface="Calibri"/>
            </a:endParaRPr>
          </a:p>
        </p:txBody>
      </p:sp>
      <p:sp>
        <p:nvSpPr>
          <p:cNvPr id="504" name="Google Shape;504;p54"/>
          <p:cNvSpPr/>
          <p:nvPr/>
        </p:nvSpPr>
        <p:spPr bwMode="auto">
          <a:xfrm>
            <a:off x="376688" y="1375800"/>
            <a:ext cx="2432700" cy="357300"/>
          </a:xfrm>
          <a:prstGeom prst="rect">
            <a:avLst/>
          </a:prstGeom>
          <a:solidFill>
            <a:srgbClr val="C9DAF8"/>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marR="0" lvl="0" indent="0" algn="ctr">
              <a:lnSpc>
                <a:spcPct val="100000"/>
              </a:lnSpc>
              <a:spcBef>
                <a:spcPts val="0"/>
              </a:spcBef>
              <a:spcAft>
                <a:spcPts val="0"/>
              </a:spcAft>
              <a:buClr>
                <a:schemeClr val="dk1"/>
              </a:buClr>
              <a:buSzPts val="1800"/>
              <a:buFont typeface="Calibri"/>
              <a:buNone/>
              <a:defRPr/>
            </a:pPr>
            <a:r>
              <a:rPr lang="en-GB" sz="1800" b="0" i="0" u="none" strike="noStrike" cap="none">
                <a:solidFill>
                  <a:schemeClr val="dk1"/>
                </a:solidFill>
                <a:latin typeface="Calibri"/>
                <a:ea typeface="Calibri"/>
                <a:cs typeface="Calibri"/>
              </a:rPr>
              <a:t>Workflows</a:t>
            </a:r>
            <a:endParaRPr sz="1800" b="0" i="0" u="none" strike="noStrike" cap="none">
              <a:solidFill>
                <a:schemeClr val="dk1"/>
              </a:solidFill>
              <a:latin typeface="Calibri"/>
              <a:ea typeface="Calibri"/>
              <a:cs typeface="Calibri"/>
            </a:endParaRPr>
          </a:p>
        </p:txBody>
      </p:sp>
      <p:sp>
        <p:nvSpPr>
          <p:cNvPr id="505" name="Google Shape;505;p54"/>
          <p:cNvSpPr/>
          <p:nvPr/>
        </p:nvSpPr>
        <p:spPr bwMode="auto">
          <a:xfrm>
            <a:off x="1311900" y="1800329"/>
            <a:ext cx="626175" cy="892575"/>
          </a:xfrm>
          <a:prstGeom prst="rect">
            <a:avLst/>
          </a:prstGeom>
          <a:solidFill>
            <a:srgbClr val="D9EAD3"/>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marR="0" lvl="0" indent="0" algn="ctr">
              <a:lnSpc>
                <a:spcPct val="100000"/>
              </a:lnSpc>
              <a:spcBef>
                <a:spcPts val="0"/>
              </a:spcBef>
              <a:spcAft>
                <a:spcPts val="0"/>
              </a:spcAft>
              <a:buClr>
                <a:schemeClr val="dk1"/>
              </a:buClr>
              <a:buSzPts val="1400"/>
              <a:buFont typeface="Calibri"/>
              <a:buNone/>
              <a:defRPr/>
            </a:pPr>
            <a:r>
              <a:rPr lang="en-GB" sz="1400" b="0" i="0" u="none" strike="noStrike" cap="none">
                <a:solidFill>
                  <a:schemeClr val="dk1"/>
                </a:solidFill>
                <a:latin typeface="Calibri"/>
                <a:ea typeface="Calibri"/>
                <a:cs typeface="Calibri"/>
              </a:rPr>
              <a:t>[Phy]</a:t>
            </a:r>
            <a:br>
              <a:rPr lang="en-GB" sz="1400" b="0" i="0" u="none" strike="noStrike" cap="none">
                <a:solidFill>
                  <a:schemeClr val="dk1"/>
                </a:solidFill>
                <a:latin typeface="Calibri"/>
                <a:ea typeface="Calibri"/>
                <a:cs typeface="Calibri"/>
              </a:rPr>
            </a:br>
            <a:r>
              <a:rPr lang="en-GB" sz="1400" b="0" i="0" u="none" strike="noStrike" cap="none">
                <a:solidFill>
                  <a:schemeClr val="dk1"/>
                </a:solidFill>
                <a:latin typeface="Calibri"/>
                <a:ea typeface="Calibri"/>
                <a:cs typeface="Calibri"/>
              </a:rPr>
              <a:t>2</a:t>
            </a:r>
            <a:endParaRPr sz="1400" b="0" i="0" u="none" strike="noStrike" cap="none">
              <a:solidFill>
                <a:schemeClr val="dk1"/>
              </a:solidFill>
              <a:latin typeface="Calibri"/>
              <a:ea typeface="Calibri"/>
              <a:cs typeface="Calibri"/>
            </a:endParaRPr>
          </a:p>
        </p:txBody>
      </p:sp>
      <p:sp>
        <p:nvSpPr>
          <p:cNvPr id="506" name="Google Shape;506;p54"/>
          <p:cNvSpPr/>
          <p:nvPr/>
        </p:nvSpPr>
        <p:spPr bwMode="auto">
          <a:xfrm>
            <a:off x="2183138" y="1800329"/>
            <a:ext cx="626175" cy="892575"/>
          </a:xfrm>
          <a:prstGeom prst="rect">
            <a:avLst/>
          </a:prstGeom>
          <a:solidFill>
            <a:srgbClr val="D9EAD3"/>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marR="0" lvl="0" indent="0" algn="ctr">
              <a:lnSpc>
                <a:spcPct val="100000"/>
              </a:lnSpc>
              <a:spcBef>
                <a:spcPts val="0"/>
              </a:spcBef>
              <a:spcAft>
                <a:spcPts val="0"/>
              </a:spcAft>
              <a:buClr>
                <a:schemeClr val="dk1"/>
              </a:buClr>
              <a:buSzPts val="1400"/>
              <a:buFont typeface="Calibri"/>
              <a:buNone/>
              <a:defRPr/>
            </a:pPr>
            <a:r>
              <a:rPr lang="en-GB" sz="1400" b="0" i="0" u="none" strike="noStrike" cap="none">
                <a:solidFill>
                  <a:schemeClr val="dk1"/>
                </a:solidFill>
                <a:latin typeface="Calibri"/>
                <a:ea typeface="Calibri"/>
                <a:cs typeface="Calibri"/>
              </a:rPr>
              <a:t>[Phy]</a:t>
            </a:r>
            <a:br>
              <a:rPr lang="en-GB" sz="1400" b="0" i="0" u="none" strike="noStrike" cap="none">
                <a:solidFill>
                  <a:schemeClr val="dk1"/>
                </a:solidFill>
                <a:latin typeface="Calibri"/>
                <a:ea typeface="Calibri"/>
                <a:cs typeface="Calibri"/>
              </a:rPr>
            </a:br>
            <a:r>
              <a:rPr lang="en-GB" sz="1400" b="0" i="0" u="none" strike="noStrike" cap="none">
                <a:solidFill>
                  <a:schemeClr val="dk1"/>
                </a:solidFill>
                <a:latin typeface="Calibri"/>
                <a:ea typeface="Calibri"/>
                <a:cs typeface="Calibri"/>
              </a:rPr>
              <a:t>n</a:t>
            </a:r>
            <a:endParaRPr sz="1400" b="0" i="0" u="none" strike="noStrike" cap="none">
              <a:solidFill>
                <a:schemeClr val="dk1"/>
              </a:solidFill>
              <a:latin typeface="Calibri"/>
              <a:ea typeface="Calibri"/>
              <a:cs typeface="Calibri"/>
            </a:endParaRPr>
          </a:p>
        </p:txBody>
      </p:sp>
      <p:sp>
        <p:nvSpPr>
          <p:cNvPr id="507" name="Google Shape;507;p54"/>
          <p:cNvSpPr txBox="1"/>
          <p:nvPr/>
        </p:nvSpPr>
        <p:spPr bwMode="auto">
          <a:xfrm>
            <a:off x="1924913" y="2007938"/>
            <a:ext cx="324225" cy="535275"/>
          </a:xfrm>
          <a:prstGeom prst="rect">
            <a:avLst/>
          </a:prstGeom>
          <a:noFill/>
          <a:ln>
            <a:noFill/>
          </a:ln>
        </p:spPr>
        <p:txBody>
          <a:bodyPr spcFirstLastPara="1" wrap="square" lIns="68575" tIns="68575" rIns="68575" bIns="68575" anchor="t" anchorCtr="0">
            <a:noAutofit/>
          </a:bodyPr>
          <a:lstStyle/>
          <a:p>
            <a:pPr marL="0" marR="0" lvl="0" indent="0" algn="l">
              <a:lnSpc>
                <a:spcPct val="100000"/>
              </a:lnSpc>
              <a:spcBef>
                <a:spcPts val="0"/>
              </a:spcBef>
              <a:spcAft>
                <a:spcPts val="0"/>
              </a:spcAft>
              <a:buClr>
                <a:schemeClr val="dk1"/>
              </a:buClr>
              <a:buSzPts val="1900"/>
              <a:buFont typeface="Calibri"/>
              <a:buNone/>
              <a:defRPr/>
            </a:pPr>
            <a:r>
              <a:rPr lang="en-GB" sz="1900" b="1" i="0" u="none" strike="noStrike" cap="none">
                <a:solidFill>
                  <a:schemeClr val="dk1"/>
                </a:solidFill>
                <a:latin typeface="Calibri"/>
                <a:ea typeface="Calibri"/>
                <a:cs typeface="Calibri"/>
              </a:rPr>
              <a:t>…</a:t>
            </a:r>
            <a:endParaRPr sz="1900" b="1" i="0" u="none" strike="noStrike" cap="none">
              <a:solidFill>
                <a:schemeClr val="dk1"/>
              </a:solidFill>
              <a:latin typeface="Calibri"/>
              <a:ea typeface="Calibri"/>
              <a:cs typeface="Calibri"/>
            </a:endParaRPr>
          </a:p>
        </p:txBody>
      </p:sp>
      <p:sp>
        <p:nvSpPr>
          <p:cNvPr id="508" name="Google Shape;508;p54"/>
          <p:cNvSpPr txBox="1"/>
          <p:nvPr/>
        </p:nvSpPr>
        <p:spPr bwMode="auto">
          <a:xfrm>
            <a:off x="457200" y="929213"/>
            <a:ext cx="2432700" cy="379350"/>
          </a:xfrm>
          <a:prstGeom prst="rect">
            <a:avLst/>
          </a:prstGeom>
          <a:noFill/>
          <a:ln>
            <a:noFill/>
          </a:ln>
        </p:spPr>
        <p:txBody>
          <a:bodyPr spcFirstLastPara="1" wrap="square" lIns="68575" tIns="68575" rIns="68575" bIns="68575" anchor="ctr" anchorCtr="0">
            <a:noAutofit/>
          </a:bodyPr>
          <a:lstStyle/>
          <a:p>
            <a:pPr marL="0" marR="0" lvl="0" indent="0" algn="l">
              <a:lnSpc>
                <a:spcPct val="100000"/>
              </a:lnSpc>
              <a:spcBef>
                <a:spcPts val="0"/>
              </a:spcBef>
              <a:spcAft>
                <a:spcPts val="0"/>
              </a:spcAft>
              <a:buClr>
                <a:schemeClr val="dk1"/>
              </a:buClr>
              <a:buSzPts val="2400"/>
              <a:buFont typeface="Calibri"/>
              <a:buNone/>
              <a:defRPr/>
            </a:pPr>
            <a:r>
              <a:rPr lang="en-GB" sz="2400" b="1" i="0" u="none" strike="noStrike" cap="none">
                <a:solidFill>
                  <a:schemeClr val="dk1"/>
                </a:solidFill>
                <a:latin typeface="Calibri"/>
                <a:ea typeface="Calibri"/>
                <a:cs typeface="Calibri"/>
              </a:rPr>
              <a:t>Stack Elements</a:t>
            </a:r>
            <a:endParaRPr sz="2400" b="1" i="0" u="none" strike="noStrike" cap="none">
              <a:solidFill>
                <a:schemeClr val="dk1"/>
              </a:solidFill>
              <a:latin typeface="Calibri"/>
              <a:ea typeface="Calibri"/>
              <a:cs typeface="Calibri"/>
            </a:endParaRPr>
          </a:p>
        </p:txBody>
      </p:sp>
      <p:sp>
        <p:nvSpPr>
          <p:cNvPr id="509" name="Google Shape;509;p54"/>
          <p:cNvSpPr txBox="1"/>
          <p:nvPr/>
        </p:nvSpPr>
        <p:spPr bwMode="auto">
          <a:xfrm>
            <a:off x="3455100" y="929213"/>
            <a:ext cx="1922175" cy="379350"/>
          </a:xfrm>
          <a:prstGeom prst="rect">
            <a:avLst/>
          </a:prstGeom>
          <a:noFill/>
          <a:ln>
            <a:noFill/>
          </a:ln>
        </p:spPr>
        <p:txBody>
          <a:bodyPr spcFirstLastPara="1" wrap="square" lIns="68575" tIns="68575" rIns="68575" bIns="68575" anchor="ctr" anchorCtr="0">
            <a:noAutofit/>
          </a:bodyPr>
          <a:lstStyle/>
          <a:p>
            <a:pPr marL="0" marR="0" lvl="0" indent="0" algn="ctr">
              <a:lnSpc>
                <a:spcPct val="100000"/>
              </a:lnSpc>
              <a:spcBef>
                <a:spcPts val="0"/>
              </a:spcBef>
              <a:spcAft>
                <a:spcPts val="0"/>
              </a:spcAft>
              <a:buClr>
                <a:schemeClr val="dk1"/>
              </a:buClr>
              <a:buSzPts val="2400"/>
              <a:buFont typeface="Calibri"/>
              <a:buNone/>
              <a:defRPr/>
            </a:pPr>
            <a:r>
              <a:rPr lang="en-GB" sz="2400" b="1" i="0" u="none" strike="noStrike" cap="none">
                <a:solidFill>
                  <a:schemeClr val="dk1"/>
                </a:solidFill>
                <a:latin typeface="Calibri"/>
                <a:ea typeface="Calibri"/>
                <a:cs typeface="Calibri"/>
              </a:rPr>
              <a:t>Players</a:t>
            </a:r>
            <a:endParaRPr sz="2400" b="1" i="0" u="none" strike="noStrike" cap="none">
              <a:solidFill>
                <a:schemeClr val="dk1"/>
              </a:solidFill>
              <a:latin typeface="Calibri"/>
              <a:ea typeface="Calibri"/>
              <a:cs typeface="Calibri"/>
            </a:endParaRPr>
          </a:p>
        </p:txBody>
      </p:sp>
      <p:sp>
        <p:nvSpPr>
          <p:cNvPr id="510" name="Google Shape;510;p54"/>
          <p:cNvSpPr txBox="1"/>
          <p:nvPr/>
        </p:nvSpPr>
        <p:spPr bwMode="auto">
          <a:xfrm>
            <a:off x="6205969" y="929213"/>
            <a:ext cx="1922175" cy="379350"/>
          </a:xfrm>
          <a:prstGeom prst="rect">
            <a:avLst/>
          </a:prstGeom>
          <a:noFill/>
          <a:ln>
            <a:noFill/>
          </a:ln>
        </p:spPr>
        <p:txBody>
          <a:bodyPr spcFirstLastPara="1" wrap="square" lIns="68575" tIns="68575" rIns="68575" bIns="68575" anchor="ctr" anchorCtr="0">
            <a:noAutofit/>
          </a:bodyPr>
          <a:lstStyle/>
          <a:p>
            <a:pPr marL="0" marR="0" lvl="0" indent="0" algn="ctr">
              <a:lnSpc>
                <a:spcPct val="100000"/>
              </a:lnSpc>
              <a:spcBef>
                <a:spcPts val="0"/>
              </a:spcBef>
              <a:spcAft>
                <a:spcPts val="0"/>
              </a:spcAft>
              <a:buClr>
                <a:schemeClr val="dk1"/>
              </a:buClr>
              <a:buSzPts val="2400"/>
              <a:buFont typeface="Calibri"/>
              <a:buNone/>
              <a:defRPr/>
            </a:pPr>
            <a:r>
              <a:rPr lang="en-GB" sz="2400" b="1" i="0" u="none" strike="noStrike" cap="none">
                <a:solidFill>
                  <a:schemeClr val="dk1"/>
                </a:solidFill>
                <a:latin typeface="Calibri"/>
                <a:ea typeface="Calibri"/>
                <a:cs typeface="Calibri"/>
              </a:rPr>
              <a:t>Tasks</a:t>
            </a:r>
            <a:endParaRPr sz="2400" b="1" i="0" u="none" strike="noStrike" cap="none">
              <a:solidFill>
                <a:schemeClr val="dk1"/>
              </a:solidFill>
              <a:latin typeface="Calibri"/>
              <a:ea typeface="Calibri"/>
              <a:cs typeface="Calibri"/>
            </a:endParaRPr>
          </a:p>
        </p:txBody>
      </p:sp>
      <p:sp>
        <p:nvSpPr>
          <p:cNvPr id="511" name="Google Shape;511;p54"/>
          <p:cNvSpPr/>
          <p:nvPr/>
        </p:nvSpPr>
        <p:spPr bwMode="auto">
          <a:xfrm>
            <a:off x="266701" y="2756950"/>
            <a:ext cx="2623199" cy="379350"/>
          </a:xfrm>
          <a:prstGeom prst="rect">
            <a:avLst/>
          </a:prstGeom>
          <a:noFill/>
          <a:ln w="76200" cap="flat" cmpd="sng">
            <a:solidFill>
              <a:srgbClr val="F1C232"/>
            </a:solidFill>
            <a:prstDash val="solid"/>
            <a:round/>
            <a:headEnd type="none" w="sm" len="sm"/>
            <a:tailEnd type="none" w="sm" len="sm"/>
          </a:ln>
        </p:spPr>
        <p:txBody>
          <a:bodyPr spcFirstLastPara="1" wrap="square" lIns="68575" tIns="68575" rIns="68575" bIns="68575" anchor="ctr" anchorCtr="0">
            <a:noAutofit/>
          </a:bodyPr>
          <a:lstStyle/>
          <a:p>
            <a:pPr marL="0" marR="0" lvl="0" indent="0" algn="ctr">
              <a:lnSpc>
                <a:spcPct val="100000"/>
              </a:lnSpc>
              <a:spcBef>
                <a:spcPts val="0"/>
              </a:spcBef>
              <a:spcAft>
                <a:spcPts val="0"/>
              </a:spcAft>
              <a:buClr>
                <a:srgbClr val="1C28CB"/>
              </a:buClr>
              <a:buSzPts val="4800"/>
              <a:buFont typeface="Arial"/>
              <a:buNone/>
              <a:defRPr/>
            </a:pPr>
            <a:endParaRPr sz="4800" b="0" i="0" u="none" strike="noStrike" cap="none">
              <a:solidFill>
                <a:schemeClr val="dk1"/>
              </a:solidFill>
              <a:latin typeface="Calibri"/>
              <a:ea typeface="Calibri"/>
              <a:cs typeface="Calibri"/>
            </a:endParaRPr>
          </a:p>
        </p:txBody>
      </p:sp>
      <p:sp>
        <p:nvSpPr>
          <p:cNvPr id="512" name="Google Shape;512;p54"/>
          <p:cNvSpPr/>
          <p:nvPr/>
        </p:nvSpPr>
        <p:spPr bwMode="auto">
          <a:xfrm>
            <a:off x="3422401" y="2163925"/>
            <a:ext cx="2125425" cy="1793675"/>
          </a:xfrm>
          <a:prstGeom prst="rect">
            <a:avLst/>
          </a:prstGeom>
          <a:noFill/>
          <a:ln w="76200" cap="flat" cmpd="sng">
            <a:solidFill>
              <a:srgbClr val="F1C232"/>
            </a:solidFill>
            <a:prstDash val="solid"/>
            <a:round/>
            <a:headEnd type="none" w="sm" len="sm"/>
            <a:tailEnd type="none" w="sm" len="sm"/>
          </a:ln>
        </p:spPr>
        <p:txBody>
          <a:bodyPr spcFirstLastPara="1" wrap="square" lIns="68575" tIns="68575" rIns="68575" bIns="68575" anchor="ctr" anchorCtr="0">
            <a:noAutofit/>
          </a:bodyPr>
          <a:lstStyle/>
          <a:p>
            <a:pPr marL="0" marR="0" lvl="0" indent="0" algn="ctr">
              <a:lnSpc>
                <a:spcPct val="100000"/>
              </a:lnSpc>
              <a:spcBef>
                <a:spcPts val="0"/>
              </a:spcBef>
              <a:spcAft>
                <a:spcPts val="0"/>
              </a:spcAft>
              <a:buClr>
                <a:srgbClr val="1C28CB"/>
              </a:buClr>
              <a:buSzPts val="4800"/>
              <a:buFont typeface="Arial"/>
              <a:buNone/>
              <a:defRPr/>
            </a:pPr>
            <a:endParaRPr sz="4800" b="0" i="0" u="none" strike="noStrike" cap="none">
              <a:solidFill>
                <a:schemeClr val="dk1"/>
              </a:solidFill>
              <a:latin typeface="Calibri"/>
              <a:ea typeface="Calibri"/>
              <a:cs typeface="Calibri"/>
            </a:endParaRPr>
          </a:p>
        </p:txBody>
      </p:sp>
      <p:sp>
        <p:nvSpPr>
          <p:cNvPr id="513" name="Google Shape;513;p54"/>
          <p:cNvSpPr/>
          <p:nvPr/>
        </p:nvSpPr>
        <p:spPr bwMode="auto">
          <a:xfrm>
            <a:off x="5723569" y="4055719"/>
            <a:ext cx="2886975" cy="205650"/>
          </a:xfrm>
          <a:prstGeom prst="rect">
            <a:avLst/>
          </a:prstGeom>
          <a:noFill/>
          <a:ln w="76200" cap="flat" cmpd="sng">
            <a:solidFill>
              <a:srgbClr val="F1C232"/>
            </a:solidFill>
            <a:prstDash val="solid"/>
            <a:round/>
            <a:headEnd type="none" w="sm" len="sm"/>
            <a:tailEnd type="none" w="sm" len="sm"/>
          </a:ln>
        </p:spPr>
        <p:txBody>
          <a:bodyPr spcFirstLastPara="1" wrap="square" lIns="68575" tIns="68575" rIns="68575" bIns="68575" anchor="ctr" anchorCtr="0">
            <a:noAutofit/>
          </a:bodyPr>
          <a:lstStyle/>
          <a:p>
            <a:pPr marL="0" marR="0" lvl="0" indent="0" algn="ctr">
              <a:lnSpc>
                <a:spcPct val="100000"/>
              </a:lnSpc>
              <a:spcBef>
                <a:spcPts val="0"/>
              </a:spcBef>
              <a:spcAft>
                <a:spcPts val="0"/>
              </a:spcAft>
              <a:buClr>
                <a:srgbClr val="1C28CB"/>
              </a:buClr>
              <a:buSzPts val="4800"/>
              <a:buFont typeface="Arial"/>
              <a:buNone/>
              <a:defRPr/>
            </a:pPr>
            <a:endParaRPr sz="4800" b="0" i="0" u="none" strike="noStrike" cap="none">
              <a:solidFill>
                <a:srgbClr val="1C28CB"/>
              </a:solidFill>
              <a:latin typeface="Calibri"/>
              <a:ea typeface="Calibri"/>
              <a:cs typeface="Calibri"/>
            </a:endParaRPr>
          </a:p>
        </p:txBody>
      </p:sp>
      <p:sp>
        <p:nvSpPr>
          <p:cNvPr id="514" name="Google Shape;514;p54"/>
          <p:cNvSpPr txBox="1"/>
          <p:nvPr/>
        </p:nvSpPr>
        <p:spPr bwMode="auto">
          <a:xfrm>
            <a:off x="5485894" y="154782"/>
            <a:ext cx="3522470" cy="623588"/>
          </a:xfrm>
          <a:prstGeom prst="rect">
            <a:avLst/>
          </a:prstGeom>
          <a:noFill/>
          <a:ln>
            <a:noFill/>
          </a:ln>
        </p:spPr>
        <p:txBody>
          <a:bodyPr spcFirstLastPara="1" wrap="square" lIns="68575" tIns="68575" rIns="68575" bIns="68575" anchor="ctr" anchorCtr="0">
            <a:noAutofit/>
          </a:bodyPr>
          <a:lstStyle/>
          <a:p>
            <a:pPr marL="0" marR="0" lvl="0" indent="0" algn="r">
              <a:lnSpc>
                <a:spcPct val="100000"/>
              </a:lnSpc>
              <a:spcBef>
                <a:spcPts val="0"/>
              </a:spcBef>
              <a:spcAft>
                <a:spcPts val="0"/>
              </a:spcAft>
              <a:buClr>
                <a:srgbClr val="F1C232"/>
              </a:buClr>
              <a:buSzPts val="2400"/>
              <a:buFont typeface="Calibri"/>
              <a:buNone/>
              <a:defRPr/>
            </a:pPr>
            <a:r>
              <a:rPr lang="en-GB" sz="2400" b="1" i="0" u="none" strike="noStrike" cap="none">
                <a:solidFill>
                  <a:srgbClr val="F1C232"/>
                </a:solidFill>
                <a:latin typeface="Calibri"/>
                <a:ea typeface="Calibri"/>
                <a:cs typeface="Calibri"/>
              </a:rPr>
              <a:t>4: HPC methods and libraries</a:t>
            </a:r>
            <a:endParaRPr sz="2400" b="1" i="0" u="none" strike="noStrike" cap="none">
              <a:solidFill>
                <a:srgbClr val="F1C232"/>
              </a:solidFill>
              <a:latin typeface="Calibri"/>
              <a:ea typeface="Calibri"/>
              <a:cs typeface="Calibri"/>
            </a:endParaRPr>
          </a:p>
        </p:txBody>
      </p:sp>
      <p:sp>
        <p:nvSpPr>
          <p:cNvPr id="515" name="Google Shape;515;p54"/>
          <p:cNvSpPr txBox="1"/>
          <p:nvPr/>
        </p:nvSpPr>
        <p:spPr bwMode="auto">
          <a:xfrm>
            <a:off x="336750" y="4172719"/>
            <a:ext cx="2512575" cy="738641"/>
          </a:xfrm>
          <a:prstGeom prst="rect">
            <a:avLst/>
          </a:prstGeom>
          <a:noFill/>
          <a:ln>
            <a:noFill/>
          </a:ln>
        </p:spPr>
        <p:txBody>
          <a:bodyPr spcFirstLastPara="1" wrap="square" lIns="68575" tIns="68575" rIns="68575" bIns="68575" anchor="t" anchorCtr="0">
            <a:spAutoFit/>
          </a:bodyPr>
          <a:lstStyle/>
          <a:p>
            <a:pPr marL="0" marR="0" lvl="0" indent="0" algn="ctr">
              <a:lnSpc>
                <a:spcPct val="100000"/>
              </a:lnSpc>
              <a:spcBef>
                <a:spcPts val="0"/>
              </a:spcBef>
              <a:spcAft>
                <a:spcPts val="0"/>
              </a:spcAft>
              <a:buClr>
                <a:schemeClr val="dk1"/>
              </a:buClr>
              <a:buSzPts val="2000"/>
              <a:buFont typeface="Calibri"/>
              <a:buNone/>
              <a:defRPr/>
            </a:pPr>
            <a:r>
              <a:rPr lang="en-GB" sz="2000" b="0" i="1" u="none" strike="noStrike" cap="none">
                <a:solidFill>
                  <a:schemeClr val="dk1"/>
                </a:solidFill>
                <a:latin typeface="Calibri"/>
                <a:ea typeface="Calibri"/>
                <a:cs typeface="Calibri"/>
              </a:rPr>
              <a:t>Different instruments for different purposes</a:t>
            </a:r>
            <a:endParaRPr sz="2000" b="0" i="1" u="none" strike="noStrike" cap="none">
              <a:solidFill>
                <a:schemeClr val="dk1"/>
              </a:solidFill>
              <a:latin typeface="Calibri"/>
              <a:ea typeface="Calibri"/>
              <a:cs typeface="Calibri"/>
            </a:endParaRPr>
          </a:p>
        </p:txBody>
      </p:sp>
      <p:sp>
        <p:nvSpPr>
          <p:cNvPr id="516" name="Google Shape;516;p54"/>
          <p:cNvSpPr txBox="1">
            <a:spLocks noGrp="1"/>
          </p:cNvSpPr>
          <p:nvPr>
            <p:ph type="title"/>
          </p:nvPr>
        </p:nvSpPr>
        <p:spPr bwMode="auto">
          <a:xfrm>
            <a:off x="628650" y="273844"/>
            <a:ext cx="7886700" cy="588131"/>
          </a:xfrm>
          <a:prstGeom prst="rect">
            <a:avLst/>
          </a:prstGeom>
          <a:noFill/>
          <a:ln>
            <a:noFill/>
          </a:ln>
        </p:spPr>
        <p:txBody>
          <a:bodyPr spcFirstLastPara="1" wrap="square" lIns="68575" tIns="34275" rIns="68575" bIns="34275" anchor="ctr" anchorCtr="0">
            <a:noAutofit/>
          </a:bodyPr>
          <a:lstStyle/>
          <a:p>
            <a:pPr marL="0" lvl="0" indent="0" algn="l">
              <a:lnSpc>
                <a:spcPct val="90000"/>
              </a:lnSpc>
              <a:spcBef>
                <a:spcPts val="0"/>
              </a:spcBef>
              <a:spcAft>
                <a:spcPts val="0"/>
              </a:spcAft>
              <a:buClr>
                <a:schemeClr val="dk1"/>
              </a:buClr>
              <a:buSzPts val="3600"/>
              <a:buFont typeface="Play"/>
              <a:buNone/>
              <a:defRPr/>
            </a:pPr>
            <a:r>
              <a:rPr lang="en-GB"/>
              <a:t>RIAG consultation proposal</a:t>
            </a:r>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0">
  <p:cSld name="">
    <p:spTree>
      <p:nvGrpSpPr>
        <p:cNvPr id="1" name=""/>
        <p:cNvGrpSpPr/>
        <p:nvPr/>
      </p:nvGrpSpPr>
      <p:grpSpPr bwMode="auto">
        <a:xfrm>
          <a:off x="0" y="0"/>
          <a:ext cx="0" cy="0"/>
          <a:chOff x="0" y="0"/>
          <a:chExt cx="0" cy="0"/>
        </a:xfrm>
      </p:grpSpPr>
      <p:sp>
        <p:nvSpPr>
          <p:cNvPr id="521" name="Google Shape;521;p55"/>
          <p:cNvSpPr/>
          <p:nvPr/>
        </p:nvSpPr>
        <p:spPr bwMode="auto">
          <a:xfrm>
            <a:off x="3564880" y="3090119"/>
            <a:ext cx="1892700" cy="357300"/>
          </a:xfrm>
          <a:prstGeom prst="rect">
            <a:avLst/>
          </a:prstGeom>
          <a:solidFill>
            <a:srgbClr val="FCE5CD"/>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marR="0" lvl="0" indent="0" algn="ctr">
              <a:lnSpc>
                <a:spcPct val="100000"/>
              </a:lnSpc>
              <a:spcBef>
                <a:spcPts val="0"/>
              </a:spcBef>
              <a:spcAft>
                <a:spcPts val="0"/>
              </a:spcAft>
              <a:buClr>
                <a:schemeClr val="dk1"/>
              </a:buClr>
              <a:buSzPts val="1700"/>
              <a:buFont typeface="Calibri"/>
              <a:buNone/>
              <a:defRPr/>
            </a:pPr>
            <a:r>
              <a:rPr lang="en-GB" sz="1700" b="0" i="0" u="none" strike="noStrike" cap="none">
                <a:solidFill>
                  <a:schemeClr val="dk1"/>
                </a:solidFill>
                <a:latin typeface="Calibri"/>
                <a:ea typeface="Calibri"/>
                <a:cs typeface="Calibri"/>
              </a:rPr>
              <a:t>Mathematicians</a:t>
            </a:r>
            <a:endParaRPr sz="1700" b="0" i="0" u="none" strike="noStrike" cap="none">
              <a:solidFill>
                <a:schemeClr val="dk1"/>
              </a:solidFill>
              <a:latin typeface="Calibri"/>
              <a:ea typeface="Calibri"/>
              <a:cs typeface="Calibri"/>
            </a:endParaRPr>
          </a:p>
        </p:txBody>
      </p:sp>
      <p:sp>
        <p:nvSpPr>
          <p:cNvPr id="522" name="Google Shape;522;p55"/>
          <p:cNvSpPr/>
          <p:nvPr/>
        </p:nvSpPr>
        <p:spPr bwMode="auto">
          <a:xfrm>
            <a:off x="3564880" y="1755935"/>
            <a:ext cx="1892700" cy="357300"/>
          </a:xfrm>
          <a:prstGeom prst="rect">
            <a:avLst/>
          </a:prstGeom>
          <a:solidFill>
            <a:srgbClr val="CFE2F3"/>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marR="0" lvl="0" indent="0" algn="ctr">
              <a:lnSpc>
                <a:spcPct val="100000"/>
              </a:lnSpc>
              <a:spcBef>
                <a:spcPts val="0"/>
              </a:spcBef>
              <a:spcAft>
                <a:spcPts val="0"/>
              </a:spcAft>
              <a:buClr>
                <a:schemeClr val="dk1"/>
              </a:buClr>
              <a:buSzPts val="1700"/>
              <a:buFont typeface="Calibri"/>
              <a:buNone/>
              <a:defRPr/>
            </a:pPr>
            <a:r>
              <a:rPr lang="en-GB" sz="1700" b="0" i="0" u="none" strike="noStrike" cap="none">
                <a:solidFill>
                  <a:schemeClr val="dk1"/>
                </a:solidFill>
                <a:latin typeface="Calibri"/>
                <a:ea typeface="Calibri"/>
                <a:cs typeface="Calibri"/>
              </a:rPr>
              <a:t>Domain Scientists</a:t>
            </a:r>
            <a:endParaRPr sz="1700" b="0" i="0" u="none" strike="noStrike" cap="none">
              <a:solidFill>
                <a:schemeClr val="dk1"/>
              </a:solidFill>
              <a:latin typeface="Calibri"/>
              <a:ea typeface="Calibri"/>
              <a:cs typeface="Calibri"/>
            </a:endParaRPr>
          </a:p>
        </p:txBody>
      </p:sp>
      <p:sp>
        <p:nvSpPr>
          <p:cNvPr id="523" name="Google Shape;523;p55"/>
          <p:cNvSpPr/>
          <p:nvPr/>
        </p:nvSpPr>
        <p:spPr bwMode="auto">
          <a:xfrm>
            <a:off x="3564880" y="2645391"/>
            <a:ext cx="1892700" cy="357300"/>
          </a:xfrm>
          <a:prstGeom prst="rect">
            <a:avLst/>
          </a:prstGeom>
          <a:solidFill>
            <a:srgbClr val="EAD1DC"/>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marR="0" lvl="0" indent="0" algn="ctr">
              <a:lnSpc>
                <a:spcPct val="100000"/>
              </a:lnSpc>
              <a:spcBef>
                <a:spcPts val="0"/>
              </a:spcBef>
              <a:spcAft>
                <a:spcPts val="0"/>
              </a:spcAft>
              <a:buClr>
                <a:schemeClr val="dk1"/>
              </a:buClr>
              <a:buSzPts val="1700"/>
              <a:buFont typeface="Calibri"/>
              <a:buNone/>
              <a:defRPr/>
            </a:pPr>
            <a:r>
              <a:rPr lang="en-GB" sz="1700" b="0" i="0" u="none" strike="noStrike" cap="none">
                <a:solidFill>
                  <a:schemeClr val="dk1"/>
                </a:solidFill>
                <a:latin typeface="Calibri"/>
                <a:ea typeface="Calibri"/>
                <a:cs typeface="Calibri"/>
              </a:rPr>
              <a:t>HPC support/devel.</a:t>
            </a:r>
            <a:endParaRPr sz="1700" b="0" i="0" u="none" strike="noStrike" cap="none">
              <a:solidFill>
                <a:schemeClr val="dk1"/>
              </a:solidFill>
              <a:latin typeface="Calibri"/>
              <a:ea typeface="Calibri"/>
              <a:cs typeface="Calibri"/>
            </a:endParaRPr>
          </a:p>
        </p:txBody>
      </p:sp>
      <p:sp>
        <p:nvSpPr>
          <p:cNvPr id="524" name="Google Shape;524;p55"/>
          <p:cNvSpPr/>
          <p:nvPr/>
        </p:nvSpPr>
        <p:spPr bwMode="auto">
          <a:xfrm>
            <a:off x="3564880" y="1311206"/>
            <a:ext cx="1892700" cy="357300"/>
          </a:xfrm>
          <a:prstGeom prst="rect">
            <a:avLst/>
          </a:prstGeom>
          <a:solidFill>
            <a:srgbClr val="D0E0E3"/>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marR="0" lvl="0" indent="0" algn="ctr">
              <a:lnSpc>
                <a:spcPct val="100000"/>
              </a:lnSpc>
              <a:spcBef>
                <a:spcPts val="0"/>
              </a:spcBef>
              <a:spcAft>
                <a:spcPts val="0"/>
              </a:spcAft>
              <a:buClr>
                <a:schemeClr val="dk1"/>
              </a:buClr>
              <a:buSzPts val="1700"/>
              <a:buFont typeface="Calibri"/>
              <a:buNone/>
              <a:defRPr/>
            </a:pPr>
            <a:r>
              <a:rPr lang="en-GB" sz="1700" b="0" i="0" u="none" strike="noStrike" cap="none">
                <a:solidFill>
                  <a:schemeClr val="dk1"/>
                </a:solidFill>
                <a:latin typeface="Calibri"/>
                <a:ea typeface="Calibri"/>
                <a:cs typeface="Calibri"/>
              </a:rPr>
              <a:t>End Users</a:t>
            </a:r>
            <a:endParaRPr sz="1700" b="0" i="0" u="none" strike="noStrike" cap="none">
              <a:solidFill>
                <a:schemeClr val="dk1"/>
              </a:solidFill>
              <a:latin typeface="Calibri"/>
              <a:ea typeface="Calibri"/>
              <a:cs typeface="Calibri"/>
            </a:endParaRPr>
          </a:p>
        </p:txBody>
      </p:sp>
      <p:sp>
        <p:nvSpPr>
          <p:cNvPr id="525" name="Google Shape;525;p55"/>
          <p:cNvSpPr/>
          <p:nvPr/>
        </p:nvSpPr>
        <p:spPr bwMode="auto">
          <a:xfrm>
            <a:off x="3564880" y="2200663"/>
            <a:ext cx="1892700" cy="357300"/>
          </a:xfrm>
          <a:prstGeom prst="rect">
            <a:avLst/>
          </a:prstGeom>
          <a:solidFill>
            <a:srgbClr val="D9D2E9"/>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marR="0" lvl="0" indent="0" algn="ctr">
              <a:lnSpc>
                <a:spcPct val="100000"/>
              </a:lnSpc>
              <a:spcBef>
                <a:spcPts val="0"/>
              </a:spcBef>
              <a:spcAft>
                <a:spcPts val="0"/>
              </a:spcAft>
              <a:buClr>
                <a:schemeClr val="dk1"/>
              </a:buClr>
              <a:buSzPts val="1700"/>
              <a:buFont typeface="Calibri"/>
              <a:buNone/>
              <a:defRPr/>
            </a:pPr>
            <a:r>
              <a:rPr lang="en-GB" sz="1700" b="0" i="0" u="none" strike="noStrike" cap="none">
                <a:solidFill>
                  <a:schemeClr val="dk1"/>
                </a:solidFill>
                <a:latin typeface="Calibri"/>
                <a:ea typeface="Calibri"/>
                <a:cs typeface="Calibri"/>
              </a:rPr>
              <a:t>RSE</a:t>
            </a:r>
            <a:endParaRPr sz="1700" b="0" i="0" u="none" strike="noStrike" cap="none">
              <a:solidFill>
                <a:schemeClr val="dk1"/>
              </a:solidFill>
              <a:latin typeface="Calibri"/>
              <a:ea typeface="Calibri"/>
              <a:cs typeface="Calibri"/>
            </a:endParaRPr>
          </a:p>
        </p:txBody>
      </p:sp>
      <p:sp>
        <p:nvSpPr>
          <p:cNvPr id="526" name="Google Shape;526;p55"/>
          <p:cNvSpPr/>
          <p:nvPr/>
        </p:nvSpPr>
        <p:spPr bwMode="auto">
          <a:xfrm>
            <a:off x="3564880" y="3979575"/>
            <a:ext cx="1892700" cy="357300"/>
          </a:xfrm>
          <a:prstGeom prst="rect">
            <a:avLst/>
          </a:prstGeom>
          <a:solidFill>
            <a:srgbClr val="D9D9D9"/>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marR="0" lvl="0" indent="0" algn="ctr">
              <a:lnSpc>
                <a:spcPct val="100000"/>
              </a:lnSpc>
              <a:spcBef>
                <a:spcPts val="0"/>
              </a:spcBef>
              <a:spcAft>
                <a:spcPts val="0"/>
              </a:spcAft>
              <a:buClr>
                <a:schemeClr val="dk1"/>
              </a:buClr>
              <a:buSzPts val="1700"/>
              <a:buFont typeface="Calibri"/>
              <a:buNone/>
              <a:defRPr/>
            </a:pPr>
            <a:r>
              <a:rPr lang="en-GB" sz="1700" b="0" i="0" u="none" strike="noStrike" cap="none">
                <a:solidFill>
                  <a:schemeClr val="dk1"/>
                </a:solidFill>
                <a:latin typeface="Calibri"/>
                <a:ea typeface="Calibri"/>
                <a:cs typeface="Calibri"/>
              </a:rPr>
              <a:t>SW/HW developers</a:t>
            </a:r>
            <a:endParaRPr sz="1700" b="0" i="0" u="none" strike="noStrike" cap="none">
              <a:solidFill>
                <a:schemeClr val="dk1"/>
              </a:solidFill>
              <a:latin typeface="Calibri"/>
              <a:ea typeface="Calibri"/>
              <a:cs typeface="Calibri"/>
            </a:endParaRPr>
          </a:p>
        </p:txBody>
      </p:sp>
      <p:sp>
        <p:nvSpPr>
          <p:cNvPr id="527" name="Google Shape;527;p55"/>
          <p:cNvSpPr/>
          <p:nvPr/>
        </p:nvSpPr>
        <p:spPr bwMode="auto">
          <a:xfrm>
            <a:off x="3564880" y="3534848"/>
            <a:ext cx="1892700" cy="357300"/>
          </a:xfrm>
          <a:prstGeom prst="rect">
            <a:avLst/>
          </a:prstGeom>
          <a:solidFill>
            <a:srgbClr val="F9CB9C"/>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marR="0" lvl="0" indent="0" algn="ctr">
              <a:lnSpc>
                <a:spcPct val="100000"/>
              </a:lnSpc>
              <a:spcBef>
                <a:spcPts val="0"/>
              </a:spcBef>
              <a:spcAft>
                <a:spcPts val="0"/>
              </a:spcAft>
              <a:buClr>
                <a:schemeClr val="dk1"/>
              </a:buClr>
              <a:buSzPts val="1700"/>
              <a:buFont typeface="Calibri"/>
              <a:buNone/>
              <a:defRPr/>
            </a:pPr>
            <a:r>
              <a:rPr lang="en-GB" sz="1700" b="0" i="0" u="none" strike="noStrike" cap="none">
                <a:solidFill>
                  <a:schemeClr val="dk1"/>
                </a:solidFill>
                <a:latin typeface="Calibri"/>
                <a:ea typeface="Calibri"/>
                <a:cs typeface="Calibri"/>
              </a:rPr>
              <a:t>Computer scient.</a:t>
            </a:r>
            <a:endParaRPr sz="1700" b="0" i="0" u="none" strike="noStrike" cap="none">
              <a:solidFill>
                <a:schemeClr val="dk1"/>
              </a:solidFill>
              <a:latin typeface="Calibri"/>
              <a:ea typeface="Calibri"/>
              <a:cs typeface="Calibri"/>
            </a:endParaRPr>
          </a:p>
        </p:txBody>
      </p:sp>
      <p:sp>
        <p:nvSpPr>
          <p:cNvPr id="528" name="Google Shape;528;p55"/>
          <p:cNvSpPr txBox="1">
            <a:spLocks noGrp="1"/>
          </p:cNvSpPr>
          <p:nvPr>
            <p:ph type="body" idx="1"/>
          </p:nvPr>
        </p:nvSpPr>
        <p:spPr bwMode="auto">
          <a:xfrm>
            <a:off x="5547899" y="1227604"/>
            <a:ext cx="3555150" cy="3420596"/>
          </a:xfrm>
          <a:prstGeom prst="rect">
            <a:avLst/>
          </a:prstGeom>
          <a:noFill/>
          <a:ln>
            <a:noFill/>
          </a:ln>
        </p:spPr>
        <p:txBody>
          <a:bodyPr spcFirstLastPara="1" wrap="square" lIns="68575" tIns="34275" rIns="68575" bIns="34275" anchor="t" anchorCtr="0">
            <a:noAutofit/>
          </a:bodyPr>
          <a:lstStyle/>
          <a:p>
            <a:pPr marL="342900" lvl="0" indent="-241300" algn="l">
              <a:lnSpc>
                <a:spcPct val="90000"/>
              </a:lnSpc>
              <a:spcBef>
                <a:spcPts val="300"/>
              </a:spcBef>
              <a:spcAft>
                <a:spcPts val="0"/>
              </a:spcAft>
              <a:buClr>
                <a:schemeClr val="dk1"/>
              </a:buClr>
              <a:buSzPts val="600"/>
              <a:buChar char="•"/>
              <a:defRPr/>
            </a:pPr>
            <a:r>
              <a:rPr lang="en-GB" sz="1200"/>
              <a:t>Publish new scientific results</a:t>
            </a:r>
            <a:endParaRPr/>
          </a:p>
          <a:p>
            <a:pPr marL="342900" lvl="0" indent="-241300" algn="l">
              <a:lnSpc>
                <a:spcPct val="90000"/>
              </a:lnSpc>
              <a:spcBef>
                <a:spcPts val="300"/>
              </a:spcBef>
              <a:spcAft>
                <a:spcPts val="0"/>
              </a:spcAft>
              <a:buClr>
                <a:schemeClr val="dk1"/>
              </a:buClr>
              <a:buSzPts val="600"/>
              <a:buChar char="•"/>
              <a:defRPr/>
            </a:pPr>
            <a:r>
              <a:rPr lang="en-GB" sz="1200"/>
              <a:t>Training &amp; community building</a:t>
            </a:r>
            <a:endParaRPr/>
          </a:p>
          <a:p>
            <a:pPr marL="342900" lvl="0" indent="-241300" algn="l">
              <a:lnSpc>
                <a:spcPct val="90000"/>
              </a:lnSpc>
              <a:spcBef>
                <a:spcPts val="300"/>
              </a:spcBef>
              <a:spcAft>
                <a:spcPts val="0"/>
              </a:spcAft>
              <a:buClr>
                <a:schemeClr val="dk1"/>
              </a:buClr>
              <a:buSzPts val="600"/>
              <a:buChar char="•"/>
              <a:defRPr/>
            </a:pPr>
            <a:r>
              <a:rPr lang="en-GB" sz="1200"/>
              <a:t>Use codes “as-it -is”, change just config.</a:t>
            </a:r>
            <a:endParaRPr/>
          </a:p>
          <a:p>
            <a:pPr marL="342900" lvl="0" indent="-241300" algn="l">
              <a:lnSpc>
                <a:spcPct val="90000"/>
              </a:lnSpc>
              <a:spcBef>
                <a:spcPts val="300"/>
              </a:spcBef>
              <a:spcAft>
                <a:spcPts val="0"/>
              </a:spcAft>
              <a:buClr>
                <a:schemeClr val="dk1"/>
              </a:buClr>
              <a:buSzPts val="600"/>
              <a:buChar char="•"/>
              <a:defRPr/>
            </a:pPr>
            <a:r>
              <a:rPr lang="en-GB" sz="1200"/>
              <a:t>Test, validate simulations and workflows</a:t>
            </a:r>
            <a:endParaRPr/>
          </a:p>
          <a:p>
            <a:pPr marL="342900" lvl="0" indent="-241300" algn="l">
              <a:lnSpc>
                <a:spcPct val="90000"/>
              </a:lnSpc>
              <a:spcBef>
                <a:spcPts val="300"/>
              </a:spcBef>
              <a:spcAft>
                <a:spcPts val="0"/>
              </a:spcAft>
              <a:buClr>
                <a:schemeClr val="dk1"/>
              </a:buClr>
              <a:buSzPts val="600"/>
              <a:buChar char="•"/>
              <a:defRPr/>
            </a:pPr>
            <a:r>
              <a:rPr lang="en-GB" sz="1200"/>
              <a:t>Define new Physics* to be added to the codes</a:t>
            </a:r>
            <a:endParaRPr/>
          </a:p>
          <a:p>
            <a:pPr marL="342900" lvl="0" indent="-241300" algn="l">
              <a:lnSpc>
                <a:spcPct val="90000"/>
              </a:lnSpc>
              <a:spcBef>
                <a:spcPts val="300"/>
              </a:spcBef>
              <a:spcAft>
                <a:spcPts val="0"/>
              </a:spcAft>
              <a:buClr>
                <a:schemeClr val="dk1"/>
              </a:buClr>
              <a:buSzPts val="600"/>
              <a:buChar char="•"/>
              <a:defRPr/>
            </a:pPr>
            <a:r>
              <a:rPr lang="en-GB" sz="1200"/>
              <a:t>Implement Physics codes</a:t>
            </a:r>
            <a:endParaRPr/>
          </a:p>
          <a:p>
            <a:pPr marL="342900" lvl="0" indent="-241300" algn="l">
              <a:lnSpc>
                <a:spcPct val="90000"/>
              </a:lnSpc>
              <a:spcBef>
                <a:spcPts val="300"/>
              </a:spcBef>
              <a:spcAft>
                <a:spcPts val="0"/>
              </a:spcAft>
              <a:buClr>
                <a:schemeClr val="dk1"/>
              </a:buClr>
              <a:buSzPts val="600"/>
              <a:buChar char="•"/>
              <a:defRPr/>
            </a:pPr>
            <a:r>
              <a:rPr lang="en-GB" sz="1200"/>
              <a:t>Parallelize/scale code</a:t>
            </a:r>
            <a:endParaRPr/>
          </a:p>
          <a:p>
            <a:pPr marL="342900" lvl="0" indent="-241300" algn="l">
              <a:lnSpc>
                <a:spcPct val="90000"/>
              </a:lnSpc>
              <a:spcBef>
                <a:spcPts val="300"/>
              </a:spcBef>
              <a:spcAft>
                <a:spcPts val="0"/>
              </a:spcAft>
              <a:buClr>
                <a:schemeClr val="dk1"/>
              </a:buClr>
              <a:buSzPts val="600"/>
              <a:buChar char="•"/>
              <a:defRPr/>
            </a:pPr>
            <a:r>
              <a:rPr lang="en-GB" sz="1200"/>
              <a:t>Identify and solve performance bottlenecks</a:t>
            </a:r>
            <a:endParaRPr/>
          </a:p>
          <a:p>
            <a:pPr marL="342900" lvl="0" indent="-241300" algn="l">
              <a:lnSpc>
                <a:spcPct val="90000"/>
              </a:lnSpc>
              <a:spcBef>
                <a:spcPts val="300"/>
              </a:spcBef>
              <a:spcAft>
                <a:spcPts val="0"/>
              </a:spcAft>
              <a:buClr>
                <a:schemeClr val="dk1"/>
              </a:buClr>
              <a:buSzPts val="600"/>
              <a:buChar char="•"/>
              <a:defRPr/>
            </a:pPr>
            <a:r>
              <a:rPr lang="en-GB" sz="1200"/>
              <a:t>Port and optimize code to new HW devices</a:t>
            </a:r>
            <a:endParaRPr/>
          </a:p>
          <a:p>
            <a:pPr marL="342900" lvl="0" indent="-241300" algn="l">
              <a:lnSpc>
                <a:spcPct val="90000"/>
              </a:lnSpc>
              <a:spcBef>
                <a:spcPts val="300"/>
              </a:spcBef>
              <a:spcAft>
                <a:spcPts val="0"/>
              </a:spcAft>
              <a:buClr>
                <a:schemeClr val="dk1"/>
              </a:buClr>
              <a:buSzPts val="600"/>
              <a:buChar char="•"/>
              <a:defRPr/>
            </a:pPr>
            <a:r>
              <a:rPr lang="en-GB" sz="1200"/>
              <a:t>Port code to new language / programming models</a:t>
            </a:r>
            <a:endParaRPr/>
          </a:p>
          <a:p>
            <a:pPr marL="342900" lvl="0" indent="-241300" algn="l">
              <a:lnSpc>
                <a:spcPct val="90000"/>
              </a:lnSpc>
              <a:spcBef>
                <a:spcPts val="300"/>
              </a:spcBef>
              <a:spcAft>
                <a:spcPts val="0"/>
              </a:spcAft>
              <a:buClr>
                <a:schemeClr val="dk1"/>
              </a:buClr>
              <a:buSzPts val="600"/>
              <a:buChar char="•"/>
              <a:defRPr/>
            </a:pPr>
            <a:r>
              <a:rPr lang="en-GB" sz="1200"/>
              <a:t>Restructure code base</a:t>
            </a:r>
            <a:endParaRPr/>
          </a:p>
          <a:p>
            <a:pPr marL="342900" lvl="0" indent="-241300" algn="l">
              <a:lnSpc>
                <a:spcPct val="90000"/>
              </a:lnSpc>
              <a:spcBef>
                <a:spcPts val="300"/>
              </a:spcBef>
              <a:spcAft>
                <a:spcPts val="0"/>
              </a:spcAft>
              <a:buClr>
                <a:schemeClr val="dk1"/>
              </a:buClr>
              <a:buSzPts val="600"/>
              <a:buChar char="•"/>
              <a:defRPr/>
            </a:pPr>
            <a:r>
              <a:rPr lang="en-GB" sz="1200"/>
              <a:t>Version control, documentation</a:t>
            </a:r>
            <a:endParaRPr/>
          </a:p>
          <a:p>
            <a:pPr marL="342900" lvl="0" indent="-241300" algn="l">
              <a:lnSpc>
                <a:spcPct val="90000"/>
              </a:lnSpc>
              <a:spcBef>
                <a:spcPts val="300"/>
              </a:spcBef>
              <a:spcAft>
                <a:spcPts val="0"/>
              </a:spcAft>
              <a:buClr>
                <a:schemeClr val="dk1"/>
              </a:buClr>
              <a:buSzPts val="600"/>
              <a:buChar char="•"/>
              <a:defRPr/>
            </a:pPr>
            <a:r>
              <a:rPr lang="en-GB" sz="1200"/>
              <a:t>Design / implement new algorithms</a:t>
            </a:r>
            <a:endParaRPr/>
          </a:p>
          <a:p>
            <a:pPr marL="342900" lvl="0" indent="-241300" algn="l">
              <a:lnSpc>
                <a:spcPct val="90000"/>
              </a:lnSpc>
              <a:spcBef>
                <a:spcPts val="300"/>
              </a:spcBef>
              <a:spcAft>
                <a:spcPts val="0"/>
              </a:spcAft>
              <a:buClr>
                <a:schemeClr val="dk1"/>
              </a:buClr>
              <a:buSzPts val="600"/>
              <a:buChar char="•"/>
              <a:defRPr/>
            </a:pPr>
            <a:r>
              <a:rPr lang="en-GB" sz="1200"/>
              <a:t>Design / implement libraries</a:t>
            </a:r>
            <a:endParaRPr/>
          </a:p>
          <a:p>
            <a:pPr marL="342900" lvl="0" indent="-241300" algn="l">
              <a:lnSpc>
                <a:spcPct val="90000"/>
              </a:lnSpc>
              <a:spcBef>
                <a:spcPts val="300"/>
              </a:spcBef>
              <a:spcAft>
                <a:spcPts val="0"/>
              </a:spcAft>
              <a:buClr>
                <a:schemeClr val="dk1"/>
              </a:buClr>
              <a:buSzPts val="600"/>
              <a:buChar char="•"/>
              <a:defRPr/>
            </a:pPr>
            <a:r>
              <a:rPr lang="en-GB" sz="1200"/>
              <a:t>Support code developers in porting</a:t>
            </a:r>
            <a:endParaRPr/>
          </a:p>
          <a:p>
            <a:pPr marL="342900" lvl="0" indent="-241300" algn="l">
              <a:lnSpc>
                <a:spcPct val="90000"/>
              </a:lnSpc>
              <a:spcBef>
                <a:spcPts val="300"/>
              </a:spcBef>
              <a:spcAft>
                <a:spcPts val="0"/>
              </a:spcAft>
              <a:buClr>
                <a:schemeClr val="dk1"/>
              </a:buClr>
              <a:buSzPts val="600"/>
              <a:buChar char="•"/>
              <a:defRPr/>
            </a:pPr>
            <a:r>
              <a:rPr lang="en-GB" sz="1200"/>
              <a:t>Co-design (provide / apply)</a:t>
            </a:r>
            <a:endParaRPr/>
          </a:p>
        </p:txBody>
      </p:sp>
      <p:sp>
        <p:nvSpPr>
          <p:cNvPr id="529" name="Google Shape;529;p55"/>
          <p:cNvSpPr txBox="1">
            <a:spLocks noGrp="1"/>
          </p:cNvSpPr>
          <p:nvPr>
            <p:ph type="sldNum" idx="12"/>
          </p:nvPr>
        </p:nvSpPr>
        <p:spPr bwMode="auto">
          <a:xfrm>
            <a:off x="6457950" y="4767263"/>
            <a:ext cx="2057400" cy="273844"/>
          </a:xfrm>
          <a:prstGeom prst="rect">
            <a:avLst/>
          </a:prstGeom>
          <a:noFill/>
          <a:ln>
            <a:noFill/>
          </a:ln>
        </p:spPr>
        <p:txBody>
          <a:bodyPr spcFirstLastPara="1" wrap="square" lIns="68575" tIns="34275" rIns="68575" bIns="34275" anchor="t" anchorCtr="0">
            <a:noAutofit/>
          </a:bodyPr>
          <a:lstStyle/>
          <a:p>
            <a:pPr marL="0" lvl="0" indent="0" algn="r">
              <a:lnSpc>
                <a:spcPct val="100000"/>
              </a:lnSpc>
              <a:spcBef>
                <a:spcPts val="0"/>
              </a:spcBef>
              <a:spcAft>
                <a:spcPts val="0"/>
              </a:spcAft>
              <a:buClr>
                <a:srgbClr val="000000"/>
              </a:buClr>
              <a:buSzPts val="500"/>
              <a:buFont typeface="Arial"/>
              <a:buNone/>
              <a:defRPr/>
            </a:pPr>
            <a:fld id="{00000000-1234-1234-1234-123412341234}" type="slidenum">
              <a:rPr lang="en-GB"/>
              <a:t>25</a:t>
            </a:fld>
            <a:endParaRPr/>
          </a:p>
        </p:txBody>
      </p:sp>
      <p:sp>
        <p:nvSpPr>
          <p:cNvPr id="530" name="Google Shape;530;p55"/>
          <p:cNvSpPr/>
          <p:nvPr/>
        </p:nvSpPr>
        <p:spPr bwMode="auto">
          <a:xfrm>
            <a:off x="376688" y="3180212"/>
            <a:ext cx="2432700" cy="357300"/>
          </a:xfrm>
          <a:prstGeom prst="rect">
            <a:avLst/>
          </a:prstGeom>
          <a:solidFill>
            <a:srgbClr val="FCE5CD"/>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marR="0" lvl="0" indent="0" algn="ctr">
              <a:lnSpc>
                <a:spcPct val="100000"/>
              </a:lnSpc>
              <a:spcBef>
                <a:spcPts val="0"/>
              </a:spcBef>
              <a:spcAft>
                <a:spcPts val="0"/>
              </a:spcAft>
              <a:buClr>
                <a:schemeClr val="dk1"/>
              </a:buClr>
              <a:buSzPts val="1800"/>
              <a:buFont typeface="Calibri"/>
              <a:buNone/>
              <a:defRPr/>
            </a:pPr>
            <a:r>
              <a:rPr lang="en-GB" sz="1800" b="0" i="0" u="none" strike="noStrike" cap="none">
                <a:solidFill>
                  <a:schemeClr val="dk1"/>
                </a:solidFill>
                <a:latin typeface="Calibri"/>
                <a:ea typeface="Calibri"/>
                <a:cs typeface="Calibri"/>
              </a:rPr>
              <a:t>Algorithms</a:t>
            </a:r>
            <a:endParaRPr sz="1800" b="0" i="0" u="none" strike="noStrike" cap="none">
              <a:solidFill>
                <a:schemeClr val="dk1"/>
              </a:solidFill>
              <a:latin typeface="Calibri"/>
              <a:ea typeface="Calibri"/>
              <a:cs typeface="Calibri"/>
            </a:endParaRPr>
          </a:p>
        </p:txBody>
      </p:sp>
      <p:sp>
        <p:nvSpPr>
          <p:cNvPr id="531" name="Google Shape;531;p55"/>
          <p:cNvSpPr/>
          <p:nvPr/>
        </p:nvSpPr>
        <p:spPr bwMode="auto">
          <a:xfrm>
            <a:off x="376688" y="2760123"/>
            <a:ext cx="2432700" cy="357300"/>
          </a:xfrm>
          <a:prstGeom prst="rect">
            <a:avLst/>
          </a:prstGeom>
          <a:solidFill>
            <a:srgbClr val="FFF2CC"/>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marR="0" lvl="0" indent="0" algn="ctr">
              <a:lnSpc>
                <a:spcPct val="100000"/>
              </a:lnSpc>
              <a:spcBef>
                <a:spcPts val="0"/>
              </a:spcBef>
              <a:spcAft>
                <a:spcPts val="0"/>
              </a:spcAft>
              <a:buClr>
                <a:schemeClr val="dk1"/>
              </a:buClr>
              <a:buSzPts val="1800"/>
              <a:buFont typeface="Calibri"/>
              <a:buNone/>
              <a:defRPr/>
            </a:pPr>
            <a:r>
              <a:rPr lang="en-GB" sz="1800" b="0" i="0" u="none" strike="noStrike" cap="none">
                <a:solidFill>
                  <a:schemeClr val="dk1"/>
                </a:solidFill>
                <a:latin typeface="Calibri"/>
                <a:ea typeface="Calibri"/>
                <a:cs typeface="Calibri"/>
              </a:rPr>
              <a:t>Libraries</a:t>
            </a:r>
            <a:endParaRPr sz="1800" b="0" i="0" u="none" strike="noStrike" cap="none">
              <a:solidFill>
                <a:schemeClr val="dk1"/>
              </a:solidFill>
              <a:latin typeface="Calibri"/>
              <a:ea typeface="Calibri"/>
              <a:cs typeface="Calibri"/>
            </a:endParaRPr>
          </a:p>
        </p:txBody>
      </p:sp>
      <p:sp>
        <p:nvSpPr>
          <p:cNvPr id="532" name="Google Shape;532;p55"/>
          <p:cNvSpPr/>
          <p:nvPr/>
        </p:nvSpPr>
        <p:spPr bwMode="auto">
          <a:xfrm>
            <a:off x="376688" y="1804725"/>
            <a:ext cx="891225" cy="892575"/>
          </a:xfrm>
          <a:prstGeom prst="rect">
            <a:avLst/>
          </a:prstGeom>
          <a:solidFill>
            <a:srgbClr val="D9EAD3"/>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marR="0" lvl="0" indent="0" algn="ctr">
              <a:lnSpc>
                <a:spcPct val="100000"/>
              </a:lnSpc>
              <a:spcBef>
                <a:spcPts val="0"/>
              </a:spcBef>
              <a:spcAft>
                <a:spcPts val="0"/>
              </a:spcAft>
              <a:buClr>
                <a:schemeClr val="dk1"/>
              </a:buClr>
              <a:buSzPts val="1400"/>
              <a:buFont typeface="Calibri"/>
              <a:buNone/>
              <a:defRPr/>
            </a:pPr>
            <a:r>
              <a:rPr lang="en-GB" sz="1400" b="0" i="0" u="none" strike="noStrike" cap="none">
                <a:solidFill>
                  <a:schemeClr val="dk1"/>
                </a:solidFill>
                <a:latin typeface="Calibri"/>
                <a:ea typeface="Calibri"/>
                <a:cs typeface="Calibri"/>
              </a:rPr>
              <a:t>[Physics*]</a:t>
            </a:r>
            <a:br>
              <a:rPr lang="en-GB" sz="1400" b="0" i="0" u="none" strike="noStrike" cap="none">
                <a:solidFill>
                  <a:schemeClr val="dk1"/>
                </a:solidFill>
                <a:latin typeface="Calibri"/>
                <a:ea typeface="Calibri"/>
                <a:cs typeface="Calibri"/>
              </a:rPr>
            </a:br>
            <a:r>
              <a:rPr lang="en-GB" sz="1400" b="0" i="0" u="none" strike="noStrike" cap="none">
                <a:solidFill>
                  <a:schemeClr val="dk1"/>
                </a:solidFill>
                <a:latin typeface="Calibri"/>
                <a:ea typeface="Calibri"/>
                <a:cs typeface="Calibri"/>
              </a:rPr>
              <a:t>Code-1</a:t>
            </a:r>
            <a:endParaRPr sz="1400" b="0" i="0" u="none" strike="noStrike" cap="none">
              <a:solidFill>
                <a:schemeClr val="dk1"/>
              </a:solidFill>
              <a:latin typeface="Calibri"/>
              <a:ea typeface="Calibri"/>
              <a:cs typeface="Calibri"/>
            </a:endParaRPr>
          </a:p>
        </p:txBody>
      </p:sp>
      <p:sp>
        <p:nvSpPr>
          <p:cNvPr id="533" name="Google Shape;533;p55"/>
          <p:cNvSpPr/>
          <p:nvPr/>
        </p:nvSpPr>
        <p:spPr bwMode="auto">
          <a:xfrm>
            <a:off x="376688" y="3600300"/>
            <a:ext cx="2432700" cy="357300"/>
          </a:xfrm>
          <a:prstGeom prst="rect">
            <a:avLst/>
          </a:prstGeom>
          <a:solidFill>
            <a:srgbClr val="F4CCCC"/>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marR="0" lvl="0" indent="0" algn="ctr">
              <a:lnSpc>
                <a:spcPct val="100000"/>
              </a:lnSpc>
              <a:spcBef>
                <a:spcPts val="0"/>
              </a:spcBef>
              <a:spcAft>
                <a:spcPts val="0"/>
              </a:spcAft>
              <a:buClr>
                <a:schemeClr val="dk1"/>
              </a:buClr>
              <a:buSzPts val="1800"/>
              <a:buFont typeface="Calibri"/>
              <a:buNone/>
              <a:defRPr/>
            </a:pPr>
            <a:r>
              <a:rPr lang="en-GB" sz="1800" b="0" i="0" u="none" strike="noStrike" cap="none">
                <a:solidFill>
                  <a:schemeClr val="dk1"/>
                </a:solidFill>
                <a:latin typeface="Calibri"/>
                <a:ea typeface="Calibri"/>
                <a:cs typeface="Calibri"/>
              </a:rPr>
              <a:t>Tools</a:t>
            </a:r>
            <a:endParaRPr sz="1800" b="0" i="0" u="none" strike="noStrike" cap="none">
              <a:solidFill>
                <a:schemeClr val="dk1"/>
              </a:solidFill>
              <a:latin typeface="Calibri"/>
              <a:ea typeface="Calibri"/>
              <a:cs typeface="Calibri"/>
            </a:endParaRPr>
          </a:p>
        </p:txBody>
      </p:sp>
      <p:sp>
        <p:nvSpPr>
          <p:cNvPr id="534" name="Google Shape;534;p55"/>
          <p:cNvSpPr/>
          <p:nvPr/>
        </p:nvSpPr>
        <p:spPr bwMode="auto">
          <a:xfrm>
            <a:off x="376688" y="1375800"/>
            <a:ext cx="2432700" cy="357300"/>
          </a:xfrm>
          <a:prstGeom prst="rect">
            <a:avLst/>
          </a:prstGeom>
          <a:solidFill>
            <a:srgbClr val="C9DAF8"/>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marR="0" lvl="0" indent="0" algn="ctr">
              <a:lnSpc>
                <a:spcPct val="100000"/>
              </a:lnSpc>
              <a:spcBef>
                <a:spcPts val="0"/>
              </a:spcBef>
              <a:spcAft>
                <a:spcPts val="0"/>
              </a:spcAft>
              <a:buClr>
                <a:schemeClr val="dk1"/>
              </a:buClr>
              <a:buSzPts val="1800"/>
              <a:buFont typeface="Calibri"/>
              <a:buNone/>
              <a:defRPr/>
            </a:pPr>
            <a:r>
              <a:rPr lang="en-GB" sz="1800" b="0" i="0" u="none" strike="noStrike" cap="none">
                <a:solidFill>
                  <a:schemeClr val="dk1"/>
                </a:solidFill>
                <a:latin typeface="Calibri"/>
                <a:ea typeface="Calibri"/>
                <a:cs typeface="Calibri"/>
              </a:rPr>
              <a:t>Workflows</a:t>
            </a:r>
            <a:endParaRPr sz="1800" b="0" i="0" u="none" strike="noStrike" cap="none">
              <a:solidFill>
                <a:schemeClr val="dk1"/>
              </a:solidFill>
              <a:latin typeface="Calibri"/>
              <a:ea typeface="Calibri"/>
              <a:cs typeface="Calibri"/>
            </a:endParaRPr>
          </a:p>
        </p:txBody>
      </p:sp>
      <p:sp>
        <p:nvSpPr>
          <p:cNvPr id="535" name="Google Shape;535;p55"/>
          <p:cNvSpPr/>
          <p:nvPr/>
        </p:nvSpPr>
        <p:spPr bwMode="auto">
          <a:xfrm>
            <a:off x="1311900" y="1800329"/>
            <a:ext cx="626175" cy="892575"/>
          </a:xfrm>
          <a:prstGeom prst="rect">
            <a:avLst/>
          </a:prstGeom>
          <a:solidFill>
            <a:srgbClr val="D9EAD3"/>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marR="0" lvl="0" indent="0" algn="ctr">
              <a:lnSpc>
                <a:spcPct val="100000"/>
              </a:lnSpc>
              <a:spcBef>
                <a:spcPts val="0"/>
              </a:spcBef>
              <a:spcAft>
                <a:spcPts val="0"/>
              </a:spcAft>
              <a:buClr>
                <a:schemeClr val="dk1"/>
              </a:buClr>
              <a:buSzPts val="1400"/>
              <a:buFont typeface="Calibri"/>
              <a:buNone/>
              <a:defRPr/>
            </a:pPr>
            <a:r>
              <a:rPr lang="en-GB" sz="1400" b="0" i="0" u="none" strike="noStrike" cap="none">
                <a:solidFill>
                  <a:schemeClr val="dk1"/>
                </a:solidFill>
                <a:latin typeface="Calibri"/>
                <a:ea typeface="Calibri"/>
                <a:cs typeface="Calibri"/>
              </a:rPr>
              <a:t>[Phy]</a:t>
            </a:r>
            <a:br>
              <a:rPr lang="en-GB" sz="1400" b="0" i="0" u="none" strike="noStrike" cap="none">
                <a:solidFill>
                  <a:schemeClr val="dk1"/>
                </a:solidFill>
                <a:latin typeface="Calibri"/>
                <a:ea typeface="Calibri"/>
                <a:cs typeface="Calibri"/>
              </a:rPr>
            </a:br>
            <a:r>
              <a:rPr lang="en-GB" sz="1400" b="0" i="0" u="none" strike="noStrike" cap="none">
                <a:solidFill>
                  <a:schemeClr val="dk1"/>
                </a:solidFill>
                <a:latin typeface="Calibri"/>
                <a:ea typeface="Calibri"/>
                <a:cs typeface="Calibri"/>
              </a:rPr>
              <a:t>2</a:t>
            </a:r>
            <a:endParaRPr sz="1400" b="0" i="0" u="none" strike="noStrike" cap="none">
              <a:solidFill>
                <a:schemeClr val="dk1"/>
              </a:solidFill>
              <a:latin typeface="Calibri"/>
              <a:ea typeface="Calibri"/>
              <a:cs typeface="Calibri"/>
            </a:endParaRPr>
          </a:p>
        </p:txBody>
      </p:sp>
      <p:sp>
        <p:nvSpPr>
          <p:cNvPr id="536" name="Google Shape;536;p55"/>
          <p:cNvSpPr/>
          <p:nvPr/>
        </p:nvSpPr>
        <p:spPr bwMode="auto">
          <a:xfrm>
            <a:off x="2183138" y="1800329"/>
            <a:ext cx="626175" cy="892575"/>
          </a:xfrm>
          <a:prstGeom prst="rect">
            <a:avLst/>
          </a:prstGeom>
          <a:solidFill>
            <a:srgbClr val="D9EAD3"/>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marR="0" lvl="0" indent="0" algn="ctr">
              <a:lnSpc>
                <a:spcPct val="100000"/>
              </a:lnSpc>
              <a:spcBef>
                <a:spcPts val="0"/>
              </a:spcBef>
              <a:spcAft>
                <a:spcPts val="0"/>
              </a:spcAft>
              <a:buClr>
                <a:schemeClr val="dk1"/>
              </a:buClr>
              <a:buSzPts val="1400"/>
              <a:buFont typeface="Calibri"/>
              <a:buNone/>
              <a:defRPr/>
            </a:pPr>
            <a:r>
              <a:rPr lang="en-GB" sz="1400" b="0" i="0" u="none" strike="noStrike" cap="none">
                <a:solidFill>
                  <a:schemeClr val="dk1"/>
                </a:solidFill>
                <a:latin typeface="Calibri"/>
                <a:ea typeface="Calibri"/>
                <a:cs typeface="Calibri"/>
              </a:rPr>
              <a:t>[Phy]</a:t>
            </a:r>
            <a:br>
              <a:rPr lang="en-GB" sz="1400" b="0" i="0" u="none" strike="noStrike" cap="none">
                <a:solidFill>
                  <a:schemeClr val="dk1"/>
                </a:solidFill>
                <a:latin typeface="Calibri"/>
                <a:ea typeface="Calibri"/>
                <a:cs typeface="Calibri"/>
              </a:rPr>
            </a:br>
            <a:r>
              <a:rPr lang="en-GB" sz="1400" b="0" i="0" u="none" strike="noStrike" cap="none">
                <a:solidFill>
                  <a:schemeClr val="dk1"/>
                </a:solidFill>
                <a:latin typeface="Calibri"/>
                <a:ea typeface="Calibri"/>
                <a:cs typeface="Calibri"/>
              </a:rPr>
              <a:t>n</a:t>
            </a:r>
            <a:endParaRPr sz="1400" b="0" i="0" u="none" strike="noStrike" cap="none">
              <a:solidFill>
                <a:schemeClr val="dk1"/>
              </a:solidFill>
              <a:latin typeface="Calibri"/>
              <a:ea typeface="Calibri"/>
              <a:cs typeface="Calibri"/>
            </a:endParaRPr>
          </a:p>
        </p:txBody>
      </p:sp>
      <p:sp>
        <p:nvSpPr>
          <p:cNvPr id="537" name="Google Shape;537;p55"/>
          <p:cNvSpPr txBox="1"/>
          <p:nvPr/>
        </p:nvSpPr>
        <p:spPr bwMode="auto">
          <a:xfrm>
            <a:off x="1924913" y="2007938"/>
            <a:ext cx="324225" cy="535275"/>
          </a:xfrm>
          <a:prstGeom prst="rect">
            <a:avLst/>
          </a:prstGeom>
          <a:noFill/>
          <a:ln>
            <a:noFill/>
          </a:ln>
        </p:spPr>
        <p:txBody>
          <a:bodyPr spcFirstLastPara="1" wrap="square" lIns="68575" tIns="68575" rIns="68575" bIns="68575" anchor="t" anchorCtr="0">
            <a:noAutofit/>
          </a:bodyPr>
          <a:lstStyle/>
          <a:p>
            <a:pPr marL="0" marR="0" lvl="0" indent="0" algn="l">
              <a:lnSpc>
                <a:spcPct val="100000"/>
              </a:lnSpc>
              <a:spcBef>
                <a:spcPts val="0"/>
              </a:spcBef>
              <a:spcAft>
                <a:spcPts val="0"/>
              </a:spcAft>
              <a:buClr>
                <a:schemeClr val="dk1"/>
              </a:buClr>
              <a:buSzPts val="1900"/>
              <a:buFont typeface="Calibri"/>
              <a:buNone/>
              <a:defRPr/>
            </a:pPr>
            <a:r>
              <a:rPr lang="en-GB" sz="1900" b="1" i="0" u="none" strike="noStrike" cap="none">
                <a:solidFill>
                  <a:schemeClr val="dk1"/>
                </a:solidFill>
                <a:latin typeface="Calibri"/>
                <a:ea typeface="Calibri"/>
                <a:cs typeface="Calibri"/>
              </a:rPr>
              <a:t>…</a:t>
            </a:r>
            <a:endParaRPr sz="1900" b="1" i="0" u="none" strike="noStrike" cap="none">
              <a:solidFill>
                <a:schemeClr val="dk1"/>
              </a:solidFill>
              <a:latin typeface="Calibri"/>
              <a:ea typeface="Calibri"/>
              <a:cs typeface="Calibri"/>
            </a:endParaRPr>
          </a:p>
        </p:txBody>
      </p:sp>
      <p:sp>
        <p:nvSpPr>
          <p:cNvPr id="538" name="Google Shape;538;p55"/>
          <p:cNvSpPr txBox="1"/>
          <p:nvPr/>
        </p:nvSpPr>
        <p:spPr bwMode="auto">
          <a:xfrm>
            <a:off x="457200" y="929213"/>
            <a:ext cx="2432700" cy="379350"/>
          </a:xfrm>
          <a:prstGeom prst="rect">
            <a:avLst/>
          </a:prstGeom>
          <a:noFill/>
          <a:ln>
            <a:noFill/>
          </a:ln>
        </p:spPr>
        <p:txBody>
          <a:bodyPr spcFirstLastPara="1" wrap="square" lIns="68575" tIns="68575" rIns="68575" bIns="68575" anchor="ctr" anchorCtr="0">
            <a:noAutofit/>
          </a:bodyPr>
          <a:lstStyle/>
          <a:p>
            <a:pPr marL="0" marR="0" lvl="0" indent="0" algn="l">
              <a:lnSpc>
                <a:spcPct val="100000"/>
              </a:lnSpc>
              <a:spcBef>
                <a:spcPts val="0"/>
              </a:spcBef>
              <a:spcAft>
                <a:spcPts val="0"/>
              </a:spcAft>
              <a:buClr>
                <a:schemeClr val="dk1"/>
              </a:buClr>
              <a:buSzPts val="2400"/>
              <a:buFont typeface="Calibri"/>
              <a:buNone/>
              <a:defRPr/>
            </a:pPr>
            <a:r>
              <a:rPr lang="en-GB" sz="2400" b="1" i="0" u="none" strike="noStrike" cap="none">
                <a:solidFill>
                  <a:schemeClr val="dk1"/>
                </a:solidFill>
                <a:latin typeface="Calibri"/>
                <a:ea typeface="Calibri"/>
                <a:cs typeface="Calibri"/>
              </a:rPr>
              <a:t>Stack Elements</a:t>
            </a:r>
            <a:endParaRPr sz="2400" b="1" i="0" u="none" strike="noStrike" cap="none">
              <a:solidFill>
                <a:schemeClr val="dk1"/>
              </a:solidFill>
              <a:latin typeface="Calibri"/>
              <a:ea typeface="Calibri"/>
              <a:cs typeface="Calibri"/>
            </a:endParaRPr>
          </a:p>
        </p:txBody>
      </p:sp>
      <p:sp>
        <p:nvSpPr>
          <p:cNvPr id="539" name="Google Shape;539;p55"/>
          <p:cNvSpPr txBox="1"/>
          <p:nvPr/>
        </p:nvSpPr>
        <p:spPr bwMode="auto">
          <a:xfrm>
            <a:off x="3455100" y="929213"/>
            <a:ext cx="1922175" cy="379350"/>
          </a:xfrm>
          <a:prstGeom prst="rect">
            <a:avLst/>
          </a:prstGeom>
          <a:noFill/>
          <a:ln>
            <a:noFill/>
          </a:ln>
        </p:spPr>
        <p:txBody>
          <a:bodyPr spcFirstLastPara="1" wrap="square" lIns="68575" tIns="68575" rIns="68575" bIns="68575" anchor="ctr" anchorCtr="0">
            <a:noAutofit/>
          </a:bodyPr>
          <a:lstStyle/>
          <a:p>
            <a:pPr marL="0" marR="0" lvl="0" indent="0" algn="ctr">
              <a:lnSpc>
                <a:spcPct val="100000"/>
              </a:lnSpc>
              <a:spcBef>
                <a:spcPts val="0"/>
              </a:spcBef>
              <a:spcAft>
                <a:spcPts val="0"/>
              </a:spcAft>
              <a:buClr>
                <a:schemeClr val="dk1"/>
              </a:buClr>
              <a:buSzPts val="2400"/>
              <a:buFont typeface="Calibri"/>
              <a:buNone/>
              <a:defRPr/>
            </a:pPr>
            <a:r>
              <a:rPr lang="en-GB" sz="2400" b="1" i="0" u="none" strike="noStrike" cap="none">
                <a:solidFill>
                  <a:schemeClr val="dk1"/>
                </a:solidFill>
                <a:latin typeface="Calibri"/>
                <a:ea typeface="Calibri"/>
                <a:cs typeface="Calibri"/>
              </a:rPr>
              <a:t>Players</a:t>
            </a:r>
            <a:endParaRPr sz="2400" b="1" i="0" u="none" strike="noStrike" cap="none">
              <a:solidFill>
                <a:schemeClr val="dk1"/>
              </a:solidFill>
              <a:latin typeface="Calibri"/>
              <a:ea typeface="Calibri"/>
              <a:cs typeface="Calibri"/>
            </a:endParaRPr>
          </a:p>
        </p:txBody>
      </p:sp>
      <p:sp>
        <p:nvSpPr>
          <p:cNvPr id="540" name="Google Shape;540;p55"/>
          <p:cNvSpPr txBox="1"/>
          <p:nvPr/>
        </p:nvSpPr>
        <p:spPr bwMode="auto">
          <a:xfrm>
            <a:off x="6205969" y="929213"/>
            <a:ext cx="1922175" cy="379350"/>
          </a:xfrm>
          <a:prstGeom prst="rect">
            <a:avLst/>
          </a:prstGeom>
          <a:noFill/>
          <a:ln>
            <a:noFill/>
          </a:ln>
        </p:spPr>
        <p:txBody>
          <a:bodyPr spcFirstLastPara="1" wrap="square" lIns="68575" tIns="68575" rIns="68575" bIns="68575" anchor="ctr" anchorCtr="0">
            <a:noAutofit/>
          </a:bodyPr>
          <a:lstStyle/>
          <a:p>
            <a:pPr marL="0" marR="0" lvl="0" indent="0" algn="ctr">
              <a:lnSpc>
                <a:spcPct val="100000"/>
              </a:lnSpc>
              <a:spcBef>
                <a:spcPts val="0"/>
              </a:spcBef>
              <a:spcAft>
                <a:spcPts val="0"/>
              </a:spcAft>
              <a:buClr>
                <a:schemeClr val="dk1"/>
              </a:buClr>
              <a:buSzPts val="2400"/>
              <a:buFont typeface="Calibri"/>
              <a:buNone/>
              <a:defRPr/>
            </a:pPr>
            <a:r>
              <a:rPr lang="en-GB" sz="2400" b="1" i="0" u="none" strike="noStrike" cap="none">
                <a:solidFill>
                  <a:schemeClr val="dk1"/>
                </a:solidFill>
                <a:latin typeface="Calibri"/>
                <a:ea typeface="Calibri"/>
                <a:cs typeface="Calibri"/>
              </a:rPr>
              <a:t>Tasks</a:t>
            </a:r>
            <a:endParaRPr sz="2400" b="1" i="0" u="none" strike="noStrike" cap="none">
              <a:solidFill>
                <a:schemeClr val="dk1"/>
              </a:solidFill>
              <a:latin typeface="Calibri"/>
              <a:ea typeface="Calibri"/>
              <a:cs typeface="Calibri"/>
            </a:endParaRPr>
          </a:p>
        </p:txBody>
      </p:sp>
      <p:sp>
        <p:nvSpPr>
          <p:cNvPr id="541" name="Google Shape;541;p55"/>
          <p:cNvSpPr txBox="1"/>
          <p:nvPr/>
        </p:nvSpPr>
        <p:spPr bwMode="auto">
          <a:xfrm>
            <a:off x="336750" y="4172719"/>
            <a:ext cx="2512575" cy="738641"/>
          </a:xfrm>
          <a:prstGeom prst="rect">
            <a:avLst/>
          </a:prstGeom>
          <a:noFill/>
          <a:ln>
            <a:noFill/>
          </a:ln>
        </p:spPr>
        <p:txBody>
          <a:bodyPr spcFirstLastPara="1" wrap="square" lIns="68575" tIns="68575" rIns="68575" bIns="68575" anchor="t" anchorCtr="0">
            <a:spAutoFit/>
          </a:bodyPr>
          <a:lstStyle/>
          <a:p>
            <a:pPr marL="0" marR="0" lvl="0" indent="0" algn="ctr">
              <a:lnSpc>
                <a:spcPct val="100000"/>
              </a:lnSpc>
              <a:spcBef>
                <a:spcPts val="0"/>
              </a:spcBef>
              <a:spcAft>
                <a:spcPts val="0"/>
              </a:spcAft>
              <a:buClr>
                <a:schemeClr val="dk1"/>
              </a:buClr>
              <a:buSzPts val="2000"/>
              <a:buFont typeface="Calibri"/>
              <a:buNone/>
              <a:defRPr/>
            </a:pPr>
            <a:r>
              <a:rPr lang="en-GB" sz="2000" b="0" i="1" u="none" strike="noStrike" cap="none">
                <a:solidFill>
                  <a:schemeClr val="dk1"/>
                </a:solidFill>
                <a:latin typeface="Calibri"/>
                <a:ea typeface="Calibri"/>
                <a:cs typeface="Calibri"/>
              </a:rPr>
              <a:t>Different instruments for different purposes</a:t>
            </a:r>
            <a:endParaRPr sz="2000" b="0" i="1" u="none" strike="noStrike" cap="none">
              <a:solidFill>
                <a:schemeClr val="dk1"/>
              </a:solidFill>
              <a:latin typeface="Calibri"/>
              <a:ea typeface="Calibri"/>
              <a:cs typeface="Calibri"/>
            </a:endParaRPr>
          </a:p>
        </p:txBody>
      </p:sp>
      <p:sp>
        <p:nvSpPr>
          <p:cNvPr id="542" name="Google Shape;542;p55"/>
          <p:cNvSpPr/>
          <p:nvPr/>
        </p:nvSpPr>
        <p:spPr bwMode="auto">
          <a:xfrm>
            <a:off x="5832038" y="3854775"/>
            <a:ext cx="2886975" cy="205650"/>
          </a:xfrm>
          <a:prstGeom prst="rect">
            <a:avLst/>
          </a:prstGeom>
          <a:noFill/>
          <a:ln w="76200" cap="flat" cmpd="sng">
            <a:solidFill>
              <a:srgbClr val="E69138"/>
            </a:solidFill>
            <a:prstDash val="solid"/>
            <a:round/>
            <a:headEnd type="none" w="sm" len="sm"/>
            <a:tailEnd type="none" w="sm" len="sm"/>
          </a:ln>
        </p:spPr>
        <p:txBody>
          <a:bodyPr spcFirstLastPara="1" wrap="square" lIns="68575" tIns="68575" rIns="68575" bIns="68575" anchor="ctr" anchorCtr="0">
            <a:noAutofit/>
          </a:bodyPr>
          <a:lstStyle/>
          <a:p>
            <a:pPr marL="0" marR="0" lvl="0" indent="0" algn="ctr">
              <a:lnSpc>
                <a:spcPct val="100000"/>
              </a:lnSpc>
              <a:spcBef>
                <a:spcPts val="0"/>
              </a:spcBef>
              <a:spcAft>
                <a:spcPts val="0"/>
              </a:spcAft>
              <a:buClr>
                <a:srgbClr val="1C28CB"/>
              </a:buClr>
              <a:buSzPts val="4800"/>
              <a:buFont typeface="Arial"/>
              <a:buNone/>
              <a:defRPr/>
            </a:pPr>
            <a:endParaRPr sz="4800" b="0" i="0" u="none" strike="noStrike" cap="none">
              <a:solidFill>
                <a:srgbClr val="1C28CB"/>
              </a:solidFill>
              <a:latin typeface="Calibri"/>
              <a:ea typeface="Calibri"/>
              <a:cs typeface="Calibri"/>
            </a:endParaRPr>
          </a:p>
        </p:txBody>
      </p:sp>
      <p:sp>
        <p:nvSpPr>
          <p:cNvPr id="543" name="Google Shape;543;p55"/>
          <p:cNvSpPr/>
          <p:nvPr/>
        </p:nvSpPr>
        <p:spPr bwMode="auto">
          <a:xfrm>
            <a:off x="344194" y="3178294"/>
            <a:ext cx="2564775" cy="379350"/>
          </a:xfrm>
          <a:prstGeom prst="rect">
            <a:avLst/>
          </a:prstGeom>
          <a:noFill/>
          <a:ln w="76200" cap="flat" cmpd="sng">
            <a:solidFill>
              <a:srgbClr val="E69138"/>
            </a:solidFill>
            <a:prstDash val="solid"/>
            <a:round/>
            <a:headEnd type="none" w="sm" len="sm"/>
            <a:tailEnd type="none" w="sm" len="sm"/>
          </a:ln>
        </p:spPr>
        <p:txBody>
          <a:bodyPr spcFirstLastPara="1" wrap="square" lIns="68575" tIns="68575" rIns="68575" bIns="68575" anchor="ctr" anchorCtr="0">
            <a:noAutofit/>
          </a:bodyPr>
          <a:lstStyle/>
          <a:p>
            <a:pPr marL="0" marR="0" lvl="0" indent="0" algn="ctr">
              <a:lnSpc>
                <a:spcPct val="100000"/>
              </a:lnSpc>
              <a:spcBef>
                <a:spcPts val="0"/>
              </a:spcBef>
              <a:spcAft>
                <a:spcPts val="0"/>
              </a:spcAft>
              <a:buClr>
                <a:srgbClr val="1C28CB"/>
              </a:buClr>
              <a:buSzPts val="4800"/>
              <a:buFont typeface="Arial"/>
              <a:buNone/>
              <a:defRPr/>
            </a:pPr>
            <a:endParaRPr sz="4800" b="0" i="0" u="none" strike="noStrike" cap="none">
              <a:solidFill>
                <a:schemeClr val="dk1"/>
              </a:solidFill>
              <a:latin typeface="Calibri"/>
              <a:ea typeface="Calibri"/>
              <a:cs typeface="Calibri"/>
            </a:endParaRPr>
          </a:p>
        </p:txBody>
      </p:sp>
      <p:sp>
        <p:nvSpPr>
          <p:cNvPr id="544" name="Google Shape;544;p55"/>
          <p:cNvSpPr/>
          <p:nvPr/>
        </p:nvSpPr>
        <p:spPr bwMode="auto">
          <a:xfrm>
            <a:off x="3455100" y="3065949"/>
            <a:ext cx="2121225" cy="845470"/>
          </a:xfrm>
          <a:prstGeom prst="rect">
            <a:avLst/>
          </a:prstGeom>
          <a:noFill/>
          <a:ln w="76200" cap="flat" cmpd="sng">
            <a:solidFill>
              <a:srgbClr val="E69138"/>
            </a:solidFill>
            <a:prstDash val="solid"/>
            <a:round/>
            <a:headEnd type="none" w="sm" len="sm"/>
            <a:tailEnd type="none" w="sm" len="sm"/>
          </a:ln>
        </p:spPr>
        <p:txBody>
          <a:bodyPr spcFirstLastPara="1" wrap="square" lIns="68575" tIns="68575" rIns="68575" bIns="68575" anchor="ctr" anchorCtr="0">
            <a:noAutofit/>
          </a:bodyPr>
          <a:lstStyle/>
          <a:p>
            <a:pPr marL="0" marR="0" lvl="0" indent="0" algn="ctr">
              <a:lnSpc>
                <a:spcPct val="100000"/>
              </a:lnSpc>
              <a:spcBef>
                <a:spcPts val="0"/>
              </a:spcBef>
              <a:spcAft>
                <a:spcPts val="0"/>
              </a:spcAft>
              <a:buClr>
                <a:srgbClr val="1C28CB"/>
              </a:buClr>
              <a:buSzPts val="4800"/>
              <a:buFont typeface="Arial"/>
              <a:buNone/>
              <a:defRPr/>
            </a:pPr>
            <a:endParaRPr sz="4800" b="0" i="0" u="none" strike="noStrike" cap="none">
              <a:solidFill>
                <a:schemeClr val="dk1"/>
              </a:solidFill>
              <a:latin typeface="Calibri"/>
              <a:ea typeface="Calibri"/>
              <a:cs typeface="Calibri"/>
            </a:endParaRPr>
          </a:p>
        </p:txBody>
      </p:sp>
      <p:sp>
        <p:nvSpPr>
          <p:cNvPr id="545" name="Google Shape;545;p55"/>
          <p:cNvSpPr/>
          <p:nvPr/>
        </p:nvSpPr>
        <p:spPr bwMode="auto">
          <a:xfrm>
            <a:off x="5832038" y="2281727"/>
            <a:ext cx="2830538" cy="435835"/>
          </a:xfrm>
          <a:prstGeom prst="rect">
            <a:avLst/>
          </a:prstGeom>
          <a:noFill/>
          <a:ln w="76200" cap="flat" cmpd="sng">
            <a:solidFill>
              <a:srgbClr val="E69138"/>
            </a:solidFill>
            <a:prstDash val="solid"/>
            <a:round/>
            <a:headEnd type="none" w="sm" len="sm"/>
            <a:tailEnd type="none" w="sm" len="sm"/>
          </a:ln>
        </p:spPr>
        <p:txBody>
          <a:bodyPr spcFirstLastPara="1" wrap="square" lIns="68575" tIns="68575" rIns="68575" bIns="68575" anchor="ctr" anchorCtr="0">
            <a:noAutofit/>
          </a:bodyPr>
          <a:lstStyle/>
          <a:p>
            <a:pPr marL="0" marR="0" lvl="0" indent="0" algn="ctr">
              <a:lnSpc>
                <a:spcPct val="100000"/>
              </a:lnSpc>
              <a:spcBef>
                <a:spcPts val="0"/>
              </a:spcBef>
              <a:spcAft>
                <a:spcPts val="0"/>
              </a:spcAft>
              <a:buClr>
                <a:srgbClr val="1C28CB"/>
              </a:buClr>
              <a:buSzPts val="4800"/>
              <a:buFont typeface="Arial"/>
              <a:buNone/>
              <a:defRPr/>
            </a:pPr>
            <a:endParaRPr sz="4800" b="0" i="0" u="none" strike="noStrike" cap="none">
              <a:solidFill>
                <a:srgbClr val="1C28CB"/>
              </a:solidFill>
              <a:latin typeface="Calibri"/>
              <a:ea typeface="Calibri"/>
              <a:cs typeface="Calibri"/>
            </a:endParaRPr>
          </a:p>
        </p:txBody>
      </p:sp>
      <p:sp>
        <p:nvSpPr>
          <p:cNvPr id="546" name="Google Shape;546;p55"/>
          <p:cNvSpPr txBox="1"/>
          <p:nvPr/>
        </p:nvSpPr>
        <p:spPr bwMode="auto">
          <a:xfrm>
            <a:off x="6205969" y="250887"/>
            <a:ext cx="2588250" cy="449657"/>
          </a:xfrm>
          <a:prstGeom prst="rect">
            <a:avLst/>
          </a:prstGeom>
          <a:noFill/>
          <a:ln>
            <a:noFill/>
          </a:ln>
        </p:spPr>
        <p:txBody>
          <a:bodyPr spcFirstLastPara="1" wrap="square" lIns="68575" tIns="68575" rIns="68575" bIns="68575" anchor="ctr" anchorCtr="0">
            <a:noAutofit/>
          </a:bodyPr>
          <a:lstStyle/>
          <a:p>
            <a:pPr marL="0" marR="0" lvl="0" indent="0" algn="r">
              <a:lnSpc>
                <a:spcPct val="100000"/>
              </a:lnSpc>
              <a:spcBef>
                <a:spcPts val="0"/>
              </a:spcBef>
              <a:spcAft>
                <a:spcPts val="0"/>
              </a:spcAft>
              <a:buClr>
                <a:srgbClr val="E69138"/>
              </a:buClr>
              <a:buSzPts val="2400"/>
              <a:buFont typeface="Calibri"/>
              <a:buNone/>
              <a:defRPr/>
            </a:pPr>
            <a:r>
              <a:rPr lang="en-GB" sz="2400" b="1" i="0" u="none" strike="noStrike" cap="none">
                <a:solidFill>
                  <a:srgbClr val="E69138"/>
                </a:solidFill>
                <a:latin typeface="Calibri"/>
                <a:ea typeface="Calibri"/>
                <a:cs typeface="Calibri"/>
              </a:rPr>
              <a:t>5: Algorithms</a:t>
            </a:r>
            <a:endParaRPr sz="2400" b="1" i="0" u="none" strike="noStrike" cap="none">
              <a:solidFill>
                <a:srgbClr val="E69138"/>
              </a:solidFill>
              <a:latin typeface="Calibri"/>
              <a:ea typeface="Calibri"/>
              <a:cs typeface="Calibri"/>
            </a:endParaRPr>
          </a:p>
        </p:txBody>
      </p:sp>
      <p:sp>
        <p:nvSpPr>
          <p:cNvPr id="547" name="Google Shape;547;p55"/>
          <p:cNvSpPr txBox="1">
            <a:spLocks noGrp="1"/>
          </p:cNvSpPr>
          <p:nvPr>
            <p:ph type="title"/>
          </p:nvPr>
        </p:nvSpPr>
        <p:spPr bwMode="auto">
          <a:xfrm>
            <a:off x="628650" y="273844"/>
            <a:ext cx="7886700" cy="588131"/>
          </a:xfrm>
          <a:prstGeom prst="rect">
            <a:avLst/>
          </a:prstGeom>
          <a:noFill/>
          <a:ln>
            <a:noFill/>
          </a:ln>
        </p:spPr>
        <p:txBody>
          <a:bodyPr spcFirstLastPara="1" wrap="square" lIns="68575" tIns="34275" rIns="68575" bIns="34275" anchor="ctr" anchorCtr="0">
            <a:noAutofit/>
          </a:bodyPr>
          <a:lstStyle/>
          <a:p>
            <a:pPr marL="0" lvl="0" indent="0" algn="l">
              <a:lnSpc>
                <a:spcPct val="90000"/>
              </a:lnSpc>
              <a:spcBef>
                <a:spcPts val="0"/>
              </a:spcBef>
              <a:spcAft>
                <a:spcPts val="0"/>
              </a:spcAft>
              <a:buClr>
                <a:schemeClr val="dk1"/>
              </a:buClr>
              <a:buSzPts val="3600"/>
              <a:buFont typeface="Play"/>
              <a:buNone/>
              <a:defRPr/>
            </a:pPr>
            <a:r>
              <a:rPr lang="en-GB"/>
              <a:t>RIAG consultation proposal</a:t>
            </a:r>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0">
  <p:cSld name="">
    <p:spTree>
      <p:nvGrpSpPr>
        <p:cNvPr id="1" name=""/>
        <p:cNvGrpSpPr/>
        <p:nvPr/>
      </p:nvGrpSpPr>
      <p:grpSpPr bwMode="auto">
        <a:xfrm>
          <a:off x="0" y="0"/>
          <a:ext cx="0" cy="0"/>
          <a:chOff x="0" y="0"/>
          <a:chExt cx="0" cy="0"/>
        </a:xfrm>
      </p:grpSpPr>
      <p:sp>
        <p:nvSpPr>
          <p:cNvPr id="552" name="Google Shape;552;p56"/>
          <p:cNvSpPr/>
          <p:nvPr/>
        </p:nvSpPr>
        <p:spPr bwMode="auto">
          <a:xfrm>
            <a:off x="3564880" y="3090119"/>
            <a:ext cx="1892700" cy="357300"/>
          </a:xfrm>
          <a:prstGeom prst="rect">
            <a:avLst/>
          </a:prstGeom>
          <a:solidFill>
            <a:srgbClr val="FCE5CD"/>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marR="0" lvl="0" indent="0" algn="ctr">
              <a:lnSpc>
                <a:spcPct val="100000"/>
              </a:lnSpc>
              <a:spcBef>
                <a:spcPts val="0"/>
              </a:spcBef>
              <a:spcAft>
                <a:spcPts val="0"/>
              </a:spcAft>
              <a:buClr>
                <a:schemeClr val="dk1"/>
              </a:buClr>
              <a:buSzPts val="1700"/>
              <a:buFont typeface="Calibri"/>
              <a:buNone/>
              <a:defRPr/>
            </a:pPr>
            <a:r>
              <a:rPr lang="en-GB" sz="1700" b="0" i="0" u="none" strike="noStrike" cap="none">
                <a:solidFill>
                  <a:schemeClr val="dk1"/>
                </a:solidFill>
                <a:latin typeface="Calibri"/>
                <a:ea typeface="Calibri"/>
                <a:cs typeface="Calibri"/>
              </a:rPr>
              <a:t>Mathematicians</a:t>
            </a:r>
            <a:endParaRPr sz="1700" b="0" i="0" u="none" strike="noStrike" cap="none">
              <a:solidFill>
                <a:schemeClr val="dk1"/>
              </a:solidFill>
              <a:latin typeface="Calibri"/>
              <a:ea typeface="Calibri"/>
              <a:cs typeface="Calibri"/>
            </a:endParaRPr>
          </a:p>
        </p:txBody>
      </p:sp>
      <p:sp>
        <p:nvSpPr>
          <p:cNvPr id="553" name="Google Shape;553;p56"/>
          <p:cNvSpPr/>
          <p:nvPr/>
        </p:nvSpPr>
        <p:spPr bwMode="auto">
          <a:xfrm>
            <a:off x="3564880" y="1755935"/>
            <a:ext cx="1892700" cy="357300"/>
          </a:xfrm>
          <a:prstGeom prst="rect">
            <a:avLst/>
          </a:prstGeom>
          <a:solidFill>
            <a:srgbClr val="CFE2F3"/>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marR="0" lvl="0" indent="0" algn="ctr">
              <a:lnSpc>
                <a:spcPct val="100000"/>
              </a:lnSpc>
              <a:spcBef>
                <a:spcPts val="0"/>
              </a:spcBef>
              <a:spcAft>
                <a:spcPts val="0"/>
              </a:spcAft>
              <a:buClr>
                <a:schemeClr val="dk1"/>
              </a:buClr>
              <a:buSzPts val="1700"/>
              <a:buFont typeface="Calibri"/>
              <a:buNone/>
              <a:defRPr/>
            </a:pPr>
            <a:r>
              <a:rPr lang="en-GB" sz="1700" b="0" i="0" u="none" strike="noStrike" cap="none">
                <a:solidFill>
                  <a:schemeClr val="dk1"/>
                </a:solidFill>
                <a:latin typeface="Calibri"/>
                <a:ea typeface="Calibri"/>
                <a:cs typeface="Calibri"/>
              </a:rPr>
              <a:t>Domain Scientists</a:t>
            </a:r>
            <a:endParaRPr sz="1700" b="0" i="0" u="none" strike="noStrike" cap="none">
              <a:solidFill>
                <a:schemeClr val="dk1"/>
              </a:solidFill>
              <a:latin typeface="Calibri"/>
              <a:ea typeface="Calibri"/>
              <a:cs typeface="Calibri"/>
            </a:endParaRPr>
          </a:p>
        </p:txBody>
      </p:sp>
      <p:sp>
        <p:nvSpPr>
          <p:cNvPr id="554" name="Google Shape;554;p56"/>
          <p:cNvSpPr/>
          <p:nvPr/>
        </p:nvSpPr>
        <p:spPr bwMode="auto">
          <a:xfrm>
            <a:off x="3564880" y="2645391"/>
            <a:ext cx="1892700" cy="357300"/>
          </a:xfrm>
          <a:prstGeom prst="rect">
            <a:avLst/>
          </a:prstGeom>
          <a:solidFill>
            <a:srgbClr val="EAD1DC"/>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marR="0" lvl="0" indent="0" algn="ctr">
              <a:lnSpc>
                <a:spcPct val="100000"/>
              </a:lnSpc>
              <a:spcBef>
                <a:spcPts val="0"/>
              </a:spcBef>
              <a:spcAft>
                <a:spcPts val="0"/>
              </a:spcAft>
              <a:buClr>
                <a:schemeClr val="dk1"/>
              </a:buClr>
              <a:buSzPts val="1700"/>
              <a:buFont typeface="Calibri"/>
              <a:buNone/>
              <a:defRPr/>
            </a:pPr>
            <a:r>
              <a:rPr lang="en-GB" sz="1700" b="0" i="0" u="none" strike="noStrike" cap="none">
                <a:solidFill>
                  <a:schemeClr val="dk1"/>
                </a:solidFill>
                <a:latin typeface="Calibri"/>
                <a:ea typeface="Calibri"/>
                <a:cs typeface="Calibri"/>
              </a:rPr>
              <a:t>HPC support/devel.</a:t>
            </a:r>
            <a:endParaRPr sz="1700" b="0" i="0" u="none" strike="noStrike" cap="none">
              <a:solidFill>
                <a:schemeClr val="dk1"/>
              </a:solidFill>
              <a:latin typeface="Calibri"/>
              <a:ea typeface="Calibri"/>
              <a:cs typeface="Calibri"/>
            </a:endParaRPr>
          </a:p>
        </p:txBody>
      </p:sp>
      <p:sp>
        <p:nvSpPr>
          <p:cNvPr id="555" name="Google Shape;555;p56"/>
          <p:cNvSpPr/>
          <p:nvPr/>
        </p:nvSpPr>
        <p:spPr bwMode="auto">
          <a:xfrm>
            <a:off x="3564880" y="1311206"/>
            <a:ext cx="1892700" cy="357300"/>
          </a:xfrm>
          <a:prstGeom prst="rect">
            <a:avLst/>
          </a:prstGeom>
          <a:solidFill>
            <a:srgbClr val="D0E0E3"/>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marR="0" lvl="0" indent="0" algn="ctr">
              <a:lnSpc>
                <a:spcPct val="100000"/>
              </a:lnSpc>
              <a:spcBef>
                <a:spcPts val="0"/>
              </a:spcBef>
              <a:spcAft>
                <a:spcPts val="0"/>
              </a:spcAft>
              <a:buClr>
                <a:schemeClr val="dk1"/>
              </a:buClr>
              <a:buSzPts val="1700"/>
              <a:buFont typeface="Calibri"/>
              <a:buNone/>
              <a:defRPr/>
            </a:pPr>
            <a:r>
              <a:rPr lang="en-GB" sz="1700" b="0" i="0" u="none" strike="noStrike" cap="none">
                <a:solidFill>
                  <a:schemeClr val="dk1"/>
                </a:solidFill>
                <a:latin typeface="Calibri"/>
                <a:ea typeface="Calibri"/>
                <a:cs typeface="Calibri"/>
              </a:rPr>
              <a:t>End Users</a:t>
            </a:r>
            <a:endParaRPr sz="1700" b="0" i="0" u="none" strike="noStrike" cap="none">
              <a:solidFill>
                <a:schemeClr val="dk1"/>
              </a:solidFill>
              <a:latin typeface="Calibri"/>
              <a:ea typeface="Calibri"/>
              <a:cs typeface="Calibri"/>
            </a:endParaRPr>
          </a:p>
        </p:txBody>
      </p:sp>
      <p:sp>
        <p:nvSpPr>
          <p:cNvPr id="556" name="Google Shape;556;p56"/>
          <p:cNvSpPr/>
          <p:nvPr/>
        </p:nvSpPr>
        <p:spPr bwMode="auto">
          <a:xfrm>
            <a:off x="3564880" y="2200663"/>
            <a:ext cx="1892700" cy="357300"/>
          </a:xfrm>
          <a:prstGeom prst="rect">
            <a:avLst/>
          </a:prstGeom>
          <a:solidFill>
            <a:srgbClr val="D9D2E9"/>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marR="0" lvl="0" indent="0" algn="ctr">
              <a:lnSpc>
                <a:spcPct val="100000"/>
              </a:lnSpc>
              <a:spcBef>
                <a:spcPts val="0"/>
              </a:spcBef>
              <a:spcAft>
                <a:spcPts val="0"/>
              </a:spcAft>
              <a:buClr>
                <a:schemeClr val="dk1"/>
              </a:buClr>
              <a:buSzPts val="1700"/>
              <a:buFont typeface="Calibri"/>
              <a:buNone/>
              <a:defRPr/>
            </a:pPr>
            <a:r>
              <a:rPr lang="en-GB" sz="1700" b="0" i="0" u="none" strike="noStrike" cap="none">
                <a:solidFill>
                  <a:schemeClr val="dk1"/>
                </a:solidFill>
                <a:latin typeface="Calibri"/>
                <a:ea typeface="Calibri"/>
                <a:cs typeface="Calibri"/>
              </a:rPr>
              <a:t>RSE</a:t>
            </a:r>
            <a:endParaRPr sz="1700" b="0" i="0" u="none" strike="noStrike" cap="none">
              <a:solidFill>
                <a:schemeClr val="dk1"/>
              </a:solidFill>
              <a:latin typeface="Calibri"/>
              <a:ea typeface="Calibri"/>
              <a:cs typeface="Calibri"/>
            </a:endParaRPr>
          </a:p>
        </p:txBody>
      </p:sp>
      <p:sp>
        <p:nvSpPr>
          <p:cNvPr id="557" name="Google Shape;557;p56"/>
          <p:cNvSpPr/>
          <p:nvPr/>
        </p:nvSpPr>
        <p:spPr bwMode="auto">
          <a:xfrm>
            <a:off x="3564880" y="3979575"/>
            <a:ext cx="1892700" cy="357300"/>
          </a:xfrm>
          <a:prstGeom prst="rect">
            <a:avLst/>
          </a:prstGeom>
          <a:solidFill>
            <a:srgbClr val="D9D9D9"/>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marR="0" lvl="0" indent="0" algn="ctr">
              <a:lnSpc>
                <a:spcPct val="100000"/>
              </a:lnSpc>
              <a:spcBef>
                <a:spcPts val="0"/>
              </a:spcBef>
              <a:spcAft>
                <a:spcPts val="0"/>
              </a:spcAft>
              <a:buClr>
                <a:schemeClr val="dk1"/>
              </a:buClr>
              <a:buSzPts val="1700"/>
              <a:buFont typeface="Calibri"/>
              <a:buNone/>
              <a:defRPr/>
            </a:pPr>
            <a:r>
              <a:rPr lang="en-GB" sz="1700" b="0" i="0" u="none" strike="noStrike" cap="none">
                <a:solidFill>
                  <a:schemeClr val="dk1"/>
                </a:solidFill>
                <a:latin typeface="Calibri"/>
                <a:ea typeface="Calibri"/>
                <a:cs typeface="Calibri"/>
              </a:rPr>
              <a:t>SW/HW developers</a:t>
            </a:r>
            <a:endParaRPr sz="1700" b="0" i="0" u="none" strike="noStrike" cap="none">
              <a:solidFill>
                <a:schemeClr val="dk1"/>
              </a:solidFill>
              <a:latin typeface="Calibri"/>
              <a:ea typeface="Calibri"/>
              <a:cs typeface="Calibri"/>
            </a:endParaRPr>
          </a:p>
        </p:txBody>
      </p:sp>
      <p:sp>
        <p:nvSpPr>
          <p:cNvPr id="558" name="Google Shape;558;p56"/>
          <p:cNvSpPr/>
          <p:nvPr/>
        </p:nvSpPr>
        <p:spPr bwMode="auto">
          <a:xfrm>
            <a:off x="3564880" y="3534848"/>
            <a:ext cx="1892700" cy="357300"/>
          </a:xfrm>
          <a:prstGeom prst="rect">
            <a:avLst/>
          </a:prstGeom>
          <a:solidFill>
            <a:srgbClr val="F9CB9C"/>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marR="0" lvl="0" indent="0" algn="ctr">
              <a:lnSpc>
                <a:spcPct val="100000"/>
              </a:lnSpc>
              <a:spcBef>
                <a:spcPts val="0"/>
              </a:spcBef>
              <a:spcAft>
                <a:spcPts val="0"/>
              </a:spcAft>
              <a:buClr>
                <a:schemeClr val="dk1"/>
              </a:buClr>
              <a:buSzPts val="1700"/>
              <a:buFont typeface="Calibri"/>
              <a:buNone/>
              <a:defRPr/>
            </a:pPr>
            <a:r>
              <a:rPr lang="en-GB" sz="1700" b="0" i="0" u="none" strike="noStrike" cap="none">
                <a:solidFill>
                  <a:schemeClr val="dk1"/>
                </a:solidFill>
                <a:latin typeface="Calibri"/>
                <a:ea typeface="Calibri"/>
                <a:cs typeface="Calibri"/>
              </a:rPr>
              <a:t>Computer scient.</a:t>
            </a:r>
            <a:endParaRPr sz="1700" b="0" i="0" u="none" strike="noStrike" cap="none">
              <a:solidFill>
                <a:schemeClr val="dk1"/>
              </a:solidFill>
              <a:latin typeface="Calibri"/>
              <a:ea typeface="Calibri"/>
              <a:cs typeface="Calibri"/>
            </a:endParaRPr>
          </a:p>
        </p:txBody>
      </p:sp>
      <p:sp>
        <p:nvSpPr>
          <p:cNvPr id="559" name="Google Shape;559;p56"/>
          <p:cNvSpPr txBox="1">
            <a:spLocks noGrp="1"/>
          </p:cNvSpPr>
          <p:nvPr>
            <p:ph type="body" idx="1"/>
          </p:nvPr>
        </p:nvSpPr>
        <p:spPr bwMode="auto">
          <a:xfrm>
            <a:off x="5547899" y="1227604"/>
            <a:ext cx="3555150" cy="3420596"/>
          </a:xfrm>
          <a:prstGeom prst="rect">
            <a:avLst/>
          </a:prstGeom>
          <a:noFill/>
          <a:ln>
            <a:noFill/>
          </a:ln>
        </p:spPr>
        <p:txBody>
          <a:bodyPr spcFirstLastPara="1" wrap="square" lIns="68575" tIns="34275" rIns="68575" bIns="34275" anchor="t" anchorCtr="0">
            <a:noAutofit/>
          </a:bodyPr>
          <a:lstStyle/>
          <a:p>
            <a:pPr marL="342900" lvl="0" indent="-241300" algn="l">
              <a:lnSpc>
                <a:spcPct val="90000"/>
              </a:lnSpc>
              <a:spcBef>
                <a:spcPts val="300"/>
              </a:spcBef>
              <a:spcAft>
                <a:spcPts val="0"/>
              </a:spcAft>
              <a:buClr>
                <a:schemeClr val="dk1"/>
              </a:buClr>
              <a:buSzPts val="600"/>
              <a:buChar char="•"/>
              <a:defRPr/>
            </a:pPr>
            <a:r>
              <a:rPr lang="en-GB" sz="1200"/>
              <a:t>Publish new scientific results</a:t>
            </a:r>
            <a:endParaRPr/>
          </a:p>
          <a:p>
            <a:pPr marL="342900" lvl="0" indent="-241300" algn="l">
              <a:lnSpc>
                <a:spcPct val="90000"/>
              </a:lnSpc>
              <a:spcBef>
                <a:spcPts val="300"/>
              </a:spcBef>
              <a:spcAft>
                <a:spcPts val="0"/>
              </a:spcAft>
              <a:buClr>
                <a:schemeClr val="dk1"/>
              </a:buClr>
              <a:buSzPts val="600"/>
              <a:buChar char="•"/>
              <a:defRPr/>
            </a:pPr>
            <a:r>
              <a:rPr lang="en-GB" sz="1200"/>
              <a:t>Training &amp; community building</a:t>
            </a:r>
            <a:endParaRPr/>
          </a:p>
          <a:p>
            <a:pPr marL="342900" lvl="0" indent="-241300" algn="l">
              <a:lnSpc>
                <a:spcPct val="90000"/>
              </a:lnSpc>
              <a:spcBef>
                <a:spcPts val="300"/>
              </a:spcBef>
              <a:spcAft>
                <a:spcPts val="0"/>
              </a:spcAft>
              <a:buClr>
                <a:schemeClr val="dk1"/>
              </a:buClr>
              <a:buSzPts val="600"/>
              <a:buChar char="•"/>
              <a:defRPr/>
            </a:pPr>
            <a:r>
              <a:rPr lang="en-GB" sz="1200"/>
              <a:t>Use codes “as-it -is”, change just config.</a:t>
            </a:r>
            <a:endParaRPr/>
          </a:p>
          <a:p>
            <a:pPr marL="342900" lvl="0" indent="-241300" algn="l">
              <a:lnSpc>
                <a:spcPct val="90000"/>
              </a:lnSpc>
              <a:spcBef>
                <a:spcPts val="300"/>
              </a:spcBef>
              <a:spcAft>
                <a:spcPts val="0"/>
              </a:spcAft>
              <a:buClr>
                <a:schemeClr val="dk1"/>
              </a:buClr>
              <a:buSzPts val="600"/>
              <a:buChar char="•"/>
              <a:defRPr/>
            </a:pPr>
            <a:r>
              <a:rPr lang="en-GB" sz="1200"/>
              <a:t>Test, validate simulations and workflows</a:t>
            </a:r>
            <a:endParaRPr/>
          </a:p>
          <a:p>
            <a:pPr marL="342900" lvl="0" indent="-241300" algn="l">
              <a:lnSpc>
                <a:spcPct val="90000"/>
              </a:lnSpc>
              <a:spcBef>
                <a:spcPts val="300"/>
              </a:spcBef>
              <a:spcAft>
                <a:spcPts val="0"/>
              </a:spcAft>
              <a:buClr>
                <a:schemeClr val="dk1"/>
              </a:buClr>
              <a:buSzPts val="600"/>
              <a:buChar char="•"/>
              <a:defRPr/>
            </a:pPr>
            <a:r>
              <a:rPr lang="en-GB" sz="1200"/>
              <a:t>Define new Physics* to be added to the codes</a:t>
            </a:r>
            <a:endParaRPr/>
          </a:p>
          <a:p>
            <a:pPr marL="342900" lvl="0" indent="-241300" algn="l">
              <a:lnSpc>
                <a:spcPct val="90000"/>
              </a:lnSpc>
              <a:spcBef>
                <a:spcPts val="300"/>
              </a:spcBef>
              <a:spcAft>
                <a:spcPts val="0"/>
              </a:spcAft>
              <a:buClr>
                <a:schemeClr val="dk1"/>
              </a:buClr>
              <a:buSzPts val="600"/>
              <a:buChar char="•"/>
              <a:defRPr/>
            </a:pPr>
            <a:r>
              <a:rPr lang="en-GB" sz="1200"/>
              <a:t>Implement Physics codes</a:t>
            </a:r>
            <a:endParaRPr/>
          </a:p>
          <a:p>
            <a:pPr marL="342900" lvl="0" indent="-241300" algn="l">
              <a:lnSpc>
                <a:spcPct val="90000"/>
              </a:lnSpc>
              <a:spcBef>
                <a:spcPts val="300"/>
              </a:spcBef>
              <a:spcAft>
                <a:spcPts val="0"/>
              </a:spcAft>
              <a:buClr>
                <a:schemeClr val="dk1"/>
              </a:buClr>
              <a:buSzPts val="600"/>
              <a:buChar char="•"/>
              <a:defRPr/>
            </a:pPr>
            <a:r>
              <a:rPr lang="en-GB" sz="1200"/>
              <a:t>Parallelize/scale code</a:t>
            </a:r>
            <a:endParaRPr/>
          </a:p>
          <a:p>
            <a:pPr marL="342900" lvl="0" indent="-241300" algn="l">
              <a:lnSpc>
                <a:spcPct val="90000"/>
              </a:lnSpc>
              <a:spcBef>
                <a:spcPts val="300"/>
              </a:spcBef>
              <a:spcAft>
                <a:spcPts val="0"/>
              </a:spcAft>
              <a:buClr>
                <a:schemeClr val="dk1"/>
              </a:buClr>
              <a:buSzPts val="600"/>
              <a:buChar char="•"/>
              <a:defRPr/>
            </a:pPr>
            <a:r>
              <a:rPr lang="en-GB" sz="1200"/>
              <a:t>Identify and solve performance bottlenecks</a:t>
            </a:r>
            <a:endParaRPr/>
          </a:p>
          <a:p>
            <a:pPr marL="342900" lvl="0" indent="-241300" algn="l">
              <a:lnSpc>
                <a:spcPct val="90000"/>
              </a:lnSpc>
              <a:spcBef>
                <a:spcPts val="300"/>
              </a:spcBef>
              <a:spcAft>
                <a:spcPts val="0"/>
              </a:spcAft>
              <a:buClr>
                <a:schemeClr val="dk1"/>
              </a:buClr>
              <a:buSzPts val="600"/>
              <a:buChar char="•"/>
              <a:defRPr/>
            </a:pPr>
            <a:r>
              <a:rPr lang="en-GB" sz="1200"/>
              <a:t>Port and optimize code to new HW devices</a:t>
            </a:r>
            <a:endParaRPr/>
          </a:p>
          <a:p>
            <a:pPr marL="342900" lvl="0" indent="-241300" algn="l">
              <a:lnSpc>
                <a:spcPct val="90000"/>
              </a:lnSpc>
              <a:spcBef>
                <a:spcPts val="300"/>
              </a:spcBef>
              <a:spcAft>
                <a:spcPts val="0"/>
              </a:spcAft>
              <a:buClr>
                <a:schemeClr val="dk1"/>
              </a:buClr>
              <a:buSzPts val="600"/>
              <a:buChar char="•"/>
              <a:defRPr/>
            </a:pPr>
            <a:r>
              <a:rPr lang="en-GB" sz="1200"/>
              <a:t>Port code to new language / programming models</a:t>
            </a:r>
            <a:endParaRPr/>
          </a:p>
          <a:p>
            <a:pPr marL="342900" lvl="0" indent="-241300" algn="l">
              <a:lnSpc>
                <a:spcPct val="90000"/>
              </a:lnSpc>
              <a:spcBef>
                <a:spcPts val="300"/>
              </a:spcBef>
              <a:spcAft>
                <a:spcPts val="0"/>
              </a:spcAft>
              <a:buClr>
                <a:schemeClr val="dk1"/>
              </a:buClr>
              <a:buSzPts val="600"/>
              <a:buChar char="•"/>
              <a:defRPr/>
            </a:pPr>
            <a:r>
              <a:rPr lang="en-GB" sz="1200"/>
              <a:t>Restructure code base</a:t>
            </a:r>
            <a:endParaRPr/>
          </a:p>
          <a:p>
            <a:pPr marL="342900" lvl="0" indent="-241300" algn="l">
              <a:lnSpc>
                <a:spcPct val="90000"/>
              </a:lnSpc>
              <a:spcBef>
                <a:spcPts val="300"/>
              </a:spcBef>
              <a:spcAft>
                <a:spcPts val="0"/>
              </a:spcAft>
              <a:buClr>
                <a:schemeClr val="dk1"/>
              </a:buClr>
              <a:buSzPts val="600"/>
              <a:buChar char="•"/>
              <a:defRPr/>
            </a:pPr>
            <a:r>
              <a:rPr lang="en-GB" sz="1200"/>
              <a:t>Version control, documentation</a:t>
            </a:r>
            <a:endParaRPr/>
          </a:p>
          <a:p>
            <a:pPr marL="342900" lvl="0" indent="-241300" algn="l">
              <a:lnSpc>
                <a:spcPct val="90000"/>
              </a:lnSpc>
              <a:spcBef>
                <a:spcPts val="300"/>
              </a:spcBef>
              <a:spcAft>
                <a:spcPts val="0"/>
              </a:spcAft>
              <a:buClr>
                <a:schemeClr val="dk1"/>
              </a:buClr>
              <a:buSzPts val="600"/>
              <a:buChar char="•"/>
              <a:defRPr/>
            </a:pPr>
            <a:r>
              <a:rPr lang="en-GB" sz="1200"/>
              <a:t>Design / implement new algorithms</a:t>
            </a:r>
            <a:endParaRPr/>
          </a:p>
          <a:p>
            <a:pPr marL="342900" lvl="0" indent="-241300" algn="l">
              <a:lnSpc>
                <a:spcPct val="90000"/>
              </a:lnSpc>
              <a:spcBef>
                <a:spcPts val="300"/>
              </a:spcBef>
              <a:spcAft>
                <a:spcPts val="0"/>
              </a:spcAft>
              <a:buClr>
                <a:schemeClr val="dk1"/>
              </a:buClr>
              <a:buSzPts val="600"/>
              <a:buChar char="•"/>
              <a:defRPr/>
            </a:pPr>
            <a:r>
              <a:rPr lang="en-GB" sz="1200"/>
              <a:t>Design / implement libraries</a:t>
            </a:r>
            <a:endParaRPr/>
          </a:p>
          <a:p>
            <a:pPr marL="342900" lvl="0" indent="-241300" algn="l">
              <a:lnSpc>
                <a:spcPct val="90000"/>
              </a:lnSpc>
              <a:spcBef>
                <a:spcPts val="300"/>
              </a:spcBef>
              <a:spcAft>
                <a:spcPts val="0"/>
              </a:spcAft>
              <a:buClr>
                <a:schemeClr val="dk1"/>
              </a:buClr>
              <a:buSzPts val="600"/>
              <a:buChar char="•"/>
              <a:defRPr/>
            </a:pPr>
            <a:r>
              <a:rPr lang="en-GB" sz="1200"/>
              <a:t>Support code developers in porting</a:t>
            </a:r>
            <a:endParaRPr/>
          </a:p>
          <a:p>
            <a:pPr marL="342900" lvl="0" indent="-241300" algn="l">
              <a:lnSpc>
                <a:spcPct val="90000"/>
              </a:lnSpc>
              <a:spcBef>
                <a:spcPts val="300"/>
              </a:spcBef>
              <a:spcAft>
                <a:spcPts val="0"/>
              </a:spcAft>
              <a:buClr>
                <a:schemeClr val="dk1"/>
              </a:buClr>
              <a:buSzPts val="600"/>
              <a:buChar char="•"/>
              <a:defRPr/>
            </a:pPr>
            <a:r>
              <a:rPr lang="en-GB" sz="1200"/>
              <a:t>Co-design (provide / apply)</a:t>
            </a:r>
            <a:endParaRPr/>
          </a:p>
        </p:txBody>
      </p:sp>
      <p:sp>
        <p:nvSpPr>
          <p:cNvPr id="560" name="Google Shape;560;p56"/>
          <p:cNvSpPr txBox="1">
            <a:spLocks noGrp="1"/>
          </p:cNvSpPr>
          <p:nvPr>
            <p:ph type="sldNum" idx="12"/>
          </p:nvPr>
        </p:nvSpPr>
        <p:spPr bwMode="auto">
          <a:xfrm>
            <a:off x="6457950" y="4767263"/>
            <a:ext cx="2057400" cy="273844"/>
          </a:xfrm>
          <a:prstGeom prst="rect">
            <a:avLst/>
          </a:prstGeom>
          <a:noFill/>
          <a:ln>
            <a:noFill/>
          </a:ln>
        </p:spPr>
        <p:txBody>
          <a:bodyPr spcFirstLastPara="1" wrap="square" lIns="68575" tIns="34275" rIns="68575" bIns="34275" anchor="t" anchorCtr="0">
            <a:noAutofit/>
          </a:bodyPr>
          <a:lstStyle/>
          <a:p>
            <a:pPr marL="0" lvl="0" indent="0" algn="r">
              <a:lnSpc>
                <a:spcPct val="100000"/>
              </a:lnSpc>
              <a:spcBef>
                <a:spcPts val="0"/>
              </a:spcBef>
              <a:spcAft>
                <a:spcPts val="0"/>
              </a:spcAft>
              <a:buClr>
                <a:srgbClr val="000000"/>
              </a:buClr>
              <a:buSzPts val="500"/>
              <a:buFont typeface="Arial"/>
              <a:buNone/>
              <a:defRPr/>
            </a:pPr>
            <a:fld id="{00000000-1234-1234-1234-123412341234}" type="slidenum">
              <a:rPr lang="en-GB"/>
              <a:t>26</a:t>
            </a:fld>
            <a:endParaRPr/>
          </a:p>
        </p:txBody>
      </p:sp>
      <p:sp>
        <p:nvSpPr>
          <p:cNvPr id="561" name="Google Shape;561;p56"/>
          <p:cNvSpPr/>
          <p:nvPr/>
        </p:nvSpPr>
        <p:spPr bwMode="auto">
          <a:xfrm>
            <a:off x="376688" y="3180212"/>
            <a:ext cx="2432700" cy="357300"/>
          </a:xfrm>
          <a:prstGeom prst="rect">
            <a:avLst/>
          </a:prstGeom>
          <a:solidFill>
            <a:srgbClr val="FCE5CD"/>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marR="0" lvl="0" indent="0" algn="ctr">
              <a:lnSpc>
                <a:spcPct val="100000"/>
              </a:lnSpc>
              <a:spcBef>
                <a:spcPts val="0"/>
              </a:spcBef>
              <a:spcAft>
                <a:spcPts val="0"/>
              </a:spcAft>
              <a:buClr>
                <a:schemeClr val="dk1"/>
              </a:buClr>
              <a:buSzPts val="1800"/>
              <a:buFont typeface="Calibri"/>
              <a:buNone/>
              <a:defRPr/>
            </a:pPr>
            <a:r>
              <a:rPr lang="en-GB" sz="1800" b="0" i="0" u="none" strike="noStrike" cap="none">
                <a:solidFill>
                  <a:schemeClr val="dk1"/>
                </a:solidFill>
                <a:latin typeface="Calibri"/>
                <a:ea typeface="Calibri"/>
                <a:cs typeface="Calibri"/>
              </a:rPr>
              <a:t>Algorithms</a:t>
            </a:r>
            <a:endParaRPr sz="1800" b="0" i="0" u="none" strike="noStrike" cap="none">
              <a:solidFill>
                <a:schemeClr val="dk1"/>
              </a:solidFill>
              <a:latin typeface="Calibri"/>
              <a:ea typeface="Calibri"/>
              <a:cs typeface="Calibri"/>
            </a:endParaRPr>
          </a:p>
        </p:txBody>
      </p:sp>
      <p:sp>
        <p:nvSpPr>
          <p:cNvPr id="562" name="Google Shape;562;p56"/>
          <p:cNvSpPr/>
          <p:nvPr/>
        </p:nvSpPr>
        <p:spPr bwMode="auto">
          <a:xfrm>
            <a:off x="376688" y="2760123"/>
            <a:ext cx="2432700" cy="357300"/>
          </a:xfrm>
          <a:prstGeom prst="rect">
            <a:avLst/>
          </a:prstGeom>
          <a:solidFill>
            <a:srgbClr val="FFF2CC"/>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marR="0" lvl="0" indent="0" algn="ctr">
              <a:lnSpc>
                <a:spcPct val="100000"/>
              </a:lnSpc>
              <a:spcBef>
                <a:spcPts val="0"/>
              </a:spcBef>
              <a:spcAft>
                <a:spcPts val="0"/>
              </a:spcAft>
              <a:buClr>
                <a:schemeClr val="dk1"/>
              </a:buClr>
              <a:buSzPts val="1800"/>
              <a:buFont typeface="Calibri"/>
              <a:buNone/>
              <a:defRPr/>
            </a:pPr>
            <a:r>
              <a:rPr lang="en-GB" sz="1800" b="0" i="0" u="none" strike="noStrike" cap="none">
                <a:solidFill>
                  <a:schemeClr val="dk1"/>
                </a:solidFill>
                <a:latin typeface="Calibri"/>
                <a:ea typeface="Calibri"/>
                <a:cs typeface="Calibri"/>
              </a:rPr>
              <a:t>Libraries</a:t>
            </a:r>
            <a:endParaRPr sz="1800" b="0" i="0" u="none" strike="noStrike" cap="none">
              <a:solidFill>
                <a:schemeClr val="dk1"/>
              </a:solidFill>
              <a:latin typeface="Calibri"/>
              <a:ea typeface="Calibri"/>
              <a:cs typeface="Calibri"/>
            </a:endParaRPr>
          </a:p>
        </p:txBody>
      </p:sp>
      <p:sp>
        <p:nvSpPr>
          <p:cNvPr id="563" name="Google Shape;563;p56"/>
          <p:cNvSpPr/>
          <p:nvPr/>
        </p:nvSpPr>
        <p:spPr bwMode="auto">
          <a:xfrm>
            <a:off x="376688" y="1804725"/>
            <a:ext cx="891225" cy="892575"/>
          </a:xfrm>
          <a:prstGeom prst="rect">
            <a:avLst/>
          </a:prstGeom>
          <a:solidFill>
            <a:srgbClr val="D9EAD3"/>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marR="0" lvl="0" indent="0" algn="ctr">
              <a:lnSpc>
                <a:spcPct val="100000"/>
              </a:lnSpc>
              <a:spcBef>
                <a:spcPts val="0"/>
              </a:spcBef>
              <a:spcAft>
                <a:spcPts val="0"/>
              </a:spcAft>
              <a:buClr>
                <a:schemeClr val="dk1"/>
              </a:buClr>
              <a:buSzPts val="1400"/>
              <a:buFont typeface="Calibri"/>
              <a:buNone/>
              <a:defRPr/>
            </a:pPr>
            <a:r>
              <a:rPr lang="en-GB" sz="1400" b="0" i="0" u="none" strike="noStrike" cap="none">
                <a:solidFill>
                  <a:schemeClr val="dk1"/>
                </a:solidFill>
                <a:latin typeface="Calibri"/>
                <a:ea typeface="Calibri"/>
                <a:cs typeface="Calibri"/>
              </a:rPr>
              <a:t>[Physics*]</a:t>
            </a:r>
            <a:br>
              <a:rPr lang="en-GB" sz="1400" b="0" i="0" u="none" strike="noStrike" cap="none">
                <a:solidFill>
                  <a:schemeClr val="dk1"/>
                </a:solidFill>
                <a:latin typeface="Calibri"/>
                <a:ea typeface="Calibri"/>
                <a:cs typeface="Calibri"/>
              </a:rPr>
            </a:br>
            <a:r>
              <a:rPr lang="en-GB" sz="1400" b="0" i="0" u="none" strike="noStrike" cap="none">
                <a:solidFill>
                  <a:schemeClr val="dk1"/>
                </a:solidFill>
                <a:latin typeface="Calibri"/>
                <a:ea typeface="Calibri"/>
                <a:cs typeface="Calibri"/>
              </a:rPr>
              <a:t>Code-1</a:t>
            </a:r>
            <a:endParaRPr sz="1400" b="0" i="0" u="none" strike="noStrike" cap="none">
              <a:solidFill>
                <a:schemeClr val="dk1"/>
              </a:solidFill>
              <a:latin typeface="Calibri"/>
              <a:ea typeface="Calibri"/>
              <a:cs typeface="Calibri"/>
            </a:endParaRPr>
          </a:p>
        </p:txBody>
      </p:sp>
      <p:sp>
        <p:nvSpPr>
          <p:cNvPr id="564" name="Google Shape;564;p56"/>
          <p:cNvSpPr/>
          <p:nvPr/>
        </p:nvSpPr>
        <p:spPr bwMode="auto">
          <a:xfrm>
            <a:off x="376688" y="3600300"/>
            <a:ext cx="2432700" cy="357300"/>
          </a:xfrm>
          <a:prstGeom prst="rect">
            <a:avLst/>
          </a:prstGeom>
          <a:solidFill>
            <a:srgbClr val="F4CCCC"/>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marR="0" lvl="0" indent="0" algn="ctr">
              <a:lnSpc>
                <a:spcPct val="100000"/>
              </a:lnSpc>
              <a:spcBef>
                <a:spcPts val="0"/>
              </a:spcBef>
              <a:spcAft>
                <a:spcPts val="0"/>
              </a:spcAft>
              <a:buClr>
                <a:schemeClr val="dk1"/>
              </a:buClr>
              <a:buSzPts val="1800"/>
              <a:buFont typeface="Calibri"/>
              <a:buNone/>
              <a:defRPr/>
            </a:pPr>
            <a:r>
              <a:rPr lang="en-GB" sz="1800" b="0" i="0" u="none" strike="noStrike" cap="none">
                <a:solidFill>
                  <a:schemeClr val="dk1"/>
                </a:solidFill>
                <a:latin typeface="Calibri"/>
                <a:ea typeface="Calibri"/>
                <a:cs typeface="Calibri"/>
              </a:rPr>
              <a:t>Tools</a:t>
            </a:r>
            <a:endParaRPr sz="1800" b="0" i="0" u="none" strike="noStrike" cap="none">
              <a:solidFill>
                <a:schemeClr val="dk1"/>
              </a:solidFill>
              <a:latin typeface="Calibri"/>
              <a:ea typeface="Calibri"/>
              <a:cs typeface="Calibri"/>
            </a:endParaRPr>
          </a:p>
        </p:txBody>
      </p:sp>
      <p:sp>
        <p:nvSpPr>
          <p:cNvPr id="565" name="Google Shape;565;p56"/>
          <p:cNvSpPr/>
          <p:nvPr/>
        </p:nvSpPr>
        <p:spPr bwMode="auto">
          <a:xfrm>
            <a:off x="376688" y="1375800"/>
            <a:ext cx="2432700" cy="357300"/>
          </a:xfrm>
          <a:prstGeom prst="rect">
            <a:avLst/>
          </a:prstGeom>
          <a:solidFill>
            <a:srgbClr val="C9DAF8"/>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marR="0" lvl="0" indent="0" algn="ctr">
              <a:lnSpc>
                <a:spcPct val="100000"/>
              </a:lnSpc>
              <a:spcBef>
                <a:spcPts val="0"/>
              </a:spcBef>
              <a:spcAft>
                <a:spcPts val="0"/>
              </a:spcAft>
              <a:buClr>
                <a:schemeClr val="dk1"/>
              </a:buClr>
              <a:buSzPts val="1800"/>
              <a:buFont typeface="Calibri"/>
              <a:buNone/>
              <a:defRPr/>
            </a:pPr>
            <a:r>
              <a:rPr lang="en-GB" sz="1800" b="0" i="0" u="none" strike="noStrike" cap="none">
                <a:solidFill>
                  <a:schemeClr val="dk1"/>
                </a:solidFill>
                <a:latin typeface="Calibri"/>
                <a:ea typeface="Calibri"/>
                <a:cs typeface="Calibri"/>
              </a:rPr>
              <a:t>Workflows</a:t>
            </a:r>
            <a:endParaRPr sz="1800" b="0" i="0" u="none" strike="noStrike" cap="none">
              <a:solidFill>
                <a:schemeClr val="dk1"/>
              </a:solidFill>
              <a:latin typeface="Calibri"/>
              <a:ea typeface="Calibri"/>
              <a:cs typeface="Calibri"/>
            </a:endParaRPr>
          </a:p>
        </p:txBody>
      </p:sp>
      <p:sp>
        <p:nvSpPr>
          <p:cNvPr id="566" name="Google Shape;566;p56"/>
          <p:cNvSpPr/>
          <p:nvPr/>
        </p:nvSpPr>
        <p:spPr bwMode="auto">
          <a:xfrm>
            <a:off x="1311900" y="1800329"/>
            <a:ext cx="626175" cy="892575"/>
          </a:xfrm>
          <a:prstGeom prst="rect">
            <a:avLst/>
          </a:prstGeom>
          <a:solidFill>
            <a:srgbClr val="D9EAD3"/>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marR="0" lvl="0" indent="0" algn="ctr">
              <a:lnSpc>
                <a:spcPct val="100000"/>
              </a:lnSpc>
              <a:spcBef>
                <a:spcPts val="0"/>
              </a:spcBef>
              <a:spcAft>
                <a:spcPts val="0"/>
              </a:spcAft>
              <a:buClr>
                <a:schemeClr val="dk1"/>
              </a:buClr>
              <a:buSzPts val="1400"/>
              <a:buFont typeface="Calibri"/>
              <a:buNone/>
              <a:defRPr/>
            </a:pPr>
            <a:r>
              <a:rPr lang="en-GB" sz="1400" b="0" i="0" u="none" strike="noStrike" cap="none">
                <a:solidFill>
                  <a:schemeClr val="dk1"/>
                </a:solidFill>
                <a:latin typeface="Calibri"/>
                <a:ea typeface="Calibri"/>
                <a:cs typeface="Calibri"/>
              </a:rPr>
              <a:t>[Phy]</a:t>
            </a:r>
            <a:br>
              <a:rPr lang="en-GB" sz="1400" b="0" i="0" u="none" strike="noStrike" cap="none">
                <a:solidFill>
                  <a:schemeClr val="dk1"/>
                </a:solidFill>
                <a:latin typeface="Calibri"/>
                <a:ea typeface="Calibri"/>
                <a:cs typeface="Calibri"/>
              </a:rPr>
            </a:br>
            <a:r>
              <a:rPr lang="en-GB" sz="1400" b="0" i="0" u="none" strike="noStrike" cap="none">
                <a:solidFill>
                  <a:schemeClr val="dk1"/>
                </a:solidFill>
                <a:latin typeface="Calibri"/>
                <a:ea typeface="Calibri"/>
                <a:cs typeface="Calibri"/>
              </a:rPr>
              <a:t>2</a:t>
            </a:r>
            <a:endParaRPr sz="1400" b="0" i="0" u="none" strike="noStrike" cap="none">
              <a:solidFill>
                <a:schemeClr val="dk1"/>
              </a:solidFill>
              <a:latin typeface="Calibri"/>
              <a:ea typeface="Calibri"/>
              <a:cs typeface="Calibri"/>
            </a:endParaRPr>
          </a:p>
        </p:txBody>
      </p:sp>
      <p:sp>
        <p:nvSpPr>
          <p:cNvPr id="567" name="Google Shape;567;p56"/>
          <p:cNvSpPr/>
          <p:nvPr/>
        </p:nvSpPr>
        <p:spPr bwMode="auto">
          <a:xfrm>
            <a:off x="2183138" y="1800329"/>
            <a:ext cx="626175" cy="892575"/>
          </a:xfrm>
          <a:prstGeom prst="rect">
            <a:avLst/>
          </a:prstGeom>
          <a:solidFill>
            <a:srgbClr val="D9EAD3"/>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marR="0" lvl="0" indent="0" algn="ctr">
              <a:lnSpc>
                <a:spcPct val="100000"/>
              </a:lnSpc>
              <a:spcBef>
                <a:spcPts val="0"/>
              </a:spcBef>
              <a:spcAft>
                <a:spcPts val="0"/>
              </a:spcAft>
              <a:buClr>
                <a:schemeClr val="dk1"/>
              </a:buClr>
              <a:buSzPts val="1400"/>
              <a:buFont typeface="Calibri"/>
              <a:buNone/>
              <a:defRPr/>
            </a:pPr>
            <a:r>
              <a:rPr lang="en-GB" sz="1400" b="0" i="0" u="none" strike="noStrike" cap="none">
                <a:solidFill>
                  <a:schemeClr val="dk1"/>
                </a:solidFill>
                <a:latin typeface="Calibri"/>
                <a:ea typeface="Calibri"/>
                <a:cs typeface="Calibri"/>
              </a:rPr>
              <a:t>[Phy]</a:t>
            </a:r>
            <a:br>
              <a:rPr lang="en-GB" sz="1400" b="0" i="0" u="none" strike="noStrike" cap="none">
                <a:solidFill>
                  <a:schemeClr val="dk1"/>
                </a:solidFill>
                <a:latin typeface="Calibri"/>
                <a:ea typeface="Calibri"/>
                <a:cs typeface="Calibri"/>
              </a:rPr>
            </a:br>
            <a:r>
              <a:rPr lang="en-GB" sz="1400" b="0" i="0" u="none" strike="noStrike" cap="none">
                <a:solidFill>
                  <a:schemeClr val="dk1"/>
                </a:solidFill>
                <a:latin typeface="Calibri"/>
                <a:ea typeface="Calibri"/>
                <a:cs typeface="Calibri"/>
              </a:rPr>
              <a:t>n</a:t>
            </a:r>
            <a:endParaRPr sz="1400" b="0" i="0" u="none" strike="noStrike" cap="none">
              <a:solidFill>
                <a:schemeClr val="dk1"/>
              </a:solidFill>
              <a:latin typeface="Calibri"/>
              <a:ea typeface="Calibri"/>
              <a:cs typeface="Calibri"/>
            </a:endParaRPr>
          </a:p>
        </p:txBody>
      </p:sp>
      <p:sp>
        <p:nvSpPr>
          <p:cNvPr id="568" name="Google Shape;568;p56"/>
          <p:cNvSpPr txBox="1"/>
          <p:nvPr/>
        </p:nvSpPr>
        <p:spPr bwMode="auto">
          <a:xfrm>
            <a:off x="1924913" y="2007938"/>
            <a:ext cx="324225" cy="535275"/>
          </a:xfrm>
          <a:prstGeom prst="rect">
            <a:avLst/>
          </a:prstGeom>
          <a:noFill/>
          <a:ln>
            <a:noFill/>
          </a:ln>
        </p:spPr>
        <p:txBody>
          <a:bodyPr spcFirstLastPara="1" wrap="square" lIns="68575" tIns="68575" rIns="68575" bIns="68575" anchor="t" anchorCtr="0">
            <a:noAutofit/>
          </a:bodyPr>
          <a:lstStyle/>
          <a:p>
            <a:pPr marL="0" marR="0" lvl="0" indent="0" algn="l">
              <a:lnSpc>
                <a:spcPct val="100000"/>
              </a:lnSpc>
              <a:spcBef>
                <a:spcPts val="0"/>
              </a:spcBef>
              <a:spcAft>
                <a:spcPts val="0"/>
              </a:spcAft>
              <a:buClr>
                <a:schemeClr val="dk1"/>
              </a:buClr>
              <a:buSzPts val="1900"/>
              <a:buFont typeface="Calibri"/>
              <a:buNone/>
              <a:defRPr/>
            </a:pPr>
            <a:r>
              <a:rPr lang="en-GB" sz="1900" b="1" i="0" u="none" strike="noStrike" cap="none">
                <a:solidFill>
                  <a:schemeClr val="dk1"/>
                </a:solidFill>
                <a:latin typeface="Calibri"/>
                <a:ea typeface="Calibri"/>
                <a:cs typeface="Calibri"/>
              </a:rPr>
              <a:t>…</a:t>
            </a:r>
            <a:endParaRPr sz="1900" b="1" i="0" u="none" strike="noStrike" cap="none">
              <a:solidFill>
                <a:schemeClr val="dk1"/>
              </a:solidFill>
              <a:latin typeface="Calibri"/>
              <a:ea typeface="Calibri"/>
              <a:cs typeface="Calibri"/>
            </a:endParaRPr>
          </a:p>
        </p:txBody>
      </p:sp>
      <p:sp>
        <p:nvSpPr>
          <p:cNvPr id="569" name="Google Shape;569;p56"/>
          <p:cNvSpPr txBox="1"/>
          <p:nvPr/>
        </p:nvSpPr>
        <p:spPr bwMode="auto">
          <a:xfrm>
            <a:off x="457200" y="929213"/>
            <a:ext cx="2432700" cy="379350"/>
          </a:xfrm>
          <a:prstGeom prst="rect">
            <a:avLst/>
          </a:prstGeom>
          <a:noFill/>
          <a:ln>
            <a:noFill/>
          </a:ln>
        </p:spPr>
        <p:txBody>
          <a:bodyPr spcFirstLastPara="1" wrap="square" lIns="68575" tIns="68575" rIns="68575" bIns="68575" anchor="ctr" anchorCtr="0">
            <a:noAutofit/>
          </a:bodyPr>
          <a:lstStyle/>
          <a:p>
            <a:pPr marL="0" marR="0" lvl="0" indent="0" algn="l">
              <a:lnSpc>
                <a:spcPct val="100000"/>
              </a:lnSpc>
              <a:spcBef>
                <a:spcPts val="0"/>
              </a:spcBef>
              <a:spcAft>
                <a:spcPts val="0"/>
              </a:spcAft>
              <a:buClr>
                <a:schemeClr val="dk1"/>
              </a:buClr>
              <a:buSzPts val="2400"/>
              <a:buFont typeface="Calibri"/>
              <a:buNone/>
              <a:defRPr/>
            </a:pPr>
            <a:r>
              <a:rPr lang="en-GB" sz="2400" b="1" i="0" u="none" strike="noStrike" cap="none">
                <a:solidFill>
                  <a:schemeClr val="dk1"/>
                </a:solidFill>
                <a:latin typeface="Calibri"/>
                <a:ea typeface="Calibri"/>
                <a:cs typeface="Calibri"/>
              </a:rPr>
              <a:t>Stack Elements</a:t>
            </a:r>
            <a:endParaRPr sz="2400" b="1" i="0" u="none" strike="noStrike" cap="none">
              <a:solidFill>
                <a:schemeClr val="dk1"/>
              </a:solidFill>
              <a:latin typeface="Calibri"/>
              <a:ea typeface="Calibri"/>
              <a:cs typeface="Calibri"/>
            </a:endParaRPr>
          </a:p>
        </p:txBody>
      </p:sp>
      <p:sp>
        <p:nvSpPr>
          <p:cNvPr id="570" name="Google Shape;570;p56"/>
          <p:cNvSpPr txBox="1"/>
          <p:nvPr/>
        </p:nvSpPr>
        <p:spPr bwMode="auto">
          <a:xfrm>
            <a:off x="3455100" y="929213"/>
            <a:ext cx="1922175" cy="379350"/>
          </a:xfrm>
          <a:prstGeom prst="rect">
            <a:avLst/>
          </a:prstGeom>
          <a:noFill/>
          <a:ln>
            <a:noFill/>
          </a:ln>
        </p:spPr>
        <p:txBody>
          <a:bodyPr spcFirstLastPara="1" wrap="square" lIns="68575" tIns="68575" rIns="68575" bIns="68575" anchor="ctr" anchorCtr="0">
            <a:noAutofit/>
          </a:bodyPr>
          <a:lstStyle/>
          <a:p>
            <a:pPr marL="0" marR="0" lvl="0" indent="0" algn="ctr">
              <a:lnSpc>
                <a:spcPct val="100000"/>
              </a:lnSpc>
              <a:spcBef>
                <a:spcPts val="0"/>
              </a:spcBef>
              <a:spcAft>
                <a:spcPts val="0"/>
              </a:spcAft>
              <a:buClr>
                <a:schemeClr val="dk1"/>
              </a:buClr>
              <a:buSzPts val="2400"/>
              <a:buFont typeface="Calibri"/>
              <a:buNone/>
              <a:defRPr/>
            </a:pPr>
            <a:r>
              <a:rPr lang="en-GB" sz="2400" b="1" i="0" u="none" strike="noStrike" cap="none">
                <a:solidFill>
                  <a:schemeClr val="dk1"/>
                </a:solidFill>
                <a:latin typeface="Calibri"/>
                <a:ea typeface="Calibri"/>
                <a:cs typeface="Calibri"/>
              </a:rPr>
              <a:t>Players</a:t>
            </a:r>
            <a:endParaRPr sz="2400" b="1" i="0" u="none" strike="noStrike" cap="none">
              <a:solidFill>
                <a:schemeClr val="dk1"/>
              </a:solidFill>
              <a:latin typeface="Calibri"/>
              <a:ea typeface="Calibri"/>
              <a:cs typeface="Calibri"/>
            </a:endParaRPr>
          </a:p>
        </p:txBody>
      </p:sp>
      <p:sp>
        <p:nvSpPr>
          <p:cNvPr id="571" name="Google Shape;571;p56"/>
          <p:cNvSpPr txBox="1"/>
          <p:nvPr/>
        </p:nvSpPr>
        <p:spPr bwMode="auto">
          <a:xfrm>
            <a:off x="6205969" y="929213"/>
            <a:ext cx="1922175" cy="379350"/>
          </a:xfrm>
          <a:prstGeom prst="rect">
            <a:avLst/>
          </a:prstGeom>
          <a:noFill/>
          <a:ln>
            <a:noFill/>
          </a:ln>
        </p:spPr>
        <p:txBody>
          <a:bodyPr spcFirstLastPara="1" wrap="square" lIns="68575" tIns="68575" rIns="68575" bIns="68575" anchor="ctr" anchorCtr="0">
            <a:noAutofit/>
          </a:bodyPr>
          <a:lstStyle/>
          <a:p>
            <a:pPr marL="0" marR="0" lvl="0" indent="0" algn="ctr">
              <a:lnSpc>
                <a:spcPct val="100000"/>
              </a:lnSpc>
              <a:spcBef>
                <a:spcPts val="0"/>
              </a:spcBef>
              <a:spcAft>
                <a:spcPts val="0"/>
              </a:spcAft>
              <a:buClr>
                <a:schemeClr val="dk1"/>
              </a:buClr>
              <a:buSzPts val="2400"/>
              <a:buFont typeface="Calibri"/>
              <a:buNone/>
              <a:defRPr/>
            </a:pPr>
            <a:r>
              <a:rPr lang="en-GB" sz="2400" b="1" i="0" u="none" strike="noStrike" cap="none">
                <a:solidFill>
                  <a:schemeClr val="dk1"/>
                </a:solidFill>
                <a:latin typeface="Calibri"/>
                <a:ea typeface="Calibri"/>
                <a:cs typeface="Calibri"/>
              </a:rPr>
              <a:t>Tasks</a:t>
            </a:r>
            <a:endParaRPr sz="2400" b="1" i="0" u="none" strike="noStrike" cap="none">
              <a:solidFill>
                <a:schemeClr val="dk1"/>
              </a:solidFill>
              <a:latin typeface="Calibri"/>
              <a:ea typeface="Calibri"/>
              <a:cs typeface="Calibri"/>
            </a:endParaRPr>
          </a:p>
        </p:txBody>
      </p:sp>
      <p:sp>
        <p:nvSpPr>
          <p:cNvPr id="572" name="Google Shape;572;p56"/>
          <p:cNvSpPr txBox="1"/>
          <p:nvPr/>
        </p:nvSpPr>
        <p:spPr bwMode="auto">
          <a:xfrm>
            <a:off x="336750" y="4172719"/>
            <a:ext cx="2512575" cy="738641"/>
          </a:xfrm>
          <a:prstGeom prst="rect">
            <a:avLst/>
          </a:prstGeom>
          <a:noFill/>
          <a:ln>
            <a:noFill/>
          </a:ln>
        </p:spPr>
        <p:txBody>
          <a:bodyPr spcFirstLastPara="1" wrap="square" lIns="68575" tIns="68575" rIns="68575" bIns="68575" anchor="t" anchorCtr="0">
            <a:spAutoFit/>
          </a:bodyPr>
          <a:lstStyle/>
          <a:p>
            <a:pPr marL="0" marR="0" lvl="0" indent="0" algn="ctr">
              <a:lnSpc>
                <a:spcPct val="100000"/>
              </a:lnSpc>
              <a:spcBef>
                <a:spcPts val="0"/>
              </a:spcBef>
              <a:spcAft>
                <a:spcPts val="0"/>
              </a:spcAft>
              <a:buClr>
                <a:schemeClr val="dk1"/>
              </a:buClr>
              <a:buSzPts val="2000"/>
              <a:buFont typeface="Calibri"/>
              <a:buNone/>
              <a:defRPr/>
            </a:pPr>
            <a:r>
              <a:rPr lang="en-GB" sz="2000" b="0" i="1" u="none" strike="noStrike" cap="none">
                <a:solidFill>
                  <a:schemeClr val="dk1"/>
                </a:solidFill>
                <a:latin typeface="Calibri"/>
                <a:ea typeface="Calibri"/>
                <a:cs typeface="Calibri"/>
              </a:rPr>
              <a:t>Different instruments for different purposes</a:t>
            </a:r>
            <a:endParaRPr sz="2000" b="0" i="1" u="none" strike="noStrike" cap="none">
              <a:solidFill>
                <a:schemeClr val="dk1"/>
              </a:solidFill>
              <a:latin typeface="Calibri"/>
              <a:ea typeface="Calibri"/>
              <a:cs typeface="Calibri"/>
            </a:endParaRPr>
          </a:p>
        </p:txBody>
      </p:sp>
      <p:sp>
        <p:nvSpPr>
          <p:cNvPr id="573" name="Google Shape;573;p56"/>
          <p:cNvSpPr/>
          <p:nvPr/>
        </p:nvSpPr>
        <p:spPr bwMode="auto">
          <a:xfrm>
            <a:off x="203663" y="1339819"/>
            <a:ext cx="2782425" cy="1397000"/>
          </a:xfrm>
          <a:prstGeom prst="rect">
            <a:avLst/>
          </a:prstGeom>
          <a:noFill/>
          <a:ln w="76200" cap="flat" cmpd="sng">
            <a:solidFill>
              <a:srgbClr val="3C78D8"/>
            </a:solidFill>
            <a:prstDash val="solid"/>
            <a:round/>
            <a:headEnd type="none" w="sm" len="sm"/>
            <a:tailEnd type="none" w="sm" len="sm"/>
          </a:ln>
        </p:spPr>
        <p:txBody>
          <a:bodyPr spcFirstLastPara="1" wrap="square" lIns="68575" tIns="68575" rIns="68575" bIns="68575" anchor="ctr" anchorCtr="0">
            <a:noAutofit/>
          </a:bodyPr>
          <a:lstStyle/>
          <a:p>
            <a:pPr marL="0" marR="0" lvl="0" indent="0" algn="ctr">
              <a:lnSpc>
                <a:spcPct val="100000"/>
              </a:lnSpc>
              <a:spcBef>
                <a:spcPts val="0"/>
              </a:spcBef>
              <a:spcAft>
                <a:spcPts val="0"/>
              </a:spcAft>
              <a:buClr>
                <a:srgbClr val="1C28CB"/>
              </a:buClr>
              <a:buSzPts val="4800"/>
              <a:buFont typeface="Arial"/>
              <a:buNone/>
              <a:defRPr/>
            </a:pPr>
            <a:endParaRPr sz="4800" b="0" i="0" u="none" strike="noStrike" cap="none">
              <a:solidFill>
                <a:schemeClr val="dk1"/>
              </a:solidFill>
              <a:latin typeface="Calibri"/>
              <a:ea typeface="Calibri"/>
              <a:cs typeface="Calibri"/>
            </a:endParaRPr>
          </a:p>
        </p:txBody>
      </p:sp>
      <p:sp>
        <p:nvSpPr>
          <p:cNvPr id="574" name="Google Shape;574;p56"/>
          <p:cNvSpPr/>
          <p:nvPr/>
        </p:nvSpPr>
        <p:spPr bwMode="auto">
          <a:xfrm>
            <a:off x="3422400" y="1310325"/>
            <a:ext cx="2065425" cy="799248"/>
          </a:xfrm>
          <a:prstGeom prst="rect">
            <a:avLst/>
          </a:prstGeom>
          <a:noFill/>
          <a:ln w="76200" cap="flat" cmpd="sng">
            <a:solidFill>
              <a:srgbClr val="3C78D8"/>
            </a:solidFill>
            <a:prstDash val="solid"/>
            <a:round/>
            <a:headEnd type="none" w="sm" len="sm"/>
            <a:tailEnd type="none" w="sm" len="sm"/>
          </a:ln>
        </p:spPr>
        <p:txBody>
          <a:bodyPr spcFirstLastPara="1" wrap="square" lIns="68575" tIns="68575" rIns="68575" bIns="68575" anchor="ctr" anchorCtr="0">
            <a:noAutofit/>
          </a:bodyPr>
          <a:lstStyle/>
          <a:p>
            <a:pPr marL="0" marR="0" lvl="0" indent="0" algn="ctr">
              <a:lnSpc>
                <a:spcPct val="100000"/>
              </a:lnSpc>
              <a:spcBef>
                <a:spcPts val="0"/>
              </a:spcBef>
              <a:spcAft>
                <a:spcPts val="0"/>
              </a:spcAft>
              <a:buClr>
                <a:srgbClr val="1C28CB"/>
              </a:buClr>
              <a:buSzPts val="4800"/>
              <a:buFont typeface="Arial"/>
              <a:buNone/>
              <a:defRPr/>
            </a:pPr>
            <a:endParaRPr sz="4800" b="0" i="0" u="none" strike="noStrike" cap="none">
              <a:solidFill>
                <a:schemeClr val="dk1"/>
              </a:solidFill>
              <a:latin typeface="Calibri"/>
              <a:ea typeface="Calibri"/>
              <a:cs typeface="Calibri"/>
            </a:endParaRPr>
          </a:p>
        </p:txBody>
      </p:sp>
      <p:sp>
        <p:nvSpPr>
          <p:cNvPr id="575" name="Google Shape;575;p56"/>
          <p:cNvSpPr/>
          <p:nvPr/>
        </p:nvSpPr>
        <p:spPr bwMode="auto">
          <a:xfrm>
            <a:off x="5679863" y="1234041"/>
            <a:ext cx="3203775" cy="875532"/>
          </a:xfrm>
          <a:prstGeom prst="rect">
            <a:avLst/>
          </a:prstGeom>
          <a:noFill/>
          <a:ln w="76200" cap="flat" cmpd="sng">
            <a:solidFill>
              <a:srgbClr val="3C78D8"/>
            </a:solidFill>
            <a:prstDash val="solid"/>
            <a:round/>
            <a:headEnd type="none" w="sm" len="sm"/>
            <a:tailEnd type="none" w="sm" len="sm"/>
          </a:ln>
        </p:spPr>
        <p:txBody>
          <a:bodyPr spcFirstLastPara="1" wrap="square" lIns="68575" tIns="68575" rIns="68575" bIns="68575" anchor="ctr" anchorCtr="0">
            <a:noAutofit/>
          </a:bodyPr>
          <a:lstStyle/>
          <a:p>
            <a:pPr marL="0" marR="0" lvl="0" indent="0" algn="ctr">
              <a:lnSpc>
                <a:spcPct val="100000"/>
              </a:lnSpc>
              <a:spcBef>
                <a:spcPts val="0"/>
              </a:spcBef>
              <a:spcAft>
                <a:spcPts val="0"/>
              </a:spcAft>
              <a:buClr>
                <a:srgbClr val="1C28CB"/>
              </a:buClr>
              <a:buSzPts val="4800"/>
              <a:buFont typeface="Arial"/>
              <a:buNone/>
              <a:defRPr/>
            </a:pPr>
            <a:endParaRPr sz="4800" b="0" i="0" u="none" strike="noStrike" cap="none">
              <a:solidFill>
                <a:srgbClr val="1C28CB"/>
              </a:solidFill>
              <a:latin typeface="Calibri"/>
              <a:ea typeface="Calibri"/>
              <a:cs typeface="Calibri"/>
            </a:endParaRPr>
          </a:p>
        </p:txBody>
      </p:sp>
      <p:sp>
        <p:nvSpPr>
          <p:cNvPr id="576" name="Google Shape;576;p56"/>
          <p:cNvSpPr/>
          <p:nvPr/>
        </p:nvSpPr>
        <p:spPr bwMode="auto">
          <a:xfrm>
            <a:off x="2183138" y="1800329"/>
            <a:ext cx="626175" cy="892575"/>
          </a:xfrm>
          <a:prstGeom prst="rect">
            <a:avLst/>
          </a:prstGeom>
          <a:solidFill>
            <a:srgbClr val="D9EAD3"/>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marR="0" lvl="0" indent="0" algn="ctr">
              <a:lnSpc>
                <a:spcPct val="100000"/>
              </a:lnSpc>
              <a:spcBef>
                <a:spcPts val="0"/>
              </a:spcBef>
              <a:spcAft>
                <a:spcPts val="0"/>
              </a:spcAft>
              <a:buClr>
                <a:schemeClr val="dk1"/>
              </a:buClr>
              <a:buSzPts val="1400"/>
              <a:buFont typeface="Calibri"/>
              <a:buNone/>
              <a:defRPr/>
            </a:pPr>
            <a:r>
              <a:rPr lang="en-GB" sz="1400" b="0" i="0" u="none" strike="noStrike" cap="none">
                <a:solidFill>
                  <a:schemeClr val="dk1"/>
                </a:solidFill>
                <a:latin typeface="Calibri"/>
                <a:ea typeface="Calibri"/>
                <a:cs typeface="Calibri"/>
              </a:rPr>
              <a:t>[Phy]</a:t>
            </a:r>
            <a:br>
              <a:rPr lang="en-GB" sz="1400" b="0" i="0" u="none" strike="noStrike" cap="none">
                <a:solidFill>
                  <a:schemeClr val="dk1"/>
                </a:solidFill>
                <a:latin typeface="Calibri"/>
                <a:ea typeface="Calibri"/>
                <a:cs typeface="Calibri"/>
              </a:rPr>
            </a:br>
            <a:r>
              <a:rPr lang="en-GB" sz="1400" b="0" i="0" u="none" strike="noStrike" cap="none">
                <a:solidFill>
                  <a:schemeClr val="dk1"/>
                </a:solidFill>
                <a:latin typeface="Calibri"/>
                <a:ea typeface="Calibri"/>
                <a:cs typeface="Calibri"/>
              </a:rPr>
              <a:t>n</a:t>
            </a:r>
            <a:endParaRPr sz="1400" b="0" i="0" u="none" strike="noStrike" cap="none">
              <a:solidFill>
                <a:schemeClr val="dk1"/>
              </a:solidFill>
              <a:latin typeface="Calibri"/>
              <a:ea typeface="Calibri"/>
              <a:cs typeface="Calibri"/>
            </a:endParaRPr>
          </a:p>
        </p:txBody>
      </p:sp>
      <p:sp>
        <p:nvSpPr>
          <p:cNvPr id="577" name="Google Shape;577;p56"/>
          <p:cNvSpPr/>
          <p:nvPr/>
        </p:nvSpPr>
        <p:spPr bwMode="auto">
          <a:xfrm>
            <a:off x="3455100" y="1733100"/>
            <a:ext cx="2063700" cy="2162708"/>
          </a:xfrm>
          <a:prstGeom prst="rect">
            <a:avLst/>
          </a:prstGeom>
          <a:noFill/>
          <a:ln w="76200" cap="flat" cmpd="sng">
            <a:solidFill>
              <a:srgbClr val="6AA84F"/>
            </a:solidFill>
            <a:prstDash val="solid"/>
            <a:round/>
            <a:headEnd type="none" w="sm" len="sm"/>
            <a:tailEnd type="none" w="sm" len="sm"/>
          </a:ln>
        </p:spPr>
        <p:txBody>
          <a:bodyPr spcFirstLastPara="1" wrap="square" lIns="68575" tIns="68575" rIns="68575" bIns="68575" anchor="ctr" anchorCtr="0">
            <a:noAutofit/>
          </a:bodyPr>
          <a:lstStyle/>
          <a:p>
            <a:pPr marL="0" marR="0" lvl="0" indent="0" algn="ctr">
              <a:lnSpc>
                <a:spcPct val="100000"/>
              </a:lnSpc>
              <a:spcBef>
                <a:spcPts val="0"/>
              </a:spcBef>
              <a:spcAft>
                <a:spcPts val="0"/>
              </a:spcAft>
              <a:buClr>
                <a:srgbClr val="1C28CB"/>
              </a:buClr>
              <a:buSzPts val="4800"/>
              <a:buFont typeface="Arial"/>
              <a:buNone/>
              <a:defRPr/>
            </a:pPr>
            <a:endParaRPr sz="4800" b="0" i="0" u="none" strike="noStrike" cap="none">
              <a:solidFill>
                <a:schemeClr val="dk1"/>
              </a:solidFill>
              <a:latin typeface="Calibri"/>
              <a:ea typeface="Calibri"/>
              <a:cs typeface="Calibri"/>
            </a:endParaRPr>
          </a:p>
        </p:txBody>
      </p:sp>
      <p:sp>
        <p:nvSpPr>
          <p:cNvPr id="578" name="Google Shape;578;p56"/>
          <p:cNvSpPr/>
          <p:nvPr/>
        </p:nvSpPr>
        <p:spPr bwMode="auto">
          <a:xfrm>
            <a:off x="5636400" y="1884525"/>
            <a:ext cx="3294984" cy="2187900"/>
          </a:xfrm>
          <a:prstGeom prst="rect">
            <a:avLst/>
          </a:prstGeom>
          <a:noFill/>
          <a:ln w="76200" cap="flat" cmpd="sng">
            <a:solidFill>
              <a:srgbClr val="6AA84F"/>
            </a:solidFill>
            <a:prstDash val="solid"/>
            <a:round/>
            <a:headEnd type="none" w="sm" len="sm"/>
            <a:tailEnd type="none" w="sm" len="sm"/>
          </a:ln>
        </p:spPr>
        <p:txBody>
          <a:bodyPr spcFirstLastPara="1" wrap="square" lIns="68575" tIns="68575" rIns="68575" bIns="68575" anchor="ctr" anchorCtr="0">
            <a:noAutofit/>
          </a:bodyPr>
          <a:lstStyle/>
          <a:p>
            <a:pPr marL="0" marR="0" lvl="0" indent="0" algn="ctr">
              <a:lnSpc>
                <a:spcPct val="100000"/>
              </a:lnSpc>
              <a:spcBef>
                <a:spcPts val="0"/>
              </a:spcBef>
              <a:spcAft>
                <a:spcPts val="0"/>
              </a:spcAft>
              <a:buClr>
                <a:srgbClr val="1C28CB"/>
              </a:buClr>
              <a:buSzPts val="4800"/>
              <a:buFont typeface="Arial"/>
              <a:buNone/>
              <a:defRPr/>
            </a:pPr>
            <a:endParaRPr sz="4800" b="0" i="0" u="none" strike="noStrike" cap="none">
              <a:solidFill>
                <a:srgbClr val="38761D"/>
              </a:solidFill>
              <a:latin typeface="Calibri"/>
              <a:ea typeface="Calibri"/>
              <a:cs typeface="Calibri"/>
            </a:endParaRPr>
          </a:p>
        </p:txBody>
      </p:sp>
      <p:sp>
        <p:nvSpPr>
          <p:cNvPr id="579" name="Google Shape;579;p56"/>
          <p:cNvSpPr/>
          <p:nvPr/>
        </p:nvSpPr>
        <p:spPr bwMode="auto">
          <a:xfrm>
            <a:off x="2189625" y="1803501"/>
            <a:ext cx="672525" cy="892575"/>
          </a:xfrm>
          <a:prstGeom prst="rect">
            <a:avLst/>
          </a:prstGeom>
          <a:noFill/>
          <a:ln w="76200" cap="flat" cmpd="sng">
            <a:solidFill>
              <a:srgbClr val="38761D"/>
            </a:solidFill>
            <a:prstDash val="solid"/>
            <a:round/>
            <a:headEnd type="none" w="sm" len="sm"/>
            <a:tailEnd type="none" w="sm" len="sm"/>
          </a:ln>
        </p:spPr>
        <p:txBody>
          <a:bodyPr spcFirstLastPara="1" wrap="square" lIns="68575" tIns="68575" rIns="68575" bIns="68575" anchor="ctr" anchorCtr="0">
            <a:noAutofit/>
          </a:bodyPr>
          <a:lstStyle/>
          <a:p>
            <a:pPr marL="0" marR="0" lvl="0" indent="0" algn="ctr">
              <a:lnSpc>
                <a:spcPct val="100000"/>
              </a:lnSpc>
              <a:spcBef>
                <a:spcPts val="0"/>
              </a:spcBef>
              <a:spcAft>
                <a:spcPts val="0"/>
              </a:spcAft>
              <a:buClr>
                <a:srgbClr val="1C28CB"/>
              </a:buClr>
              <a:buSzPts val="4800"/>
              <a:buFont typeface="Arial"/>
              <a:buNone/>
              <a:defRPr/>
            </a:pPr>
            <a:endParaRPr sz="4800" b="0" i="0" u="none" strike="noStrike" cap="none">
              <a:solidFill>
                <a:schemeClr val="dk1"/>
              </a:solidFill>
              <a:latin typeface="Calibri"/>
              <a:ea typeface="Calibri"/>
              <a:cs typeface="Calibri"/>
            </a:endParaRPr>
          </a:p>
        </p:txBody>
      </p:sp>
      <p:sp>
        <p:nvSpPr>
          <p:cNvPr id="580" name="Google Shape;580;p56"/>
          <p:cNvSpPr/>
          <p:nvPr/>
        </p:nvSpPr>
        <p:spPr bwMode="auto">
          <a:xfrm>
            <a:off x="288825" y="1769288"/>
            <a:ext cx="1722647" cy="1409006"/>
          </a:xfrm>
          <a:prstGeom prst="rect">
            <a:avLst/>
          </a:prstGeom>
          <a:noFill/>
          <a:ln w="76200" cap="flat" cmpd="sng">
            <a:solidFill>
              <a:srgbClr val="38761D"/>
            </a:solidFill>
            <a:prstDash val="solid"/>
            <a:round/>
            <a:headEnd type="none" w="sm" len="sm"/>
            <a:tailEnd type="none" w="sm" len="sm"/>
          </a:ln>
        </p:spPr>
        <p:txBody>
          <a:bodyPr spcFirstLastPara="1" wrap="square" lIns="68575" tIns="68575" rIns="68575" bIns="68575" anchor="ctr" anchorCtr="0">
            <a:noAutofit/>
          </a:bodyPr>
          <a:lstStyle/>
          <a:p>
            <a:pPr marL="0" marR="0" lvl="0" indent="0" algn="ctr">
              <a:lnSpc>
                <a:spcPct val="100000"/>
              </a:lnSpc>
              <a:spcBef>
                <a:spcPts val="0"/>
              </a:spcBef>
              <a:spcAft>
                <a:spcPts val="0"/>
              </a:spcAft>
              <a:buClr>
                <a:srgbClr val="1C28CB"/>
              </a:buClr>
              <a:buSzPts val="4800"/>
              <a:buFont typeface="Arial"/>
              <a:buNone/>
              <a:defRPr/>
            </a:pPr>
            <a:endParaRPr sz="4800" b="0" i="0" u="none" strike="noStrike" cap="none">
              <a:solidFill>
                <a:schemeClr val="dk1"/>
              </a:solidFill>
              <a:latin typeface="Calibri"/>
              <a:ea typeface="Calibri"/>
              <a:cs typeface="Calibri"/>
            </a:endParaRPr>
          </a:p>
        </p:txBody>
      </p:sp>
      <p:sp>
        <p:nvSpPr>
          <p:cNvPr id="581" name="Google Shape;581;p56"/>
          <p:cNvSpPr/>
          <p:nvPr/>
        </p:nvSpPr>
        <p:spPr bwMode="auto">
          <a:xfrm>
            <a:off x="323887" y="3583707"/>
            <a:ext cx="2564775" cy="441000"/>
          </a:xfrm>
          <a:prstGeom prst="rect">
            <a:avLst/>
          </a:prstGeom>
          <a:noFill/>
          <a:ln w="76200" cap="flat" cmpd="sng">
            <a:solidFill>
              <a:srgbClr val="990000"/>
            </a:solidFill>
            <a:prstDash val="solid"/>
            <a:round/>
            <a:headEnd type="none" w="sm" len="sm"/>
            <a:tailEnd type="none" w="sm" len="sm"/>
          </a:ln>
        </p:spPr>
        <p:txBody>
          <a:bodyPr spcFirstLastPara="1" wrap="square" lIns="68575" tIns="68575" rIns="68575" bIns="68575" anchor="ctr" anchorCtr="0">
            <a:noAutofit/>
          </a:bodyPr>
          <a:lstStyle/>
          <a:p>
            <a:pPr marL="0" marR="0" lvl="0" indent="0" algn="ctr">
              <a:lnSpc>
                <a:spcPct val="100000"/>
              </a:lnSpc>
              <a:spcBef>
                <a:spcPts val="0"/>
              </a:spcBef>
              <a:spcAft>
                <a:spcPts val="0"/>
              </a:spcAft>
              <a:buClr>
                <a:srgbClr val="1C28CB"/>
              </a:buClr>
              <a:buSzPts val="4800"/>
              <a:buFont typeface="Arial"/>
              <a:buNone/>
              <a:defRPr/>
            </a:pPr>
            <a:endParaRPr sz="4800" b="0" i="0" u="none" strike="noStrike" cap="none">
              <a:solidFill>
                <a:schemeClr val="dk1"/>
              </a:solidFill>
              <a:highlight>
                <a:srgbClr val="CC0000"/>
              </a:highlight>
              <a:latin typeface="Calibri"/>
              <a:ea typeface="Calibri"/>
              <a:cs typeface="Calibri"/>
            </a:endParaRPr>
          </a:p>
        </p:txBody>
      </p:sp>
      <p:sp>
        <p:nvSpPr>
          <p:cNvPr id="582" name="Google Shape;582;p56"/>
          <p:cNvSpPr/>
          <p:nvPr/>
        </p:nvSpPr>
        <p:spPr bwMode="auto">
          <a:xfrm>
            <a:off x="3455100" y="2590018"/>
            <a:ext cx="2092725" cy="1389556"/>
          </a:xfrm>
          <a:prstGeom prst="rect">
            <a:avLst/>
          </a:prstGeom>
          <a:noFill/>
          <a:ln w="76200" cap="flat" cmpd="sng">
            <a:solidFill>
              <a:srgbClr val="990000"/>
            </a:solidFill>
            <a:prstDash val="solid"/>
            <a:round/>
            <a:headEnd type="none" w="sm" len="sm"/>
            <a:tailEnd type="none" w="sm" len="sm"/>
          </a:ln>
        </p:spPr>
        <p:txBody>
          <a:bodyPr spcFirstLastPara="1" wrap="square" lIns="68575" tIns="68575" rIns="68575" bIns="68575" anchor="ctr" anchorCtr="0">
            <a:noAutofit/>
          </a:bodyPr>
          <a:lstStyle/>
          <a:p>
            <a:pPr marL="0" marR="0" lvl="0" indent="0" algn="ctr">
              <a:lnSpc>
                <a:spcPct val="100000"/>
              </a:lnSpc>
              <a:spcBef>
                <a:spcPts val="0"/>
              </a:spcBef>
              <a:spcAft>
                <a:spcPts val="0"/>
              </a:spcAft>
              <a:buClr>
                <a:srgbClr val="1C28CB"/>
              </a:buClr>
              <a:buSzPts val="4800"/>
              <a:buFont typeface="Arial"/>
              <a:buNone/>
              <a:defRPr/>
            </a:pPr>
            <a:endParaRPr sz="4800" b="0" i="0" u="none" strike="noStrike" cap="none">
              <a:solidFill>
                <a:schemeClr val="dk1"/>
              </a:solidFill>
              <a:latin typeface="Calibri"/>
              <a:ea typeface="Calibri"/>
              <a:cs typeface="Calibri"/>
            </a:endParaRPr>
          </a:p>
        </p:txBody>
      </p:sp>
      <p:sp>
        <p:nvSpPr>
          <p:cNvPr id="583" name="Google Shape;583;p56"/>
          <p:cNvSpPr/>
          <p:nvPr/>
        </p:nvSpPr>
        <p:spPr bwMode="auto">
          <a:xfrm>
            <a:off x="5618475" y="4259466"/>
            <a:ext cx="3321863" cy="388735"/>
          </a:xfrm>
          <a:prstGeom prst="rect">
            <a:avLst/>
          </a:prstGeom>
          <a:noFill/>
          <a:ln w="76200" cap="flat" cmpd="sng">
            <a:solidFill>
              <a:srgbClr val="990000"/>
            </a:solidFill>
            <a:prstDash val="solid"/>
            <a:round/>
            <a:headEnd type="none" w="sm" len="sm"/>
            <a:tailEnd type="none" w="sm" len="sm"/>
          </a:ln>
        </p:spPr>
        <p:txBody>
          <a:bodyPr spcFirstLastPara="1" wrap="square" lIns="68575" tIns="68575" rIns="68575" bIns="68575" anchor="ctr" anchorCtr="0">
            <a:noAutofit/>
          </a:bodyPr>
          <a:lstStyle/>
          <a:p>
            <a:pPr marL="0" marR="0" lvl="0" indent="0" algn="ctr">
              <a:lnSpc>
                <a:spcPct val="100000"/>
              </a:lnSpc>
              <a:spcBef>
                <a:spcPts val="0"/>
              </a:spcBef>
              <a:spcAft>
                <a:spcPts val="0"/>
              </a:spcAft>
              <a:buClr>
                <a:srgbClr val="1C28CB"/>
              </a:buClr>
              <a:buSzPts val="4800"/>
              <a:buFont typeface="Arial"/>
              <a:buNone/>
              <a:defRPr/>
            </a:pPr>
            <a:endParaRPr sz="4800" b="0" i="0" u="none" strike="noStrike" cap="none">
              <a:solidFill>
                <a:srgbClr val="1C28CB"/>
              </a:solidFill>
              <a:latin typeface="Calibri"/>
              <a:ea typeface="Calibri"/>
              <a:cs typeface="Calibri"/>
            </a:endParaRPr>
          </a:p>
        </p:txBody>
      </p:sp>
      <p:sp>
        <p:nvSpPr>
          <p:cNvPr id="584" name="Google Shape;584;p56"/>
          <p:cNvSpPr/>
          <p:nvPr/>
        </p:nvSpPr>
        <p:spPr bwMode="auto">
          <a:xfrm>
            <a:off x="5686106" y="2483971"/>
            <a:ext cx="3254231" cy="1116330"/>
          </a:xfrm>
          <a:prstGeom prst="rect">
            <a:avLst/>
          </a:prstGeom>
          <a:noFill/>
          <a:ln w="76200" cap="flat" cmpd="sng">
            <a:solidFill>
              <a:srgbClr val="990000"/>
            </a:solidFill>
            <a:prstDash val="solid"/>
            <a:round/>
            <a:headEnd type="none" w="sm" len="sm"/>
            <a:tailEnd type="none" w="sm" len="sm"/>
          </a:ln>
        </p:spPr>
        <p:txBody>
          <a:bodyPr spcFirstLastPara="1" wrap="square" lIns="68575" tIns="68575" rIns="68575" bIns="68575" anchor="ctr" anchorCtr="0">
            <a:noAutofit/>
          </a:bodyPr>
          <a:lstStyle/>
          <a:p>
            <a:pPr marL="0" marR="0" lvl="0" indent="0" algn="ctr">
              <a:lnSpc>
                <a:spcPct val="100000"/>
              </a:lnSpc>
              <a:spcBef>
                <a:spcPts val="0"/>
              </a:spcBef>
              <a:spcAft>
                <a:spcPts val="0"/>
              </a:spcAft>
              <a:buClr>
                <a:srgbClr val="1C28CB"/>
              </a:buClr>
              <a:buSzPts val="4800"/>
              <a:buFont typeface="Arial"/>
              <a:buNone/>
              <a:defRPr/>
            </a:pPr>
            <a:endParaRPr sz="4800" b="0" i="0" u="none" strike="noStrike" cap="none">
              <a:solidFill>
                <a:srgbClr val="1C28CB"/>
              </a:solidFill>
              <a:latin typeface="Calibri"/>
              <a:ea typeface="Calibri"/>
              <a:cs typeface="Calibri"/>
            </a:endParaRPr>
          </a:p>
        </p:txBody>
      </p:sp>
      <p:sp>
        <p:nvSpPr>
          <p:cNvPr id="585" name="Google Shape;585;p56"/>
          <p:cNvSpPr/>
          <p:nvPr/>
        </p:nvSpPr>
        <p:spPr bwMode="auto">
          <a:xfrm>
            <a:off x="266701" y="2756950"/>
            <a:ext cx="2623199" cy="379350"/>
          </a:xfrm>
          <a:prstGeom prst="rect">
            <a:avLst/>
          </a:prstGeom>
          <a:noFill/>
          <a:ln w="76200" cap="flat" cmpd="sng">
            <a:solidFill>
              <a:srgbClr val="F1C232"/>
            </a:solidFill>
            <a:prstDash val="solid"/>
            <a:round/>
            <a:headEnd type="none" w="sm" len="sm"/>
            <a:tailEnd type="none" w="sm" len="sm"/>
          </a:ln>
        </p:spPr>
        <p:txBody>
          <a:bodyPr spcFirstLastPara="1" wrap="square" lIns="68575" tIns="68575" rIns="68575" bIns="68575" anchor="ctr" anchorCtr="0">
            <a:noAutofit/>
          </a:bodyPr>
          <a:lstStyle/>
          <a:p>
            <a:pPr marL="0" marR="0" lvl="0" indent="0" algn="ctr">
              <a:lnSpc>
                <a:spcPct val="100000"/>
              </a:lnSpc>
              <a:spcBef>
                <a:spcPts val="0"/>
              </a:spcBef>
              <a:spcAft>
                <a:spcPts val="0"/>
              </a:spcAft>
              <a:buClr>
                <a:srgbClr val="1C28CB"/>
              </a:buClr>
              <a:buSzPts val="4800"/>
              <a:buFont typeface="Arial"/>
              <a:buNone/>
              <a:defRPr/>
            </a:pPr>
            <a:endParaRPr sz="4800" b="0" i="0" u="none" strike="noStrike" cap="none">
              <a:solidFill>
                <a:schemeClr val="dk1"/>
              </a:solidFill>
              <a:latin typeface="Calibri"/>
              <a:ea typeface="Calibri"/>
              <a:cs typeface="Calibri"/>
            </a:endParaRPr>
          </a:p>
        </p:txBody>
      </p:sp>
      <p:sp>
        <p:nvSpPr>
          <p:cNvPr id="586" name="Google Shape;586;p56"/>
          <p:cNvSpPr/>
          <p:nvPr/>
        </p:nvSpPr>
        <p:spPr bwMode="auto">
          <a:xfrm>
            <a:off x="3422401" y="2163925"/>
            <a:ext cx="2125425" cy="1691528"/>
          </a:xfrm>
          <a:prstGeom prst="rect">
            <a:avLst/>
          </a:prstGeom>
          <a:noFill/>
          <a:ln w="76200" cap="flat" cmpd="sng">
            <a:solidFill>
              <a:srgbClr val="F1C232"/>
            </a:solidFill>
            <a:prstDash val="solid"/>
            <a:round/>
            <a:headEnd type="none" w="sm" len="sm"/>
            <a:tailEnd type="none" w="sm" len="sm"/>
          </a:ln>
        </p:spPr>
        <p:txBody>
          <a:bodyPr spcFirstLastPara="1" wrap="square" lIns="68575" tIns="68575" rIns="68575" bIns="68575" anchor="ctr" anchorCtr="0">
            <a:noAutofit/>
          </a:bodyPr>
          <a:lstStyle/>
          <a:p>
            <a:pPr marL="0" marR="0" lvl="0" indent="0" algn="ctr">
              <a:lnSpc>
                <a:spcPct val="100000"/>
              </a:lnSpc>
              <a:spcBef>
                <a:spcPts val="0"/>
              </a:spcBef>
              <a:spcAft>
                <a:spcPts val="0"/>
              </a:spcAft>
              <a:buClr>
                <a:srgbClr val="1C28CB"/>
              </a:buClr>
              <a:buSzPts val="4800"/>
              <a:buFont typeface="Arial"/>
              <a:buNone/>
              <a:defRPr/>
            </a:pPr>
            <a:endParaRPr sz="4800" b="0" i="0" u="none" strike="noStrike" cap="none">
              <a:solidFill>
                <a:schemeClr val="dk1"/>
              </a:solidFill>
              <a:latin typeface="Calibri"/>
              <a:ea typeface="Calibri"/>
              <a:cs typeface="Calibri"/>
            </a:endParaRPr>
          </a:p>
        </p:txBody>
      </p:sp>
      <p:sp>
        <p:nvSpPr>
          <p:cNvPr id="587" name="Google Shape;587;p56"/>
          <p:cNvSpPr/>
          <p:nvPr/>
        </p:nvSpPr>
        <p:spPr bwMode="auto">
          <a:xfrm>
            <a:off x="5723569" y="4055719"/>
            <a:ext cx="2886975" cy="205650"/>
          </a:xfrm>
          <a:prstGeom prst="rect">
            <a:avLst/>
          </a:prstGeom>
          <a:noFill/>
          <a:ln w="76200" cap="flat" cmpd="sng">
            <a:solidFill>
              <a:srgbClr val="F1C232"/>
            </a:solidFill>
            <a:prstDash val="solid"/>
            <a:round/>
            <a:headEnd type="none" w="sm" len="sm"/>
            <a:tailEnd type="none" w="sm" len="sm"/>
          </a:ln>
        </p:spPr>
        <p:txBody>
          <a:bodyPr spcFirstLastPara="1" wrap="square" lIns="68575" tIns="68575" rIns="68575" bIns="68575" anchor="ctr" anchorCtr="0">
            <a:noAutofit/>
          </a:bodyPr>
          <a:lstStyle/>
          <a:p>
            <a:pPr marL="0" marR="0" lvl="0" indent="0" algn="ctr">
              <a:lnSpc>
                <a:spcPct val="100000"/>
              </a:lnSpc>
              <a:spcBef>
                <a:spcPts val="0"/>
              </a:spcBef>
              <a:spcAft>
                <a:spcPts val="0"/>
              </a:spcAft>
              <a:buClr>
                <a:srgbClr val="1C28CB"/>
              </a:buClr>
              <a:buSzPts val="4800"/>
              <a:buFont typeface="Arial"/>
              <a:buNone/>
              <a:defRPr/>
            </a:pPr>
            <a:endParaRPr sz="4800" b="0" i="0" u="none" strike="noStrike" cap="none">
              <a:solidFill>
                <a:srgbClr val="1C28CB"/>
              </a:solidFill>
              <a:latin typeface="Calibri"/>
              <a:ea typeface="Calibri"/>
              <a:cs typeface="Calibri"/>
            </a:endParaRPr>
          </a:p>
        </p:txBody>
      </p:sp>
      <p:sp>
        <p:nvSpPr>
          <p:cNvPr id="588" name="Google Shape;588;p56"/>
          <p:cNvSpPr/>
          <p:nvPr/>
        </p:nvSpPr>
        <p:spPr bwMode="auto">
          <a:xfrm>
            <a:off x="5832038" y="3854775"/>
            <a:ext cx="2886975" cy="205650"/>
          </a:xfrm>
          <a:prstGeom prst="rect">
            <a:avLst/>
          </a:prstGeom>
          <a:noFill/>
          <a:ln w="76200" cap="flat" cmpd="sng">
            <a:solidFill>
              <a:srgbClr val="E69138"/>
            </a:solidFill>
            <a:prstDash val="solid"/>
            <a:round/>
            <a:headEnd type="none" w="sm" len="sm"/>
            <a:tailEnd type="none" w="sm" len="sm"/>
          </a:ln>
        </p:spPr>
        <p:txBody>
          <a:bodyPr spcFirstLastPara="1" wrap="square" lIns="68575" tIns="68575" rIns="68575" bIns="68575" anchor="ctr" anchorCtr="0">
            <a:noAutofit/>
          </a:bodyPr>
          <a:lstStyle/>
          <a:p>
            <a:pPr marL="0" marR="0" lvl="0" indent="0" algn="ctr">
              <a:lnSpc>
                <a:spcPct val="100000"/>
              </a:lnSpc>
              <a:spcBef>
                <a:spcPts val="0"/>
              </a:spcBef>
              <a:spcAft>
                <a:spcPts val="0"/>
              </a:spcAft>
              <a:buClr>
                <a:srgbClr val="1C28CB"/>
              </a:buClr>
              <a:buSzPts val="4800"/>
              <a:buFont typeface="Arial"/>
              <a:buNone/>
              <a:defRPr/>
            </a:pPr>
            <a:endParaRPr sz="4800" b="0" i="0" u="none" strike="noStrike" cap="none">
              <a:solidFill>
                <a:srgbClr val="1C28CB"/>
              </a:solidFill>
              <a:latin typeface="Calibri"/>
              <a:ea typeface="Calibri"/>
              <a:cs typeface="Calibri"/>
            </a:endParaRPr>
          </a:p>
        </p:txBody>
      </p:sp>
      <p:sp>
        <p:nvSpPr>
          <p:cNvPr id="589" name="Google Shape;589;p56"/>
          <p:cNvSpPr/>
          <p:nvPr/>
        </p:nvSpPr>
        <p:spPr bwMode="auto">
          <a:xfrm>
            <a:off x="344194" y="3178294"/>
            <a:ext cx="2564775" cy="379350"/>
          </a:xfrm>
          <a:prstGeom prst="rect">
            <a:avLst/>
          </a:prstGeom>
          <a:noFill/>
          <a:ln w="76200" cap="flat" cmpd="sng">
            <a:solidFill>
              <a:srgbClr val="E69138"/>
            </a:solidFill>
            <a:prstDash val="solid"/>
            <a:round/>
            <a:headEnd type="none" w="sm" len="sm"/>
            <a:tailEnd type="none" w="sm" len="sm"/>
          </a:ln>
        </p:spPr>
        <p:txBody>
          <a:bodyPr spcFirstLastPara="1" wrap="square" lIns="68575" tIns="68575" rIns="68575" bIns="68575" anchor="ctr" anchorCtr="0">
            <a:noAutofit/>
          </a:bodyPr>
          <a:lstStyle/>
          <a:p>
            <a:pPr marL="0" marR="0" lvl="0" indent="0" algn="ctr">
              <a:lnSpc>
                <a:spcPct val="100000"/>
              </a:lnSpc>
              <a:spcBef>
                <a:spcPts val="0"/>
              </a:spcBef>
              <a:spcAft>
                <a:spcPts val="0"/>
              </a:spcAft>
              <a:buClr>
                <a:srgbClr val="1C28CB"/>
              </a:buClr>
              <a:buSzPts val="4800"/>
              <a:buFont typeface="Arial"/>
              <a:buNone/>
              <a:defRPr/>
            </a:pPr>
            <a:endParaRPr sz="4800" b="0" i="0" u="none" strike="noStrike" cap="none">
              <a:solidFill>
                <a:schemeClr val="dk1"/>
              </a:solidFill>
              <a:latin typeface="Calibri"/>
              <a:ea typeface="Calibri"/>
              <a:cs typeface="Calibri"/>
            </a:endParaRPr>
          </a:p>
        </p:txBody>
      </p:sp>
      <p:sp>
        <p:nvSpPr>
          <p:cNvPr id="590" name="Google Shape;590;p56"/>
          <p:cNvSpPr/>
          <p:nvPr/>
        </p:nvSpPr>
        <p:spPr bwMode="auto">
          <a:xfrm>
            <a:off x="3455100" y="3065949"/>
            <a:ext cx="2121225" cy="845470"/>
          </a:xfrm>
          <a:prstGeom prst="rect">
            <a:avLst/>
          </a:prstGeom>
          <a:noFill/>
          <a:ln w="76200" cap="flat" cmpd="sng">
            <a:solidFill>
              <a:srgbClr val="E69138"/>
            </a:solidFill>
            <a:prstDash val="solid"/>
            <a:round/>
            <a:headEnd type="none" w="sm" len="sm"/>
            <a:tailEnd type="none" w="sm" len="sm"/>
          </a:ln>
        </p:spPr>
        <p:txBody>
          <a:bodyPr spcFirstLastPara="1" wrap="square" lIns="68575" tIns="68575" rIns="68575" bIns="68575" anchor="ctr" anchorCtr="0">
            <a:noAutofit/>
          </a:bodyPr>
          <a:lstStyle/>
          <a:p>
            <a:pPr marL="0" marR="0" lvl="0" indent="0" algn="ctr">
              <a:lnSpc>
                <a:spcPct val="100000"/>
              </a:lnSpc>
              <a:spcBef>
                <a:spcPts val="0"/>
              </a:spcBef>
              <a:spcAft>
                <a:spcPts val="0"/>
              </a:spcAft>
              <a:buClr>
                <a:srgbClr val="1C28CB"/>
              </a:buClr>
              <a:buSzPts val="4800"/>
              <a:buFont typeface="Arial"/>
              <a:buNone/>
              <a:defRPr/>
            </a:pPr>
            <a:endParaRPr sz="4800" b="0" i="0" u="none" strike="noStrike" cap="none">
              <a:solidFill>
                <a:schemeClr val="dk1"/>
              </a:solidFill>
              <a:latin typeface="Calibri"/>
              <a:ea typeface="Calibri"/>
              <a:cs typeface="Calibri"/>
            </a:endParaRPr>
          </a:p>
        </p:txBody>
      </p:sp>
      <p:sp>
        <p:nvSpPr>
          <p:cNvPr id="591" name="Google Shape;591;p56"/>
          <p:cNvSpPr/>
          <p:nvPr/>
        </p:nvSpPr>
        <p:spPr bwMode="auto">
          <a:xfrm>
            <a:off x="5832038" y="2281727"/>
            <a:ext cx="2830538" cy="435835"/>
          </a:xfrm>
          <a:prstGeom prst="rect">
            <a:avLst/>
          </a:prstGeom>
          <a:noFill/>
          <a:ln w="76200" cap="flat" cmpd="sng">
            <a:solidFill>
              <a:srgbClr val="E69138"/>
            </a:solidFill>
            <a:prstDash val="solid"/>
            <a:round/>
            <a:headEnd type="none" w="sm" len="sm"/>
            <a:tailEnd type="none" w="sm" len="sm"/>
          </a:ln>
        </p:spPr>
        <p:txBody>
          <a:bodyPr spcFirstLastPara="1" wrap="square" lIns="68575" tIns="68575" rIns="68575" bIns="68575" anchor="ctr" anchorCtr="0">
            <a:noAutofit/>
          </a:bodyPr>
          <a:lstStyle/>
          <a:p>
            <a:pPr marL="0" marR="0" lvl="0" indent="0" algn="ctr">
              <a:lnSpc>
                <a:spcPct val="100000"/>
              </a:lnSpc>
              <a:spcBef>
                <a:spcPts val="0"/>
              </a:spcBef>
              <a:spcAft>
                <a:spcPts val="0"/>
              </a:spcAft>
              <a:buClr>
                <a:srgbClr val="1C28CB"/>
              </a:buClr>
              <a:buSzPts val="4800"/>
              <a:buFont typeface="Arial"/>
              <a:buNone/>
              <a:defRPr/>
            </a:pPr>
            <a:endParaRPr sz="4800" b="0" i="0" u="none" strike="noStrike" cap="none">
              <a:solidFill>
                <a:srgbClr val="1C28CB"/>
              </a:solidFill>
              <a:latin typeface="Calibri"/>
              <a:ea typeface="Calibri"/>
              <a:cs typeface="Calibri"/>
            </a:endParaRPr>
          </a:p>
        </p:txBody>
      </p:sp>
      <p:sp>
        <p:nvSpPr>
          <p:cNvPr id="592" name="Google Shape;592;p56"/>
          <p:cNvSpPr txBox="1"/>
          <p:nvPr/>
        </p:nvSpPr>
        <p:spPr bwMode="auto">
          <a:xfrm>
            <a:off x="5074256" y="92974"/>
            <a:ext cx="2063700" cy="933093"/>
          </a:xfrm>
          <a:prstGeom prst="rect">
            <a:avLst/>
          </a:prstGeom>
          <a:noFill/>
          <a:ln>
            <a:noFill/>
          </a:ln>
        </p:spPr>
        <p:txBody>
          <a:bodyPr spcFirstLastPara="1" wrap="square" lIns="68575" tIns="68575" rIns="68575" bIns="68575" anchor="ctr" anchorCtr="0">
            <a:noAutofit/>
          </a:bodyPr>
          <a:lstStyle/>
          <a:p>
            <a:pPr marL="0" marR="0" lvl="0" indent="0" algn="l">
              <a:lnSpc>
                <a:spcPct val="100000"/>
              </a:lnSpc>
              <a:spcBef>
                <a:spcPts val="0"/>
              </a:spcBef>
              <a:spcAft>
                <a:spcPts val="0"/>
              </a:spcAft>
              <a:buClr>
                <a:srgbClr val="3C78D8"/>
              </a:buClr>
              <a:buSzPts val="1400"/>
              <a:buFont typeface="Calibri"/>
              <a:buNone/>
              <a:defRPr/>
            </a:pPr>
            <a:r>
              <a:rPr lang="en-GB" sz="1400" b="1" i="0" u="none" strike="noStrike" cap="none">
                <a:solidFill>
                  <a:srgbClr val="3C78D8"/>
                </a:solidFill>
                <a:latin typeface="Calibri"/>
                <a:ea typeface="Calibri"/>
                <a:cs typeface="Calibri"/>
              </a:rPr>
              <a:t>1: Community CoEs</a:t>
            </a:r>
            <a:endParaRPr sz="1400" b="1" i="0" u="none" strike="noStrike" cap="none">
              <a:solidFill>
                <a:srgbClr val="3C78D8"/>
              </a:solidFill>
              <a:latin typeface="Calibri"/>
              <a:ea typeface="Calibri"/>
              <a:cs typeface="Calibri"/>
            </a:endParaRPr>
          </a:p>
          <a:p>
            <a:pPr marL="0" marR="0" lvl="0" indent="0" algn="l">
              <a:lnSpc>
                <a:spcPct val="100000"/>
              </a:lnSpc>
              <a:spcBef>
                <a:spcPts val="0"/>
              </a:spcBef>
              <a:spcAft>
                <a:spcPts val="0"/>
              </a:spcAft>
              <a:buClr>
                <a:srgbClr val="6AA84F"/>
              </a:buClr>
              <a:buSzPts val="1400"/>
              <a:buFont typeface="Calibri"/>
              <a:buNone/>
              <a:defRPr/>
            </a:pPr>
            <a:r>
              <a:rPr lang="en-GB" sz="1400" b="1" i="0" u="none" strike="noStrike" cap="none">
                <a:solidFill>
                  <a:srgbClr val="6AA84F"/>
                </a:solidFill>
                <a:latin typeface="Calibri"/>
                <a:ea typeface="Calibri"/>
                <a:cs typeface="Calibri"/>
              </a:rPr>
              <a:t>2: Lighthouse</a:t>
            </a:r>
            <a:endParaRPr sz="500"/>
          </a:p>
          <a:p>
            <a:pPr marL="0" marR="0" lvl="0" indent="0" algn="l">
              <a:lnSpc>
                <a:spcPct val="100000"/>
              </a:lnSpc>
              <a:spcBef>
                <a:spcPts val="0"/>
              </a:spcBef>
              <a:spcAft>
                <a:spcPts val="0"/>
              </a:spcAft>
              <a:buClr>
                <a:srgbClr val="990000"/>
              </a:buClr>
              <a:buSzPts val="1400"/>
              <a:buFont typeface="Calibri"/>
              <a:buNone/>
              <a:defRPr/>
            </a:pPr>
            <a:r>
              <a:rPr lang="en-GB" sz="1400" b="1" i="0" u="none" strike="noStrike" cap="none">
                <a:solidFill>
                  <a:srgbClr val="990000"/>
                </a:solidFill>
                <a:latin typeface="Calibri"/>
                <a:ea typeface="Calibri"/>
                <a:cs typeface="Calibri"/>
              </a:rPr>
              <a:t>3: Tools</a:t>
            </a:r>
            <a:endParaRPr sz="500"/>
          </a:p>
          <a:p>
            <a:pPr marL="0" marR="0" lvl="0" indent="0" algn="l">
              <a:lnSpc>
                <a:spcPct val="100000"/>
              </a:lnSpc>
              <a:spcBef>
                <a:spcPts val="0"/>
              </a:spcBef>
              <a:spcAft>
                <a:spcPts val="0"/>
              </a:spcAft>
              <a:buClr>
                <a:srgbClr val="F1C232"/>
              </a:buClr>
              <a:buSzPts val="1400"/>
              <a:buFont typeface="Calibri"/>
              <a:buNone/>
              <a:defRPr/>
            </a:pPr>
            <a:r>
              <a:rPr lang="en-GB" sz="1400" b="1" i="0" u="none" strike="noStrike" cap="none">
                <a:solidFill>
                  <a:srgbClr val="F1C232"/>
                </a:solidFill>
                <a:latin typeface="Calibri"/>
                <a:ea typeface="Calibri"/>
                <a:cs typeface="Calibri"/>
              </a:rPr>
              <a:t>4: Methods &amp; libraries</a:t>
            </a:r>
            <a:endParaRPr sz="500"/>
          </a:p>
          <a:p>
            <a:pPr marL="0" marR="0" lvl="0" indent="0" algn="l">
              <a:lnSpc>
                <a:spcPct val="100000"/>
              </a:lnSpc>
              <a:spcBef>
                <a:spcPts val="0"/>
              </a:spcBef>
              <a:spcAft>
                <a:spcPts val="0"/>
              </a:spcAft>
              <a:buClr>
                <a:srgbClr val="E69138"/>
              </a:buClr>
              <a:buSzPts val="1400"/>
              <a:buFont typeface="Calibri"/>
              <a:buNone/>
              <a:defRPr/>
            </a:pPr>
            <a:r>
              <a:rPr lang="en-GB" sz="1400" b="1" i="0" u="none" strike="noStrike" cap="none">
                <a:solidFill>
                  <a:srgbClr val="E69138"/>
                </a:solidFill>
                <a:latin typeface="Calibri"/>
                <a:ea typeface="Calibri"/>
                <a:cs typeface="Calibri"/>
              </a:rPr>
              <a:t>5: Algorithms</a:t>
            </a:r>
            <a:endParaRPr sz="1400" b="1" i="0" u="none" strike="noStrike" cap="none">
              <a:solidFill>
                <a:srgbClr val="E69138"/>
              </a:solidFill>
              <a:latin typeface="Calibri"/>
              <a:ea typeface="Calibri"/>
              <a:cs typeface="Calibri"/>
            </a:endParaRPr>
          </a:p>
        </p:txBody>
      </p:sp>
      <p:sp>
        <p:nvSpPr>
          <p:cNvPr id="593" name="Google Shape;593;p56"/>
          <p:cNvSpPr txBox="1">
            <a:spLocks noGrp="1"/>
          </p:cNvSpPr>
          <p:nvPr>
            <p:ph type="title"/>
          </p:nvPr>
        </p:nvSpPr>
        <p:spPr bwMode="auto">
          <a:xfrm>
            <a:off x="266701" y="60832"/>
            <a:ext cx="4295719" cy="844961"/>
          </a:xfrm>
          <a:prstGeom prst="rect">
            <a:avLst/>
          </a:prstGeom>
          <a:noFill/>
          <a:ln>
            <a:noFill/>
          </a:ln>
        </p:spPr>
        <p:txBody>
          <a:bodyPr spcFirstLastPara="1" wrap="square" lIns="68575" tIns="34275" rIns="68575" bIns="34275" anchor="ctr" anchorCtr="0">
            <a:noAutofit/>
          </a:bodyPr>
          <a:lstStyle/>
          <a:p>
            <a:pPr marL="0" lvl="0" indent="0" algn="l">
              <a:lnSpc>
                <a:spcPct val="90000"/>
              </a:lnSpc>
              <a:spcBef>
                <a:spcPts val="0"/>
              </a:spcBef>
              <a:spcAft>
                <a:spcPts val="0"/>
              </a:spcAft>
              <a:buClr>
                <a:schemeClr val="dk1"/>
              </a:buClr>
              <a:buSzPts val="3300"/>
              <a:buFont typeface="Play"/>
              <a:buNone/>
              <a:defRPr/>
            </a:pPr>
            <a:r>
              <a:rPr lang="en-GB" sz="3300"/>
              <a:t>RIAG consultation proposal</a:t>
            </a:r>
            <a:endParaRPr sz="3300"/>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166" name="Google Shape;166;p32"/>
          <p:cNvSpPr txBox="1">
            <a:spLocks noGrp="1"/>
          </p:cNvSpPr>
          <p:nvPr>
            <p:ph type="body" idx="2"/>
          </p:nvPr>
        </p:nvSpPr>
        <p:spPr bwMode="auto">
          <a:xfrm>
            <a:off x="329271" y="654012"/>
            <a:ext cx="7220100" cy="998700"/>
          </a:xfrm>
          <a:prstGeom prst="rect">
            <a:avLst/>
          </a:prstGeom>
        </p:spPr>
        <p:txBody>
          <a:bodyPr spcFirstLastPara="1" wrap="square" lIns="19050" tIns="19050" rIns="19050" bIns="19050" anchor="t" anchorCtr="0">
            <a:normAutofit/>
          </a:bodyPr>
          <a:lstStyle/>
          <a:p>
            <a:pPr marL="0" lvl="0" indent="0" algn="l">
              <a:spcBef>
                <a:spcPts val="400"/>
              </a:spcBef>
              <a:spcAft>
                <a:spcPts val="0"/>
              </a:spcAft>
              <a:buNone/>
              <a:defRPr/>
            </a:pPr>
            <a:r>
              <a:rPr lang="en-GB" sz="3200"/>
              <a:t>Applications Impact</a:t>
            </a:r>
            <a:endParaRPr sz="3200"/>
          </a:p>
        </p:txBody>
      </p:sp>
      <p:grpSp>
        <p:nvGrpSpPr>
          <p:cNvPr id="168" name="Google Shape;168;p32"/>
          <p:cNvGrpSpPr/>
          <p:nvPr/>
        </p:nvGrpSpPr>
        <p:grpSpPr bwMode="auto">
          <a:xfrm>
            <a:off x="311626" y="1299771"/>
            <a:ext cx="5198358" cy="1973482"/>
            <a:chOff x="136275" y="1097576"/>
            <a:chExt cx="4927748" cy="1870749"/>
          </a:xfrm>
        </p:grpSpPr>
        <p:pic>
          <p:nvPicPr>
            <p:cNvPr id="169" name="Google Shape;169;p32"/>
            <p:cNvPicPr/>
            <p:nvPr/>
          </p:nvPicPr>
          <p:blipFill>
            <a:blip r:embed="rId3">
              <a:alphaModFix/>
            </a:blip>
            <a:srcRect l="12144" t="17272" r="13846" b="8596"/>
            <a:stretch/>
          </p:blipFill>
          <p:spPr bwMode="auto">
            <a:xfrm>
              <a:off x="136275" y="1120275"/>
              <a:ext cx="1831824" cy="1808650"/>
            </a:xfrm>
            <a:prstGeom prst="rect">
              <a:avLst/>
            </a:prstGeom>
            <a:noFill/>
            <a:ln>
              <a:noFill/>
            </a:ln>
          </p:spPr>
        </p:pic>
        <p:pic>
          <p:nvPicPr>
            <p:cNvPr id="170" name="Google Shape;170;p32"/>
            <p:cNvPicPr/>
            <p:nvPr/>
          </p:nvPicPr>
          <p:blipFill>
            <a:blip r:embed="rId4">
              <a:alphaModFix/>
            </a:blip>
            <a:stretch/>
          </p:blipFill>
          <p:spPr bwMode="auto">
            <a:xfrm>
              <a:off x="1984225" y="1097576"/>
              <a:ext cx="3079798" cy="1870749"/>
            </a:xfrm>
            <a:prstGeom prst="rect">
              <a:avLst/>
            </a:prstGeom>
            <a:noFill/>
            <a:ln>
              <a:noFill/>
            </a:ln>
          </p:spPr>
        </p:pic>
      </p:grpSp>
      <p:pic>
        <p:nvPicPr>
          <p:cNvPr id="171" name="Google Shape;171;p32"/>
          <p:cNvPicPr/>
          <p:nvPr/>
        </p:nvPicPr>
        <p:blipFill>
          <a:blip r:embed="rId5">
            <a:alphaModFix/>
          </a:blip>
          <a:stretch/>
        </p:blipFill>
        <p:spPr bwMode="auto">
          <a:xfrm>
            <a:off x="2142703" y="3337831"/>
            <a:ext cx="2778801" cy="1509599"/>
          </a:xfrm>
          <a:prstGeom prst="rect">
            <a:avLst/>
          </a:prstGeom>
          <a:noFill/>
          <a:ln>
            <a:noFill/>
          </a:ln>
        </p:spPr>
      </p:pic>
      <p:pic>
        <p:nvPicPr>
          <p:cNvPr id="2" name="Google Shape;325;p44"/>
          <p:cNvPicPr/>
          <p:nvPr/>
        </p:nvPicPr>
        <p:blipFill>
          <a:blip r:embed="rId6">
            <a:alphaModFix/>
          </a:blip>
          <a:stretch/>
        </p:blipFill>
        <p:spPr bwMode="auto">
          <a:xfrm>
            <a:off x="6647213" y="915119"/>
            <a:ext cx="2021742" cy="2005192"/>
          </a:xfrm>
          <a:prstGeom prst="rect">
            <a:avLst/>
          </a:prstGeom>
          <a:noFill/>
          <a:ln>
            <a:noFill/>
          </a:ln>
        </p:spPr>
      </p:pic>
      <p:pic>
        <p:nvPicPr>
          <p:cNvPr id="3" name="Google Shape;336;p45"/>
          <p:cNvPicPr/>
          <p:nvPr/>
        </p:nvPicPr>
        <p:blipFill>
          <a:blip r:embed="rId7">
            <a:alphaModFix/>
          </a:blip>
          <a:stretch/>
        </p:blipFill>
        <p:spPr bwMode="auto">
          <a:xfrm>
            <a:off x="5703742" y="3126845"/>
            <a:ext cx="2606383" cy="1720586"/>
          </a:xfrm>
          <a:prstGeom prst="rect">
            <a:avLst/>
          </a:prstGeom>
          <a:noFill/>
          <a:ln>
            <a:noFill/>
          </a:ln>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176" name="Google Shape;176;p33"/>
          <p:cNvSpPr txBox="1">
            <a:spLocks noGrp="1"/>
          </p:cNvSpPr>
          <p:nvPr>
            <p:ph type="title"/>
          </p:nvPr>
        </p:nvSpPr>
        <p:spPr bwMode="auto">
          <a:xfrm>
            <a:off x="628650" y="273844"/>
            <a:ext cx="7886700" cy="994172"/>
          </a:xfrm>
          <a:prstGeom prst="rect">
            <a:avLst/>
          </a:prstGeom>
          <a:noFill/>
          <a:ln>
            <a:noFill/>
          </a:ln>
        </p:spPr>
        <p:txBody>
          <a:bodyPr spcFirstLastPara="1" wrap="square" lIns="34275" tIns="17150" rIns="34275" bIns="17150" anchor="ctr" anchorCtr="0">
            <a:normAutofit/>
          </a:bodyPr>
          <a:lstStyle/>
          <a:p>
            <a:pPr marL="0" lvl="0" indent="0" algn="l">
              <a:lnSpc>
                <a:spcPct val="90000"/>
              </a:lnSpc>
              <a:spcBef>
                <a:spcPts val="0"/>
              </a:spcBef>
              <a:spcAft>
                <a:spcPts val="0"/>
              </a:spcAft>
              <a:buClr>
                <a:schemeClr val="dk1"/>
              </a:buClr>
              <a:buSzPts val="3600"/>
              <a:buFont typeface="Play"/>
              <a:buNone/>
              <a:defRPr/>
            </a:pPr>
            <a:r>
              <a:rPr lang="en-GB"/>
              <a:t>Context setting</a:t>
            </a:r>
            <a:endParaRPr/>
          </a:p>
        </p:txBody>
      </p:sp>
      <p:sp>
        <p:nvSpPr>
          <p:cNvPr id="177" name="Google Shape;177;p33"/>
          <p:cNvSpPr txBox="1"/>
          <p:nvPr/>
        </p:nvSpPr>
        <p:spPr bwMode="auto">
          <a:xfrm>
            <a:off x="5021291" y="2862481"/>
            <a:ext cx="3061607" cy="1163926"/>
          </a:xfrm>
          <a:prstGeom prst="rect">
            <a:avLst/>
          </a:prstGeom>
          <a:noFill/>
          <a:ln>
            <a:noFill/>
          </a:ln>
        </p:spPr>
        <p:txBody>
          <a:bodyPr spcFirstLastPara="1" wrap="square" lIns="34275" tIns="17150" rIns="34275" bIns="17150" anchor="t" anchorCtr="0">
            <a:noAutofit/>
          </a:bodyPr>
          <a:lstStyle/>
          <a:p>
            <a:pPr marL="177800" marR="0" lvl="0" indent="-158750" algn="l">
              <a:lnSpc>
                <a:spcPct val="100000"/>
              </a:lnSpc>
              <a:spcBef>
                <a:spcPts val="100"/>
              </a:spcBef>
              <a:spcAft>
                <a:spcPts val="0"/>
              </a:spcAft>
              <a:buClr>
                <a:srgbClr val="0F5494"/>
              </a:buClr>
              <a:buSzPts val="1100"/>
              <a:buFont typeface="Calibri"/>
              <a:buChar char="•"/>
              <a:defRPr/>
            </a:pPr>
            <a:r>
              <a:rPr lang="en-GB" sz="1800" b="0" i="0" u="none" strike="noStrike" cap="none">
                <a:solidFill>
                  <a:srgbClr val="0F5494"/>
                </a:solidFill>
                <a:latin typeface="Calibri"/>
                <a:ea typeface="Calibri"/>
                <a:cs typeface="Calibri"/>
              </a:rPr>
              <a:t>Simplified view HPC stack</a:t>
            </a:r>
            <a:endParaRPr sz="500"/>
          </a:p>
          <a:p>
            <a:pPr marL="177800" marR="0" lvl="0" indent="-158750" algn="l">
              <a:lnSpc>
                <a:spcPct val="100000"/>
              </a:lnSpc>
              <a:spcBef>
                <a:spcPts val="0"/>
              </a:spcBef>
              <a:spcAft>
                <a:spcPts val="0"/>
              </a:spcAft>
              <a:buClr>
                <a:srgbClr val="0F5494"/>
              </a:buClr>
              <a:buSzPts val="1100"/>
              <a:buFont typeface="Calibri"/>
              <a:buChar char="•"/>
              <a:defRPr/>
            </a:pPr>
            <a:r>
              <a:rPr lang="en-GB" sz="1800" b="0" i="0" u="none" strike="noStrike" cap="none">
                <a:solidFill>
                  <a:srgbClr val="0F5494"/>
                </a:solidFill>
                <a:latin typeface="Calibri"/>
                <a:ea typeface="Calibri"/>
                <a:cs typeface="Calibri"/>
              </a:rPr>
              <a:t>We </a:t>
            </a:r>
            <a:r>
              <a:rPr lang="en-GB" sz="1800" b="1" i="0" u="none" strike="noStrike" cap="none">
                <a:solidFill>
                  <a:srgbClr val="0F5494"/>
                </a:solidFill>
                <a:latin typeface="Calibri"/>
                <a:ea typeface="Calibri"/>
                <a:cs typeface="Calibri"/>
              </a:rPr>
              <a:t>only discuss the application pillar</a:t>
            </a:r>
            <a:r>
              <a:rPr lang="en-GB" sz="1800" b="0" i="0" u="none" strike="noStrike" cap="none">
                <a:solidFill>
                  <a:srgbClr val="0F5494"/>
                </a:solidFill>
                <a:latin typeface="Calibri"/>
                <a:ea typeface="Calibri"/>
                <a:cs typeface="Calibri"/>
              </a:rPr>
              <a:t> today</a:t>
            </a:r>
            <a:endParaRPr sz="500"/>
          </a:p>
        </p:txBody>
      </p:sp>
      <p:sp>
        <p:nvSpPr>
          <p:cNvPr id="178" name="Google Shape;178;p33"/>
          <p:cNvSpPr txBox="1"/>
          <p:nvPr/>
        </p:nvSpPr>
        <p:spPr bwMode="auto">
          <a:xfrm>
            <a:off x="4711391" y="1842108"/>
            <a:ext cx="3371507" cy="276987"/>
          </a:xfrm>
          <a:prstGeom prst="rect">
            <a:avLst/>
          </a:prstGeom>
          <a:noFill/>
          <a:ln>
            <a:noFill/>
          </a:ln>
        </p:spPr>
        <p:txBody>
          <a:bodyPr spcFirstLastPara="1" wrap="square" lIns="34275" tIns="34275" rIns="34275" bIns="34275" anchor="t" anchorCtr="0">
            <a:spAutoFit/>
          </a:bodyPr>
          <a:lstStyle/>
          <a:p>
            <a:pPr marL="0" marR="0" lvl="0" indent="0" algn="ctr">
              <a:lnSpc>
                <a:spcPct val="100000"/>
              </a:lnSpc>
              <a:spcBef>
                <a:spcPts val="0"/>
              </a:spcBef>
              <a:spcAft>
                <a:spcPts val="0"/>
              </a:spcAft>
              <a:buClr>
                <a:srgbClr val="000000"/>
              </a:buClr>
              <a:buSzPts val="1400"/>
              <a:buFont typeface="Arial"/>
              <a:buNone/>
              <a:defRPr/>
            </a:pPr>
            <a:r>
              <a:rPr lang="en-GB" sz="1400" b="0" i="1" u="none" strike="noStrike" cap="none">
                <a:solidFill>
                  <a:srgbClr val="000000"/>
                </a:solidFill>
                <a:latin typeface="Calibri"/>
                <a:ea typeface="Calibri"/>
                <a:cs typeface="Calibri"/>
              </a:rPr>
              <a:t>(*) Physics, Chemistry, Biology, etc…</a:t>
            </a:r>
            <a:endParaRPr sz="300" b="0" i="1" u="none" strike="noStrike" cap="none">
              <a:solidFill>
                <a:srgbClr val="000000"/>
              </a:solidFill>
              <a:latin typeface="Arial"/>
              <a:ea typeface="Arial"/>
              <a:cs typeface="Arial"/>
            </a:endParaRPr>
          </a:p>
        </p:txBody>
      </p:sp>
      <p:pic>
        <p:nvPicPr>
          <p:cNvPr id="179" name="Google Shape;179;p33"/>
          <p:cNvPicPr/>
          <p:nvPr/>
        </p:nvPicPr>
        <p:blipFill>
          <a:blip r:embed="rId3">
            <a:alphaModFix/>
          </a:blip>
          <a:stretch/>
        </p:blipFill>
        <p:spPr bwMode="auto">
          <a:xfrm>
            <a:off x="682632" y="1646903"/>
            <a:ext cx="3507688" cy="2700579"/>
          </a:xfrm>
          <a:prstGeom prst="rect">
            <a:avLst/>
          </a:prstGeom>
          <a:noFill/>
          <a:ln>
            <a:noFill/>
          </a:ln>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184" name="Google Shape;184;p34"/>
          <p:cNvSpPr txBox="1">
            <a:spLocks noGrp="1"/>
          </p:cNvSpPr>
          <p:nvPr>
            <p:ph type="title"/>
          </p:nvPr>
        </p:nvSpPr>
        <p:spPr bwMode="auto">
          <a:xfrm>
            <a:off x="628650" y="273844"/>
            <a:ext cx="7886700" cy="994172"/>
          </a:xfrm>
          <a:prstGeom prst="rect">
            <a:avLst/>
          </a:prstGeom>
          <a:noFill/>
          <a:ln>
            <a:noFill/>
          </a:ln>
        </p:spPr>
        <p:txBody>
          <a:bodyPr spcFirstLastPara="1" wrap="square" lIns="34275" tIns="17150" rIns="34275" bIns="17150" anchor="ctr" anchorCtr="0">
            <a:normAutofit/>
          </a:bodyPr>
          <a:lstStyle/>
          <a:p>
            <a:pPr marL="0" lvl="0" indent="0" algn="l">
              <a:lnSpc>
                <a:spcPct val="90000"/>
              </a:lnSpc>
              <a:spcBef>
                <a:spcPts val="0"/>
              </a:spcBef>
              <a:spcAft>
                <a:spcPts val="0"/>
              </a:spcAft>
              <a:buClr>
                <a:schemeClr val="dk1"/>
              </a:buClr>
              <a:buSzPts val="3600"/>
              <a:buFont typeface="Play"/>
              <a:buNone/>
              <a:defRPr/>
            </a:pPr>
            <a:r>
              <a:rPr lang="en-GB"/>
              <a:t>Players</a:t>
            </a:r>
            <a:endParaRPr/>
          </a:p>
        </p:txBody>
      </p:sp>
      <p:pic>
        <p:nvPicPr>
          <p:cNvPr id="185" name="Google Shape;185;p34"/>
          <p:cNvPicPr/>
          <p:nvPr/>
        </p:nvPicPr>
        <p:blipFill>
          <a:blip r:embed="rId3">
            <a:alphaModFix/>
          </a:blip>
          <a:stretch/>
        </p:blipFill>
        <p:spPr bwMode="auto">
          <a:xfrm>
            <a:off x="817748" y="1198590"/>
            <a:ext cx="2739840" cy="3584985"/>
          </a:xfrm>
          <a:prstGeom prst="rect">
            <a:avLst/>
          </a:prstGeom>
          <a:noFill/>
          <a:ln>
            <a:noFill/>
          </a:ln>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190" name="Google Shape;190;p35"/>
          <p:cNvSpPr txBox="1">
            <a:spLocks noGrp="1"/>
          </p:cNvSpPr>
          <p:nvPr>
            <p:ph type="title"/>
          </p:nvPr>
        </p:nvSpPr>
        <p:spPr bwMode="auto">
          <a:xfrm>
            <a:off x="628650" y="273844"/>
            <a:ext cx="7886700" cy="994172"/>
          </a:xfrm>
          <a:prstGeom prst="rect">
            <a:avLst/>
          </a:prstGeom>
          <a:noFill/>
          <a:ln>
            <a:noFill/>
          </a:ln>
        </p:spPr>
        <p:txBody>
          <a:bodyPr spcFirstLastPara="1" wrap="square" lIns="34275" tIns="17150" rIns="34275" bIns="17150" anchor="ctr" anchorCtr="0">
            <a:normAutofit/>
          </a:bodyPr>
          <a:lstStyle/>
          <a:p>
            <a:pPr marL="0" lvl="0" indent="0" algn="l">
              <a:lnSpc>
                <a:spcPct val="90000"/>
              </a:lnSpc>
              <a:spcBef>
                <a:spcPts val="0"/>
              </a:spcBef>
              <a:spcAft>
                <a:spcPts val="0"/>
              </a:spcAft>
              <a:buClr>
                <a:schemeClr val="dk1"/>
              </a:buClr>
              <a:buSzPts val="3600"/>
              <a:buFont typeface="Play"/>
              <a:buNone/>
              <a:defRPr/>
            </a:pPr>
            <a:r>
              <a:rPr lang="en-GB"/>
              <a:t>Players &amp; Tasks</a:t>
            </a:r>
            <a:endParaRPr/>
          </a:p>
        </p:txBody>
      </p:sp>
      <p:sp>
        <p:nvSpPr>
          <p:cNvPr id="191" name="Google Shape;191;p35"/>
          <p:cNvSpPr txBox="1">
            <a:spLocks noGrp="1"/>
          </p:cNvSpPr>
          <p:nvPr>
            <p:ph type="body" idx="1"/>
          </p:nvPr>
        </p:nvSpPr>
        <p:spPr bwMode="auto">
          <a:xfrm>
            <a:off x="4237594" y="570277"/>
            <a:ext cx="4094389" cy="519656"/>
          </a:xfrm>
          <a:prstGeom prst="rect">
            <a:avLst/>
          </a:prstGeom>
          <a:noFill/>
          <a:ln>
            <a:noFill/>
          </a:ln>
        </p:spPr>
        <p:txBody>
          <a:bodyPr spcFirstLastPara="1" wrap="square" lIns="34275" tIns="17150" rIns="34275" bIns="17150" anchor="t" anchorCtr="0">
            <a:noAutofit/>
          </a:bodyPr>
          <a:lstStyle/>
          <a:p>
            <a:pPr marL="0" marR="0" lvl="0" indent="0" algn="l">
              <a:lnSpc>
                <a:spcPct val="100000"/>
              </a:lnSpc>
              <a:spcBef>
                <a:spcPts val="100"/>
              </a:spcBef>
              <a:spcAft>
                <a:spcPts val="0"/>
              </a:spcAft>
              <a:buClr>
                <a:srgbClr val="C00000"/>
              </a:buClr>
              <a:buSzPts val="1400"/>
              <a:buNone/>
              <a:defRPr/>
            </a:pPr>
            <a:r>
              <a:rPr lang="en-GB" sz="1400" b="1">
                <a:solidFill>
                  <a:srgbClr val="C00000"/>
                </a:solidFill>
              </a:rPr>
              <a:t>CAUTION!!</a:t>
            </a:r>
            <a:r>
              <a:rPr lang="en-GB" sz="1400">
                <a:solidFill>
                  <a:srgbClr val="C00000"/>
                </a:solidFill>
              </a:rPr>
              <a:t> </a:t>
            </a:r>
            <a:r>
              <a:rPr lang="en-GB" sz="1400" u="sng">
                <a:solidFill>
                  <a:srgbClr val="C00000"/>
                </a:solidFill>
              </a:rPr>
              <a:t>No</a:t>
            </a:r>
            <a:r>
              <a:rPr lang="en-GB" sz="1400">
                <a:solidFill>
                  <a:srgbClr val="C00000"/>
                </a:solidFill>
              </a:rPr>
              <a:t> 1-to-1 association btw. left and right, just approximation</a:t>
            </a:r>
            <a:endParaRPr sz="1400">
              <a:solidFill>
                <a:srgbClr val="C00000"/>
              </a:solidFill>
            </a:endParaRPr>
          </a:p>
        </p:txBody>
      </p:sp>
      <p:pic>
        <p:nvPicPr>
          <p:cNvPr id="192" name="Google Shape;192;p35"/>
          <p:cNvPicPr/>
          <p:nvPr/>
        </p:nvPicPr>
        <p:blipFill>
          <a:blip r:embed="rId3">
            <a:alphaModFix/>
          </a:blip>
          <a:stretch/>
        </p:blipFill>
        <p:spPr bwMode="auto">
          <a:xfrm>
            <a:off x="817748" y="1198590"/>
            <a:ext cx="2739840" cy="3584985"/>
          </a:xfrm>
          <a:prstGeom prst="rect">
            <a:avLst/>
          </a:prstGeom>
          <a:noFill/>
          <a:ln>
            <a:noFill/>
          </a:ln>
        </p:spPr>
      </p:pic>
      <p:sp>
        <p:nvSpPr>
          <p:cNvPr id="193" name="Google Shape;193;p35"/>
          <p:cNvSpPr txBox="1"/>
          <p:nvPr/>
        </p:nvSpPr>
        <p:spPr bwMode="auto">
          <a:xfrm>
            <a:off x="4046064" y="1207857"/>
            <a:ext cx="4477449" cy="3453254"/>
          </a:xfrm>
          <a:prstGeom prst="rect">
            <a:avLst/>
          </a:prstGeom>
          <a:noFill/>
          <a:ln>
            <a:noFill/>
          </a:ln>
        </p:spPr>
        <p:txBody>
          <a:bodyPr spcFirstLastPara="1" wrap="square" lIns="34275" tIns="17150" rIns="34275" bIns="17150" anchor="t" anchorCtr="0">
            <a:noAutofit/>
          </a:bodyPr>
          <a:lstStyle/>
          <a:p>
            <a:pPr marL="254000" marR="0" lvl="0" indent="-228600" algn="l">
              <a:lnSpc>
                <a:spcPct val="100000"/>
              </a:lnSpc>
              <a:spcBef>
                <a:spcPts val="100"/>
              </a:spcBef>
              <a:spcAft>
                <a:spcPts val="0"/>
              </a:spcAft>
              <a:buClr>
                <a:schemeClr val="dk1"/>
              </a:buClr>
              <a:buSzPts val="1400"/>
              <a:buFont typeface="Arial"/>
              <a:buChar char="•"/>
              <a:defRPr/>
            </a:pPr>
            <a:r>
              <a:rPr lang="en-GB" sz="1400" b="0" i="0" u="none" strike="noStrike" cap="none">
                <a:solidFill>
                  <a:schemeClr val="dk1"/>
                </a:solidFill>
                <a:latin typeface="Arial"/>
                <a:ea typeface="Arial"/>
                <a:cs typeface="Arial"/>
              </a:rPr>
              <a:t>Publish new scientific results</a:t>
            </a:r>
            <a:endParaRPr sz="500"/>
          </a:p>
          <a:p>
            <a:pPr marL="254000" marR="0" lvl="0" indent="-228600" algn="l">
              <a:lnSpc>
                <a:spcPct val="100000"/>
              </a:lnSpc>
              <a:spcBef>
                <a:spcPts val="100"/>
              </a:spcBef>
              <a:spcAft>
                <a:spcPts val="0"/>
              </a:spcAft>
              <a:buClr>
                <a:schemeClr val="dk1"/>
              </a:buClr>
              <a:buSzPts val="1400"/>
              <a:buFont typeface="Arial"/>
              <a:buChar char="•"/>
              <a:defRPr/>
            </a:pPr>
            <a:r>
              <a:rPr lang="en-GB" sz="1400" b="0" i="0" u="none" strike="noStrike" cap="none">
                <a:solidFill>
                  <a:schemeClr val="dk1"/>
                </a:solidFill>
                <a:latin typeface="Arial"/>
                <a:ea typeface="Arial"/>
                <a:cs typeface="Arial"/>
              </a:rPr>
              <a:t>Training &amp; community building</a:t>
            </a:r>
            <a:endParaRPr sz="500"/>
          </a:p>
          <a:p>
            <a:pPr marL="254000" marR="0" lvl="0" indent="-228600" algn="l">
              <a:lnSpc>
                <a:spcPct val="100000"/>
              </a:lnSpc>
              <a:spcBef>
                <a:spcPts val="100"/>
              </a:spcBef>
              <a:spcAft>
                <a:spcPts val="0"/>
              </a:spcAft>
              <a:buClr>
                <a:schemeClr val="dk1"/>
              </a:buClr>
              <a:buSzPts val="1400"/>
              <a:buFont typeface="Arial"/>
              <a:buChar char="•"/>
              <a:defRPr/>
            </a:pPr>
            <a:r>
              <a:rPr lang="en-GB" sz="1400" b="0" i="0" u="none" strike="noStrike" cap="none">
                <a:solidFill>
                  <a:schemeClr val="dk1"/>
                </a:solidFill>
                <a:latin typeface="Arial"/>
                <a:ea typeface="Arial"/>
                <a:cs typeface="Arial"/>
              </a:rPr>
              <a:t>Use codes “as-it -is”, change just config.</a:t>
            </a:r>
            <a:endParaRPr sz="500"/>
          </a:p>
          <a:p>
            <a:pPr marL="254000" marR="0" lvl="0" indent="-228600" algn="l">
              <a:lnSpc>
                <a:spcPct val="100000"/>
              </a:lnSpc>
              <a:spcBef>
                <a:spcPts val="100"/>
              </a:spcBef>
              <a:spcAft>
                <a:spcPts val="0"/>
              </a:spcAft>
              <a:buClr>
                <a:schemeClr val="dk1"/>
              </a:buClr>
              <a:buSzPts val="1400"/>
              <a:buFont typeface="Arial"/>
              <a:buChar char="•"/>
              <a:defRPr/>
            </a:pPr>
            <a:r>
              <a:rPr lang="en-GB" sz="1400" b="0" i="0" u="none" strike="noStrike" cap="none">
                <a:solidFill>
                  <a:schemeClr val="dk1"/>
                </a:solidFill>
                <a:latin typeface="Arial"/>
                <a:ea typeface="Arial"/>
                <a:cs typeface="Arial"/>
              </a:rPr>
              <a:t>Validate the outcome of simulations</a:t>
            </a:r>
            <a:endParaRPr sz="500"/>
          </a:p>
          <a:p>
            <a:pPr marL="254000" marR="0" lvl="0" indent="-228600" algn="l">
              <a:lnSpc>
                <a:spcPct val="100000"/>
              </a:lnSpc>
              <a:spcBef>
                <a:spcPts val="100"/>
              </a:spcBef>
              <a:spcAft>
                <a:spcPts val="0"/>
              </a:spcAft>
              <a:buClr>
                <a:schemeClr val="dk1"/>
              </a:buClr>
              <a:buSzPts val="1400"/>
              <a:buFont typeface="Arial"/>
              <a:buChar char="•"/>
              <a:defRPr/>
            </a:pPr>
            <a:r>
              <a:rPr lang="en-GB" sz="1400" b="0" i="0" u="none" strike="noStrike" cap="none">
                <a:solidFill>
                  <a:schemeClr val="dk1"/>
                </a:solidFill>
                <a:latin typeface="Arial"/>
                <a:ea typeface="Arial"/>
                <a:cs typeface="Arial"/>
              </a:rPr>
              <a:t>Define new Physics* to be added to the codes</a:t>
            </a:r>
            <a:endParaRPr sz="500"/>
          </a:p>
          <a:p>
            <a:pPr marL="254000" marR="0" lvl="0" indent="-228600" algn="l">
              <a:lnSpc>
                <a:spcPct val="100000"/>
              </a:lnSpc>
              <a:spcBef>
                <a:spcPts val="100"/>
              </a:spcBef>
              <a:spcAft>
                <a:spcPts val="0"/>
              </a:spcAft>
              <a:buClr>
                <a:schemeClr val="dk1"/>
              </a:buClr>
              <a:buSzPts val="1400"/>
              <a:buFont typeface="Arial"/>
              <a:buChar char="•"/>
              <a:defRPr/>
            </a:pPr>
            <a:r>
              <a:rPr lang="en-GB" sz="1400" b="0" i="0" u="none" strike="noStrike" cap="none">
                <a:solidFill>
                  <a:schemeClr val="dk1"/>
                </a:solidFill>
                <a:latin typeface="Arial"/>
                <a:ea typeface="Arial"/>
                <a:cs typeface="Arial"/>
              </a:rPr>
              <a:t>Implement Physics codes</a:t>
            </a:r>
            <a:endParaRPr sz="500"/>
          </a:p>
          <a:p>
            <a:pPr marL="254000" marR="0" lvl="0" indent="-228600" algn="l">
              <a:lnSpc>
                <a:spcPct val="100000"/>
              </a:lnSpc>
              <a:spcBef>
                <a:spcPts val="100"/>
              </a:spcBef>
              <a:spcAft>
                <a:spcPts val="0"/>
              </a:spcAft>
              <a:buClr>
                <a:schemeClr val="dk1"/>
              </a:buClr>
              <a:buSzPts val="1400"/>
              <a:buFont typeface="Arial"/>
              <a:buChar char="•"/>
              <a:defRPr/>
            </a:pPr>
            <a:r>
              <a:rPr lang="en-GB" sz="1400" b="0" i="0" u="none" strike="noStrike" cap="none">
                <a:solidFill>
                  <a:schemeClr val="dk1"/>
                </a:solidFill>
                <a:latin typeface="Arial"/>
                <a:ea typeface="Arial"/>
                <a:cs typeface="Arial"/>
              </a:rPr>
              <a:t>Parallelize/scale code</a:t>
            </a:r>
            <a:endParaRPr sz="500"/>
          </a:p>
          <a:p>
            <a:pPr marL="254000" marR="0" lvl="0" indent="-228600" algn="l">
              <a:lnSpc>
                <a:spcPct val="100000"/>
              </a:lnSpc>
              <a:spcBef>
                <a:spcPts val="100"/>
              </a:spcBef>
              <a:spcAft>
                <a:spcPts val="0"/>
              </a:spcAft>
              <a:buClr>
                <a:schemeClr val="dk1"/>
              </a:buClr>
              <a:buSzPts val="1400"/>
              <a:buFont typeface="Arial"/>
              <a:buChar char="•"/>
              <a:defRPr/>
            </a:pPr>
            <a:r>
              <a:rPr lang="en-GB" sz="1400" b="0" i="0" u="none" strike="noStrike" cap="none">
                <a:solidFill>
                  <a:schemeClr val="dk1"/>
                </a:solidFill>
                <a:latin typeface="Arial"/>
                <a:ea typeface="Arial"/>
                <a:cs typeface="Arial"/>
              </a:rPr>
              <a:t>Identify and solve performance bottlenecks</a:t>
            </a:r>
            <a:endParaRPr sz="500"/>
          </a:p>
          <a:p>
            <a:pPr marL="254000" marR="0" lvl="0" indent="-228600" algn="l">
              <a:lnSpc>
                <a:spcPct val="100000"/>
              </a:lnSpc>
              <a:spcBef>
                <a:spcPts val="100"/>
              </a:spcBef>
              <a:spcAft>
                <a:spcPts val="0"/>
              </a:spcAft>
              <a:buClr>
                <a:schemeClr val="dk1"/>
              </a:buClr>
              <a:buSzPts val="1400"/>
              <a:buFont typeface="Arial"/>
              <a:buChar char="•"/>
              <a:defRPr/>
            </a:pPr>
            <a:r>
              <a:rPr lang="en-GB" sz="1400" b="0" i="0" u="none" strike="noStrike" cap="none">
                <a:solidFill>
                  <a:schemeClr val="dk1"/>
                </a:solidFill>
                <a:latin typeface="Arial"/>
                <a:ea typeface="Arial"/>
                <a:cs typeface="Arial"/>
              </a:rPr>
              <a:t>Install, port and optimize code to new HW devices</a:t>
            </a:r>
            <a:endParaRPr sz="500"/>
          </a:p>
          <a:p>
            <a:pPr marL="254000" marR="0" lvl="0" indent="-228600" algn="l">
              <a:lnSpc>
                <a:spcPct val="100000"/>
              </a:lnSpc>
              <a:spcBef>
                <a:spcPts val="100"/>
              </a:spcBef>
              <a:spcAft>
                <a:spcPts val="0"/>
              </a:spcAft>
              <a:buClr>
                <a:schemeClr val="dk1"/>
              </a:buClr>
              <a:buSzPts val="1400"/>
              <a:buFont typeface="Arial"/>
              <a:buChar char="•"/>
              <a:defRPr/>
            </a:pPr>
            <a:r>
              <a:rPr lang="en-GB" sz="1400" b="0" i="0" u="none" strike="noStrike" cap="none">
                <a:solidFill>
                  <a:schemeClr val="dk1"/>
                </a:solidFill>
                <a:latin typeface="Arial"/>
                <a:ea typeface="Arial"/>
                <a:cs typeface="Arial"/>
              </a:rPr>
              <a:t>Port code to new language / programming models</a:t>
            </a:r>
            <a:endParaRPr sz="500"/>
          </a:p>
          <a:p>
            <a:pPr marL="254000" marR="0" lvl="0" indent="-228600" algn="l">
              <a:lnSpc>
                <a:spcPct val="100000"/>
              </a:lnSpc>
              <a:spcBef>
                <a:spcPts val="100"/>
              </a:spcBef>
              <a:spcAft>
                <a:spcPts val="0"/>
              </a:spcAft>
              <a:buClr>
                <a:schemeClr val="dk1"/>
              </a:buClr>
              <a:buSzPts val="1400"/>
              <a:buFont typeface="Arial"/>
              <a:buChar char="•"/>
              <a:defRPr/>
            </a:pPr>
            <a:r>
              <a:rPr lang="en-GB" sz="1400" b="0" i="0" u="none" strike="noStrike" cap="none">
                <a:solidFill>
                  <a:schemeClr val="dk1"/>
                </a:solidFill>
                <a:latin typeface="Arial"/>
                <a:ea typeface="Arial"/>
                <a:cs typeface="Arial"/>
              </a:rPr>
              <a:t>Restructure code base</a:t>
            </a:r>
            <a:endParaRPr sz="500"/>
          </a:p>
          <a:p>
            <a:pPr marL="254000" marR="0" lvl="0" indent="-228600" algn="l">
              <a:lnSpc>
                <a:spcPct val="100000"/>
              </a:lnSpc>
              <a:spcBef>
                <a:spcPts val="100"/>
              </a:spcBef>
              <a:spcAft>
                <a:spcPts val="0"/>
              </a:spcAft>
              <a:buClr>
                <a:schemeClr val="dk1"/>
              </a:buClr>
              <a:buSzPts val="1400"/>
              <a:buFont typeface="Arial"/>
              <a:buChar char="•"/>
              <a:defRPr/>
            </a:pPr>
            <a:r>
              <a:rPr lang="en-GB" sz="1400" b="0" i="0" u="none" strike="noStrike" cap="none">
                <a:solidFill>
                  <a:schemeClr val="dk1"/>
                </a:solidFill>
                <a:latin typeface="Arial"/>
                <a:ea typeface="Arial"/>
                <a:cs typeface="Arial"/>
              </a:rPr>
              <a:t>Version control, documentation</a:t>
            </a:r>
            <a:endParaRPr sz="500"/>
          </a:p>
          <a:p>
            <a:pPr marL="254000" marR="0" lvl="0" indent="-228600" algn="l">
              <a:lnSpc>
                <a:spcPct val="100000"/>
              </a:lnSpc>
              <a:spcBef>
                <a:spcPts val="100"/>
              </a:spcBef>
              <a:spcAft>
                <a:spcPts val="0"/>
              </a:spcAft>
              <a:buClr>
                <a:schemeClr val="dk1"/>
              </a:buClr>
              <a:buSzPts val="1400"/>
              <a:buFont typeface="Arial"/>
              <a:buChar char="•"/>
              <a:defRPr/>
            </a:pPr>
            <a:r>
              <a:rPr lang="en-GB" sz="1400" b="0" i="0" u="none" strike="noStrike" cap="none">
                <a:solidFill>
                  <a:schemeClr val="dk1"/>
                </a:solidFill>
                <a:latin typeface="Arial"/>
                <a:ea typeface="Arial"/>
                <a:cs typeface="Arial"/>
              </a:rPr>
              <a:t>Design / implement new algorithms</a:t>
            </a:r>
            <a:endParaRPr sz="500"/>
          </a:p>
          <a:p>
            <a:pPr marL="254000" marR="0" lvl="0" indent="-228600" algn="l">
              <a:lnSpc>
                <a:spcPct val="100000"/>
              </a:lnSpc>
              <a:spcBef>
                <a:spcPts val="100"/>
              </a:spcBef>
              <a:spcAft>
                <a:spcPts val="0"/>
              </a:spcAft>
              <a:buClr>
                <a:schemeClr val="dk1"/>
              </a:buClr>
              <a:buSzPts val="1400"/>
              <a:buFont typeface="Arial"/>
              <a:buChar char="•"/>
              <a:defRPr/>
            </a:pPr>
            <a:r>
              <a:rPr lang="en-GB" sz="1400" b="0" i="0" u="none" strike="noStrike" cap="none">
                <a:solidFill>
                  <a:schemeClr val="dk1"/>
                </a:solidFill>
                <a:latin typeface="Arial"/>
                <a:ea typeface="Arial"/>
                <a:cs typeface="Arial"/>
              </a:rPr>
              <a:t>Design / implement libraries</a:t>
            </a:r>
            <a:endParaRPr sz="500"/>
          </a:p>
          <a:p>
            <a:pPr marL="254000" marR="0" lvl="0" indent="-228600" algn="l">
              <a:lnSpc>
                <a:spcPct val="100000"/>
              </a:lnSpc>
              <a:spcBef>
                <a:spcPts val="100"/>
              </a:spcBef>
              <a:spcAft>
                <a:spcPts val="0"/>
              </a:spcAft>
              <a:buClr>
                <a:schemeClr val="dk1"/>
              </a:buClr>
              <a:buSzPts val="1400"/>
              <a:buFont typeface="Arial"/>
              <a:buChar char="•"/>
              <a:defRPr/>
            </a:pPr>
            <a:r>
              <a:rPr lang="en-GB" sz="1400" b="0" i="0" u="none" strike="noStrike" cap="none">
                <a:solidFill>
                  <a:schemeClr val="dk1"/>
                </a:solidFill>
                <a:latin typeface="Arial"/>
                <a:ea typeface="Arial"/>
                <a:cs typeface="Arial"/>
              </a:rPr>
              <a:t>Support code developers in porting</a:t>
            </a:r>
            <a:endParaRPr sz="500"/>
          </a:p>
          <a:p>
            <a:pPr marL="254000" marR="0" lvl="0" indent="-228600" algn="l">
              <a:lnSpc>
                <a:spcPct val="100000"/>
              </a:lnSpc>
              <a:spcBef>
                <a:spcPts val="100"/>
              </a:spcBef>
              <a:spcAft>
                <a:spcPts val="0"/>
              </a:spcAft>
              <a:buClr>
                <a:schemeClr val="dk1"/>
              </a:buClr>
              <a:buSzPts val="1400"/>
              <a:buFont typeface="Arial"/>
              <a:buChar char="•"/>
              <a:defRPr/>
            </a:pPr>
            <a:r>
              <a:rPr lang="en-GB" sz="1400" b="0" i="0" u="none" strike="noStrike" cap="none">
                <a:solidFill>
                  <a:schemeClr val="dk1"/>
                </a:solidFill>
                <a:latin typeface="Arial"/>
                <a:ea typeface="Arial"/>
                <a:cs typeface="Arial"/>
              </a:rPr>
              <a:t>Co-design (provide / apply)</a:t>
            </a:r>
            <a:endParaRPr sz="500"/>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198" name="Google Shape;198;p36"/>
          <p:cNvSpPr txBox="1">
            <a:spLocks noGrp="1"/>
          </p:cNvSpPr>
          <p:nvPr>
            <p:ph type="title"/>
          </p:nvPr>
        </p:nvSpPr>
        <p:spPr bwMode="auto">
          <a:xfrm>
            <a:off x="628650" y="273844"/>
            <a:ext cx="7886700" cy="994172"/>
          </a:xfrm>
          <a:prstGeom prst="rect">
            <a:avLst/>
          </a:prstGeom>
          <a:noFill/>
          <a:ln>
            <a:noFill/>
          </a:ln>
        </p:spPr>
        <p:txBody>
          <a:bodyPr spcFirstLastPara="1" wrap="square" lIns="34275" tIns="17150" rIns="34275" bIns="17150" anchor="ctr" anchorCtr="0">
            <a:normAutofit/>
          </a:bodyPr>
          <a:lstStyle/>
          <a:p>
            <a:pPr marL="0" lvl="0" indent="0" algn="l">
              <a:lnSpc>
                <a:spcPct val="90000"/>
              </a:lnSpc>
              <a:spcBef>
                <a:spcPts val="0"/>
              </a:spcBef>
              <a:spcAft>
                <a:spcPts val="0"/>
              </a:spcAft>
              <a:buClr>
                <a:schemeClr val="dk1"/>
              </a:buClr>
              <a:buSzPts val="3600"/>
              <a:buFont typeface="Play"/>
              <a:buNone/>
              <a:defRPr/>
            </a:pPr>
            <a:r>
              <a:rPr lang="en-GB"/>
              <a:t>Global view</a:t>
            </a:r>
            <a:endParaRPr/>
          </a:p>
        </p:txBody>
      </p:sp>
      <p:sp>
        <p:nvSpPr>
          <p:cNvPr id="199" name="Google Shape;199;p36"/>
          <p:cNvSpPr txBox="1"/>
          <p:nvPr/>
        </p:nvSpPr>
        <p:spPr bwMode="auto">
          <a:xfrm>
            <a:off x="5064023" y="1521586"/>
            <a:ext cx="3906485" cy="3453254"/>
          </a:xfrm>
          <a:prstGeom prst="rect">
            <a:avLst/>
          </a:prstGeom>
          <a:noFill/>
          <a:ln>
            <a:noFill/>
          </a:ln>
        </p:spPr>
        <p:txBody>
          <a:bodyPr spcFirstLastPara="1" wrap="square" lIns="34275" tIns="17150" rIns="34275" bIns="17150" anchor="t" anchorCtr="0">
            <a:noAutofit/>
          </a:bodyPr>
          <a:lstStyle/>
          <a:p>
            <a:pPr marL="254000" marR="0" lvl="0" indent="-215899" algn="l">
              <a:lnSpc>
                <a:spcPct val="100000"/>
              </a:lnSpc>
              <a:spcBef>
                <a:spcPts val="100"/>
              </a:spcBef>
              <a:spcAft>
                <a:spcPts val="0"/>
              </a:spcAft>
              <a:buClr>
                <a:schemeClr val="dk1"/>
              </a:buClr>
              <a:buSzPts val="1200"/>
              <a:buFont typeface="Arial"/>
              <a:buChar char="•"/>
              <a:defRPr/>
            </a:pPr>
            <a:r>
              <a:rPr lang="en-GB" sz="1200" b="0" i="0" u="none" strike="noStrike" cap="none">
                <a:solidFill>
                  <a:schemeClr val="dk1"/>
                </a:solidFill>
                <a:latin typeface="Arial"/>
                <a:ea typeface="Arial"/>
                <a:cs typeface="Arial"/>
              </a:rPr>
              <a:t>Publish new scientific results</a:t>
            </a:r>
            <a:endParaRPr sz="500"/>
          </a:p>
          <a:p>
            <a:pPr marL="254000" marR="0" lvl="0" indent="-215899" algn="l">
              <a:lnSpc>
                <a:spcPct val="100000"/>
              </a:lnSpc>
              <a:spcBef>
                <a:spcPts val="100"/>
              </a:spcBef>
              <a:spcAft>
                <a:spcPts val="0"/>
              </a:spcAft>
              <a:buClr>
                <a:schemeClr val="dk1"/>
              </a:buClr>
              <a:buSzPts val="1200"/>
              <a:buFont typeface="Arial"/>
              <a:buChar char="•"/>
              <a:defRPr/>
            </a:pPr>
            <a:r>
              <a:rPr lang="en-GB" sz="1200" b="0" i="0" u="none" strike="noStrike" cap="none">
                <a:solidFill>
                  <a:schemeClr val="dk1"/>
                </a:solidFill>
                <a:latin typeface="Arial"/>
                <a:ea typeface="Arial"/>
                <a:cs typeface="Arial"/>
              </a:rPr>
              <a:t>Training &amp; community building</a:t>
            </a:r>
            <a:endParaRPr sz="500"/>
          </a:p>
          <a:p>
            <a:pPr marL="254000" marR="0" lvl="0" indent="-215899" algn="l">
              <a:lnSpc>
                <a:spcPct val="100000"/>
              </a:lnSpc>
              <a:spcBef>
                <a:spcPts val="100"/>
              </a:spcBef>
              <a:spcAft>
                <a:spcPts val="0"/>
              </a:spcAft>
              <a:buClr>
                <a:schemeClr val="dk1"/>
              </a:buClr>
              <a:buSzPts val="1200"/>
              <a:buFont typeface="Arial"/>
              <a:buChar char="•"/>
              <a:defRPr/>
            </a:pPr>
            <a:r>
              <a:rPr lang="en-GB" sz="1200" b="0" i="0" u="none" strike="noStrike" cap="none">
                <a:solidFill>
                  <a:schemeClr val="dk1"/>
                </a:solidFill>
                <a:latin typeface="Arial"/>
                <a:ea typeface="Arial"/>
                <a:cs typeface="Arial"/>
              </a:rPr>
              <a:t>Use codes “as-it -is”, change just config.</a:t>
            </a:r>
            <a:endParaRPr sz="500"/>
          </a:p>
          <a:p>
            <a:pPr marL="254000" marR="0" lvl="0" indent="-215899" algn="l">
              <a:lnSpc>
                <a:spcPct val="100000"/>
              </a:lnSpc>
              <a:spcBef>
                <a:spcPts val="100"/>
              </a:spcBef>
              <a:spcAft>
                <a:spcPts val="0"/>
              </a:spcAft>
              <a:buClr>
                <a:schemeClr val="dk1"/>
              </a:buClr>
              <a:buSzPts val="1200"/>
              <a:buFont typeface="Arial"/>
              <a:buChar char="•"/>
              <a:defRPr/>
            </a:pPr>
            <a:r>
              <a:rPr lang="en-GB" sz="1200" b="0" i="0" u="none" strike="noStrike" cap="none">
                <a:solidFill>
                  <a:schemeClr val="dk1"/>
                </a:solidFill>
                <a:latin typeface="Arial"/>
                <a:ea typeface="Arial"/>
                <a:cs typeface="Arial"/>
              </a:rPr>
              <a:t>Validate the outcome of simulations</a:t>
            </a:r>
            <a:endParaRPr sz="500"/>
          </a:p>
          <a:p>
            <a:pPr marL="254000" marR="0" lvl="0" indent="-215899" algn="l">
              <a:lnSpc>
                <a:spcPct val="100000"/>
              </a:lnSpc>
              <a:spcBef>
                <a:spcPts val="100"/>
              </a:spcBef>
              <a:spcAft>
                <a:spcPts val="0"/>
              </a:spcAft>
              <a:buClr>
                <a:schemeClr val="dk1"/>
              </a:buClr>
              <a:buSzPts val="1200"/>
              <a:buFont typeface="Arial"/>
              <a:buChar char="•"/>
              <a:defRPr/>
            </a:pPr>
            <a:r>
              <a:rPr lang="en-GB" sz="1200" b="0" i="0" u="none" strike="noStrike" cap="none">
                <a:solidFill>
                  <a:schemeClr val="dk1"/>
                </a:solidFill>
                <a:latin typeface="Arial"/>
                <a:ea typeface="Arial"/>
                <a:cs typeface="Arial"/>
              </a:rPr>
              <a:t>Define new Physics* to be added to the codes</a:t>
            </a:r>
            <a:endParaRPr sz="500"/>
          </a:p>
          <a:p>
            <a:pPr marL="254000" marR="0" lvl="0" indent="-215899" algn="l">
              <a:lnSpc>
                <a:spcPct val="100000"/>
              </a:lnSpc>
              <a:spcBef>
                <a:spcPts val="100"/>
              </a:spcBef>
              <a:spcAft>
                <a:spcPts val="0"/>
              </a:spcAft>
              <a:buClr>
                <a:schemeClr val="dk1"/>
              </a:buClr>
              <a:buSzPts val="1200"/>
              <a:buFont typeface="Arial"/>
              <a:buChar char="•"/>
              <a:defRPr/>
            </a:pPr>
            <a:r>
              <a:rPr lang="en-GB" sz="1200" b="0" i="0" u="none" strike="noStrike" cap="none">
                <a:solidFill>
                  <a:schemeClr val="dk1"/>
                </a:solidFill>
                <a:latin typeface="Arial"/>
                <a:ea typeface="Arial"/>
                <a:cs typeface="Arial"/>
              </a:rPr>
              <a:t>Implement Physics codes</a:t>
            </a:r>
            <a:endParaRPr sz="500"/>
          </a:p>
          <a:p>
            <a:pPr marL="254000" marR="0" lvl="0" indent="-215899" algn="l">
              <a:lnSpc>
                <a:spcPct val="100000"/>
              </a:lnSpc>
              <a:spcBef>
                <a:spcPts val="100"/>
              </a:spcBef>
              <a:spcAft>
                <a:spcPts val="0"/>
              </a:spcAft>
              <a:buClr>
                <a:schemeClr val="dk1"/>
              </a:buClr>
              <a:buSzPts val="1200"/>
              <a:buFont typeface="Arial"/>
              <a:buChar char="•"/>
              <a:defRPr/>
            </a:pPr>
            <a:r>
              <a:rPr lang="en-GB" sz="1200" b="0" i="0" u="none" strike="noStrike" cap="none">
                <a:solidFill>
                  <a:schemeClr val="dk1"/>
                </a:solidFill>
                <a:latin typeface="Arial"/>
                <a:ea typeface="Arial"/>
                <a:cs typeface="Arial"/>
              </a:rPr>
              <a:t>Parallelize/scale code</a:t>
            </a:r>
            <a:endParaRPr sz="500"/>
          </a:p>
          <a:p>
            <a:pPr marL="254000" marR="0" lvl="0" indent="-215899" algn="l">
              <a:lnSpc>
                <a:spcPct val="100000"/>
              </a:lnSpc>
              <a:spcBef>
                <a:spcPts val="100"/>
              </a:spcBef>
              <a:spcAft>
                <a:spcPts val="0"/>
              </a:spcAft>
              <a:buClr>
                <a:schemeClr val="dk1"/>
              </a:buClr>
              <a:buSzPts val="1200"/>
              <a:buFont typeface="Arial"/>
              <a:buChar char="•"/>
              <a:defRPr/>
            </a:pPr>
            <a:r>
              <a:rPr lang="en-GB" sz="1200" b="0" i="0" u="none" strike="noStrike" cap="none">
                <a:solidFill>
                  <a:schemeClr val="dk1"/>
                </a:solidFill>
                <a:latin typeface="Arial"/>
                <a:ea typeface="Arial"/>
                <a:cs typeface="Arial"/>
              </a:rPr>
              <a:t>Identify and solve performance bottlenecks</a:t>
            </a:r>
            <a:endParaRPr sz="500"/>
          </a:p>
          <a:p>
            <a:pPr marL="254000" marR="0" lvl="0" indent="-215899" algn="l">
              <a:lnSpc>
                <a:spcPct val="100000"/>
              </a:lnSpc>
              <a:spcBef>
                <a:spcPts val="100"/>
              </a:spcBef>
              <a:spcAft>
                <a:spcPts val="0"/>
              </a:spcAft>
              <a:buClr>
                <a:schemeClr val="dk1"/>
              </a:buClr>
              <a:buSzPts val="1200"/>
              <a:buFont typeface="Arial"/>
              <a:buChar char="•"/>
              <a:defRPr/>
            </a:pPr>
            <a:r>
              <a:rPr lang="en-GB" sz="1200" b="0" i="0" u="none" strike="noStrike" cap="none">
                <a:solidFill>
                  <a:schemeClr val="dk1"/>
                </a:solidFill>
                <a:latin typeface="Arial"/>
                <a:ea typeface="Arial"/>
                <a:cs typeface="Arial"/>
              </a:rPr>
              <a:t>Install, port and optimize code to new HW devices</a:t>
            </a:r>
            <a:endParaRPr sz="500"/>
          </a:p>
          <a:p>
            <a:pPr marL="254000" marR="0" lvl="0" indent="-215899" algn="l">
              <a:lnSpc>
                <a:spcPct val="100000"/>
              </a:lnSpc>
              <a:spcBef>
                <a:spcPts val="100"/>
              </a:spcBef>
              <a:spcAft>
                <a:spcPts val="0"/>
              </a:spcAft>
              <a:buClr>
                <a:schemeClr val="dk1"/>
              </a:buClr>
              <a:buSzPts val="1200"/>
              <a:buFont typeface="Arial"/>
              <a:buChar char="•"/>
              <a:defRPr/>
            </a:pPr>
            <a:r>
              <a:rPr lang="en-GB" sz="1200" b="0" i="0" u="none" strike="noStrike" cap="none">
                <a:solidFill>
                  <a:schemeClr val="dk1"/>
                </a:solidFill>
                <a:latin typeface="Arial"/>
                <a:ea typeface="Arial"/>
                <a:cs typeface="Arial"/>
              </a:rPr>
              <a:t>Port code to new language / programming models</a:t>
            </a:r>
            <a:endParaRPr sz="500"/>
          </a:p>
          <a:p>
            <a:pPr marL="254000" marR="0" lvl="0" indent="-215899" algn="l">
              <a:lnSpc>
                <a:spcPct val="100000"/>
              </a:lnSpc>
              <a:spcBef>
                <a:spcPts val="100"/>
              </a:spcBef>
              <a:spcAft>
                <a:spcPts val="0"/>
              </a:spcAft>
              <a:buClr>
                <a:schemeClr val="dk1"/>
              </a:buClr>
              <a:buSzPts val="1200"/>
              <a:buFont typeface="Arial"/>
              <a:buChar char="•"/>
              <a:defRPr/>
            </a:pPr>
            <a:r>
              <a:rPr lang="en-GB" sz="1200" b="0" i="0" u="none" strike="noStrike" cap="none">
                <a:solidFill>
                  <a:schemeClr val="dk1"/>
                </a:solidFill>
                <a:latin typeface="Arial"/>
                <a:ea typeface="Arial"/>
                <a:cs typeface="Arial"/>
              </a:rPr>
              <a:t>Restructure code base</a:t>
            </a:r>
            <a:endParaRPr sz="500"/>
          </a:p>
          <a:p>
            <a:pPr marL="254000" marR="0" lvl="0" indent="-215899" algn="l">
              <a:lnSpc>
                <a:spcPct val="100000"/>
              </a:lnSpc>
              <a:spcBef>
                <a:spcPts val="100"/>
              </a:spcBef>
              <a:spcAft>
                <a:spcPts val="0"/>
              </a:spcAft>
              <a:buClr>
                <a:schemeClr val="dk1"/>
              </a:buClr>
              <a:buSzPts val="1200"/>
              <a:buFont typeface="Arial"/>
              <a:buChar char="•"/>
              <a:defRPr/>
            </a:pPr>
            <a:r>
              <a:rPr lang="en-GB" sz="1200" b="0" i="0" u="none" strike="noStrike" cap="none">
                <a:solidFill>
                  <a:schemeClr val="dk1"/>
                </a:solidFill>
                <a:latin typeface="Arial"/>
                <a:ea typeface="Arial"/>
                <a:cs typeface="Arial"/>
              </a:rPr>
              <a:t>Version control, documentation</a:t>
            </a:r>
            <a:endParaRPr sz="500"/>
          </a:p>
          <a:p>
            <a:pPr marL="254000" marR="0" lvl="0" indent="-215899" algn="l">
              <a:lnSpc>
                <a:spcPct val="100000"/>
              </a:lnSpc>
              <a:spcBef>
                <a:spcPts val="100"/>
              </a:spcBef>
              <a:spcAft>
                <a:spcPts val="0"/>
              </a:spcAft>
              <a:buClr>
                <a:schemeClr val="dk1"/>
              </a:buClr>
              <a:buSzPts val="1200"/>
              <a:buFont typeface="Arial"/>
              <a:buChar char="•"/>
              <a:defRPr/>
            </a:pPr>
            <a:r>
              <a:rPr lang="en-GB" sz="1200" b="0" i="0" u="none" strike="noStrike" cap="none">
                <a:solidFill>
                  <a:schemeClr val="dk1"/>
                </a:solidFill>
                <a:latin typeface="Arial"/>
                <a:ea typeface="Arial"/>
                <a:cs typeface="Arial"/>
              </a:rPr>
              <a:t>Design / implement new algorithms</a:t>
            </a:r>
            <a:endParaRPr sz="500"/>
          </a:p>
          <a:p>
            <a:pPr marL="254000" marR="0" lvl="0" indent="-215899" algn="l">
              <a:lnSpc>
                <a:spcPct val="100000"/>
              </a:lnSpc>
              <a:spcBef>
                <a:spcPts val="100"/>
              </a:spcBef>
              <a:spcAft>
                <a:spcPts val="0"/>
              </a:spcAft>
              <a:buClr>
                <a:schemeClr val="dk1"/>
              </a:buClr>
              <a:buSzPts val="1200"/>
              <a:buFont typeface="Arial"/>
              <a:buChar char="•"/>
              <a:defRPr/>
            </a:pPr>
            <a:r>
              <a:rPr lang="en-GB" sz="1200" b="0" i="0" u="none" strike="noStrike" cap="none">
                <a:solidFill>
                  <a:schemeClr val="dk1"/>
                </a:solidFill>
                <a:latin typeface="Arial"/>
                <a:ea typeface="Arial"/>
                <a:cs typeface="Arial"/>
              </a:rPr>
              <a:t>Design / implement libraries</a:t>
            </a:r>
            <a:endParaRPr sz="500"/>
          </a:p>
          <a:p>
            <a:pPr marL="254000" marR="0" lvl="0" indent="-215899" algn="l">
              <a:lnSpc>
                <a:spcPct val="100000"/>
              </a:lnSpc>
              <a:spcBef>
                <a:spcPts val="100"/>
              </a:spcBef>
              <a:spcAft>
                <a:spcPts val="0"/>
              </a:spcAft>
              <a:buClr>
                <a:schemeClr val="dk1"/>
              </a:buClr>
              <a:buSzPts val="1200"/>
              <a:buFont typeface="Arial"/>
              <a:buChar char="•"/>
              <a:defRPr/>
            </a:pPr>
            <a:r>
              <a:rPr lang="en-GB" sz="1200" b="0" i="0" u="none" strike="noStrike" cap="none">
                <a:solidFill>
                  <a:schemeClr val="dk1"/>
                </a:solidFill>
                <a:latin typeface="Arial"/>
                <a:ea typeface="Arial"/>
                <a:cs typeface="Arial"/>
              </a:rPr>
              <a:t>Support code developers in porting</a:t>
            </a:r>
            <a:endParaRPr sz="500"/>
          </a:p>
          <a:p>
            <a:pPr marL="254000" marR="0" lvl="0" indent="-215899" algn="l">
              <a:lnSpc>
                <a:spcPct val="100000"/>
              </a:lnSpc>
              <a:spcBef>
                <a:spcPts val="100"/>
              </a:spcBef>
              <a:spcAft>
                <a:spcPts val="0"/>
              </a:spcAft>
              <a:buClr>
                <a:schemeClr val="dk1"/>
              </a:buClr>
              <a:buSzPts val="1200"/>
              <a:buFont typeface="Arial"/>
              <a:buChar char="•"/>
              <a:defRPr/>
            </a:pPr>
            <a:r>
              <a:rPr lang="en-GB" sz="1200" b="0" i="0" u="none" strike="noStrike" cap="none">
                <a:solidFill>
                  <a:schemeClr val="dk1"/>
                </a:solidFill>
                <a:latin typeface="Arial"/>
                <a:ea typeface="Arial"/>
                <a:cs typeface="Arial"/>
              </a:rPr>
              <a:t>Co-design (provide / apply)</a:t>
            </a:r>
            <a:endParaRPr sz="500"/>
          </a:p>
        </p:txBody>
      </p:sp>
      <p:pic>
        <p:nvPicPr>
          <p:cNvPr id="200" name="Google Shape;200;p36"/>
          <p:cNvPicPr/>
          <p:nvPr/>
        </p:nvPicPr>
        <p:blipFill>
          <a:blip r:embed="rId3">
            <a:alphaModFix/>
          </a:blip>
          <a:stretch/>
        </p:blipFill>
        <p:spPr bwMode="auto">
          <a:xfrm>
            <a:off x="394209" y="1095750"/>
            <a:ext cx="6623056" cy="3404811"/>
          </a:xfrm>
          <a:prstGeom prst="rect">
            <a:avLst/>
          </a:prstGeom>
          <a:noFill/>
          <a:ln>
            <a:noFill/>
          </a:ln>
        </p:spPr>
      </p:pic>
      <p:sp>
        <p:nvSpPr>
          <p:cNvPr id="201" name="Google Shape;201;p36"/>
          <p:cNvSpPr txBox="1"/>
          <p:nvPr/>
        </p:nvSpPr>
        <p:spPr bwMode="auto">
          <a:xfrm>
            <a:off x="453118" y="4011009"/>
            <a:ext cx="2185988" cy="553986"/>
          </a:xfrm>
          <a:prstGeom prst="rect">
            <a:avLst/>
          </a:prstGeom>
          <a:noFill/>
          <a:ln>
            <a:noFill/>
          </a:ln>
        </p:spPr>
        <p:txBody>
          <a:bodyPr spcFirstLastPara="1" wrap="square" lIns="34275" tIns="34275" rIns="34275" bIns="34275" anchor="t" anchorCtr="0">
            <a:spAutoFit/>
          </a:bodyPr>
          <a:lstStyle/>
          <a:p>
            <a:pPr marL="0" marR="0" lvl="0" indent="0" algn="ctr">
              <a:lnSpc>
                <a:spcPct val="100000"/>
              </a:lnSpc>
              <a:spcBef>
                <a:spcPts val="0"/>
              </a:spcBef>
              <a:spcAft>
                <a:spcPts val="0"/>
              </a:spcAft>
              <a:buClr>
                <a:srgbClr val="002060"/>
              </a:buClr>
              <a:buSzPts val="1100"/>
              <a:buFont typeface="Calibri"/>
              <a:buNone/>
              <a:defRPr/>
            </a:pPr>
            <a:r>
              <a:rPr lang="en-GB" sz="1100" b="0" i="1" u="none" strike="noStrike" cap="none">
                <a:solidFill>
                  <a:srgbClr val="002060"/>
                </a:solidFill>
                <a:latin typeface="Calibri"/>
                <a:ea typeface="Calibri"/>
                <a:cs typeface="Calibri"/>
              </a:rPr>
              <a:t>One domain / scientific question</a:t>
            </a:r>
            <a:endParaRPr sz="1100" b="0" i="1" u="none" strike="noStrike" cap="none">
              <a:solidFill>
                <a:srgbClr val="002060"/>
              </a:solidFill>
              <a:latin typeface="Calibri"/>
              <a:ea typeface="Calibri"/>
              <a:cs typeface="Calibri"/>
            </a:endParaRPr>
          </a:p>
          <a:p>
            <a:pPr marL="0" marR="0" lvl="0" indent="0" algn="ctr">
              <a:lnSpc>
                <a:spcPct val="100000"/>
              </a:lnSpc>
              <a:spcBef>
                <a:spcPts val="0"/>
              </a:spcBef>
              <a:spcAft>
                <a:spcPts val="0"/>
              </a:spcAft>
              <a:buClr>
                <a:srgbClr val="002060"/>
              </a:buClr>
              <a:buSzPts val="1100"/>
              <a:buFont typeface="Calibri"/>
              <a:buNone/>
              <a:defRPr/>
            </a:pPr>
            <a:r>
              <a:rPr lang="en-GB" sz="1100" b="0" i="1" u="none" strike="noStrike" cap="none">
                <a:solidFill>
                  <a:srgbClr val="002060"/>
                </a:solidFill>
                <a:latin typeface="Calibri"/>
                <a:ea typeface="Calibri"/>
                <a:cs typeface="Calibri"/>
              </a:rPr>
              <a:t>(*) Physics, Chemistry, Biology, etc…</a:t>
            </a:r>
            <a:endParaRPr sz="1100" b="0" i="1" u="none" strike="noStrike" cap="none">
              <a:solidFill>
                <a:srgbClr val="002060"/>
              </a:solidFill>
              <a:latin typeface="Calibri"/>
              <a:ea typeface="Calibri"/>
              <a:cs typeface="Calibri"/>
            </a:endParaRPr>
          </a:p>
          <a:p>
            <a:pPr marL="0" marR="0" lvl="0" indent="0" algn="ctr">
              <a:lnSpc>
                <a:spcPct val="100000"/>
              </a:lnSpc>
              <a:spcBef>
                <a:spcPts val="0"/>
              </a:spcBef>
              <a:spcAft>
                <a:spcPts val="0"/>
              </a:spcAft>
              <a:buClr>
                <a:srgbClr val="002060"/>
              </a:buClr>
              <a:buSzPts val="1100"/>
              <a:buFont typeface="Calibri"/>
              <a:buNone/>
              <a:defRPr/>
            </a:pPr>
            <a:r>
              <a:rPr lang="en-GB" sz="1100" b="0" i="1" u="none" strike="noStrike" cap="none">
                <a:solidFill>
                  <a:srgbClr val="002060"/>
                </a:solidFill>
                <a:latin typeface="Calibri"/>
                <a:ea typeface="Calibri"/>
                <a:cs typeface="Calibri"/>
              </a:rPr>
              <a:t>with “n” typically 3-6 codes</a:t>
            </a:r>
            <a:endParaRPr sz="1100" b="0" i="1" u="none" strike="noStrike" cap="none">
              <a:solidFill>
                <a:srgbClr val="002060"/>
              </a:solidFill>
              <a:latin typeface="Calibri"/>
              <a:ea typeface="Calibri"/>
              <a:cs typeface="Calibri"/>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206" name="Google Shape;206;p37"/>
          <p:cNvSpPr txBox="1">
            <a:spLocks noGrp="1"/>
          </p:cNvSpPr>
          <p:nvPr>
            <p:ph type="title"/>
          </p:nvPr>
        </p:nvSpPr>
        <p:spPr bwMode="auto">
          <a:xfrm>
            <a:off x="628650" y="273844"/>
            <a:ext cx="7886700" cy="994172"/>
          </a:xfrm>
          <a:prstGeom prst="rect">
            <a:avLst/>
          </a:prstGeom>
          <a:noFill/>
          <a:ln>
            <a:noFill/>
          </a:ln>
        </p:spPr>
        <p:txBody>
          <a:bodyPr spcFirstLastPara="1" wrap="square" lIns="34275" tIns="17150" rIns="34275" bIns="17150" anchor="ctr" anchorCtr="0">
            <a:normAutofit/>
          </a:bodyPr>
          <a:lstStyle/>
          <a:p>
            <a:pPr marL="0" lvl="0" indent="0" algn="l">
              <a:lnSpc>
                <a:spcPct val="90000"/>
              </a:lnSpc>
              <a:spcBef>
                <a:spcPts val="0"/>
              </a:spcBef>
              <a:spcAft>
                <a:spcPts val="0"/>
              </a:spcAft>
              <a:buClr>
                <a:schemeClr val="dk1"/>
              </a:buClr>
              <a:buSzPts val="3600"/>
              <a:buFont typeface="Play"/>
              <a:buNone/>
              <a:defRPr/>
            </a:pPr>
            <a:r>
              <a:rPr lang="en-GB"/>
              <a:t>A CoE currently is asked to cover all</a:t>
            </a:r>
            <a:endParaRPr/>
          </a:p>
        </p:txBody>
      </p:sp>
      <p:sp>
        <p:nvSpPr>
          <p:cNvPr id="207" name="Google Shape;207;p37"/>
          <p:cNvSpPr txBox="1"/>
          <p:nvPr/>
        </p:nvSpPr>
        <p:spPr bwMode="auto">
          <a:xfrm>
            <a:off x="5064023" y="1621598"/>
            <a:ext cx="3906485" cy="3453254"/>
          </a:xfrm>
          <a:prstGeom prst="rect">
            <a:avLst/>
          </a:prstGeom>
          <a:noFill/>
          <a:ln>
            <a:noFill/>
          </a:ln>
        </p:spPr>
        <p:txBody>
          <a:bodyPr spcFirstLastPara="1" wrap="square" lIns="34275" tIns="17150" rIns="34275" bIns="17150" anchor="t" anchorCtr="0">
            <a:noAutofit/>
          </a:bodyPr>
          <a:lstStyle/>
          <a:p>
            <a:pPr marL="254000" marR="0" lvl="0" indent="-215899" algn="l">
              <a:lnSpc>
                <a:spcPct val="100000"/>
              </a:lnSpc>
              <a:spcBef>
                <a:spcPts val="100"/>
              </a:spcBef>
              <a:spcAft>
                <a:spcPts val="0"/>
              </a:spcAft>
              <a:buClr>
                <a:schemeClr val="dk1"/>
              </a:buClr>
              <a:buSzPts val="1200"/>
              <a:buFont typeface="Arial"/>
              <a:buChar char="•"/>
              <a:defRPr/>
            </a:pPr>
            <a:r>
              <a:rPr lang="en-GB" sz="1200" b="0" i="0" u="none" strike="noStrike" cap="none">
                <a:solidFill>
                  <a:schemeClr val="dk1"/>
                </a:solidFill>
                <a:latin typeface="Arial"/>
                <a:ea typeface="Arial"/>
                <a:cs typeface="Arial"/>
              </a:rPr>
              <a:t>Publish new scientific results</a:t>
            </a:r>
            <a:endParaRPr sz="500"/>
          </a:p>
          <a:p>
            <a:pPr marL="254000" marR="0" lvl="0" indent="-215899" algn="l">
              <a:lnSpc>
                <a:spcPct val="100000"/>
              </a:lnSpc>
              <a:spcBef>
                <a:spcPts val="100"/>
              </a:spcBef>
              <a:spcAft>
                <a:spcPts val="0"/>
              </a:spcAft>
              <a:buClr>
                <a:schemeClr val="dk1"/>
              </a:buClr>
              <a:buSzPts val="1200"/>
              <a:buFont typeface="Arial"/>
              <a:buChar char="•"/>
              <a:defRPr/>
            </a:pPr>
            <a:r>
              <a:rPr lang="en-GB" sz="1200" b="0" i="0" u="none" strike="noStrike" cap="none">
                <a:solidFill>
                  <a:schemeClr val="dk1"/>
                </a:solidFill>
                <a:latin typeface="Arial"/>
                <a:ea typeface="Arial"/>
                <a:cs typeface="Arial"/>
              </a:rPr>
              <a:t>Training &amp; community building</a:t>
            </a:r>
            <a:endParaRPr sz="500"/>
          </a:p>
          <a:p>
            <a:pPr marL="254000" marR="0" lvl="0" indent="-215899" algn="l">
              <a:lnSpc>
                <a:spcPct val="100000"/>
              </a:lnSpc>
              <a:spcBef>
                <a:spcPts val="100"/>
              </a:spcBef>
              <a:spcAft>
                <a:spcPts val="0"/>
              </a:spcAft>
              <a:buClr>
                <a:schemeClr val="dk1"/>
              </a:buClr>
              <a:buSzPts val="1200"/>
              <a:buFont typeface="Arial"/>
              <a:buChar char="•"/>
              <a:defRPr/>
            </a:pPr>
            <a:r>
              <a:rPr lang="en-GB" sz="1200" b="0" i="0" u="none" strike="noStrike" cap="none">
                <a:solidFill>
                  <a:schemeClr val="dk1"/>
                </a:solidFill>
                <a:latin typeface="Arial"/>
                <a:ea typeface="Arial"/>
                <a:cs typeface="Arial"/>
              </a:rPr>
              <a:t>Use codes “as-it -is”, change just config.</a:t>
            </a:r>
            <a:endParaRPr sz="500"/>
          </a:p>
          <a:p>
            <a:pPr marL="254000" marR="0" lvl="0" indent="-215899" algn="l">
              <a:lnSpc>
                <a:spcPct val="100000"/>
              </a:lnSpc>
              <a:spcBef>
                <a:spcPts val="100"/>
              </a:spcBef>
              <a:spcAft>
                <a:spcPts val="0"/>
              </a:spcAft>
              <a:buClr>
                <a:schemeClr val="dk1"/>
              </a:buClr>
              <a:buSzPts val="1200"/>
              <a:buFont typeface="Arial"/>
              <a:buChar char="•"/>
              <a:defRPr/>
            </a:pPr>
            <a:r>
              <a:rPr lang="en-GB" sz="1200" b="0" i="0" u="none" strike="noStrike" cap="none">
                <a:solidFill>
                  <a:schemeClr val="dk1"/>
                </a:solidFill>
                <a:latin typeface="Arial"/>
                <a:ea typeface="Arial"/>
                <a:cs typeface="Arial"/>
              </a:rPr>
              <a:t>Validate the outcome of simulations</a:t>
            </a:r>
            <a:endParaRPr sz="500"/>
          </a:p>
          <a:p>
            <a:pPr marL="254000" marR="0" lvl="0" indent="-215899" algn="l">
              <a:lnSpc>
                <a:spcPct val="100000"/>
              </a:lnSpc>
              <a:spcBef>
                <a:spcPts val="100"/>
              </a:spcBef>
              <a:spcAft>
                <a:spcPts val="0"/>
              </a:spcAft>
              <a:buClr>
                <a:schemeClr val="dk1"/>
              </a:buClr>
              <a:buSzPts val="1200"/>
              <a:buFont typeface="Arial"/>
              <a:buChar char="•"/>
              <a:defRPr/>
            </a:pPr>
            <a:r>
              <a:rPr lang="en-GB" sz="1200" b="0" i="0" u="none" strike="noStrike" cap="none">
                <a:solidFill>
                  <a:schemeClr val="dk1"/>
                </a:solidFill>
                <a:latin typeface="Arial"/>
                <a:ea typeface="Arial"/>
                <a:cs typeface="Arial"/>
              </a:rPr>
              <a:t>Define new Physics* to be added to the codes</a:t>
            </a:r>
            <a:endParaRPr sz="500"/>
          </a:p>
          <a:p>
            <a:pPr marL="254000" marR="0" lvl="0" indent="-215899" algn="l">
              <a:lnSpc>
                <a:spcPct val="100000"/>
              </a:lnSpc>
              <a:spcBef>
                <a:spcPts val="100"/>
              </a:spcBef>
              <a:spcAft>
                <a:spcPts val="0"/>
              </a:spcAft>
              <a:buClr>
                <a:schemeClr val="dk1"/>
              </a:buClr>
              <a:buSzPts val="1200"/>
              <a:buFont typeface="Arial"/>
              <a:buChar char="•"/>
              <a:defRPr/>
            </a:pPr>
            <a:r>
              <a:rPr lang="en-GB" sz="1200" b="0" i="0" u="none" strike="noStrike" cap="none">
                <a:solidFill>
                  <a:schemeClr val="dk1"/>
                </a:solidFill>
                <a:latin typeface="Arial"/>
                <a:ea typeface="Arial"/>
                <a:cs typeface="Arial"/>
              </a:rPr>
              <a:t>Implement Physics codes</a:t>
            </a:r>
            <a:endParaRPr sz="500"/>
          </a:p>
          <a:p>
            <a:pPr marL="254000" marR="0" lvl="0" indent="-215899" algn="l">
              <a:lnSpc>
                <a:spcPct val="100000"/>
              </a:lnSpc>
              <a:spcBef>
                <a:spcPts val="100"/>
              </a:spcBef>
              <a:spcAft>
                <a:spcPts val="0"/>
              </a:spcAft>
              <a:buClr>
                <a:schemeClr val="dk1"/>
              </a:buClr>
              <a:buSzPts val="1200"/>
              <a:buFont typeface="Arial"/>
              <a:buChar char="•"/>
              <a:defRPr/>
            </a:pPr>
            <a:r>
              <a:rPr lang="en-GB" sz="1200" b="0" i="0" u="none" strike="noStrike" cap="none">
                <a:solidFill>
                  <a:schemeClr val="dk1"/>
                </a:solidFill>
                <a:latin typeface="Arial"/>
                <a:ea typeface="Arial"/>
                <a:cs typeface="Arial"/>
              </a:rPr>
              <a:t>Parallelize/scale code</a:t>
            </a:r>
            <a:endParaRPr sz="500"/>
          </a:p>
          <a:p>
            <a:pPr marL="254000" marR="0" lvl="0" indent="-215899" algn="l">
              <a:lnSpc>
                <a:spcPct val="100000"/>
              </a:lnSpc>
              <a:spcBef>
                <a:spcPts val="100"/>
              </a:spcBef>
              <a:spcAft>
                <a:spcPts val="0"/>
              </a:spcAft>
              <a:buClr>
                <a:schemeClr val="dk1"/>
              </a:buClr>
              <a:buSzPts val="1200"/>
              <a:buFont typeface="Arial"/>
              <a:buChar char="•"/>
              <a:defRPr/>
            </a:pPr>
            <a:r>
              <a:rPr lang="en-GB" sz="1200" b="0" i="0" u="none" strike="noStrike" cap="none">
                <a:solidFill>
                  <a:schemeClr val="dk1"/>
                </a:solidFill>
                <a:latin typeface="Arial"/>
                <a:ea typeface="Arial"/>
                <a:cs typeface="Arial"/>
              </a:rPr>
              <a:t>Identify and solve performance bottlenecks</a:t>
            </a:r>
            <a:endParaRPr sz="500"/>
          </a:p>
          <a:p>
            <a:pPr marL="254000" marR="0" lvl="0" indent="-215899" algn="l">
              <a:lnSpc>
                <a:spcPct val="100000"/>
              </a:lnSpc>
              <a:spcBef>
                <a:spcPts val="100"/>
              </a:spcBef>
              <a:spcAft>
                <a:spcPts val="0"/>
              </a:spcAft>
              <a:buClr>
                <a:schemeClr val="dk1"/>
              </a:buClr>
              <a:buSzPts val="1200"/>
              <a:buFont typeface="Arial"/>
              <a:buChar char="•"/>
              <a:defRPr/>
            </a:pPr>
            <a:r>
              <a:rPr lang="en-GB" sz="1200" b="0" i="0" u="none" strike="noStrike" cap="none">
                <a:solidFill>
                  <a:schemeClr val="dk1"/>
                </a:solidFill>
                <a:latin typeface="Arial"/>
                <a:ea typeface="Arial"/>
                <a:cs typeface="Arial"/>
              </a:rPr>
              <a:t>Install, port and optimize code to new HW devices</a:t>
            </a:r>
            <a:endParaRPr sz="500"/>
          </a:p>
          <a:p>
            <a:pPr marL="254000" marR="0" lvl="0" indent="-215899" algn="l">
              <a:lnSpc>
                <a:spcPct val="100000"/>
              </a:lnSpc>
              <a:spcBef>
                <a:spcPts val="100"/>
              </a:spcBef>
              <a:spcAft>
                <a:spcPts val="0"/>
              </a:spcAft>
              <a:buClr>
                <a:schemeClr val="dk1"/>
              </a:buClr>
              <a:buSzPts val="1200"/>
              <a:buFont typeface="Arial"/>
              <a:buChar char="•"/>
              <a:defRPr/>
            </a:pPr>
            <a:r>
              <a:rPr lang="en-GB" sz="1200" b="0" i="0" u="none" strike="noStrike" cap="none">
                <a:solidFill>
                  <a:schemeClr val="dk1"/>
                </a:solidFill>
                <a:latin typeface="Arial"/>
                <a:ea typeface="Arial"/>
                <a:cs typeface="Arial"/>
              </a:rPr>
              <a:t>Port code to new language / programming models</a:t>
            </a:r>
            <a:endParaRPr sz="500"/>
          </a:p>
          <a:p>
            <a:pPr marL="254000" marR="0" lvl="0" indent="-215899" algn="l">
              <a:lnSpc>
                <a:spcPct val="100000"/>
              </a:lnSpc>
              <a:spcBef>
                <a:spcPts val="100"/>
              </a:spcBef>
              <a:spcAft>
                <a:spcPts val="0"/>
              </a:spcAft>
              <a:buClr>
                <a:schemeClr val="dk1"/>
              </a:buClr>
              <a:buSzPts val="1200"/>
              <a:buFont typeface="Arial"/>
              <a:buChar char="•"/>
              <a:defRPr/>
            </a:pPr>
            <a:r>
              <a:rPr lang="en-GB" sz="1200" b="0" i="0" u="none" strike="noStrike" cap="none">
                <a:solidFill>
                  <a:schemeClr val="dk1"/>
                </a:solidFill>
                <a:latin typeface="Arial"/>
                <a:ea typeface="Arial"/>
                <a:cs typeface="Arial"/>
              </a:rPr>
              <a:t>Restructure code base</a:t>
            </a:r>
            <a:endParaRPr sz="500"/>
          </a:p>
          <a:p>
            <a:pPr marL="254000" marR="0" lvl="0" indent="-215899" algn="l">
              <a:lnSpc>
                <a:spcPct val="100000"/>
              </a:lnSpc>
              <a:spcBef>
                <a:spcPts val="100"/>
              </a:spcBef>
              <a:spcAft>
                <a:spcPts val="0"/>
              </a:spcAft>
              <a:buClr>
                <a:schemeClr val="dk1"/>
              </a:buClr>
              <a:buSzPts val="1200"/>
              <a:buFont typeface="Arial"/>
              <a:buChar char="•"/>
              <a:defRPr/>
            </a:pPr>
            <a:r>
              <a:rPr lang="en-GB" sz="1200" b="0" i="0" u="none" strike="noStrike" cap="none">
                <a:solidFill>
                  <a:schemeClr val="dk1"/>
                </a:solidFill>
                <a:latin typeface="Arial"/>
                <a:ea typeface="Arial"/>
                <a:cs typeface="Arial"/>
              </a:rPr>
              <a:t>Version control, documentation</a:t>
            </a:r>
            <a:endParaRPr sz="500"/>
          </a:p>
          <a:p>
            <a:pPr marL="254000" marR="0" lvl="0" indent="-215899" algn="l">
              <a:lnSpc>
                <a:spcPct val="100000"/>
              </a:lnSpc>
              <a:spcBef>
                <a:spcPts val="100"/>
              </a:spcBef>
              <a:spcAft>
                <a:spcPts val="0"/>
              </a:spcAft>
              <a:buClr>
                <a:schemeClr val="dk1"/>
              </a:buClr>
              <a:buSzPts val="1200"/>
              <a:buFont typeface="Arial"/>
              <a:buChar char="•"/>
              <a:defRPr/>
            </a:pPr>
            <a:r>
              <a:rPr lang="en-GB" sz="1200" b="0" i="0" u="none" strike="noStrike" cap="none">
                <a:solidFill>
                  <a:schemeClr val="dk1"/>
                </a:solidFill>
                <a:latin typeface="Arial"/>
                <a:ea typeface="Arial"/>
                <a:cs typeface="Arial"/>
              </a:rPr>
              <a:t>Design / implement new algorithms</a:t>
            </a:r>
            <a:endParaRPr sz="500"/>
          </a:p>
          <a:p>
            <a:pPr marL="254000" marR="0" lvl="0" indent="-215899" algn="l">
              <a:lnSpc>
                <a:spcPct val="100000"/>
              </a:lnSpc>
              <a:spcBef>
                <a:spcPts val="100"/>
              </a:spcBef>
              <a:spcAft>
                <a:spcPts val="0"/>
              </a:spcAft>
              <a:buClr>
                <a:schemeClr val="dk1"/>
              </a:buClr>
              <a:buSzPts val="1200"/>
              <a:buFont typeface="Arial"/>
              <a:buChar char="•"/>
              <a:defRPr/>
            </a:pPr>
            <a:r>
              <a:rPr lang="en-GB" sz="1200" b="0" i="0" u="none" strike="noStrike" cap="none">
                <a:solidFill>
                  <a:schemeClr val="dk1"/>
                </a:solidFill>
                <a:latin typeface="Arial"/>
                <a:ea typeface="Arial"/>
                <a:cs typeface="Arial"/>
              </a:rPr>
              <a:t>Design / implement libraries</a:t>
            </a:r>
            <a:endParaRPr sz="500"/>
          </a:p>
          <a:p>
            <a:pPr marL="254000" marR="0" lvl="0" indent="-215899" algn="l">
              <a:lnSpc>
                <a:spcPct val="100000"/>
              </a:lnSpc>
              <a:spcBef>
                <a:spcPts val="100"/>
              </a:spcBef>
              <a:spcAft>
                <a:spcPts val="0"/>
              </a:spcAft>
              <a:buClr>
                <a:schemeClr val="dk1"/>
              </a:buClr>
              <a:buSzPts val="1200"/>
              <a:buFont typeface="Arial"/>
              <a:buChar char="•"/>
              <a:defRPr/>
            </a:pPr>
            <a:r>
              <a:rPr lang="en-GB" sz="1200" b="0" i="0" u="none" strike="noStrike" cap="none">
                <a:solidFill>
                  <a:schemeClr val="dk1"/>
                </a:solidFill>
                <a:latin typeface="Arial"/>
                <a:ea typeface="Arial"/>
                <a:cs typeface="Arial"/>
              </a:rPr>
              <a:t>Support code developers in porting</a:t>
            </a:r>
            <a:endParaRPr sz="500"/>
          </a:p>
          <a:p>
            <a:pPr marL="254000" marR="0" lvl="0" indent="-215899" algn="l">
              <a:lnSpc>
                <a:spcPct val="100000"/>
              </a:lnSpc>
              <a:spcBef>
                <a:spcPts val="100"/>
              </a:spcBef>
              <a:spcAft>
                <a:spcPts val="0"/>
              </a:spcAft>
              <a:buClr>
                <a:schemeClr val="dk1"/>
              </a:buClr>
              <a:buSzPts val="1200"/>
              <a:buFont typeface="Arial"/>
              <a:buChar char="•"/>
              <a:defRPr/>
            </a:pPr>
            <a:r>
              <a:rPr lang="en-GB" sz="1200" b="0" i="0" u="none" strike="noStrike" cap="none">
                <a:solidFill>
                  <a:schemeClr val="dk1"/>
                </a:solidFill>
                <a:latin typeface="Arial"/>
                <a:ea typeface="Arial"/>
                <a:cs typeface="Arial"/>
              </a:rPr>
              <a:t>Co-design (provide / apply)</a:t>
            </a:r>
            <a:endParaRPr sz="500"/>
          </a:p>
        </p:txBody>
      </p:sp>
      <p:pic>
        <p:nvPicPr>
          <p:cNvPr id="208" name="Google Shape;208;p37"/>
          <p:cNvPicPr/>
          <p:nvPr/>
        </p:nvPicPr>
        <p:blipFill>
          <a:blip r:embed="rId3">
            <a:alphaModFix/>
          </a:blip>
          <a:stretch/>
        </p:blipFill>
        <p:spPr bwMode="auto">
          <a:xfrm>
            <a:off x="394209" y="1195763"/>
            <a:ext cx="6623056" cy="3404811"/>
          </a:xfrm>
          <a:prstGeom prst="rect">
            <a:avLst/>
          </a:prstGeom>
          <a:noFill/>
          <a:ln>
            <a:noFill/>
          </a:ln>
        </p:spPr>
      </p:pic>
      <p:sp>
        <p:nvSpPr>
          <p:cNvPr id="209" name="Google Shape;209;p37"/>
          <p:cNvSpPr txBox="1"/>
          <p:nvPr/>
        </p:nvSpPr>
        <p:spPr bwMode="auto">
          <a:xfrm>
            <a:off x="453118" y="4111022"/>
            <a:ext cx="2185988" cy="553986"/>
          </a:xfrm>
          <a:prstGeom prst="rect">
            <a:avLst/>
          </a:prstGeom>
          <a:noFill/>
          <a:ln>
            <a:noFill/>
          </a:ln>
        </p:spPr>
        <p:txBody>
          <a:bodyPr spcFirstLastPara="1" wrap="square" lIns="34275" tIns="34275" rIns="34275" bIns="34275" anchor="t" anchorCtr="0">
            <a:spAutoFit/>
          </a:bodyPr>
          <a:lstStyle/>
          <a:p>
            <a:pPr marL="0" marR="0" lvl="0" indent="0" algn="ctr">
              <a:lnSpc>
                <a:spcPct val="100000"/>
              </a:lnSpc>
              <a:spcBef>
                <a:spcPts val="0"/>
              </a:spcBef>
              <a:spcAft>
                <a:spcPts val="0"/>
              </a:spcAft>
              <a:buClr>
                <a:srgbClr val="002060"/>
              </a:buClr>
              <a:buSzPts val="1100"/>
              <a:buFont typeface="Calibri"/>
              <a:buNone/>
              <a:defRPr/>
            </a:pPr>
            <a:r>
              <a:rPr lang="en-GB" sz="1100" b="0" i="1" u="none" strike="noStrike" cap="none">
                <a:solidFill>
                  <a:srgbClr val="002060"/>
                </a:solidFill>
                <a:latin typeface="Calibri"/>
                <a:ea typeface="Calibri"/>
                <a:cs typeface="Calibri"/>
              </a:rPr>
              <a:t>One domain / scientific question</a:t>
            </a:r>
            <a:endParaRPr sz="1100" b="0" i="1" u="none" strike="noStrike" cap="none">
              <a:solidFill>
                <a:srgbClr val="002060"/>
              </a:solidFill>
              <a:latin typeface="Calibri"/>
              <a:ea typeface="Calibri"/>
              <a:cs typeface="Calibri"/>
            </a:endParaRPr>
          </a:p>
          <a:p>
            <a:pPr marL="0" marR="0" lvl="0" indent="0" algn="ctr">
              <a:lnSpc>
                <a:spcPct val="100000"/>
              </a:lnSpc>
              <a:spcBef>
                <a:spcPts val="0"/>
              </a:spcBef>
              <a:spcAft>
                <a:spcPts val="0"/>
              </a:spcAft>
              <a:buClr>
                <a:srgbClr val="002060"/>
              </a:buClr>
              <a:buSzPts val="1100"/>
              <a:buFont typeface="Calibri"/>
              <a:buNone/>
              <a:defRPr/>
            </a:pPr>
            <a:r>
              <a:rPr lang="en-GB" sz="1100" b="0" i="1" u="none" strike="noStrike" cap="none">
                <a:solidFill>
                  <a:srgbClr val="002060"/>
                </a:solidFill>
                <a:latin typeface="Calibri"/>
                <a:ea typeface="Calibri"/>
                <a:cs typeface="Calibri"/>
              </a:rPr>
              <a:t>(*) Physics, Chemistry, Biology, etc…</a:t>
            </a:r>
            <a:endParaRPr sz="1100" b="0" i="1" u="none" strike="noStrike" cap="none">
              <a:solidFill>
                <a:srgbClr val="002060"/>
              </a:solidFill>
              <a:latin typeface="Calibri"/>
              <a:ea typeface="Calibri"/>
              <a:cs typeface="Calibri"/>
            </a:endParaRPr>
          </a:p>
          <a:p>
            <a:pPr marL="0" marR="0" lvl="0" indent="0" algn="ctr">
              <a:lnSpc>
                <a:spcPct val="100000"/>
              </a:lnSpc>
              <a:spcBef>
                <a:spcPts val="0"/>
              </a:spcBef>
              <a:spcAft>
                <a:spcPts val="0"/>
              </a:spcAft>
              <a:buClr>
                <a:srgbClr val="002060"/>
              </a:buClr>
              <a:buSzPts val="1100"/>
              <a:buFont typeface="Calibri"/>
              <a:buNone/>
              <a:defRPr/>
            </a:pPr>
            <a:r>
              <a:rPr lang="en-GB" sz="1100" b="0" i="1" u="none" strike="noStrike" cap="none">
                <a:solidFill>
                  <a:srgbClr val="002060"/>
                </a:solidFill>
                <a:latin typeface="Calibri"/>
                <a:ea typeface="Calibri"/>
                <a:cs typeface="Calibri"/>
              </a:rPr>
              <a:t>with “n” typically 3-6 codes</a:t>
            </a:r>
            <a:endParaRPr sz="1100" b="0" i="1" u="none" strike="noStrike" cap="none">
              <a:solidFill>
                <a:srgbClr val="002060"/>
              </a:solidFill>
              <a:latin typeface="Calibri"/>
              <a:ea typeface="Calibri"/>
              <a:cs typeface="Calibri"/>
            </a:endParaRPr>
          </a:p>
        </p:txBody>
      </p:sp>
      <p:sp>
        <p:nvSpPr>
          <p:cNvPr id="210" name="Google Shape;210;p37"/>
          <p:cNvSpPr/>
          <p:nvPr/>
        </p:nvSpPr>
        <p:spPr bwMode="auto">
          <a:xfrm>
            <a:off x="276525" y="1593000"/>
            <a:ext cx="1599000" cy="2313600"/>
          </a:xfrm>
          <a:prstGeom prst="rect">
            <a:avLst/>
          </a:prstGeom>
          <a:noFill/>
          <a:ln w="76200" cap="flat" cmpd="sng">
            <a:solidFill>
              <a:srgbClr val="F1C232"/>
            </a:solidFill>
            <a:prstDash val="solid"/>
            <a:round/>
            <a:headEnd type="none" w="sm" len="sm"/>
            <a:tailEnd type="none" w="sm" len="sm"/>
          </a:ln>
        </p:spPr>
        <p:txBody>
          <a:bodyPr spcFirstLastPara="1" wrap="square" lIns="68575" tIns="68575" rIns="68575" bIns="68575" anchor="ctr" anchorCtr="0">
            <a:noAutofit/>
          </a:bodyPr>
          <a:lstStyle/>
          <a:p>
            <a:pPr marL="0" marR="0" lvl="0" indent="0" algn="ctr">
              <a:lnSpc>
                <a:spcPct val="100000"/>
              </a:lnSpc>
              <a:spcBef>
                <a:spcPts val="0"/>
              </a:spcBef>
              <a:spcAft>
                <a:spcPts val="0"/>
              </a:spcAft>
              <a:buClr>
                <a:srgbClr val="1C28CB"/>
              </a:buClr>
              <a:buSzPts val="4800"/>
              <a:buFont typeface="Arial"/>
              <a:buNone/>
              <a:defRPr/>
            </a:pPr>
            <a:endParaRPr sz="4800" b="0" i="0" u="none" strike="noStrike" cap="none">
              <a:solidFill>
                <a:schemeClr val="dk1"/>
              </a:solidFill>
              <a:latin typeface="Calibri"/>
              <a:ea typeface="Calibri"/>
              <a:cs typeface="Calibri"/>
            </a:endParaRPr>
          </a:p>
        </p:txBody>
      </p:sp>
      <p:sp>
        <p:nvSpPr>
          <p:cNvPr id="211" name="Google Shape;211;p37"/>
          <p:cNvSpPr/>
          <p:nvPr/>
        </p:nvSpPr>
        <p:spPr bwMode="auto">
          <a:xfrm>
            <a:off x="3011100" y="1561450"/>
            <a:ext cx="1857000" cy="3073800"/>
          </a:xfrm>
          <a:prstGeom prst="rect">
            <a:avLst/>
          </a:prstGeom>
          <a:noFill/>
          <a:ln w="76200" cap="flat" cmpd="sng">
            <a:solidFill>
              <a:srgbClr val="F1C232"/>
            </a:solidFill>
            <a:prstDash val="solid"/>
            <a:round/>
            <a:headEnd type="none" w="sm" len="sm"/>
            <a:tailEnd type="none" w="sm" len="sm"/>
          </a:ln>
        </p:spPr>
        <p:txBody>
          <a:bodyPr spcFirstLastPara="1" wrap="square" lIns="68575" tIns="68575" rIns="68575" bIns="68575" anchor="ctr" anchorCtr="0">
            <a:noAutofit/>
          </a:bodyPr>
          <a:lstStyle/>
          <a:p>
            <a:pPr marL="0" marR="0" lvl="0" indent="0" algn="ctr">
              <a:lnSpc>
                <a:spcPct val="100000"/>
              </a:lnSpc>
              <a:spcBef>
                <a:spcPts val="0"/>
              </a:spcBef>
              <a:spcAft>
                <a:spcPts val="0"/>
              </a:spcAft>
              <a:buClr>
                <a:srgbClr val="1C28CB"/>
              </a:buClr>
              <a:buSzPts val="4800"/>
              <a:buFont typeface="Arial"/>
              <a:buNone/>
              <a:defRPr/>
            </a:pPr>
            <a:endParaRPr sz="4800" b="0" i="0" u="none" strike="noStrike" cap="none">
              <a:solidFill>
                <a:schemeClr val="dk1"/>
              </a:solidFill>
              <a:latin typeface="Calibri"/>
              <a:ea typeface="Calibri"/>
              <a:cs typeface="Calibri"/>
            </a:endParaRPr>
          </a:p>
        </p:txBody>
      </p:sp>
      <p:sp>
        <p:nvSpPr>
          <p:cNvPr id="212" name="Google Shape;212;p37"/>
          <p:cNvSpPr/>
          <p:nvPr/>
        </p:nvSpPr>
        <p:spPr bwMode="auto">
          <a:xfrm>
            <a:off x="5064025" y="1593000"/>
            <a:ext cx="3815699" cy="3275699"/>
          </a:xfrm>
          <a:prstGeom prst="rect">
            <a:avLst/>
          </a:prstGeom>
          <a:noFill/>
          <a:ln w="76200" cap="flat" cmpd="sng">
            <a:solidFill>
              <a:srgbClr val="F1C232"/>
            </a:solidFill>
            <a:prstDash val="solid"/>
            <a:round/>
            <a:headEnd type="none" w="sm" len="sm"/>
            <a:tailEnd type="none" w="sm" len="sm"/>
          </a:ln>
        </p:spPr>
        <p:txBody>
          <a:bodyPr spcFirstLastPara="1" wrap="square" lIns="68575" tIns="68575" rIns="68575" bIns="68575" anchor="ctr" anchorCtr="0">
            <a:noAutofit/>
          </a:bodyPr>
          <a:lstStyle/>
          <a:p>
            <a:pPr marL="0" marR="0" lvl="0" indent="0" algn="ctr">
              <a:lnSpc>
                <a:spcPct val="100000"/>
              </a:lnSpc>
              <a:spcBef>
                <a:spcPts val="0"/>
              </a:spcBef>
              <a:spcAft>
                <a:spcPts val="0"/>
              </a:spcAft>
              <a:buClr>
                <a:srgbClr val="1C28CB"/>
              </a:buClr>
              <a:buSzPts val="4800"/>
              <a:buFont typeface="Arial"/>
              <a:buNone/>
              <a:defRPr/>
            </a:pPr>
            <a:endParaRPr sz="4800" b="1" i="0" u="none" strike="noStrike" cap="none">
              <a:solidFill>
                <a:schemeClr val="dk1"/>
              </a:solidFill>
              <a:latin typeface="Calibri"/>
              <a:ea typeface="Calibri"/>
              <a:cs typeface="Calibri"/>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217" name="Google Shape;217;p38"/>
          <p:cNvSpPr/>
          <p:nvPr/>
        </p:nvSpPr>
        <p:spPr bwMode="auto">
          <a:xfrm>
            <a:off x="3464869" y="3456756"/>
            <a:ext cx="1892700" cy="357300"/>
          </a:xfrm>
          <a:prstGeom prst="rect">
            <a:avLst/>
          </a:prstGeom>
          <a:solidFill>
            <a:srgbClr val="FCE5CD"/>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marR="0" lvl="0" indent="0" algn="ctr">
              <a:lnSpc>
                <a:spcPct val="100000"/>
              </a:lnSpc>
              <a:spcBef>
                <a:spcPts val="0"/>
              </a:spcBef>
              <a:spcAft>
                <a:spcPts val="0"/>
              </a:spcAft>
              <a:buClr>
                <a:schemeClr val="dk1"/>
              </a:buClr>
              <a:buSzPts val="1700"/>
              <a:buFont typeface="Calibri"/>
              <a:buNone/>
              <a:defRPr/>
            </a:pPr>
            <a:r>
              <a:rPr lang="en-GB" sz="1700" b="0" i="0" u="none" strike="noStrike" cap="none">
                <a:solidFill>
                  <a:schemeClr val="dk1"/>
                </a:solidFill>
                <a:latin typeface="Calibri"/>
                <a:ea typeface="Calibri"/>
                <a:cs typeface="Calibri"/>
              </a:rPr>
              <a:t>Mathematicians</a:t>
            </a:r>
            <a:endParaRPr sz="1700" b="0" i="0" u="none" strike="noStrike" cap="none">
              <a:solidFill>
                <a:schemeClr val="dk1"/>
              </a:solidFill>
              <a:latin typeface="Calibri"/>
              <a:ea typeface="Calibri"/>
              <a:cs typeface="Calibri"/>
            </a:endParaRPr>
          </a:p>
        </p:txBody>
      </p:sp>
      <p:sp>
        <p:nvSpPr>
          <p:cNvPr id="218" name="Google Shape;218;p38"/>
          <p:cNvSpPr/>
          <p:nvPr/>
        </p:nvSpPr>
        <p:spPr bwMode="auto">
          <a:xfrm>
            <a:off x="3464869" y="2122571"/>
            <a:ext cx="1892700" cy="357300"/>
          </a:xfrm>
          <a:prstGeom prst="rect">
            <a:avLst/>
          </a:prstGeom>
          <a:solidFill>
            <a:srgbClr val="CFE2F3"/>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marR="0" lvl="0" indent="0" algn="ctr">
              <a:lnSpc>
                <a:spcPct val="100000"/>
              </a:lnSpc>
              <a:spcBef>
                <a:spcPts val="0"/>
              </a:spcBef>
              <a:spcAft>
                <a:spcPts val="0"/>
              </a:spcAft>
              <a:buClr>
                <a:schemeClr val="dk1"/>
              </a:buClr>
              <a:buSzPts val="1700"/>
              <a:buFont typeface="Calibri"/>
              <a:buNone/>
              <a:defRPr/>
            </a:pPr>
            <a:r>
              <a:rPr lang="en-GB" sz="1700" b="0" i="0" u="none" strike="noStrike" cap="none">
                <a:solidFill>
                  <a:schemeClr val="dk1"/>
                </a:solidFill>
                <a:latin typeface="Calibri"/>
                <a:ea typeface="Calibri"/>
                <a:cs typeface="Calibri"/>
              </a:rPr>
              <a:t>Domain Scientists</a:t>
            </a:r>
            <a:endParaRPr sz="1700" b="0" i="0" u="none" strike="noStrike" cap="none">
              <a:solidFill>
                <a:schemeClr val="dk1"/>
              </a:solidFill>
              <a:latin typeface="Calibri"/>
              <a:ea typeface="Calibri"/>
              <a:cs typeface="Calibri"/>
            </a:endParaRPr>
          </a:p>
        </p:txBody>
      </p:sp>
      <p:sp>
        <p:nvSpPr>
          <p:cNvPr id="219" name="Google Shape;219;p38"/>
          <p:cNvSpPr/>
          <p:nvPr/>
        </p:nvSpPr>
        <p:spPr bwMode="auto">
          <a:xfrm>
            <a:off x="3464869" y="3012028"/>
            <a:ext cx="1892700" cy="357300"/>
          </a:xfrm>
          <a:prstGeom prst="rect">
            <a:avLst/>
          </a:prstGeom>
          <a:solidFill>
            <a:srgbClr val="EAD1DC"/>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marR="0" lvl="0" indent="0" algn="ctr">
              <a:lnSpc>
                <a:spcPct val="100000"/>
              </a:lnSpc>
              <a:spcBef>
                <a:spcPts val="0"/>
              </a:spcBef>
              <a:spcAft>
                <a:spcPts val="0"/>
              </a:spcAft>
              <a:buClr>
                <a:schemeClr val="dk1"/>
              </a:buClr>
              <a:buSzPts val="1700"/>
              <a:buFont typeface="Calibri"/>
              <a:buNone/>
              <a:defRPr/>
            </a:pPr>
            <a:r>
              <a:rPr lang="en-GB" sz="1700" b="0" i="0" u="none" strike="noStrike" cap="none">
                <a:solidFill>
                  <a:schemeClr val="dk1"/>
                </a:solidFill>
                <a:latin typeface="Calibri"/>
                <a:ea typeface="Calibri"/>
                <a:cs typeface="Calibri"/>
              </a:rPr>
              <a:t>HPC support/devel.</a:t>
            </a:r>
            <a:endParaRPr sz="1700" b="0" i="0" u="none" strike="noStrike" cap="none">
              <a:solidFill>
                <a:schemeClr val="dk1"/>
              </a:solidFill>
              <a:latin typeface="Calibri"/>
              <a:ea typeface="Calibri"/>
              <a:cs typeface="Calibri"/>
            </a:endParaRPr>
          </a:p>
        </p:txBody>
      </p:sp>
      <p:sp>
        <p:nvSpPr>
          <p:cNvPr id="220" name="Google Shape;220;p38"/>
          <p:cNvSpPr/>
          <p:nvPr/>
        </p:nvSpPr>
        <p:spPr bwMode="auto">
          <a:xfrm>
            <a:off x="3464869" y="1677843"/>
            <a:ext cx="1892700" cy="357300"/>
          </a:xfrm>
          <a:prstGeom prst="rect">
            <a:avLst/>
          </a:prstGeom>
          <a:solidFill>
            <a:srgbClr val="D0E0E3"/>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marR="0" lvl="0" indent="0" algn="ctr">
              <a:lnSpc>
                <a:spcPct val="100000"/>
              </a:lnSpc>
              <a:spcBef>
                <a:spcPts val="0"/>
              </a:spcBef>
              <a:spcAft>
                <a:spcPts val="0"/>
              </a:spcAft>
              <a:buClr>
                <a:schemeClr val="dk1"/>
              </a:buClr>
              <a:buSzPts val="1700"/>
              <a:buFont typeface="Calibri"/>
              <a:buNone/>
              <a:defRPr/>
            </a:pPr>
            <a:r>
              <a:rPr lang="en-GB" sz="1700" b="0" i="0" u="none" strike="noStrike" cap="none">
                <a:solidFill>
                  <a:schemeClr val="dk1"/>
                </a:solidFill>
                <a:latin typeface="Calibri"/>
                <a:ea typeface="Calibri"/>
                <a:cs typeface="Calibri"/>
              </a:rPr>
              <a:t>End Users</a:t>
            </a:r>
            <a:endParaRPr sz="1700" b="0" i="0" u="none" strike="noStrike" cap="none">
              <a:solidFill>
                <a:schemeClr val="dk1"/>
              </a:solidFill>
              <a:latin typeface="Calibri"/>
              <a:ea typeface="Calibri"/>
              <a:cs typeface="Calibri"/>
            </a:endParaRPr>
          </a:p>
        </p:txBody>
      </p:sp>
      <p:sp>
        <p:nvSpPr>
          <p:cNvPr id="221" name="Google Shape;221;p38"/>
          <p:cNvSpPr/>
          <p:nvPr/>
        </p:nvSpPr>
        <p:spPr bwMode="auto">
          <a:xfrm>
            <a:off x="3464869" y="2567300"/>
            <a:ext cx="1892700" cy="357300"/>
          </a:xfrm>
          <a:prstGeom prst="rect">
            <a:avLst/>
          </a:prstGeom>
          <a:solidFill>
            <a:srgbClr val="D9D2E9"/>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marR="0" lvl="0" indent="0" algn="ctr">
              <a:lnSpc>
                <a:spcPct val="100000"/>
              </a:lnSpc>
              <a:spcBef>
                <a:spcPts val="0"/>
              </a:spcBef>
              <a:spcAft>
                <a:spcPts val="0"/>
              </a:spcAft>
              <a:buClr>
                <a:schemeClr val="dk1"/>
              </a:buClr>
              <a:buSzPts val="1700"/>
              <a:buFont typeface="Calibri"/>
              <a:buNone/>
              <a:defRPr/>
            </a:pPr>
            <a:r>
              <a:rPr lang="en-GB" sz="1700" b="0" i="0" u="none" strike="noStrike" cap="none">
                <a:solidFill>
                  <a:schemeClr val="dk1"/>
                </a:solidFill>
                <a:latin typeface="Calibri"/>
                <a:ea typeface="Calibri"/>
                <a:cs typeface="Calibri"/>
              </a:rPr>
              <a:t>RSE</a:t>
            </a:r>
            <a:endParaRPr sz="1700" b="0" i="0" u="none" strike="noStrike" cap="none">
              <a:solidFill>
                <a:schemeClr val="dk1"/>
              </a:solidFill>
              <a:latin typeface="Calibri"/>
              <a:ea typeface="Calibri"/>
              <a:cs typeface="Calibri"/>
            </a:endParaRPr>
          </a:p>
        </p:txBody>
      </p:sp>
      <p:sp>
        <p:nvSpPr>
          <p:cNvPr id="222" name="Google Shape;222;p38"/>
          <p:cNvSpPr/>
          <p:nvPr/>
        </p:nvSpPr>
        <p:spPr bwMode="auto">
          <a:xfrm>
            <a:off x="3464869" y="4346212"/>
            <a:ext cx="1892700" cy="357300"/>
          </a:xfrm>
          <a:prstGeom prst="rect">
            <a:avLst/>
          </a:prstGeom>
          <a:solidFill>
            <a:srgbClr val="D9D9D9"/>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marR="0" lvl="0" indent="0" algn="ctr">
              <a:lnSpc>
                <a:spcPct val="100000"/>
              </a:lnSpc>
              <a:spcBef>
                <a:spcPts val="0"/>
              </a:spcBef>
              <a:spcAft>
                <a:spcPts val="0"/>
              </a:spcAft>
              <a:buClr>
                <a:schemeClr val="dk1"/>
              </a:buClr>
              <a:buSzPts val="1700"/>
              <a:buFont typeface="Calibri"/>
              <a:buNone/>
              <a:defRPr/>
            </a:pPr>
            <a:r>
              <a:rPr lang="en-GB" sz="1700" b="0" i="0" u="none" strike="noStrike" cap="none">
                <a:solidFill>
                  <a:schemeClr val="dk1"/>
                </a:solidFill>
                <a:latin typeface="Calibri"/>
                <a:ea typeface="Calibri"/>
                <a:cs typeface="Calibri"/>
              </a:rPr>
              <a:t>SW/HW developers</a:t>
            </a:r>
            <a:endParaRPr sz="1700" b="0" i="0" u="none" strike="noStrike" cap="none">
              <a:solidFill>
                <a:schemeClr val="dk1"/>
              </a:solidFill>
              <a:latin typeface="Calibri"/>
              <a:ea typeface="Calibri"/>
              <a:cs typeface="Calibri"/>
            </a:endParaRPr>
          </a:p>
        </p:txBody>
      </p:sp>
      <p:sp>
        <p:nvSpPr>
          <p:cNvPr id="223" name="Google Shape;223;p38"/>
          <p:cNvSpPr/>
          <p:nvPr/>
        </p:nvSpPr>
        <p:spPr bwMode="auto">
          <a:xfrm>
            <a:off x="3464869" y="3901484"/>
            <a:ext cx="1892700" cy="357300"/>
          </a:xfrm>
          <a:prstGeom prst="rect">
            <a:avLst/>
          </a:prstGeom>
          <a:solidFill>
            <a:srgbClr val="F9CB9C"/>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marR="0" lvl="0" indent="0" algn="ctr">
              <a:lnSpc>
                <a:spcPct val="100000"/>
              </a:lnSpc>
              <a:spcBef>
                <a:spcPts val="0"/>
              </a:spcBef>
              <a:spcAft>
                <a:spcPts val="0"/>
              </a:spcAft>
              <a:buClr>
                <a:schemeClr val="dk1"/>
              </a:buClr>
              <a:buSzPts val="1700"/>
              <a:buFont typeface="Calibri"/>
              <a:buNone/>
              <a:defRPr/>
            </a:pPr>
            <a:r>
              <a:rPr lang="en-GB" sz="1700" b="0" i="0" u="none" strike="noStrike" cap="none">
                <a:solidFill>
                  <a:schemeClr val="dk1"/>
                </a:solidFill>
                <a:latin typeface="Calibri"/>
                <a:ea typeface="Calibri"/>
                <a:cs typeface="Calibri"/>
              </a:rPr>
              <a:t>Computer scient.</a:t>
            </a:r>
            <a:endParaRPr sz="1700" b="0" i="0" u="none" strike="noStrike" cap="none">
              <a:solidFill>
                <a:schemeClr val="dk1"/>
              </a:solidFill>
              <a:latin typeface="Calibri"/>
              <a:ea typeface="Calibri"/>
              <a:cs typeface="Calibri"/>
            </a:endParaRPr>
          </a:p>
        </p:txBody>
      </p:sp>
      <p:sp>
        <p:nvSpPr>
          <p:cNvPr id="224" name="Google Shape;224;p38"/>
          <p:cNvSpPr txBox="1">
            <a:spLocks noGrp="1"/>
          </p:cNvSpPr>
          <p:nvPr>
            <p:ph type="body" idx="1"/>
          </p:nvPr>
        </p:nvSpPr>
        <p:spPr bwMode="auto">
          <a:xfrm>
            <a:off x="5547899" y="1594250"/>
            <a:ext cx="3735000" cy="3420600"/>
          </a:xfrm>
          <a:prstGeom prst="rect">
            <a:avLst/>
          </a:prstGeom>
          <a:noFill/>
          <a:ln>
            <a:noFill/>
          </a:ln>
        </p:spPr>
        <p:txBody>
          <a:bodyPr spcFirstLastPara="1" wrap="square" lIns="68575" tIns="34275" rIns="68575" bIns="34275" anchor="t" anchorCtr="0">
            <a:noAutofit/>
          </a:bodyPr>
          <a:lstStyle/>
          <a:p>
            <a:pPr marL="342900" lvl="0" indent="-241300" algn="l">
              <a:lnSpc>
                <a:spcPct val="90000"/>
              </a:lnSpc>
              <a:spcBef>
                <a:spcPts val="300"/>
              </a:spcBef>
              <a:spcAft>
                <a:spcPts val="0"/>
              </a:spcAft>
              <a:buClr>
                <a:schemeClr val="dk1"/>
              </a:buClr>
              <a:buSzPts val="600"/>
              <a:buChar char="•"/>
              <a:defRPr/>
            </a:pPr>
            <a:r>
              <a:rPr lang="en-GB" sz="1200"/>
              <a:t>Publish new scientific results</a:t>
            </a:r>
            <a:endParaRPr/>
          </a:p>
          <a:p>
            <a:pPr marL="342900" lvl="0" indent="-241300" algn="l">
              <a:lnSpc>
                <a:spcPct val="90000"/>
              </a:lnSpc>
              <a:spcBef>
                <a:spcPts val="300"/>
              </a:spcBef>
              <a:spcAft>
                <a:spcPts val="0"/>
              </a:spcAft>
              <a:buClr>
                <a:schemeClr val="dk1"/>
              </a:buClr>
              <a:buSzPts val="600"/>
              <a:buChar char="•"/>
              <a:defRPr/>
            </a:pPr>
            <a:r>
              <a:rPr lang="en-GB" sz="1200"/>
              <a:t>Training &amp; community building</a:t>
            </a:r>
            <a:endParaRPr/>
          </a:p>
          <a:p>
            <a:pPr marL="342900" lvl="0" indent="-241300" algn="l">
              <a:lnSpc>
                <a:spcPct val="90000"/>
              </a:lnSpc>
              <a:spcBef>
                <a:spcPts val="300"/>
              </a:spcBef>
              <a:spcAft>
                <a:spcPts val="0"/>
              </a:spcAft>
              <a:buClr>
                <a:schemeClr val="dk1"/>
              </a:buClr>
              <a:buSzPts val="600"/>
              <a:buChar char="•"/>
              <a:defRPr/>
            </a:pPr>
            <a:r>
              <a:rPr lang="en-GB" sz="1200"/>
              <a:t>Use codes “as-it -is”, change just config.</a:t>
            </a:r>
            <a:endParaRPr/>
          </a:p>
          <a:p>
            <a:pPr marL="342900" lvl="0" indent="-241300" algn="l">
              <a:lnSpc>
                <a:spcPct val="90000"/>
              </a:lnSpc>
              <a:spcBef>
                <a:spcPts val="300"/>
              </a:spcBef>
              <a:spcAft>
                <a:spcPts val="0"/>
              </a:spcAft>
              <a:buClr>
                <a:schemeClr val="dk1"/>
              </a:buClr>
              <a:buSzPts val="600"/>
              <a:buChar char="•"/>
              <a:defRPr/>
            </a:pPr>
            <a:r>
              <a:rPr lang="en-GB" sz="1200"/>
              <a:t>Test, validate simulations and workflows</a:t>
            </a:r>
            <a:endParaRPr/>
          </a:p>
          <a:p>
            <a:pPr marL="342900" lvl="0" indent="-241300" algn="l">
              <a:lnSpc>
                <a:spcPct val="90000"/>
              </a:lnSpc>
              <a:spcBef>
                <a:spcPts val="300"/>
              </a:spcBef>
              <a:spcAft>
                <a:spcPts val="0"/>
              </a:spcAft>
              <a:buClr>
                <a:schemeClr val="dk1"/>
              </a:buClr>
              <a:buSzPts val="600"/>
              <a:buChar char="•"/>
              <a:defRPr/>
            </a:pPr>
            <a:r>
              <a:rPr lang="en-GB" sz="1200"/>
              <a:t>Define new Physics* to be added to the codes</a:t>
            </a:r>
            <a:endParaRPr/>
          </a:p>
          <a:p>
            <a:pPr marL="342900" lvl="0" indent="-241300" algn="l">
              <a:lnSpc>
                <a:spcPct val="90000"/>
              </a:lnSpc>
              <a:spcBef>
                <a:spcPts val="300"/>
              </a:spcBef>
              <a:spcAft>
                <a:spcPts val="0"/>
              </a:spcAft>
              <a:buClr>
                <a:schemeClr val="dk1"/>
              </a:buClr>
              <a:buSzPts val="600"/>
              <a:buChar char="•"/>
              <a:defRPr/>
            </a:pPr>
            <a:r>
              <a:rPr lang="en-GB" sz="1200"/>
              <a:t>Implement Physics codes</a:t>
            </a:r>
            <a:endParaRPr/>
          </a:p>
          <a:p>
            <a:pPr marL="342900" lvl="0" indent="-241300" algn="l">
              <a:lnSpc>
                <a:spcPct val="90000"/>
              </a:lnSpc>
              <a:spcBef>
                <a:spcPts val="300"/>
              </a:spcBef>
              <a:spcAft>
                <a:spcPts val="0"/>
              </a:spcAft>
              <a:buClr>
                <a:schemeClr val="dk1"/>
              </a:buClr>
              <a:buSzPts val="600"/>
              <a:buChar char="•"/>
              <a:defRPr/>
            </a:pPr>
            <a:r>
              <a:rPr lang="en-GB" sz="1200"/>
              <a:t>Parallelize/scale code</a:t>
            </a:r>
            <a:endParaRPr/>
          </a:p>
          <a:p>
            <a:pPr marL="342900" lvl="0" indent="-241300" algn="l">
              <a:lnSpc>
                <a:spcPct val="90000"/>
              </a:lnSpc>
              <a:spcBef>
                <a:spcPts val="300"/>
              </a:spcBef>
              <a:spcAft>
                <a:spcPts val="0"/>
              </a:spcAft>
              <a:buClr>
                <a:schemeClr val="dk1"/>
              </a:buClr>
              <a:buSzPts val="600"/>
              <a:buChar char="•"/>
              <a:defRPr/>
            </a:pPr>
            <a:r>
              <a:rPr lang="en-GB" sz="1200"/>
              <a:t>Identify and solve performance bottlenecks</a:t>
            </a:r>
            <a:endParaRPr/>
          </a:p>
          <a:p>
            <a:pPr marL="342900" lvl="0" indent="-241300" algn="l">
              <a:lnSpc>
                <a:spcPct val="90000"/>
              </a:lnSpc>
              <a:spcBef>
                <a:spcPts val="300"/>
              </a:spcBef>
              <a:spcAft>
                <a:spcPts val="0"/>
              </a:spcAft>
              <a:buClr>
                <a:schemeClr val="dk1"/>
              </a:buClr>
              <a:buSzPts val="600"/>
              <a:buChar char="•"/>
              <a:defRPr/>
            </a:pPr>
            <a:r>
              <a:rPr lang="en-GB" sz="1200"/>
              <a:t>Port and optimize code to new HW devices</a:t>
            </a:r>
            <a:endParaRPr/>
          </a:p>
          <a:p>
            <a:pPr marL="342900" lvl="0" indent="-241300" algn="l">
              <a:lnSpc>
                <a:spcPct val="90000"/>
              </a:lnSpc>
              <a:spcBef>
                <a:spcPts val="300"/>
              </a:spcBef>
              <a:spcAft>
                <a:spcPts val="0"/>
              </a:spcAft>
              <a:buClr>
                <a:schemeClr val="dk1"/>
              </a:buClr>
              <a:buSzPts val="600"/>
              <a:buChar char="•"/>
              <a:defRPr/>
            </a:pPr>
            <a:r>
              <a:rPr lang="en-GB" sz="1200"/>
              <a:t>Port code to new language / programming models</a:t>
            </a:r>
            <a:endParaRPr/>
          </a:p>
          <a:p>
            <a:pPr marL="342900" lvl="0" indent="-241300" algn="l">
              <a:lnSpc>
                <a:spcPct val="90000"/>
              </a:lnSpc>
              <a:spcBef>
                <a:spcPts val="300"/>
              </a:spcBef>
              <a:spcAft>
                <a:spcPts val="0"/>
              </a:spcAft>
              <a:buClr>
                <a:schemeClr val="dk1"/>
              </a:buClr>
              <a:buSzPts val="600"/>
              <a:buChar char="•"/>
              <a:defRPr/>
            </a:pPr>
            <a:r>
              <a:rPr lang="en-GB" sz="1200"/>
              <a:t>Restructure code base</a:t>
            </a:r>
            <a:endParaRPr/>
          </a:p>
          <a:p>
            <a:pPr marL="342900" lvl="0" indent="-241300" algn="l">
              <a:lnSpc>
                <a:spcPct val="90000"/>
              </a:lnSpc>
              <a:spcBef>
                <a:spcPts val="300"/>
              </a:spcBef>
              <a:spcAft>
                <a:spcPts val="0"/>
              </a:spcAft>
              <a:buClr>
                <a:schemeClr val="dk1"/>
              </a:buClr>
              <a:buSzPts val="600"/>
              <a:buChar char="•"/>
              <a:defRPr/>
            </a:pPr>
            <a:r>
              <a:rPr lang="en-GB" sz="1200"/>
              <a:t>Version control, documentation</a:t>
            </a:r>
            <a:endParaRPr/>
          </a:p>
          <a:p>
            <a:pPr marL="342900" lvl="0" indent="-241300" algn="l">
              <a:lnSpc>
                <a:spcPct val="90000"/>
              </a:lnSpc>
              <a:spcBef>
                <a:spcPts val="300"/>
              </a:spcBef>
              <a:spcAft>
                <a:spcPts val="0"/>
              </a:spcAft>
              <a:buClr>
                <a:schemeClr val="dk1"/>
              </a:buClr>
              <a:buSzPts val="600"/>
              <a:buChar char="•"/>
              <a:defRPr/>
            </a:pPr>
            <a:r>
              <a:rPr lang="en-GB" sz="1200"/>
              <a:t>Design / implement new algorithms</a:t>
            </a:r>
            <a:endParaRPr/>
          </a:p>
          <a:p>
            <a:pPr marL="342900" lvl="0" indent="-241300" algn="l">
              <a:lnSpc>
                <a:spcPct val="90000"/>
              </a:lnSpc>
              <a:spcBef>
                <a:spcPts val="300"/>
              </a:spcBef>
              <a:spcAft>
                <a:spcPts val="0"/>
              </a:spcAft>
              <a:buClr>
                <a:schemeClr val="dk1"/>
              </a:buClr>
              <a:buSzPts val="600"/>
              <a:buChar char="•"/>
              <a:defRPr/>
            </a:pPr>
            <a:r>
              <a:rPr lang="en-GB" sz="1200"/>
              <a:t>Design / implement libraries</a:t>
            </a:r>
            <a:endParaRPr/>
          </a:p>
          <a:p>
            <a:pPr marL="342900" lvl="0" indent="-241300" algn="l">
              <a:lnSpc>
                <a:spcPct val="90000"/>
              </a:lnSpc>
              <a:spcBef>
                <a:spcPts val="300"/>
              </a:spcBef>
              <a:spcAft>
                <a:spcPts val="0"/>
              </a:spcAft>
              <a:buClr>
                <a:schemeClr val="dk1"/>
              </a:buClr>
              <a:buSzPts val="600"/>
              <a:buChar char="•"/>
              <a:defRPr/>
            </a:pPr>
            <a:r>
              <a:rPr lang="en-GB" sz="1200"/>
              <a:t>Support code developers in porting</a:t>
            </a:r>
            <a:endParaRPr/>
          </a:p>
          <a:p>
            <a:pPr marL="342900" lvl="0" indent="-241300" algn="l">
              <a:lnSpc>
                <a:spcPct val="90000"/>
              </a:lnSpc>
              <a:spcBef>
                <a:spcPts val="300"/>
              </a:spcBef>
              <a:spcAft>
                <a:spcPts val="0"/>
              </a:spcAft>
              <a:buClr>
                <a:schemeClr val="dk1"/>
              </a:buClr>
              <a:buSzPts val="600"/>
              <a:buChar char="•"/>
              <a:defRPr/>
            </a:pPr>
            <a:r>
              <a:rPr lang="en-GB" sz="1200"/>
              <a:t>Co-design (provide / apply)</a:t>
            </a:r>
            <a:endParaRPr/>
          </a:p>
        </p:txBody>
      </p:sp>
      <p:sp>
        <p:nvSpPr>
          <p:cNvPr id="225" name="Google Shape;225;p38"/>
          <p:cNvSpPr txBox="1">
            <a:spLocks noGrp="1"/>
          </p:cNvSpPr>
          <p:nvPr>
            <p:ph type="sldNum" idx="12"/>
          </p:nvPr>
        </p:nvSpPr>
        <p:spPr bwMode="auto">
          <a:xfrm>
            <a:off x="6457950" y="4767263"/>
            <a:ext cx="2057400" cy="273844"/>
          </a:xfrm>
          <a:prstGeom prst="rect">
            <a:avLst/>
          </a:prstGeom>
          <a:noFill/>
          <a:ln>
            <a:noFill/>
          </a:ln>
        </p:spPr>
        <p:txBody>
          <a:bodyPr spcFirstLastPara="1" wrap="square" lIns="68575" tIns="34275" rIns="68575" bIns="34275" anchor="t" anchorCtr="0">
            <a:noAutofit/>
          </a:bodyPr>
          <a:lstStyle/>
          <a:p>
            <a:pPr marL="0" lvl="0" indent="0" algn="r">
              <a:lnSpc>
                <a:spcPct val="100000"/>
              </a:lnSpc>
              <a:spcBef>
                <a:spcPts val="0"/>
              </a:spcBef>
              <a:spcAft>
                <a:spcPts val="0"/>
              </a:spcAft>
              <a:buClr>
                <a:srgbClr val="000000"/>
              </a:buClr>
              <a:buSzPts val="500"/>
              <a:buFont typeface="Arial"/>
              <a:buNone/>
              <a:defRPr/>
            </a:pPr>
            <a:fld id="{00000000-1234-1234-1234-123412341234}" type="slidenum">
              <a:rPr lang="en-GB"/>
              <a:t>9</a:t>
            </a:fld>
            <a:endParaRPr/>
          </a:p>
        </p:txBody>
      </p:sp>
      <p:sp>
        <p:nvSpPr>
          <p:cNvPr id="226" name="Google Shape;226;p38"/>
          <p:cNvSpPr/>
          <p:nvPr/>
        </p:nvSpPr>
        <p:spPr bwMode="auto">
          <a:xfrm>
            <a:off x="376688" y="3546848"/>
            <a:ext cx="2432700" cy="357300"/>
          </a:xfrm>
          <a:prstGeom prst="rect">
            <a:avLst/>
          </a:prstGeom>
          <a:solidFill>
            <a:srgbClr val="FCE5CD"/>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marR="0" lvl="0" indent="0" algn="ctr">
              <a:lnSpc>
                <a:spcPct val="100000"/>
              </a:lnSpc>
              <a:spcBef>
                <a:spcPts val="0"/>
              </a:spcBef>
              <a:spcAft>
                <a:spcPts val="0"/>
              </a:spcAft>
              <a:buClr>
                <a:schemeClr val="dk1"/>
              </a:buClr>
              <a:buSzPts val="1800"/>
              <a:buFont typeface="Calibri"/>
              <a:buNone/>
              <a:defRPr/>
            </a:pPr>
            <a:r>
              <a:rPr lang="en-GB" sz="1800" b="0" i="0" u="none" strike="noStrike" cap="none">
                <a:solidFill>
                  <a:schemeClr val="dk1"/>
                </a:solidFill>
                <a:latin typeface="Calibri"/>
                <a:ea typeface="Calibri"/>
                <a:cs typeface="Calibri"/>
              </a:rPr>
              <a:t>Algorithms</a:t>
            </a:r>
            <a:endParaRPr sz="1800" b="0" i="0" u="none" strike="noStrike" cap="none">
              <a:solidFill>
                <a:schemeClr val="dk1"/>
              </a:solidFill>
              <a:latin typeface="Calibri"/>
              <a:ea typeface="Calibri"/>
              <a:cs typeface="Calibri"/>
            </a:endParaRPr>
          </a:p>
        </p:txBody>
      </p:sp>
      <p:sp>
        <p:nvSpPr>
          <p:cNvPr id="227" name="Google Shape;227;p38"/>
          <p:cNvSpPr/>
          <p:nvPr/>
        </p:nvSpPr>
        <p:spPr bwMode="auto">
          <a:xfrm>
            <a:off x="376688" y="3126760"/>
            <a:ext cx="2432700" cy="357300"/>
          </a:xfrm>
          <a:prstGeom prst="rect">
            <a:avLst/>
          </a:prstGeom>
          <a:solidFill>
            <a:srgbClr val="FFF2CC"/>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marR="0" lvl="0" indent="0" algn="ctr">
              <a:lnSpc>
                <a:spcPct val="100000"/>
              </a:lnSpc>
              <a:spcBef>
                <a:spcPts val="0"/>
              </a:spcBef>
              <a:spcAft>
                <a:spcPts val="0"/>
              </a:spcAft>
              <a:buClr>
                <a:schemeClr val="dk1"/>
              </a:buClr>
              <a:buSzPts val="1800"/>
              <a:buFont typeface="Calibri"/>
              <a:buNone/>
              <a:defRPr/>
            </a:pPr>
            <a:r>
              <a:rPr lang="en-GB" sz="1800" b="0" i="0" u="none" strike="noStrike" cap="none">
                <a:solidFill>
                  <a:schemeClr val="dk1"/>
                </a:solidFill>
                <a:latin typeface="Calibri"/>
                <a:ea typeface="Calibri"/>
                <a:cs typeface="Calibri"/>
              </a:rPr>
              <a:t>Libraries</a:t>
            </a:r>
            <a:endParaRPr sz="1800" b="0" i="0" u="none" strike="noStrike" cap="none">
              <a:solidFill>
                <a:schemeClr val="dk1"/>
              </a:solidFill>
              <a:latin typeface="Calibri"/>
              <a:ea typeface="Calibri"/>
              <a:cs typeface="Calibri"/>
            </a:endParaRPr>
          </a:p>
        </p:txBody>
      </p:sp>
      <p:sp>
        <p:nvSpPr>
          <p:cNvPr id="228" name="Google Shape;228;p38"/>
          <p:cNvSpPr/>
          <p:nvPr/>
        </p:nvSpPr>
        <p:spPr bwMode="auto">
          <a:xfrm>
            <a:off x="376688" y="2171362"/>
            <a:ext cx="891225" cy="892575"/>
          </a:xfrm>
          <a:prstGeom prst="rect">
            <a:avLst/>
          </a:prstGeom>
          <a:solidFill>
            <a:srgbClr val="D9EAD3"/>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marR="0" lvl="0" indent="0" algn="ctr">
              <a:lnSpc>
                <a:spcPct val="100000"/>
              </a:lnSpc>
              <a:spcBef>
                <a:spcPts val="0"/>
              </a:spcBef>
              <a:spcAft>
                <a:spcPts val="0"/>
              </a:spcAft>
              <a:buClr>
                <a:schemeClr val="dk1"/>
              </a:buClr>
              <a:buSzPts val="1400"/>
              <a:buFont typeface="Calibri"/>
              <a:buNone/>
              <a:defRPr/>
            </a:pPr>
            <a:r>
              <a:rPr lang="en-GB" sz="1400" b="0" i="0" u="none" strike="noStrike" cap="none">
                <a:solidFill>
                  <a:schemeClr val="dk1"/>
                </a:solidFill>
                <a:latin typeface="Calibri"/>
                <a:ea typeface="Calibri"/>
                <a:cs typeface="Calibri"/>
              </a:rPr>
              <a:t>[Physics*]</a:t>
            </a:r>
            <a:br>
              <a:rPr lang="en-GB" sz="1400" b="0" i="0" u="none" strike="noStrike" cap="none">
                <a:solidFill>
                  <a:schemeClr val="dk1"/>
                </a:solidFill>
                <a:latin typeface="Calibri"/>
                <a:ea typeface="Calibri"/>
                <a:cs typeface="Calibri"/>
              </a:rPr>
            </a:br>
            <a:r>
              <a:rPr lang="en-GB" sz="1400" b="0" i="0" u="none" strike="noStrike" cap="none">
                <a:solidFill>
                  <a:schemeClr val="dk1"/>
                </a:solidFill>
                <a:latin typeface="Calibri"/>
                <a:ea typeface="Calibri"/>
                <a:cs typeface="Calibri"/>
              </a:rPr>
              <a:t>Code-1</a:t>
            </a:r>
            <a:endParaRPr sz="1400" b="0" i="0" u="none" strike="noStrike" cap="none">
              <a:solidFill>
                <a:schemeClr val="dk1"/>
              </a:solidFill>
              <a:latin typeface="Calibri"/>
              <a:ea typeface="Calibri"/>
              <a:cs typeface="Calibri"/>
            </a:endParaRPr>
          </a:p>
        </p:txBody>
      </p:sp>
      <p:sp>
        <p:nvSpPr>
          <p:cNvPr id="229" name="Google Shape;229;p38"/>
          <p:cNvSpPr/>
          <p:nvPr/>
        </p:nvSpPr>
        <p:spPr bwMode="auto">
          <a:xfrm>
            <a:off x="376688" y="3966937"/>
            <a:ext cx="2432700" cy="357300"/>
          </a:xfrm>
          <a:prstGeom prst="rect">
            <a:avLst/>
          </a:prstGeom>
          <a:solidFill>
            <a:srgbClr val="F4CCCC"/>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marR="0" lvl="0" indent="0" algn="ctr">
              <a:lnSpc>
                <a:spcPct val="100000"/>
              </a:lnSpc>
              <a:spcBef>
                <a:spcPts val="0"/>
              </a:spcBef>
              <a:spcAft>
                <a:spcPts val="0"/>
              </a:spcAft>
              <a:buClr>
                <a:schemeClr val="dk1"/>
              </a:buClr>
              <a:buSzPts val="1800"/>
              <a:buFont typeface="Calibri"/>
              <a:buNone/>
              <a:defRPr/>
            </a:pPr>
            <a:r>
              <a:rPr lang="en-GB" sz="1800" b="0" i="0" u="none" strike="noStrike" cap="none">
                <a:solidFill>
                  <a:schemeClr val="dk1"/>
                </a:solidFill>
                <a:latin typeface="Calibri"/>
                <a:ea typeface="Calibri"/>
                <a:cs typeface="Calibri"/>
              </a:rPr>
              <a:t>Tools</a:t>
            </a:r>
            <a:endParaRPr sz="1800" b="0" i="0" u="none" strike="noStrike" cap="none">
              <a:solidFill>
                <a:schemeClr val="dk1"/>
              </a:solidFill>
              <a:latin typeface="Calibri"/>
              <a:ea typeface="Calibri"/>
              <a:cs typeface="Calibri"/>
            </a:endParaRPr>
          </a:p>
        </p:txBody>
      </p:sp>
      <p:sp>
        <p:nvSpPr>
          <p:cNvPr id="230" name="Google Shape;230;p38"/>
          <p:cNvSpPr/>
          <p:nvPr/>
        </p:nvSpPr>
        <p:spPr bwMode="auto">
          <a:xfrm>
            <a:off x="376688" y="1742437"/>
            <a:ext cx="2432700" cy="357300"/>
          </a:xfrm>
          <a:prstGeom prst="rect">
            <a:avLst/>
          </a:prstGeom>
          <a:solidFill>
            <a:srgbClr val="C9DAF8"/>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marR="0" lvl="0" indent="0" algn="ctr">
              <a:lnSpc>
                <a:spcPct val="100000"/>
              </a:lnSpc>
              <a:spcBef>
                <a:spcPts val="0"/>
              </a:spcBef>
              <a:spcAft>
                <a:spcPts val="0"/>
              </a:spcAft>
              <a:buClr>
                <a:schemeClr val="dk1"/>
              </a:buClr>
              <a:buSzPts val="1800"/>
              <a:buFont typeface="Calibri"/>
              <a:buNone/>
              <a:defRPr/>
            </a:pPr>
            <a:r>
              <a:rPr lang="en-GB" sz="1800" b="0" i="0" u="none" strike="noStrike" cap="none">
                <a:solidFill>
                  <a:schemeClr val="dk1"/>
                </a:solidFill>
                <a:latin typeface="Calibri"/>
                <a:ea typeface="Calibri"/>
                <a:cs typeface="Calibri"/>
              </a:rPr>
              <a:t>Workflows</a:t>
            </a:r>
            <a:endParaRPr sz="1800" b="0" i="0" u="none" strike="noStrike" cap="none">
              <a:solidFill>
                <a:schemeClr val="dk1"/>
              </a:solidFill>
              <a:latin typeface="Calibri"/>
              <a:ea typeface="Calibri"/>
              <a:cs typeface="Calibri"/>
            </a:endParaRPr>
          </a:p>
        </p:txBody>
      </p:sp>
      <p:sp>
        <p:nvSpPr>
          <p:cNvPr id="231" name="Google Shape;231;p38"/>
          <p:cNvSpPr/>
          <p:nvPr/>
        </p:nvSpPr>
        <p:spPr bwMode="auto">
          <a:xfrm>
            <a:off x="1311900" y="2166965"/>
            <a:ext cx="626175" cy="892575"/>
          </a:xfrm>
          <a:prstGeom prst="rect">
            <a:avLst/>
          </a:prstGeom>
          <a:solidFill>
            <a:srgbClr val="D9EAD3"/>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marR="0" lvl="0" indent="0" algn="ctr">
              <a:lnSpc>
                <a:spcPct val="100000"/>
              </a:lnSpc>
              <a:spcBef>
                <a:spcPts val="0"/>
              </a:spcBef>
              <a:spcAft>
                <a:spcPts val="0"/>
              </a:spcAft>
              <a:buClr>
                <a:schemeClr val="dk1"/>
              </a:buClr>
              <a:buSzPts val="1400"/>
              <a:buFont typeface="Calibri"/>
              <a:buNone/>
              <a:defRPr/>
            </a:pPr>
            <a:r>
              <a:rPr lang="en-GB" sz="1400" b="0" i="0" u="none" strike="noStrike" cap="none">
                <a:solidFill>
                  <a:schemeClr val="dk1"/>
                </a:solidFill>
                <a:latin typeface="Calibri"/>
                <a:ea typeface="Calibri"/>
                <a:cs typeface="Calibri"/>
              </a:rPr>
              <a:t>[Phy]</a:t>
            </a:r>
            <a:br>
              <a:rPr lang="en-GB" sz="1400" b="0" i="0" u="none" strike="noStrike" cap="none">
                <a:solidFill>
                  <a:schemeClr val="dk1"/>
                </a:solidFill>
                <a:latin typeface="Calibri"/>
                <a:ea typeface="Calibri"/>
                <a:cs typeface="Calibri"/>
              </a:rPr>
            </a:br>
            <a:r>
              <a:rPr lang="en-GB" sz="1400" b="0" i="0" u="none" strike="noStrike" cap="none">
                <a:solidFill>
                  <a:schemeClr val="dk1"/>
                </a:solidFill>
                <a:latin typeface="Calibri"/>
                <a:ea typeface="Calibri"/>
                <a:cs typeface="Calibri"/>
              </a:rPr>
              <a:t>2</a:t>
            </a:r>
            <a:endParaRPr sz="1400" b="0" i="0" u="none" strike="noStrike" cap="none">
              <a:solidFill>
                <a:schemeClr val="dk1"/>
              </a:solidFill>
              <a:latin typeface="Calibri"/>
              <a:ea typeface="Calibri"/>
              <a:cs typeface="Calibri"/>
            </a:endParaRPr>
          </a:p>
        </p:txBody>
      </p:sp>
      <p:sp>
        <p:nvSpPr>
          <p:cNvPr id="232" name="Google Shape;232;p38"/>
          <p:cNvSpPr/>
          <p:nvPr/>
        </p:nvSpPr>
        <p:spPr bwMode="auto">
          <a:xfrm>
            <a:off x="2183138" y="2166965"/>
            <a:ext cx="626175" cy="892575"/>
          </a:xfrm>
          <a:prstGeom prst="rect">
            <a:avLst/>
          </a:prstGeom>
          <a:solidFill>
            <a:srgbClr val="D9EAD3"/>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marR="0" lvl="0" indent="0" algn="ctr">
              <a:lnSpc>
                <a:spcPct val="100000"/>
              </a:lnSpc>
              <a:spcBef>
                <a:spcPts val="0"/>
              </a:spcBef>
              <a:spcAft>
                <a:spcPts val="0"/>
              </a:spcAft>
              <a:buClr>
                <a:schemeClr val="dk1"/>
              </a:buClr>
              <a:buSzPts val="1400"/>
              <a:buFont typeface="Calibri"/>
              <a:buNone/>
              <a:defRPr/>
            </a:pPr>
            <a:r>
              <a:rPr lang="en-GB" sz="1400" b="0" i="0" u="none" strike="noStrike" cap="none">
                <a:solidFill>
                  <a:schemeClr val="dk1"/>
                </a:solidFill>
                <a:latin typeface="Calibri"/>
                <a:ea typeface="Calibri"/>
                <a:cs typeface="Calibri"/>
              </a:rPr>
              <a:t>[Phy]</a:t>
            </a:r>
            <a:br>
              <a:rPr lang="en-GB" sz="1400" b="0" i="0" u="none" strike="noStrike" cap="none">
                <a:solidFill>
                  <a:schemeClr val="dk1"/>
                </a:solidFill>
                <a:latin typeface="Calibri"/>
                <a:ea typeface="Calibri"/>
                <a:cs typeface="Calibri"/>
              </a:rPr>
            </a:br>
            <a:r>
              <a:rPr lang="en-GB" sz="1400" b="0" i="0" u="none" strike="noStrike" cap="none">
                <a:solidFill>
                  <a:schemeClr val="dk1"/>
                </a:solidFill>
                <a:latin typeface="Calibri"/>
                <a:ea typeface="Calibri"/>
                <a:cs typeface="Calibri"/>
              </a:rPr>
              <a:t>n</a:t>
            </a:r>
            <a:endParaRPr sz="1400" b="0" i="0" u="none" strike="noStrike" cap="none">
              <a:solidFill>
                <a:schemeClr val="dk1"/>
              </a:solidFill>
              <a:latin typeface="Calibri"/>
              <a:ea typeface="Calibri"/>
              <a:cs typeface="Calibri"/>
            </a:endParaRPr>
          </a:p>
        </p:txBody>
      </p:sp>
      <p:sp>
        <p:nvSpPr>
          <p:cNvPr id="233" name="Google Shape;233;p38"/>
          <p:cNvSpPr txBox="1"/>
          <p:nvPr/>
        </p:nvSpPr>
        <p:spPr bwMode="auto">
          <a:xfrm>
            <a:off x="1924913" y="2374574"/>
            <a:ext cx="324225" cy="535275"/>
          </a:xfrm>
          <a:prstGeom prst="rect">
            <a:avLst/>
          </a:prstGeom>
          <a:noFill/>
          <a:ln>
            <a:noFill/>
          </a:ln>
        </p:spPr>
        <p:txBody>
          <a:bodyPr spcFirstLastPara="1" wrap="square" lIns="68575" tIns="68575" rIns="68575" bIns="68575" anchor="t" anchorCtr="0">
            <a:noAutofit/>
          </a:bodyPr>
          <a:lstStyle/>
          <a:p>
            <a:pPr marL="0" marR="0" lvl="0" indent="0" algn="l">
              <a:lnSpc>
                <a:spcPct val="100000"/>
              </a:lnSpc>
              <a:spcBef>
                <a:spcPts val="0"/>
              </a:spcBef>
              <a:spcAft>
                <a:spcPts val="0"/>
              </a:spcAft>
              <a:buClr>
                <a:schemeClr val="dk1"/>
              </a:buClr>
              <a:buSzPts val="1900"/>
              <a:buFont typeface="Calibri"/>
              <a:buNone/>
              <a:defRPr/>
            </a:pPr>
            <a:r>
              <a:rPr lang="en-GB" sz="1900" b="1" i="0" u="none" strike="noStrike" cap="none">
                <a:solidFill>
                  <a:schemeClr val="dk1"/>
                </a:solidFill>
                <a:latin typeface="Calibri"/>
                <a:ea typeface="Calibri"/>
                <a:cs typeface="Calibri"/>
              </a:rPr>
              <a:t>…</a:t>
            </a:r>
            <a:endParaRPr sz="1900" b="1" i="0" u="none" strike="noStrike" cap="none">
              <a:solidFill>
                <a:schemeClr val="dk1"/>
              </a:solidFill>
              <a:latin typeface="Calibri"/>
              <a:ea typeface="Calibri"/>
              <a:cs typeface="Calibri"/>
            </a:endParaRPr>
          </a:p>
        </p:txBody>
      </p:sp>
      <p:sp>
        <p:nvSpPr>
          <p:cNvPr id="234" name="Google Shape;234;p38"/>
          <p:cNvSpPr txBox="1"/>
          <p:nvPr/>
        </p:nvSpPr>
        <p:spPr bwMode="auto">
          <a:xfrm>
            <a:off x="457200" y="1295849"/>
            <a:ext cx="2432700" cy="379350"/>
          </a:xfrm>
          <a:prstGeom prst="rect">
            <a:avLst/>
          </a:prstGeom>
          <a:noFill/>
          <a:ln>
            <a:noFill/>
          </a:ln>
        </p:spPr>
        <p:txBody>
          <a:bodyPr spcFirstLastPara="1" wrap="square" lIns="68575" tIns="68575" rIns="68575" bIns="68575" anchor="ctr" anchorCtr="0">
            <a:noAutofit/>
          </a:bodyPr>
          <a:lstStyle/>
          <a:p>
            <a:pPr marL="0" marR="0" lvl="0" indent="0" algn="l">
              <a:lnSpc>
                <a:spcPct val="100000"/>
              </a:lnSpc>
              <a:spcBef>
                <a:spcPts val="0"/>
              </a:spcBef>
              <a:spcAft>
                <a:spcPts val="0"/>
              </a:spcAft>
              <a:buClr>
                <a:schemeClr val="dk1"/>
              </a:buClr>
              <a:buSzPts val="2400"/>
              <a:buFont typeface="Calibri"/>
              <a:buNone/>
              <a:defRPr/>
            </a:pPr>
            <a:r>
              <a:rPr lang="en-GB" sz="2400" b="1" i="0" u="none" strike="noStrike" cap="none">
                <a:solidFill>
                  <a:schemeClr val="dk1"/>
                </a:solidFill>
                <a:latin typeface="Calibri"/>
                <a:ea typeface="Calibri"/>
                <a:cs typeface="Calibri"/>
              </a:rPr>
              <a:t>Stack Elements</a:t>
            </a:r>
            <a:endParaRPr sz="2400" b="1" i="0" u="none" strike="noStrike" cap="none">
              <a:solidFill>
                <a:schemeClr val="dk1"/>
              </a:solidFill>
              <a:latin typeface="Calibri"/>
              <a:ea typeface="Calibri"/>
              <a:cs typeface="Calibri"/>
            </a:endParaRPr>
          </a:p>
        </p:txBody>
      </p:sp>
      <p:sp>
        <p:nvSpPr>
          <p:cNvPr id="235" name="Google Shape;235;p38"/>
          <p:cNvSpPr txBox="1"/>
          <p:nvPr/>
        </p:nvSpPr>
        <p:spPr bwMode="auto">
          <a:xfrm>
            <a:off x="3355088" y="1295849"/>
            <a:ext cx="1922175" cy="379350"/>
          </a:xfrm>
          <a:prstGeom prst="rect">
            <a:avLst/>
          </a:prstGeom>
          <a:noFill/>
          <a:ln>
            <a:noFill/>
          </a:ln>
        </p:spPr>
        <p:txBody>
          <a:bodyPr spcFirstLastPara="1" wrap="square" lIns="68575" tIns="68575" rIns="68575" bIns="68575" anchor="ctr" anchorCtr="0">
            <a:noAutofit/>
          </a:bodyPr>
          <a:lstStyle/>
          <a:p>
            <a:pPr marL="0" marR="0" lvl="0" indent="0" algn="ctr">
              <a:lnSpc>
                <a:spcPct val="100000"/>
              </a:lnSpc>
              <a:spcBef>
                <a:spcPts val="0"/>
              </a:spcBef>
              <a:spcAft>
                <a:spcPts val="0"/>
              </a:spcAft>
              <a:buClr>
                <a:schemeClr val="dk1"/>
              </a:buClr>
              <a:buSzPts val="2400"/>
              <a:buFont typeface="Calibri"/>
              <a:buNone/>
              <a:defRPr/>
            </a:pPr>
            <a:r>
              <a:rPr lang="en-GB" sz="2400" b="1" i="0" u="none" strike="noStrike" cap="none">
                <a:solidFill>
                  <a:schemeClr val="dk1"/>
                </a:solidFill>
                <a:latin typeface="Calibri"/>
                <a:ea typeface="Calibri"/>
                <a:cs typeface="Calibri"/>
              </a:rPr>
              <a:t>Players</a:t>
            </a:r>
            <a:endParaRPr sz="2400" b="1" i="0" u="none" strike="noStrike" cap="none">
              <a:solidFill>
                <a:schemeClr val="dk1"/>
              </a:solidFill>
              <a:latin typeface="Calibri"/>
              <a:ea typeface="Calibri"/>
              <a:cs typeface="Calibri"/>
            </a:endParaRPr>
          </a:p>
        </p:txBody>
      </p:sp>
      <p:sp>
        <p:nvSpPr>
          <p:cNvPr id="236" name="Google Shape;236;p38"/>
          <p:cNvSpPr txBox="1"/>
          <p:nvPr/>
        </p:nvSpPr>
        <p:spPr bwMode="auto">
          <a:xfrm>
            <a:off x="6205969" y="1295849"/>
            <a:ext cx="1922175" cy="379350"/>
          </a:xfrm>
          <a:prstGeom prst="rect">
            <a:avLst/>
          </a:prstGeom>
          <a:noFill/>
          <a:ln>
            <a:noFill/>
          </a:ln>
        </p:spPr>
        <p:txBody>
          <a:bodyPr spcFirstLastPara="1" wrap="square" lIns="68575" tIns="68575" rIns="68575" bIns="68575" anchor="ctr" anchorCtr="0">
            <a:noAutofit/>
          </a:bodyPr>
          <a:lstStyle/>
          <a:p>
            <a:pPr marL="0" marR="0" lvl="0" indent="0" algn="ctr">
              <a:lnSpc>
                <a:spcPct val="100000"/>
              </a:lnSpc>
              <a:spcBef>
                <a:spcPts val="0"/>
              </a:spcBef>
              <a:spcAft>
                <a:spcPts val="0"/>
              </a:spcAft>
              <a:buClr>
                <a:schemeClr val="dk1"/>
              </a:buClr>
              <a:buSzPts val="2400"/>
              <a:buFont typeface="Calibri"/>
              <a:buNone/>
              <a:defRPr/>
            </a:pPr>
            <a:r>
              <a:rPr lang="en-GB" sz="2400" b="1" i="0" u="none" strike="noStrike" cap="none">
                <a:solidFill>
                  <a:schemeClr val="dk1"/>
                </a:solidFill>
                <a:latin typeface="Calibri"/>
                <a:ea typeface="Calibri"/>
                <a:cs typeface="Calibri"/>
              </a:rPr>
              <a:t>Tasks</a:t>
            </a:r>
            <a:endParaRPr sz="2400" b="1" i="0" u="none" strike="noStrike" cap="none">
              <a:solidFill>
                <a:schemeClr val="dk1"/>
              </a:solidFill>
              <a:latin typeface="Calibri"/>
              <a:ea typeface="Calibri"/>
              <a:cs typeface="Calibri"/>
            </a:endParaRPr>
          </a:p>
        </p:txBody>
      </p:sp>
      <p:sp>
        <p:nvSpPr>
          <p:cNvPr id="237" name="Google Shape;237;p38"/>
          <p:cNvSpPr txBox="1"/>
          <p:nvPr/>
        </p:nvSpPr>
        <p:spPr bwMode="auto">
          <a:xfrm>
            <a:off x="412997" y="4446206"/>
            <a:ext cx="2512575" cy="738641"/>
          </a:xfrm>
          <a:prstGeom prst="rect">
            <a:avLst/>
          </a:prstGeom>
          <a:noFill/>
          <a:ln>
            <a:noFill/>
          </a:ln>
        </p:spPr>
        <p:txBody>
          <a:bodyPr spcFirstLastPara="1" wrap="square" lIns="68575" tIns="68575" rIns="68575" bIns="68575" anchor="t" anchorCtr="0">
            <a:spAutoFit/>
          </a:bodyPr>
          <a:lstStyle/>
          <a:p>
            <a:pPr marL="0" marR="0" lvl="0" indent="0" algn="ctr">
              <a:lnSpc>
                <a:spcPct val="100000"/>
              </a:lnSpc>
              <a:spcBef>
                <a:spcPts val="0"/>
              </a:spcBef>
              <a:spcAft>
                <a:spcPts val="0"/>
              </a:spcAft>
              <a:buClr>
                <a:schemeClr val="dk1"/>
              </a:buClr>
              <a:buSzPts val="2000"/>
              <a:buFont typeface="Calibri"/>
              <a:buNone/>
              <a:defRPr/>
            </a:pPr>
            <a:r>
              <a:rPr lang="en-GB" sz="2000" b="0" i="1" u="none" strike="noStrike" cap="none">
                <a:solidFill>
                  <a:schemeClr val="dk1"/>
                </a:solidFill>
                <a:latin typeface="Calibri"/>
                <a:ea typeface="Calibri"/>
                <a:cs typeface="Calibri"/>
              </a:rPr>
              <a:t>Different instruments for different purposes</a:t>
            </a:r>
            <a:endParaRPr sz="2000" b="0" i="1" u="none" strike="noStrike" cap="none">
              <a:solidFill>
                <a:schemeClr val="dk1"/>
              </a:solidFill>
              <a:latin typeface="Calibri"/>
              <a:ea typeface="Calibri"/>
              <a:cs typeface="Calibri"/>
            </a:endParaRPr>
          </a:p>
        </p:txBody>
      </p:sp>
      <p:sp>
        <p:nvSpPr>
          <p:cNvPr id="238" name="Google Shape;238;p38"/>
          <p:cNvSpPr/>
          <p:nvPr/>
        </p:nvSpPr>
        <p:spPr bwMode="auto">
          <a:xfrm>
            <a:off x="203663" y="1706456"/>
            <a:ext cx="2782425" cy="1397000"/>
          </a:xfrm>
          <a:prstGeom prst="rect">
            <a:avLst/>
          </a:prstGeom>
          <a:noFill/>
          <a:ln w="76200" cap="flat" cmpd="sng">
            <a:solidFill>
              <a:srgbClr val="3C78D8"/>
            </a:solidFill>
            <a:prstDash val="solid"/>
            <a:round/>
            <a:headEnd type="none" w="sm" len="sm"/>
            <a:tailEnd type="none" w="sm" len="sm"/>
          </a:ln>
        </p:spPr>
        <p:txBody>
          <a:bodyPr spcFirstLastPara="1" wrap="square" lIns="68575" tIns="68575" rIns="68575" bIns="68575" anchor="ctr" anchorCtr="0">
            <a:noAutofit/>
          </a:bodyPr>
          <a:lstStyle/>
          <a:p>
            <a:pPr marL="0" marR="0" lvl="0" indent="0" algn="ctr">
              <a:lnSpc>
                <a:spcPct val="100000"/>
              </a:lnSpc>
              <a:spcBef>
                <a:spcPts val="0"/>
              </a:spcBef>
              <a:spcAft>
                <a:spcPts val="0"/>
              </a:spcAft>
              <a:buClr>
                <a:srgbClr val="1C28CB"/>
              </a:buClr>
              <a:buSzPts val="4800"/>
              <a:buFont typeface="Arial"/>
              <a:buNone/>
              <a:defRPr/>
            </a:pPr>
            <a:endParaRPr sz="4800" b="0" i="0" u="none" strike="noStrike" cap="none">
              <a:solidFill>
                <a:schemeClr val="dk1"/>
              </a:solidFill>
              <a:latin typeface="Calibri"/>
              <a:ea typeface="Calibri"/>
              <a:cs typeface="Calibri"/>
            </a:endParaRPr>
          </a:p>
        </p:txBody>
      </p:sp>
      <p:sp>
        <p:nvSpPr>
          <p:cNvPr id="239" name="Google Shape;239;p38"/>
          <p:cNvSpPr/>
          <p:nvPr/>
        </p:nvSpPr>
        <p:spPr bwMode="auto">
          <a:xfrm>
            <a:off x="3231150" y="1676962"/>
            <a:ext cx="2156663" cy="799248"/>
          </a:xfrm>
          <a:prstGeom prst="rect">
            <a:avLst/>
          </a:prstGeom>
          <a:noFill/>
          <a:ln w="76200" cap="flat" cmpd="sng">
            <a:solidFill>
              <a:srgbClr val="3C78D8"/>
            </a:solidFill>
            <a:prstDash val="solid"/>
            <a:round/>
            <a:headEnd type="none" w="sm" len="sm"/>
            <a:tailEnd type="none" w="sm" len="sm"/>
          </a:ln>
        </p:spPr>
        <p:txBody>
          <a:bodyPr spcFirstLastPara="1" wrap="square" lIns="68575" tIns="68575" rIns="68575" bIns="68575" anchor="ctr" anchorCtr="0">
            <a:noAutofit/>
          </a:bodyPr>
          <a:lstStyle/>
          <a:p>
            <a:pPr marL="0" marR="0" lvl="0" indent="0" algn="ctr">
              <a:lnSpc>
                <a:spcPct val="100000"/>
              </a:lnSpc>
              <a:spcBef>
                <a:spcPts val="0"/>
              </a:spcBef>
              <a:spcAft>
                <a:spcPts val="0"/>
              </a:spcAft>
              <a:buClr>
                <a:srgbClr val="1C28CB"/>
              </a:buClr>
              <a:buSzPts val="4800"/>
              <a:buFont typeface="Arial"/>
              <a:buNone/>
              <a:defRPr/>
            </a:pPr>
            <a:endParaRPr sz="4800" b="0" i="0" u="none" strike="noStrike" cap="none">
              <a:solidFill>
                <a:schemeClr val="dk1"/>
              </a:solidFill>
              <a:latin typeface="Calibri"/>
              <a:ea typeface="Calibri"/>
              <a:cs typeface="Calibri"/>
            </a:endParaRPr>
          </a:p>
        </p:txBody>
      </p:sp>
      <p:sp>
        <p:nvSpPr>
          <p:cNvPr id="240" name="Google Shape;240;p38"/>
          <p:cNvSpPr/>
          <p:nvPr/>
        </p:nvSpPr>
        <p:spPr bwMode="auto">
          <a:xfrm>
            <a:off x="5787788" y="1600676"/>
            <a:ext cx="3232096" cy="2845529"/>
          </a:xfrm>
          <a:prstGeom prst="rect">
            <a:avLst/>
          </a:prstGeom>
          <a:noFill/>
          <a:ln w="76200" cap="flat" cmpd="sng">
            <a:solidFill>
              <a:srgbClr val="3C78D8"/>
            </a:solidFill>
            <a:prstDash val="solid"/>
            <a:round/>
            <a:headEnd type="none" w="sm" len="sm"/>
            <a:tailEnd type="none" w="sm" len="sm"/>
          </a:ln>
        </p:spPr>
        <p:txBody>
          <a:bodyPr spcFirstLastPara="1" wrap="square" lIns="68575" tIns="68575" rIns="68575" bIns="68575" anchor="ctr" anchorCtr="0">
            <a:noAutofit/>
          </a:bodyPr>
          <a:lstStyle/>
          <a:p>
            <a:pPr marL="0" marR="0" lvl="0" indent="0" algn="ctr">
              <a:lnSpc>
                <a:spcPct val="100000"/>
              </a:lnSpc>
              <a:spcBef>
                <a:spcPts val="0"/>
              </a:spcBef>
              <a:spcAft>
                <a:spcPts val="0"/>
              </a:spcAft>
              <a:buClr>
                <a:srgbClr val="1C28CB"/>
              </a:buClr>
              <a:buSzPts val="4800"/>
              <a:buFont typeface="Arial"/>
              <a:buNone/>
              <a:defRPr/>
            </a:pPr>
            <a:endParaRPr sz="4800" b="0" i="0" u="none" strike="noStrike" cap="none">
              <a:solidFill>
                <a:srgbClr val="1C28CB"/>
              </a:solidFill>
              <a:latin typeface="Calibri"/>
              <a:ea typeface="Calibri"/>
              <a:cs typeface="Calibri"/>
            </a:endParaRPr>
          </a:p>
        </p:txBody>
      </p:sp>
      <p:sp>
        <p:nvSpPr>
          <p:cNvPr id="241" name="Google Shape;241;p38"/>
          <p:cNvSpPr/>
          <p:nvPr/>
        </p:nvSpPr>
        <p:spPr bwMode="auto">
          <a:xfrm>
            <a:off x="2183138" y="2166965"/>
            <a:ext cx="626175" cy="892575"/>
          </a:xfrm>
          <a:prstGeom prst="rect">
            <a:avLst/>
          </a:prstGeom>
          <a:solidFill>
            <a:srgbClr val="D9EAD3"/>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marR="0" lvl="0" indent="0" algn="ctr">
              <a:lnSpc>
                <a:spcPct val="100000"/>
              </a:lnSpc>
              <a:spcBef>
                <a:spcPts val="0"/>
              </a:spcBef>
              <a:spcAft>
                <a:spcPts val="0"/>
              </a:spcAft>
              <a:buClr>
                <a:schemeClr val="dk1"/>
              </a:buClr>
              <a:buSzPts val="1400"/>
              <a:buFont typeface="Calibri"/>
              <a:buNone/>
              <a:defRPr/>
            </a:pPr>
            <a:r>
              <a:rPr lang="en-GB" sz="1400" b="0" i="0" u="none" strike="noStrike" cap="none">
                <a:solidFill>
                  <a:schemeClr val="dk1"/>
                </a:solidFill>
                <a:latin typeface="Calibri"/>
                <a:ea typeface="Calibri"/>
                <a:cs typeface="Calibri"/>
              </a:rPr>
              <a:t>[Phy]</a:t>
            </a:r>
            <a:br>
              <a:rPr lang="en-GB" sz="1400" b="0" i="0" u="none" strike="noStrike" cap="none">
                <a:solidFill>
                  <a:schemeClr val="dk1"/>
                </a:solidFill>
                <a:latin typeface="Calibri"/>
                <a:ea typeface="Calibri"/>
                <a:cs typeface="Calibri"/>
              </a:rPr>
            </a:br>
            <a:r>
              <a:rPr lang="en-GB" sz="1400" b="0" i="0" u="none" strike="noStrike" cap="none">
                <a:solidFill>
                  <a:schemeClr val="dk1"/>
                </a:solidFill>
                <a:latin typeface="Calibri"/>
                <a:ea typeface="Calibri"/>
                <a:cs typeface="Calibri"/>
              </a:rPr>
              <a:t>n</a:t>
            </a:r>
            <a:endParaRPr sz="1400" b="0" i="0" u="none" strike="noStrike" cap="none">
              <a:solidFill>
                <a:schemeClr val="dk1"/>
              </a:solidFill>
              <a:latin typeface="Calibri"/>
              <a:ea typeface="Calibri"/>
              <a:cs typeface="Calibri"/>
            </a:endParaRPr>
          </a:p>
        </p:txBody>
      </p:sp>
      <p:sp>
        <p:nvSpPr>
          <p:cNvPr id="242" name="Google Shape;242;p38"/>
          <p:cNvSpPr/>
          <p:nvPr/>
        </p:nvSpPr>
        <p:spPr bwMode="auto">
          <a:xfrm>
            <a:off x="3355088" y="2099736"/>
            <a:ext cx="2063700" cy="2162708"/>
          </a:xfrm>
          <a:prstGeom prst="rect">
            <a:avLst/>
          </a:prstGeom>
          <a:noFill/>
          <a:ln w="76200" cap="flat" cmpd="sng">
            <a:solidFill>
              <a:srgbClr val="6AA84F"/>
            </a:solidFill>
            <a:prstDash val="solid"/>
            <a:round/>
            <a:headEnd type="none" w="sm" len="sm"/>
            <a:tailEnd type="none" w="sm" len="sm"/>
          </a:ln>
        </p:spPr>
        <p:txBody>
          <a:bodyPr spcFirstLastPara="1" wrap="square" lIns="68575" tIns="68575" rIns="68575" bIns="68575" anchor="ctr" anchorCtr="0">
            <a:noAutofit/>
          </a:bodyPr>
          <a:lstStyle/>
          <a:p>
            <a:pPr marL="0" marR="0" lvl="0" indent="0" algn="ctr">
              <a:lnSpc>
                <a:spcPct val="100000"/>
              </a:lnSpc>
              <a:spcBef>
                <a:spcPts val="0"/>
              </a:spcBef>
              <a:spcAft>
                <a:spcPts val="0"/>
              </a:spcAft>
              <a:buClr>
                <a:srgbClr val="1C28CB"/>
              </a:buClr>
              <a:buSzPts val="4800"/>
              <a:buFont typeface="Arial"/>
              <a:buNone/>
              <a:defRPr/>
            </a:pPr>
            <a:endParaRPr sz="4800" b="0" i="0" u="none" strike="noStrike" cap="none">
              <a:solidFill>
                <a:schemeClr val="dk1"/>
              </a:solidFill>
              <a:latin typeface="Calibri"/>
              <a:ea typeface="Calibri"/>
              <a:cs typeface="Calibri"/>
            </a:endParaRPr>
          </a:p>
        </p:txBody>
      </p:sp>
      <p:sp>
        <p:nvSpPr>
          <p:cNvPr id="243" name="Google Shape;243;p38"/>
          <p:cNvSpPr/>
          <p:nvPr/>
        </p:nvSpPr>
        <p:spPr bwMode="auto">
          <a:xfrm>
            <a:off x="5636400" y="2251162"/>
            <a:ext cx="3294984" cy="2187900"/>
          </a:xfrm>
          <a:prstGeom prst="rect">
            <a:avLst/>
          </a:prstGeom>
          <a:noFill/>
          <a:ln w="76200" cap="flat" cmpd="sng">
            <a:solidFill>
              <a:srgbClr val="6AA84F"/>
            </a:solidFill>
            <a:prstDash val="solid"/>
            <a:round/>
            <a:headEnd type="none" w="sm" len="sm"/>
            <a:tailEnd type="none" w="sm" len="sm"/>
          </a:ln>
        </p:spPr>
        <p:txBody>
          <a:bodyPr spcFirstLastPara="1" wrap="square" lIns="68575" tIns="68575" rIns="68575" bIns="68575" anchor="ctr" anchorCtr="0">
            <a:noAutofit/>
          </a:bodyPr>
          <a:lstStyle/>
          <a:p>
            <a:pPr marL="0" marR="0" lvl="0" indent="0" algn="ctr">
              <a:lnSpc>
                <a:spcPct val="100000"/>
              </a:lnSpc>
              <a:spcBef>
                <a:spcPts val="0"/>
              </a:spcBef>
              <a:spcAft>
                <a:spcPts val="0"/>
              </a:spcAft>
              <a:buClr>
                <a:srgbClr val="1C28CB"/>
              </a:buClr>
              <a:buSzPts val="4800"/>
              <a:buFont typeface="Arial"/>
              <a:buNone/>
              <a:defRPr/>
            </a:pPr>
            <a:endParaRPr sz="4800" b="0" i="0" u="none" strike="noStrike" cap="none">
              <a:solidFill>
                <a:srgbClr val="38761D"/>
              </a:solidFill>
              <a:latin typeface="Calibri"/>
              <a:ea typeface="Calibri"/>
              <a:cs typeface="Calibri"/>
            </a:endParaRPr>
          </a:p>
        </p:txBody>
      </p:sp>
      <p:sp>
        <p:nvSpPr>
          <p:cNvPr id="244" name="Google Shape;244;p38"/>
          <p:cNvSpPr/>
          <p:nvPr/>
        </p:nvSpPr>
        <p:spPr bwMode="auto">
          <a:xfrm>
            <a:off x="2189625" y="2170138"/>
            <a:ext cx="672525" cy="892575"/>
          </a:xfrm>
          <a:prstGeom prst="rect">
            <a:avLst/>
          </a:prstGeom>
          <a:noFill/>
          <a:ln w="76200" cap="flat" cmpd="sng">
            <a:solidFill>
              <a:srgbClr val="38761D"/>
            </a:solidFill>
            <a:prstDash val="solid"/>
            <a:round/>
            <a:headEnd type="none" w="sm" len="sm"/>
            <a:tailEnd type="none" w="sm" len="sm"/>
          </a:ln>
        </p:spPr>
        <p:txBody>
          <a:bodyPr spcFirstLastPara="1" wrap="square" lIns="68575" tIns="68575" rIns="68575" bIns="68575" anchor="ctr" anchorCtr="0">
            <a:noAutofit/>
          </a:bodyPr>
          <a:lstStyle/>
          <a:p>
            <a:pPr marL="0" marR="0" lvl="0" indent="0" algn="ctr">
              <a:lnSpc>
                <a:spcPct val="100000"/>
              </a:lnSpc>
              <a:spcBef>
                <a:spcPts val="0"/>
              </a:spcBef>
              <a:spcAft>
                <a:spcPts val="0"/>
              </a:spcAft>
              <a:buClr>
                <a:srgbClr val="1C28CB"/>
              </a:buClr>
              <a:buSzPts val="4800"/>
              <a:buFont typeface="Arial"/>
              <a:buNone/>
              <a:defRPr/>
            </a:pPr>
            <a:endParaRPr sz="4800" b="0" i="0" u="none" strike="noStrike" cap="none">
              <a:solidFill>
                <a:schemeClr val="dk1"/>
              </a:solidFill>
              <a:latin typeface="Calibri"/>
              <a:ea typeface="Calibri"/>
              <a:cs typeface="Calibri"/>
            </a:endParaRPr>
          </a:p>
        </p:txBody>
      </p:sp>
      <p:sp>
        <p:nvSpPr>
          <p:cNvPr id="245" name="Google Shape;245;p38"/>
          <p:cNvSpPr/>
          <p:nvPr/>
        </p:nvSpPr>
        <p:spPr bwMode="auto">
          <a:xfrm>
            <a:off x="288825" y="2135924"/>
            <a:ext cx="1722647" cy="1409006"/>
          </a:xfrm>
          <a:prstGeom prst="rect">
            <a:avLst/>
          </a:prstGeom>
          <a:noFill/>
          <a:ln w="76200" cap="flat" cmpd="sng">
            <a:solidFill>
              <a:srgbClr val="38761D"/>
            </a:solidFill>
            <a:prstDash val="solid"/>
            <a:round/>
            <a:headEnd type="none" w="sm" len="sm"/>
            <a:tailEnd type="none" w="sm" len="sm"/>
          </a:ln>
        </p:spPr>
        <p:txBody>
          <a:bodyPr spcFirstLastPara="1" wrap="square" lIns="68575" tIns="68575" rIns="68575" bIns="68575" anchor="ctr" anchorCtr="0">
            <a:noAutofit/>
          </a:bodyPr>
          <a:lstStyle/>
          <a:p>
            <a:pPr marL="0" marR="0" lvl="0" indent="0" algn="ctr">
              <a:lnSpc>
                <a:spcPct val="100000"/>
              </a:lnSpc>
              <a:spcBef>
                <a:spcPts val="0"/>
              </a:spcBef>
              <a:spcAft>
                <a:spcPts val="0"/>
              </a:spcAft>
              <a:buClr>
                <a:srgbClr val="1C28CB"/>
              </a:buClr>
              <a:buSzPts val="4800"/>
              <a:buFont typeface="Arial"/>
              <a:buNone/>
              <a:defRPr/>
            </a:pPr>
            <a:endParaRPr sz="4800" b="0" i="0" u="none" strike="noStrike" cap="none">
              <a:solidFill>
                <a:schemeClr val="dk1"/>
              </a:solidFill>
              <a:latin typeface="Calibri"/>
              <a:ea typeface="Calibri"/>
              <a:cs typeface="Calibri"/>
            </a:endParaRPr>
          </a:p>
        </p:txBody>
      </p:sp>
      <p:sp>
        <p:nvSpPr>
          <p:cNvPr id="246" name="Google Shape;246;p38"/>
          <p:cNvSpPr/>
          <p:nvPr/>
        </p:nvSpPr>
        <p:spPr bwMode="auto">
          <a:xfrm>
            <a:off x="323887" y="3950344"/>
            <a:ext cx="2564775" cy="441000"/>
          </a:xfrm>
          <a:prstGeom prst="rect">
            <a:avLst/>
          </a:prstGeom>
          <a:noFill/>
          <a:ln w="76200" cap="flat" cmpd="sng">
            <a:solidFill>
              <a:srgbClr val="990000"/>
            </a:solidFill>
            <a:prstDash val="solid"/>
            <a:round/>
            <a:headEnd type="none" w="sm" len="sm"/>
            <a:tailEnd type="none" w="sm" len="sm"/>
          </a:ln>
        </p:spPr>
        <p:txBody>
          <a:bodyPr spcFirstLastPara="1" wrap="square" lIns="68575" tIns="68575" rIns="68575" bIns="68575" anchor="ctr" anchorCtr="0">
            <a:noAutofit/>
          </a:bodyPr>
          <a:lstStyle/>
          <a:p>
            <a:pPr marL="0" marR="0" lvl="0" indent="0" algn="ctr">
              <a:lnSpc>
                <a:spcPct val="100000"/>
              </a:lnSpc>
              <a:spcBef>
                <a:spcPts val="0"/>
              </a:spcBef>
              <a:spcAft>
                <a:spcPts val="0"/>
              </a:spcAft>
              <a:buClr>
                <a:srgbClr val="1C28CB"/>
              </a:buClr>
              <a:buSzPts val="4800"/>
              <a:buFont typeface="Arial"/>
              <a:buNone/>
              <a:defRPr/>
            </a:pPr>
            <a:endParaRPr sz="4800" b="0" i="0" u="none" strike="noStrike" cap="none">
              <a:solidFill>
                <a:schemeClr val="dk1"/>
              </a:solidFill>
              <a:highlight>
                <a:srgbClr val="CC0000"/>
              </a:highlight>
              <a:latin typeface="Calibri"/>
              <a:ea typeface="Calibri"/>
              <a:cs typeface="Calibri"/>
            </a:endParaRPr>
          </a:p>
        </p:txBody>
      </p:sp>
      <p:sp>
        <p:nvSpPr>
          <p:cNvPr id="247" name="Google Shape;247;p38"/>
          <p:cNvSpPr/>
          <p:nvPr/>
        </p:nvSpPr>
        <p:spPr bwMode="auto">
          <a:xfrm>
            <a:off x="3283500" y="2956655"/>
            <a:ext cx="2272782" cy="1389556"/>
          </a:xfrm>
          <a:prstGeom prst="rect">
            <a:avLst/>
          </a:prstGeom>
          <a:noFill/>
          <a:ln w="76200" cap="flat" cmpd="sng">
            <a:solidFill>
              <a:srgbClr val="990000"/>
            </a:solidFill>
            <a:prstDash val="solid"/>
            <a:round/>
            <a:headEnd type="none" w="sm" len="sm"/>
            <a:tailEnd type="none" w="sm" len="sm"/>
          </a:ln>
        </p:spPr>
        <p:txBody>
          <a:bodyPr spcFirstLastPara="1" wrap="square" lIns="68575" tIns="68575" rIns="68575" bIns="68575" anchor="ctr" anchorCtr="0">
            <a:noAutofit/>
          </a:bodyPr>
          <a:lstStyle/>
          <a:p>
            <a:pPr marL="0" marR="0" lvl="0" indent="0" algn="ctr">
              <a:lnSpc>
                <a:spcPct val="100000"/>
              </a:lnSpc>
              <a:spcBef>
                <a:spcPts val="0"/>
              </a:spcBef>
              <a:spcAft>
                <a:spcPts val="0"/>
              </a:spcAft>
              <a:buClr>
                <a:srgbClr val="1C28CB"/>
              </a:buClr>
              <a:buSzPts val="4800"/>
              <a:buFont typeface="Arial"/>
              <a:buNone/>
              <a:defRPr/>
            </a:pPr>
            <a:endParaRPr sz="4800" b="0" i="0" u="none" strike="noStrike" cap="none">
              <a:solidFill>
                <a:schemeClr val="dk1"/>
              </a:solidFill>
              <a:latin typeface="Calibri"/>
              <a:ea typeface="Calibri"/>
              <a:cs typeface="Calibri"/>
            </a:endParaRPr>
          </a:p>
        </p:txBody>
      </p:sp>
      <p:sp>
        <p:nvSpPr>
          <p:cNvPr id="248" name="Google Shape;248;p38"/>
          <p:cNvSpPr/>
          <p:nvPr/>
        </p:nvSpPr>
        <p:spPr bwMode="auto">
          <a:xfrm>
            <a:off x="5853000" y="4652607"/>
            <a:ext cx="3087338" cy="388735"/>
          </a:xfrm>
          <a:prstGeom prst="rect">
            <a:avLst/>
          </a:prstGeom>
          <a:noFill/>
          <a:ln w="76200" cap="flat" cmpd="sng">
            <a:solidFill>
              <a:srgbClr val="990000"/>
            </a:solidFill>
            <a:prstDash val="solid"/>
            <a:round/>
            <a:headEnd type="none" w="sm" len="sm"/>
            <a:tailEnd type="none" w="sm" len="sm"/>
          </a:ln>
        </p:spPr>
        <p:txBody>
          <a:bodyPr spcFirstLastPara="1" wrap="square" lIns="68575" tIns="68575" rIns="68575" bIns="68575" anchor="ctr" anchorCtr="0">
            <a:noAutofit/>
          </a:bodyPr>
          <a:lstStyle/>
          <a:p>
            <a:pPr marL="0" marR="0" lvl="0" indent="0" algn="ctr">
              <a:lnSpc>
                <a:spcPct val="100000"/>
              </a:lnSpc>
              <a:spcBef>
                <a:spcPts val="0"/>
              </a:spcBef>
              <a:spcAft>
                <a:spcPts val="0"/>
              </a:spcAft>
              <a:buClr>
                <a:srgbClr val="1C28CB"/>
              </a:buClr>
              <a:buSzPts val="4800"/>
              <a:buFont typeface="Arial"/>
              <a:buNone/>
              <a:defRPr/>
            </a:pPr>
            <a:endParaRPr sz="4800" b="0" i="0" u="none" strike="noStrike" cap="none">
              <a:solidFill>
                <a:srgbClr val="1C28CB"/>
              </a:solidFill>
              <a:latin typeface="Calibri"/>
              <a:ea typeface="Calibri"/>
              <a:cs typeface="Calibri"/>
            </a:endParaRPr>
          </a:p>
        </p:txBody>
      </p:sp>
      <p:sp>
        <p:nvSpPr>
          <p:cNvPr id="249" name="Google Shape;249;p38"/>
          <p:cNvSpPr/>
          <p:nvPr/>
        </p:nvSpPr>
        <p:spPr bwMode="auto">
          <a:xfrm>
            <a:off x="5707669" y="2850606"/>
            <a:ext cx="3232668" cy="1231699"/>
          </a:xfrm>
          <a:prstGeom prst="rect">
            <a:avLst/>
          </a:prstGeom>
          <a:noFill/>
          <a:ln w="76200" cap="flat" cmpd="sng">
            <a:solidFill>
              <a:srgbClr val="990000"/>
            </a:solidFill>
            <a:prstDash val="solid"/>
            <a:round/>
            <a:headEnd type="none" w="sm" len="sm"/>
            <a:tailEnd type="none" w="sm" len="sm"/>
          </a:ln>
        </p:spPr>
        <p:txBody>
          <a:bodyPr spcFirstLastPara="1" wrap="square" lIns="68575" tIns="68575" rIns="68575" bIns="68575" anchor="ctr" anchorCtr="0">
            <a:noAutofit/>
          </a:bodyPr>
          <a:lstStyle/>
          <a:p>
            <a:pPr marL="0" marR="0" lvl="0" indent="0" algn="ctr">
              <a:lnSpc>
                <a:spcPct val="100000"/>
              </a:lnSpc>
              <a:spcBef>
                <a:spcPts val="0"/>
              </a:spcBef>
              <a:spcAft>
                <a:spcPts val="0"/>
              </a:spcAft>
              <a:buClr>
                <a:srgbClr val="1C28CB"/>
              </a:buClr>
              <a:buSzPts val="4800"/>
              <a:buFont typeface="Arial"/>
              <a:buNone/>
              <a:defRPr/>
            </a:pPr>
            <a:endParaRPr sz="4800" b="0" i="0" u="none" strike="noStrike" cap="none">
              <a:solidFill>
                <a:srgbClr val="1C28CB"/>
              </a:solidFill>
              <a:latin typeface="Calibri"/>
              <a:ea typeface="Calibri"/>
              <a:cs typeface="Calibri"/>
            </a:endParaRPr>
          </a:p>
        </p:txBody>
      </p:sp>
      <p:sp>
        <p:nvSpPr>
          <p:cNvPr id="250" name="Google Shape;250;p38"/>
          <p:cNvSpPr/>
          <p:nvPr/>
        </p:nvSpPr>
        <p:spPr bwMode="auto">
          <a:xfrm>
            <a:off x="266701" y="3123587"/>
            <a:ext cx="2623199" cy="379350"/>
          </a:xfrm>
          <a:prstGeom prst="rect">
            <a:avLst/>
          </a:prstGeom>
          <a:noFill/>
          <a:ln w="76200" cap="flat" cmpd="sng">
            <a:solidFill>
              <a:srgbClr val="F1C232"/>
            </a:solidFill>
            <a:prstDash val="solid"/>
            <a:round/>
            <a:headEnd type="none" w="sm" len="sm"/>
            <a:tailEnd type="none" w="sm" len="sm"/>
          </a:ln>
        </p:spPr>
        <p:txBody>
          <a:bodyPr spcFirstLastPara="1" wrap="square" lIns="68575" tIns="68575" rIns="68575" bIns="68575" anchor="ctr" anchorCtr="0">
            <a:noAutofit/>
          </a:bodyPr>
          <a:lstStyle/>
          <a:p>
            <a:pPr marL="0" marR="0" lvl="0" indent="0" algn="ctr">
              <a:lnSpc>
                <a:spcPct val="100000"/>
              </a:lnSpc>
              <a:spcBef>
                <a:spcPts val="0"/>
              </a:spcBef>
              <a:spcAft>
                <a:spcPts val="0"/>
              </a:spcAft>
              <a:buClr>
                <a:srgbClr val="1C28CB"/>
              </a:buClr>
              <a:buSzPts val="4800"/>
              <a:buFont typeface="Arial"/>
              <a:buNone/>
              <a:defRPr/>
            </a:pPr>
            <a:endParaRPr sz="4800" b="0" i="0" u="none" strike="noStrike" cap="none">
              <a:solidFill>
                <a:schemeClr val="dk1"/>
              </a:solidFill>
              <a:latin typeface="Calibri"/>
              <a:ea typeface="Calibri"/>
              <a:cs typeface="Calibri"/>
            </a:endParaRPr>
          </a:p>
        </p:txBody>
      </p:sp>
      <p:sp>
        <p:nvSpPr>
          <p:cNvPr id="251" name="Google Shape;251;p38"/>
          <p:cNvSpPr/>
          <p:nvPr/>
        </p:nvSpPr>
        <p:spPr bwMode="auto">
          <a:xfrm>
            <a:off x="3231150" y="2530562"/>
            <a:ext cx="2276738" cy="1763938"/>
          </a:xfrm>
          <a:prstGeom prst="rect">
            <a:avLst/>
          </a:prstGeom>
          <a:noFill/>
          <a:ln w="76200" cap="flat" cmpd="sng">
            <a:solidFill>
              <a:srgbClr val="F1C232"/>
            </a:solidFill>
            <a:prstDash val="solid"/>
            <a:round/>
            <a:headEnd type="none" w="sm" len="sm"/>
            <a:tailEnd type="none" w="sm" len="sm"/>
          </a:ln>
        </p:spPr>
        <p:txBody>
          <a:bodyPr spcFirstLastPara="1" wrap="square" lIns="68575" tIns="68575" rIns="68575" bIns="68575" anchor="ctr" anchorCtr="0">
            <a:noAutofit/>
          </a:bodyPr>
          <a:lstStyle/>
          <a:p>
            <a:pPr marL="0" marR="0" lvl="0" indent="0" algn="ctr">
              <a:lnSpc>
                <a:spcPct val="100000"/>
              </a:lnSpc>
              <a:spcBef>
                <a:spcPts val="0"/>
              </a:spcBef>
              <a:spcAft>
                <a:spcPts val="0"/>
              </a:spcAft>
              <a:buClr>
                <a:srgbClr val="1C28CB"/>
              </a:buClr>
              <a:buSzPts val="4800"/>
              <a:buFont typeface="Arial"/>
              <a:buNone/>
              <a:defRPr/>
            </a:pPr>
            <a:endParaRPr sz="4800" b="0" i="0" u="none" strike="noStrike" cap="none">
              <a:solidFill>
                <a:schemeClr val="dk1"/>
              </a:solidFill>
              <a:latin typeface="Calibri"/>
              <a:ea typeface="Calibri"/>
              <a:cs typeface="Calibri"/>
            </a:endParaRPr>
          </a:p>
        </p:txBody>
      </p:sp>
      <p:sp>
        <p:nvSpPr>
          <p:cNvPr id="252" name="Google Shape;252;p38"/>
          <p:cNvSpPr/>
          <p:nvPr/>
        </p:nvSpPr>
        <p:spPr bwMode="auto">
          <a:xfrm>
            <a:off x="5723569" y="4445753"/>
            <a:ext cx="2886975" cy="205650"/>
          </a:xfrm>
          <a:prstGeom prst="rect">
            <a:avLst/>
          </a:prstGeom>
          <a:noFill/>
          <a:ln w="76200" cap="flat" cmpd="sng">
            <a:solidFill>
              <a:srgbClr val="F1C232"/>
            </a:solidFill>
            <a:prstDash val="solid"/>
            <a:round/>
            <a:headEnd type="none" w="sm" len="sm"/>
            <a:tailEnd type="none" w="sm" len="sm"/>
          </a:ln>
        </p:spPr>
        <p:txBody>
          <a:bodyPr spcFirstLastPara="1" wrap="square" lIns="68575" tIns="68575" rIns="68575" bIns="68575" anchor="ctr" anchorCtr="0">
            <a:noAutofit/>
          </a:bodyPr>
          <a:lstStyle/>
          <a:p>
            <a:pPr marL="0" marR="0" lvl="0" indent="0" algn="ctr">
              <a:lnSpc>
                <a:spcPct val="100000"/>
              </a:lnSpc>
              <a:spcBef>
                <a:spcPts val="0"/>
              </a:spcBef>
              <a:spcAft>
                <a:spcPts val="0"/>
              </a:spcAft>
              <a:buClr>
                <a:srgbClr val="1C28CB"/>
              </a:buClr>
              <a:buSzPts val="4800"/>
              <a:buFont typeface="Arial"/>
              <a:buNone/>
              <a:defRPr/>
            </a:pPr>
            <a:endParaRPr sz="4800" b="0" i="0" u="none" strike="noStrike" cap="none">
              <a:solidFill>
                <a:srgbClr val="1C28CB"/>
              </a:solidFill>
              <a:latin typeface="Calibri"/>
              <a:ea typeface="Calibri"/>
              <a:cs typeface="Calibri"/>
            </a:endParaRPr>
          </a:p>
        </p:txBody>
      </p:sp>
      <p:sp>
        <p:nvSpPr>
          <p:cNvPr id="253" name="Google Shape;253;p38"/>
          <p:cNvSpPr/>
          <p:nvPr/>
        </p:nvSpPr>
        <p:spPr bwMode="auto">
          <a:xfrm>
            <a:off x="5832038" y="4234664"/>
            <a:ext cx="2886975" cy="205650"/>
          </a:xfrm>
          <a:prstGeom prst="rect">
            <a:avLst/>
          </a:prstGeom>
          <a:noFill/>
          <a:ln w="76200" cap="flat" cmpd="sng">
            <a:solidFill>
              <a:srgbClr val="E69138"/>
            </a:solidFill>
            <a:prstDash val="solid"/>
            <a:round/>
            <a:headEnd type="none" w="sm" len="sm"/>
            <a:tailEnd type="none" w="sm" len="sm"/>
          </a:ln>
        </p:spPr>
        <p:txBody>
          <a:bodyPr spcFirstLastPara="1" wrap="square" lIns="68575" tIns="68575" rIns="68575" bIns="68575" anchor="ctr" anchorCtr="0">
            <a:noAutofit/>
          </a:bodyPr>
          <a:lstStyle/>
          <a:p>
            <a:pPr marL="0" marR="0" lvl="0" indent="0" algn="ctr">
              <a:lnSpc>
                <a:spcPct val="100000"/>
              </a:lnSpc>
              <a:spcBef>
                <a:spcPts val="0"/>
              </a:spcBef>
              <a:spcAft>
                <a:spcPts val="0"/>
              </a:spcAft>
              <a:buClr>
                <a:srgbClr val="1C28CB"/>
              </a:buClr>
              <a:buSzPts val="4800"/>
              <a:buFont typeface="Arial"/>
              <a:buNone/>
              <a:defRPr/>
            </a:pPr>
            <a:endParaRPr sz="4800" b="0" i="0" u="none" strike="noStrike" cap="none">
              <a:solidFill>
                <a:srgbClr val="1C28CB"/>
              </a:solidFill>
              <a:latin typeface="Calibri"/>
              <a:ea typeface="Calibri"/>
              <a:cs typeface="Calibri"/>
            </a:endParaRPr>
          </a:p>
        </p:txBody>
      </p:sp>
      <p:sp>
        <p:nvSpPr>
          <p:cNvPr id="254" name="Google Shape;254;p38"/>
          <p:cNvSpPr/>
          <p:nvPr/>
        </p:nvSpPr>
        <p:spPr bwMode="auto">
          <a:xfrm>
            <a:off x="344194" y="3544931"/>
            <a:ext cx="2564775" cy="379350"/>
          </a:xfrm>
          <a:prstGeom prst="rect">
            <a:avLst/>
          </a:prstGeom>
          <a:noFill/>
          <a:ln w="76200" cap="flat" cmpd="sng">
            <a:solidFill>
              <a:srgbClr val="E69138"/>
            </a:solidFill>
            <a:prstDash val="solid"/>
            <a:round/>
            <a:headEnd type="none" w="sm" len="sm"/>
            <a:tailEnd type="none" w="sm" len="sm"/>
          </a:ln>
        </p:spPr>
        <p:txBody>
          <a:bodyPr spcFirstLastPara="1" wrap="square" lIns="68575" tIns="68575" rIns="68575" bIns="68575" anchor="ctr" anchorCtr="0">
            <a:noAutofit/>
          </a:bodyPr>
          <a:lstStyle/>
          <a:p>
            <a:pPr marL="0" marR="0" lvl="0" indent="0" algn="ctr">
              <a:lnSpc>
                <a:spcPct val="100000"/>
              </a:lnSpc>
              <a:spcBef>
                <a:spcPts val="0"/>
              </a:spcBef>
              <a:spcAft>
                <a:spcPts val="0"/>
              </a:spcAft>
              <a:buClr>
                <a:srgbClr val="1C28CB"/>
              </a:buClr>
              <a:buSzPts val="4800"/>
              <a:buFont typeface="Arial"/>
              <a:buNone/>
              <a:defRPr/>
            </a:pPr>
            <a:endParaRPr sz="4800" b="0" i="0" u="none" strike="noStrike" cap="none">
              <a:solidFill>
                <a:schemeClr val="dk1"/>
              </a:solidFill>
              <a:latin typeface="Calibri"/>
              <a:ea typeface="Calibri"/>
              <a:cs typeface="Calibri"/>
            </a:endParaRPr>
          </a:p>
        </p:txBody>
      </p:sp>
      <p:sp>
        <p:nvSpPr>
          <p:cNvPr id="255" name="Google Shape;255;p38"/>
          <p:cNvSpPr/>
          <p:nvPr/>
        </p:nvSpPr>
        <p:spPr bwMode="auto">
          <a:xfrm>
            <a:off x="3355088" y="3432585"/>
            <a:ext cx="2121225" cy="845470"/>
          </a:xfrm>
          <a:prstGeom prst="rect">
            <a:avLst/>
          </a:prstGeom>
          <a:noFill/>
          <a:ln w="76200" cap="flat" cmpd="sng">
            <a:solidFill>
              <a:srgbClr val="E69138"/>
            </a:solidFill>
            <a:prstDash val="solid"/>
            <a:round/>
            <a:headEnd type="none" w="sm" len="sm"/>
            <a:tailEnd type="none" w="sm" len="sm"/>
          </a:ln>
        </p:spPr>
        <p:txBody>
          <a:bodyPr spcFirstLastPara="1" wrap="square" lIns="68575" tIns="68575" rIns="68575" bIns="68575" anchor="ctr" anchorCtr="0">
            <a:noAutofit/>
          </a:bodyPr>
          <a:lstStyle/>
          <a:p>
            <a:pPr marL="0" marR="0" lvl="0" indent="0" algn="ctr">
              <a:lnSpc>
                <a:spcPct val="100000"/>
              </a:lnSpc>
              <a:spcBef>
                <a:spcPts val="0"/>
              </a:spcBef>
              <a:spcAft>
                <a:spcPts val="0"/>
              </a:spcAft>
              <a:buClr>
                <a:srgbClr val="1C28CB"/>
              </a:buClr>
              <a:buSzPts val="4800"/>
              <a:buFont typeface="Arial"/>
              <a:buNone/>
              <a:defRPr/>
            </a:pPr>
            <a:endParaRPr sz="4800" b="0" i="0" u="none" strike="noStrike" cap="none">
              <a:solidFill>
                <a:schemeClr val="dk1"/>
              </a:solidFill>
              <a:latin typeface="Calibri"/>
              <a:ea typeface="Calibri"/>
              <a:cs typeface="Calibri"/>
            </a:endParaRPr>
          </a:p>
        </p:txBody>
      </p:sp>
      <p:sp>
        <p:nvSpPr>
          <p:cNvPr id="256" name="Google Shape;256;p38"/>
          <p:cNvSpPr/>
          <p:nvPr/>
        </p:nvSpPr>
        <p:spPr bwMode="auto">
          <a:xfrm>
            <a:off x="5832037" y="2419763"/>
            <a:ext cx="3289677" cy="435899"/>
          </a:xfrm>
          <a:prstGeom prst="rect">
            <a:avLst/>
          </a:prstGeom>
          <a:noFill/>
          <a:ln w="76200" cap="flat" cmpd="sng">
            <a:solidFill>
              <a:srgbClr val="E69138"/>
            </a:solidFill>
            <a:prstDash val="solid"/>
            <a:round/>
            <a:headEnd type="none" w="sm" len="sm"/>
            <a:tailEnd type="none" w="sm" len="sm"/>
          </a:ln>
        </p:spPr>
        <p:txBody>
          <a:bodyPr spcFirstLastPara="1" wrap="square" lIns="68575" tIns="68575" rIns="68575" bIns="68575" anchor="ctr" anchorCtr="0">
            <a:noAutofit/>
          </a:bodyPr>
          <a:lstStyle/>
          <a:p>
            <a:pPr marL="0" marR="0" lvl="0" indent="0" algn="ctr">
              <a:lnSpc>
                <a:spcPct val="100000"/>
              </a:lnSpc>
              <a:spcBef>
                <a:spcPts val="0"/>
              </a:spcBef>
              <a:spcAft>
                <a:spcPts val="0"/>
              </a:spcAft>
              <a:buClr>
                <a:srgbClr val="1C28CB"/>
              </a:buClr>
              <a:buSzPts val="4800"/>
              <a:buFont typeface="Arial"/>
              <a:buNone/>
              <a:defRPr/>
            </a:pPr>
            <a:endParaRPr sz="4800" b="0" i="0" u="none" strike="noStrike" cap="none">
              <a:solidFill>
                <a:srgbClr val="1C28CB"/>
              </a:solidFill>
              <a:latin typeface="Calibri"/>
              <a:ea typeface="Calibri"/>
              <a:cs typeface="Calibri"/>
            </a:endParaRPr>
          </a:p>
        </p:txBody>
      </p:sp>
      <p:sp>
        <p:nvSpPr>
          <p:cNvPr id="257" name="Google Shape;257;p38"/>
          <p:cNvSpPr txBox="1"/>
          <p:nvPr/>
        </p:nvSpPr>
        <p:spPr bwMode="auto">
          <a:xfrm>
            <a:off x="5087193" y="91165"/>
            <a:ext cx="2849269" cy="1247948"/>
          </a:xfrm>
          <a:prstGeom prst="rect">
            <a:avLst/>
          </a:prstGeom>
          <a:noFill/>
          <a:ln>
            <a:noFill/>
          </a:ln>
        </p:spPr>
        <p:txBody>
          <a:bodyPr spcFirstLastPara="1" wrap="square" lIns="68575" tIns="68575" rIns="68575" bIns="68575" anchor="ctr" anchorCtr="0">
            <a:noAutofit/>
          </a:bodyPr>
          <a:lstStyle/>
          <a:p>
            <a:pPr marL="0" marR="0" lvl="0" indent="0" algn="l">
              <a:lnSpc>
                <a:spcPct val="100000"/>
              </a:lnSpc>
              <a:spcBef>
                <a:spcPts val="0"/>
              </a:spcBef>
              <a:spcAft>
                <a:spcPts val="0"/>
              </a:spcAft>
              <a:buClr>
                <a:srgbClr val="3C78D8"/>
              </a:buClr>
              <a:buSzPts val="1700"/>
              <a:buFont typeface="Calibri"/>
              <a:buNone/>
              <a:defRPr/>
            </a:pPr>
            <a:r>
              <a:rPr lang="en-GB" sz="1700" b="1" i="0" u="none" strike="noStrike" cap="none">
                <a:solidFill>
                  <a:srgbClr val="3C78D8"/>
                </a:solidFill>
                <a:latin typeface="Calibri"/>
                <a:ea typeface="Calibri"/>
                <a:cs typeface="Calibri"/>
              </a:rPr>
              <a:t>1: Community CoEs</a:t>
            </a:r>
            <a:endParaRPr sz="1700" b="1" i="0" u="none" strike="noStrike" cap="none">
              <a:solidFill>
                <a:srgbClr val="3C78D8"/>
              </a:solidFill>
              <a:latin typeface="Calibri"/>
              <a:ea typeface="Calibri"/>
              <a:cs typeface="Calibri"/>
            </a:endParaRPr>
          </a:p>
          <a:p>
            <a:pPr marL="0" marR="0" lvl="0" indent="0" algn="l">
              <a:lnSpc>
                <a:spcPct val="100000"/>
              </a:lnSpc>
              <a:spcBef>
                <a:spcPts val="0"/>
              </a:spcBef>
              <a:spcAft>
                <a:spcPts val="0"/>
              </a:spcAft>
              <a:buClr>
                <a:srgbClr val="6AA84F"/>
              </a:buClr>
              <a:buSzPts val="1700"/>
              <a:buFont typeface="Calibri"/>
              <a:buNone/>
              <a:defRPr/>
            </a:pPr>
            <a:r>
              <a:rPr lang="en-GB" sz="1700" b="1" i="0" u="none" strike="noStrike" cap="none">
                <a:solidFill>
                  <a:srgbClr val="6AA84F"/>
                </a:solidFill>
                <a:latin typeface="Calibri"/>
                <a:ea typeface="Calibri"/>
                <a:cs typeface="Calibri"/>
              </a:rPr>
              <a:t>2: Lighthouse</a:t>
            </a:r>
            <a:endParaRPr sz="500"/>
          </a:p>
          <a:p>
            <a:pPr marL="0" marR="0" lvl="0" indent="0" algn="l">
              <a:lnSpc>
                <a:spcPct val="100000"/>
              </a:lnSpc>
              <a:spcBef>
                <a:spcPts val="0"/>
              </a:spcBef>
              <a:spcAft>
                <a:spcPts val="0"/>
              </a:spcAft>
              <a:buClr>
                <a:srgbClr val="990000"/>
              </a:buClr>
              <a:buSzPts val="1700"/>
              <a:buFont typeface="Calibri"/>
              <a:buNone/>
              <a:defRPr/>
            </a:pPr>
            <a:r>
              <a:rPr lang="en-GB" sz="1700" b="1" i="0" u="none" strike="noStrike" cap="none">
                <a:solidFill>
                  <a:srgbClr val="990000"/>
                </a:solidFill>
                <a:latin typeface="Calibri"/>
                <a:ea typeface="Calibri"/>
                <a:cs typeface="Calibri"/>
              </a:rPr>
              <a:t>3: Tools</a:t>
            </a:r>
            <a:endParaRPr sz="500"/>
          </a:p>
          <a:p>
            <a:pPr marL="0" marR="0" lvl="0" indent="0" algn="l">
              <a:lnSpc>
                <a:spcPct val="100000"/>
              </a:lnSpc>
              <a:spcBef>
                <a:spcPts val="0"/>
              </a:spcBef>
              <a:spcAft>
                <a:spcPts val="0"/>
              </a:spcAft>
              <a:buClr>
                <a:srgbClr val="F1C232"/>
              </a:buClr>
              <a:buSzPts val="1700"/>
              <a:buFont typeface="Calibri"/>
              <a:buNone/>
              <a:defRPr/>
            </a:pPr>
            <a:r>
              <a:rPr lang="en-GB" sz="1700" b="1" i="0" u="none" strike="noStrike" cap="none">
                <a:solidFill>
                  <a:srgbClr val="F1C232"/>
                </a:solidFill>
                <a:latin typeface="Calibri"/>
                <a:ea typeface="Calibri"/>
                <a:cs typeface="Calibri"/>
              </a:rPr>
              <a:t>4: Libraries &amp; Methods</a:t>
            </a:r>
            <a:endParaRPr sz="500"/>
          </a:p>
          <a:p>
            <a:pPr marL="0" marR="0" lvl="0" indent="0" algn="l">
              <a:lnSpc>
                <a:spcPct val="100000"/>
              </a:lnSpc>
              <a:spcBef>
                <a:spcPts val="0"/>
              </a:spcBef>
              <a:spcAft>
                <a:spcPts val="0"/>
              </a:spcAft>
              <a:buClr>
                <a:srgbClr val="E69138"/>
              </a:buClr>
              <a:buSzPts val="1700"/>
              <a:buFont typeface="Calibri"/>
              <a:buNone/>
              <a:defRPr/>
            </a:pPr>
            <a:r>
              <a:rPr lang="en-GB" sz="1700" b="1" i="0" u="none" strike="noStrike" cap="none">
                <a:solidFill>
                  <a:srgbClr val="E69138"/>
                </a:solidFill>
                <a:latin typeface="Calibri"/>
                <a:ea typeface="Calibri"/>
                <a:cs typeface="Calibri"/>
              </a:rPr>
              <a:t>5: Algorithms</a:t>
            </a:r>
            <a:endParaRPr sz="1700" b="1" i="0" u="none" strike="noStrike" cap="none">
              <a:solidFill>
                <a:srgbClr val="E69138"/>
              </a:solidFill>
              <a:latin typeface="Calibri"/>
              <a:ea typeface="Calibri"/>
              <a:cs typeface="Calibri"/>
            </a:endParaRPr>
          </a:p>
        </p:txBody>
      </p:sp>
      <p:sp>
        <p:nvSpPr>
          <p:cNvPr id="258" name="Google Shape;258;p38"/>
          <p:cNvSpPr txBox="1">
            <a:spLocks noGrp="1"/>
          </p:cNvSpPr>
          <p:nvPr>
            <p:ph type="title"/>
          </p:nvPr>
        </p:nvSpPr>
        <p:spPr bwMode="auto">
          <a:xfrm>
            <a:off x="266701" y="60704"/>
            <a:ext cx="4355306" cy="845089"/>
          </a:xfrm>
          <a:prstGeom prst="rect">
            <a:avLst/>
          </a:prstGeom>
          <a:noFill/>
          <a:ln>
            <a:noFill/>
          </a:ln>
        </p:spPr>
        <p:txBody>
          <a:bodyPr spcFirstLastPara="1" wrap="square" lIns="68575" tIns="34275" rIns="68575" bIns="34275" anchor="ctr" anchorCtr="0">
            <a:noAutofit/>
          </a:bodyPr>
          <a:lstStyle/>
          <a:p>
            <a:pPr marL="0" lvl="0" indent="0" algn="l">
              <a:lnSpc>
                <a:spcPct val="90000"/>
              </a:lnSpc>
              <a:spcBef>
                <a:spcPts val="0"/>
              </a:spcBef>
              <a:spcAft>
                <a:spcPts val="0"/>
              </a:spcAft>
              <a:buClr>
                <a:schemeClr val="dk1"/>
              </a:buClr>
              <a:buSzPts val="3000"/>
              <a:buFont typeface="Play"/>
              <a:buNone/>
              <a:defRPr/>
            </a:pPr>
            <a:r>
              <a:rPr lang="en-GB" sz="3000"/>
              <a:t>Other approaches</a:t>
            </a:r>
            <a:br>
              <a:rPr lang="en-GB" sz="3000"/>
            </a:br>
            <a:r>
              <a:rPr lang="en-GB" sz="3000"/>
              <a:t>have been discussed</a:t>
            </a:r>
            <a:endParaRPr sz="3000"/>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4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1"/>
                                          </p:stCondLst>
                                        </p:cTn>
                                        <p:tgtEl>
                                          <p:spTgt spid="238"/>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1"/>
                                          </p:stCondLst>
                                        </p:cTn>
                                        <p:tgtEl>
                                          <p:spTgt spid="239"/>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1"/>
                                          </p:stCondLst>
                                        </p:cTn>
                                        <p:tgtEl>
                                          <p:spTgt spid="240"/>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24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4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4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4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1"/>
                                          </p:stCondLst>
                                        </p:cTn>
                                        <p:tgtEl>
                                          <p:spTgt spid="245"/>
                                        </p:tgtEl>
                                        <p:attrNameLst>
                                          <p:attrName>style.visibility</p:attrName>
                                        </p:attrNameLst>
                                      </p:cBhvr>
                                      <p:to>
                                        <p:strVal val="hidden"/>
                                      </p:to>
                                    </p:set>
                                  </p:childTnLst>
                                </p:cTn>
                              </p:par>
                              <p:par>
                                <p:cTn id="31" presetID="1" presetClass="exit" presetSubtype="0" fill="hold" nodeType="withEffect">
                                  <p:stCondLst>
                                    <p:cond delay="0"/>
                                  </p:stCondLst>
                                  <p:childTnLst>
                                    <p:set>
                                      <p:cBhvr>
                                        <p:cTn id="32" dur="1" fill="hold">
                                          <p:stCondLst>
                                            <p:cond delay="1"/>
                                          </p:stCondLst>
                                        </p:cTn>
                                        <p:tgtEl>
                                          <p:spTgt spid="244"/>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1"/>
                                          </p:stCondLst>
                                        </p:cTn>
                                        <p:tgtEl>
                                          <p:spTgt spid="242"/>
                                        </p:tgtEl>
                                        <p:attrNameLst>
                                          <p:attrName>style.visibility</p:attrName>
                                        </p:attrNameLst>
                                      </p:cBhvr>
                                      <p:to>
                                        <p:strVal val="hidden"/>
                                      </p:to>
                                    </p:set>
                                  </p:childTnLst>
                                </p:cTn>
                              </p:par>
                              <p:par>
                                <p:cTn id="35" presetID="1" presetClass="exit" presetSubtype="0" fill="hold" nodeType="withEffect">
                                  <p:stCondLst>
                                    <p:cond delay="0"/>
                                  </p:stCondLst>
                                  <p:childTnLst>
                                    <p:set>
                                      <p:cBhvr>
                                        <p:cTn id="36" dur="1" fill="hold">
                                          <p:stCondLst>
                                            <p:cond delay="1"/>
                                          </p:stCondLst>
                                        </p:cTn>
                                        <p:tgtEl>
                                          <p:spTgt spid="243"/>
                                        </p:tgtEl>
                                        <p:attrNameLst>
                                          <p:attrName>style.visibility</p:attrName>
                                        </p:attrNameLst>
                                      </p:cBhvr>
                                      <p:to>
                                        <p:strVal val="hidden"/>
                                      </p:to>
                                    </p:set>
                                  </p:childTnLst>
                                </p:cTn>
                              </p:par>
                              <p:par>
                                <p:cTn id="37" presetID="1" presetClass="entr" presetSubtype="0" fill="hold" nodeType="withEffect">
                                  <p:stCondLst>
                                    <p:cond delay="0"/>
                                  </p:stCondLst>
                                  <p:childTnLst>
                                    <p:set>
                                      <p:cBhvr>
                                        <p:cTn id="38" dur="1" fill="hold">
                                          <p:stCondLst>
                                            <p:cond delay="0"/>
                                          </p:stCondLst>
                                        </p:cTn>
                                        <p:tgtEl>
                                          <p:spTgt spid="250"/>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51"/>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5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nodeType="clickEffect">
                                  <p:stCondLst>
                                    <p:cond delay="0"/>
                                  </p:stCondLst>
                                  <p:childTnLst>
                                    <p:set>
                                      <p:cBhvr>
                                        <p:cTn id="46" dur="1" fill="hold">
                                          <p:stCondLst>
                                            <p:cond delay="1"/>
                                          </p:stCondLst>
                                        </p:cTn>
                                        <p:tgtEl>
                                          <p:spTgt spid="250"/>
                                        </p:tgtEl>
                                        <p:attrNameLst>
                                          <p:attrName>style.visibility</p:attrName>
                                        </p:attrNameLst>
                                      </p:cBhvr>
                                      <p:to>
                                        <p:strVal val="hidden"/>
                                      </p:to>
                                    </p:set>
                                  </p:childTnLst>
                                </p:cTn>
                              </p:par>
                              <p:par>
                                <p:cTn id="47" presetID="1" presetClass="exit" presetSubtype="0" fill="hold" nodeType="withEffect">
                                  <p:stCondLst>
                                    <p:cond delay="0"/>
                                  </p:stCondLst>
                                  <p:childTnLst>
                                    <p:set>
                                      <p:cBhvr>
                                        <p:cTn id="48" dur="1" fill="hold">
                                          <p:stCondLst>
                                            <p:cond delay="1"/>
                                          </p:stCondLst>
                                        </p:cTn>
                                        <p:tgtEl>
                                          <p:spTgt spid="251"/>
                                        </p:tgtEl>
                                        <p:attrNameLst>
                                          <p:attrName>style.visibility</p:attrName>
                                        </p:attrNameLst>
                                      </p:cBhvr>
                                      <p:to>
                                        <p:strVal val="hidden"/>
                                      </p:to>
                                    </p:set>
                                  </p:childTnLst>
                                </p:cTn>
                              </p:par>
                              <p:par>
                                <p:cTn id="49" presetID="1" presetClass="exit" presetSubtype="0" fill="hold" nodeType="withEffect">
                                  <p:stCondLst>
                                    <p:cond delay="0"/>
                                  </p:stCondLst>
                                  <p:childTnLst>
                                    <p:set>
                                      <p:cBhvr>
                                        <p:cTn id="50" dur="1" fill="hold">
                                          <p:stCondLst>
                                            <p:cond delay="1"/>
                                          </p:stCondLst>
                                        </p:cTn>
                                        <p:tgtEl>
                                          <p:spTgt spid="252"/>
                                        </p:tgtEl>
                                        <p:attrNameLst>
                                          <p:attrName>style.visibility</p:attrName>
                                        </p:attrNameLst>
                                      </p:cBhvr>
                                      <p:to>
                                        <p:strVal val="hidden"/>
                                      </p:to>
                                    </p:set>
                                  </p:childTnLst>
                                </p:cTn>
                              </p:par>
                              <p:par>
                                <p:cTn id="51" presetID="1" presetClass="entr" presetSubtype="0" fill="hold" nodeType="withEffect">
                                  <p:stCondLst>
                                    <p:cond delay="0"/>
                                  </p:stCondLst>
                                  <p:childTnLst>
                                    <p:set>
                                      <p:cBhvr>
                                        <p:cTn id="52" dur="1" fill="hold">
                                          <p:stCondLst>
                                            <p:cond delay="0"/>
                                          </p:stCondLst>
                                        </p:cTn>
                                        <p:tgtEl>
                                          <p:spTgt spid="254"/>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255"/>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253"/>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256"/>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nodeType="clickEffect">
                                  <p:stCondLst>
                                    <p:cond delay="0"/>
                                  </p:stCondLst>
                                  <p:childTnLst>
                                    <p:set>
                                      <p:cBhvr>
                                        <p:cTn id="62" dur="1" fill="hold">
                                          <p:stCondLst>
                                            <p:cond delay="1"/>
                                          </p:stCondLst>
                                        </p:cTn>
                                        <p:tgtEl>
                                          <p:spTgt spid="254"/>
                                        </p:tgtEl>
                                        <p:attrNameLst>
                                          <p:attrName>style.visibility</p:attrName>
                                        </p:attrNameLst>
                                      </p:cBhvr>
                                      <p:to>
                                        <p:strVal val="hidden"/>
                                      </p:to>
                                    </p:set>
                                  </p:childTnLst>
                                </p:cTn>
                              </p:par>
                              <p:par>
                                <p:cTn id="63" presetID="1" presetClass="exit" presetSubtype="0" fill="hold" nodeType="withEffect">
                                  <p:stCondLst>
                                    <p:cond delay="0"/>
                                  </p:stCondLst>
                                  <p:childTnLst>
                                    <p:set>
                                      <p:cBhvr>
                                        <p:cTn id="64" dur="1" fill="hold">
                                          <p:stCondLst>
                                            <p:cond delay="1"/>
                                          </p:stCondLst>
                                        </p:cTn>
                                        <p:tgtEl>
                                          <p:spTgt spid="255"/>
                                        </p:tgtEl>
                                        <p:attrNameLst>
                                          <p:attrName>style.visibility</p:attrName>
                                        </p:attrNameLst>
                                      </p:cBhvr>
                                      <p:to>
                                        <p:strVal val="hidden"/>
                                      </p:to>
                                    </p:set>
                                  </p:childTnLst>
                                </p:cTn>
                              </p:par>
                              <p:par>
                                <p:cTn id="65" presetID="1" presetClass="exit" presetSubtype="0" fill="hold" nodeType="withEffect">
                                  <p:stCondLst>
                                    <p:cond delay="0"/>
                                  </p:stCondLst>
                                  <p:childTnLst>
                                    <p:set>
                                      <p:cBhvr>
                                        <p:cTn id="66" dur="1" fill="hold">
                                          <p:stCondLst>
                                            <p:cond delay="1"/>
                                          </p:stCondLst>
                                        </p:cTn>
                                        <p:tgtEl>
                                          <p:spTgt spid="253"/>
                                        </p:tgtEl>
                                        <p:attrNameLst>
                                          <p:attrName>style.visibility</p:attrName>
                                        </p:attrNameLst>
                                      </p:cBhvr>
                                      <p:to>
                                        <p:strVal val="hidden"/>
                                      </p:to>
                                    </p:set>
                                  </p:childTnLst>
                                </p:cTn>
                              </p:par>
                              <p:par>
                                <p:cTn id="67" presetID="1" presetClass="exit" presetSubtype="0" fill="hold" nodeType="withEffect">
                                  <p:stCondLst>
                                    <p:cond delay="0"/>
                                  </p:stCondLst>
                                  <p:childTnLst>
                                    <p:set>
                                      <p:cBhvr>
                                        <p:cTn id="68" dur="1" fill="hold">
                                          <p:stCondLst>
                                            <p:cond delay="1"/>
                                          </p:stCondLst>
                                        </p:cTn>
                                        <p:tgtEl>
                                          <p:spTgt spid="256"/>
                                        </p:tgtEl>
                                        <p:attrNameLst>
                                          <p:attrName>style.visibility</p:attrName>
                                        </p:attrNameLst>
                                      </p:cBhvr>
                                      <p:to>
                                        <p:strVal val="hidden"/>
                                      </p:to>
                                    </p:set>
                                  </p:childTnLst>
                                </p:cTn>
                              </p:par>
                              <p:par>
                                <p:cTn id="69" presetID="1" presetClass="entr" presetSubtype="0" fill="hold" nodeType="withEffect">
                                  <p:stCondLst>
                                    <p:cond delay="0"/>
                                  </p:stCondLst>
                                  <p:childTnLst>
                                    <p:set>
                                      <p:cBhvr>
                                        <p:cTn id="70" dur="1" fill="hold">
                                          <p:stCondLst>
                                            <p:cond delay="0"/>
                                          </p:stCondLst>
                                        </p:cTn>
                                        <p:tgtEl>
                                          <p:spTgt spid="246"/>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247"/>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248"/>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2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Relationships xmlns="http://schemas.openxmlformats.org/package/2006/relationships"></Relationships>
</file>

<file path=ppt/theme/_rels/theme2.xml.rels><?xml version="1.0" encoding="UTF-8" standalone="yes"?><Relationships xmlns="http://schemas.openxmlformats.org/package/2006/relationships"></Relationships>
</file>

<file path=ppt/theme/_rels/theme3.xml.rels><?xml version="1.0" encoding="UTF-8" standalone="yes"?><Relationships xmlns="http://schemas.openxmlformats.org/package/2006/relationships"></Relationships>
</file>

<file path=ppt/theme/_rels/theme4.xml.rels><?xml version="1.0" encoding="UTF-8" standalone="yes"?><Relationships xmlns="http://schemas.openxmlformats.org/package/2006/relationships"></Relationships>
</file>

<file path=ppt/theme/theme1.xml><?xml version="1.0" encoding="utf-8"?>
<a:theme xmlns:a="http://schemas.openxmlformats.org/drawingml/2006/main" xmlns:r="http://schemas.openxmlformats.org/officeDocument/2006/relationships" xmlns:p="http://schemas.openxmlformats.org/presentation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Arial"/>
        <a:cs typeface="Arial"/>
      </a:majorFont>
      <a:minorFont>
        <a:latin typeface="Arial"/>
        <a:ea typeface="Arial"/>
        <a:cs typeface="Arial"/>
      </a:minorFont>
    </a:fontScheme>
    <a:fmtScheme name="Office">
      <a:fillStyleLst>
        <a:solidFill>
          <a:schemeClr val="phClr"/>
        </a:solidFill>
        <a:gradFill>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gradFill>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gradFill>
        <a:gradFill>
          <a:gsLst>
            <a:gs pos="0">
              <a:schemeClr val="phClr">
                <a:tint val="80000"/>
                <a:satMod val="300000"/>
              </a:schemeClr>
            </a:gs>
            <a:gs pos="100000">
              <a:schemeClr val="phClr">
                <a:shade val="30000"/>
                <a:satMod val="200000"/>
              </a:schemeClr>
            </a:gs>
          </a:gsLst>
          <a:path path="circle"/>
        </a:gradFill>
      </a:bgFillStyleLst>
    </a:fmtScheme>
  </a:themeElements>
  <a:objectDefaults/>
</a:theme>
</file>

<file path=ppt/theme/theme2.xml><?xml version="1.0" encoding="utf-8"?>
<a:theme xmlns:a="http://schemas.openxmlformats.org/drawingml/2006/main" xmlns:r="http://schemas.openxmlformats.org/officeDocument/2006/relationships" xmlns:p="http://schemas.openxmlformats.org/presentationml/2006/main" name="21_BasicWhite">
  <a:themeElements>
    <a:clrScheme name="21_BasicWhite">
      <a:dk1>
        <a:srgbClr val="CBCAAF"/>
      </a:dk1>
      <a:lt1>
        <a:srgbClr val="1C28CB"/>
      </a:lt1>
      <a:dk2>
        <a:srgbClr val="A7A7A7"/>
      </a:dk2>
      <a:lt2>
        <a:srgbClr val="535353"/>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Office">
      <a:majorFont>
        <a:latin typeface="Arial"/>
        <a:ea typeface="Arial"/>
        <a:cs typeface="Arial"/>
      </a:majorFont>
      <a:minorFont>
        <a:latin typeface="Arial"/>
        <a:ea typeface="Arial"/>
        <a:cs typeface="Arial"/>
      </a:minorFont>
    </a:fontScheme>
    <a:fmtScheme name="Office">
      <a:fillStyleLst>
        <a:solidFill>
          <a:schemeClr val="phClr"/>
        </a:solidFill>
        <a:gradFill>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gradFill>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gradFill>
        <a:gradFill>
          <a:gsLst>
            <a:gs pos="0">
              <a:schemeClr val="phClr">
                <a:tint val="80000"/>
                <a:satMod val="300000"/>
              </a:schemeClr>
            </a:gs>
            <a:gs pos="100000">
              <a:schemeClr val="phClr">
                <a:shade val="30000"/>
                <a:satMod val="200000"/>
              </a:schemeClr>
            </a:gs>
          </a:gsLst>
          <a:path path="circle"/>
        </a:gradFill>
      </a:bgFillStyleLst>
    </a:fmtScheme>
  </a:themeElements>
  <a:objectDefaults/>
</a:theme>
</file>

<file path=ppt/theme/theme3.xml><?xml version="1.0" encoding="utf-8"?>
<a:theme xmlns:a="http://schemas.openxmlformats.org/drawingml/2006/main" xmlns:r="http://schemas.openxmlformats.org/officeDocument/2006/relationships" xmlns:p="http://schemas.openxmlformats.org/presentationml/2006/main" name="Custom Design">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Arial"/>
        <a:cs typeface="Arial"/>
      </a:majorFont>
      <a:minorFont>
        <a:latin typeface="Arial"/>
        <a:ea typeface="Arial"/>
        <a:cs typeface="Arial"/>
      </a:minorFont>
    </a:fontScheme>
    <a:fmtScheme name="Office">
      <a:fillStyleLst>
        <a:solidFill>
          <a:schemeClr val="phClr"/>
        </a:solidFill>
        <a:gradFill>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gradFill>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gradFill>
        <a:gradFill>
          <a:gsLst>
            <a:gs pos="0">
              <a:schemeClr val="phClr">
                <a:tint val="80000"/>
                <a:satMod val="300000"/>
              </a:schemeClr>
            </a:gs>
            <a:gs pos="100000">
              <a:schemeClr val="phClr">
                <a:shade val="30000"/>
                <a:satMod val="200000"/>
              </a:schemeClr>
            </a:gs>
          </a:gsLst>
          <a:path path="circle"/>
        </a:gradFill>
      </a:bgFillStyleLst>
    </a:fmtScheme>
  </a:themeElements>
  <a:objectDefaults/>
</a:theme>
</file>

<file path=ppt/theme/theme4.xml><?xml version="1.0" encoding="utf-8"?>
<a:theme xmlns:a="http://schemas.openxmlformats.org/drawingml/2006/main" xmlns:r="http://schemas.openxmlformats.org/officeDocument/2006/relationships" xmlns:p="http://schemas.openxmlformats.org/presentationml/2006/main" na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Arial"/>
        <a:cs typeface="Arial"/>
      </a:majorFont>
      <a:minorFont>
        <a:latin typeface="Arial"/>
        <a:ea typeface="Arial"/>
        <a:cs typeface="Arial"/>
      </a:minorFont>
    </a:fontScheme>
    <a:fmtScheme name="Office">
      <a:fillStyleLst>
        <a:solidFill>
          <a:schemeClr val="phClr"/>
        </a:solidFill>
        <a:gradFill>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gradFill>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gradFill>
        <a:gradFill>
          <a:gsLst>
            <a:gs pos="0">
              <a:schemeClr val="phClr">
                <a:tint val="80000"/>
                <a:satMod val="300000"/>
              </a:schemeClr>
            </a:gs>
            <a:gs pos="100000">
              <a:schemeClr val="phClr">
                <a:shade val="30000"/>
                <a:satMod val="200000"/>
              </a:schemeClr>
            </a:gs>
          </a:gsLst>
          <a:path path="circle"/>
        </a:gradFill>
      </a:bgFillStyleLst>
    </a:fmtScheme>
  </a:themeElements>
  <a:objectDefaults/>
</a:theme>
</file>

<file path=docProps/app.xml><?xml version="1.0" encoding="utf-8"?>
<Properties xmlns="http://schemas.openxmlformats.org/officeDocument/2006/extended-properties" xmlns:vt="http://schemas.openxmlformats.org/officeDocument/2006/docPropsVTypes">
  <TotalTime>0</TotalTime>
  <Words>0</Words>
  <Application>onlyoffice/8.2.2.22</Application>
  <PresentationFormat>On-screen Show (4:3)</PresentationFormat>
  <Paragraphs>0</Paragraphs>
  <Slides>26</Slides>
  <Notes>26</Notes>
  <HiddenSlides>0</HiddenSlides>
  <MMClips>2</MMClips>
  <ScaleCrop>0</ScaleCrop>
  <HeadingPairs>
    <vt:vector size="4" baseType="variant">
      <vt:variant>
        <vt:lpstr>Theme</vt:lpstr>
      </vt:variant>
      <vt:variant>
        <vt:i4>3</vt:i4>
      </vt:variant>
      <vt:variant>
        <vt:lpstr>Slide Titles</vt:lpstr>
      </vt:variant>
      <vt:variant>
        <vt:i4>26</vt:i4>
      </vt:variant>
    </vt:vector>
  </HeadingPairs>
  <TitlesOfParts>
    <vt:vector size="29" baseType="lpstr">
      <vt:lpstr>Theme 1</vt:lpstr>
      <vt:lpstr>Theme 2</vt:lpstr>
      <vt:lpstr>Theme 3</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vector>
  </TitlesOfParts>
  <LinksUpToDate>0</LinksUpToDate>
  <SharedDoc>0</SharedDoc>
  <HyperlinksChanged>0</HyperlinksChanged>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Anonymous</cp:lastModifiedBy>
  <cp:revision>48</cp:revision>
  <dcterms:modified xsi:type="dcterms:W3CDTF">2025-03-13T09:34:08Z</dcterms:modified>
</cp:coreProperties>
</file>