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55" r:id="rId5"/>
    <p:sldMasterId id="2147483668" r:id="rId6"/>
    <p:sldMasterId id="2147483723" r:id="rId7"/>
    <p:sldMasterId id="2147483729" r:id="rId8"/>
    <p:sldMasterId id="2147483752" r:id="rId9"/>
    <p:sldMasterId id="2147483764" r:id="rId10"/>
  </p:sldMasterIdLst>
  <p:notesMasterIdLst>
    <p:notesMasterId r:id="rId40"/>
  </p:notesMasterIdLst>
  <p:sldIdLst>
    <p:sldId id="256" r:id="rId11"/>
    <p:sldId id="263" r:id="rId12"/>
    <p:sldId id="6371" r:id="rId13"/>
    <p:sldId id="539" r:id="rId14"/>
    <p:sldId id="2329" r:id="rId15"/>
    <p:sldId id="6380" r:id="rId16"/>
    <p:sldId id="6359" r:id="rId17"/>
    <p:sldId id="6392" r:id="rId18"/>
    <p:sldId id="2134809151" r:id="rId19"/>
    <p:sldId id="6388" r:id="rId20"/>
    <p:sldId id="6389" r:id="rId21"/>
    <p:sldId id="6391" r:id="rId22"/>
    <p:sldId id="6377" r:id="rId23"/>
    <p:sldId id="6373" r:id="rId24"/>
    <p:sldId id="6362" r:id="rId25"/>
    <p:sldId id="6363" r:id="rId26"/>
    <p:sldId id="6364" r:id="rId27"/>
    <p:sldId id="289" r:id="rId28"/>
    <p:sldId id="478" r:id="rId29"/>
    <p:sldId id="6347" r:id="rId30"/>
    <p:sldId id="6383" r:id="rId31"/>
    <p:sldId id="2134809152" r:id="rId32"/>
    <p:sldId id="262" r:id="rId33"/>
    <p:sldId id="2147478886" r:id="rId34"/>
    <p:sldId id="2147478884" r:id="rId35"/>
    <p:sldId id="2147478885" r:id="rId36"/>
    <p:sldId id="391" r:id="rId37"/>
    <p:sldId id="258" r:id="rId38"/>
    <p:sldId id="264" r:id="rId3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6400" b="0" i="0" u="none" strike="noStrike" cap="none" spc="0" normalizeH="0" baseline="0">
        <a:ln>
          <a:noFill/>
        </a:ln>
        <a:solidFill>
          <a:srgbClr val="1C28CB"/>
        </a:solidFill>
        <a:effectLst/>
        <a:uFillTx/>
        <a:latin typeface="Arial"/>
        <a:ea typeface="Arial"/>
        <a:cs typeface="Arial"/>
        <a:sym typeface="Arial"/>
      </a:defRPr>
    </a:lvl1pPr>
    <a:lvl2pPr marL="0" marR="0" indent="0" algn="l" defTabSz="825500" rtl="0" fontAlgn="auto" latinLnBrk="0" hangingPunct="0">
      <a:lnSpc>
        <a:spcPct val="100000"/>
      </a:lnSpc>
      <a:spcBef>
        <a:spcPts val="0"/>
      </a:spcBef>
      <a:spcAft>
        <a:spcPts val="0"/>
      </a:spcAft>
      <a:buClrTx/>
      <a:buSzTx/>
      <a:buFontTx/>
      <a:buNone/>
      <a:tabLst/>
      <a:defRPr kumimoji="0" sz="6400" b="0" i="0" u="none" strike="noStrike" cap="none" spc="0" normalizeH="0" baseline="0">
        <a:ln>
          <a:noFill/>
        </a:ln>
        <a:solidFill>
          <a:srgbClr val="1C28CB"/>
        </a:solidFill>
        <a:effectLst/>
        <a:uFillTx/>
        <a:latin typeface="Arial"/>
        <a:ea typeface="Arial"/>
        <a:cs typeface="Arial"/>
        <a:sym typeface="Arial"/>
      </a:defRPr>
    </a:lvl2pPr>
    <a:lvl3pPr marL="0" marR="0" indent="0" algn="l" defTabSz="825500" rtl="0" fontAlgn="auto" latinLnBrk="0" hangingPunct="0">
      <a:lnSpc>
        <a:spcPct val="100000"/>
      </a:lnSpc>
      <a:spcBef>
        <a:spcPts val="0"/>
      </a:spcBef>
      <a:spcAft>
        <a:spcPts val="0"/>
      </a:spcAft>
      <a:buClrTx/>
      <a:buSzTx/>
      <a:buFontTx/>
      <a:buNone/>
      <a:tabLst/>
      <a:defRPr kumimoji="0" sz="6400" b="0" i="0" u="none" strike="noStrike" cap="none" spc="0" normalizeH="0" baseline="0">
        <a:ln>
          <a:noFill/>
        </a:ln>
        <a:solidFill>
          <a:srgbClr val="1C28CB"/>
        </a:solidFill>
        <a:effectLst/>
        <a:uFillTx/>
        <a:latin typeface="Arial"/>
        <a:ea typeface="Arial"/>
        <a:cs typeface="Arial"/>
        <a:sym typeface="Arial"/>
      </a:defRPr>
    </a:lvl3pPr>
    <a:lvl4pPr marL="0" marR="0" indent="0" algn="l" defTabSz="825500" rtl="0" fontAlgn="auto" latinLnBrk="0" hangingPunct="0">
      <a:lnSpc>
        <a:spcPct val="100000"/>
      </a:lnSpc>
      <a:spcBef>
        <a:spcPts val="0"/>
      </a:spcBef>
      <a:spcAft>
        <a:spcPts val="0"/>
      </a:spcAft>
      <a:buClrTx/>
      <a:buSzTx/>
      <a:buFontTx/>
      <a:buNone/>
      <a:tabLst/>
      <a:defRPr kumimoji="0" sz="6400" b="0" i="0" u="none" strike="noStrike" cap="none" spc="0" normalizeH="0" baseline="0">
        <a:ln>
          <a:noFill/>
        </a:ln>
        <a:solidFill>
          <a:srgbClr val="1C28CB"/>
        </a:solidFill>
        <a:effectLst/>
        <a:uFillTx/>
        <a:latin typeface="Arial"/>
        <a:ea typeface="Arial"/>
        <a:cs typeface="Arial"/>
        <a:sym typeface="Arial"/>
      </a:defRPr>
    </a:lvl4pPr>
    <a:lvl5pPr marL="0" marR="0" indent="0" algn="l" defTabSz="825500" rtl="0" fontAlgn="auto" latinLnBrk="0" hangingPunct="0">
      <a:lnSpc>
        <a:spcPct val="100000"/>
      </a:lnSpc>
      <a:spcBef>
        <a:spcPts val="0"/>
      </a:spcBef>
      <a:spcAft>
        <a:spcPts val="0"/>
      </a:spcAft>
      <a:buClrTx/>
      <a:buSzTx/>
      <a:buFontTx/>
      <a:buNone/>
      <a:tabLst/>
      <a:defRPr kumimoji="0" sz="6400" b="0" i="0" u="none" strike="noStrike" cap="none" spc="0" normalizeH="0" baseline="0">
        <a:ln>
          <a:noFill/>
        </a:ln>
        <a:solidFill>
          <a:srgbClr val="1C28CB"/>
        </a:solidFill>
        <a:effectLst/>
        <a:uFillTx/>
        <a:latin typeface="Arial"/>
        <a:ea typeface="Arial"/>
        <a:cs typeface="Arial"/>
        <a:sym typeface="Arial"/>
      </a:defRPr>
    </a:lvl5pPr>
    <a:lvl6pPr marL="0" marR="0" indent="0" algn="l" defTabSz="825500" rtl="0" fontAlgn="auto" latinLnBrk="0" hangingPunct="0">
      <a:lnSpc>
        <a:spcPct val="100000"/>
      </a:lnSpc>
      <a:spcBef>
        <a:spcPts val="0"/>
      </a:spcBef>
      <a:spcAft>
        <a:spcPts val="0"/>
      </a:spcAft>
      <a:buClrTx/>
      <a:buSzTx/>
      <a:buFontTx/>
      <a:buNone/>
      <a:tabLst/>
      <a:defRPr kumimoji="0" sz="6400" b="0" i="0" u="none" strike="noStrike" cap="none" spc="0" normalizeH="0" baseline="0">
        <a:ln>
          <a:noFill/>
        </a:ln>
        <a:solidFill>
          <a:srgbClr val="1C28CB"/>
        </a:solidFill>
        <a:effectLst/>
        <a:uFillTx/>
        <a:latin typeface="Arial"/>
        <a:ea typeface="Arial"/>
        <a:cs typeface="Arial"/>
        <a:sym typeface="Arial"/>
      </a:defRPr>
    </a:lvl6pPr>
    <a:lvl7pPr marL="0" marR="0" indent="0" algn="l" defTabSz="825500" rtl="0" fontAlgn="auto" latinLnBrk="0" hangingPunct="0">
      <a:lnSpc>
        <a:spcPct val="100000"/>
      </a:lnSpc>
      <a:spcBef>
        <a:spcPts val="0"/>
      </a:spcBef>
      <a:spcAft>
        <a:spcPts val="0"/>
      </a:spcAft>
      <a:buClrTx/>
      <a:buSzTx/>
      <a:buFontTx/>
      <a:buNone/>
      <a:tabLst/>
      <a:defRPr kumimoji="0" sz="6400" b="0" i="0" u="none" strike="noStrike" cap="none" spc="0" normalizeH="0" baseline="0">
        <a:ln>
          <a:noFill/>
        </a:ln>
        <a:solidFill>
          <a:srgbClr val="1C28CB"/>
        </a:solidFill>
        <a:effectLst/>
        <a:uFillTx/>
        <a:latin typeface="Arial"/>
        <a:ea typeface="Arial"/>
        <a:cs typeface="Arial"/>
        <a:sym typeface="Arial"/>
      </a:defRPr>
    </a:lvl7pPr>
    <a:lvl8pPr marL="0" marR="0" indent="0" algn="l" defTabSz="825500" rtl="0" fontAlgn="auto" latinLnBrk="0" hangingPunct="0">
      <a:lnSpc>
        <a:spcPct val="100000"/>
      </a:lnSpc>
      <a:spcBef>
        <a:spcPts val="0"/>
      </a:spcBef>
      <a:spcAft>
        <a:spcPts val="0"/>
      </a:spcAft>
      <a:buClrTx/>
      <a:buSzTx/>
      <a:buFontTx/>
      <a:buNone/>
      <a:tabLst/>
      <a:defRPr kumimoji="0" sz="6400" b="0" i="0" u="none" strike="noStrike" cap="none" spc="0" normalizeH="0" baseline="0">
        <a:ln>
          <a:noFill/>
        </a:ln>
        <a:solidFill>
          <a:srgbClr val="1C28CB"/>
        </a:solidFill>
        <a:effectLst/>
        <a:uFillTx/>
        <a:latin typeface="Arial"/>
        <a:ea typeface="Arial"/>
        <a:cs typeface="Arial"/>
        <a:sym typeface="Arial"/>
      </a:defRPr>
    </a:lvl8pPr>
    <a:lvl9pPr marL="0" marR="0" indent="0" algn="l" defTabSz="825500" rtl="0" fontAlgn="auto" latinLnBrk="0" hangingPunct="0">
      <a:lnSpc>
        <a:spcPct val="100000"/>
      </a:lnSpc>
      <a:spcBef>
        <a:spcPts val="0"/>
      </a:spcBef>
      <a:spcAft>
        <a:spcPts val="0"/>
      </a:spcAft>
      <a:buClrTx/>
      <a:buSzTx/>
      <a:buFontTx/>
      <a:buNone/>
      <a:tabLst/>
      <a:defRPr kumimoji="0" sz="6400" b="0" i="0" u="none" strike="noStrike" cap="none" spc="0" normalizeH="0" baseline="0">
        <a:ln>
          <a:noFill/>
        </a:ln>
        <a:solidFill>
          <a:srgbClr val="1C28CB"/>
        </a:solidFill>
        <a:effectLst/>
        <a:uFillTx/>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30" d="100"/>
          <a:sy n="30" d="100"/>
        </p:scale>
        <p:origin x="908"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1872A3-6328-4D2F-B1A7-2555EE65F5AC}" type="doc">
      <dgm:prSet loTypeId="urn:microsoft.com/office/officeart/2005/8/layout/rings+Icon" loCatId="officeonline" qsTypeId="urn:microsoft.com/office/officeart/2005/8/quickstyle/simple4" qsCatId="simple" csTypeId="urn:microsoft.com/office/officeart/2005/8/colors/colorful2" csCatId="colorful" phldr="1"/>
      <dgm:spPr/>
    </dgm:pt>
    <dgm:pt modelId="{FAF05465-7CE3-4595-A434-1F051B28128E}">
      <dgm:prSet phldrT="[Text]" custT="1"/>
      <dgm:spPr>
        <a:solidFill>
          <a:srgbClr val="023B7A">
            <a:alpha val="85098"/>
          </a:srgbClr>
        </a:solidFill>
      </dgm:spPr>
      <dgm:t>
        <a:bodyPr/>
        <a:lstStyle/>
        <a:p>
          <a:br>
            <a:rPr lang="en-IE" sz="2400" b="1" dirty="0">
              <a:solidFill>
                <a:srgbClr val="000000"/>
              </a:solidFill>
            </a:rPr>
          </a:br>
          <a:r>
            <a:rPr lang="en-IE" sz="2400" b="1" dirty="0">
              <a:solidFill>
                <a:schemeClr val="bg1"/>
              </a:solidFill>
            </a:rPr>
            <a:t>AI Start-up and </a:t>
          </a:r>
          <a:br>
            <a:rPr lang="en-IE" sz="2400" b="1" dirty="0">
              <a:solidFill>
                <a:schemeClr val="bg1"/>
              </a:solidFill>
            </a:rPr>
          </a:br>
          <a:r>
            <a:rPr lang="en-IE" sz="2400" b="1" dirty="0">
              <a:solidFill>
                <a:schemeClr val="bg1"/>
              </a:solidFill>
            </a:rPr>
            <a:t>Innovation Communication</a:t>
          </a:r>
          <a:endParaRPr lang="en-IE" sz="2400" dirty="0">
            <a:solidFill>
              <a:schemeClr val="bg1"/>
            </a:solidFill>
          </a:endParaRPr>
        </a:p>
      </dgm:t>
    </dgm:pt>
    <dgm:pt modelId="{E85E93F3-2C47-4034-9DEE-4C8DBD5409A7}" type="parTrans" cxnId="{3B2E1A7E-44F2-4835-A9C4-9EE4C68286D2}">
      <dgm:prSet/>
      <dgm:spPr/>
      <dgm:t>
        <a:bodyPr/>
        <a:lstStyle/>
        <a:p>
          <a:endParaRPr lang="en-IE"/>
        </a:p>
      </dgm:t>
    </dgm:pt>
    <dgm:pt modelId="{42B44FBD-C1EC-46D5-9F29-DCDE7B02FD2F}" type="sibTrans" cxnId="{3B2E1A7E-44F2-4835-A9C4-9EE4C68286D2}">
      <dgm:prSet/>
      <dgm:spPr/>
      <dgm:t>
        <a:bodyPr/>
        <a:lstStyle/>
        <a:p>
          <a:endParaRPr lang="en-IE"/>
        </a:p>
      </dgm:t>
    </dgm:pt>
    <dgm:pt modelId="{EF65BEB0-8ECA-437C-9FE6-03A5D3393F52}">
      <dgm:prSet custT="1"/>
      <dgm:spPr/>
      <dgm:t>
        <a:bodyPr/>
        <a:lstStyle/>
        <a:p>
          <a:r>
            <a:rPr lang="en-IE" sz="2000" b="1" dirty="0"/>
            <a:t>AI Office</a:t>
          </a:r>
        </a:p>
      </dgm:t>
    </dgm:pt>
    <dgm:pt modelId="{49123B12-6899-4E79-9852-35A819068305}" type="parTrans" cxnId="{C259C4B5-4F8B-49C2-8829-E6B2DE10A084}">
      <dgm:prSet/>
      <dgm:spPr/>
      <dgm:t>
        <a:bodyPr/>
        <a:lstStyle/>
        <a:p>
          <a:endParaRPr lang="en-IE"/>
        </a:p>
      </dgm:t>
    </dgm:pt>
    <dgm:pt modelId="{D320B2EB-C222-4AA4-B830-D2BDC93F48CA}" type="sibTrans" cxnId="{C259C4B5-4F8B-49C2-8829-E6B2DE10A084}">
      <dgm:prSet/>
      <dgm:spPr/>
      <dgm:t>
        <a:bodyPr/>
        <a:lstStyle/>
        <a:p>
          <a:endParaRPr lang="en-IE"/>
        </a:p>
      </dgm:t>
    </dgm:pt>
    <dgm:pt modelId="{5F78B5CC-37D8-4DDA-93D1-14F1B068C0ED}">
      <dgm:prSet custT="1"/>
      <dgm:spPr/>
      <dgm:t>
        <a:bodyPr/>
        <a:lstStyle/>
        <a:p>
          <a:r>
            <a:rPr lang="en-IE" sz="2000" b="1" dirty="0"/>
            <a:t>ALT-EDIC</a:t>
          </a:r>
        </a:p>
      </dgm:t>
    </dgm:pt>
    <dgm:pt modelId="{5D642EE1-73B2-41E4-AE33-F50704D80F3E}" type="parTrans" cxnId="{A2A441B1-099E-45BE-9426-151D4F551926}">
      <dgm:prSet/>
      <dgm:spPr/>
      <dgm:t>
        <a:bodyPr/>
        <a:lstStyle/>
        <a:p>
          <a:endParaRPr lang="en-IE"/>
        </a:p>
      </dgm:t>
    </dgm:pt>
    <dgm:pt modelId="{61DC3E40-71E9-47A1-8F5B-E2FDC111611A}" type="sibTrans" cxnId="{A2A441B1-099E-45BE-9426-151D4F551926}">
      <dgm:prSet/>
      <dgm:spPr/>
      <dgm:t>
        <a:bodyPr/>
        <a:lstStyle/>
        <a:p>
          <a:endParaRPr lang="en-IE"/>
        </a:p>
      </dgm:t>
    </dgm:pt>
    <dgm:pt modelId="{E03D2A56-BD14-46BE-ADE0-973408EAC528}">
      <dgm:prSet custT="1"/>
      <dgm:spPr/>
      <dgm:t>
        <a:bodyPr/>
        <a:lstStyle/>
        <a:p>
          <a:r>
            <a:rPr lang="en-IE" sz="1600" b="1" dirty="0" err="1"/>
            <a:t>CitiVERSE</a:t>
          </a:r>
          <a:r>
            <a:rPr lang="en-IE" sz="1600" b="1" dirty="0"/>
            <a:t> EDIC</a:t>
          </a:r>
        </a:p>
      </dgm:t>
    </dgm:pt>
    <dgm:pt modelId="{4F05EF44-17CF-4876-B012-9805511DC835}" type="parTrans" cxnId="{32C41726-DCEB-4611-98EE-358DD409071B}">
      <dgm:prSet/>
      <dgm:spPr/>
      <dgm:t>
        <a:bodyPr/>
        <a:lstStyle/>
        <a:p>
          <a:endParaRPr lang="en-IE"/>
        </a:p>
      </dgm:t>
    </dgm:pt>
    <dgm:pt modelId="{8B125398-5B37-4399-996C-4D9D15F0C7EA}" type="sibTrans" cxnId="{32C41726-DCEB-4611-98EE-358DD409071B}">
      <dgm:prSet/>
      <dgm:spPr/>
      <dgm:t>
        <a:bodyPr/>
        <a:lstStyle/>
        <a:p>
          <a:endParaRPr lang="en-IE"/>
        </a:p>
      </dgm:t>
    </dgm:pt>
    <dgm:pt modelId="{DFEBEDDB-5255-414E-A338-0F3C1D5E2A35}">
      <dgm:prSet custT="1"/>
      <dgm:spPr/>
      <dgm:t>
        <a:bodyPr/>
        <a:lstStyle/>
        <a:p>
          <a:r>
            <a:rPr lang="en-IE" sz="1800" b="1" dirty="0" err="1"/>
            <a:t>EuroHPC</a:t>
          </a:r>
          <a:r>
            <a:rPr lang="en-IE" sz="1800" b="1" dirty="0"/>
            <a:t> Amendment: </a:t>
          </a:r>
          <a:br>
            <a:rPr lang="en-IE" sz="1800" b="1" dirty="0"/>
          </a:br>
          <a:r>
            <a:rPr lang="en-IE" sz="1800" b="1" dirty="0"/>
            <a:t>AI Factories</a:t>
          </a:r>
        </a:p>
      </dgm:t>
    </dgm:pt>
    <dgm:pt modelId="{005EF57C-336A-4F19-8BEE-3251EDCB7816}" type="sibTrans" cxnId="{6449D4F7-E30A-4DDB-8121-B2F8F09F6A56}">
      <dgm:prSet/>
      <dgm:spPr/>
      <dgm:t>
        <a:bodyPr/>
        <a:lstStyle/>
        <a:p>
          <a:endParaRPr lang="en-IE"/>
        </a:p>
      </dgm:t>
    </dgm:pt>
    <dgm:pt modelId="{D3A1CC61-8973-4163-B073-E8B6E6716346}" type="parTrans" cxnId="{6449D4F7-E30A-4DDB-8121-B2F8F09F6A56}">
      <dgm:prSet/>
      <dgm:spPr/>
      <dgm:t>
        <a:bodyPr/>
        <a:lstStyle/>
        <a:p>
          <a:endParaRPr lang="en-IE"/>
        </a:p>
      </dgm:t>
    </dgm:pt>
    <dgm:pt modelId="{429C5BBA-AD5F-4BBA-8AD5-4111A43372EC}">
      <dgm:prSet custT="1"/>
      <dgm:spPr/>
      <dgm:t>
        <a:bodyPr/>
        <a:lstStyle/>
        <a:p>
          <a:r>
            <a:rPr lang="en-IE" sz="1800" b="1" dirty="0"/>
            <a:t>GenAI4EU</a:t>
          </a:r>
        </a:p>
      </dgm:t>
    </dgm:pt>
    <dgm:pt modelId="{698AA800-50B1-47F3-B9DF-EF160625153E}" type="parTrans" cxnId="{908BB092-C9F0-4FEB-B759-8D6FDE27DECA}">
      <dgm:prSet/>
      <dgm:spPr/>
      <dgm:t>
        <a:bodyPr/>
        <a:lstStyle/>
        <a:p>
          <a:endParaRPr lang="en-IE"/>
        </a:p>
      </dgm:t>
    </dgm:pt>
    <dgm:pt modelId="{A55B3746-A495-44DD-8972-D464DF317552}" type="sibTrans" cxnId="{908BB092-C9F0-4FEB-B759-8D6FDE27DECA}">
      <dgm:prSet/>
      <dgm:spPr/>
      <dgm:t>
        <a:bodyPr/>
        <a:lstStyle/>
        <a:p>
          <a:endParaRPr lang="en-IE"/>
        </a:p>
      </dgm:t>
    </dgm:pt>
    <dgm:pt modelId="{81C71826-CD4C-4A9C-BB77-9F1FBE5920A2}" type="pres">
      <dgm:prSet presAssocID="{271872A3-6328-4D2F-B1A7-2555EE65F5AC}" presName="Name0" presStyleCnt="0">
        <dgm:presLayoutVars>
          <dgm:chMax val="7"/>
          <dgm:dir/>
          <dgm:resizeHandles val="exact"/>
        </dgm:presLayoutVars>
      </dgm:prSet>
      <dgm:spPr/>
    </dgm:pt>
    <dgm:pt modelId="{BD59DB3E-B576-461A-95BE-F498AD3711D5}" type="pres">
      <dgm:prSet presAssocID="{271872A3-6328-4D2F-B1A7-2555EE65F5AC}" presName="ellipse1" presStyleLbl="vennNode1" presStyleIdx="0" presStyleCnt="6" custScaleX="137569" custScaleY="107156" custLinFactNeighborX="97119" custLinFactNeighborY="35238">
        <dgm:presLayoutVars>
          <dgm:bulletEnabled val="1"/>
        </dgm:presLayoutVars>
      </dgm:prSet>
      <dgm:spPr/>
    </dgm:pt>
    <dgm:pt modelId="{AA9EC23E-AFD4-4B40-851E-AC3BB0075714}" type="pres">
      <dgm:prSet presAssocID="{271872A3-6328-4D2F-B1A7-2555EE65F5AC}" presName="ellipse2" presStyleLbl="vennNode1" presStyleIdx="1" presStyleCnt="6" custScaleX="83532" custScaleY="72751" custLinFactNeighborX="-42742" custLinFactNeighborY="-62896">
        <dgm:presLayoutVars>
          <dgm:bulletEnabled val="1"/>
        </dgm:presLayoutVars>
      </dgm:prSet>
      <dgm:spPr/>
    </dgm:pt>
    <dgm:pt modelId="{0C0E86A2-6E03-40CA-BAD8-53124FD2B20C}" type="pres">
      <dgm:prSet presAssocID="{271872A3-6328-4D2F-B1A7-2555EE65F5AC}" presName="ellipse3" presStyleLbl="vennNode1" presStyleIdx="2" presStyleCnt="6" custScaleX="72968" custScaleY="74009" custLinFactNeighborX="-71856" custLinFactNeighborY="93781">
        <dgm:presLayoutVars>
          <dgm:bulletEnabled val="1"/>
        </dgm:presLayoutVars>
      </dgm:prSet>
      <dgm:spPr/>
    </dgm:pt>
    <dgm:pt modelId="{1A63E394-8468-444E-8433-C61D59285028}" type="pres">
      <dgm:prSet presAssocID="{271872A3-6328-4D2F-B1A7-2555EE65F5AC}" presName="ellipse4" presStyleLbl="vennNode1" presStyleIdx="3" presStyleCnt="6" custScaleX="70484" custScaleY="67577" custLinFactNeighborX="-24394" custLinFactNeighborY="39518">
        <dgm:presLayoutVars>
          <dgm:bulletEnabled val="1"/>
        </dgm:presLayoutVars>
      </dgm:prSet>
      <dgm:spPr/>
    </dgm:pt>
    <dgm:pt modelId="{43210FF6-014F-4494-88B8-72FDDCA0DD71}" type="pres">
      <dgm:prSet presAssocID="{271872A3-6328-4D2F-B1A7-2555EE65F5AC}" presName="ellipse5" presStyleLbl="vennNode1" presStyleIdx="4" presStyleCnt="6" custScaleX="63096" custScaleY="62106" custLinFactNeighborX="-48295" custLinFactNeighborY="-48499">
        <dgm:presLayoutVars>
          <dgm:bulletEnabled val="1"/>
        </dgm:presLayoutVars>
      </dgm:prSet>
      <dgm:spPr/>
    </dgm:pt>
    <dgm:pt modelId="{BF39177F-946F-4248-BEF7-ED3EF8851567}" type="pres">
      <dgm:prSet presAssocID="{271872A3-6328-4D2F-B1A7-2555EE65F5AC}" presName="ellipse6" presStyleLbl="vennNode1" presStyleIdx="5" presStyleCnt="6" custScaleX="70335" custScaleY="63517" custLinFactX="-55837" custLinFactNeighborX="-100000" custLinFactNeighborY="-98466">
        <dgm:presLayoutVars>
          <dgm:bulletEnabled val="1"/>
        </dgm:presLayoutVars>
      </dgm:prSet>
      <dgm:spPr/>
    </dgm:pt>
  </dgm:ptLst>
  <dgm:cxnLst>
    <dgm:cxn modelId="{79099D00-4CB2-42C1-9413-B34062AB50D5}" type="presOf" srcId="{271872A3-6328-4D2F-B1A7-2555EE65F5AC}" destId="{81C71826-CD4C-4A9C-BB77-9F1FBE5920A2}" srcOrd="0" destOrd="0" presId="urn:microsoft.com/office/officeart/2005/8/layout/rings+Icon"/>
    <dgm:cxn modelId="{32C41726-DCEB-4611-98EE-358DD409071B}" srcId="{271872A3-6328-4D2F-B1A7-2555EE65F5AC}" destId="{E03D2A56-BD14-46BE-ADE0-973408EAC528}" srcOrd="4" destOrd="0" parTransId="{4F05EF44-17CF-4876-B012-9805511DC835}" sibTransId="{8B125398-5B37-4399-996C-4D9D15F0C7EA}"/>
    <dgm:cxn modelId="{F092902C-DFFD-4398-B68A-92F37EDC12E1}" type="presOf" srcId="{429C5BBA-AD5F-4BBA-8AD5-4111A43372EC}" destId="{BF39177F-946F-4248-BEF7-ED3EF8851567}" srcOrd="0" destOrd="0" presId="urn:microsoft.com/office/officeart/2005/8/layout/rings+Icon"/>
    <dgm:cxn modelId="{3B2E1A7E-44F2-4835-A9C4-9EE4C68286D2}" srcId="{271872A3-6328-4D2F-B1A7-2555EE65F5AC}" destId="{FAF05465-7CE3-4595-A434-1F051B28128E}" srcOrd="0" destOrd="0" parTransId="{E85E93F3-2C47-4034-9DEE-4C8DBD5409A7}" sibTransId="{42B44FBD-C1EC-46D5-9F29-DCDE7B02FD2F}"/>
    <dgm:cxn modelId="{908BB092-C9F0-4FEB-B759-8D6FDE27DECA}" srcId="{271872A3-6328-4D2F-B1A7-2555EE65F5AC}" destId="{429C5BBA-AD5F-4BBA-8AD5-4111A43372EC}" srcOrd="5" destOrd="0" parTransId="{698AA800-50B1-47F3-B9DF-EF160625153E}" sibTransId="{A55B3746-A495-44DD-8972-D464DF317552}"/>
    <dgm:cxn modelId="{4758AD98-8A96-49F5-A959-0BCD153DEC92}" type="presOf" srcId="{EF65BEB0-8ECA-437C-9FE6-03A5D3393F52}" destId="{0C0E86A2-6E03-40CA-BAD8-53124FD2B20C}" srcOrd="0" destOrd="0" presId="urn:microsoft.com/office/officeart/2005/8/layout/rings+Icon"/>
    <dgm:cxn modelId="{E5BFBB9A-741F-49DE-9D5E-7EEE85AE7071}" type="presOf" srcId="{5F78B5CC-37D8-4DDA-93D1-14F1B068C0ED}" destId="{1A63E394-8468-444E-8433-C61D59285028}" srcOrd="0" destOrd="0" presId="urn:microsoft.com/office/officeart/2005/8/layout/rings+Icon"/>
    <dgm:cxn modelId="{BC1578A4-9CA3-47FD-8EFE-763BC8C23641}" type="presOf" srcId="{DFEBEDDB-5255-414E-A338-0F3C1D5E2A35}" destId="{AA9EC23E-AFD4-4B40-851E-AC3BB0075714}" srcOrd="0" destOrd="0" presId="urn:microsoft.com/office/officeart/2005/8/layout/rings+Icon"/>
    <dgm:cxn modelId="{A0E058AE-BF2E-4330-9391-8DD3942D7DA7}" type="presOf" srcId="{FAF05465-7CE3-4595-A434-1F051B28128E}" destId="{BD59DB3E-B576-461A-95BE-F498AD3711D5}" srcOrd="0" destOrd="0" presId="urn:microsoft.com/office/officeart/2005/8/layout/rings+Icon"/>
    <dgm:cxn modelId="{A2A441B1-099E-45BE-9426-151D4F551926}" srcId="{271872A3-6328-4D2F-B1A7-2555EE65F5AC}" destId="{5F78B5CC-37D8-4DDA-93D1-14F1B068C0ED}" srcOrd="3" destOrd="0" parTransId="{5D642EE1-73B2-41E4-AE33-F50704D80F3E}" sibTransId="{61DC3E40-71E9-47A1-8F5B-E2FDC111611A}"/>
    <dgm:cxn modelId="{C259C4B5-4F8B-49C2-8829-E6B2DE10A084}" srcId="{271872A3-6328-4D2F-B1A7-2555EE65F5AC}" destId="{EF65BEB0-8ECA-437C-9FE6-03A5D3393F52}" srcOrd="2" destOrd="0" parTransId="{49123B12-6899-4E79-9852-35A819068305}" sibTransId="{D320B2EB-C222-4AA4-B830-D2BDC93F48CA}"/>
    <dgm:cxn modelId="{F36FA0F2-9000-438D-B148-AE37743032F0}" type="presOf" srcId="{E03D2A56-BD14-46BE-ADE0-973408EAC528}" destId="{43210FF6-014F-4494-88B8-72FDDCA0DD71}" srcOrd="0" destOrd="0" presId="urn:microsoft.com/office/officeart/2005/8/layout/rings+Icon"/>
    <dgm:cxn modelId="{6449D4F7-E30A-4DDB-8121-B2F8F09F6A56}" srcId="{271872A3-6328-4D2F-B1A7-2555EE65F5AC}" destId="{DFEBEDDB-5255-414E-A338-0F3C1D5E2A35}" srcOrd="1" destOrd="0" parTransId="{D3A1CC61-8973-4163-B073-E8B6E6716346}" sibTransId="{005EF57C-336A-4F19-8BEE-3251EDCB7816}"/>
    <dgm:cxn modelId="{E242F522-4841-4286-9DA7-43B7AB13198B}" type="presParOf" srcId="{81C71826-CD4C-4A9C-BB77-9F1FBE5920A2}" destId="{BD59DB3E-B576-461A-95BE-F498AD3711D5}" srcOrd="0" destOrd="0" presId="urn:microsoft.com/office/officeart/2005/8/layout/rings+Icon"/>
    <dgm:cxn modelId="{A32D3CC8-7A95-407C-A0A9-38FFE5D3F956}" type="presParOf" srcId="{81C71826-CD4C-4A9C-BB77-9F1FBE5920A2}" destId="{AA9EC23E-AFD4-4B40-851E-AC3BB0075714}" srcOrd="1" destOrd="0" presId="urn:microsoft.com/office/officeart/2005/8/layout/rings+Icon"/>
    <dgm:cxn modelId="{CAF13353-B207-4B98-8E49-633FA133D33D}" type="presParOf" srcId="{81C71826-CD4C-4A9C-BB77-9F1FBE5920A2}" destId="{0C0E86A2-6E03-40CA-BAD8-53124FD2B20C}" srcOrd="2" destOrd="0" presId="urn:microsoft.com/office/officeart/2005/8/layout/rings+Icon"/>
    <dgm:cxn modelId="{8640155B-E116-4FBE-9524-D0E908A32BCE}" type="presParOf" srcId="{81C71826-CD4C-4A9C-BB77-9F1FBE5920A2}" destId="{1A63E394-8468-444E-8433-C61D59285028}" srcOrd="3" destOrd="0" presId="urn:microsoft.com/office/officeart/2005/8/layout/rings+Icon"/>
    <dgm:cxn modelId="{20F15717-3D0C-49DA-B27C-A22799B30AE9}" type="presParOf" srcId="{81C71826-CD4C-4A9C-BB77-9F1FBE5920A2}" destId="{43210FF6-014F-4494-88B8-72FDDCA0DD71}" srcOrd="4" destOrd="0" presId="urn:microsoft.com/office/officeart/2005/8/layout/rings+Icon"/>
    <dgm:cxn modelId="{BB8971A8-0AAC-4137-AA92-58FEC773C983}" type="presParOf" srcId="{81C71826-CD4C-4A9C-BB77-9F1FBE5920A2}" destId="{BF39177F-946F-4248-BEF7-ED3EF8851567}" srcOrd="5"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1B2398-12A8-425F-9259-354F1D6B1652}" type="doc">
      <dgm:prSet loTypeId="urn:microsoft.com/office/officeart/2008/layout/VerticalCurvedList" loCatId="list" qsTypeId="urn:microsoft.com/office/officeart/2005/8/quickstyle/simple1" qsCatId="simple" csTypeId="urn:microsoft.com/office/officeart/2005/8/colors/accent2_3" csCatId="accent2" phldr="1"/>
      <dgm:spPr/>
      <dgm:t>
        <a:bodyPr/>
        <a:lstStyle/>
        <a:p>
          <a:endParaRPr lang="en-IE"/>
        </a:p>
      </dgm:t>
    </dgm:pt>
    <dgm:pt modelId="{7EE5B0BE-D423-44DE-A760-DF5CE786279E}">
      <dgm:prSet phldrT="[Text]" custT="1"/>
      <dgm:spPr/>
      <dgm:t>
        <a:bodyPr/>
        <a:lstStyle/>
        <a:p>
          <a:r>
            <a:rPr lang="en-IE" sz="1600" b="1" dirty="0"/>
            <a:t>  Upgrade </a:t>
          </a:r>
          <a:r>
            <a:rPr lang="en-IE" sz="1600" b="1" dirty="0">
              <a:solidFill>
                <a:schemeClr val="tx1">
                  <a:lumMod val="50000"/>
                </a:schemeClr>
              </a:solidFill>
            </a:rPr>
            <a:t>EU supercomputers </a:t>
          </a:r>
          <a:r>
            <a:rPr lang="en-IE" sz="1600" b="1" dirty="0"/>
            <a:t>to AI capabilities and facilitate access</a:t>
          </a:r>
        </a:p>
      </dgm:t>
    </dgm:pt>
    <dgm:pt modelId="{91DC4B4B-98AD-4D3C-991C-97D1B8EAFD21}" type="parTrans" cxnId="{7876BFD5-BEFB-4BA4-8FDE-B4CFB7DB6A2A}">
      <dgm:prSet/>
      <dgm:spPr/>
      <dgm:t>
        <a:bodyPr/>
        <a:lstStyle/>
        <a:p>
          <a:endParaRPr lang="en-IE"/>
        </a:p>
      </dgm:t>
    </dgm:pt>
    <dgm:pt modelId="{98DDC856-5C51-4BD9-A397-EC985F68E62E}" type="sibTrans" cxnId="{7876BFD5-BEFB-4BA4-8FDE-B4CFB7DB6A2A}">
      <dgm:prSet/>
      <dgm:spPr/>
      <dgm:t>
        <a:bodyPr/>
        <a:lstStyle/>
        <a:p>
          <a:endParaRPr lang="en-IE"/>
        </a:p>
      </dgm:t>
    </dgm:pt>
    <dgm:pt modelId="{C1972CE6-0D96-401F-A624-E0CCC5901E12}">
      <dgm:prSet phldrT="[Text]" custT="1"/>
      <dgm:spPr/>
      <dgm:t>
        <a:bodyPr/>
        <a:lstStyle/>
        <a:p>
          <a:r>
            <a:rPr lang="en-IE" sz="1600" b="1" dirty="0"/>
            <a:t>  Increase availability of and facilitate access to </a:t>
          </a:r>
          <a:r>
            <a:rPr lang="en-IE" sz="1600" b="1" dirty="0">
              <a:solidFill>
                <a:schemeClr val="tx1">
                  <a:lumMod val="50000"/>
                </a:schemeClr>
              </a:solidFill>
            </a:rPr>
            <a:t>high-quality data</a:t>
          </a:r>
        </a:p>
      </dgm:t>
    </dgm:pt>
    <dgm:pt modelId="{92935F25-EA3D-4A49-A1E9-9E3818175B43}" type="parTrans" cxnId="{D94AEF1A-8557-4BCC-88DB-01FD0AAB399F}">
      <dgm:prSet/>
      <dgm:spPr/>
      <dgm:t>
        <a:bodyPr/>
        <a:lstStyle/>
        <a:p>
          <a:endParaRPr lang="en-IE"/>
        </a:p>
      </dgm:t>
    </dgm:pt>
    <dgm:pt modelId="{BBE5CEBE-646B-4629-B832-0E0EAEEED6FD}" type="sibTrans" cxnId="{D94AEF1A-8557-4BCC-88DB-01FD0AAB399F}">
      <dgm:prSet/>
      <dgm:spPr/>
      <dgm:t>
        <a:bodyPr/>
        <a:lstStyle/>
        <a:p>
          <a:endParaRPr lang="en-IE"/>
        </a:p>
      </dgm:t>
    </dgm:pt>
    <dgm:pt modelId="{12FF81C1-84F6-4804-AAFA-837EF1B29602}">
      <dgm:prSet phldrT="[Text]" custT="1"/>
      <dgm:spPr/>
      <dgm:t>
        <a:bodyPr/>
        <a:lstStyle/>
        <a:p>
          <a:r>
            <a:rPr lang="en-IE" sz="1600" b="1" dirty="0"/>
            <a:t>  Support </a:t>
          </a:r>
          <a:r>
            <a:rPr lang="en-IE" sz="1600" b="1" dirty="0">
              <a:solidFill>
                <a:schemeClr val="tx1">
                  <a:lumMod val="50000"/>
                </a:schemeClr>
              </a:solidFill>
            </a:rPr>
            <a:t>algorithmic developments </a:t>
          </a:r>
          <a:r>
            <a:rPr lang="en-IE" sz="1600" b="1" dirty="0"/>
            <a:t>through R&amp;I funds </a:t>
          </a:r>
          <a:br>
            <a:rPr lang="en-IE" sz="1600" b="1" dirty="0"/>
          </a:br>
          <a:r>
            <a:rPr lang="en-IE" sz="1600" b="1" dirty="0"/>
            <a:t>  and encouraging private investments in startups and SMEs</a:t>
          </a:r>
        </a:p>
      </dgm:t>
    </dgm:pt>
    <dgm:pt modelId="{AF9616CA-8E7E-4A55-9A25-F049985B4AAE}" type="parTrans" cxnId="{C939E500-B085-4DA5-876E-889478D8C7A8}">
      <dgm:prSet/>
      <dgm:spPr/>
      <dgm:t>
        <a:bodyPr/>
        <a:lstStyle/>
        <a:p>
          <a:endParaRPr lang="en-IE"/>
        </a:p>
      </dgm:t>
    </dgm:pt>
    <dgm:pt modelId="{A3FDCB5F-A3A4-4156-831D-C42A19F9F2CE}" type="sibTrans" cxnId="{C939E500-B085-4DA5-876E-889478D8C7A8}">
      <dgm:prSet/>
      <dgm:spPr/>
      <dgm:t>
        <a:bodyPr/>
        <a:lstStyle/>
        <a:p>
          <a:endParaRPr lang="en-IE"/>
        </a:p>
      </dgm:t>
    </dgm:pt>
    <dgm:pt modelId="{B3380360-F5FB-43AD-908A-0AFEC88C6657}">
      <dgm:prSet phldrT="[Text]" custT="1"/>
      <dgm:spPr/>
      <dgm:t>
        <a:bodyPr/>
        <a:lstStyle/>
        <a:p>
          <a:r>
            <a:rPr lang="en-IE" sz="1600" b="1" dirty="0"/>
            <a:t>  Promote joint projects and implementation of models in </a:t>
          </a:r>
          <a:r>
            <a:rPr lang="en-IE" sz="1600" b="1" dirty="0">
              <a:solidFill>
                <a:schemeClr val="tx1">
                  <a:lumMod val="50000"/>
                </a:schemeClr>
              </a:solidFill>
            </a:rPr>
            <a:t>key application areas</a:t>
          </a:r>
        </a:p>
      </dgm:t>
    </dgm:pt>
    <dgm:pt modelId="{DD7CC114-1B08-4A9E-B589-A01E14F2EEB0}" type="parTrans" cxnId="{0EB8EDCB-F210-4919-A1DB-3F0F178FE90D}">
      <dgm:prSet/>
      <dgm:spPr/>
      <dgm:t>
        <a:bodyPr/>
        <a:lstStyle/>
        <a:p>
          <a:endParaRPr lang="en-IE"/>
        </a:p>
      </dgm:t>
    </dgm:pt>
    <dgm:pt modelId="{0C597364-4698-4018-803C-7FC13AA2C147}" type="sibTrans" cxnId="{0EB8EDCB-F210-4919-A1DB-3F0F178FE90D}">
      <dgm:prSet/>
      <dgm:spPr/>
      <dgm:t>
        <a:bodyPr/>
        <a:lstStyle/>
        <a:p>
          <a:endParaRPr lang="en-IE"/>
        </a:p>
      </dgm:t>
    </dgm:pt>
    <dgm:pt modelId="{B66121CF-2238-40D3-A383-31B31C54829F}">
      <dgm:prSet phldrT="[Text]" custT="1"/>
      <dgm:spPr/>
      <dgm:t>
        <a:bodyPr/>
        <a:lstStyle/>
        <a:p>
          <a:r>
            <a:rPr lang="en-IE" sz="1600" b="1" dirty="0"/>
            <a:t>  Strengthen </a:t>
          </a:r>
          <a:r>
            <a:rPr lang="en-IE" sz="1600" b="1" dirty="0">
              <a:solidFill>
                <a:schemeClr val="tx1">
                  <a:lumMod val="50000"/>
                </a:schemeClr>
              </a:solidFill>
            </a:rPr>
            <a:t>EU’s talent pool </a:t>
          </a:r>
          <a:r>
            <a:rPr lang="en-IE" sz="1600" b="1" dirty="0"/>
            <a:t>by focussing trainings on AI models</a:t>
          </a:r>
        </a:p>
      </dgm:t>
    </dgm:pt>
    <dgm:pt modelId="{42CCA8CC-66DD-4D12-B03C-B283BCB4D557}" type="parTrans" cxnId="{E1C35957-A13D-44F8-B956-A87E001B9244}">
      <dgm:prSet/>
      <dgm:spPr/>
      <dgm:t>
        <a:bodyPr/>
        <a:lstStyle/>
        <a:p>
          <a:endParaRPr lang="en-IE"/>
        </a:p>
      </dgm:t>
    </dgm:pt>
    <dgm:pt modelId="{98699B2B-AC16-4653-A52B-547394987564}" type="sibTrans" cxnId="{E1C35957-A13D-44F8-B956-A87E001B9244}">
      <dgm:prSet/>
      <dgm:spPr/>
      <dgm:t>
        <a:bodyPr/>
        <a:lstStyle/>
        <a:p>
          <a:endParaRPr lang="en-IE"/>
        </a:p>
      </dgm:t>
    </dgm:pt>
    <dgm:pt modelId="{2127D419-BFFE-4145-89E7-434A1371AB4C}" type="pres">
      <dgm:prSet presAssocID="{A31B2398-12A8-425F-9259-354F1D6B1652}" presName="Name0" presStyleCnt="0">
        <dgm:presLayoutVars>
          <dgm:chMax val="7"/>
          <dgm:chPref val="7"/>
          <dgm:dir/>
        </dgm:presLayoutVars>
      </dgm:prSet>
      <dgm:spPr/>
    </dgm:pt>
    <dgm:pt modelId="{0E626E44-D607-4690-87A8-B802452F280D}" type="pres">
      <dgm:prSet presAssocID="{A31B2398-12A8-425F-9259-354F1D6B1652}" presName="Name1" presStyleCnt="0"/>
      <dgm:spPr/>
    </dgm:pt>
    <dgm:pt modelId="{FE2E81E4-BAFC-40A1-B78C-2C8F296EC010}" type="pres">
      <dgm:prSet presAssocID="{A31B2398-12A8-425F-9259-354F1D6B1652}" presName="cycle" presStyleCnt="0"/>
      <dgm:spPr/>
    </dgm:pt>
    <dgm:pt modelId="{D6677C3C-F702-4A38-9481-84268A44D98C}" type="pres">
      <dgm:prSet presAssocID="{A31B2398-12A8-425F-9259-354F1D6B1652}" presName="srcNode" presStyleLbl="node1" presStyleIdx="0" presStyleCnt="5"/>
      <dgm:spPr/>
    </dgm:pt>
    <dgm:pt modelId="{18B7B559-E780-4B37-A89A-A6ABB140D0D6}" type="pres">
      <dgm:prSet presAssocID="{A31B2398-12A8-425F-9259-354F1D6B1652}" presName="conn" presStyleLbl="parChTrans1D2" presStyleIdx="0" presStyleCnt="1"/>
      <dgm:spPr/>
    </dgm:pt>
    <dgm:pt modelId="{561889E4-87AF-4246-8916-EB518E6ABE14}" type="pres">
      <dgm:prSet presAssocID="{A31B2398-12A8-425F-9259-354F1D6B1652}" presName="extraNode" presStyleLbl="node1" presStyleIdx="0" presStyleCnt="5"/>
      <dgm:spPr/>
    </dgm:pt>
    <dgm:pt modelId="{B95F06D6-E1B9-490B-AB07-AF6E2E74CDC8}" type="pres">
      <dgm:prSet presAssocID="{A31B2398-12A8-425F-9259-354F1D6B1652}" presName="dstNode" presStyleLbl="node1" presStyleIdx="0" presStyleCnt="5"/>
      <dgm:spPr/>
    </dgm:pt>
    <dgm:pt modelId="{FCF26DAA-EC64-4874-B633-44A5595C6DF1}" type="pres">
      <dgm:prSet presAssocID="{7EE5B0BE-D423-44DE-A760-DF5CE786279E}" presName="text_1" presStyleLbl="node1" presStyleIdx="0" presStyleCnt="5">
        <dgm:presLayoutVars>
          <dgm:bulletEnabled val="1"/>
        </dgm:presLayoutVars>
      </dgm:prSet>
      <dgm:spPr/>
    </dgm:pt>
    <dgm:pt modelId="{0F7FD1FE-762C-48B7-8560-007ECC20F4AD}" type="pres">
      <dgm:prSet presAssocID="{7EE5B0BE-D423-44DE-A760-DF5CE786279E}" presName="accent_1" presStyleCnt="0"/>
      <dgm:spPr/>
    </dgm:pt>
    <dgm:pt modelId="{E44448ED-B1BF-4F5F-A8BF-4E9941F9BFC8}" type="pres">
      <dgm:prSet presAssocID="{7EE5B0BE-D423-44DE-A760-DF5CE786279E}" presName="accentRepeatNode" presStyleLbl="solidFgAcc1" presStyleIdx="0" presStyleCnt="5"/>
      <dgm:spPr/>
    </dgm:pt>
    <dgm:pt modelId="{358E776A-A2C3-44A7-BB42-A48D5245FBE7}" type="pres">
      <dgm:prSet presAssocID="{C1972CE6-0D96-401F-A624-E0CCC5901E12}" presName="text_2" presStyleLbl="node1" presStyleIdx="1" presStyleCnt="5">
        <dgm:presLayoutVars>
          <dgm:bulletEnabled val="1"/>
        </dgm:presLayoutVars>
      </dgm:prSet>
      <dgm:spPr/>
    </dgm:pt>
    <dgm:pt modelId="{C09B921A-1D03-447B-A5CB-6D599940C8AD}" type="pres">
      <dgm:prSet presAssocID="{C1972CE6-0D96-401F-A624-E0CCC5901E12}" presName="accent_2" presStyleCnt="0"/>
      <dgm:spPr/>
    </dgm:pt>
    <dgm:pt modelId="{A67E56E1-5305-4357-AEE4-59277A4D4D4C}" type="pres">
      <dgm:prSet presAssocID="{C1972CE6-0D96-401F-A624-E0CCC5901E12}" presName="accentRepeatNode" presStyleLbl="solidFgAcc1" presStyleIdx="1" presStyleCnt="5"/>
      <dgm:spPr/>
    </dgm:pt>
    <dgm:pt modelId="{6392BA44-7B43-405C-89BC-C6B8E5CE8B84}" type="pres">
      <dgm:prSet presAssocID="{12FF81C1-84F6-4804-AAFA-837EF1B29602}" presName="text_3" presStyleLbl="node1" presStyleIdx="2" presStyleCnt="5">
        <dgm:presLayoutVars>
          <dgm:bulletEnabled val="1"/>
        </dgm:presLayoutVars>
      </dgm:prSet>
      <dgm:spPr/>
    </dgm:pt>
    <dgm:pt modelId="{021F15D5-122F-46FD-A52F-615221BC2E13}" type="pres">
      <dgm:prSet presAssocID="{12FF81C1-84F6-4804-AAFA-837EF1B29602}" presName="accent_3" presStyleCnt="0"/>
      <dgm:spPr/>
    </dgm:pt>
    <dgm:pt modelId="{B2F6763B-3B18-4E49-85A6-6B5AEBFCE4BF}" type="pres">
      <dgm:prSet presAssocID="{12FF81C1-84F6-4804-AAFA-837EF1B29602}" presName="accentRepeatNode" presStyleLbl="solidFgAcc1" presStyleIdx="2" presStyleCnt="5"/>
      <dgm:spPr/>
    </dgm:pt>
    <dgm:pt modelId="{7DEE4781-85B7-460B-8CE0-6F38CF314F8C}" type="pres">
      <dgm:prSet presAssocID="{B66121CF-2238-40D3-A383-31B31C54829F}" presName="text_4" presStyleLbl="node1" presStyleIdx="3" presStyleCnt="5">
        <dgm:presLayoutVars>
          <dgm:bulletEnabled val="1"/>
        </dgm:presLayoutVars>
      </dgm:prSet>
      <dgm:spPr/>
    </dgm:pt>
    <dgm:pt modelId="{45AC015B-7028-4ABC-A59A-2D3FCC9D93A6}" type="pres">
      <dgm:prSet presAssocID="{B66121CF-2238-40D3-A383-31B31C54829F}" presName="accent_4" presStyleCnt="0"/>
      <dgm:spPr/>
    </dgm:pt>
    <dgm:pt modelId="{5E81398C-44AA-4E87-B1BF-3D3A13BBECA0}" type="pres">
      <dgm:prSet presAssocID="{B66121CF-2238-40D3-A383-31B31C54829F}" presName="accentRepeatNode" presStyleLbl="solidFgAcc1" presStyleIdx="3" presStyleCnt="5"/>
      <dgm:spPr/>
    </dgm:pt>
    <dgm:pt modelId="{6D45746A-E068-489F-81E2-7C1EF56DBD8B}" type="pres">
      <dgm:prSet presAssocID="{B3380360-F5FB-43AD-908A-0AFEC88C6657}" presName="text_5" presStyleLbl="node1" presStyleIdx="4" presStyleCnt="5">
        <dgm:presLayoutVars>
          <dgm:bulletEnabled val="1"/>
        </dgm:presLayoutVars>
      </dgm:prSet>
      <dgm:spPr/>
    </dgm:pt>
    <dgm:pt modelId="{2118C4D2-B207-4936-B529-BB0039F6D11B}" type="pres">
      <dgm:prSet presAssocID="{B3380360-F5FB-43AD-908A-0AFEC88C6657}" presName="accent_5" presStyleCnt="0"/>
      <dgm:spPr/>
    </dgm:pt>
    <dgm:pt modelId="{2E1EA44E-502D-486E-8321-2455FB693CCC}" type="pres">
      <dgm:prSet presAssocID="{B3380360-F5FB-43AD-908A-0AFEC88C6657}" presName="accentRepeatNode" presStyleLbl="solidFgAcc1" presStyleIdx="4" presStyleCnt="5"/>
      <dgm:spPr/>
    </dgm:pt>
  </dgm:ptLst>
  <dgm:cxnLst>
    <dgm:cxn modelId="{C939E500-B085-4DA5-876E-889478D8C7A8}" srcId="{A31B2398-12A8-425F-9259-354F1D6B1652}" destId="{12FF81C1-84F6-4804-AAFA-837EF1B29602}" srcOrd="2" destOrd="0" parTransId="{AF9616CA-8E7E-4A55-9A25-F049985B4AAE}" sibTransId="{A3FDCB5F-A3A4-4156-831D-C42A19F9F2CE}"/>
    <dgm:cxn modelId="{D94AEF1A-8557-4BCC-88DB-01FD0AAB399F}" srcId="{A31B2398-12A8-425F-9259-354F1D6B1652}" destId="{C1972CE6-0D96-401F-A624-E0CCC5901E12}" srcOrd="1" destOrd="0" parTransId="{92935F25-EA3D-4A49-A1E9-9E3818175B43}" sibTransId="{BBE5CEBE-646B-4629-B832-0E0EAEEED6FD}"/>
    <dgm:cxn modelId="{C4089E6E-5A1D-4B36-B5B0-6788229A462B}" type="presOf" srcId="{B66121CF-2238-40D3-A383-31B31C54829F}" destId="{7DEE4781-85B7-460B-8CE0-6F38CF314F8C}" srcOrd="0" destOrd="0" presId="urn:microsoft.com/office/officeart/2008/layout/VerticalCurvedList"/>
    <dgm:cxn modelId="{19ECFF71-D39F-4D69-9CB1-765663406FAC}" type="presOf" srcId="{B3380360-F5FB-43AD-908A-0AFEC88C6657}" destId="{6D45746A-E068-489F-81E2-7C1EF56DBD8B}" srcOrd="0" destOrd="0" presId="urn:microsoft.com/office/officeart/2008/layout/VerticalCurvedList"/>
    <dgm:cxn modelId="{E1C35957-A13D-44F8-B956-A87E001B9244}" srcId="{A31B2398-12A8-425F-9259-354F1D6B1652}" destId="{B66121CF-2238-40D3-A383-31B31C54829F}" srcOrd="3" destOrd="0" parTransId="{42CCA8CC-66DD-4D12-B03C-B283BCB4D557}" sibTransId="{98699B2B-AC16-4653-A52B-547394987564}"/>
    <dgm:cxn modelId="{E9B1D6A0-2A12-442F-A33F-137D291D6D04}" type="presOf" srcId="{7EE5B0BE-D423-44DE-A760-DF5CE786279E}" destId="{FCF26DAA-EC64-4874-B633-44A5595C6DF1}" srcOrd="0" destOrd="0" presId="urn:microsoft.com/office/officeart/2008/layout/VerticalCurvedList"/>
    <dgm:cxn modelId="{0EB8EDCB-F210-4919-A1DB-3F0F178FE90D}" srcId="{A31B2398-12A8-425F-9259-354F1D6B1652}" destId="{B3380360-F5FB-43AD-908A-0AFEC88C6657}" srcOrd="4" destOrd="0" parTransId="{DD7CC114-1B08-4A9E-B589-A01E14F2EEB0}" sibTransId="{0C597364-4698-4018-803C-7FC13AA2C147}"/>
    <dgm:cxn modelId="{B51C93D5-9BAC-4361-A957-E3F1C321223E}" type="presOf" srcId="{C1972CE6-0D96-401F-A624-E0CCC5901E12}" destId="{358E776A-A2C3-44A7-BB42-A48D5245FBE7}" srcOrd="0" destOrd="0" presId="urn:microsoft.com/office/officeart/2008/layout/VerticalCurvedList"/>
    <dgm:cxn modelId="{7876BFD5-BEFB-4BA4-8FDE-B4CFB7DB6A2A}" srcId="{A31B2398-12A8-425F-9259-354F1D6B1652}" destId="{7EE5B0BE-D423-44DE-A760-DF5CE786279E}" srcOrd="0" destOrd="0" parTransId="{91DC4B4B-98AD-4D3C-991C-97D1B8EAFD21}" sibTransId="{98DDC856-5C51-4BD9-A397-EC985F68E62E}"/>
    <dgm:cxn modelId="{2D1732DA-7081-4081-B7E8-16FACCB2BF37}" type="presOf" srcId="{98DDC856-5C51-4BD9-A397-EC985F68E62E}" destId="{18B7B559-E780-4B37-A89A-A6ABB140D0D6}" srcOrd="0" destOrd="0" presId="urn:microsoft.com/office/officeart/2008/layout/VerticalCurvedList"/>
    <dgm:cxn modelId="{4D0DE5ED-ABAB-4316-8627-29D30C3360BE}" type="presOf" srcId="{A31B2398-12A8-425F-9259-354F1D6B1652}" destId="{2127D419-BFFE-4145-89E7-434A1371AB4C}" srcOrd="0" destOrd="0" presId="urn:microsoft.com/office/officeart/2008/layout/VerticalCurvedList"/>
    <dgm:cxn modelId="{06CE2EFA-1DBE-49EA-8960-832B8E6519EA}" type="presOf" srcId="{12FF81C1-84F6-4804-AAFA-837EF1B29602}" destId="{6392BA44-7B43-405C-89BC-C6B8E5CE8B84}" srcOrd="0" destOrd="0" presId="urn:microsoft.com/office/officeart/2008/layout/VerticalCurvedList"/>
    <dgm:cxn modelId="{B5501809-6D99-46FA-A819-2DAA5177B13E}" type="presParOf" srcId="{2127D419-BFFE-4145-89E7-434A1371AB4C}" destId="{0E626E44-D607-4690-87A8-B802452F280D}" srcOrd="0" destOrd="0" presId="urn:microsoft.com/office/officeart/2008/layout/VerticalCurvedList"/>
    <dgm:cxn modelId="{30648E1A-7998-4A5E-AAB1-95A59A4E8AC4}" type="presParOf" srcId="{0E626E44-D607-4690-87A8-B802452F280D}" destId="{FE2E81E4-BAFC-40A1-B78C-2C8F296EC010}" srcOrd="0" destOrd="0" presId="urn:microsoft.com/office/officeart/2008/layout/VerticalCurvedList"/>
    <dgm:cxn modelId="{434B5E42-D966-44D1-AD3C-494FD80B489E}" type="presParOf" srcId="{FE2E81E4-BAFC-40A1-B78C-2C8F296EC010}" destId="{D6677C3C-F702-4A38-9481-84268A44D98C}" srcOrd="0" destOrd="0" presId="urn:microsoft.com/office/officeart/2008/layout/VerticalCurvedList"/>
    <dgm:cxn modelId="{011D7C1F-01FC-41F6-844F-7D4B08AA9C74}" type="presParOf" srcId="{FE2E81E4-BAFC-40A1-B78C-2C8F296EC010}" destId="{18B7B559-E780-4B37-A89A-A6ABB140D0D6}" srcOrd="1" destOrd="0" presId="urn:microsoft.com/office/officeart/2008/layout/VerticalCurvedList"/>
    <dgm:cxn modelId="{2226E65F-477E-429B-B1C5-260EE18C6A79}" type="presParOf" srcId="{FE2E81E4-BAFC-40A1-B78C-2C8F296EC010}" destId="{561889E4-87AF-4246-8916-EB518E6ABE14}" srcOrd="2" destOrd="0" presId="urn:microsoft.com/office/officeart/2008/layout/VerticalCurvedList"/>
    <dgm:cxn modelId="{AF33D7C3-F86D-4231-8F47-4F36BEEE0E85}" type="presParOf" srcId="{FE2E81E4-BAFC-40A1-B78C-2C8F296EC010}" destId="{B95F06D6-E1B9-490B-AB07-AF6E2E74CDC8}" srcOrd="3" destOrd="0" presId="urn:microsoft.com/office/officeart/2008/layout/VerticalCurvedList"/>
    <dgm:cxn modelId="{152B7E2E-8E91-4CD1-A826-C0CBDFE46B88}" type="presParOf" srcId="{0E626E44-D607-4690-87A8-B802452F280D}" destId="{FCF26DAA-EC64-4874-B633-44A5595C6DF1}" srcOrd="1" destOrd="0" presId="urn:microsoft.com/office/officeart/2008/layout/VerticalCurvedList"/>
    <dgm:cxn modelId="{DDB3640B-6012-463B-AF48-1BF00C23440D}" type="presParOf" srcId="{0E626E44-D607-4690-87A8-B802452F280D}" destId="{0F7FD1FE-762C-48B7-8560-007ECC20F4AD}" srcOrd="2" destOrd="0" presId="urn:microsoft.com/office/officeart/2008/layout/VerticalCurvedList"/>
    <dgm:cxn modelId="{5A3A45E2-37D8-4B5D-9A1B-09B52832B3F0}" type="presParOf" srcId="{0F7FD1FE-762C-48B7-8560-007ECC20F4AD}" destId="{E44448ED-B1BF-4F5F-A8BF-4E9941F9BFC8}" srcOrd="0" destOrd="0" presId="urn:microsoft.com/office/officeart/2008/layout/VerticalCurvedList"/>
    <dgm:cxn modelId="{92AFB542-52A1-45EE-82A6-303D8508DCF0}" type="presParOf" srcId="{0E626E44-D607-4690-87A8-B802452F280D}" destId="{358E776A-A2C3-44A7-BB42-A48D5245FBE7}" srcOrd="3" destOrd="0" presId="urn:microsoft.com/office/officeart/2008/layout/VerticalCurvedList"/>
    <dgm:cxn modelId="{2C290B01-691F-4A09-B00A-E284223B1DDB}" type="presParOf" srcId="{0E626E44-D607-4690-87A8-B802452F280D}" destId="{C09B921A-1D03-447B-A5CB-6D599940C8AD}" srcOrd="4" destOrd="0" presId="urn:microsoft.com/office/officeart/2008/layout/VerticalCurvedList"/>
    <dgm:cxn modelId="{CCD90B73-48ED-498F-A790-CF2B48544482}" type="presParOf" srcId="{C09B921A-1D03-447B-A5CB-6D599940C8AD}" destId="{A67E56E1-5305-4357-AEE4-59277A4D4D4C}" srcOrd="0" destOrd="0" presId="urn:microsoft.com/office/officeart/2008/layout/VerticalCurvedList"/>
    <dgm:cxn modelId="{775FE0BB-D821-490C-961B-17270F0E75E7}" type="presParOf" srcId="{0E626E44-D607-4690-87A8-B802452F280D}" destId="{6392BA44-7B43-405C-89BC-C6B8E5CE8B84}" srcOrd="5" destOrd="0" presId="urn:microsoft.com/office/officeart/2008/layout/VerticalCurvedList"/>
    <dgm:cxn modelId="{02A7104A-E33B-4E75-997F-940295460532}" type="presParOf" srcId="{0E626E44-D607-4690-87A8-B802452F280D}" destId="{021F15D5-122F-46FD-A52F-615221BC2E13}" srcOrd="6" destOrd="0" presId="urn:microsoft.com/office/officeart/2008/layout/VerticalCurvedList"/>
    <dgm:cxn modelId="{AA8F9CB9-628C-4FD8-9802-1491CDEEFD7A}" type="presParOf" srcId="{021F15D5-122F-46FD-A52F-615221BC2E13}" destId="{B2F6763B-3B18-4E49-85A6-6B5AEBFCE4BF}" srcOrd="0" destOrd="0" presId="urn:microsoft.com/office/officeart/2008/layout/VerticalCurvedList"/>
    <dgm:cxn modelId="{F198017E-4447-44F1-A220-AD2FC6750957}" type="presParOf" srcId="{0E626E44-D607-4690-87A8-B802452F280D}" destId="{7DEE4781-85B7-460B-8CE0-6F38CF314F8C}" srcOrd="7" destOrd="0" presId="urn:microsoft.com/office/officeart/2008/layout/VerticalCurvedList"/>
    <dgm:cxn modelId="{13E82F6C-B812-470E-9857-2695C5AF53CF}" type="presParOf" srcId="{0E626E44-D607-4690-87A8-B802452F280D}" destId="{45AC015B-7028-4ABC-A59A-2D3FCC9D93A6}" srcOrd="8" destOrd="0" presId="urn:microsoft.com/office/officeart/2008/layout/VerticalCurvedList"/>
    <dgm:cxn modelId="{26B7F2D8-7D4E-4A22-88E9-A45CFA836315}" type="presParOf" srcId="{45AC015B-7028-4ABC-A59A-2D3FCC9D93A6}" destId="{5E81398C-44AA-4E87-B1BF-3D3A13BBECA0}" srcOrd="0" destOrd="0" presId="urn:microsoft.com/office/officeart/2008/layout/VerticalCurvedList"/>
    <dgm:cxn modelId="{BE6A6237-1A71-4A12-B4F4-167AB66D32F1}" type="presParOf" srcId="{0E626E44-D607-4690-87A8-B802452F280D}" destId="{6D45746A-E068-489F-81E2-7C1EF56DBD8B}" srcOrd="9" destOrd="0" presId="urn:microsoft.com/office/officeart/2008/layout/VerticalCurvedList"/>
    <dgm:cxn modelId="{ECD01FD1-C1F3-478E-9187-EC24178607F7}" type="presParOf" srcId="{0E626E44-D607-4690-87A8-B802452F280D}" destId="{2118C4D2-B207-4936-B529-BB0039F6D11B}" srcOrd="10" destOrd="0" presId="urn:microsoft.com/office/officeart/2008/layout/VerticalCurvedList"/>
    <dgm:cxn modelId="{FF9A8AE2-AF68-4785-B06E-EA2AD9366701}" type="presParOf" srcId="{2118C4D2-B207-4936-B529-BB0039F6D11B}" destId="{2E1EA44E-502D-486E-8321-2455FB693CC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EAA0BD2-6AEA-4FD3-AB42-64D457D5C09C}" type="doc">
      <dgm:prSet loTypeId="urn:microsoft.com/office/officeart/2005/8/layout/target3" loCatId="list" qsTypeId="urn:microsoft.com/office/officeart/2005/8/quickstyle/simple2" qsCatId="simple" csTypeId="urn:microsoft.com/office/officeart/2005/8/colors/accent2_4" csCatId="accent2" phldr="1"/>
      <dgm:spPr/>
      <dgm:t>
        <a:bodyPr/>
        <a:lstStyle/>
        <a:p>
          <a:endParaRPr lang="en-IE"/>
        </a:p>
      </dgm:t>
    </dgm:pt>
    <dgm:pt modelId="{0C372432-3A4B-40B2-890B-DEE18AC1F9BF}">
      <dgm:prSet phldrT="[Text]" custT="1"/>
      <dgm:spPr/>
      <dgm:t>
        <a:bodyPr/>
        <a:lstStyle/>
        <a:p>
          <a:pPr algn="ctr"/>
          <a:r>
            <a:rPr lang="en-US" sz="1400" b="1"/>
            <a:t>Digital replica </a:t>
          </a:r>
          <a:r>
            <a:rPr lang="en-US" sz="1400"/>
            <a:t>of a city to simulate </a:t>
          </a:r>
          <a:br>
            <a:rPr lang="en-US" sz="1400"/>
          </a:br>
          <a:r>
            <a:rPr lang="en-US" sz="1400"/>
            <a:t>development &amp; planning</a:t>
          </a:r>
          <a:endParaRPr lang="en-IE" sz="1400" b="1" dirty="0"/>
        </a:p>
      </dgm:t>
    </dgm:pt>
    <dgm:pt modelId="{A770DE77-2C2C-4B01-9C3E-854A23DC2AE4}" type="parTrans" cxnId="{CB037DC6-13FE-4055-97BE-A3BF6E9C2A9E}">
      <dgm:prSet/>
      <dgm:spPr/>
      <dgm:t>
        <a:bodyPr/>
        <a:lstStyle/>
        <a:p>
          <a:endParaRPr lang="en-IE"/>
        </a:p>
      </dgm:t>
    </dgm:pt>
    <dgm:pt modelId="{A02AE990-4D61-40D8-8488-F7A8D33DF127}" type="sibTrans" cxnId="{CB037DC6-13FE-4055-97BE-A3BF6E9C2A9E}">
      <dgm:prSet/>
      <dgm:spPr/>
      <dgm:t>
        <a:bodyPr/>
        <a:lstStyle/>
        <a:p>
          <a:endParaRPr lang="en-IE"/>
        </a:p>
      </dgm:t>
    </dgm:pt>
    <dgm:pt modelId="{DB3A979B-0222-4C57-8C23-46A9EA0298B6}">
      <dgm:prSet phldrT="[Text]" custT="1"/>
      <dgm:spPr/>
      <dgm:t>
        <a:bodyPr/>
        <a:lstStyle/>
        <a:p>
          <a:pPr algn="ctr"/>
          <a:r>
            <a:rPr lang="en-US" sz="1400"/>
            <a:t>Member States and </a:t>
          </a:r>
          <a:r>
            <a:rPr lang="en-US" sz="1400" b="1"/>
            <a:t>cities-driven</a:t>
          </a:r>
          <a:endParaRPr lang="en-IE" sz="1400" b="1" dirty="0"/>
        </a:p>
      </dgm:t>
    </dgm:pt>
    <dgm:pt modelId="{6EB9A06E-227B-4454-BE67-2BB83CB3515A}" type="parTrans" cxnId="{096AD9E3-1986-4A61-A0B5-FE4A053DD498}">
      <dgm:prSet/>
      <dgm:spPr/>
      <dgm:t>
        <a:bodyPr/>
        <a:lstStyle/>
        <a:p>
          <a:endParaRPr lang="en-IE"/>
        </a:p>
      </dgm:t>
    </dgm:pt>
    <dgm:pt modelId="{3143B53C-6628-4DDD-B220-36E9865321B9}" type="sibTrans" cxnId="{096AD9E3-1986-4A61-A0B5-FE4A053DD498}">
      <dgm:prSet/>
      <dgm:spPr/>
      <dgm:t>
        <a:bodyPr/>
        <a:lstStyle/>
        <a:p>
          <a:endParaRPr lang="en-IE"/>
        </a:p>
      </dgm:t>
    </dgm:pt>
    <dgm:pt modelId="{3C10DD34-5A61-4C11-9682-141F3AF6ABB5}">
      <dgm:prSet phldrT="[Text]" custT="1"/>
      <dgm:spPr/>
      <dgm:t>
        <a:bodyPr/>
        <a:lstStyle/>
        <a:p>
          <a:pPr algn="ctr"/>
          <a:r>
            <a:rPr lang="en-US" sz="1400" dirty="0"/>
            <a:t>Vehicle for ownership and operation </a:t>
          </a:r>
          <a:br>
            <a:rPr lang="en-US" sz="1400" dirty="0"/>
          </a:br>
          <a:r>
            <a:rPr lang="en-US" sz="1400" dirty="0"/>
            <a:t>of </a:t>
          </a:r>
          <a:r>
            <a:rPr lang="en-US" sz="1400" b="1" dirty="0"/>
            <a:t>common infrastructures</a:t>
          </a:r>
          <a:endParaRPr lang="en-IE" sz="1400" b="1" dirty="0"/>
        </a:p>
      </dgm:t>
    </dgm:pt>
    <dgm:pt modelId="{D2378602-26B4-4C69-87EB-6007CE8F611D}" type="parTrans" cxnId="{F9C71C9A-90B5-4305-9AC8-AE2C8C2E6589}">
      <dgm:prSet/>
      <dgm:spPr/>
      <dgm:t>
        <a:bodyPr/>
        <a:lstStyle/>
        <a:p>
          <a:endParaRPr lang="en-IE"/>
        </a:p>
      </dgm:t>
    </dgm:pt>
    <dgm:pt modelId="{BF698E56-6B9E-45E4-AD56-F5A4F146B610}" type="sibTrans" cxnId="{F9C71C9A-90B5-4305-9AC8-AE2C8C2E6589}">
      <dgm:prSet/>
      <dgm:spPr/>
      <dgm:t>
        <a:bodyPr/>
        <a:lstStyle/>
        <a:p>
          <a:endParaRPr lang="en-IE"/>
        </a:p>
      </dgm:t>
    </dgm:pt>
    <dgm:pt modelId="{D146FC6B-CD74-49BC-A3BB-5D26EEC429F5}">
      <dgm:prSet phldrT="[Text]" custT="1"/>
      <dgm:spPr/>
      <dgm:t>
        <a:bodyPr/>
        <a:lstStyle/>
        <a:p>
          <a:pPr algn="ctr"/>
          <a:r>
            <a:rPr lang="en-US" sz="1400" dirty="0"/>
            <a:t>Enables provision of </a:t>
          </a:r>
          <a:r>
            <a:rPr lang="en-US" sz="1400" b="1" dirty="0"/>
            <a:t>services </a:t>
          </a:r>
          <a:br>
            <a:rPr lang="en-US" sz="1400" b="1" dirty="0"/>
          </a:br>
          <a:r>
            <a:rPr lang="en-US" sz="1400" b="1" dirty="0"/>
            <a:t>for citizens and cities</a:t>
          </a:r>
          <a:endParaRPr lang="en-IE" sz="1400" b="1" dirty="0"/>
        </a:p>
      </dgm:t>
    </dgm:pt>
    <dgm:pt modelId="{87117651-72AD-4869-BBCD-F8D67469DF6A}" type="parTrans" cxnId="{E28A3FDB-E980-4DE0-A451-81BDE8C0E7D0}">
      <dgm:prSet/>
      <dgm:spPr/>
      <dgm:t>
        <a:bodyPr/>
        <a:lstStyle/>
        <a:p>
          <a:endParaRPr lang="en-IE"/>
        </a:p>
      </dgm:t>
    </dgm:pt>
    <dgm:pt modelId="{6A5228CE-E3FA-4506-8465-2A36F4C1ABCF}" type="sibTrans" cxnId="{E28A3FDB-E980-4DE0-A451-81BDE8C0E7D0}">
      <dgm:prSet/>
      <dgm:spPr/>
      <dgm:t>
        <a:bodyPr/>
        <a:lstStyle/>
        <a:p>
          <a:endParaRPr lang="en-IE"/>
        </a:p>
      </dgm:t>
    </dgm:pt>
    <dgm:pt modelId="{7A314901-40B3-46A4-A7A8-4C95F7ADB93F}">
      <dgm:prSet phldrT="[Text]" custT="1"/>
      <dgm:spPr/>
      <dgm:t>
        <a:bodyPr/>
        <a:lstStyle/>
        <a:p>
          <a:pPr algn="ctr"/>
          <a:r>
            <a:rPr lang="en-US" sz="1400"/>
            <a:t>Opportunities for homegrown innovators </a:t>
          </a:r>
          <a:br>
            <a:rPr lang="en-US" sz="1400"/>
          </a:br>
          <a:r>
            <a:rPr lang="en-US" sz="1400"/>
            <a:t>as </a:t>
          </a:r>
          <a:r>
            <a:rPr lang="en-US" sz="1400" b="1"/>
            <a:t>providers of AI tools</a:t>
          </a:r>
          <a:endParaRPr lang="en-IE" sz="1400" b="1" dirty="0"/>
        </a:p>
      </dgm:t>
    </dgm:pt>
    <dgm:pt modelId="{9FCB9BCD-68B0-40DC-B965-2935EC55202A}" type="parTrans" cxnId="{3D0489E9-A99F-4DDE-A3B2-58911C95A533}">
      <dgm:prSet/>
      <dgm:spPr/>
      <dgm:t>
        <a:bodyPr/>
        <a:lstStyle/>
        <a:p>
          <a:endParaRPr lang="en-IE"/>
        </a:p>
      </dgm:t>
    </dgm:pt>
    <dgm:pt modelId="{B2442CE6-B9E2-4C69-BDF1-656358D48649}" type="sibTrans" cxnId="{3D0489E9-A99F-4DDE-A3B2-58911C95A533}">
      <dgm:prSet/>
      <dgm:spPr/>
      <dgm:t>
        <a:bodyPr/>
        <a:lstStyle/>
        <a:p>
          <a:endParaRPr lang="en-IE"/>
        </a:p>
      </dgm:t>
    </dgm:pt>
    <dgm:pt modelId="{C8CDE922-9EEF-4CD6-8880-F95A90317463}">
      <dgm:prSet phldrT="[Text]" custT="1"/>
      <dgm:spPr/>
      <dgm:t>
        <a:bodyPr/>
        <a:lstStyle/>
        <a:p>
          <a:pPr algn="ctr"/>
          <a:r>
            <a:rPr lang="en-US" sz="1400" dirty="0"/>
            <a:t>Partnerships/consortia will involve around</a:t>
          </a:r>
          <a:br>
            <a:rPr lang="en-US" sz="1400" dirty="0"/>
          </a:br>
          <a:r>
            <a:rPr lang="en-US" sz="1400" dirty="0"/>
            <a:t> </a:t>
          </a:r>
          <a:r>
            <a:rPr lang="en-US" sz="1400" b="1" dirty="0"/>
            <a:t>60% of SMEs </a:t>
          </a:r>
          <a:r>
            <a:rPr lang="en-US" sz="1400" dirty="0"/>
            <a:t>(including start-ups)</a:t>
          </a:r>
          <a:endParaRPr lang="en-IE" sz="1400" b="1" dirty="0"/>
        </a:p>
      </dgm:t>
    </dgm:pt>
    <dgm:pt modelId="{1EA463A8-FDC1-402B-9465-F42C827A2E29}" type="parTrans" cxnId="{993A560B-8174-4EA5-95EE-4F7F2A56DF8D}">
      <dgm:prSet/>
      <dgm:spPr/>
      <dgm:t>
        <a:bodyPr/>
        <a:lstStyle/>
        <a:p>
          <a:endParaRPr lang="en-IE"/>
        </a:p>
      </dgm:t>
    </dgm:pt>
    <dgm:pt modelId="{5A9B86C4-E475-4B5E-A587-5D0487810E69}" type="sibTrans" cxnId="{993A560B-8174-4EA5-95EE-4F7F2A56DF8D}">
      <dgm:prSet/>
      <dgm:spPr/>
      <dgm:t>
        <a:bodyPr/>
        <a:lstStyle/>
        <a:p>
          <a:endParaRPr lang="en-IE"/>
        </a:p>
      </dgm:t>
    </dgm:pt>
    <dgm:pt modelId="{08A80B5E-F636-4624-AC44-23667E7F3951}" type="pres">
      <dgm:prSet presAssocID="{1EAA0BD2-6AEA-4FD3-AB42-64D457D5C09C}" presName="Name0" presStyleCnt="0">
        <dgm:presLayoutVars>
          <dgm:chMax val="7"/>
          <dgm:dir/>
          <dgm:animLvl val="lvl"/>
          <dgm:resizeHandles val="exact"/>
        </dgm:presLayoutVars>
      </dgm:prSet>
      <dgm:spPr/>
    </dgm:pt>
    <dgm:pt modelId="{9E208DC3-249F-4F75-B2E4-801651B860CC}" type="pres">
      <dgm:prSet presAssocID="{0C372432-3A4B-40B2-890B-DEE18AC1F9BF}" presName="circle1" presStyleLbl="node1" presStyleIdx="0" presStyleCnt="6"/>
      <dgm:spPr/>
    </dgm:pt>
    <dgm:pt modelId="{6F26CCDB-0ACF-4A20-94FB-0568045708AB}" type="pres">
      <dgm:prSet presAssocID="{0C372432-3A4B-40B2-890B-DEE18AC1F9BF}" presName="space" presStyleCnt="0"/>
      <dgm:spPr/>
    </dgm:pt>
    <dgm:pt modelId="{26068D40-F7CD-4C9F-B450-B071AED84474}" type="pres">
      <dgm:prSet presAssocID="{0C372432-3A4B-40B2-890B-DEE18AC1F9BF}" presName="rect1" presStyleLbl="alignAcc1" presStyleIdx="0" presStyleCnt="6"/>
      <dgm:spPr/>
    </dgm:pt>
    <dgm:pt modelId="{D7A6DBC2-2F8B-42ED-839E-0772EF6DE3E4}" type="pres">
      <dgm:prSet presAssocID="{DB3A979B-0222-4C57-8C23-46A9EA0298B6}" presName="vertSpace2" presStyleLbl="node1" presStyleIdx="0" presStyleCnt="6"/>
      <dgm:spPr/>
    </dgm:pt>
    <dgm:pt modelId="{D78C69B1-B4A3-4297-92CA-7DB3F5EF0992}" type="pres">
      <dgm:prSet presAssocID="{DB3A979B-0222-4C57-8C23-46A9EA0298B6}" presName="circle2" presStyleLbl="node1" presStyleIdx="1" presStyleCnt="6"/>
      <dgm:spPr/>
    </dgm:pt>
    <dgm:pt modelId="{FB754E3E-8721-431A-BE41-B925C254455B}" type="pres">
      <dgm:prSet presAssocID="{DB3A979B-0222-4C57-8C23-46A9EA0298B6}" presName="rect2" presStyleLbl="alignAcc1" presStyleIdx="1" presStyleCnt="6"/>
      <dgm:spPr/>
    </dgm:pt>
    <dgm:pt modelId="{804CEBB8-813B-450D-8C8C-A50A775A57F6}" type="pres">
      <dgm:prSet presAssocID="{3C10DD34-5A61-4C11-9682-141F3AF6ABB5}" presName="vertSpace3" presStyleLbl="node1" presStyleIdx="1" presStyleCnt="6"/>
      <dgm:spPr/>
    </dgm:pt>
    <dgm:pt modelId="{C55666A8-2A8D-40E3-8534-EA4761771637}" type="pres">
      <dgm:prSet presAssocID="{3C10DD34-5A61-4C11-9682-141F3AF6ABB5}" presName="circle3" presStyleLbl="node1" presStyleIdx="2" presStyleCnt="6"/>
      <dgm:spPr/>
    </dgm:pt>
    <dgm:pt modelId="{EF9E9CB7-6914-466E-8123-A1148C78364D}" type="pres">
      <dgm:prSet presAssocID="{3C10DD34-5A61-4C11-9682-141F3AF6ABB5}" presName="rect3" presStyleLbl="alignAcc1" presStyleIdx="2" presStyleCnt="6"/>
      <dgm:spPr/>
    </dgm:pt>
    <dgm:pt modelId="{CE9D6845-A998-4C7A-A0CA-EB0DCF441523}" type="pres">
      <dgm:prSet presAssocID="{D146FC6B-CD74-49BC-A3BB-5D26EEC429F5}" presName="vertSpace4" presStyleLbl="node1" presStyleIdx="2" presStyleCnt="6"/>
      <dgm:spPr/>
    </dgm:pt>
    <dgm:pt modelId="{CE17BD99-C927-4D00-AB8D-34C0D62F7C2D}" type="pres">
      <dgm:prSet presAssocID="{D146FC6B-CD74-49BC-A3BB-5D26EEC429F5}" presName="circle4" presStyleLbl="node1" presStyleIdx="3" presStyleCnt="6"/>
      <dgm:spPr/>
    </dgm:pt>
    <dgm:pt modelId="{203CBE2F-DF04-4009-944B-97F737611852}" type="pres">
      <dgm:prSet presAssocID="{D146FC6B-CD74-49BC-A3BB-5D26EEC429F5}" presName="rect4" presStyleLbl="alignAcc1" presStyleIdx="3" presStyleCnt="6"/>
      <dgm:spPr/>
    </dgm:pt>
    <dgm:pt modelId="{8E46A278-65C3-43CB-9430-63F3DB17A93C}" type="pres">
      <dgm:prSet presAssocID="{7A314901-40B3-46A4-A7A8-4C95F7ADB93F}" presName="vertSpace5" presStyleLbl="node1" presStyleIdx="3" presStyleCnt="6"/>
      <dgm:spPr/>
    </dgm:pt>
    <dgm:pt modelId="{C8117C2E-49CA-4500-9A91-67967EA59BB9}" type="pres">
      <dgm:prSet presAssocID="{7A314901-40B3-46A4-A7A8-4C95F7ADB93F}" presName="circle5" presStyleLbl="node1" presStyleIdx="4" presStyleCnt="6"/>
      <dgm:spPr/>
    </dgm:pt>
    <dgm:pt modelId="{E078D9D6-EAAA-4C8B-9B63-5706A9AC59B5}" type="pres">
      <dgm:prSet presAssocID="{7A314901-40B3-46A4-A7A8-4C95F7ADB93F}" presName="rect5" presStyleLbl="alignAcc1" presStyleIdx="4" presStyleCnt="6"/>
      <dgm:spPr/>
    </dgm:pt>
    <dgm:pt modelId="{CB5D8C10-2EF5-4CC6-B48B-BEC7922A5C36}" type="pres">
      <dgm:prSet presAssocID="{C8CDE922-9EEF-4CD6-8880-F95A90317463}" presName="vertSpace6" presStyleLbl="node1" presStyleIdx="4" presStyleCnt="6"/>
      <dgm:spPr/>
    </dgm:pt>
    <dgm:pt modelId="{6025D475-8C68-434E-B9CB-40BCE75528CA}" type="pres">
      <dgm:prSet presAssocID="{C8CDE922-9EEF-4CD6-8880-F95A90317463}" presName="circle6" presStyleLbl="node1" presStyleIdx="5" presStyleCnt="6"/>
      <dgm:spPr/>
    </dgm:pt>
    <dgm:pt modelId="{C75A952E-3689-40A2-96DA-0BAE01DD4813}" type="pres">
      <dgm:prSet presAssocID="{C8CDE922-9EEF-4CD6-8880-F95A90317463}" presName="rect6" presStyleLbl="alignAcc1" presStyleIdx="5" presStyleCnt="6"/>
      <dgm:spPr/>
    </dgm:pt>
    <dgm:pt modelId="{832A2C0A-0763-46A6-B498-68FB1F23EDF8}" type="pres">
      <dgm:prSet presAssocID="{0C372432-3A4B-40B2-890B-DEE18AC1F9BF}" presName="rect1ParTxNoCh" presStyleLbl="alignAcc1" presStyleIdx="5" presStyleCnt="6">
        <dgm:presLayoutVars>
          <dgm:chMax val="1"/>
          <dgm:bulletEnabled val="1"/>
        </dgm:presLayoutVars>
      </dgm:prSet>
      <dgm:spPr/>
    </dgm:pt>
    <dgm:pt modelId="{57E497B2-07AE-4110-9F51-AC2F37612842}" type="pres">
      <dgm:prSet presAssocID="{DB3A979B-0222-4C57-8C23-46A9EA0298B6}" presName="rect2ParTxNoCh" presStyleLbl="alignAcc1" presStyleIdx="5" presStyleCnt="6">
        <dgm:presLayoutVars>
          <dgm:chMax val="1"/>
          <dgm:bulletEnabled val="1"/>
        </dgm:presLayoutVars>
      </dgm:prSet>
      <dgm:spPr/>
    </dgm:pt>
    <dgm:pt modelId="{60621919-8437-48A1-9D2E-1EAC4B8CA603}" type="pres">
      <dgm:prSet presAssocID="{3C10DD34-5A61-4C11-9682-141F3AF6ABB5}" presName="rect3ParTxNoCh" presStyleLbl="alignAcc1" presStyleIdx="5" presStyleCnt="6">
        <dgm:presLayoutVars>
          <dgm:chMax val="1"/>
          <dgm:bulletEnabled val="1"/>
        </dgm:presLayoutVars>
      </dgm:prSet>
      <dgm:spPr/>
    </dgm:pt>
    <dgm:pt modelId="{7AE4DC58-124F-4012-8C4A-22F517F52AC1}" type="pres">
      <dgm:prSet presAssocID="{D146FC6B-CD74-49BC-A3BB-5D26EEC429F5}" presName="rect4ParTxNoCh" presStyleLbl="alignAcc1" presStyleIdx="5" presStyleCnt="6">
        <dgm:presLayoutVars>
          <dgm:chMax val="1"/>
          <dgm:bulletEnabled val="1"/>
        </dgm:presLayoutVars>
      </dgm:prSet>
      <dgm:spPr/>
    </dgm:pt>
    <dgm:pt modelId="{793C8607-7B93-4198-B113-99D8353BA83F}" type="pres">
      <dgm:prSet presAssocID="{7A314901-40B3-46A4-A7A8-4C95F7ADB93F}" presName="rect5ParTxNoCh" presStyleLbl="alignAcc1" presStyleIdx="5" presStyleCnt="6">
        <dgm:presLayoutVars>
          <dgm:chMax val="1"/>
          <dgm:bulletEnabled val="1"/>
        </dgm:presLayoutVars>
      </dgm:prSet>
      <dgm:spPr/>
    </dgm:pt>
    <dgm:pt modelId="{58120580-9C74-490C-8FD5-C7F0BE58F017}" type="pres">
      <dgm:prSet presAssocID="{C8CDE922-9EEF-4CD6-8880-F95A90317463}" presName="rect6ParTxNoCh" presStyleLbl="alignAcc1" presStyleIdx="5" presStyleCnt="6">
        <dgm:presLayoutVars>
          <dgm:chMax val="1"/>
          <dgm:bulletEnabled val="1"/>
        </dgm:presLayoutVars>
      </dgm:prSet>
      <dgm:spPr/>
    </dgm:pt>
  </dgm:ptLst>
  <dgm:cxnLst>
    <dgm:cxn modelId="{993A560B-8174-4EA5-95EE-4F7F2A56DF8D}" srcId="{1EAA0BD2-6AEA-4FD3-AB42-64D457D5C09C}" destId="{C8CDE922-9EEF-4CD6-8880-F95A90317463}" srcOrd="5" destOrd="0" parTransId="{1EA463A8-FDC1-402B-9465-F42C827A2E29}" sibTransId="{5A9B86C4-E475-4B5E-A587-5D0487810E69}"/>
    <dgm:cxn modelId="{E973FF22-2098-4415-B9B9-8BD2A222D752}" type="presOf" srcId="{D146FC6B-CD74-49BC-A3BB-5D26EEC429F5}" destId="{203CBE2F-DF04-4009-944B-97F737611852}" srcOrd="0" destOrd="0" presId="urn:microsoft.com/office/officeart/2005/8/layout/target3"/>
    <dgm:cxn modelId="{79A5BC27-4B83-4AEE-91C8-BF2A4C4669D6}" type="presOf" srcId="{DB3A979B-0222-4C57-8C23-46A9EA0298B6}" destId="{57E497B2-07AE-4110-9F51-AC2F37612842}" srcOrd="1" destOrd="0" presId="urn:microsoft.com/office/officeart/2005/8/layout/target3"/>
    <dgm:cxn modelId="{CA0B5329-7AF4-4D34-81E6-90C0E193D16D}" type="presOf" srcId="{1EAA0BD2-6AEA-4FD3-AB42-64D457D5C09C}" destId="{08A80B5E-F636-4624-AC44-23667E7F3951}" srcOrd="0" destOrd="0" presId="urn:microsoft.com/office/officeart/2005/8/layout/target3"/>
    <dgm:cxn modelId="{B9AD583F-B984-4CBC-9C4A-3AFC6101E56C}" type="presOf" srcId="{DB3A979B-0222-4C57-8C23-46A9EA0298B6}" destId="{FB754E3E-8721-431A-BE41-B925C254455B}" srcOrd="0" destOrd="0" presId="urn:microsoft.com/office/officeart/2005/8/layout/target3"/>
    <dgm:cxn modelId="{F127A865-3F1C-409F-9F7D-37137A478EAA}" type="presOf" srcId="{3C10DD34-5A61-4C11-9682-141F3AF6ABB5}" destId="{60621919-8437-48A1-9D2E-1EAC4B8CA603}" srcOrd="1" destOrd="0" presId="urn:microsoft.com/office/officeart/2005/8/layout/target3"/>
    <dgm:cxn modelId="{C08F6546-41F7-415C-B641-E9733FD6938D}" type="presOf" srcId="{7A314901-40B3-46A4-A7A8-4C95F7ADB93F}" destId="{793C8607-7B93-4198-B113-99D8353BA83F}" srcOrd="1" destOrd="0" presId="urn:microsoft.com/office/officeart/2005/8/layout/target3"/>
    <dgm:cxn modelId="{3A4B236D-D8F4-4152-B67B-60B10148B9D1}" type="presOf" srcId="{0C372432-3A4B-40B2-890B-DEE18AC1F9BF}" destId="{832A2C0A-0763-46A6-B498-68FB1F23EDF8}" srcOrd="1" destOrd="0" presId="urn:microsoft.com/office/officeart/2005/8/layout/target3"/>
    <dgm:cxn modelId="{5A65B08B-DB4F-4264-9E14-F461BD4094E0}" type="presOf" srcId="{C8CDE922-9EEF-4CD6-8880-F95A90317463}" destId="{58120580-9C74-490C-8FD5-C7F0BE58F017}" srcOrd="1" destOrd="0" presId="urn:microsoft.com/office/officeart/2005/8/layout/target3"/>
    <dgm:cxn modelId="{D427398D-A04D-4929-86CC-5A7E5F852938}" type="presOf" srcId="{D146FC6B-CD74-49BC-A3BB-5D26EEC429F5}" destId="{7AE4DC58-124F-4012-8C4A-22F517F52AC1}" srcOrd="1" destOrd="0" presId="urn:microsoft.com/office/officeart/2005/8/layout/target3"/>
    <dgm:cxn modelId="{F9C71C9A-90B5-4305-9AC8-AE2C8C2E6589}" srcId="{1EAA0BD2-6AEA-4FD3-AB42-64D457D5C09C}" destId="{3C10DD34-5A61-4C11-9682-141F3AF6ABB5}" srcOrd="2" destOrd="0" parTransId="{D2378602-26B4-4C69-87EB-6007CE8F611D}" sibTransId="{BF698E56-6B9E-45E4-AD56-F5A4F146B610}"/>
    <dgm:cxn modelId="{9A0A98A3-2B13-44B7-8604-EC2D95FD7AE1}" type="presOf" srcId="{7A314901-40B3-46A4-A7A8-4C95F7ADB93F}" destId="{E078D9D6-EAAA-4C8B-9B63-5706A9AC59B5}" srcOrd="0" destOrd="0" presId="urn:microsoft.com/office/officeart/2005/8/layout/target3"/>
    <dgm:cxn modelId="{416DDDBE-92CF-4EBE-987C-46FD222D0CA1}" type="presOf" srcId="{0C372432-3A4B-40B2-890B-DEE18AC1F9BF}" destId="{26068D40-F7CD-4C9F-B450-B071AED84474}" srcOrd="0" destOrd="0" presId="urn:microsoft.com/office/officeart/2005/8/layout/target3"/>
    <dgm:cxn modelId="{CB037DC6-13FE-4055-97BE-A3BF6E9C2A9E}" srcId="{1EAA0BD2-6AEA-4FD3-AB42-64D457D5C09C}" destId="{0C372432-3A4B-40B2-890B-DEE18AC1F9BF}" srcOrd="0" destOrd="0" parTransId="{A770DE77-2C2C-4B01-9C3E-854A23DC2AE4}" sibTransId="{A02AE990-4D61-40D8-8488-F7A8D33DF127}"/>
    <dgm:cxn modelId="{69E3EDD1-CE21-452F-A899-ADEA1148F1FF}" type="presOf" srcId="{3C10DD34-5A61-4C11-9682-141F3AF6ABB5}" destId="{EF9E9CB7-6914-466E-8123-A1148C78364D}" srcOrd="0" destOrd="0" presId="urn:microsoft.com/office/officeart/2005/8/layout/target3"/>
    <dgm:cxn modelId="{E28A3FDB-E980-4DE0-A451-81BDE8C0E7D0}" srcId="{1EAA0BD2-6AEA-4FD3-AB42-64D457D5C09C}" destId="{D146FC6B-CD74-49BC-A3BB-5D26EEC429F5}" srcOrd="3" destOrd="0" parTransId="{87117651-72AD-4869-BBCD-F8D67469DF6A}" sibTransId="{6A5228CE-E3FA-4506-8465-2A36F4C1ABCF}"/>
    <dgm:cxn modelId="{46A162E1-0626-475B-B5D8-C9C876A1E69B}" type="presOf" srcId="{C8CDE922-9EEF-4CD6-8880-F95A90317463}" destId="{C75A952E-3689-40A2-96DA-0BAE01DD4813}" srcOrd="0" destOrd="0" presId="urn:microsoft.com/office/officeart/2005/8/layout/target3"/>
    <dgm:cxn modelId="{096AD9E3-1986-4A61-A0B5-FE4A053DD498}" srcId="{1EAA0BD2-6AEA-4FD3-AB42-64D457D5C09C}" destId="{DB3A979B-0222-4C57-8C23-46A9EA0298B6}" srcOrd="1" destOrd="0" parTransId="{6EB9A06E-227B-4454-BE67-2BB83CB3515A}" sibTransId="{3143B53C-6628-4DDD-B220-36E9865321B9}"/>
    <dgm:cxn modelId="{3D0489E9-A99F-4DDE-A3B2-58911C95A533}" srcId="{1EAA0BD2-6AEA-4FD3-AB42-64D457D5C09C}" destId="{7A314901-40B3-46A4-A7A8-4C95F7ADB93F}" srcOrd="4" destOrd="0" parTransId="{9FCB9BCD-68B0-40DC-B965-2935EC55202A}" sibTransId="{B2442CE6-B9E2-4C69-BDF1-656358D48649}"/>
    <dgm:cxn modelId="{CAF59167-4856-4F1A-A6F8-5300C56ABFF1}" type="presParOf" srcId="{08A80B5E-F636-4624-AC44-23667E7F3951}" destId="{9E208DC3-249F-4F75-B2E4-801651B860CC}" srcOrd="0" destOrd="0" presId="urn:microsoft.com/office/officeart/2005/8/layout/target3"/>
    <dgm:cxn modelId="{40BD6730-9069-4899-8B65-91052C8BB90A}" type="presParOf" srcId="{08A80B5E-F636-4624-AC44-23667E7F3951}" destId="{6F26CCDB-0ACF-4A20-94FB-0568045708AB}" srcOrd="1" destOrd="0" presId="urn:microsoft.com/office/officeart/2005/8/layout/target3"/>
    <dgm:cxn modelId="{01474443-AAB7-482F-B95A-13F717016762}" type="presParOf" srcId="{08A80B5E-F636-4624-AC44-23667E7F3951}" destId="{26068D40-F7CD-4C9F-B450-B071AED84474}" srcOrd="2" destOrd="0" presId="urn:microsoft.com/office/officeart/2005/8/layout/target3"/>
    <dgm:cxn modelId="{DD52D396-816D-43C1-BB88-0891A06C6FA6}" type="presParOf" srcId="{08A80B5E-F636-4624-AC44-23667E7F3951}" destId="{D7A6DBC2-2F8B-42ED-839E-0772EF6DE3E4}" srcOrd="3" destOrd="0" presId="urn:microsoft.com/office/officeart/2005/8/layout/target3"/>
    <dgm:cxn modelId="{FB225E86-DE2D-4D35-9F7D-7DD1DB2494CF}" type="presParOf" srcId="{08A80B5E-F636-4624-AC44-23667E7F3951}" destId="{D78C69B1-B4A3-4297-92CA-7DB3F5EF0992}" srcOrd="4" destOrd="0" presId="urn:microsoft.com/office/officeart/2005/8/layout/target3"/>
    <dgm:cxn modelId="{8C07071F-F6F3-43FA-A27F-D54E670D9A8C}" type="presParOf" srcId="{08A80B5E-F636-4624-AC44-23667E7F3951}" destId="{FB754E3E-8721-431A-BE41-B925C254455B}" srcOrd="5" destOrd="0" presId="urn:microsoft.com/office/officeart/2005/8/layout/target3"/>
    <dgm:cxn modelId="{2F2022B3-1BBB-400E-A038-77F78C60524F}" type="presParOf" srcId="{08A80B5E-F636-4624-AC44-23667E7F3951}" destId="{804CEBB8-813B-450D-8C8C-A50A775A57F6}" srcOrd="6" destOrd="0" presId="urn:microsoft.com/office/officeart/2005/8/layout/target3"/>
    <dgm:cxn modelId="{FEED42B0-25AB-4757-A841-CECC6F15461D}" type="presParOf" srcId="{08A80B5E-F636-4624-AC44-23667E7F3951}" destId="{C55666A8-2A8D-40E3-8534-EA4761771637}" srcOrd="7" destOrd="0" presId="urn:microsoft.com/office/officeart/2005/8/layout/target3"/>
    <dgm:cxn modelId="{79D784CA-728F-4A89-8006-FF1DE074AF21}" type="presParOf" srcId="{08A80B5E-F636-4624-AC44-23667E7F3951}" destId="{EF9E9CB7-6914-466E-8123-A1148C78364D}" srcOrd="8" destOrd="0" presId="urn:microsoft.com/office/officeart/2005/8/layout/target3"/>
    <dgm:cxn modelId="{3D4BF763-93BC-4A59-9A4A-9AB89B2C9FEC}" type="presParOf" srcId="{08A80B5E-F636-4624-AC44-23667E7F3951}" destId="{CE9D6845-A998-4C7A-A0CA-EB0DCF441523}" srcOrd="9" destOrd="0" presId="urn:microsoft.com/office/officeart/2005/8/layout/target3"/>
    <dgm:cxn modelId="{1F7178DB-B917-4012-986F-1607C48C9169}" type="presParOf" srcId="{08A80B5E-F636-4624-AC44-23667E7F3951}" destId="{CE17BD99-C927-4D00-AB8D-34C0D62F7C2D}" srcOrd="10" destOrd="0" presId="urn:microsoft.com/office/officeart/2005/8/layout/target3"/>
    <dgm:cxn modelId="{CB5DDA9B-9B78-410C-B069-2CD237D955E6}" type="presParOf" srcId="{08A80B5E-F636-4624-AC44-23667E7F3951}" destId="{203CBE2F-DF04-4009-944B-97F737611852}" srcOrd="11" destOrd="0" presId="urn:microsoft.com/office/officeart/2005/8/layout/target3"/>
    <dgm:cxn modelId="{022ADA45-D39F-4FA9-9083-EB4D5C6BB2EE}" type="presParOf" srcId="{08A80B5E-F636-4624-AC44-23667E7F3951}" destId="{8E46A278-65C3-43CB-9430-63F3DB17A93C}" srcOrd="12" destOrd="0" presId="urn:microsoft.com/office/officeart/2005/8/layout/target3"/>
    <dgm:cxn modelId="{13C1F1D7-88FD-499F-86DE-3657195F12B3}" type="presParOf" srcId="{08A80B5E-F636-4624-AC44-23667E7F3951}" destId="{C8117C2E-49CA-4500-9A91-67967EA59BB9}" srcOrd="13" destOrd="0" presId="urn:microsoft.com/office/officeart/2005/8/layout/target3"/>
    <dgm:cxn modelId="{5B1ADB30-4D4D-436E-9A0B-3ADD919FBB33}" type="presParOf" srcId="{08A80B5E-F636-4624-AC44-23667E7F3951}" destId="{E078D9D6-EAAA-4C8B-9B63-5706A9AC59B5}" srcOrd="14" destOrd="0" presId="urn:microsoft.com/office/officeart/2005/8/layout/target3"/>
    <dgm:cxn modelId="{79B9BF5A-FD81-4BDF-984C-BC2FDD98D2A2}" type="presParOf" srcId="{08A80B5E-F636-4624-AC44-23667E7F3951}" destId="{CB5D8C10-2EF5-4CC6-B48B-BEC7922A5C36}" srcOrd="15" destOrd="0" presId="urn:microsoft.com/office/officeart/2005/8/layout/target3"/>
    <dgm:cxn modelId="{517C66D6-B83C-4BE5-921B-0264D27F4988}" type="presParOf" srcId="{08A80B5E-F636-4624-AC44-23667E7F3951}" destId="{6025D475-8C68-434E-B9CB-40BCE75528CA}" srcOrd="16" destOrd="0" presId="urn:microsoft.com/office/officeart/2005/8/layout/target3"/>
    <dgm:cxn modelId="{D6817214-C74C-4E27-AE90-9ADA628934B6}" type="presParOf" srcId="{08A80B5E-F636-4624-AC44-23667E7F3951}" destId="{C75A952E-3689-40A2-96DA-0BAE01DD4813}" srcOrd="17" destOrd="0" presId="urn:microsoft.com/office/officeart/2005/8/layout/target3"/>
    <dgm:cxn modelId="{724B6E72-2086-427F-8F0A-6F7F43BF5A15}" type="presParOf" srcId="{08A80B5E-F636-4624-AC44-23667E7F3951}" destId="{832A2C0A-0763-46A6-B498-68FB1F23EDF8}" srcOrd="18" destOrd="0" presId="urn:microsoft.com/office/officeart/2005/8/layout/target3"/>
    <dgm:cxn modelId="{EEE904A2-B6C5-4156-ADFC-98A8282A2A83}" type="presParOf" srcId="{08A80B5E-F636-4624-AC44-23667E7F3951}" destId="{57E497B2-07AE-4110-9F51-AC2F37612842}" srcOrd="19" destOrd="0" presId="urn:microsoft.com/office/officeart/2005/8/layout/target3"/>
    <dgm:cxn modelId="{612E2B17-E18F-46CE-9450-6E3180A58514}" type="presParOf" srcId="{08A80B5E-F636-4624-AC44-23667E7F3951}" destId="{60621919-8437-48A1-9D2E-1EAC4B8CA603}" srcOrd="20" destOrd="0" presId="urn:microsoft.com/office/officeart/2005/8/layout/target3"/>
    <dgm:cxn modelId="{681BBF0E-98D1-4B10-959B-060371AF1765}" type="presParOf" srcId="{08A80B5E-F636-4624-AC44-23667E7F3951}" destId="{7AE4DC58-124F-4012-8C4A-22F517F52AC1}" srcOrd="21" destOrd="0" presId="urn:microsoft.com/office/officeart/2005/8/layout/target3"/>
    <dgm:cxn modelId="{B054EE49-3EDC-4101-8401-2ED3D2DF8AEB}" type="presParOf" srcId="{08A80B5E-F636-4624-AC44-23667E7F3951}" destId="{793C8607-7B93-4198-B113-99D8353BA83F}" srcOrd="22" destOrd="0" presId="urn:microsoft.com/office/officeart/2005/8/layout/target3"/>
    <dgm:cxn modelId="{EA3D5013-9CB0-45E1-8BC6-FE3A766D853A}" type="presParOf" srcId="{08A80B5E-F636-4624-AC44-23667E7F3951}" destId="{58120580-9C74-490C-8FD5-C7F0BE58F017}" srcOrd="23"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AA7D616-6FC5-4E2F-BD7B-BFC506BD6FD2}" type="doc">
      <dgm:prSet loTypeId="urn:microsoft.com/office/officeart/2005/8/layout/arrow2" loCatId="process" qsTypeId="urn:microsoft.com/office/officeart/2005/8/quickstyle/simple2" qsCatId="simple" csTypeId="urn:microsoft.com/office/officeart/2005/8/colors/colorful2" csCatId="colorful" phldr="1"/>
      <dgm:spPr/>
      <dgm:t>
        <a:bodyPr/>
        <a:lstStyle/>
        <a:p>
          <a:endParaRPr lang="en-IE"/>
        </a:p>
      </dgm:t>
    </dgm:pt>
    <dgm:pt modelId="{79C0A703-0C79-46CA-8F33-60F9696FC4B3}">
      <dgm:prSet phldrT="[Text]" custT="1"/>
      <dgm:spPr/>
      <dgm:t>
        <a:bodyPr/>
        <a:lstStyle/>
        <a:p>
          <a:pPr algn="l"/>
          <a:r>
            <a:rPr lang="en-US" sz="1400" dirty="0"/>
            <a:t>Marketplace for </a:t>
          </a:r>
          <a:r>
            <a:rPr lang="en-US" sz="1400" b="1" dirty="0"/>
            <a:t>AI-based </a:t>
          </a:r>
          <a:r>
            <a:rPr lang="en-US" sz="1400" dirty="0"/>
            <a:t>services/solutions</a:t>
          </a:r>
          <a:endParaRPr lang="en-IE" sz="1400" b="1" dirty="0"/>
        </a:p>
      </dgm:t>
    </dgm:pt>
    <dgm:pt modelId="{EBAE2890-99D1-4FD8-BE3E-BBDA805893E7}" type="parTrans" cxnId="{E40C31E3-0428-4D39-8ABB-4BFB7A8D69AD}">
      <dgm:prSet/>
      <dgm:spPr/>
      <dgm:t>
        <a:bodyPr/>
        <a:lstStyle/>
        <a:p>
          <a:endParaRPr lang="en-IE"/>
        </a:p>
      </dgm:t>
    </dgm:pt>
    <dgm:pt modelId="{BFBEFABA-6DDA-4FEA-AF84-AB35E6E7A657}" type="sibTrans" cxnId="{E40C31E3-0428-4D39-8ABB-4BFB7A8D69AD}">
      <dgm:prSet/>
      <dgm:spPr/>
      <dgm:t>
        <a:bodyPr/>
        <a:lstStyle/>
        <a:p>
          <a:endParaRPr lang="en-IE"/>
        </a:p>
      </dgm:t>
    </dgm:pt>
    <dgm:pt modelId="{36E7293C-006C-4F78-80CA-858E6E3C742B}">
      <dgm:prSet phldrT="[Text]" custT="1"/>
      <dgm:spPr/>
      <dgm:t>
        <a:bodyPr/>
        <a:lstStyle/>
        <a:p>
          <a:pPr algn="l"/>
          <a:r>
            <a:rPr lang="en-US" sz="1400" dirty="0"/>
            <a:t>Leveraging from </a:t>
          </a:r>
          <a:r>
            <a:rPr lang="en-US" sz="1400" b="1" dirty="0"/>
            <a:t>HPC</a:t>
          </a:r>
          <a:r>
            <a:rPr lang="en-US" sz="1400" dirty="0"/>
            <a:t> to run AI-based services</a:t>
          </a:r>
          <a:endParaRPr lang="en-IE" sz="1400" b="1" dirty="0"/>
        </a:p>
      </dgm:t>
    </dgm:pt>
    <dgm:pt modelId="{0916D7C0-6613-48DA-A480-D22BB2E3CFA9}" type="parTrans" cxnId="{058AF6CA-C434-450B-AC73-E24CBA7D5006}">
      <dgm:prSet/>
      <dgm:spPr/>
      <dgm:t>
        <a:bodyPr/>
        <a:lstStyle/>
        <a:p>
          <a:endParaRPr lang="en-IE"/>
        </a:p>
      </dgm:t>
    </dgm:pt>
    <dgm:pt modelId="{5D57D5ED-0AB1-4641-B57E-65629FA1B3C5}" type="sibTrans" cxnId="{058AF6CA-C434-450B-AC73-E24CBA7D5006}">
      <dgm:prSet/>
      <dgm:spPr/>
      <dgm:t>
        <a:bodyPr/>
        <a:lstStyle/>
        <a:p>
          <a:endParaRPr lang="en-IE"/>
        </a:p>
      </dgm:t>
    </dgm:pt>
    <dgm:pt modelId="{979BD931-2DD4-492F-B199-DA3633093E20}">
      <dgm:prSet phldrT="[Text]" custT="1"/>
      <dgm:spPr/>
      <dgm:t>
        <a:bodyPr/>
        <a:lstStyle/>
        <a:p>
          <a:pPr algn="l"/>
          <a:r>
            <a:rPr lang="en-US" sz="1400" dirty="0"/>
            <a:t>Trustworthy AI-based tools for </a:t>
          </a:r>
          <a:r>
            <a:rPr lang="en-US" sz="1400" b="1" dirty="0"/>
            <a:t>cities &amp; citizens engagement </a:t>
          </a:r>
          <a:r>
            <a:rPr lang="en-US" sz="1400" dirty="0"/>
            <a:t>(incl. AR/VR technologies)</a:t>
          </a:r>
          <a:endParaRPr lang="en-IE" sz="1400" b="1" dirty="0"/>
        </a:p>
      </dgm:t>
    </dgm:pt>
    <dgm:pt modelId="{86CE34BA-38A5-4655-8615-56A0DA6C486C}" type="parTrans" cxnId="{1138A679-A0EA-49FF-A012-4A48BDE3E462}">
      <dgm:prSet/>
      <dgm:spPr/>
      <dgm:t>
        <a:bodyPr/>
        <a:lstStyle/>
        <a:p>
          <a:endParaRPr lang="en-IE"/>
        </a:p>
      </dgm:t>
    </dgm:pt>
    <dgm:pt modelId="{6FEA1E8D-8312-45B4-AB8C-722F3D0B35C1}" type="sibTrans" cxnId="{1138A679-A0EA-49FF-A012-4A48BDE3E462}">
      <dgm:prSet/>
      <dgm:spPr/>
      <dgm:t>
        <a:bodyPr/>
        <a:lstStyle/>
        <a:p>
          <a:endParaRPr lang="en-IE"/>
        </a:p>
      </dgm:t>
    </dgm:pt>
    <dgm:pt modelId="{4ACEBCBA-64F4-43F4-B62F-281CBA04F9A3}" type="pres">
      <dgm:prSet presAssocID="{5AA7D616-6FC5-4E2F-BD7B-BFC506BD6FD2}" presName="arrowDiagram" presStyleCnt="0">
        <dgm:presLayoutVars>
          <dgm:chMax val="5"/>
          <dgm:dir val="rev"/>
          <dgm:resizeHandles val="exact"/>
        </dgm:presLayoutVars>
      </dgm:prSet>
      <dgm:spPr/>
    </dgm:pt>
    <dgm:pt modelId="{62286BD5-4FEC-4BB0-9281-F3AC5B2C955C}" type="pres">
      <dgm:prSet presAssocID="{5AA7D616-6FC5-4E2F-BD7B-BFC506BD6FD2}" presName="arrow" presStyleLbl="bgShp" presStyleIdx="0" presStyleCnt="1" custLinFactNeighborX="-4875" custLinFactNeighborY="2655"/>
      <dgm:spPr/>
    </dgm:pt>
    <dgm:pt modelId="{B1FD538D-CDD0-4E2F-B4C2-38050B9AF8EA}" type="pres">
      <dgm:prSet presAssocID="{5AA7D616-6FC5-4E2F-BD7B-BFC506BD6FD2}" presName="arrowDiagram3" presStyleCnt="0"/>
      <dgm:spPr/>
    </dgm:pt>
    <dgm:pt modelId="{D27979A3-41F1-46E8-9BCE-C7BA7B82D70B}" type="pres">
      <dgm:prSet presAssocID="{979BD931-2DD4-492F-B199-DA3633093E20}" presName="bullet3a" presStyleLbl="node1" presStyleIdx="0" presStyleCnt="3"/>
      <dgm:spPr/>
    </dgm:pt>
    <dgm:pt modelId="{52563CF3-CC8B-479E-A90C-18AE5BC3B4F8}" type="pres">
      <dgm:prSet presAssocID="{979BD931-2DD4-492F-B199-DA3633093E20}" presName="textBox3a" presStyleLbl="revTx" presStyleIdx="0" presStyleCnt="3" custScaleX="375964" custLinFactX="100000" custLinFactNeighborX="133225" custLinFactNeighborY="51356">
        <dgm:presLayoutVars>
          <dgm:bulletEnabled val="1"/>
        </dgm:presLayoutVars>
      </dgm:prSet>
      <dgm:spPr/>
    </dgm:pt>
    <dgm:pt modelId="{67D49E4E-6C25-411C-959A-65B380977C83}" type="pres">
      <dgm:prSet presAssocID="{79C0A703-0C79-46CA-8F33-60F9696FC4B3}" presName="bullet3b" presStyleLbl="node1" presStyleIdx="1" presStyleCnt="3"/>
      <dgm:spPr/>
    </dgm:pt>
    <dgm:pt modelId="{D9D11DB1-2E97-425A-B0E1-0B848DCBDEF0}" type="pres">
      <dgm:prSet presAssocID="{79C0A703-0C79-46CA-8F33-60F9696FC4B3}" presName="textBox3b" presStyleLbl="revTx" presStyleIdx="1" presStyleCnt="3" custScaleX="207242" custLinFactNeighborX="7052" custLinFactNeighborY="-17333">
        <dgm:presLayoutVars>
          <dgm:bulletEnabled val="1"/>
        </dgm:presLayoutVars>
      </dgm:prSet>
      <dgm:spPr/>
    </dgm:pt>
    <dgm:pt modelId="{96E69C95-8027-49ED-A17B-A306A5BC7064}" type="pres">
      <dgm:prSet presAssocID="{36E7293C-006C-4F78-80CA-858E6E3C742B}" presName="bullet3c" presStyleLbl="node1" presStyleIdx="2" presStyleCnt="3"/>
      <dgm:spPr/>
    </dgm:pt>
    <dgm:pt modelId="{9BD8A284-08AE-4B26-8FEF-504DBB396B39}" type="pres">
      <dgm:prSet presAssocID="{36E7293C-006C-4F78-80CA-858E6E3C742B}" presName="textBox3c" presStyleLbl="revTx" presStyleIdx="2" presStyleCnt="3" custScaleX="167750" custLinFactNeighborX="61145" custLinFactNeighborY="-50829">
        <dgm:presLayoutVars>
          <dgm:bulletEnabled val="1"/>
        </dgm:presLayoutVars>
      </dgm:prSet>
      <dgm:spPr/>
    </dgm:pt>
  </dgm:ptLst>
  <dgm:cxnLst>
    <dgm:cxn modelId="{BE64E637-339F-4117-B805-F44DCD8E6351}" type="presOf" srcId="{5AA7D616-6FC5-4E2F-BD7B-BFC506BD6FD2}" destId="{4ACEBCBA-64F4-43F4-B62F-281CBA04F9A3}" srcOrd="0" destOrd="0" presId="urn:microsoft.com/office/officeart/2005/8/layout/arrow2"/>
    <dgm:cxn modelId="{C5CA505F-B009-4702-BCD3-045CEC0621C4}" type="presOf" srcId="{979BD931-2DD4-492F-B199-DA3633093E20}" destId="{52563CF3-CC8B-479E-A90C-18AE5BC3B4F8}" srcOrd="0" destOrd="0" presId="urn:microsoft.com/office/officeart/2005/8/layout/arrow2"/>
    <dgm:cxn modelId="{1138A679-A0EA-49FF-A012-4A48BDE3E462}" srcId="{5AA7D616-6FC5-4E2F-BD7B-BFC506BD6FD2}" destId="{979BD931-2DD4-492F-B199-DA3633093E20}" srcOrd="0" destOrd="0" parTransId="{86CE34BA-38A5-4655-8615-56A0DA6C486C}" sibTransId="{6FEA1E8D-8312-45B4-AB8C-722F3D0B35C1}"/>
    <dgm:cxn modelId="{8F1DB298-06A3-42A0-93A0-E6984789A67E}" type="presOf" srcId="{79C0A703-0C79-46CA-8F33-60F9696FC4B3}" destId="{D9D11DB1-2E97-425A-B0E1-0B848DCBDEF0}" srcOrd="0" destOrd="0" presId="urn:microsoft.com/office/officeart/2005/8/layout/arrow2"/>
    <dgm:cxn modelId="{058AF6CA-C434-450B-AC73-E24CBA7D5006}" srcId="{5AA7D616-6FC5-4E2F-BD7B-BFC506BD6FD2}" destId="{36E7293C-006C-4F78-80CA-858E6E3C742B}" srcOrd="2" destOrd="0" parTransId="{0916D7C0-6613-48DA-A480-D22BB2E3CFA9}" sibTransId="{5D57D5ED-0AB1-4641-B57E-65629FA1B3C5}"/>
    <dgm:cxn modelId="{E40C31E3-0428-4D39-8ABB-4BFB7A8D69AD}" srcId="{5AA7D616-6FC5-4E2F-BD7B-BFC506BD6FD2}" destId="{79C0A703-0C79-46CA-8F33-60F9696FC4B3}" srcOrd="1" destOrd="0" parTransId="{EBAE2890-99D1-4FD8-BE3E-BBDA805893E7}" sibTransId="{BFBEFABA-6DDA-4FEA-AF84-AB35E6E7A657}"/>
    <dgm:cxn modelId="{705038EB-4507-4EB9-959C-078063A7CBFA}" type="presOf" srcId="{36E7293C-006C-4F78-80CA-858E6E3C742B}" destId="{9BD8A284-08AE-4B26-8FEF-504DBB396B39}" srcOrd="0" destOrd="0" presId="urn:microsoft.com/office/officeart/2005/8/layout/arrow2"/>
    <dgm:cxn modelId="{3CA71683-2DDC-4B07-8D29-287FB3B7A1CE}" type="presParOf" srcId="{4ACEBCBA-64F4-43F4-B62F-281CBA04F9A3}" destId="{62286BD5-4FEC-4BB0-9281-F3AC5B2C955C}" srcOrd="0" destOrd="0" presId="urn:microsoft.com/office/officeart/2005/8/layout/arrow2"/>
    <dgm:cxn modelId="{5EAB167E-5D6E-4740-8F2E-E9BC1029C7AB}" type="presParOf" srcId="{4ACEBCBA-64F4-43F4-B62F-281CBA04F9A3}" destId="{B1FD538D-CDD0-4E2F-B4C2-38050B9AF8EA}" srcOrd="1" destOrd="0" presId="urn:microsoft.com/office/officeart/2005/8/layout/arrow2"/>
    <dgm:cxn modelId="{D4E9F843-D368-4348-92A6-97D3D76A4E30}" type="presParOf" srcId="{B1FD538D-CDD0-4E2F-B4C2-38050B9AF8EA}" destId="{D27979A3-41F1-46E8-9BCE-C7BA7B82D70B}" srcOrd="0" destOrd="0" presId="urn:microsoft.com/office/officeart/2005/8/layout/arrow2"/>
    <dgm:cxn modelId="{39D7B3AD-5ECB-410A-9869-4CFB793F42B0}" type="presParOf" srcId="{B1FD538D-CDD0-4E2F-B4C2-38050B9AF8EA}" destId="{52563CF3-CC8B-479E-A90C-18AE5BC3B4F8}" srcOrd="1" destOrd="0" presId="urn:microsoft.com/office/officeart/2005/8/layout/arrow2"/>
    <dgm:cxn modelId="{A9E4130D-21A3-4B53-97E8-B80EB2498A6B}" type="presParOf" srcId="{B1FD538D-CDD0-4E2F-B4C2-38050B9AF8EA}" destId="{67D49E4E-6C25-411C-959A-65B380977C83}" srcOrd="2" destOrd="0" presId="urn:microsoft.com/office/officeart/2005/8/layout/arrow2"/>
    <dgm:cxn modelId="{4BB9ACD5-C010-43EA-BD58-E6E04285051B}" type="presParOf" srcId="{B1FD538D-CDD0-4E2F-B4C2-38050B9AF8EA}" destId="{D9D11DB1-2E97-425A-B0E1-0B848DCBDEF0}" srcOrd="3" destOrd="0" presId="urn:microsoft.com/office/officeart/2005/8/layout/arrow2"/>
    <dgm:cxn modelId="{9A8CBB2D-DA78-4B2A-B59C-3DBBAB2706B0}" type="presParOf" srcId="{B1FD538D-CDD0-4E2F-B4C2-38050B9AF8EA}" destId="{96E69C95-8027-49ED-A17B-A306A5BC7064}" srcOrd="4" destOrd="0" presId="urn:microsoft.com/office/officeart/2005/8/layout/arrow2"/>
    <dgm:cxn modelId="{EF9B1F59-DD53-42F2-BBFB-5553BC8E3D26}" type="presParOf" srcId="{B1FD538D-CDD0-4E2F-B4C2-38050B9AF8EA}" destId="{9BD8A284-08AE-4B26-8FEF-504DBB396B39}" srcOrd="5" destOrd="0" presId="urn:microsoft.com/office/officeart/2005/8/layout/arrow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EAA0BD2-6AEA-4FD3-AB42-64D457D5C09C}" type="doc">
      <dgm:prSet loTypeId="urn:microsoft.com/office/officeart/2005/8/layout/vList2" loCatId="list" qsTypeId="urn:microsoft.com/office/officeart/2005/8/quickstyle/simple2" qsCatId="simple" csTypeId="urn:microsoft.com/office/officeart/2005/8/colors/colorful2" csCatId="colorful" phldr="1"/>
      <dgm:spPr/>
      <dgm:t>
        <a:bodyPr/>
        <a:lstStyle/>
        <a:p>
          <a:endParaRPr lang="en-IE"/>
        </a:p>
      </dgm:t>
    </dgm:pt>
    <dgm:pt modelId="{0C372432-3A4B-40B2-890B-DEE18AC1F9BF}">
      <dgm:prSet phldrT="[Text]"/>
      <dgm:spPr/>
      <dgm:t>
        <a:bodyPr/>
        <a:lstStyle/>
        <a:p>
          <a:pPr algn="ctr"/>
          <a:r>
            <a:rPr lang="en-GB" b="1" i="0" dirty="0">
              <a:latin typeface="Calibri" panose="020F0502020204030204"/>
              <a:ea typeface="+mn-ea"/>
              <a:cs typeface="+mn-cs"/>
            </a:rPr>
            <a:t>Preserve linguistic and cultural </a:t>
          </a:r>
          <a:br>
            <a:rPr lang="en-GB" b="1" i="0" dirty="0">
              <a:latin typeface="Calibri" panose="020F0502020204030204"/>
              <a:ea typeface="+mn-ea"/>
              <a:cs typeface="+mn-cs"/>
            </a:rPr>
          </a:br>
          <a:r>
            <a:rPr lang="en-GB" b="1" i="0" dirty="0">
              <a:latin typeface="Calibri" panose="020F0502020204030204"/>
              <a:ea typeface="+mn-ea"/>
              <a:cs typeface="+mn-cs"/>
            </a:rPr>
            <a:t>diversity in Europe</a:t>
          </a:r>
          <a:endParaRPr lang="en-IE" b="1" dirty="0"/>
        </a:p>
      </dgm:t>
    </dgm:pt>
    <dgm:pt modelId="{A770DE77-2C2C-4B01-9C3E-854A23DC2AE4}" type="parTrans" cxnId="{CB037DC6-13FE-4055-97BE-A3BF6E9C2A9E}">
      <dgm:prSet/>
      <dgm:spPr/>
      <dgm:t>
        <a:bodyPr/>
        <a:lstStyle/>
        <a:p>
          <a:endParaRPr lang="en-IE"/>
        </a:p>
      </dgm:t>
    </dgm:pt>
    <dgm:pt modelId="{A02AE990-4D61-40D8-8488-F7A8D33DF127}" type="sibTrans" cxnId="{CB037DC6-13FE-4055-97BE-A3BF6E9C2A9E}">
      <dgm:prSet/>
      <dgm:spPr/>
      <dgm:t>
        <a:bodyPr/>
        <a:lstStyle/>
        <a:p>
          <a:endParaRPr lang="en-IE"/>
        </a:p>
      </dgm:t>
    </dgm:pt>
    <dgm:pt modelId="{8A55EC01-C7B2-40CA-A717-B9CED78C9D9E}">
      <dgm:prSet phldrT="[Text]"/>
      <dgm:spPr/>
      <dgm:t>
        <a:bodyPr/>
        <a:lstStyle/>
        <a:p>
          <a:pPr algn="ctr"/>
          <a:r>
            <a:rPr lang="en-GB" b="1" i="0" dirty="0">
              <a:latin typeface="Calibri" panose="020F0502020204030204"/>
              <a:ea typeface="+mn-ea"/>
              <a:cs typeface="+mn-cs"/>
            </a:rPr>
            <a:t>Technological leadership </a:t>
          </a:r>
          <a:br>
            <a:rPr lang="en-GB" b="1" i="0" dirty="0">
              <a:latin typeface="Calibri" panose="020F0502020204030204"/>
              <a:ea typeface="+mn-ea"/>
              <a:cs typeface="+mn-cs"/>
            </a:rPr>
          </a:br>
          <a:r>
            <a:rPr lang="en-GB" b="1" i="0" dirty="0">
              <a:latin typeface="Calibri" panose="020F0502020204030204"/>
              <a:ea typeface="+mn-ea"/>
              <a:cs typeface="+mn-cs"/>
            </a:rPr>
            <a:t>and strategic autonomy</a:t>
          </a:r>
          <a:endParaRPr lang="en-IE" b="1" dirty="0"/>
        </a:p>
      </dgm:t>
    </dgm:pt>
    <dgm:pt modelId="{1C8301B0-E5D0-4E82-B304-FB6276AE56E9}" type="parTrans" cxnId="{42C1E17F-1B29-41AE-86AA-B321FC9EBF62}">
      <dgm:prSet/>
      <dgm:spPr/>
      <dgm:t>
        <a:bodyPr/>
        <a:lstStyle/>
        <a:p>
          <a:endParaRPr lang="en-IE"/>
        </a:p>
      </dgm:t>
    </dgm:pt>
    <dgm:pt modelId="{B2E86813-9D7D-4CEF-8E3C-38CB11EB51A4}" type="sibTrans" cxnId="{42C1E17F-1B29-41AE-86AA-B321FC9EBF62}">
      <dgm:prSet/>
      <dgm:spPr/>
      <dgm:t>
        <a:bodyPr/>
        <a:lstStyle/>
        <a:p>
          <a:endParaRPr lang="en-IE"/>
        </a:p>
      </dgm:t>
    </dgm:pt>
    <dgm:pt modelId="{4224F32D-AA62-48A8-8F9C-D15BDE411625}">
      <dgm:prSet phldrT="[Text]"/>
      <dgm:spPr/>
      <dgm:t>
        <a:bodyPr/>
        <a:lstStyle/>
        <a:p>
          <a:pPr algn="ctr"/>
          <a:r>
            <a:rPr lang="en-GB" b="1" dirty="0">
              <a:latin typeface="Calibri" panose="020F0502020204030204"/>
              <a:ea typeface="+mn-ea"/>
              <a:cs typeface="+mn-cs"/>
            </a:rPr>
            <a:t>Respect European rules and values </a:t>
          </a:r>
          <a:endParaRPr lang="en-IE" b="1" dirty="0"/>
        </a:p>
      </dgm:t>
    </dgm:pt>
    <dgm:pt modelId="{55FCF950-7BC0-4B1D-9CA0-F81FB1D73F33}" type="parTrans" cxnId="{52CC5974-F1D4-4626-8A57-F2BFC6BB4675}">
      <dgm:prSet/>
      <dgm:spPr/>
      <dgm:t>
        <a:bodyPr/>
        <a:lstStyle/>
        <a:p>
          <a:endParaRPr lang="en-IE"/>
        </a:p>
      </dgm:t>
    </dgm:pt>
    <dgm:pt modelId="{0F45D4E8-316E-42F6-AD7F-E34BBB4C0785}" type="sibTrans" cxnId="{52CC5974-F1D4-4626-8A57-F2BFC6BB4675}">
      <dgm:prSet/>
      <dgm:spPr/>
      <dgm:t>
        <a:bodyPr/>
        <a:lstStyle/>
        <a:p>
          <a:endParaRPr lang="en-IE"/>
        </a:p>
      </dgm:t>
    </dgm:pt>
    <dgm:pt modelId="{72791FF0-D674-4603-9C8A-E7D228C9B55A}">
      <dgm:prSet phldrT="[Text]"/>
      <dgm:spPr/>
      <dgm:t>
        <a:bodyPr/>
        <a:lstStyle/>
        <a:p>
          <a:pPr algn="ctr"/>
          <a:r>
            <a:rPr lang="en-GB" b="1" dirty="0">
              <a:latin typeface="Calibri" panose="020F0502020204030204"/>
              <a:ea typeface="+mn-ea"/>
              <a:cs typeface="+mn-cs"/>
            </a:rPr>
            <a:t>Cooperation</a:t>
          </a:r>
          <a:endParaRPr lang="en-IE" b="1" dirty="0"/>
        </a:p>
      </dgm:t>
    </dgm:pt>
    <dgm:pt modelId="{5104C3FC-41D1-4F47-86A7-9692E2C2F6C0}" type="parTrans" cxnId="{120039D6-CFCA-4441-B0F2-4665FFB3B8F6}">
      <dgm:prSet/>
      <dgm:spPr/>
      <dgm:t>
        <a:bodyPr/>
        <a:lstStyle/>
        <a:p>
          <a:endParaRPr lang="en-IE"/>
        </a:p>
      </dgm:t>
    </dgm:pt>
    <dgm:pt modelId="{EA654441-2299-448F-9311-EA50FF846F5F}" type="sibTrans" cxnId="{120039D6-CFCA-4441-B0F2-4665FFB3B8F6}">
      <dgm:prSet/>
      <dgm:spPr/>
      <dgm:t>
        <a:bodyPr/>
        <a:lstStyle/>
        <a:p>
          <a:endParaRPr lang="en-IE"/>
        </a:p>
      </dgm:t>
    </dgm:pt>
    <dgm:pt modelId="{C990C4AE-BCB6-48CF-AF4F-9DD6776ADCB3}">
      <dgm:prSet phldrT="[Text]"/>
      <dgm:spPr/>
      <dgm:t>
        <a:bodyPr/>
        <a:lstStyle/>
        <a:p>
          <a:pPr algn="ctr"/>
          <a:r>
            <a:rPr lang="en-GB" b="1">
              <a:latin typeface="Calibri" panose="020F0502020204030204"/>
              <a:ea typeface="+mn-ea"/>
              <a:cs typeface="+mn-cs"/>
            </a:rPr>
            <a:t>Raising awareness</a:t>
          </a:r>
          <a:endParaRPr lang="en-IE" b="1"/>
        </a:p>
      </dgm:t>
    </dgm:pt>
    <dgm:pt modelId="{7C8209BB-A7AC-47FD-97BE-02C5096A5426}" type="parTrans" cxnId="{B4AFD322-BBD9-40DA-81EF-907D9A419DF2}">
      <dgm:prSet/>
      <dgm:spPr/>
      <dgm:t>
        <a:bodyPr/>
        <a:lstStyle/>
        <a:p>
          <a:endParaRPr lang="en-IE"/>
        </a:p>
      </dgm:t>
    </dgm:pt>
    <dgm:pt modelId="{C7879A7C-02BB-43F0-8973-841CBE37B5EF}" type="sibTrans" cxnId="{B4AFD322-BBD9-40DA-81EF-907D9A419DF2}">
      <dgm:prSet/>
      <dgm:spPr/>
      <dgm:t>
        <a:bodyPr/>
        <a:lstStyle/>
        <a:p>
          <a:endParaRPr lang="en-IE"/>
        </a:p>
      </dgm:t>
    </dgm:pt>
    <dgm:pt modelId="{828C4474-A399-4484-BCEC-E6FFA7AE3CAD}">
      <dgm:prSet phldrT="[Text]"/>
      <dgm:spPr/>
      <dgm:t>
        <a:bodyPr/>
        <a:lstStyle/>
        <a:p>
          <a:pPr algn="ctr"/>
          <a:r>
            <a:rPr lang="en-GB" b="1" dirty="0">
              <a:latin typeface="Calibri" panose="020F0502020204030204"/>
              <a:ea typeface="+mn-ea"/>
              <a:cs typeface="+mn-cs"/>
            </a:rPr>
            <a:t>Linguistic diversity </a:t>
          </a:r>
          <a:endParaRPr lang="en-IE" b="1" dirty="0"/>
        </a:p>
      </dgm:t>
    </dgm:pt>
    <dgm:pt modelId="{E2A09FEB-5468-4019-82C1-126968CACAF2}" type="parTrans" cxnId="{4FE0E0EA-90E1-4DD2-8EAE-9AD452BE5FAC}">
      <dgm:prSet/>
      <dgm:spPr/>
      <dgm:t>
        <a:bodyPr/>
        <a:lstStyle/>
        <a:p>
          <a:endParaRPr lang="en-IE"/>
        </a:p>
      </dgm:t>
    </dgm:pt>
    <dgm:pt modelId="{26281E3F-82D9-4550-8726-D8AACDB2522A}" type="sibTrans" cxnId="{4FE0E0EA-90E1-4DD2-8EAE-9AD452BE5FAC}">
      <dgm:prSet/>
      <dgm:spPr/>
      <dgm:t>
        <a:bodyPr/>
        <a:lstStyle/>
        <a:p>
          <a:endParaRPr lang="en-IE"/>
        </a:p>
      </dgm:t>
    </dgm:pt>
    <dgm:pt modelId="{D2FF39CA-70DE-4001-A76A-2C5E2826AA27}" type="pres">
      <dgm:prSet presAssocID="{1EAA0BD2-6AEA-4FD3-AB42-64D457D5C09C}" presName="linear" presStyleCnt="0">
        <dgm:presLayoutVars>
          <dgm:animLvl val="lvl"/>
          <dgm:resizeHandles val="exact"/>
        </dgm:presLayoutVars>
      </dgm:prSet>
      <dgm:spPr/>
    </dgm:pt>
    <dgm:pt modelId="{37657CD0-6490-4F64-A5D1-7D25295FF080}" type="pres">
      <dgm:prSet presAssocID="{0C372432-3A4B-40B2-890B-DEE18AC1F9BF}" presName="parentText" presStyleLbl="node1" presStyleIdx="0" presStyleCnt="6">
        <dgm:presLayoutVars>
          <dgm:chMax val="0"/>
          <dgm:bulletEnabled val="1"/>
        </dgm:presLayoutVars>
      </dgm:prSet>
      <dgm:spPr/>
    </dgm:pt>
    <dgm:pt modelId="{4F751E11-E457-49B2-B82E-4A7A65ED2DA9}" type="pres">
      <dgm:prSet presAssocID="{A02AE990-4D61-40D8-8488-F7A8D33DF127}" presName="spacer" presStyleCnt="0"/>
      <dgm:spPr/>
    </dgm:pt>
    <dgm:pt modelId="{6A1A6258-7144-47CF-8C98-5B603AF33537}" type="pres">
      <dgm:prSet presAssocID="{8A55EC01-C7B2-40CA-A717-B9CED78C9D9E}" presName="parentText" presStyleLbl="node1" presStyleIdx="1" presStyleCnt="6">
        <dgm:presLayoutVars>
          <dgm:chMax val="0"/>
          <dgm:bulletEnabled val="1"/>
        </dgm:presLayoutVars>
      </dgm:prSet>
      <dgm:spPr/>
    </dgm:pt>
    <dgm:pt modelId="{8A781177-4EC8-4F27-8B51-8902AAAFB5CD}" type="pres">
      <dgm:prSet presAssocID="{B2E86813-9D7D-4CEF-8E3C-38CB11EB51A4}" presName="spacer" presStyleCnt="0"/>
      <dgm:spPr/>
    </dgm:pt>
    <dgm:pt modelId="{C5906084-6FAC-4D8D-97B6-3D38AF32FC90}" type="pres">
      <dgm:prSet presAssocID="{4224F32D-AA62-48A8-8F9C-D15BDE411625}" presName="parentText" presStyleLbl="node1" presStyleIdx="2" presStyleCnt="6">
        <dgm:presLayoutVars>
          <dgm:chMax val="0"/>
          <dgm:bulletEnabled val="1"/>
        </dgm:presLayoutVars>
      </dgm:prSet>
      <dgm:spPr/>
    </dgm:pt>
    <dgm:pt modelId="{B2365F68-A354-485B-AF25-A8BFFB5D10CD}" type="pres">
      <dgm:prSet presAssocID="{0F45D4E8-316E-42F6-AD7F-E34BBB4C0785}" presName="spacer" presStyleCnt="0"/>
      <dgm:spPr/>
    </dgm:pt>
    <dgm:pt modelId="{C90F9912-E351-4CF7-A850-DD91C66A3CB0}" type="pres">
      <dgm:prSet presAssocID="{72791FF0-D674-4603-9C8A-E7D228C9B55A}" presName="parentText" presStyleLbl="node1" presStyleIdx="3" presStyleCnt="6">
        <dgm:presLayoutVars>
          <dgm:chMax val="0"/>
          <dgm:bulletEnabled val="1"/>
        </dgm:presLayoutVars>
      </dgm:prSet>
      <dgm:spPr/>
    </dgm:pt>
    <dgm:pt modelId="{360C0D78-3A1F-4982-B343-CC6EAA51B0B9}" type="pres">
      <dgm:prSet presAssocID="{EA654441-2299-448F-9311-EA50FF846F5F}" presName="spacer" presStyleCnt="0"/>
      <dgm:spPr/>
    </dgm:pt>
    <dgm:pt modelId="{63A1458D-2FCF-4232-84CD-A73349985051}" type="pres">
      <dgm:prSet presAssocID="{C990C4AE-BCB6-48CF-AF4F-9DD6776ADCB3}" presName="parentText" presStyleLbl="node1" presStyleIdx="4" presStyleCnt="6">
        <dgm:presLayoutVars>
          <dgm:chMax val="0"/>
          <dgm:bulletEnabled val="1"/>
        </dgm:presLayoutVars>
      </dgm:prSet>
      <dgm:spPr/>
    </dgm:pt>
    <dgm:pt modelId="{CDEE3B67-734A-4957-BA21-EA744E1E6159}" type="pres">
      <dgm:prSet presAssocID="{C7879A7C-02BB-43F0-8973-841CBE37B5EF}" presName="spacer" presStyleCnt="0"/>
      <dgm:spPr/>
    </dgm:pt>
    <dgm:pt modelId="{39B09BC1-4603-4E8A-AC08-94811AA8D9DF}" type="pres">
      <dgm:prSet presAssocID="{828C4474-A399-4484-BCEC-E6FFA7AE3CAD}" presName="parentText" presStyleLbl="node1" presStyleIdx="5" presStyleCnt="6">
        <dgm:presLayoutVars>
          <dgm:chMax val="0"/>
          <dgm:bulletEnabled val="1"/>
        </dgm:presLayoutVars>
      </dgm:prSet>
      <dgm:spPr/>
    </dgm:pt>
  </dgm:ptLst>
  <dgm:cxnLst>
    <dgm:cxn modelId="{B4AFD322-BBD9-40DA-81EF-907D9A419DF2}" srcId="{1EAA0BD2-6AEA-4FD3-AB42-64D457D5C09C}" destId="{C990C4AE-BCB6-48CF-AF4F-9DD6776ADCB3}" srcOrd="4" destOrd="0" parTransId="{7C8209BB-A7AC-47FD-97BE-02C5096A5426}" sibTransId="{C7879A7C-02BB-43F0-8973-841CBE37B5EF}"/>
    <dgm:cxn modelId="{E48CEF23-04F5-4B25-9838-76E367ED71CB}" type="presOf" srcId="{1EAA0BD2-6AEA-4FD3-AB42-64D457D5C09C}" destId="{D2FF39CA-70DE-4001-A76A-2C5E2826AA27}" srcOrd="0" destOrd="0" presId="urn:microsoft.com/office/officeart/2005/8/layout/vList2"/>
    <dgm:cxn modelId="{83E9A66C-D33C-4313-AE5B-044A61DCEF6B}" type="presOf" srcId="{0C372432-3A4B-40B2-890B-DEE18AC1F9BF}" destId="{37657CD0-6490-4F64-A5D1-7D25295FF080}" srcOrd="0" destOrd="0" presId="urn:microsoft.com/office/officeart/2005/8/layout/vList2"/>
    <dgm:cxn modelId="{52CC5974-F1D4-4626-8A57-F2BFC6BB4675}" srcId="{1EAA0BD2-6AEA-4FD3-AB42-64D457D5C09C}" destId="{4224F32D-AA62-48A8-8F9C-D15BDE411625}" srcOrd="2" destOrd="0" parTransId="{55FCF950-7BC0-4B1D-9CA0-F81FB1D73F33}" sibTransId="{0F45D4E8-316E-42F6-AD7F-E34BBB4C0785}"/>
    <dgm:cxn modelId="{42C1E17F-1B29-41AE-86AA-B321FC9EBF62}" srcId="{1EAA0BD2-6AEA-4FD3-AB42-64D457D5C09C}" destId="{8A55EC01-C7B2-40CA-A717-B9CED78C9D9E}" srcOrd="1" destOrd="0" parTransId="{1C8301B0-E5D0-4E82-B304-FB6276AE56E9}" sibTransId="{B2E86813-9D7D-4CEF-8E3C-38CB11EB51A4}"/>
    <dgm:cxn modelId="{44F22686-E8B5-4AC9-AC01-2731988F2BAB}" type="presOf" srcId="{828C4474-A399-4484-BCEC-E6FFA7AE3CAD}" destId="{39B09BC1-4603-4E8A-AC08-94811AA8D9DF}" srcOrd="0" destOrd="0" presId="urn:microsoft.com/office/officeart/2005/8/layout/vList2"/>
    <dgm:cxn modelId="{D36C8B8F-94B6-4123-B1CB-2AC5F0A92EB3}" type="presOf" srcId="{C990C4AE-BCB6-48CF-AF4F-9DD6776ADCB3}" destId="{63A1458D-2FCF-4232-84CD-A73349985051}" srcOrd="0" destOrd="0" presId="urn:microsoft.com/office/officeart/2005/8/layout/vList2"/>
    <dgm:cxn modelId="{620C5CBC-AA26-4E32-8DBC-73D858ED1CFF}" type="presOf" srcId="{72791FF0-D674-4603-9C8A-E7D228C9B55A}" destId="{C90F9912-E351-4CF7-A850-DD91C66A3CB0}" srcOrd="0" destOrd="0" presId="urn:microsoft.com/office/officeart/2005/8/layout/vList2"/>
    <dgm:cxn modelId="{CB037DC6-13FE-4055-97BE-A3BF6E9C2A9E}" srcId="{1EAA0BD2-6AEA-4FD3-AB42-64D457D5C09C}" destId="{0C372432-3A4B-40B2-890B-DEE18AC1F9BF}" srcOrd="0" destOrd="0" parTransId="{A770DE77-2C2C-4B01-9C3E-854A23DC2AE4}" sibTransId="{A02AE990-4D61-40D8-8488-F7A8D33DF127}"/>
    <dgm:cxn modelId="{120039D6-CFCA-4441-B0F2-4665FFB3B8F6}" srcId="{1EAA0BD2-6AEA-4FD3-AB42-64D457D5C09C}" destId="{72791FF0-D674-4603-9C8A-E7D228C9B55A}" srcOrd="3" destOrd="0" parTransId="{5104C3FC-41D1-4F47-86A7-9692E2C2F6C0}" sibTransId="{EA654441-2299-448F-9311-EA50FF846F5F}"/>
    <dgm:cxn modelId="{960DFCE6-AB80-4B6F-A017-E0F6C8CC0C75}" type="presOf" srcId="{8A55EC01-C7B2-40CA-A717-B9CED78C9D9E}" destId="{6A1A6258-7144-47CF-8C98-5B603AF33537}" srcOrd="0" destOrd="0" presId="urn:microsoft.com/office/officeart/2005/8/layout/vList2"/>
    <dgm:cxn modelId="{4FE0E0EA-90E1-4DD2-8EAE-9AD452BE5FAC}" srcId="{1EAA0BD2-6AEA-4FD3-AB42-64D457D5C09C}" destId="{828C4474-A399-4484-BCEC-E6FFA7AE3CAD}" srcOrd="5" destOrd="0" parTransId="{E2A09FEB-5468-4019-82C1-126968CACAF2}" sibTransId="{26281E3F-82D9-4550-8726-D8AACDB2522A}"/>
    <dgm:cxn modelId="{4FCDC2EB-4DCB-487A-A23A-F4F8CF54E4D7}" type="presOf" srcId="{4224F32D-AA62-48A8-8F9C-D15BDE411625}" destId="{C5906084-6FAC-4D8D-97B6-3D38AF32FC90}" srcOrd="0" destOrd="0" presId="urn:microsoft.com/office/officeart/2005/8/layout/vList2"/>
    <dgm:cxn modelId="{B8FAB57D-CCAB-43EE-9BCE-4F2641DC01CC}" type="presParOf" srcId="{D2FF39CA-70DE-4001-A76A-2C5E2826AA27}" destId="{37657CD0-6490-4F64-A5D1-7D25295FF080}" srcOrd="0" destOrd="0" presId="urn:microsoft.com/office/officeart/2005/8/layout/vList2"/>
    <dgm:cxn modelId="{9E61FFF6-4A7B-4BD9-87AA-82FD442BAF2D}" type="presParOf" srcId="{D2FF39CA-70DE-4001-A76A-2C5E2826AA27}" destId="{4F751E11-E457-49B2-B82E-4A7A65ED2DA9}" srcOrd="1" destOrd="0" presId="urn:microsoft.com/office/officeart/2005/8/layout/vList2"/>
    <dgm:cxn modelId="{91243AB8-BFA7-47F6-9D74-AB94F7ABDC26}" type="presParOf" srcId="{D2FF39CA-70DE-4001-A76A-2C5E2826AA27}" destId="{6A1A6258-7144-47CF-8C98-5B603AF33537}" srcOrd="2" destOrd="0" presId="urn:microsoft.com/office/officeart/2005/8/layout/vList2"/>
    <dgm:cxn modelId="{9B4EBEE3-D225-43AC-AE4B-DEC37C860EBE}" type="presParOf" srcId="{D2FF39CA-70DE-4001-A76A-2C5E2826AA27}" destId="{8A781177-4EC8-4F27-8B51-8902AAAFB5CD}" srcOrd="3" destOrd="0" presId="urn:microsoft.com/office/officeart/2005/8/layout/vList2"/>
    <dgm:cxn modelId="{FC3A8C34-BD2C-47B1-977C-27D0841AEB41}" type="presParOf" srcId="{D2FF39CA-70DE-4001-A76A-2C5E2826AA27}" destId="{C5906084-6FAC-4D8D-97B6-3D38AF32FC90}" srcOrd="4" destOrd="0" presId="urn:microsoft.com/office/officeart/2005/8/layout/vList2"/>
    <dgm:cxn modelId="{8FE69574-888A-4F1B-AC61-99568589A690}" type="presParOf" srcId="{D2FF39CA-70DE-4001-A76A-2C5E2826AA27}" destId="{B2365F68-A354-485B-AF25-A8BFFB5D10CD}" srcOrd="5" destOrd="0" presId="urn:microsoft.com/office/officeart/2005/8/layout/vList2"/>
    <dgm:cxn modelId="{F8CE6C54-E43E-4C86-8132-7908E02A05B8}" type="presParOf" srcId="{D2FF39CA-70DE-4001-A76A-2C5E2826AA27}" destId="{C90F9912-E351-4CF7-A850-DD91C66A3CB0}" srcOrd="6" destOrd="0" presId="urn:microsoft.com/office/officeart/2005/8/layout/vList2"/>
    <dgm:cxn modelId="{B9896881-21B2-488D-A53F-56A5C50D8A49}" type="presParOf" srcId="{D2FF39CA-70DE-4001-A76A-2C5E2826AA27}" destId="{360C0D78-3A1F-4982-B343-CC6EAA51B0B9}" srcOrd="7" destOrd="0" presId="urn:microsoft.com/office/officeart/2005/8/layout/vList2"/>
    <dgm:cxn modelId="{57E39DAA-2D04-402A-A25D-7FE2DB4719ED}" type="presParOf" srcId="{D2FF39CA-70DE-4001-A76A-2C5E2826AA27}" destId="{63A1458D-2FCF-4232-84CD-A73349985051}" srcOrd="8" destOrd="0" presId="urn:microsoft.com/office/officeart/2005/8/layout/vList2"/>
    <dgm:cxn modelId="{CE2186E8-282B-49CC-934E-D1083F0E184F}" type="presParOf" srcId="{D2FF39CA-70DE-4001-A76A-2C5E2826AA27}" destId="{CDEE3B67-734A-4957-BA21-EA744E1E6159}" srcOrd="9" destOrd="0" presId="urn:microsoft.com/office/officeart/2005/8/layout/vList2"/>
    <dgm:cxn modelId="{7ED5F005-87CB-4514-AEF3-B79E5871D3ED}" type="presParOf" srcId="{D2FF39CA-70DE-4001-A76A-2C5E2826AA27}" destId="{39B09BC1-4603-4E8A-AC08-94811AA8D9DF}"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AA7D616-6FC5-4E2F-BD7B-BFC506BD6FD2}" type="doc">
      <dgm:prSet loTypeId="urn:microsoft.com/office/officeart/2009/3/layout/DescendingProcess" loCatId="process" qsTypeId="urn:microsoft.com/office/officeart/2005/8/quickstyle/simple1" qsCatId="simple" csTypeId="urn:microsoft.com/office/officeart/2005/8/colors/colorful5" csCatId="colorful" phldr="1"/>
      <dgm:spPr/>
      <dgm:t>
        <a:bodyPr/>
        <a:lstStyle/>
        <a:p>
          <a:endParaRPr lang="en-IE"/>
        </a:p>
      </dgm:t>
    </dgm:pt>
    <dgm:pt modelId="{127BFE13-7122-4D8D-B035-4F995339E8B5}">
      <dgm:prSet phldrT="[Text]" custT="1"/>
      <dgm:spPr/>
      <dgm:t>
        <a:bodyPr/>
        <a:lstStyle/>
        <a:p>
          <a:pPr algn="l"/>
          <a:r>
            <a:rPr lang="fr-BE" sz="1400" b="1" dirty="0" err="1"/>
            <a:t>Federate</a:t>
          </a:r>
          <a:r>
            <a:rPr lang="fr-BE" sz="1400" b="1" dirty="0"/>
            <a:t> MS and EU </a:t>
          </a:r>
          <a:br>
            <a:rPr lang="fr-BE" sz="1400" b="1" dirty="0"/>
          </a:br>
          <a:r>
            <a:rPr lang="fr-BE" sz="1400" b="1" dirty="0" err="1"/>
            <a:t>language</a:t>
          </a:r>
          <a:r>
            <a:rPr lang="fr-BE" sz="1400" b="1" dirty="0"/>
            <a:t> data </a:t>
          </a:r>
          <a:r>
            <a:rPr lang="fr-BE" sz="1400" b="1" dirty="0" err="1"/>
            <a:t>resources</a:t>
          </a:r>
          <a:endParaRPr lang="en-IE" sz="1400" b="1" dirty="0"/>
        </a:p>
      </dgm:t>
    </dgm:pt>
    <dgm:pt modelId="{CFA8FB9B-5139-4549-B9E0-08ED0D63A87D}" type="parTrans" cxnId="{BFCDB62F-C9B1-4D78-8DC8-3389FD7E3147}">
      <dgm:prSet/>
      <dgm:spPr/>
      <dgm:t>
        <a:bodyPr/>
        <a:lstStyle/>
        <a:p>
          <a:endParaRPr lang="en-IE" sz="1400"/>
        </a:p>
      </dgm:t>
    </dgm:pt>
    <dgm:pt modelId="{3208979E-FD26-4CA6-BD2C-71FD45570DC9}" type="sibTrans" cxnId="{BFCDB62F-C9B1-4D78-8DC8-3389FD7E3147}">
      <dgm:prSet/>
      <dgm:spPr/>
      <dgm:t>
        <a:bodyPr/>
        <a:lstStyle/>
        <a:p>
          <a:endParaRPr lang="en-IE" sz="1400"/>
        </a:p>
      </dgm:t>
    </dgm:pt>
    <dgm:pt modelId="{2C136E4E-FED9-41CB-B8B9-D69E911EB812}">
      <dgm:prSet phldrT="[Text]" custT="1"/>
      <dgm:spPr/>
      <dgm:t>
        <a:bodyPr/>
        <a:lstStyle/>
        <a:p>
          <a:r>
            <a:rPr lang="en-GB" sz="1400" dirty="0"/>
            <a:t>Seed fund for</a:t>
          </a:r>
          <a:r>
            <a:rPr lang="fr-BE" sz="1400" dirty="0"/>
            <a:t> new </a:t>
          </a:r>
          <a:r>
            <a:rPr lang="fr-BE" sz="1400" dirty="0" err="1"/>
            <a:t>language</a:t>
          </a:r>
          <a:r>
            <a:rPr lang="fr-BE" sz="1400" dirty="0"/>
            <a:t> </a:t>
          </a:r>
          <a:r>
            <a:rPr lang="fr-BE" sz="1400" dirty="0" err="1"/>
            <a:t>models</a:t>
          </a:r>
          <a:endParaRPr lang="en-IE" sz="1400" dirty="0"/>
        </a:p>
      </dgm:t>
    </dgm:pt>
    <dgm:pt modelId="{FD48B3B8-C296-454C-8E3F-D1E7826D1729}" type="parTrans" cxnId="{590F7142-7F8B-4C0F-BE75-D0D0C413870B}">
      <dgm:prSet/>
      <dgm:spPr/>
      <dgm:t>
        <a:bodyPr/>
        <a:lstStyle/>
        <a:p>
          <a:endParaRPr lang="en-IE" sz="1400"/>
        </a:p>
      </dgm:t>
    </dgm:pt>
    <dgm:pt modelId="{33F692EE-D425-4C47-BEEF-479844D5EE36}" type="sibTrans" cxnId="{590F7142-7F8B-4C0F-BE75-D0D0C413870B}">
      <dgm:prSet/>
      <dgm:spPr/>
      <dgm:t>
        <a:bodyPr/>
        <a:lstStyle/>
        <a:p>
          <a:endParaRPr lang="en-IE" sz="1400"/>
        </a:p>
      </dgm:t>
    </dgm:pt>
    <dgm:pt modelId="{75317457-8C5F-4457-8E4D-21E63692BF21}">
      <dgm:prSet phldrT="[Text]" custT="1"/>
      <dgm:spPr/>
      <dgm:t>
        <a:bodyPr/>
        <a:lstStyle/>
        <a:p>
          <a:r>
            <a:rPr lang="fr-BE" sz="1400" dirty="0" err="1"/>
            <a:t>Ease</a:t>
          </a:r>
          <a:r>
            <a:rPr lang="fr-BE" sz="1400" dirty="0"/>
            <a:t> HPC </a:t>
          </a:r>
          <a:r>
            <a:rPr lang="fr-BE" sz="1400" dirty="0" err="1"/>
            <a:t>access</a:t>
          </a:r>
          <a:endParaRPr lang="en-IE" sz="1400" dirty="0"/>
        </a:p>
      </dgm:t>
    </dgm:pt>
    <dgm:pt modelId="{EC0870CA-A862-4C5E-A332-926EE6C8953C}" type="parTrans" cxnId="{3FB0FADC-1406-4677-B44A-5D8BF7219D5D}">
      <dgm:prSet/>
      <dgm:spPr/>
      <dgm:t>
        <a:bodyPr/>
        <a:lstStyle/>
        <a:p>
          <a:endParaRPr lang="en-IE" sz="1400"/>
        </a:p>
      </dgm:t>
    </dgm:pt>
    <dgm:pt modelId="{70ADCC09-C376-4246-8763-E53853BCDDD5}" type="sibTrans" cxnId="{3FB0FADC-1406-4677-B44A-5D8BF7219D5D}">
      <dgm:prSet/>
      <dgm:spPr/>
      <dgm:t>
        <a:bodyPr/>
        <a:lstStyle/>
        <a:p>
          <a:endParaRPr lang="en-IE" sz="1400"/>
        </a:p>
      </dgm:t>
    </dgm:pt>
    <dgm:pt modelId="{09A39414-EE5D-436E-95E6-88D0B20BB27B}">
      <dgm:prSet phldrT="[Text]" custT="1"/>
      <dgm:spPr/>
      <dgm:t>
        <a:bodyPr/>
        <a:lstStyle/>
        <a:p>
          <a:r>
            <a:rPr lang="fr-BE" sz="1400" dirty="0"/>
            <a:t>Support </a:t>
          </a:r>
          <a:r>
            <a:rPr lang="fr-BE" sz="1400" dirty="0" err="1"/>
            <a:t>SMEs</a:t>
          </a:r>
          <a:r>
            <a:rPr lang="fr-BE" sz="1400" dirty="0"/>
            <a:t> </a:t>
          </a:r>
          <a:r>
            <a:rPr lang="fr-BE" sz="1400" dirty="0" err="1"/>
            <a:t>take</a:t>
          </a:r>
          <a:r>
            <a:rPr lang="fr-BE" sz="1400" dirty="0"/>
            <a:t> up</a:t>
          </a:r>
          <a:endParaRPr lang="en-IE" sz="1400" dirty="0"/>
        </a:p>
      </dgm:t>
    </dgm:pt>
    <dgm:pt modelId="{2AB3FF6A-F782-4ACF-B88B-17E6D644F5E5}" type="parTrans" cxnId="{7ABA9C8A-456A-437C-AA12-4BCF60EC3902}">
      <dgm:prSet/>
      <dgm:spPr/>
      <dgm:t>
        <a:bodyPr/>
        <a:lstStyle/>
        <a:p>
          <a:endParaRPr lang="en-IE" sz="1400"/>
        </a:p>
      </dgm:t>
    </dgm:pt>
    <dgm:pt modelId="{6A99B868-4284-48A5-A47D-2C28DE24E2D9}" type="sibTrans" cxnId="{7ABA9C8A-456A-437C-AA12-4BCF60EC3902}">
      <dgm:prSet/>
      <dgm:spPr/>
      <dgm:t>
        <a:bodyPr/>
        <a:lstStyle/>
        <a:p>
          <a:endParaRPr lang="en-IE" sz="1400"/>
        </a:p>
      </dgm:t>
    </dgm:pt>
    <dgm:pt modelId="{E8ECC81C-2B0F-46A4-A351-56DA1A1F035D}">
      <dgm:prSet phldrT="[Text]" custT="1"/>
      <dgm:spPr/>
      <dgm:t>
        <a:bodyPr/>
        <a:lstStyle/>
        <a:p>
          <a:r>
            <a:rPr lang="fr-BE" sz="1600" b="1" dirty="0"/>
            <a:t>European </a:t>
          </a:r>
          <a:br>
            <a:rPr lang="fr-BE" sz="1600" b="1" dirty="0"/>
          </a:br>
          <a:r>
            <a:rPr lang="fr-BE" sz="1600" b="1" dirty="0"/>
            <a:t>Ecosystem</a:t>
          </a:r>
          <a:endParaRPr lang="en-IE" sz="1600" b="1" dirty="0"/>
        </a:p>
      </dgm:t>
    </dgm:pt>
    <dgm:pt modelId="{E7187337-7C75-4541-BF28-FDD2A0F66345}" type="parTrans" cxnId="{7F1FA188-D4D2-40C3-8803-4A949EDA207B}">
      <dgm:prSet/>
      <dgm:spPr/>
      <dgm:t>
        <a:bodyPr/>
        <a:lstStyle/>
        <a:p>
          <a:endParaRPr lang="en-IE"/>
        </a:p>
      </dgm:t>
    </dgm:pt>
    <dgm:pt modelId="{EEFEA044-D9D6-4619-819C-73872CEDEE78}" type="sibTrans" cxnId="{7F1FA188-D4D2-40C3-8803-4A949EDA207B}">
      <dgm:prSet/>
      <dgm:spPr/>
      <dgm:t>
        <a:bodyPr/>
        <a:lstStyle/>
        <a:p>
          <a:endParaRPr lang="en-IE"/>
        </a:p>
      </dgm:t>
    </dgm:pt>
    <dgm:pt modelId="{624F5F0C-F6C8-40CB-A385-8E8848C1B22D}">
      <dgm:prSet phldrT="[Text]" custT="1"/>
      <dgm:spPr/>
      <dgm:t>
        <a:bodyPr/>
        <a:lstStyle/>
        <a:p>
          <a:r>
            <a:rPr lang="fr-BE" sz="1400" dirty="0"/>
            <a:t>Fine tuning </a:t>
          </a:r>
          <a:r>
            <a:rPr lang="fr-BE" sz="1400" dirty="0" err="1"/>
            <a:t>existing</a:t>
          </a:r>
          <a:r>
            <a:rPr lang="fr-BE" sz="1400" dirty="0"/>
            <a:t> </a:t>
          </a:r>
          <a:r>
            <a:rPr lang="fr-BE" sz="1400" dirty="0" err="1"/>
            <a:t>language</a:t>
          </a:r>
          <a:r>
            <a:rPr lang="fr-BE" sz="1400" dirty="0"/>
            <a:t> </a:t>
          </a:r>
          <a:r>
            <a:rPr lang="fr-BE" sz="1400" dirty="0" err="1"/>
            <a:t>models</a:t>
          </a:r>
          <a:endParaRPr lang="en-IE" sz="1400" dirty="0"/>
        </a:p>
      </dgm:t>
    </dgm:pt>
    <dgm:pt modelId="{5E7323CF-C9F9-4A61-8C6C-7F3CB3CB4EB7}" type="sibTrans" cxnId="{BFAA7726-B470-474D-88C1-E58394E46F07}">
      <dgm:prSet/>
      <dgm:spPr/>
      <dgm:t>
        <a:bodyPr/>
        <a:lstStyle/>
        <a:p>
          <a:endParaRPr lang="en-IE" sz="1400"/>
        </a:p>
      </dgm:t>
    </dgm:pt>
    <dgm:pt modelId="{183DF3E0-BEAB-413B-B297-A4B107B262C8}" type="parTrans" cxnId="{BFAA7726-B470-474D-88C1-E58394E46F07}">
      <dgm:prSet/>
      <dgm:spPr/>
      <dgm:t>
        <a:bodyPr/>
        <a:lstStyle/>
        <a:p>
          <a:endParaRPr lang="en-IE" sz="1400"/>
        </a:p>
      </dgm:t>
    </dgm:pt>
    <dgm:pt modelId="{417CBD41-AC57-4D8E-A316-D8F1FFC53A71}" type="pres">
      <dgm:prSet presAssocID="{5AA7D616-6FC5-4E2F-BD7B-BFC506BD6FD2}" presName="Name0" presStyleCnt="0">
        <dgm:presLayoutVars>
          <dgm:chMax val="7"/>
          <dgm:chPref val="5"/>
        </dgm:presLayoutVars>
      </dgm:prSet>
      <dgm:spPr/>
    </dgm:pt>
    <dgm:pt modelId="{75ADB4AA-D43E-450B-B762-FB4B8ADA498B}" type="pres">
      <dgm:prSet presAssocID="{5AA7D616-6FC5-4E2F-BD7B-BFC506BD6FD2}" presName="arrowNode" presStyleLbl="node1" presStyleIdx="0" presStyleCnt="1"/>
      <dgm:spPr/>
    </dgm:pt>
    <dgm:pt modelId="{2AA2F6CE-621C-4FEE-8B0A-A650044DBBC4}" type="pres">
      <dgm:prSet presAssocID="{127BFE13-7122-4D8D-B035-4F995339E8B5}" presName="txNode1" presStyleLbl="revTx" presStyleIdx="0" presStyleCnt="6" custScaleX="157579" custScaleY="64203" custLinFactNeighborX="-6552" custLinFactNeighborY="14136">
        <dgm:presLayoutVars>
          <dgm:bulletEnabled val="1"/>
        </dgm:presLayoutVars>
      </dgm:prSet>
      <dgm:spPr/>
    </dgm:pt>
    <dgm:pt modelId="{F6CCDA56-FE9E-408C-9FEE-B0112E73DC62}" type="pres">
      <dgm:prSet presAssocID="{624F5F0C-F6C8-40CB-A385-8E8848C1B22D}" presName="txNode2" presStyleLbl="revTx" presStyleIdx="1" presStyleCnt="6" custScaleX="73829" custLinFactNeighborX="-17423" custLinFactNeighborY="-12677">
        <dgm:presLayoutVars>
          <dgm:bulletEnabled val="1"/>
        </dgm:presLayoutVars>
      </dgm:prSet>
      <dgm:spPr/>
    </dgm:pt>
    <dgm:pt modelId="{FC4DA8D2-814E-425C-80B3-F40DC81FBE82}" type="pres">
      <dgm:prSet presAssocID="{5E7323CF-C9F9-4A61-8C6C-7F3CB3CB4EB7}" presName="dotNode2" presStyleCnt="0"/>
      <dgm:spPr/>
    </dgm:pt>
    <dgm:pt modelId="{6AC47B77-C749-4584-9D9A-C60D3194D9CB}" type="pres">
      <dgm:prSet presAssocID="{5E7323CF-C9F9-4A61-8C6C-7F3CB3CB4EB7}" presName="dotRepeatNode" presStyleLbl="fgShp" presStyleIdx="0" presStyleCnt="4"/>
      <dgm:spPr/>
    </dgm:pt>
    <dgm:pt modelId="{B7983A09-85ED-436B-95CD-AAEBB87FF8BC}" type="pres">
      <dgm:prSet presAssocID="{2C136E4E-FED9-41CB-B8B9-D69E911EB812}" presName="txNode3" presStyleLbl="revTx" presStyleIdx="2" presStyleCnt="6" custScaleX="116213" custScaleY="233423" custLinFactNeighborX="-9005" custLinFactNeighborY="24057">
        <dgm:presLayoutVars>
          <dgm:bulletEnabled val="1"/>
        </dgm:presLayoutVars>
      </dgm:prSet>
      <dgm:spPr/>
    </dgm:pt>
    <dgm:pt modelId="{40B05A03-50B6-41BC-A2DC-2E78DEDB4665}" type="pres">
      <dgm:prSet presAssocID="{33F692EE-D425-4C47-BEEF-479844D5EE36}" presName="dotNode3" presStyleCnt="0"/>
      <dgm:spPr/>
    </dgm:pt>
    <dgm:pt modelId="{1EB0293D-8F14-4D0E-AD2A-9D321E5F7379}" type="pres">
      <dgm:prSet presAssocID="{33F692EE-D425-4C47-BEEF-479844D5EE36}" presName="dotRepeatNode" presStyleLbl="fgShp" presStyleIdx="1" presStyleCnt="4"/>
      <dgm:spPr/>
    </dgm:pt>
    <dgm:pt modelId="{02BE082E-381B-419D-A266-7AC67CB69B70}" type="pres">
      <dgm:prSet presAssocID="{75317457-8C5F-4457-8E4D-21E63692BF21}" presName="txNode4" presStyleLbl="revTx" presStyleIdx="3" presStyleCnt="6" custScaleX="94877" custLinFactNeighborX="-5972" custLinFactNeighborY="-9293">
        <dgm:presLayoutVars>
          <dgm:bulletEnabled val="1"/>
        </dgm:presLayoutVars>
      </dgm:prSet>
      <dgm:spPr/>
    </dgm:pt>
    <dgm:pt modelId="{734BB265-69A8-4545-81DE-EC28010966C5}" type="pres">
      <dgm:prSet presAssocID="{70ADCC09-C376-4246-8763-E53853BCDDD5}" presName="dotNode4" presStyleCnt="0"/>
      <dgm:spPr/>
    </dgm:pt>
    <dgm:pt modelId="{25848DAA-AFC3-4377-A886-4515937B4309}" type="pres">
      <dgm:prSet presAssocID="{70ADCC09-C376-4246-8763-E53853BCDDD5}" presName="dotRepeatNode" presStyleLbl="fgShp" presStyleIdx="2" presStyleCnt="4"/>
      <dgm:spPr/>
    </dgm:pt>
    <dgm:pt modelId="{6FC19A2E-C667-41F0-83B0-0252AF925A71}" type="pres">
      <dgm:prSet presAssocID="{09A39414-EE5D-436E-95E6-88D0B20BB27B}" presName="txNode5" presStyleLbl="revTx" presStyleIdx="4" presStyleCnt="6">
        <dgm:presLayoutVars>
          <dgm:bulletEnabled val="1"/>
        </dgm:presLayoutVars>
      </dgm:prSet>
      <dgm:spPr/>
    </dgm:pt>
    <dgm:pt modelId="{2D639711-5C19-47C4-8B20-4BFBC7B03D12}" type="pres">
      <dgm:prSet presAssocID="{6A99B868-4284-48A5-A47D-2C28DE24E2D9}" presName="dotNode5" presStyleCnt="0"/>
      <dgm:spPr/>
    </dgm:pt>
    <dgm:pt modelId="{F70DAEAD-BCDF-42AB-9068-FCD19171179C}" type="pres">
      <dgm:prSet presAssocID="{6A99B868-4284-48A5-A47D-2C28DE24E2D9}" presName="dotRepeatNode" presStyleLbl="fgShp" presStyleIdx="3" presStyleCnt="4"/>
      <dgm:spPr/>
    </dgm:pt>
    <dgm:pt modelId="{2C111DE4-99E6-473B-B303-9F9CD7A0F444}" type="pres">
      <dgm:prSet presAssocID="{E8ECC81C-2B0F-46A4-A351-56DA1A1F035D}" presName="txNode6" presStyleLbl="revTx" presStyleIdx="5" presStyleCnt="6" custScaleX="58902" custScaleY="58244" custLinFactNeighborX="-61" custLinFactNeighborY="-6230">
        <dgm:presLayoutVars>
          <dgm:bulletEnabled val="1"/>
        </dgm:presLayoutVars>
      </dgm:prSet>
      <dgm:spPr/>
    </dgm:pt>
  </dgm:ptLst>
  <dgm:cxnLst>
    <dgm:cxn modelId="{DA5A1C0E-C2EB-4B4C-893B-3587C795EB77}" type="presOf" srcId="{127BFE13-7122-4D8D-B035-4F995339E8B5}" destId="{2AA2F6CE-621C-4FEE-8B0A-A650044DBBC4}" srcOrd="0" destOrd="0" presId="urn:microsoft.com/office/officeart/2009/3/layout/DescendingProcess"/>
    <dgm:cxn modelId="{4847BD24-8A0B-4069-ABD8-EB897E35AE09}" type="presOf" srcId="{624F5F0C-F6C8-40CB-A385-8E8848C1B22D}" destId="{F6CCDA56-FE9E-408C-9FEE-B0112E73DC62}" srcOrd="0" destOrd="0" presId="urn:microsoft.com/office/officeart/2009/3/layout/DescendingProcess"/>
    <dgm:cxn modelId="{BFAA7726-B470-474D-88C1-E58394E46F07}" srcId="{5AA7D616-6FC5-4E2F-BD7B-BFC506BD6FD2}" destId="{624F5F0C-F6C8-40CB-A385-8E8848C1B22D}" srcOrd="1" destOrd="0" parTransId="{183DF3E0-BEAB-413B-B297-A4B107B262C8}" sibTransId="{5E7323CF-C9F9-4A61-8C6C-7F3CB3CB4EB7}"/>
    <dgm:cxn modelId="{BFCDB62F-C9B1-4D78-8DC8-3389FD7E3147}" srcId="{5AA7D616-6FC5-4E2F-BD7B-BFC506BD6FD2}" destId="{127BFE13-7122-4D8D-B035-4F995339E8B5}" srcOrd="0" destOrd="0" parTransId="{CFA8FB9B-5139-4549-B9E0-08ED0D63A87D}" sibTransId="{3208979E-FD26-4CA6-BD2C-71FD45570DC9}"/>
    <dgm:cxn modelId="{0C33EE38-F1FC-441B-B175-3675E5DF582D}" type="presOf" srcId="{5E7323CF-C9F9-4A61-8C6C-7F3CB3CB4EB7}" destId="{6AC47B77-C749-4584-9D9A-C60D3194D9CB}" srcOrd="0" destOrd="0" presId="urn:microsoft.com/office/officeart/2009/3/layout/DescendingProcess"/>
    <dgm:cxn modelId="{52F7083F-C828-4EBC-8D82-450F863A51CD}" type="presOf" srcId="{70ADCC09-C376-4246-8763-E53853BCDDD5}" destId="{25848DAA-AFC3-4377-A886-4515937B4309}" srcOrd="0" destOrd="0" presId="urn:microsoft.com/office/officeart/2009/3/layout/DescendingProcess"/>
    <dgm:cxn modelId="{590F7142-7F8B-4C0F-BE75-D0D0C413870B}" srcId="{5AA7D616-6FC5-4E2F-BD7B-BFC506BD6FD2}" destId="{2C136E4E-FED9-41CB-B8B9-D69E911EB812}" srcOrd="2" destOrd="0" parTransId="{FD48B3B8-C296-454C-8E3F-D1E7826D1729}" sibTransId="{33F692EE-D425-4C47-BEEF-479844D5EE36}"/>
    <dgm:cxn modelId="{74AED862-3D66-4654-8440-457A6AA3342A}" type="presOf" srcId="{6A99B868-4284-48A5-A47D-2C28DE24E2D9}" destId="{F70DAEAD-BCDF-42AB-9068-FCD19171179C}" srcOrd="0" destOrd="0" presId="urn:microsoft.com/office/officeart/2009/3/layout/DescendingProcess"/>
    <dgm:cxn modelId="{227A0B4D-D742-46BA-808F-A05DEEDDD226}" type="presOf" srcId="{5AA7D616-6FC5-4E2F-BD7B-BFC506BD6FD2}" destId="{417CBD41-AC57-4D8E-A316-D8F1FFC53A71}" srcOrd="0" destOrd="0" presId="urn:microsoft.com/office/officeart/2009/3/layout/DescendingProcess"/>
    <dgm:cxn modelId="{EEBD0070-9CEF-4A12-8FDA-EDA7322A20A6}" type="presOf" srcId="{75317457-8C5F-4457-8E4D-21E63692BF21}" destId="{02BE082E-381B-419D-A266-7AC67CB69B70}" srcOrd="0" destOrd="0" presId="urn:microsoft.com/office/officeart/2009/3/layout/DescendingProcess"/>
    <dgm:cxn modelId="{0D8D5F70-8A5B-434E-8887-055B3D7CB4B1}" type="presOf" srcId="{E8ECC81C-2B0F-46A4-A351-56DA1A1F035D}" destId="{2C111DE4-99E6-473B-B303-9F9CD7A0F444}" srcOrd="0" destOrd="0" presId="urn:microsoft.com/office/officeart/2009/3/layout/DescendingProcess"/>
    <dgm:cxn modelId="{82BD9058-4D4A-42E0-87EE-C7543E1598A3}" type="presOf" srcId="{33F692EE-D425-4C47-BEEF-479844D5EE36}" destId="{1EB0293D-8F14-4D0E-AD2A-9D321E5F7379}" srcOrd="0" destOrd="0" presId="urn:microsoft.com/office/officeart/2009/3/layout/DescendingProcess"/>
    <dgm:cxn modelId="{7F1FA188-D4D2-40C3-8803-4A949EDA207B}" srcId="{5AA7D616-6FC5-4E2F-BD7B-BFC506BD6FD2}" destId="{E8ECC81C-2B0F-46A4-A351-56DA1A1F035D}" srcOrd="5" destOrd="0" parTransId="{E7187337-7C75-4541-BF28-FDD2A0F66345}" sibTransId="{EEFEA044-D9D6-4619-819C-73872CEDEE78}"/>
    <dgm:cxn modelId="{7ABA9C8A-456A-437C-AA12-4BCF60EC3902}" srcId="{5AA7D616-6FC5-4E2F-BD7B-BFC506BD6FD2}" destId="{09A39414-EE5D-436E-95E6-88D0B20BB27B}" srcOrd="4" destOrd="0" parTransId="{2AB3FF6A-F782-4ACF-B88B-17E6D644F5E5}" sibTransId="{6A99B868-4284-48A5-A47D-2C28DE24E2D9}"/>
    <dgm:cxn modelId="{D441DDC2-C8D5-4437-93FF-83A7BE60C9F6}" type="presOf" srcId="{2C136E4E-FED9-41CB-B8B9-D69E911EB812}" destId="{B7983A09-85ED-436B-95CD-AAEBB87FF8BC}" srcOrd="0" destOrd="0" presId="urn:microsoft.com/office/officeart/2009/3/layout/DescendingProcess"/>
    <dgm:cxn modelId="{3FB0FADC-1406-4677-B44A-5D8BF7219D5D}" srcId="{5AA7D616-6FC5-4E2F-BD7B-BFC506BD6FD2}" destId="{75317457-8C5F-4457-8E4D-21E63692BF21}" srcOrd="3" destOrd="0" parTransId="{EC0870CA-A862-4C5E-A332-926EE6C8953C}" sibTransId="{70ADCC09-C376-4246-8763-E53853BCDDD5}"/>
    <dgm:cxn modelId="{9F4EDDF2-018D-4AD4-94CC-B2760DFE7697}" type="presOf" srcId="{09A39414-EE5D-436E-95E6-88D0B20BB27B}" destId="{6FC19A2E-C667-41F0-83B0-0252AF925A71}" srcOrd="0" destOrd="0" presId="urn:microsoft.com/office/officeart/2009/3/layout/DescendingProcess"/>
    <dgm:cxn modelId="{A4E2368B-CF0B-4F87-973E-C430F927DFF5}" type="presParOf" srcId="{417CBD41-AC57-4D8E-A316-D8F1FFC53A71}" destId="{75ADB4AA-D43E-450B-B762-FB4B8ADA498B}" srcOrd="0" destOrd="0" presId="urn:microsoft.com/office/officeart/2009/3/layout/DescendingProcess"/>
    <dgm:cxn modelId="{0C65A8DB-0F16-429F-8E51-74FE07FF3714}" type="presParOf" srcId="{417CBD41-AC57-4D8E-A316-D8F1FFC53A71}" destId="{2AA2F6CE-621C-4FEE-8B0A-A650044DBBC4}" srcOrd="1" destOrd="0" presId="urn:microsoft.com/office/officeart/2009/3/layout/DescendingProcess"/>
    <dgm:cxn modelId="{BF9BCAE8-A204-4CB2-B79E-F9472E1105F4}" type="presParOf" srcId="{417CBD41-AC57-4D8E-A316-D8F1FFC53A71}" destId="{F6CCDA56-FE9E-408C-9FEE-B0112E73DC62}" srcOrd="2" destOrd="0" presId="urn:microsoft.com/office/officeart/2009/3/layout/DescendingProcess"/>
    <dgm:cxn modelId="{F38BA6BA-F117-48CA-A8F7-95F5441A13EF}" type="presParOf" srcId="{417CBD41-AC57-4D8E-A316-D8F1FFC53A71}" destId="{FC4DA8D2-814E-425C-80B3-F40DC81FBE82}" srcOrd="3" destOrd="0" presId="urn:microsoft.com/office/officeart/2009/3/layout/DescendingProcess"/>
    <dgm:cxn modelId="{E91672D0-50EF-4CD6-A39F-9D9EE9DF0B87}" type="presParOf" srcId="{FC4DA8D2-814E-425C-80B3-F40DC81FBE82}" destId="{6AC47B77-C749-4584-9D9A-C60D3194D9CB}" srcOrd="0" destOrd="0" presId="urn:microsoft.com/office/officeart/2009/3/layout/DescendingProcess"/>
    <dgm:cxn modelId="{11248041-BCAB-4C49-BEF9-16A8A8EF9626}" type="presParOf" srcId="{417CBD41-AC57-4D8E-A316-D8F1FFC53A71}" destId="{B7983A09-85ED-436B-95CD-AAEBB87FF8BC}" srcOrd="4" destOrd="0" presId="urn:microsoft.com/office/officeart/2009/3/layout/DescendingProcess"/>
    <dgm:cxn modelId="{4355E765-18A6-4EBB-9F9A-642F6A3B7873}" type="presParOf" srcId="{417CBD41-AC57-4D8E-A316-D8F1FFC53A71}" destId="{40B05A03-50B6-41BC-A2DC-2E78DEDB4665}" srcOrd="5" destOrd="0" presId="urn:microsoft.com/office/officeart/2009/3/layout/DescendingProcess"/>
    <dgm:cxn modelId="{F64F5297-D314-43EE-B446-1B17882EFBF4}" type="presParOf" srcId="{40B05A03-50B6-41BC-A2DC-2E78DEDB4665}" destId="{1EB0293D-8F14-4D0E-AD2A-9D321E5F7379}" srcOrd="0" destOrd="0" presId="urn:microsoft.com/office/officeart/2009/3/layout/DescendingProcess"/>
    <dgm:cxn modelId="{6E17D686-19E4-4275-B6C5-7F7E8077DACE}" type="presParOf" srcId="{417CBD41-AC57-4D8E-A316-D8F1FFC53A71}" destId="{02BE082E-381B-419D-A266-7AC67CB69B70}" srcOrd="6" destOrd="0" presId="urn:microsoft.com/office/officeart/2009/3/layout/DescendingProcess"/>
    <dgm:cxn modelId="{FD4122B0-2CE3-40F1-BA87-1F0177A20E80}" type="presParOf" srcId="{417CBD41-AC57-4D8E-A316-D8F1FFC53A71}" destId="{734BB265-69A8-4545-81DE-EC28010966C5}" srcOrd="7" destOrd="0" presId="urn:microsoft.com/office/officeart/2009/3/layout/DescendingProcess"/>
    <dgm:cxn modelId="{ED737EB8-8786-4C7E-947F-7CAC6F53F5F5}" type="presParOf" srcId="{734BB265-69A8-4545-81DE-EC28010966C5}" destId="{25848DAA-AFC3-4377-A886-4515937B4309}" srcOrd="0" destOrd="0" presId="urn:microsoft.com/office/officeart/2009/3/layout/DescendingProcess"/>
    <dgm:cxn modelId="{3A4EEF30-212C-4E46-99DF-446A7DE87381}" type="presParOf" srcId="{417CBD41-AC57-4D8E-A316-D8F1FFC53A71}" destId="{6FC19A2E-C667-41F0-83B0-0252AF925A71}" srcOrd="8" destOrd="0" presId="urn:microsoft.com/office/officeart/2009/3/layout/DescendingProcess"/>
    <dgm:cxn modelId="{8465E94D-C9C0-42A6-A15E-3A4F6DD01DFB}" type="presParOf" srcId="{417CBD41-AC57-4D8E-A316-D8F1FFC53A71}" destId="{2D639711-5C19-47C4-8B20-4BFBC7B03D12}" srcOrd="9" destOrd="0" presId="urn:microsoft.com/office/officeart/2009/3/layout/DescendingProcess"/>
    <dgm:cxn modelId="{0A33185D-93CC-417B-A4E3-EB33C6C17D25}" type="presParOf" srcId="{2D639711-5C19-47C4-8B20-4BFBC7B03D12}" destId="{F70DAEAD-BCDF-42AB-9068-FCD19171179C}" srcOrd="0" destOrd="0" presId="urn:microsoft.com/office/officeart/2009/3/layout/DescendingProcess"/>
    <dgm:cxn modelId="{581EADAF-9D35-485A-BE05-38A74A5A5798}" type="presParOf" srcId="{417CBD41-AC57-4D8E-A316-D8F1FFC53A71}" destId="{2C111DE4-99E6-473B-B303-9F9CD7A0F444}" srcOrd="10" destOrd="0" presId="urn:microsoft.com/office/officeart/2009/3/layout/Descending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4AF250B-D312-4663-9EAC-1E490B9446D6}" type="doc">
      <dgm:prSet loTypeId="urn:microsoft.com/office/officeart/2011/layout/HexagonRadial" loCatId="officeonline" qsTypeId="urn:microsoft.com/office/officeart/2005/8/quickstyle/simple1" qsCatId="simple" csTypeId="urn:microsoft.com/office/officeart/2005/8/colors/colorful1" csCatId="colorful" phldr="1"/>
      <dgm:spPr/>
      <dgm:t>
        <a:bodyPr/>
        <a:lstStyle/>
        <a:p>
          <a:endParaRPr lang="en-US"/>
        </a:p>
      </dgm:t>
    </dgm:pt>
    <dgm:pt modelId="{1903E4AB-4611-466B-B26C-BA7377D8EEDD}">
      <dgm:prSet phldrT="[Text]" custT="1"/>
      <dgm:spPr/>
      <dgm:t>
        <a:bodyPr/>
        <a:lstStyle/>
        <a:p>
          <a:r>
            <a:rPr lang="en-US" sz="1400" b="1" cap="small" baseline="0"/>
            <a:t>AI Ecosystem of Excellence </a:t>
          </a:r>
        </a:p>
      </dgm:t>
    </dgm:pt>
    <dgm:pt modelId="{A337E28D-C79C-48F2-9F77-2E3B2D9EA189}" type="parTrans" cxnId="{5E37AF80-D8AF-4C08-806F-1558D1098601}">
      <dgm:prSet/>
      <dgm:spPr/>
      <dgm:t>
        <a:bodyPr/>
        <a:lstStyle/>
        <a:p>
          <a:endParaRPr lang="en-US" sz="1400" b="1" cap="small" baseline="0"/>
        </a:p>
      </dgm:t>
    </dgm:pt>
    <dgm:pt modelId="{412BBE3E-9BC9-4D87-91F6-F144CCB3DE61}" type="sibTrans" cxnId="{5E37AF80-D8AF-4C08-806F-1558D1098601}">
      <dgm:prSet/>
      <dgm:spPr/>
      <dgm:t>
        <a:bodyPr/>
        <a:lstStyle/>
        <a:p>
          <a:endParaRPr lang="en-US" sz="1400" b="1" cap="small" baseline="0"/>
        </a:p>
      </dgm:t>
    </dgm:pt>
    <dgm:pt modelId="{AD73733F-6BEA-4CFA-9975-9D0DFAB1387C}">
      <dgm:prSet phldrT="[Text]" custT="1"/>
      <dgm:spPr/>
      <dgm:t>
        <a:bodyPr/>
        <a:lstStyle/>
        <a:p>
          <a:r>
            <a:rPr lang="en-US" sz="1400" b="1" cap="small" baseline="0"/>
            <a:t>PPP - ADRA</a:t>
          </a:r>
        </a:p>
      </dgm:t>
    </dgm:pt>
    <dgm:pt modelId="{97283190-4CA1-497A-A34E-CE8D6961851A}" type="parTrans" cxnId="{559B883B-955D-4752-916A-9D59C18CD1A8}">
      <dgm:prSet/>
      <dgm:spPr/>
      <dgm:t>
        <a:bodyPr/>
        <a:lstStyle/>
        <a:p>
          <a:endParaRPr lang="en-US" sz="1400" b="1" cap="small" baseline="0"/>
        </a:p>
      </dgm:t>
    </dgm:pt>
    <dgm:pt modelId="{75158957-9C40-496B-8B73-7A36AF605297}" type="sibTrans" cxnId="{559B883B-955D-4752-916A-9D59C18CD1A8}">
      <dgm:prSet/>
      <dgm:spPr/>
      <dgm:t>
        <a:bodyPr/>
        <a:lstStyle/>
        <a:p>
          <a:endParaRPr lang="en-US" sz="1400" b="1" cap="small" baseline="0"/>
        </a:p>
      </dgm:t>
    </dgm:pt>
    <dgm:pt modelId="{E7426556-52A3-4014-B609-EED46C125A61}">
      <dgm:prSet phldrT="[Text]" custT="1"/>
      <dgm:spPr/>
      <dgm:t>
        <a:bodyPr/>
        <a:lstStyle/>
        <a:p>
          <a:r>
            <a:rPr lang="en-US" sz="1400" b="1" cap="small" baseline="0"/>
            <a:t>Testing and Experimentation Facilities</a:t>
          </a:r>
        </a:p>
      </dgm:t>
    </dgm:pt>
    <dgm:pt modelId="{8164E732-160C-45B8-9861-EDB2753FEE64}" type="parTrans" cxnId="{FEB3F0CD-3444-4912-9708-B96B099FF80C}">
      <dgm:prSet/>
      <dgm:spPr/>
      <dgm:t>
        <a:bodyPr/>
        <a:lstStyle/>
        <a:p>
          <a:endParaRPr lang="en-US" sz="1400" b="1" cap="small" baseline="0"/>
        </a:p>
      </dgm:t>
    </dgm:pt>
    <dgm:pt modelId="{50133929-5BF8-4A74-A548-788E7C48CFFD}" type="sibTrans" cxnId="{FEB3F0CD-3444-4912-9708-B96B099FF80C}">
      <dgm:prSet/>
      <dgm:spPr/>
      <dgm:t>
        <a:bodyPr/>
        <a:lstStyle/>
        <a:p>
          <a:endParaRPr lang="en-US" sz="1400" b="1" cap="small" baseline="0"/>
        </a:p>
      </dgm:t>
    </dgm:pt>
    <dgm:pt modelId="{7FCB02F0-B597-4BB5-962D-A6066CFE5129}">
      <dgm:prSet phldrT="[Text]" custT="1">
        <dgm:style>
          <a:lnRef idx="1">
            <a:schemeClr val="dk1"/>
          </a:lnRef>
          <a:fillRef idx="2">
            <a:schemeClr val="dk1"/>
          </a:fillRef>
          <a:effectRef idx="1">
            <a:schemeClr val="dk1"/>
          </a:effectRef>
          <a:fontRef idx="minor">
            <a:schemeClr val="dk1"/>
          </a:fontRef>
        </dgm:style>
      </dgm:prSet>
      <dgm:spPr>
        <a:ln>
          <a:solidFill>
            <a:schemeClr val="bg1"/>
          </a:solidFill>
        </a:ln>
      </dgm:spPr>
      <dgm:t>
        <a:bodyPr/>
        <a:lstStyle/>
        <a:p>
          <a:r>
            <a:rPr lang="en-US" sz="1400" b="1" cap="small" baseline="0">
              <a:solidFill>
                <a:schemeClr val="bg1"/>
              </a:solidFill>
            </a:rPr>
            <a:t>(E)DIH</a:t>
          </a:r>
        </a:p>
      </dgm:t>
    </dgm:pt>
    <dgm:pt modelId="{EFEC920D-EF0E-4681-8B80-17A32056CC65}" type="parTrans" cxnId="{ED6D5AA2-67D5-475B-80CB-233C3F6BCF45}">
      <dgm:prSet/>
      <dgm:spPr/>
      <dgm:t>
        <a:bodyPr/>
        <a:lstStyle/>
        <a:p>
          <a:endParaRPr lang="en-US" sz="1400" b="1" cap="small" baseline="0"/>
        </a:p>
      </dgm:t>
    </dgm:pt>
    <dgm:pt modelId="{89FB85D5-420C-423C-A8A5-FE48A483B743}" type="sibTrans" cxnId="{ED6D5AA2-67D5-475B-80CB-233C3F6BCF45}">
      <dgm:prSet/>
      <dgm:spPr/>
      <dgm:t>
        <a:bodyPr/>
        <a:lstStyle/>
        <a:p>
          <a:endParaRPr lang="en-US" sz="1400" b="1" cap="small" baseline="0"/>
        </a:p>
      </dgm:t>
    </dgm:pt>
    <dgm:pt modelId="{71955F13-FA5F-4209-9239-EAF60552F32A}">
      <dgm:prSet phldrT="[Text]" custT="1"/>
      <dgm:spPr>
        <a:solidFill>
          <a:schemeClr val="accent4"/>
        </a:solidFill>
      </dgm:spPr>
      <dgm:t>
        <a:bodyPr/>
        <a:lstStyle/>
        <a:p>
          <a:r>
            <a:rPr lang="en-US" sz="1400" b="1" cap="small" baseline="0">
              <a:solidFill>
                <a:srgbClr val="FFFFFF"/>
              </a:solidFill>
              <a:latin typeface="Arial"/>
              <a:ea typeface="+mn-ea"/>
              <a:cs typeface="+mn-cs"/>
            </a:rPr>
            <a:t>R&amp;I projects</a:t>
          </a:r>
          <a:endParaRPr lang="en-US" sz="1400" b="1" cap="small" baseline="0"/>
        </a:p>
      </dgm:t>
    </dgm:pt>
    <dgm:pt modelId="{40534412-686C-40CA-821E-C50F4DC103EB}" type="parTrans" cxnId="{D4238004-C629-41E0-AC1F-D71B821AC783}">
      <dgm:prSet/>
      <dgm:spPr/>
      <dgm:t>
        <a:bodyPr/>
        <a:lstStyle/>
        <a:p>
          <a:endParaRPr lang="en-US" sz="1400" b="1" cap="small" baseline="0"/>
        </a:p>
      </dgm:t>
    </dgm:pt>
    <dgm:pt modelId="{AD99B898-6E72-4B55-B860-CAB1B8A916FA}" type="sibTrans" cxnId="{D4238004-C629-41E0-AC1F-D71B821AC783}">
      <dgm:prSet/>
      <dgm:spPr/>
      <dgm:t>
        <a:bodyPr/>
        <a:lstStyle/>
        <a:p>
          <a:endParaRPr lang="en-US" sz="1400" b="1" cap="small" baseline="0"/>
        </a:p>
      </dgm:t>
    </dgm:pt>
    <dgm:pt modelId="{E38B723D-64BE-47E5-8BBA-D100DC5F1B42}">
      <dgm:prSet phldrT="[Text]" custT="1"/>
      <dgm:spPr>
        <a:solidFill>
          <a:schemeClr val="accent3"/>
        </a:solidFill>
      </dgm:spPr>
      <dgm:t>
        <a:bodyPr/>
        <a:lstStyle/>
        <a:p>
          <a:r>
            <a:rPr lang="en-US" sz="1300" b="1" cap="small" baseline="0"/>
            <a:t>Networks of Excellence Centers</a:t>
          </a:r>
        </a:p>
      </dgm:t>
    </dgm:pt>
    <dgm:pt modelId="{AE0F245B-258D-4D4C-A0C3-7B685D2DA388}" type="parTrans" cxnId="{9F567752-EAAC-4EF2-B3FC-73D00C72516A}">
      <dgm:prSet/>
      <dgm:spPr/>
      <dgm:t>
        <a:bodyPr/>
        <a:lstStyle/>
        <a:p>
          <a:endParaRPr lang="en-IE" sz="1400" b="1"/>
        </a:p>
      </dgm:t>
    </dgm:pt>
    <dgm:pt modelId="{BF728F69-8275-4568-AA84-7362A2941C20}" type="sibTrans" cxnId="{9F567752-EAAC-4EF2-B3FC-73D00C72516A}">
      <dgm:prSet/>
      <dgm:spPr/>
      <dgm:t>
        <a:bodyPr/>
        <a:lstStyle/>
        <a:p>
          <a:endParaRPr lang="en-IE" sz="1400" b="1"/>
        </a:p>
      </dgm:t>
    </dgm:pt>
    <dgm:pt modelId="{28067FB1-CFBA-4828-94A2-CE8267D4935B}">
      <dgm:prSet phldrT="[Text]" custT="1"/>
      <dgm:spPr>
        <a:solidFill>
          <a:schemeClr val="accent5"/>
        </a:solidFill>
      </dgm:spPr>
      <dgm:t>
        <a:bodyPr/>
        <a:lstStyle/>
        <a:p>
          <a:r>
            <a:rPr lang="en-US" sz="1400" b="1" cap="small" baseline="0"/>
            <a:t>AI-on-Demand Platform</a:t>
          </a:r>
        </a:p>
      </dgm:t>
    </dgm:pt>
    <dgm:pt modelId="{58342B7C-EBB0-416C-9480-EDC49DE7E5DB}" type="parTrans" cxnId="{90D966EC-FBB1-417B-810A-8B945D41F9B0}">
      <dgm:prSet/>
      <dgm:spPr/>
      <dgm:t>
        <a:bodyPr/>
        <a:lstStyle/>
        <a:p>
          <a:endParaRPr lang="en-IE" sz="1400"/>
        </a:p>
      </dgm:t>
    </dgm:pt>
    <dgm:pt modelId="{2E8CA8FA-01AB-4EDB-BEBC-56ECF18A8CCD}" type="sibTrans" cxnId="{90D966EC-FBB1-417B-810A-8B945D41F9B0}">
      <dgm:prSet/>
      <dgm:spPr/>
      <dgm:t>
        <a:bodyPr/>
        <a:lstStyle/>
        <a:p>
          <a:endParaRPr lang="en-IE" sz="1400"/>
        </a:p>
      </dgm:t>
    </dgm:pt>
    <dgm:pt modelId="{3A679734-D348-427C-B56E-D5D21235DFE3}" type="pres">
      <dgm:prSet presAssocID="{A4AF250B-D312-4663-9EAC-1E490B9446D6}" presName="Name0" presStyleCnt="0">
        <dgm:presLayoutVars>
          <dgm:chMax val="1"/>
          <dgm:chPref val="1"/>
          <dgm:dir/>
          <dgm:animOne val="branch"/>
          <dgm:animLvl val="lvl"/>
        </dgm:presLayoutVars>
      </dgm:prSet>
      <dgm:spPr/>
    </dgm:pt>
    <dgm:pt modelId="{2BECC951-E340-4060-8D4D-AC084B24EF6D}" type="pres">
      <dgm:prSet presAssocID="{1903E4AB-4611-466B-B26C-BA7377D8EEDD}" presName="Parent" presStyleLbl="node0" presStyleIdx="0" presStyleCnt="1">
        <dgm:presLayoutVars>
          <dgm:chMax val="6"/>
          <dgm:chPref val="6"/>
        </dgm:presLayoutVars>
      </dgm:prSet>
      <dgm:spPr/>
    </dgm:pt>
    <dgm:pt modelId="{14AB687C-5583-49DD-BDA7-DBB162495898}" type="pres">
      <dgm:prSet presAssocID="{AD73733F-6BEA-4CFA-9975-9D0DFAB1387C}" presName="Accent1" presStyleCnt="0"/>
      <dgm:spPr/>
    </dgm:pt>
    <dgm:pt modelId="{DDFBDF57-0154-4541-8133-1F08D20A073B}" type="pres">
      <dgm:prSet presAssocID="{AD73733F-6BEA-4CFA-9975-9D0DFAB1387C}" presName="Accent" presStyleLbl="bgShp" presStyleIdx="0" presStyleCnt="6"/>
      <dgm:spPr/>
    </dgm:pt>
    <dgm:pt modelId="{C5428335-072A-492D-AB2A-42EDF08952A3}" type="pres">
      <dgm:prSet presAssocID="{AD73733F-6BEA-4CFA-9975-9D0DFAB1387C}" presName="Child1" presStyleLbl="node1" presStyleIdx="0" presStyleCnt="6">
        <dgm:presLayoutVars>
          <dgm:chMax val="0"/>
          <dgm:chPref val="0"/>
          <dgm:bulletEnabled val="1"/>
        </dgm:presLayoutVars>
      </dgm:prSet>
      <dgm:spPr/>
    </dgm:pt>
    <dgm:pt modelId="{004BD700-955C-490C-B9E1-1C009985CE40}" type="pres">
      <dgm:prSet presAssocID="{71955F13-FA5F-4209-9239-EAF60552F32A}" presName="Accent2" presStyleCnt="0"/>
      <dgm:spPr/>
    </dgm:pt>
    <dgm:pt modelId="{8A5EFB59-A325-4C9B-A124-6862E3705B15}" type="pres">
      <dgm:prSet presAssocID="{71955F13-FA5F-4209-9239-EAF60552F32A}" presName="Accent" presStyleLbl="bgShp" presStyleIdx="1" presStyleCnt="6"/>
      <dgm:spPr/>
    </dgm:pt>
    <dgm:pt modelId="{1EC0072E-0729-44C3-8634-0D1FD0286E45}" type="pres">
      <dgm:prSet presAssocID="{71955F13-FA5F-4209-9239-EAF60552F32A}" presName="Child2" presStyleLbl="node1" presStyleIdx="1" presStyleCnt="6">
        <dgm:presLayoutVars>
          <dgm:chMax val="0"/>
          <dgm:chPref val="0"/>
          <dgm:bulletEnabled val="1"/>
        </dgm:presLayoutVars>
      </dgm:prSet>
      <dgm:spPr/>
    </dgm:pt>
    <dgm:pt modelId="{B5DA78F6-AD43-44C6-8275-88E221433A0F}" type="pres">
      <dgm:prSet presAssocID="{E38B723D-64BE-47E5-8BBA-D100DC5F1B42}" presName="Accent3" presStyleCnt="0"/>
      <dgm:spPr/>
    </dgm:pt>
    <dgm:pt modelId="{5D4388C1-B10C-4283-BA25-60C58EFD433E}" type="pres">
      <dgm:prSet presAssocID="{E38B723D-64BE-47E5-8BBA-D100DC5F1B42}" presName="Accent" presStyleLbl="bgShp" presStyleIdx="2" presStyleCnt="6"/>
      <dgm:spPr/>
    </dgm:pt>
    <dgm:pt modelId="{5A6564F2-FD63-41E4-A700-6216894563AC}" type="pres">
      <dgm:prSet presAssocID="{E38B723D-64BE-47E5-8BBA-D100DC5F1B42}" presName="Child3" presStyleLbl="node1" presStyleIdx="2" presStyleCnt="6" custScaleX="99029">
        <dgm:presLayoutVars>
          <dgm:chMax val="0"/>
          <dgm:chPref val="0"/>
          <dgm:bulletEnabled val="1"/>
        </dgm:presLayoutVars>
      </dgm:prSet>
      <dgm:spPr/>
    </dgm:pt>
    <dgm:pt modelId="{4ECC317C-E8FD-4096-9C0B-99E505F82603}" type="pres">
      <dgm:prSet presAssocID="{28067FB1-CFBA-4828-94A2-CE8267D4935B}" presName="Accent4" presStyleCnt="0"/>
      <dgm:spPr/>
    </dgm:pt>
    <dgm:pt modelId="{91C41763-6EDA-40C6-BD2C-11CC04BD2973}" type="pres">
      <dgm:prSet presAssocID="{28067FB1-CFBA-4828-94A2-CE8267D4935B}" presName="Accent" presStyleLbl="bgShp" presStyleIdx="3" presStyleCnt="6"/>
      <dgm:spPr/>
    </dgm:pt>
    <dgm:pt modelId="{E54E2CB6-1161-4180-A11D-FE3606D663FB}" type="pres">
      <dgm:prSet presAssocID="{28067FB1-CFBA-4828-94A2-CE8267D4935B}" presName="Child4" presStyleLbl="node1" presStyleIdx="3" presStyleCnt="6">
        <dgm:presLayoutVars>
          <dgm:chMax val="0"/>
          <dgm:chPref val="0"/>
          <dgm:bulletEnabled val="1"/>
        </dgm:presLayoutVars>
      </dgm:prSet>
      <dgm:spPr/>
    </dgm:pt>
    <dgm:pt modelId="{4688D4BE-1359-4777-ADDD-72980A81FECC}" type="pres">
      <dgm:prSet presAssocID="{E7426556-52A3-4014-B609-EED46C125A61}" presName="Accent5" presStyleCnt="0"/>
      <dgm:spPr/>
    </dgm:pt>
    <dgm:pt modelId="{2AB4E5EB-0EF4-4A4E-8371-357AB4143091}" type="pres">
      <dgm:prSet presAssocID="{E7426556-52A3-4014-B609-EED46C125A61}" presName="Accent" presStyleLbl="bgShp" presStyleIdx="4" presStyleCnt="6"/>
      <dgm:spPr/>
    </dgm:pt>
    <dgm:pt modelId="{62108DC9-E0E0-40C5-A10B-1FF6A5CD0304}" type="pres">
      <dgm:prSet presAssocID="{E7426556-52A3-4014-B609-EED46C125A61}" presName="Child5" presStyleLbl="node1" presStyleIdx="4" presStyleCnt="6">
        <dgm:presLayoutVars>
          <dgm:chMax val="0"/>
          <dgm:chPref val="0"/>
          <dgm:bulletEnabled val="1"/>
        </dgm:presLayoutVars>
      </dgm:prSet>
      <dgm:spPr/>
    </dgm:pt>
    <dgm:pt modelId="{02BF22A3-DE16-4359-8D1E-68F800FBB476}" type="pres">
      <dgm:prSet presAssocID="{7FCB02F0-B597-4BB5-962D-A6066CFE5129}" presName="Accent6" presStyleCnt="0"/>
      <dgm:spPr/>
    </dgm:pt>
    <dgm:pt modelId="{57280E6D-DBAD-401F-8BA0-731D73AC1ECF}" type="pres">
      <dgm:prSet presAssocID="{7FCB02F0-B597-4BB5-962D-A6066CFE5129}" presName="Accent" presStyleLbl="bgShp" presStyleIdx="5" presStyleCnt="6"/>
      <dgm:spPr/>
    </dgm:pt>
    <dgm:pt modelId="{D9759C81-CC6D-4AE3-8D82-9D09213BF774}" type="pres">
      <dgm:prSet presAssocID="{7FCB02F0-B597-4BB5-962D-A6066CFE5129}" presName="Child6" presStyleLbl="node1" presStyleIdx="5" presStyleCnt="6">
        <dgm:presLayoutVars>
          <dgm:chMax val="0"/>
          <dgm:chPref val="0"/>
          <dgm:bulletEnabled val="1"/>
        </dgm:presLayoutVars>
      </dgm:prSet>
      <dgm:spPr/>
    </dgm:pt>
  </dgm:ptLst>
  <dgm:cxnLst>
    <dgm:cxn modelId="{D4238004-C629-41E0-AC1F-D71B821AC783}" srcId="{1903E4AB-4611-466B-B26C-BA7377D8EEDD}" destId="{71955F13-FA5F-4209-9239-EAF60552F32A}" srcOrd="1" destOrd="0" parTransId="{40534412-686C-40CA-821E-C50F4DC103EB}" sibTransId="{AD99B898-6E72-4B55-B860-CAB1B8A916FA}"/>
    <dgm:cxn modelId="{D54E1E12-3DA1-451F-BE87-6A7CCE2A204F}" type="presOf" srcId="{7FCB02F0-B597-4BB5-962D-A6066CFE5129}" destId="{D9759C81-CC6D-4AE3-8D82-9D09213BF774}" srcOrd="0" destOrd="0" presId="urn:microsoft.com/office/officeart/2011/layout/HexagonRadial"/>
    <dgm:cxn modelId="{E9235514-B07A-4315-B959-DAC86555ACC0}" type="presOf" srcId="{28067FB1-CFBA-4828-94A2-CE8267D4935B}" destId="{E54E2CB6-1161-4180-A11D-FE3606D663FB}" srcOrd="0" destOrd="0" presId="urn:microsoft.com/office/officeart/2011/layout/HexagonRadial"/>
    <dgm:cxn modelId="{559B883B-955D-4752-916A-9D59C18CD1A8}" srcId="{1903E4AB-4611-466B-B26C-BA7377D8EEDD}" destId="{AD73733F-6BEA-4CFA-9975-9D0DFAB1387C}" srcOrd="0" destOrd="0" parTransId="{97283190-4CA1-497A-A34E-CE8D6961851A}" sibTransId="{75158957-9C40-496B-8B73-7A36AF605297}"/>
    <dgm:cxn modelId="{54D6043C-7619-4728-ADEB-DE385D0E17AF}" type="presOf" srcId="{1903E4AB-4611-466B-B26C-BA7377D8EEDD}" destId="{2BECC951-E340-4060-8D4D-AC084B24EF6D}" srcOrd="0" destOrd="0" presId="urn:microsoft.com/office/officeart/2011/layout/HexagonRadial"/>
    <dgm:cxn modelId="{9F567752-EAAC-4EF2-B3FC-73D00C72516A}" srcId="{1903E4AB-4611-466B-B26C-BA7377D8EEDD}" destId="{E38B723D-64BE-47E5-8BBA-D100DC5F1B42}" srcOrd="2" destOrd="0" parTransId="{AE0F245B-258D-4D4C-A0C3-7B685D2DA388}" sibTransId="{BF728F69-8275-4568-AA84-7362A2941C20}"/>
    <dgm:cxn modelId="{5E37AF80-D8AF-4C08-806F-1558D1098601}" srcId="{A4AF250B-D312-4663-9EAC-1E490B9446D6}" destId="{1903E4AB-4611-466B-B26C-BA7377D8EEDD}" srcOrd="0" destOrd="0" parTransId="{A337E28D-C79C-48F2-9F77-2E3B2D9EA189}" sibTransId="{412BBE3E-9BC9-4D87-91F6-F144CCB3DE61}"/>
    <dgm:cxn modelId="{F1185297-1624-4F6E-A57F-6E4DEE2665E1}" type="presOf" srcId="{E38B723D-64BE-47E5-8BBA-D100DC5F1B42}" destId="{5A6564F2-FD63-41E4-A700-6216894563AC}" srcOrd="0" destOrd="0" presId="urn:microsoft.com/office/officeart/2011/layout/HexagonRadial"/>
    <dgm:cxn modelId="{3943219F-66A5-40D3-8FD6-21949F78F05B}" type="presOf" srcId="{E7426556-52A3-4014-B609-EED46C125A61}" destId="{62108DC9-E0E0-40C5-A10B-1FF6A5CD0304}" srcOrd="0" destOrd="0" presId="urn:microsoft.com/office/officeart/2011/layout/HexagonRadial"/>
    <dgm:cxn modelId="{ED6D5AA2-67D5-475B-80CB-233C3F6BCF45}" srcId="{1903E4AB-4611-466B-B26C-BA7377D8EEDD}" destId="{7FCB02F0-B597-4BB5-962D-A6066CFE5129}" srcOrd="5" destOrd="0" parTransId="{EFEC920D-EF0E-4681-8B80-17A32056CC65}" sibTransId="{89FB85D5-420C-423C-A8A5-FE48A483B743}"/>
    <dgm:cxn modelId="{FEB3F0CD-3444-4912-9708-B96B099FF80C}" srcId="{1903E4AB-4611-466B-B26C-BA7377D8EEDD}" destId="{E7426556-52A3-4014-B609-EED46C125A61}" srcOrd="4" destOrd="0" parTransId="{8164E732-160C-45B8-9861-EDB2753FEE64}" sibTransId="{50133929-5BF8-4A74-A548-788E7C48CFFD}"/>
    <dgm:cxn modelId="{788322E4-7DFD-476B-97E3-68C2992B38DD}" type="presOf" srcId="{71955F13-FA5F-4209-9239-EAF60552F32A}" destId="{1EC0072E-0729-44C3-8634-0D1FD0286E45}" srcOrd="0" destOrd="0" presId="urn:microsoft.com/office/officeart/2011/layout/HexagonRadial"/>
    <dgm:cxn modelId="{414234E5-3E37-45A1-A242-A965A9F7147B}" type="presOf" srcId="{A4AF250B-D312-4663-9EAC-1E490B9446D6}" destId="{3A679734-D348-427C-B56E-D5D21235DFE3}" srcOrd="0" destOrd="0" presId="urn:microsoft.com/office/officeart/2011/layout/HexagonRadial"/>
    <dgm:cxn modelId="{90D966EC-FBB1-417B-810A-8B945D41F9B0}" srcId="{1903E4AB-4611-466B-B26C-BA7377D8EEDD}" destId="{28067FB1-CFBA-4828-94A2-CE8267D4935B}" srcOrd="3" destOrd="0" parTransId="{58342B7C-EBB0-416C-9480-EDC49DE7E5DB}" sibTransId="{2E8CA8FA-01AB-4EDB-BEBC-56ECF18A8CCD}"/>
    <dgm:cxn modelId="{6E16C4FD-818B-4DAA-885D-06423EDE385D}" type="presOf" srcId="{AD73733F-6BEA-4CFA-9975-9D0DFAB1387C}" destId="{C5428335-072A-492D-AB2A-42EDF08952A3}" srcOrd="0" destOrd="0" presId="urn:microsoft.com/office/officeart/2011/layout/HexagonRadial"/>
    <dgm:cxn modelId="{27D593BB-E59B-4F95-9E89-62402998545E}" type="presParOf" srcId="{3A679734-D348-427C-B56E-D5D21235DFE3}" destId="{2BECC951-E340-4060-8D4D-AC084B24EF6D}" srcOrd="0" destOrd="0" presId="urn:microsoft.com/office/officeart/2011/layout/HexagonRadial"/>
    <dgm:cxn modelId="{67D041EF-4A7F-42DB-B770-CEC5F11F0A6F}" type="presParOf" srcId="{3A679734-D348-427C-B56E-D5D21235DFE3}" destId="{14AB687C-5583-49DD-BDA7-DBB162495898}" srcOrd="1" destOrd="0" presId="urn:microsoft.com/office/officeart/2011/layout/HexagonRadial"/>
    <dgm:cxn modelId="{00A5A0C4-A6E0-453F-81C2-87C4DB956758}" type="presParOf" srcId="{14AB687C-5583-49DD-BDA7-DBB162495898}" destId="{DDFBDF57-0154-4541-8133-1F08D20A073B}" srcOrd="0" destOrd="0" presId="urn:microsoft.com/office/officeart/2011/layout/HexagonRadial"/>
    <dgm:cxn modelId="{A9FB9FAE-416D-456E-AACF-E56E7FE5868F}" type="presParOf" srcId="{3A679734-D348-427C-B56E-D5D21235DFE3}" destId="{C5428335-072A-492D-AB2A-42EDF08952A3}" srcOrd="2" destOrd="0" presId="urn:microsoft.com/office/officeart/2011/layout/HexagonRadial"/>
    <dgm:cxn modelId="{40FE61A4-CADD-4B82-8B47-F64BAD3CBA8E}" type="presParOf" srcId="{3A679734-D348-427C-B56E-D5D21235DFE3}" destId="{004BD700-955C-490C-B9E1-1C009985CE40}" srcOrd="3" destOrd="0" presId="urn:microsoft.com/office/officeart/2011/layout/HexagonRadial"/>
    <dgm:cxn modelId="{292A69E6-C9E9-43DC-A680-BDC78B48B997}" type="presParOf" srcId="{004BD700-955C-490C-B9E1-1C009985CE40}" destId="{8A5EFB59-A325-4C9B-A124-6862E3705B15}" srcOrd="0" destOrd="0" presId="urn:microsoft.com/office/officeart/2011/layout/HexagonRadial"/>
    <dgm:cxn modelId="{70473E38-C88D-450F-A175-764275002F4A}" type="presParOf" srcId="{3A679734-D348-427C-B56E-D5D21235DFE3}" destId="{1EC0072E-0729-44C3-8634-0D1FD0286E45}" srcOrd="4" destOrd="0" presId="urn:microsoft.com/office/officeart/2011/layout/HexagonRadial"/>
    <dgm:cxn modelId="{81CF482A-D847-4AB4-820D-4714D6608DDD}" type="presParOf" srcId="{3A679734-D348-427C-B56E-D5D21235DFE3}" destId="{B5DA78F6-AD43-44C6-8275-88E221433A0F}" srcOrd="5" destOrd="0" presId="urn:microsoft.com/office/officeart/2011/layout/HexagonRadial"/>
    <dgm:cxn modelId="{C1C0F51D-4285-4C30-9935-289E94595C27}" type="presParOf" srcId="{B5DA78F6-AD43-44C6-8275-88E221433A0F}" destId="{5D4388C1-B10C-4283-BA25-60C58EFD433E}" srcOrd="0" destOrd="0" presId="urn:microsoft.com/office/officeart/2011/layout/HexagonRadial"/>
    <dgm:cxn modelId="{8F47475C-5C6D-4074-AE73-C4D6D2346830}" type="presParOf" srcId="{3A679734-D348-427C-B56E-D5D21235DFE3}" destId="{5A6564F2-FD63-41E4-A700-6216894563AC}" srcOrd="6" destOrd="0" presId="urn:microsoft.com/office/officeart/2011/layout/HexagonRadial"/>
    <dgm:cxn modelId="{A5351B56-DD29-40B8-9F14-F09F97E02B33}" type="presParOf" srcId="{3A679734-D348-427C-B56E-D5D21235DFE3}" destId="{4ECC317C-E8FD-4096-9C0B-99E505F82603}" srcOrd="7" destOrd="0" presId="urn:microsoft.com/office/officeart/2011/layout/HexagonRadial"/>
    <dgm:cxn modelId="{A844BE48-9B2B-4CA4-9248-708C95650636}" type="presParOf" srcId="{4ECC317C-E8FD-4096-9C0B-99E505F82603}" destId="{91C41763-6EDA-40C6-BD2C-11CC04BD2973}" srcOrd="0" destOrd="0" presId="urn:microsoft.com/office/officeart/2011/layout/HexagonRadial"/>
    <dgm:cxn modelId="{3AE8ADB8-851F-4531-A708-06A0DD11DD9B}" type="presParOf" srcId="{3A679734-D348-427C-B56E-D5D21235DFE3}" destId="{E54E2CB6-1161-4180-A11D-FE3606D663FB}" srcOrd="8" destOrd="0" presId="urn:microsoft.com/office/officeart/2011/layout/HexagonRadial"/>
    <dgm:cxn modelId="{27DA253D-4A2B-4663-9899-B7668BD94ACC}" type="presParOf" srcId="{3A679734-D348-427C-B56E-D5D21235DFE3}" destId="{4688D4BE-1359-4777-ADDD-72980A81FECC}" srcOrd="9" destOrd="0" presId="urn:microsoft.com/office/officeart/2011/layout/HexagonRadial"/>
    <dgm:cxn modelId="{C079F3B9-9434-4A34-BC2C-34B1BE328ED7}" type="presParOf" srcId="{4688D4BE-1359-4777-ADDD-72980A81FECC}" destId="{2AB4E5EB-0EF4-4A4E-8371-357AB4143091}" srcOrd="0" destOrd="0" presId="urn:microsoft.com/office/officeart/2011/layout/HexagonRadial"/>
    <dgm:cxn modelId="{D0DDF88D-7A63-4C1A-BEAE-CEEF3707C9F1}" type="presParOf" srcId="{3A679734-D348-427C-B56E-D5D21235DFE3}" destId="{62108DC9-E0E0-40C5-A10B-1FF6A5CD0304}" srcOrd="10" destOrd="0" presId="urn:microsoft.com/office/officeart/2011/layout/HexagonRadial"/>
    <dgm:cxn modelId="{F4BCF7CC-7A4D-4554-8EA8-93C17BC386CF}" type="presParOf" srcId="{3A679734-D348-427C-B56E-D5D21235DFE3}" destId="{02BF22A3-DE16-4359-8D1E-68F800FBB476}" srcOrd="11" destOrd="0" presId="urn:microsoft.com/office/officeart/2011/layout/HexagonRadial"/>
    <dgm:cxn modelId="{3D0A18BA-BEF2-4657-9827-EC59D8C73073}" type="presParOf" srcId="{02BF22A3-DE16-4359-8D1E-68F800FBB476}" destId="{57280E6D-DBAD-401F-8BA0-731D73AC1ECF}" srcOrd="0" destOrd="0" presId="urn:microsoft.com/office/officeart/2011/layout/HexagonRadial"/>
    <dgm:cxn modelId="{F1D79DF8-8536-4313-BD6D-303E295CBFB1}" type="presParOf" srcId="{3A679734-D348-427C-B56E-D5D21235DFE3}" destId="{D9759C81-CC6D-4AE3-8D82-9D09213BF774}"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3475EE0-57F8-4AA7-97DB-5D5A878C3F97}"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IE"/>
        </a:p>
      </dgm:t>
    </dgm:pt>
    <dgm:pt modelId="{86E38C40-63DA-4DF2-8AD1-22D1F6E98887}">
      <dgm:prSet phldrT="[Text]" phldr="0" custT="1"/>
      <dgm:spPr/>
      <dgm:t>
        <a:bodyPr/>
        <a:lstStyle/>
        <a:p>
          <a:pPr rtl="0"/>
          <a:r>
            <a:rPr lang="en-US" sz="2400" b="1" i="0" cap="small" baseline="0">
              <a:latin typeface="Calibri"/>
              <a:ea typeface="Calibri"/>
              <a:cs typeface="Arial"/>
            </a:rPr>
            <a:t>Horizon Europe</a:t>
          </a:r>
          <a:endParaRPr lang="en-IE" sz="2400"/>
        </a:p>
      </dgm:t>
    </dgm:pt>
    <dgm:pt modelId="{BF74048F-3625-4887-AC42-BD4F944E201B}" type="parTrans" cxnId="{F05D806B-22F0-4B38-ACA9-D38EDAB537DA}">
      <dgm:prSet/>
      <dgm:spPr/>
      <dgm:t>
        <a:bodyPr/>
        <a:lstStyle/>
        <a:p>
          <a:endParaRPr lang="en-IE"/>
        </a:p>
      </dgm:t>
    </dgm:pt>
    <dgm:pt modelId="{84A28153-9BCA-4BAD-84E5-A0AE46A7EA19}" type="sibTrans" cxnId="{F05D806B-22F0-4B38-ACA9-D38EDAB537DA}">
      <dgm:prSet/>
      <dgm:spPr/>
      <dgm:t>
        <a:bodyPr/>
        <a:lstStyle/>
        <a:p>
          <a:endParaRPr lang="en-IE"/>
        </a:p>
      </dgm:t>
    </dgm:pt>
    <dgm:pt modelId="{3C6F6128-EB06-46C2-8B95-8C47D4A9CEED}">
      <dgm:prSet phldrT="[Text]" phldr="0"/>
      <dgm:spPr/>
      <dgm:t>
        <a:bodyPr/>
        <a:lstStyle/>
        <a:p>
          <a:r>
            <a:rPr lang="en-US" b="1" i="0">
              <a:latin typeface="+mn-lt"/>
              <a:ea typeface="+mn-ea"/>
              <a:cs typeface="+mn-cs"/>
            </a:rPr>
            <a:t>Advancing Large AI Models: </a:t>
          </a:r>
          <a:r>
            <a:rPr lang="en-US" b="0" i="0">
              <a:latin typeface="+mn-lt"/>
              <a:ea typeface="+mn-ea"/>
              <a:cs typeface="+mn-cs"/>
            </a:rPr>
            <a:t>Integration of New Data Modalities &amp; Expansion of Capabilities</a:t>
          </a:r>
          <a:br>
            <a:rPr lang="en-US" b="0" i="0">
              <a:latin typeface="+mn-lt"/>
              <a:ea typeface="+mn-ea"/>
              <a:cs typeface="+mn-cs"/>
            </a:rPr>
          </a:br>
          <a:r>
            <a:rPr lang="en-US" b="0" i="0">
              <a:latin typeface="+mn-lt"/>
              <a:ea typeface="+mn-ea"/>
              <a:cs typeface="+mn-cs"/>
            </a:rPr>
            <a:t> €43 million</a:t>
          </a:r>
          <a:endParaRPr lang="en-US" b="0" i="0">
            <a:latin typeface="Calibri"/>
            <a:ea typeface="Calibri"/>
            <a:cs typeface="Arial"/>
          </a:endParaRPr>
        </a:p>
      </dgm:t>
    </dgm:pt>
    <dgm:pt modelId="{AB010510-3A78-4BC5-897A-27179FAF696C}" type="parTrans" cxnId="{C56846E8-E006-4EB1-A5F2-991E4C3A3989}">
      <dgm:prSet/>
      <dgm:spPr/>
      <dgm:t>
        <a:bodyPr/>
        <a:lstStyle/>
        <a:p>
          <a:endParaRPr lang="en-IE"/>
        </a:p>
      </dgm:t>
    </dgm:pt>
    <dgm:pt modelId="{3EC497A3-1185-41BE-B785-9276D60392C5}" type="sibTrans" cxnId="{C56846E8-E006-4EB1-A5F2-991E4C3A3989}">
      <dgm:prSet/>
      <dgm:spPr/>
      <dgm:t>
        <a:bodyPr/>
        <a:lstStyle/>
        <a:p>
          <a:endParaRPr lang="en-IE"/>
        </a:p>
      </dgm:t>
    </dgm:pt>
    <dgm:pt modelId="{13656CA9-165E-4C3C-AB0E-61293AC457F6}">
      <dgm:prSet/>
      <dgm:spPr/>
      <dgm:t>
        <a:bodyPr/>
        <a:lstStyle/>
        <a:p>
          <a:pPr rtl="0"/>
          <a:r>
            <a:rPr lang="en-US" b="1" i="0">
              <a:latin typeface="+mn-lt"/>
              <a:ea typeface="+mn-ea"/>
              <a:cs typeface="+mn-cs"/>
            </a:rPr>
            <a:t>Explainable and Robust AI </a:t>
          </a:r>
          <a:br>
            <a:rPr lang="en-US" b="1" i="0">
              <a:latin typeface="+mn-lt"/>
              <a:ea typeface="+mn-ea"/>
              <a:cs typeface="+mn-cs"/>
            </a:rPr>
          </a:br>
          <a:r>
            <a:rPr lang="en-US" b="0" i="0">
              <a:latin typeface="+mn-lt"/>
              <a:ea typeface="+mn-ea"/>
              <a:cs typeface="+mn-cs"/>
            </a:rPr>
            <a:t>€12 million </a:t>
          </a:r>
          <a:endParaRPr lang="en-IE" b="0" i="0"/>
        </a:p>
      </dgm:t>
    </dgm:pt>
    <dgm:pt modelId="{6C95C579-CC7A-43FB-9111-C4AB2C30F43C}" type="parTrans" cxnId="{F76FE062-0F2A-4CA0-806B-0A2DF59B2654}">
      <dgm:prSet/>
      <dgm:spPr/>
      <dgm:t>
        <a:bodyPr/>
        <a:lstStyle/>
        <a:p>
          <a:endParaRPr lang="en-IE"/>
        </a:p>
      </dgm:t>
    </dgm:pt>
    <dgm:pt modelId="{08D54A91-85BD-41DF-9244-9305D7D05C3D}" type="sibTrans" cxnId="{F76FE062-0F2A-4CA0-806B-0A2DF59B2654}">
      <dgm:prSet/>
      <dgm:spPr/>
      <dgm:t>
        <a:bodyPr/>
        <a:lstStyle/>
        <a:p>
          <a:endParaRPr lang="en-IE"/>
        </a:p>
      </dgm:t>
    </dgm:pt>
    <dgm:pt modelId="{C242CBD6-3121-47DA-B678-D876C8BEB058}">
      <dgm:prSet phldr="0" custT="1"/>
      <dgm:spPr/>
      <dgm:t>
        <a:bodyPr/>
        <a:lstStyle/>
        <a:p>
          <a:pPr rtl="0"/>
          <a:r>
            <a:rPr lang="en-US" sz="2400" b="1" i="0" cap="small" baseline="0">
              <a:latin typeface="Calibri"/>
              <a:ea typeface="Calibri"/>
              <a:cs typeface="Arial"/>
            </a:rPr>
            <a:t>Digital Europe</a:t>
          </a:r>
        </a:p>
      </dgm:t>
    </dgm:pt>
    <dgm:pt modelId="{88F80E4F-297C-4527-81E6-12F71018A27D}" type="parTrans" cxnId="{C2BA9074-1E24-42AF-AF8D-E1DD6BBB86B5}">
      <dgm:prSet/>
      <dgm:spPr/>
      <dgm:t>
        <a:bodyPr/>
        <a:lstStyle/>
        <a:p>
          <a:endParaRPr lang="en-IE"/>
        </a:p>
      </dgm:t>
    </dgm:pt>
    <dgm:pt modelId="{024AD1D2-D8ED-4274-843F-469A52C71568}" type="sibTrans" cxnId="{C2BA9074-1E24-42AF-AF8D-E1DD6BBB86B5}">
      <dgm:prSet/>
      <dgm:spPr/>
      <dgm:t>
        <a:bodyPr/>
        <a:lstStyle/>
        <a:p>
          <a:endParaRPr lang="en-IE"/>
        </a:p>
      </dgm:t>
    </dgm:pt>
    <dgm:pt modelId="{0BED7FE6-A0D0-41B9-93FF-DFE8B8B9A8D7}">
      <dgm:prSet phldr="0"/>
      <dgm:spPr/>
      <dgm:t>
        <a:bodyPr/>
        <a:lstStyle/>
        <a:p>
          <a:pPr>
            <a:buSzPts val="1800"/>
          </a:pPr>
          <a:r>
            <a:rPr lang="en-US" b="1" i="0">
              <a:latin typeface="+mn-lt"/>
              <a:ea typeface="+mn-ea"/>
              <a:cs typeface="+mn-cs"/>
            </a:rPr>
            <a:t>Alliance for Language Technologies</a:t>
          </a:r>
          <a:r>
            <a:rPr lang="en-US" b="0" i="0">
              <a:latin typeface="+mn-lt"/>
              <a:ea typeface="+mn-ea"/>
              <a:cs typeface="+mn-cs"/>
            </a:rPr>
            <a:t> </a:t>
          </a:r>
          <a:br>
            <a:rPr lang="en-US" b="0" i="0">
              <a:latin typeface="+mn-lt"/>
              <a:ea typeface="+mn-ea"/>
              <a:cs typeface="+mn-cs"/>
            </a:rPr>
          </a:br>
          <a:r>
            <a:rPr lang="en-US" b="0" i="0">
              <a:latin typeface="+mn-lt"/>
              <a:ea typeface="+mn-ea"/>
              <a:cs typeface="+mn-cs"/>
            </a:rPr>
            <a:t>€24 million</a:t>
          </a:r>
          <a:endParaRPr lang="en-US" b="0" i="0">
            <a:latin typeface="Calibri"/>
            <a:ea typeface="Calibri"/>
            <a:cs typeface="Arial"/>
          </a:endParaRPr>
        </a:p>
      </dgm:t>
    </dgm:pt>
    <dgm:pt modelId="{936DB3E7-28E9-4C7A-B46B-6F079C8A1997}" type="parTrans" cxnId="{F5475D0C-C860-4886-96C5-BF742251031D}">
      <dgm:prSet/>
      <dgm:spPr/>
      <dgm:t>
        <a:bodyPr/>
        <a:lstStyle/>
        <a:p>
          <a:endParaRPr lang="en-IE"/>
        </a:p>
      </dgm:t>
    </dgm:pt>
    <dgm:pt modelId="{F9E6A0E0-D319-4370-B5AC-C4841FA816AF}" type="sibTrans" cxnId="{F5475D0C-C860-4886-96C5-BF742251031D}">
      <dgm:prSet/>
      <dgm:spPr/>
      <dgm:t>
        <a:bodyPr/>
        <a:lstStyle/>
        <a:p>
          <a:endParaRPr lang="en-IE"/>
        </a:p>
      </dgm:t>
    </dgm:pt>
    <dgm:pt modelId="{EC7B63E8-DD85-441A-990E-51256A41C3C6}">
      <dgm:prSet/>
      <dgm:spPr/>
      <dgm:t>
        <a:bodyPr/>
        <a:lstStyle/>
        <a:p>
          <a:pPr rtl="0"/>
          <a:r>
            <a:rPr lang="en-US" b="0" i="0">
              <a:latin typeface="+mn-lt"/>
              <a:ea typeface="+mn-ea"/>
              <a:cs typeface="+mn-cs"/>
            </a:rPr>
            <a:t>Making available a </a:t>
          </a:r>
          <a:r>
            <a:rPr lang="en-US" b="1" i="0">
              <a:latin typeface="+mn-lt"/>
              <a:ea typeface="+mn-ea"/>
              <a:cs typeface="+mn-cs"/>
            </a:rPr>
            <a:t>high performing open-source European </a:t>
          </a:r>
          <a:br>
            <a:rPr lang="en-US" b="1" i="0">
              <a:latin typeface="+mn-lt"/>
              <a:ea typeface="+mn-ea"/>
              <a:cs typeface="+mn-cs"/>
            </a:rPr>
          </a:br>
          <a:r>
            <a:rPr lang="en-US" b="1" i="0">
              <a:latin typeface="+mn-lt"/>
              <a:ea typeface="+mn-ea"/>
              <a:cs typeface="+mn-cs"/>
            </a:rPr>
            <a:t>foundation model </a:t>
          </a:r>
          <a:r>
            <a:rPr lang="en-US" b="0" i="0">
              <a:latin typeface="+mn-lt"/>
              <a:ea typeface="+mn-ea"/>
              <a:cs typeface="+mn-cs"/>
            </a:rPr>
            <a:t>for fine-tuning </a:t>
          </a:r>
          <a:br>
            <a:rPr lang="en-US" b="0" i="0">
              <a:latin typeface="+mn-lt"/>
              <a:ea typeface="+mn-ea"/>
              <a:cs typeface="+mn-cs"/>
            </a:rPr>
          </a:br>
          <a:r>
            <a:rPr lang="en-US" b="0" i="0">
              <a:latin typeface="+mn-lt"/>
              <a:ea typeface="+mn-ea"/>
              <a:cs typeface="+mn-cs"/>
            </a:rPr>
            <a:t>€25 million</a:t>
          </a:r>
          <a:endParaRPr lang="en-IE" b="0" i="0"/>
        </a:p>
      </dgm:t>
    </dgm:pt>
    <dgm:pt modelId="{B2EDE8F5-FD52-4F23-B709-6A4668D6F740}" type="parTrans" cxnId="{9C79E6EA-CB4F-4896-994F-DB5F786A91F4}">
      <dgm:prSet/>
      <dgm:spPr/>
      <dgm:t>
        <a:bodyPr/>
        <a:lstStyle/>
        <a:p>
          <a:endParaRPr lang="en-IE"/>
        </a:p>
      </dgm:t>
    </dgm:pt>
    <dgm:pt modelId="{48291A0E-CF43-463F-91FC-FA1D5F9906DA}" type="sibTrans" cxnId="{9C79E6EA-CB4F-4896-994F-DB5F786A91F4}">
      <dgm:prSet/>
      <dgm:spPr/>
      <dgm:t>
        <a:bodyPr/>
        <a:lstStyle/>
        <a:p>
          <a:endParaRPr lang="en-IE"/>
        </a:p>
      </dgm:t>
    </dgm:pt>
    <dgm:pt modelId="{AA3D6BE6-B48A-4D0B-AFD6-2A4501941674}">
      <dgm:prSet phldr="0" custT="1"/>
      <dgm:spPr/>
      <dgm:t>
        <a:bodyPr/>
        <a:lstStyle/>
        <a:p>
          <a:pPr rtl="0"/>
          <a:r>
            <a:rPr lang="en-US" sz="2400" b="1" i="0" cap="small" baseline="0">
              <a:latin typeface="Calibri"/>
              <a:ea typeface="Calibri"/>
              <a:cs typeface="Arial"/>
            </a:rPr>
            <a:t>EIC Accelerator</a:t>
          </a:r>
        </a:p>
      </dgm:t>
    </dgm:pt>
    <dgm:pt modelId="{B7A09CD4-FF8D-45DA-A3A0-8827CF0C70F1}" type="parTrans" cxnId="{5E9AAB95-3110-4936-997B-65D35FBB9AD4}">
      <dgm:prSet/>
      <dgm:spPr/>
      <dgm:t>
        <a:bodyPr/>
        <a:lstStyle/>
        <a:p>
          <a:endParaRPr lang="en-IE"/>
        </a:p>
      </dgm:t>
    </dgm:pt>
    <dgm:pt modelId="{11650FB8-5A2C-4A87-8063-2E9DE13B04C9}" type="sibTrans" cxnId="{5E9AAB95-3110-4936-997B-65D35FBB9AD4}">
      <dgm:prSet/>
      <dgm:spPr/>
      <dgm:t>
        <a:bodyPr/>
        <a:lstStyle/>
        <a:p>
          <a:endParaRPr lang="en-IE"/>
        </a:p>
      </dgm:t>
    </dgm:pt>
    <dgm:pt modelId="{20C09A24-A32F-4656-9518-086ABABC07B9}">
      <dgm:prSet phldr="0"/>
      <dgm:spPr/>
      <dgm:t>
        <a:bodyPr/>
        <a:lstStyle/>
        <a:p>
          <a:pPr>
            <a:buSzPts val="1800"/>
          </a:pPr>
          <a:r>
            <a:rPr lang="en-US" b="1" i="0" dirty="0">
              <a:latin typeface="+mn-lt"/>
              <a:ea typeface="+mn-ea"/>
              <a:cs typeface="+mn-cs"/>
            </a:rPr>
            <a:t>Human Centric Generative AI made in Europe</a:t>
          </a:r>
          <a:br>
            <a:rPr lang="en-US" b="1" i="0" dirty="0">
              <a:latin typeface="+mn-lt"/>
              <a:ea typeface="+mn-ea"/>
              <a:cs typeface="+mn-cs"/>
            </a:rPr>
          </a:br>
          <a:r>
            <a:rPr lang="en-US" b="0" i="0" dirty="0">
              <a:latin typeface="+mn-lt"/>
              <a:ea typeface="+mn-ea"/>
              <a:cs typeface="+mn-cs"/>
            </a:rPr>
            <a:t>€50 million </a:t>
          </a:r>
          <a:endParaRPr lang="en-US" b="0" i="0" dirty="0">
            <a:latin typeface="Calibri"/>
            <a:ea typeface="Calibri"/>
            <a:cs typeface="Arial"/>
          </a:endParaRPr>
        </a:p>
      </dgm:t>
    </dgm:pt>
    <dgm:pt modelId="{8D5BD20B-799E-46F6-9FEA-1A1CFA7C1EF6}" type="parTrans" cxnId="{77028276-C788-4FBB-8F44-45219225F705}">
      <dgm:prSet/>
      <dgm:spPr/>
      <dgm:t>
        <a:bodyPr/>
        <a:lstStyle/>
        <a:p>
          <a:endParaRPr lang="en-IE"/>
        </a:p>
      </dgm:t>
    </dgm:pt>
    <dgm:pt modelId="{2808E045-9E82-417B-882D-5E77A527E037}" type="sibTrans" cxnId="{77028276-C788-4FBB-8F44-45219225F705}">
      <dgm:prSet/>
      <dgm:spPr/>
      <dgm:t>
        <a:bodyPr/>
        <a:lstStyle/>
        <a:p>
          <a:endParaRPr lang="en-IE"/>
        </a:p>
      </dgm:t>
    </dgm:pt>
    <dgm:pt modelId="{7D66D28C-68EA-460E-8CEA-095F85536950}">
      <dgm:prSet/>
      <dgm:spPr/>
      <dgm:t>
        <a:bodyPr/>
        <a:lstStyle/>
        <a:p>
          <a:pPr rtl="0"/>
          <a:r>
            <a:rPr lang="en-US" i="0">
              <a:latin typeface="+mn-lt"/>
              <a:ea typeface="+mn-ea"/>
              <a:cs typeface="+mn-cs"/>
            </a:rPr>
            <a:t>Development of foundation ‘frontier’ models</a:t>
          </a:r>
          <a:endParaRPr lang="en-US" b="1" i="0">
            <a:latin typeface="+mn-lt"/>
            <a:ea typeface="+mn-ea"/>
            <a:cs typeface="+mn-cs"/>
          </a:endParaRPr>
        </a:p>
      </dgm:t>
    </dgm:pt>
    <dgm:pt modelId="{1A205DB1-5B7B-43D7-8BA2-00CC85334A28}" type="parTrans" cxnId="{6982FD3C-6264-40C7-81F9-2B8772F15F3A}">
      <dgm:prSet/>
      <dgm:spPr/>
      <dgm:t>
        <a:bodyPr/>
        <a:lstStyle/>
        <a:p>
          <a:endParaRPr lang="en-IE"/>
        </a:p>
      </dgm:t>
    </dgm:pt>
    <dgm:pt modelId="{7F6EF7B5-C9D1-420A-8CCC-081B1FE26687}" type="sibTrans" cxnId="{6982FD3C-6264-40C7-81F9-2B8772F15F3A}">
      <dgm:prSet/>
      <dgm:spPr/>
      <dgm:t>
        <a:bodyPr/>
        <a:lstStyle/>
        <a:p>
          <a:endParaRPr lang="en-IE"/>
        </a:p>
      </dgm:t>
    </dgm:pt>
    <dgm:pt modelId="{D146BBD4-E640-4BE8-86E4-A9959AF4302A}" type="pres">
      <dgm:prSet presAssocID="{73475EE0-57F8-4AA7-97DB-5D5A878C3F97}" presName="linearFlow" presStyleCnt="0">
        <dgm:presLayoutVars>
          <dgm:dir/>
          <dgm:animLvl val="lvl"/>
          <dgm:resizeHandles val="exact"/>
        </dgm:presLayoutVars>
      </dgm:prSet>
      <dgm:spPr/>
    </dgm:pt>
    <dgm:pt modelId="{5E961D76-D610-417C-8C4C-BA93DEDB2F44}" type="pres">
      <dgm:prSet presAssocID="{86E38C40-63DA-4DF2-8AD1-22D1F6E98887}" presName="composite" presStyleCnt="0"/>
      <dgm:spPr/>
    </dgm:pt>
    <dgm:pt modelId="{74B98AF2-199C-4714-B797-FABE1C72227D}" type="pres">
      <dgm:prSet presAssocID="{86E38C40-63DA-4DF2-8AD1-22D1F6E98887}" presName="parTx" presStyleLbl="node1" presStyleIdx="0" presStyleCnt="3">
        <dgm:presLayoutVars>
          <dgm:chMax val="0"/>
          <dgm:chPref val="0"/>
          <dgm:bulletEnabled val="1"/>
        </dgm:presLayoutVars>
      </dgm:prSet>
      <dgm:spPr/>
    </dgm:pt>
    <dgm:pt modelId="{D5AF9EC7-F5B0-4A5A-A7AE-8538C45A4438}" type="pres">
      <dgm:prSet presAssocID="{86E38C40-63DA-4DF2-8AD1-22D1F6E98887}" presName="parSh" presStyleLbl="node1" presStyleIdx="0" presStyleCnt="3" custLinFactNeighborX="-1169" custLinFactNeighborY="2267"/>
      <dgm:spPr/>
    </dgm:pt>
    <dgm:pt modelId="{D437659C-CE44-4E8F-9067-35DBD4540719}" type="pres">
      <dgm:prSet presAssocID="{86E38C40-63DA-4DF2-8AD1-22D1F6E98887}" presName="desTx" presStyleLbl="fgAcc1" presStyleIdx="0" presStyleCnt="3">
        <dgm:presLayoutVars>
          <dgm:bulletEnabled val="1"/>
        </dgm:presLayoutVars>
      </dgm:prSet>
      <dgm:spPr/>
    </dgm:pt>
    <dgm:pt modelId="{88A14076-E0E3-46C2-987A-F85A75B842F3}" type="pres">
      <dgm:prSet presAssocID="{84A28153-9BCA-4BAD-84E5-A0AE46A7EA19}" presName="sibTrans" presStyleLbl="sibTrans2D1" presStyleIdx="0" presStyleCnt="2"/>
      <dgm:spPr/>
    </dgm:pt>
    <dgm:pt modelId="{88571FED-0763-40E0-BB46-75021910F7ED}" type="pres">
      <dgm:prSet presAssocID="{84A28153-9BCA-4BAD-84E5-A0AE46A7EA19}" presName="connTx" presStyleLbl="sibTrans2D1" presStyleIdx="0" presStyleCnt="2"/>
      <dgm:spPr/>
    </dgm:pt>
    <dgm:pt modelId="{134EF681-9343-44A8-A548-BAED02CEE86D}" type="pres">
      <dgm:prSet presAssocID="{C242CBD6-3121-47DA-B678-D876C8BEB058}" presName="composite" presStyleCnt="0"/>
      <dgm:spPr/>
    </dgm:pt>
    <dgm:pt modelId="{9ECD07AA-A8DC-41F1-B7B9-84C98192A2E9}" type="pres">
      <dgm:prSet presAssocID="{C242CBD6-3121-47DA-B678-D876C8BEB058}" presName="parTx" presStyleLbl="node1" presStyleIdx="0" presStyleCnt="3">
        <dgm:presLayoutVars>
          <dgm:chMax val="0"/>
          <dgm:chPref val="0"/>
          <dgm:bulletEnabled val="1"/>
        </dgm:presLayoutVars>
      </dgm:prSet>
      <dgm:spPr/>
    </dgm:pt>
    <dgm:pt modelId="{AC180FA8-4BF2-4E85-AAF7-DF65422789A0}" type="pres">
      <dgm:prSet presAssocID="{C242CBD6-3121-47DA-B678-D876C8BEB058}" presName="parSh" presStyleLbl="node1" presStyleIdx="1" presStyleCnt="3"/>
      <dgm:spPr/>
    </dgm:pt>
    <dgm:pt modelId="{FB0ADD97-CAD8-443D-A575-D34D68722634}" type="pres">
      <dgm:prSet presAssocID="{C242CBD6-3121-47DA-B678-D876C8BEB058}" presName="desTx" presStyleLbl="fgAcc1" presStyleIdx="1" presStyleCnt="3">
        <dgm:presLayoutVars>
          <dgm:bulletEnabled val="1"/>
        </dgm:presLayoutVars>
      </dgm:prSet>
      <dgm:spPr/>
    </dgm:pt>
    <dgm:pt modelId="{910A663D-3B57-43AB-8906-F78395BCBE84}" type="pres">
      <dgm:prSet presAssocID="{024AD1D2-D8ED-4274-843F-469A52C71568}" presName="sibTrans" presStyleLbl="sibTrans2D1" presStyleIdx="1" presStyleCnt="2"/>
      <dgm:spPr/>
    </dgm:pt>
    <dgm:pt modelId="{9FDF2C9E-8C87-44FD-9B57-CE82CD41FA82}" type="pres">
      <dgm:prSet presAssocID="{024AD1D2-D8ED-4274-843F-469A52C71568}" presName="connTx" presStyleLbl="sibTrans2D1" presStyleIdx="1" presStyleCnt="2"/>
      <dgm:spPr/>
    </dgm:pt>
    <dgm:pt modelId="{52F7B73D-51E0-4DC6-8E0D-8BFD3328D82C}" type="pres">
      <dgm:prSet presAssocID="{AA3D6BE6-B48A-4D0B-AFD6-2A4501941674}" presName="composite" presStyleCnt="0"/>
      <dgm:spPr/>
    </dgm:pt>
    <dgm:pt modelId="{59EDB42C-479D-464A-8013-60392310E951}" type="pres">
      <dgm:prSet presAssocID="{AA3D6BE6-B48A-4D0B-AFD6-2A4501941674}" presName="parTx" presStyleLbl="node1" presStyleIdx="1" presStyleCnt="3">
        <dgm:presLayoutVars>
          <dgm:chMax val="0"/>
          <dgm:chPref val="0"/>
          <dgm:bulletEnabled val="1"/>
        </dgm:presLayoutVars>
      </dgm:prSet>
      <dgm:spPr/>
    </dgm:pt>
    <dgm:pt modelId="{FF268026-3D6C-4513-A3ED-483504B2A458}" type="pres">
      <dgm:prSet presAssocID="{AA3D6BE6-B48A-4D0B-AFD6-2A4501941674}" presName="parSh" presStyleLbl="node1" presStyleIdx="2" presStyleCnt="3"/>
      <dgm:spPr/>
    </dgm:pt>
    <dgm:pt modelId="{EDE68626-F277-4FDE-AC4A-93DDF579E730}" type="pres">
      <dgm:prSet presAssocID="{AA3D6BE6-B48A-4D0B-AFD6-2A4501941674}" presName="desTx" presStyleLbl="fgAcc1" presStyleIdx="2" presStyleCnt="3">
        <dgm:presLayoutVars>
          <dgm:bulletEnabled val="1"/>
        </dgm:presLayoutVars>
      </dgm:prSet>
      <dgm:spPr/>
    </dgm:pt>
  </dgm:ptLst>
  <dgm:cxnLst>
    <dgm:cxn modelId="{17431405-9144-43B0-B887-57E8022EEDDC}" type="presOf" srcId="{C242CBD6-3121-47DA-B678-D876C8BEB058}" destId="{AC180FA8-4BF2-4E85-AAF7-DF65422789A0}" srcOrd="1" destOrd="0" presId="urn:microsoft.com/office/officeart/2005/8/layout/process3"/>
    <dgm:cxn modelId="{F5475D0C-C860-4886-96C5-BF742251031D}" srcId="{C242CBD6-3121-47DA-B678-D876C8BEB058}" destId="{0BED7FE6-A0D0-41B9-93FF-DFE8B8B9A8D7}" srcOrd="0" destOrd="0" parTransId="{936DB3E7-28E9-4C7A-B46B-6F079C8A1997}" sibTransId="{F9E6A0E0-D319-4370-B5AC-C4841FA816AF}"/>
    <dgm:cxn modelId="{86CEA330-1357-4457-984A-7A7102D6F4F6}" type="presOf" srcId="{024AD1D2-D8ED-4274-843F-469A52C71568}" destId="{9FDF2C9E-8C87-44FD-9B57-CE82CD41FA82}" srcOrd="1" destOrd="0" presId="urn:microsoft.com/office/officeart/2005/8/layout/process3"/>
    <dgm:cxn modelId="{6982FD3C-6264-40C7-81F9-2B8772F15F3A}" srcId="{AA3D6BE6-B48A-4D0B-AFD6-2A4501941674}" destId="{7D66D28C-68EA-460E-8CEA-095F85536950}" srcOrd="1" destOrd="0" parTransId="{1A205DB1-5B7B-43D7-8BA2-00CC85334A28}" sibTransId="{7F6EF7B5-C9D1-420A-8CCC-081B1FE26687}"/>
    <dgm:cxn modelId="{512C693F-5C39-4167-9DE3-FD5A77676646}" type="presOf" srcId="{EC7B63E8-DD85-441A-990E-51256A41C3C6}" destId="{FB0ADD97-CAD8-443D-A575-D34D68722634}" srcOrd="0" destOrd="1" presId="urn:microsoft.com/office/officeart/2005/8/layout/process3"/>
    <dgm:cxn modelId="{F76FE062-0F2A-4CA0-806B-0A2DF59B2654}" srcId="{86E38C40-63DA-4DF2-8AD1-22D1F6E98887}" destId="{13656CA9-165E-4C3C-AB0E-61293AC457F6}" srcOrd="1" destOrd="0" parTransId="{6C95C579-CC7A-43FB-9111-C4AB2C30F43C}" sibTransId="{08D54A91-85BD-41DF-9244-9305D7D05C3D}"/>
    <dgm:cxn modelId="{9D503344-C53B-4748-81B9-BD991E1C1BC8}" type="presOf" srcId="{024AD1D2-D8ED-4274-843F-469A52C71568}" destId="{910A663D-3B57-43AB-8906-F78395BCBE84}" srcOrd="0" destOrd="0" presId="urn:microsoft.com/office/officeart/2005/8/layout/process3"/>
    <dgm:cxn modelId="{D46A8D6A-E870-485D-AB11-0B086FD0AC74}" type="presOf" srcId="{84A28153-9BCA-4BAD-84E5-A0AE46A7EA19}" destId="{88571FED-0763-40E0-BB46-75021910F7ED}" srcOrd="1" destOrd="0" presId="urn:microsoft.com/office/officeart/2005/8/layout/process3"/>
    <dgm:cxn modelId="{71A5BA6A-3B66-4179-9384-45F20A522734}" type="presOf" srcId="{3C6F6128-EB06-46C2-8B95-8C47D4A9CEED}" destId="{D437659C-CE44-4E8F-9067-35DBD4540719}" srcOrd="0" destOrd="0" presId="urn:microsoft.com/office/officeart/2005/8/layout/process3"/>
    <dgm:cxn modelId="{3CF5504B-55EC-489D-8284-8A0A06866AA1}" type="presOf" srcId="{AA3D6BE6-B48A-4D0B-AFD6-2A4501941674}" destId="{59EDB42C-479D-464A-8013-60392310E951}" srcOrd="0" destOrd="0" presId="urn:microsoft.com/office/officeart/2005/8/layout/process3"/>
    <dgm:cxn modelId="{F05D806B-22F0-4B38-ACA9-D38EDAB537DA}" srcId="{73475EE0-57F8-4AA7-97DB-5D5A878C3F97}" destId="{86E38C40-63DA-4DF2-8AD1-22D1F6E98887}" srcOrd="0" destOrd="0" parTransId="{BF74048F-3625-4887-AC42-BD4F944E201B}" sibTransId="{84A28153-9BCA-4BAD-84E5-A0AE46A7EA19}"/>
    <dgm:cxn modelId="{69D22073-9B26-48F2-A6BB-12899F38DD3B}" type="presOf" srcId="{AA3D6BE6-B48A-4D0B-AFD6-2A4501941674}" destId="{FF268026-3D6C-4513-A3ED-483504B2A458}" srcOrd="1" destOrd="0" presId="urn:microsoft.com/office/officeart/2005/8/layout/process3"/>
    <dgm:cxn modelId="{C2BA9074-1E24-42AF-AF8D-E1DD6BBB86B5}" srcId="{73475EE0-57F8-4AA7-97DB-5D5A878C3F97}" destId="{C242CBD6-3121-47DA-B678-D876C8BEB058}" srcOrd="1" destOrd="0" parTransId="{88F80E4F-297C-4527-81E6-12F71018A27D}" sibTransId="{024AD1D2-D8ED-4274-843F-469A52C71568}"/>
    <dgm:cxn modelId="{77028276-C788-4FBB-8F44-45219225F705}" srcId="{AA3D6BE6-B48A-4D0B-AFD6-2A4501941674}" destId="{20C09A24-A32F-4656-9518-086ABABC07B9}" srcOrd="0" destOrd="0" parTransId="{8D5BD20B-799E-46F6-9FEA-1A1CFA7C1EF6}" sibTransId="{2808E045-9E82-417B-882D-5E77A527E037}"/>
    <dgm:cxn modelId="{DE7ECC58-12F7-4399-AD32-5596C619022D}" type="presOf" srcId="{C242CBD6-3121-47DA-B678-D876C8BEB058}" destId="{9ECD07AA-A8DC-41F1-B7B9-84C98192A2E9}" srcOrd="0" destOrd="0" presId="urn:microsoft.com/office/officeart/2005/8/layout/process3"/>
    <dgm:cxn modelId="{325E2F80-B4EC-42AB-AD14-0BE164BF6E71}" type="presOf" srcId="{7D66D28C-68EA-460E-8CEA-095F85536950}" destId="{EDE68626-F277-4FDE-AC4A-93DDF579E730}" srcOrd="0" destOrd="1" presId="urn:microsoft.com/office/officeart/2005/8/layout/process3"/>
    <dgm:cxn modelId="{0BC4F18A-3526-4274-9FA2-FAB7EB9CCFD5}" type="presOf" srcId="{0BED7FE6-A0D0-41B9-93FF-DFE8B8B9A8D7}" destId="{FB0ADD97-CAD8-443D-A575-D34D68722634}" srcOrd="0" destOrd="0" presId="urn:microsoft.com/office/officeart/2005/8/layout/process3"/>
    <dgm:cxn modelId="{5E9AAB95-3110-4936-997B-65D35FBB9AD4}" srcId="{73475EE0-57F8-4AA7-97DB-5D5A878C3F97}" destId="{AA3D6BE6-B48A-4D0B-AFD6-2A4501941674}" srcOrd="2" destOrd="0" parTransId="{B7A09CD4-FF8D-45DA-A3A0-8827CF0C70F1}" sibTransId="{11650FB8-5A2C-4A87-8063-2E9DE13B04C9}"/>
    <dgm:cxn modelId="{4AA9FCB8-D9B8-4176-ACF0-863F0355D0B7}" type="presOf" srcId="{73475EE0-57F8-4AA7-97DB-5D5A878C3F97}" destId="{D146BBD4-E640-4BE8-86E4-A9959AF4302A}" srcOrd="0" destOrd="0" presId="urn:microsoft.com/office/officeart/2005/8/layout/process3"/>
    <dgm:cxn modelId="{DF455BBD-326A-4C39-BDA9-042047282D62}" type="presOf" srcId="{20C09A24-A32F-4656-9518-086ABABC07B9}" destId="{EDE68626-F277-4FDE-AC4A-93DDF579E730}" srcOrd="0" destOrd="0" presId="urn:microsoft.com/office/officeart/2005/8/layout/process3"/>
    <dgm:cxn modelId="{281257C2-CBDA-40A9-BDBF-41499B902274}" type="presOf" srcId="{84A28153-9BCA-4BAD-84E5-A0AE46A7EA19}" destId="{88A14076-E0E3-46C2-987A-F85A75B842F3}" srcOrd="0" destOrd="0" presId="urn:microsoft.com/office/officeart/2005/8/layout/process3"/>
    <dgm:cxn modelId="{DC9636C3-7533-4097-A000-886EA80A0D95}" type="presOf" srcId="{13656CA9-165E-4C3C-AB0E-61293AC457F6}" destId="{D437659C-CE44-4E8F-9067-35DBD4540719}" srcOrd="0" destOrd="1" presId="urn:microsoft.com/office/officeart/2005/8/layout/process3"/>
    <dgm:cxn modelId="{593301C4-1324-457C-9D50-E8B8191D38B8}" type="presOf" srcId="{86E38C40-63DA-4DF2-8AD1-22D1F6E98887}" destId="{D5AF9EC7-F5B0-4A5A-A7AE-8538C45A4438}" srcOrd="1" destOrd="0" presId="urn:microsoft.com/office/officeart/2005/8/layout/process3"/>
    <dgm:cxn modelId="{2020E1D7-6EA1-4DF2-8504-9B33347D6D1A}" type="presOf" srcId="{86E38C40-63DA-4DF2-8AD1-22D1F6E98887}" destId="{74B98AF2-199C-4714-B797-FABE1C72227D}" srcOrd="0" destOrd="0" presId="urn:microsoft.com/office/officeart/2005/8/layout/process3"/>
    <dgm:cxn modelId="{C56846E8-E006-4EB1-A5F2-991E4C3A3989}" srcId="{86E38C40-63DA-4DF2-8AD1-22D1F6E98887}" destId="{3C6F6128-EB06-46C2-8B95-8C47D4A9CEED}" srcOrd="0" destOrd="0" parTransId="{AB010510-3A78-4BC5-897A-27179FAF696C}" sibTransId="{3EC497A3-1185-41BE-B785-9276D60392C5}"/>
    <dgm:cxn modelId="{9C79E6EA-CB4F-4896-994F-DB5F786A91F4}" srcId="{C242CBD6-3121-47DA-B678-D876C8BEB058}" destId="{EC7B63E8-DD85-441A-990E-51256A41C3C6}" srcOrd="1" destOrd="0" parTransId="{B2EDE8F5-FD52-4F23-B709-6A4668D6F740}" sibTransId="{48291A0E-CF43-463F-91FC-FA1D5F9906DA}"/>
    <dgm:cxn modelId="{DE383788-3359-422D-85EE-A27674C632E6}" type="presParOf" srcId="{D146BBD4-E640-4BE8-86E4-A9959AF4302A}" destId="{5E961D76-D610-417C-8C4C-BA93DEDB2F44}" srcOrd="0" destOrd="0" presId="urn:microsoft.com/office/officeart/2005/8/layout/process3"/>
    <dgm:cxn modelId="{A5A881E4-E83C-4EE6-810A-47E8A0E04B0C}" type="presParOf" srcId="{5E961D76-D610-417C-8C4C-BA93DEDB2F44}" destId="{74B98AF2-199C-4714-B797-FABE1C72227D}" srcOrd="0" destOrd="0" presId="urn:microsoft.com/office/officeart/2005/8/layout/process3"/>
    <dgm:cxn modelId="{4C2560AE-58B9-4D01-8BF5-E1CD27420CFE}" type="presParOf" srcId="{5E961D76-D610-417C-8C4C-BA93DEDB2F44}" destId="{D5AF9EC7-F5B0-4A5A-A7AE-8538C45A4438}" srcOrd="1" destOrd="0" presId="urn:microsoft.com/office/officeart/2005/8/layout/process3"/>
    <dgm:cxn modelId="{7B4F307D-AE7F-406A-B357-185CBB9A8A56}" type="presParOf" srcId="{5E961D76-D610-417C-8C4C-BA93DEDB2F44}" destId="{D437659C-CE44-4E8F-9067-35DBD4540719}" srcOrd="2" destOrd="0" presId="urn:microsoft.com/office/officeart/2005/8/layout/process3"/>
    <dgm:cxn modelId="{5C05B4FC-A682-4B24-9FB3-9766CCC0DF22}" type="presParOf" srcId="{D146BBD4-E640-4BE8-86E4-A9959AF4302A}" destId="{88A14076-E0E3-46C2-987A-F85A75B842F3}" srcOrd="1" destOrd="0" presId="urn:microsoft.com/office/officeart/2005/8/layout/process3"/>
    <dgm:cxn modelId="{78951280-F75F-4E5C-8623-E7068116375B}" type="presParOf" srcId="{88A14076-E0E3-46C2-987A-F85A75B842F3}" destId="{88571FED-0763-40E0-BB46-75021910F7ED}" srcOrd="0" destOrd="0" presId="urn:microsoft.com/office/officeart/2005/8/layout/process3"/>
    <dgm:cxn modelId="{E49FF607-4E54-44B3-AA8F-854DD0E53A4E}" type="presParOf" srcId="{D146BBD4-E640-4BE8-86E4-A9959AF4302A}" destId="{134EF681-9343-44A8-A548-BAED02CEE86D}" srcOrd="2" destOrd="0" presId="urn:microsoft.com/office/officeart/2005/8/layout/process3"/>
    <dgm:cxn modelId="{38161039-A462-4F1E-99B0-AC3585F73CE5}" type="presParOf" srcId="{134EF681-9343-44A8-A548-BAED02CEE86D}" destId="{9ECD07AA-A8DC-41F1-B7B9-84C98192A2E9}" srcOrd="0" destOrd="0" presId="urn:microsoft.com/office/officeart/2005/8/layout/process3"/>
    <dgm:cxn modelId="{12B3A566-3859-41A1-8B8F-C05A7A3B5EA3}" type="presParOf" srcId="{134EF681-9343-44A8-A548-BAED02CEE86D}" destId="{AC180FA8-4BF2-4E85-AAF7-DF65422789A0}" srcOrd="1" destOrd="0" presId="urn:microsoft.com/office/officeart/2005/8/layout/process3"/>
    <dgm:cxn modelId="{157A92B9-6074-41C9-B7E0-2672709D5A44}" type="presParOf" srcId="{134EF681-9343-44A8-A548-BAED02CEE86D}" destId="{FB0ADD97-CAD8-443D-A575-D34D68722634}" srcOrd="2" destOrd="0" presId="urn:microsoft.com/office/officeart/2005/8/layout/process3"/>
    <dgm:cxn modelId="{1D48C6CD-9A11-4263-AFBA-D6665EB788C1}" type="presParOf" srcId="{D146BBD4-E640-4BE8-86E4-A9959AF4302A}" destId="{910A663D-3B57-43AB-8906-F78395BCBE84}" srcOrd="3" destOrd="0" presId="urn:microsoft.com/office/officeart/2005/8/layout/process3"/>
    <dgm:cxn modelId="{96E151EF-193D-4890-A527-18431EA33F3A}" type="presParOf" srcId="{910A663D-3B57-43AB-8906-F78395BCBE84}" destId="{9FDF2C9E-8C87-44FD-9B57-CE82CD41FA82}" srcOrd="0" destOrd="0" presId="urn:microsoft.com/office/officeart/2005/8/layout/process3"/>
    <dgm:cxn modelId="{5FD8AB4E-F65A-498B-9961-9B56277356DB}" type="presParOf" srcId="{D146BBD4-E640-4BE8-86E4-A9959AF4302A}" destId="{52F7B73D-51E0-4DC6-8E0D-8BFD3328D82C}" srcOrd="4" destOrd="0" presId="urn:microsoft.com/office/officeart/2005/8/layout/process3"/>
    <dgm:cxn modelId="{3B234A8C-F647-4BD8-9035-808C70A0DB3E}" type="presParOf" srcId="{52F7B73D-51E0-4DC6-8E0D-8BFD3328D82C}" destId="{59EDB42C-479D-464A-8013-60392310E951}" srcOrd="0" destOrd="0" presId="urn:microsoft.com/office/officeart/2005/8/layout/process3"/>
    <dgm:cxn modelId="{02F2E898-B513-42B4-A172-90197DC1B8E9}" type="presParOf" srcId="{52F7B73D-51E0-4DC6-8E0D-8BFD3328D82C}" destId="{FF268026-3D6C-4513-A3ED-483504B2A458}" srcOrd="1" destOrd="0" presId="urn:microsoft.com/office/officeart/2005/8/layout/process3"/>
    <dgm:cxn modelId="{EEC46476-1D16-48EB-A4A4-D457806FE379}" type="presParOf" srcId="{52F7B73D-51E0-4DC6-8E0D-8BFD3328D82C}" destId="{EDE68626-F277-4FDE-AC4A-93DDF579E730}"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59DB3E-B576-461A-95BE-F498AD3711D5}">
      <dsp:nvSpPr>
        <dsp:cNvPr id="0" name=""/>
        <dsp:cNvSpPr/>
      </dsp:nvSpPr>
      <dsp:spPr>
        <a:xfrm>
          <a:off x="4985495" y="3904419"/>
          <a:ext cx="7208618" cy="5615259"/>
        </a:xfrm>
        <a:prstGeom prst="ellipse">
          <a:avLst/>
        </a:prstGeom>
        <a:solidFill>
          <a:srgbClr val="023B7A">
            <a:alpha val="85098"/>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br>
            <a:rPr lang="en-IE" sz="2400" b="1" kern="1200" dirty="0">
              <a:solidFill>
                <a:srgbClr val="000000"/>
              </a:solidFill>
            </a:rPr>
          </a:br>
          <a:r>
            <a:rPr lang="en-IE" sz="2400" b="1" kern="1200" dirty="0">
              <a:solidFill>
                <a:schemeClr val="bg1"/>
              </a:solidFill>
            </a:rPr>
            <a:t>AI Start-up and </a:t>
          </a:r>
          <a:br>
            <a:rPr lang="en-IE" sz="2400" b="1" kern="1200" dirty="0">
              <a:solidFill>
                <a:schemeClr val="bg1"/>
              </a:solidFill>
            </a:rPr>
          </a:br>
          <a:r>
            <a:rPr lang="en-IE" sz="2400" b="1" kern="1200" dirty="0">
              <a:solidFill>
                <a:schemeClr val="bg1"/>
              </a:solidFill>
            </a:rPr>
            <a:t>Innovation Communication</a:t>
          </a:r>
          <a:endParaRPr lang="en-IE" sz="2400" kern="1200" dirty="0">
            <a:solidFill>
              <a:schemeClr val="bg1"/>
            </a:solidFill>
          </a:endParaRPr>
        </a:p>
      </dsp:txBody>
      <dsp:txXfrm>
        <a:off x="6041173" y="4726755"/>
        <a:ext cx="5097262" cy="3970587"/>
      </dsp:txXfrm>
    </dsp:sp>
    <dsp:sp modelId="{AA9EC23E-AFD4-4B40-851E-AC3BB0075714}">
      <dsp:nvSpPr>
        <dsp:cNvPr id="0" name=""/>
        <dsp:cNvSpPr/>
      </dsp:nvSpPr>
      <dsp:spPr>
        <a:xfrm>
          <a:off x="1794331" y="3040568"/>
          <a:ext cx="4377078" cy="3812345"/>
        </a:xfrm>
        <a:prstGeom prst="ellipse">
          <a:avLst/>
        </a:prstGeom>
        <a:gradFill rotWithShape="0">
          <a:gsLst>
            <a:gs pos="0">
              <a:schemeClr val="accent2">
                <a:alpha val="50000"/>
                <a:hueOff val="-362447"/>
                <a:satOff val="792"/>
                <a:lumOff val="-2941"/>
                <a:alphaOff val="0"/>
                <a:tint val="100000"/>
                <a:shade val="100000"/>
                <a:satMod val="130000"/>
              </a:schemeClr>
            </a:gs>
            <a:gs pos="100000">
              <a:schemeClr val="accent2">
                <a:alpha val="50000"/>
                <a:hueOff val="-362447"/>
                <a:satOff val="792"/>
                <a:lumOff val="-2941"/>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E" sz="1800" b="1" kern="1200" dirty="0" err="1"/>
            <a:t>EuroHPC</a:t>
          </a:r>
          <a:r>
            <a:rPr lang="en-IE" sz="1800" b="1" kern="1200" dirty="0"/>
            <a:t> Amendment: </a:t>
          </a:r>
          <a:br>
            <a:rPr lang="en-IE" sz="1800" b="1" kern="1200" dirty="0"/>
          </a:br>
          <a:r>
            <a:rPr lang="en-IE" sz="1800" b="1" kern="1200" dirty="0"/>
            <a:t>AI Factories</a:t>
          </a:r>
        </a:p>
      </dsp:txBody>
      <dsp:txXfrm>
        <a:off x="2435339" y="3598873"/>
        <a:ext cx="3095062" cy="2695735"/>
      </dsp:txXfrm>
    </dsp:sp>
    <dsp:sp modelId="{0C0E86A2-6E03-40CA-BAD8-53124FD2B20C}">
      <dsp:nvSpPr>
        <dsp:cNvPr id="0" name=""/>
        <dsp:cNvSpPr/>
      </dsp:nvSpPr>
      <dsp:spPr>
        <a:xfrm>
          <a:off x="3267318" y="7840723"/>
          <a:ext cx="3823524" cy="3878268"/>
        </a:xfrm>
        <a:prstGeom prst="ellipse">
          <a:avLst/>
        </a:prstGeom>
        <a:gradFill rotWithShape="0">
          <a:gsLst>
            <a:gs pos="0">
              <a:schemeClr val="accent2">
                <a:alpha val="50000"/>
                <a:hueOff val="-724894"/>
                <a:satOff val="1585"/>
                <a:lumOff val="-5882"/>
                <a:alphaOff val="0"/>
                <a:tint val="100000"/>
                <a:shade val="100000"/>
                <a:satMod val="130000"/>
              </a:schemeClr>
            </a:gs>
            <a:gs pos="100000">
              <a:schemeClr val="accent2">
                <a:alpha val="50000"/>
                <a:hueOff val="-724894"/>
                <a:satOff val="1585"/>
                <a:lumOff val="-5882"/>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IE" sz="2000" b="1" kern="1200" dirty="0"/>
            <a:t>AI Office</a:t>
          </a:r>
        </a:p>
      </dsp:txBody>
      <dsp:txXfrm>
        <a:off x="3827260" y="8408682"/>
        <a:ext cx="2703640" cy="2742350"/>
      </dsp:txXfrm>
    </dsp:sp>
    <dsp:sp modelId="{1A63E394-8468-444E-8433-C61D59285028}">
      <dsp:nvSpPr>
        <dsp:cNvPr id="0" name=""/>
        <dsp:cNvSpPr/>
      </dsp:nvSpPr>
      <dsp:spPr>
        <a:xfrm>
          <a:off x="8541194" y="8542899"/>
          <a:ext cx="3693362" cy="3541214"/>
        </a:xfrm>
        <a:prstGeom prst="ellipse">
          <a:avLst/>
        </a:prstGeom>
        <a:gradFill rotWithShape="0">
          <a:gsLst>
            <a:gs pos="0">
              <a:schemeClr val="accent2">
                <a:alpha val="50000"/>
                <a:hueOff val="-1087342"/>
                <a:satOff val="2377"/>
                <a:lumOff val="-8824"/>
                <a:alphaOff val="0"/>
                <a:tint val="100000"/>
                <a:shade val="100000"/>
                <a:satMod val="130000"/>
              </a:schemeClr>
            </a:gs>
            <a:gs pos="100000">
              <a:schemeClr val="accent2">
                <a:alpha val="50000"/>
                <a:hueOff val="-1087342"/>
                <a:satOff val="2377"/>
                <a:lumOff val="-8824"/>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IE" sz="2000" b="1" kern="1200" dirty="0"/>
            <a:t>ALT-EDIC</a:t>
          </a:r>
        </a:p>
      </dsp:txBody>
      <dsp:txXfrm>
        <a:off x="9082074" y="9061498"/>
        <a:ext cx="2611602" cy="2504016"/>
      </dsp:txXfrm>
    </dsp:sp>
    <dsp:sp modelId="{43210FF6-014F-4494-88B8-72FDDCA0DD71}">
      <dsp:nvSpPr>
        <dsp:cNvPr id="0" name=""/>
        <dsp:cNvSpPr/>
      </dsp:nvSpPr>
      <dsp:spPr>
        <a:xfrm>
          <a:off x="10204132" y="696747"/>
          <a:ext cx="3306231" cy="3254519"/>
        </a:xfrm>
        <a:prstGeom prst="ellipse">
          <a:avLst/>
        </a:prstGeom>
        <a:gradFill rotWithShape="0">
          <a:gsLst>
            <a:gs pos="0">
              <a:schemeClr val="accent2">
                <a:alpha val="50000"/>
                <a:hueOff val="-1449789"/>
                <a:satOff val="3170"/>
                <a:lumOff val="-11765"/>
                <a:alphaOff val="0"/>
                <a:tint val="100000"/>
                <a:shade val="100000"/>
                <a:satMod val="130000"/>
              </a:schemeClr>
            </a:gs>
            <a:gs pos="100000">
              <a:schemeClr val="accent2">
                <a:alpha val="50000"/>
                <a:hueOff val="-1449789"/>
                <a:satOff val="3170"/>
                <a:lumOff val="-11765"/>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IE" sz="1600" b="1" kern="1200" dirty="0" err="1"/>
            <a:t>CitiVERSE</a:t>
          </a:r>
          <a:r>
            <a:rPr lang="en-IE" sz="1600" b="1" kern="1200" dirty="0"/>
            <a:t> EDIC</a:t>
          </a:r>
        </a:p>
      </dsp:txBody>
      <dsp:txXfrm>
        <a:off x="10688318" y="1173360"/>
        <a:ext cx="2337859" cy="2301293"/>
      </dsp:txXfrm>
    </dsp:sp>
    <dsp:sp modelId="{BF39177F-946F-4248-BEF7-ED3EF8851567}">
      <dsp:nvSpPr>
        <dsp:cNvPr id="0" name=""/>
        <dsp:cNvSpPr/>
      </dsp:nvSpPr>
      <dsp:spPr>
        <a:xfrm>
          <a:off x="7101053" y="1418549"/>
          <a:ext cx="3685555" cy="3328459"/>
        </a:xfrm>
        <a:prstGeom prst="ellipse">
          <a:avLst/>
        </a:prstGeom>
        <a:gradFill rotWithShape="0">
          <a:gsLst>
            <a:gs pos="0">
              <a:schemeClr val="accent2">
                <a:alpha val="50000"/>
                <a:hueOff val="-1812236"/>
                <a:satOff val="3962"/>
                <a:lumOff val="-14706"/>
                <a:alphaOff val="0"/>
                <a:tint val="100000"/>
                <a:shade val="100000"/>
                <a:satMod val="130000"/>
              </a:schemeClr>
            </a:gs>
            <a:gs pos="100000">
              <a:schemeClr val="accent2">
                <a:alpha val="50000"/>
                <a:hueOff val="-1812236"/>
                <a:satOff val="3962"/>
                <a:lumOff val="-14706"/>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E" sz="1800" b="1" kern="1200" dirty="0"/>
            <a:t>GenAI4EU</a:t>
          </a:r>
        </a:p>
      </dsp:txBody>
      <dsp:txXfrm>
        <a:off x="7640790" y="1905991"/>
        <a:ext cx="2606081" cy="23535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B7B559-E780-4B37-A89A-A6ABB140D0D6}">
      <dsp:nvSpPr>
        <dsp:cNvPr id="0" name=""/>
        <dsp:cNvSpPr/>
      </dsp:nvSpPr>
      <dsp:spPr>
        <a:xfrm>
          <a:off x="-9647399" y="-1472607"/>
          <a:ext cx="11475490" cy="11475490"/>
        </a:xfrm>
        <a:prstGeom prst="blockArc">
          <a:avLst>
            <a:gd name="adj1" fmla="val 18900000"/>
            <a:gd name="adj2" fmla="val 2700000"/>
            <a:gd name="adj3" fmla="val 188"/>
          </a:avLst>
        </a:prstGeom>
        <a:noFill/>
        <a:ln w="12700" cap="flat" cmpd="sng" algn="ctr">
          <a:solidFill>
            <a:schemeClr val="accent2">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F26DAA-EC64-4874-B633-44A5595C6DF1}">
      <dsp:nvSpPr>
        <dsp:cNvPr id="0" name=""/>
        <dsp:cNvSpPr/>
      </dsp:nvSpPr>
      <dsp:spPr>
        <a:xfrm>
          <a:off x="797249" y="532971"/>
          <a:ext cx="18343218" cy="1066625"/>
        </a:xfrm>
        <a:prstGeom prst="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6634" tIns="40640" rIns="40640" bIns="40640" numCol="1" spcCol="1270" anchor="ctr" anchorCtr="0">
          <a:noAutofit/>
        </a:bodyPr>
        <a:lstStyle/>
        <a:p>
          <a:pPr marL="0" lvl="0" indent="0" algn="l" defTabSz="711200">
            <a:lnSpc>
              <a:spcPct val="90000"/>
            </a:lnSpc>
            <a:spcBef>
              <a:spcPct val="0"/>
            </a:spcBef>
            <a:spcAft>
              <a:spcPct val="35000"/>
            </a:spcAft>
            <a:buNone/>
          </a:pPr>
          <a:r>
            <a:rPr lang="en-IE" sz="1600" b="1" kern="1200" dirty="0"/>
            <a:t>  Upgrade </a:t>
          </a:r>
          <a:r>
            <a:rPr lang="en-IE" sz="1600" b="1" kern="1200" dirty="0">
              <a:solidFill>
                <a:schemeClr val="tx1">
                  <a:lumMod val="50000"/>
                </a:schemeClr>
              </a:solidFill>
            </a:rPr>
            <a:t>EU supercomputers </a:t>
          </a:r>
          <a:r>
            <a:rPr lang="en-IE" sz="1600" b="1" kern="1200" dirty="0"/>
            <a:t>to AI capabilities and facilitate access</a:t>
          </a:r>
        </a:p>
      </dsp:txBody>
      <dsp:txXfrm>
        <a:off x="797249" y="532971"/>
        <a:ext cx="18343218" cy="1066625"/>
      </dsp:txXfrm>
    </dsp:sp>
    <dsp:sp modelId="{E44448ED-B1BF-4F5F-A8BF-4E9941F9BFC8}">
      <dsp:nvSpPr>
        <dsp:cNvPr id="0" name=""/>
        <dsp:cNvSpPr/>
      </dsp:nvSpPr>
      <dsp:spPr>
        <a:xfrm>
          <a:off x="130608" y="399643"/>
          <a:ext cx="1333282" cy="1333282"/>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8E776A-A2C3-44A7-BB42-A48D5245FBE7}">
      <dsp:nvSpPr>
        <dsp:cNvPr id="0" name=""/>
        <dsp:cNvSpPr/>
      </dsp:nvSpPr>
      <dsp:spPr>
        <a:xfrm>
          <a:off x="1561561" y="2132398"/>
          <a:ext cx="17578905" cy="1066625"/>
        </a:xfrm>
        <a:prstGeom prst="rect">
          <a:avLst/>
        </a:prstGeom>
        <a:solidFill>
          <a:schemeClr val="accent2">
            <a:shade val="80000"/>
            <a:hueOff val="43817"/>
            <a:satOff val="1636"/>
            <a:lumOff val="60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6634" tIns="40640" rIns="40640" bIns="40640" numCol="1" spcCol="1270" anchor="ctr" anchorCtr="0">
          <a:noAutofit/>
        </a:bodyPr>
        <a:lstStyle/>
        <a:p>
          <a:pPr marL="0" lvl="0" indent="0" algn="l" defTabSz="711200">
            <a:lnSpc>
              <a:spcPct val="90000"/>
            </a:lnSpc>
            <a:spcBef>
              <a:spcPct val="0"/>
            </a:spcBef>
            <a:spcAft>
              <a:spcPct val="35000"/>
            </a:spcAft>
            <a:buNone/>
          </a:pPr>
          <a:r>
            <a:rPr lang="en-IE" sz="1600" b="1" kern="1200" dirty="0"/>
            <a:t>  Increase availability of and facilitate access to </a:t>
          </a:r>
          <a:r>
            <a:rPr lang="en-IE" sz="1600" b="1" kern="1200" dirty="0">
              <a:solidFill>
                <a:schemeClr val="tx1">
                  <a:lumMod val="50000"/>
                </a:schemeClr>
              </a:solidFill>
            </a:rPr>
            <a:t>high-quality data</a:t>
          </a:r>
        </a:p>
      </dsp:txBody>
      <dsp:txXfrm>
        <a:off x="1561561" y="2132398"/>
        <a:ext cx="17578905" cy="1066625"/>
      </dsp:txXfrm>
    </dsp:sp>
    <dsp:sp modelId="{A67E56E1-5305-4357-AEE4-59277A4D4D4C}">
      <dsp:nvSpPr>
        <dsp:cNvPr id="0" name=""/>
        <dsp:cNvSpPr/>
      </dsp:nvSpPr>
      <dsp:spPr>
        <a:xfrm>
          <a:off x="894920" y="1999070"/>
          <a:ext cx="1333282" cy="1333282"/>
        </a:xfrm>
        <a:prstGeom prst="ellipse">
          <a:avLst/>
        </a:prstGeom>
        <a:solidFill>
          <a:schemeClr val="lt1">
            <a:hueOff val="0"/>
            <a:satOff val="0"/>
            <a:lumOff val="0"/>
            <a:alphaOff val="0"/>
          </a:schemeClr>
        </a:solidFill>
        <a:ln w="12700" cap="flat" cmpd="sng" algn="ctr">
          <a:solidFill>
            <a:schemeClr val="accent2">
              <a:shade val="80000"/>
              <a:hueOff val="43817"/>
              <a:satOff val="1636"/>
              <a:lumOff val="6075"/>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92BA44-7B43-405C-89BC-C6B8E5CE8B84}">
      <dsp:nvSpPr>
        <dsp:cNvPr id="0" name=""/>
        <dsp:cNvSpPr/>
      </dsp:nvSpPr>
      <dsp:spPr>
        <a:xfrm>
          <a:off x="1796144" y="3731825"/>
          <a:ext cx="17344322" cy="1066625"/>
        </a:xfrm>
        <a:prstGeom prst="rect">
          <a:avLst/>
        </a:prstGeom>
        <a:solidFill>
          <a:schemeClr val="accent2">
            <a:shade val="80000"/>
            <a:hueOff val="87635"/>
            <a:satOff val="3273"/>
            <a:lumOff val="121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6634" tIns="40640" rIns="40640" bIns="40640" numCol="1" spcCol="1270" anchor="ctr" anchorCtr="0">
          <a:noAutofit/>
        </a:bodyPr>
        <a:lstStyle/>
        <a:p>
          <a:pPr marL="0" lvl="0" indent="0" algn="l" defTabSz="711200">
            <a:lnSpc>
              <a:spcPct val="90000"/>
            </a:lnSpc>
            <a:spcBef>
              <a:spcPct val="0"/>
            </a:spcBef>
            <a:spcAft>
              <a:spcPct val="35000"/>
            </a:spcAft>
            <a:buNone/>
          </a:pPr>
          <a:r>
            <a:rPr lang="en-IE" sz="1600" b="1" kern="1200" dirty="0"/>
            <a:t>  Support </a:t>
          </a:r>
          <a:r>
            <a:rPr lang="en-IE" sz="1600" b="1" kern="1200" dirty="0">
              <a:solidFill>
                <a:schemeClr val="tx1">
                  <a:lumMod val="50000"/>
                </a:schemeClr>
              </a:solidFill>
            </a:rPr>
            <a:t>algorithmic developments </a:t>
          </a:r>
          <a:r>
            <a:rPr lang="en-IE" sz="1600" b="1" kern="1200" dirty="0"/>
            <a:t>through R&amp;I funds </a:t>
          </a:r>
          <a:br>
            <a:rPr lang="en-IE" sz="1600" b="1" kern="1200" dirty="0"/>
          </a:br>
          <a:r>
            <a:rPr lang="en-IE" sz="1600" b="1" kern="1200" dirty="0"/>
            <a:t>  and encouraging private investments in startups and SMEs</a:t>
          </a:r>
        </a:p>
      </dsp:txBody>
      <dsp:txXfrm>
        <a:off x="1796144" y="3731825"/>
        <a:ext cx="17344322" cy="1066625"/>
      </dsp:txXfrm>
    </dsp:sp>
    <dsp:sp modelId="{B2F6763B-3B18-4E49-85A6-6B5AEBFCE4BF}">
      <dsp:nvSpPr>
        <dsp:cNvPr id="0" name=""/>
        <dsp:cNvSpPr/>
      </dsp:nvSpPr>
      <dsp:spPr>
        <a:xfrm>
          <a:off x="1129503" y="3598496"/>
          <a:ext cx="1333282" cy="1333282"/>
        </a:xfrm>
        <a:prstGeom prst="ellipse">
          <a:avLst/>
        </a:prstGeom>
        <a:solidFill>
          <a:schemeClr val="lt1">
            <a:hueOff val="0"/>
            <a:satOff val="0"/>
            <a:lumOff val="0"/>
            <a:alphaOff val="0"/>
          </a:schemeClr>
        </a:solidFill>
        <a:ln w="12700" cap="flat" cmpd="sng" algn="ctr">
          <a:solidFill>
            <a:schemeClr val="accent2">
              <a:shade val="80000"/>
              <a:hueOff val="87635"/>
              <a:satOff val="3273"/>
              <a:lumOff val="12151"/>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EE4781-85B7-460B-8CE0-6F38CF314F8C}">
      <dsp:nvSpPr>
        <dsp:cNvPr id="0" name=""/>
        <dsp:cNvSpPr/>
      </dsp:nvSpPr>
      <dsp:spPr>
        <a:xfrm>
          <a:off x="1561561" y="5331251"/>
          <a:ext cx="17578905" cy="1066625"/>
        </a:xfrm>
        <a:prstGeom prst="rect">
          <a:avLst/>
        </a:prstGeom>
        <a:solidFill>
          <a:schemeClr val="accent2">
            <a:shade val="80000"/>
            <a:hueOff val="131452"/>
            <a:satOff val="4909"/>
            <a:lumOff val="182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6634" tIns="40640" rIns="40640" bIns="40640" numCol="1" spcCol="1270" anchor="ctr" anchorCtr="0">
          <a:noAutofit/>
        </a:bodyPr>
        <a:lstStyle/>
        <a:p>
          <a:pPr marL="0" lvl="0" indent="0" algn="l" defTabSz="711200">
            <a:lnSpc>
              <a:spcPct val="90000"/>
            </a:lnSpc>
            <a:spcBef>
              <a:spcPct val="0"/>
            </a:spcBef>
            <a:spcAft>
              <a:spcPct val="35000"/>
            </a:spcAft>
            <a:buNone/>
          </a:pPr>
          <a:r>
            <a:rPr lang="en-IE" sz="1600" b="1" kern="1200" dirty="0"/>
            <a:t>  Strengthen </a:t>
          </a:r>
          <a:r>
            <a:rPr lang="en-IE" sz="1600" b="1" kern="1200" dirty="0">
              <a:solidFill>
                <a:schemeClr val="tx1">
                  <a:lumMod val="50000"/>
                </a:schemeClr>
              </a:solidFill>
            </a:rPr>
            <a:t>EU’s talent pool </a:t>
          </a:r>
          <a:r>
            <a:rPr lang="en-IE" sz="1600" b="1" kern="1200" dirty="0"/>
            <a:t>by focussing trainings on AI models</a:t>
          </a:r>
        </a:p>
      </dsp:txBody>
      <dsp:txXfrm>
        <a:off x="1561561" y="5331251"/>
        <a:ext cx="17578905" cy="1066625"/>
      </dsp:txXfrm>
    </dsp:sp>
    <dsp:sp modelId="{5E81398C-44AA-4E87-B1BF-3D3A13BBECA0}">
      <dsp:nvSpPr>
        <dsp:cNvPr id="0" name=""/>
        <dsp:cNvSpPr/>
      </dsp:nvSpPr>
      <dsp:spPr>
        <a:xfrm>
          <a:off x="894920" y="5197923"/>
          <a:ext cx="1333282" cy="1333282"/>
        </a:xfrm>
        <a:prstGeom prst="ellipse">
          <a:avLst/>
        </a:prstGeom>
        <a:solidFill>
          <a:schemeClr val="lt1">
            <a:hueOff val="0"/>
            <a:satOff val="0"/>
            <a:lumOff val="0"/>
            <a:alphaOff val="0"/>
          </a:schemeClr>
        </a:solidFill>
        <a:ln w="12700" cap="flat" cmpd="sng" algn="ctr">
          <a:solidFill>
            <a:schemeClr val="accent2">
              <a:shade val="80000"/>
              <a:hueOff val="131452"/>
              <a:satOff val="4909"/>
              <a:lumOff val="18226"/>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45746A-E068-489F-81E2-7C1EF56DBD8B}">
      <dsp:nvSpPr>
        <dsp:cNvPr id="0" name=""/>
        <dsp:cNvSpPr/>
      </dsp:nvSpPr>
      <dsp:spPr>
        <a:xfrm>
          <a:off x="797249" y="6930678"/>
          <a:ext cx="18343218" cy="1066625"/>
        </a:xfrm>
        <a:prstGeom prst="rect">
          <a:avLst/>
        </a:prstGeom>
        <a:solidFill>
          <a:schemeClr val="accent2">
            <a:shade val="80000"/>
            <a:hueOff val="175269"/>
            <a:satOff val="6546"/>
            <a:lumOff val="243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6634" tIns="40640" rIns="40640" bIns="40640" numCol="1" spcCol="1270" anchor="ctr" anchorCtr="0">
          <a:noAutofit/>
        </a:bodyPr>
        <a:lstStyle/>
        <a:p>
          <a:pPr marL="0" lvl="0" indent="0" algn="l" defTabSz="711200">
            <a:lnSpc>
              <a:spcPct val="90000"/>
            </a:lnSpc>
            <a:spcBef>
              <a:spcPct val="0"/>
            </a:spcBef>
            <a:spcAft>
              <a:spcPct val="35000"/>
            </a:spcAft>
            <a:buNone/>
          </a:pPr>
          <a:r>
            <a:rPr lang="en-IE" sz="1600" b="1" kern="1200" dirty="0"/>
            <a:t>  Promote joint projects and implementation of models in </a:t>
          </a:r>
          <a:r>
            <a:rPr lang="en-IE" sz="1600" b="1" kern="1200" dirty="0">
              <a:solidFill>
                <a:schemeClr val="tx1">
                  <a:lumMod val="50000"/>
                </a:schemeClr>
              </a:solidFill>
            </a:rPr>
            <a:t>key application areas</a:t>
          </a:r>
        </a:p>
      </dsp:txBody>
      <dsp:txXfrm>
        <a:off x="797249" y="6930678"/>
        <a:ext cx="18343218" cy="1066625"/>
      </dsp:txXfrm>
    </dsp:sp>
    <dsp:sp modelId="{2E1EA44E-502D-486E-8321-2455FB693CCC}">
      <dsp:nvSpPr>
        <dsp:cNvPr id="0" name=""/>
        <dsp:cNvSpPr/>
      </dsp:nvSpPr>
      <dsp:spPr>
        <a:xfrm>
          <a:off x="130608" y="6797350"/>
          <a:ext cx="1333282" cy="1333282"/>
        </a:xfrm>
        <a:prstGeom prst="ellipse">
          <a:avLst/>
        </a:prstGeom>
        <a:solidFill>
          <a:schemeClr val="lt1">
            <a:hueOff val="0"/>
            <a:satOff val="0"/>
            <a:lumOff val="0"/>
            <a:alphaOff val="0"/>
          </a:schemeClr>
        </a:solidFill>
        <a:ln w="12700" cap="flat" cmpd="sng" algn="ctr">
          <a:solidFill>
            <a:schemeClr val="accent2">
              <a:shade val="80000"/>
              <a:hueOff val="175269"/>
              <a:satOff val="6546"/>
              <a:lumOff val="2430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208DC3-249F-4F75-B2E4-801651B860CC}">
      <dsp:nvSpPr>
        <dsp:cNvPr id="0" name=""/>
        <dsp:cNvSpPr/>
      </dsp:nvSpPr>
      <dsp:spPr>
        <a:xfrm>
          <a:off x="0" y="2434062"/>
          <a:ext cx="7158656" cy="7158656"/>
        </a:xfrm>
        <a:prstGeom prst="pie">
          <a:avLst>
            <a:gd name="adj1" fmla="val 5400000"/>
            <a:gd name="adj2" fmla="val 16200000"/>
          </a:avLst>
        </a:prstGeom>
        <a:solidFill>
          <a:schemeClr val="accent2">
            <a:shade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26068D40-F7CD-4C9F-B450-B071AED84474}">
      <dsp:nvSpPr>
        <dsp:cNvPr id="0" name=""/>
        <dsp:cNvSpPr/>
      </dsp:nvSpPr>
      <dsp:spPr>
        <a:xfrm>
          <a:off x="3579328" y="2434062"/>
          <a:ext cx="8351765" cy="7158656"/>
        </a:xfrm>
        <a:prstGeom prst="rect">
          <a:avLst/>
        </a:prstGeom>
        <a:solidFill>
          <a:schemeClr val="lt1">
            <a:alpha val="90000"/>
            <a:hueOff val="0"/>
            <a:satOff val="0"/>
            <a:lumOff val="0"/>
            <a:alphaOff val="0"/>
          </a:schemeClr>
        </a:solidFill>
        <a:ln w="25400" cap="flat" cmpd="sng" algn="ctr">
          <a:solidFill>
            <a:schemeClr val="accent2">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Digital replica </a:t>
          </a:r>
          <a:r>
            <a:rPr lang="en-US" sz="1400" kern="1200"/>
            <a:t>of a city to simulate </a:t>
          </a:r>
          <a:br>
            <a:rPr lang="en-US" sz="1400" kern="1200"/>
          </a:br>
          <a:r>
            <a:rPr lang="en-US" sz="1400" kern="1200"/>
            <a:t>development &amp; planning</a:t>
          </a:r>
          <a:endParaRPr lang="en-IE" sz="1400" b="1" kern="1200" dirty="0"/>
        </a:p>
      </dsp:txBody>
      <dsp:txXfrm>
        <a:off x="3579328" y="2434062"/>
        <a:ext cx="8351765" cy="894834"/>
      </dsp:txXfrm>
    </dsp:sp>
    <dsp:sp modelId="{D78C69B1-B4A3-4297-92CA-7DB3F5EF0992}">
      <dsp:nvSpPr>
        <dsp:cNvPr id="0" name=""/>
        <dsp:cNvSpPr/>
      </dsp:nvSpPr>
      <dsp:spPr>
        <a:xfrm>
          <a:off x="626383" y="3328896"/>
          <a:ext cx="5905889" cy="5905889"/>
        </a:xfrm>
        <a:prstGeom prst="pie">
          <a:avLst>
            <a:gd name="adj1" fmla="val 5400000"/>
            <a:gd name="adj2" fmla="val 16200000"/>
          </a:avLst>
        </a:prstGeom>
        <a:solidFill>
          <a:schemeClr val="accent2">
            <a:shade val="50000"/>
            <a:hueOff val="82516"/>
            <a:satOff val="2560"/>
            <a:lumOff val="1477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FB754E3E-8721-431A-BE41-B925C254455B}">
      <dsp:nvSpPr>
        <dsp:cNvPr id="0" name=""/>
        <dsp:cNvSpPr/>
      </dsp:nvSpPr>
      <dsp:spPr>
        <a:xfrm>
          <a:off x="3579328" y="3328896"/>
          <a:ext cx="8351765" cy="5905889"/>
        </a:xfrm>
        <a:prstGeom prst="rect">
          <a:avLst/>
        </a:prstGeom>
        <a:solidFill>
          <a:schemeClr val="lt1">
            <a:alpha val="90000"/>
            <a:hueOff val="0"/>
            <a:satOff val="0"/>
            <a:lumOff val="0"/>
            <a:alphaOff val="0"/>
          </a:schemeClr>
        </a:solidFill>
        <a:ln w="25400" cap="flat" cmpd="sng" algn="ctr">
          <a:solidFill>
            <a:schemeClr val="accent2">
              <a:shade val="50000"/>
              <a:hueOff val="74100"/>
              <a:satOff val="2932"/>
              <a:lumOff val="1357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Member States and </a:t>
          </a:r>
          <a:r>
            <a:rPr lang="en-US" sz="1400" b="1" kern="1200"/>
            <a:t>cities-driven</a:t>
          </a:r>
          <a:endParaRPr lang="en-IE" sz="1400" b="1" kern="1200" dirty="0"/>
        </a:p>
      </dsp:txBody>
      <dsp:txXfrm>
        <a:off x="3579328" y="3328896"/>
        <a:ext cx="8351765" cy="894834"/>
      </dsp:txXfrm>
    </dsp:sp>
    <dsp:sp modelId="{C55666A8-2A8D-40E3-8534-EA4761771637}">
      <dsp:nvSpPr>
        <dsp:cNvPr id="0" name=""/>
        <dsp:cNvSpPr/>
      </dsp:nvSpPr>
      <dsp:spPr>
        <a:xfrm>
          <a:off x="1252767" y="4223731"/>
          <a:ext cx="4653122" cy="4653122"/>
        </a:xfrm>
        <a:prstGeom prst="pie">
          <a:avLst>
            <a:gd name="adj1" fmla="val 5400000"/>
            <a:gd name="adj2" fmla="val 16200000"/>
          </a:avLst>
        </a:prstGeom>
        <a:solidFill>
          <a:schemeClr val="accent2">
            <a:shade val="50000"/>
            <a:hueOff val="165032"/>
            <a:satOff val="5120"/>
            <a:lumOff val="2955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EF9E9CB7-6914-466E-8123-A1148C78364D}">
      <dsp:nvSpPr>
        <dsp:cNvPr id="0" name=""/>
        <dsp:cNvSpPr/>
      </dsp:nvSpPr>
      <dsp:spPr>
        <a:xfrm>
          <a:off x="3579328" y="4223731"/>
          <a:ext cx="8351765" cy="4653122"/>
        </a:xfrm>
        <a:prstGeom prst="rect">
          <a:avLst/>
        </a:prstGeom>
        <a:solidFill>
          <a:schemeClr val="lt1">
            <a:alpha val="90000"/>
            <a:hueOff val="0"/>
            <a:satOff val="0"/>
            <a:lumOff val="0"/>
            <a:alphaOff val="0"/>
          </a:schemeClr>
        </a:solidFill>
        <a:ln w="25400" cap="flat" cmpd="sng" algn="ctr">
          <a:solidFill>
            <a:schemeClr val="accent2">
              <a:shade val="50000"/>
              <a:hueOff val="148199"/>
              <a:satOff val="5865"/>
              <a:lumOff val="2715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Vehicle for ownership and operation </a:t>
          </a:r>
          <a:br>
            <a:rPr lang="en-US" sz="1400" kern="1200" dirty="0"/>
          </a:br>
          <a:r>
            <a:rPr lang="en-US" sz="1400" kern="1200" dirty="0"/>
            <a:t>of </a:t>
          </a:r>
          <a:r>
            <a:rPr lang="en-US" sz="1400" b="1" kern="1200" dirty="0"/>
            <a:t>common infrastructures</a:t>
          </a:r>
          <a:endParaRPr lang="en-IE" sz="1400" b="1" kern="1200" dirty="0"/>
        </a:p>
      </dsp:txBody>
      <dsp:txXfrm>
        <a:off x="3579328" y="4223731"/>
        <a:ext cx="8351765" cy="894827"/>
      </dsp:txXfrm>
    </dsp:sp>
    <dsp:sp modelId="{CE17BD99-C927-4D00-AB8D-34C0D62F7C2D}">
      <dsp:nvSpPr>
        <dsp:cNvPr id="0" name=""/>
        <dsp:cNvSpPr/>
      </dsp:nvSpPr>
      <dsp:spPr>
        <a:xfrm>
          <a:off x="1879147" y="5118558"/>
          <a:ext cx="3400361" cy="3400361"/>
        </a:xfrm>
        <a:prstGeom prst="pie">
          <a:avLst>
            <a:gd name="adj1" fmla="val 5400000"/>
            <a:gd name="adj2" fmla="val 16200000"/>
          </a:avLst>
        </a:prstGeom>
        <a:solidFill>
          <a:schemeClr val="accent2">
            <a:shade val="50000"/>
            <a:hueOff val="247549"/>
            <a:satOff val="7680"/>
            <a:lumOff val="4432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203CBE2F-DF04-4009-944B-97F737611852}">
      <dsp:nvSpPr>
        <dsp:cNvPr id="0" name=""/>
        <dsp:cNvSpPr/>
      </dsp:nvSpPr>
      <dsp:spPr>
        <a:xfrm>
          <a:off x="3579328" y="5118558"/>
          <a:ext cx="8351765" cy="3400361"/>
        </a:xfrm>
        <a:prstGeom prst="rect">
          <a:avLst/>
        </a:prstGeom>
        <a:solidFill>
          <a:schemeClr val="lt1">
            <a:alpha val="90000"/>
            <a:hueOff val="0"/>
            <a:satOff val="0"/>
            <a:lumOff val="0"/>
            <a:alphaOff val="0"/>
          </a:schemeClr>
        </a:solidFill>
        <a:ln w="25400" cap="flat" cmpd="sng" algn="ctr">
          <a:solidFill>
            <a:schemeClr val="accent2">
              <a:shade val="50000"/>
              <a:hueOff val="222299"/>
              <a:satOff val="8797"/>
              <a:lumOff val="4073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Enables provision of </a:t>
          </a:r>
          <a:r>
            <a:rPr lang="en-US" sz="1400" b="1" kern="1200" dirty="0"/>
            <a:t>services </a:t>
          </a:r>
          <a:br>
            <a:rPr lang="en-US" sz="1400" b="1" kern="1200" dirty="0"/>
          </a:br>
          <a:r>
            <a:rPr lang="en-US" sz="1400" b="1" kern="1200" dirty="0"/>
            <a:t>for citizens and cities</a:t>
          </a:r>
          <a:endParaRPr lang="en-IE" sz="1400" b="1" kern="1200" dirty="0"/>
        </a:p>
      </dsp:txBody>
      <dsp:txXfrm>
        <a:off x="3579328" y="5118558"/>
        <a:ext cx="8351765" cy="894834"/>
      </dsp:txXfrm>
    </dsp:sp>
    <dsp:sp modelId="{C8117C2E-49CA-4500-9A91-67967EA59BB9}">
      <dsp:nvSpPr>
        <dsp:cNvPr id="0" name=""/>
        <dsp:cNvSpPr/>
      </dsp:nvSpPr>
      <dsp:spPr>
        <a:xfrm>
          <a:off x="2505530" y="6013393"/>
          <a:ext cx="2147594" cy="2147594"/>
        </a:xfrm>
        <a:prstGeom prst="pie">
          <a:avLst>
            <a:gd name="adj1" fmla="val 5400000"/>
            <a:gd name="adj2" fmla="val 16200000"/>
          </a:avLst>
        </a:prstGeom>
        <a:solidFill>
          <a:schemeClr val="accent2">
            <a:shade val="50000"/>
            <a:hueOff val="165032"/>
            <a:satOff val="5120"/>
            <a:lumOff val="2955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E078D9D6-EAAA-4C8B-9B63-5706A9AC59B5}">
      <dsp:nvSpPr>
        <dsp:cNvPr id="0" name=""/>
        <dsp:cNvSpPr/>
      </dsp:nvSpPr>
      <dsp:spPr>
        <a:xfrm>
          <a:off x="3579328" y="6013393"/>
          <a:ext cx="8351765" cy="2147594"/>
        </a:xfrm>
        <a:prstGeom prst="rect">
          <a:avLst/>
        </a:prstGeom>
        <a:solidFill>
          <a:schemeClr val="lt1">
            <a:alpha val="90000"/>
            <a:hueOff val="0"/>
            <a:satOff val="0"/>
            <a:lumOff val="0"/>
            <a:alphaOff val="0"/>
          </a:schemeClr>
        </a:solidFill>
        <a:ln w="25400" cap="flat" cmpd="sng" algn="ctr">
          <a:solidFill>
            <a:schemeClr val="accent2">
              <a:shade val="50000"/>
              <a:hueOff val="148199"/>
              <a:satOff val="5865"/>
              <a:lumOff val="2715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Opportunities for homegrown innovators </a:t>
          </a:r>
          <a:br>
            <a:rPr lang="en-US" sz="1400" kern="1200"/>
          </a:br>
          <a:r>
            <a:rPr lang="en-US" sz="1400" kern="1200"/>
            <a:t>as </a:t>
          </a:r>
          <a:r>
            <a:rPr lang="en-US" sz="1400" b="1" kern="1200"/>
            <a:t>providers of AI tools</a:t>
          </a:r>
          <a:endParaRPr lang="en-IE" sz="1400" b="1" kern="1200" dirty="0"/>
        </a:p>
      </dsp:txBody>
      <dsp:txXfrm>
        <a:off x="3579328" y="6013393"/>
        <a:ext cx="8351765" cy="894834"/>
      </dsp:txXfrm>
    </dsp:sp>
    <dsp:sp modelId="{6025D475-8C68-434E-B9CB-40BCE75528CA}">
      <dsp:nvSpPr>
        <dsp:cNvPr id="0" name=""/>
        <dsp:cNvSpPr/>
      </dsp:nvSpPr>
      <dsp:spPr>
        <a:xfrm>
          <a:off x="3131914" y="6908227"/>
          <a:ext cx="894827" cy="894827"/>
        </a:xfrm>
        <a:prstGeom prst="pie">
          <a:avLst>
            <a:gd name="adj1" fmla="val 5400000"/>
            <a:gd name="adj2" fmla="val 16200000"/>
          </a:avLst>
        </a:prstGeom>
        <a:solidFill>
          <a:schemeClr val="accent2">
            <a:shade val="50000"/>
            <a:hueOff val="82516"/>
            <a:satOff val="2560"/>
            <a:lumOff val="1477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C75A952E-3689-40A2-96DA-0BAE01DD4813}">
      <dsp:nvSpPr>
        <dsp:cNvPr id="0" name=""/>
        <dsp:cNvSpPr/>
      </dsp:nvSpPr>
      <dsp:spPr>
        <a:xfrm>
          <a:off x="3579328" y="6908227"/>
          <a:ext cx="8351765" cy="894827"/>
        </a:xfrm>
        <a:prstGeom prst="rect">
          <a:avLst/>
        </a:prstGeom>
        <a:solidFill>
          <a:schemeClr val="lt1">
            <a:alpha val="90000"/>
            <a:hueOff val="0"/>
            <a:satOff val="0"/>
            <a:lumOff val="0"/>
            <a:alphaOff val="0"/>
          </a:schemeClr>
        </a:solidFill>
        <a:ln w="25400" cap="flat" cmpd="sng" algn="ctr">
          <a:solidFill>
            <a:schemeClr val="accent2">
              <a:shade val="50000"/>
              <a:hueOff val="74100"/>
              <a:satOff val="2932"/>
              <a:lumOff val="1357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Partnerships/consortia will involve around</a:t>
          </a:r>
          <a:br>
            <a:rPr lang="en-US" sz="1400" kern="1200" dirty="0"/>
          </a:br>
          <a:r>
            <a:rPr lang="en-US" sz="1400" kern="1200" dirty="0"/>
            <a:t> </a:t>
          </a:r>
          <a:r>
            <a:rPr lang="en-US" sz="1400" b="1" kern="1200" dirty="0"/>
            <a:t>60% of SMEs </a:t>
          </a:r>
          <a:r>
            <a:rPr lang="en-US" sz="1400" kern="1200" dirty="0"/>
            <a:t>(including start-ups)</a:t>
          </a:r>
          <a:endParaRPr lang="en-IE" sz="1400" b="1" kern="1200" dirty="0"/>
        </a:p>
      </dsp:txBody>
      <dsp:txXfrm>
        <a:off x="3579328" y="6908227"/>
        <a:ext cx="8351765" cy="8948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286BD5-4FEC-4BB0-9281-F3AC5B2C955C}">
      <dsp:nvSpPr>
        <dsp:cNvPr id="0" name=""/>
        <dsp:cNvSpPr/>
      </dsp:nvSpPr>
      <dsp:spPr>
        <a:xfrm>
          <a:off x="407718" y="1864462"/>
          <a:ext cx="8522998" cy="5326873"/>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7979A3-41F1-46E8-9BCE-C7BA7B82D70B}">
      <dsp:nvSpPr>
        <dsp:cNvPr id="0" name=""/>
        <dsp:cNvSpPr/>
      </dsp:nvSpPr>
      <dsp:spPr>
        <a:xfrm>
          <a:off x="1905634" y="5399642"/>
          <a:ext cx="221597" cy="221597"/>
        </a:xfrm>
        <a:prstGeom prst="ellips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52563CF3-CC8B-479E-A90C-18AE5BC3B4F8}">
      <dsp:nvSpPr>
        <dsp:cNvPr id="0" name=""/>
        <dsp:cNvSpPr/>
      </dsp:nvSpPr>
      <dsp:spPr>
        <a:xfrm>
          <a:off x="1959672" y="3668094"/>
          <a:ext cx="4486076" cy="3787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17420" bIns="0" numCol="1" spcCol="1270" anchor="b" anchorCtr="0">
          <a:noAutofit/>
        </a:bodyPr>
        <a:lstStyle/>
        <a:p>
          <a:pPr marL="0" lvl="0" indent="0" algn="l" defTabSz="622300">
            <a:lnSpc>
              <a:spcPct val="90000"/>
            </a:lnSpc>
            <a:spcBef>
              <a:spcPct val="0"/>
            </a:spcBef>
            <a:spcAft>
              <a:spcPct val="35000"/>
            </a:spcAft>
            <a:buNone/>
          </a:pPr>
          <a:r>
            <a:rPr lang="en-US" sz="1400" kern="1200" dirty="0"/>
            <a:t>Trustworthy AI-based tools for </a:t>
          </a:r>
          <a:r>
            <a:rPr lang="en-US" sz="1400" b="1" kern="1200" dirty="0"/>
            <a:t>cities &amp; citizens engagement </a:t>
          </a:r>
          <a:r>
            <a:rPr lang="en-US" sz="1400" kern="1200" dirty="0"/>
            <a:t>(incl. AR/VR technologies)</a:t>
          </a:r>
          <a:endParaRPr lang="en-IE" sz="1400" b="1" kern="1200" dirty="0"/>
        </a:p>
      </dsp:txBody>
      <dsp:txXfrm>
        <a:off x="1959672" y="3668094"/>
        <a:ext cx="4486076" cy="3787407"/>
      </dsp:txXfrm>
    </dsp:sp>
    <dsp:sp modelId="{67D49E4E-6C25-411C-959A-65B380977C83}">
      <dsp:nvSpPr>
        <dsp:cNvPr id="0" name=""/>
        <dsp:cNvSpPr/>
      </dsp:nvSpPr>
      <dsp:spPr>
        <a:xfrm>
          <a:off x="3861663" y="3951798"/>
          <a:ext cx="400580" cy="400580"/>
        </a:xfrm>
        <a:prstGeom prst="ellipse">
          <a:avLst/>
        </a:prstGeom>
        <a:solidFill>
          <a:schemeClr val="accent2">
            <a:hueOff val="-906118"/>
            <a:satOff val="1981"/>
            <a:lumOff val="-735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D9D11DB1-2E97-425A-B0E1-0B848DCBDEF0}">
      <dsp:nvSpPr>
        <dsp:cNvPr id="0" name=""/>
        <dsp:cNvSpPr/>
      </dsp:nvSpPr>
      <dsp:spPr>
        <a:xfrm>
          <a:off x="1063855" y="1302006"/>
          <a:ext cx="4239175" cy="24290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12260" bIns="0" numCol="1" spcCol="1270" anchor="b" anchorCtr="0">
          <a:noAutofit/>
        </a:bodyPr>
        <a:lstStyle/>
        <a:p>
          <a:pPr marL="0" lvl="0" indent="0" algn="l" defTabSz="622300">
            <a:lnSpc>
              <a:spcPct val="90000"/>
            </a:lnSpc>
            <a:spcBef>
              <a:spcPct val="0"/>
            </a:spcBef>
            <a:spcAft>
              <a:spcPct val="35000"/>
            </a:spcAft>
            <a:buNone/>
          </a:pPr>
          <a:r>
            <a:rPr lang="en-US" sz="1400" kern="1200" dirty="0"/>
            <a:t>Marketplace for </a:t>
          </a:r>
          <a:r>
            <a:rPr lang="en-US" sz="1400" b="1" kern="1200" dirty="0"/>
            <a:t>AI-based </a:t>
          </a:r>
          <a:r>
            <a:rPr lang="en-US" sz="1400" kern="1200" dirty="0"/>
            <a:t>services/solutions</a:t>
          </a:r>
          <a:endParaRPr lang="en-IE" sz="1400" b="1" kern="1200" dirty="0"/>
        </a:p>
      </dsp:txBody>
      <dsp:txXfrm>
        <a:off x="1063855" y="1302006"/>
        <a:ext cx="4239175" cy="2429054"/>
      </dsp:txXfrm>
    </dsp:sp>
    <dsp:sp modelId="{96E69C95-8027-49ED-A17B-A306A5BC7064}">
      <dsp:nvSpPr>
        <dsp:cNvPr id="0" name=""/>
        <dsp:cNvSpPr/>
      </dsp:nvSpPr>
      <dsp:spPr>
        <a:xfrm>
          <a:off x="6214010" y="3070733"/>
          <a:ext cx="553994" cy="553994"/>
        </a:xfrm>
        <a:prstGeom prst="ellipse">
          <a:avLst/>
        </a:prstGeom>
        <a:solidFill>
          <a:schemeClr val="accent2">
            <a:hueOff val="-1812236"/>
            <a:satOff val="3962"/>
            <a:lumOff val="-1470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9BD8A284-08AE-4B26-8FEF-504DBB396B39}">
      <dsp:nvSpPr>
        <dsp:cNvPr id="0" name=""/>
        <dsp:cNvSpPr/>
      </dsp:nvSpPr>
      <dsp:spPr>
        <a:xfrm>
          <a:off x="5003301" y="897217"/>
          <a:ext cx="3431358" cy="1624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93550" bIns="0" numCol="1" spcCol="1270" anchor="b" anchorCtr="0">
          <a:noAutofit/>
        </a:bodyPr>
        <a:lstStyle/>
        <a:p>
          <a:pPr marL="0" lvl="0" indent="0" algn="l" defTabSz="622300">
            <a:lnSpc>
              <a:spcPct val="90000"/>
            </a:lnSpc>
            <a:spcBef>
              <a:spcPct val="0"/>
            </a:spcBef>
            <a:spcAft>
              <a:spcPct val="35000"/>
            </a:spcAft>
            <a:buNone/>
          </a:pPr>
          <a:r>
            <a:rPr lang="en-US" sz="1400" kern="1200" dirty="0"/>
            <a:t>Leveraging from </a:t>
          </a:r>
          <a:r>
            <a:rPr lang="en-US" sz="1400" b="1" kern="1200" dirty="0"/>
            <a:t>HPC</a:t>
          </a:r>
          <a:r>
            <a:rPr lang="en-US" sz="1400" kern="1200" dirty="0"/>
            <a:t> to run AI-based services</a:t>
          </a:r>
          <a:endParaRPr lang="en-IE" sz="1400" b="1" kern="1200" dirty="0"/>
        </a:p>
      </dsp:txBody>
      <dsp:txXfrm>
        <a:off x="5003301" y="897217"/>
        <a:ext cx="3431358" cy="16246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657CD0-6490-4F64-A5D1-7D25295FF080}">
      <dsp:nvSpPr>
        <dsp:cNvPr id="0" name=""/>
        <dsp:cNvSpPr/>
      </dsp:nvSpPr>
      <dsp:spPr>
        <a:xfrm>
          <a:off x="0" y="22100"/>
          <a:ext cx="6536840" cy="1233179"/>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b="1" i="0" kern="1200" dirty="0">
              <a:latin typeface="Calibri" panose="020F0502020204030204"/>
              <a:ea typeface="+mn-ea"/>
              <a:cs typeface="+mn-cs"/>
            </a:rPr>
            <a:t>Preserve linguistic and cultural </a:t>
          </a:r>
          <a:br>
            <a:rPr lang="en-GB" sz="3100" b="1" i="0" kern="1200" dirty="0">
              <a:latin typeface="Calibri" panose="020F0502020204030204"/>
              <a:ea typeface="+mn-ea"/>
              <a:cs typeface="+mn-cs"/>
            </a:rPr>
          </a:br>
          <a:r>
            <a:rPr lang="en-GB" sz="3100" b="1" i="0" kern="1200" dirty="0">
              <a:latin typeface="Calibri" panose="020F0502020204030204"/>
              <a:ea typeface="+mn-ea"/>
              <a:cs typeface="+mn-cs"/>
            </a:rPr>
            <a:t>diversity in Europe</a:t>
          </a:r>
          <a:endParaRPr lang="en-IE" sz="3100" b="1" kern="1200" dirty="0"/>
        </a:p>
      </dsp:txBody>
      <dsp:txXfrm>
        <a:off x="60199" y="82299"/>
        <a:ext cx="6416442" cy="1112781"/>
      </dsp:txXfrm>
    </dsp:sp>
    <dsp:sp modelId="{6A1A6258-7144-47CF-8C98-5B603AF33537}">
      <dsp:nvSpPr>
        <dsp:cNvPr id="0" name=""/>
        <dsp:cNvSpPr/>
      </dsp:nvSpPr>
      <dsp:spPr>
        <a:xfrm>
          <a:off x="0" y="1344560"/>
          <a:ext cx="6536840" cy="1233179"/>
        </a:xfrm>
        <a:prstGeom prst="roundRect">
          <a:avLst/>
        </a:prstGeom>
        <a:solidFill>
          <a:schemeClr val="accent2">
            <a:hueOff val="-362447"/>
            <a:satOff val="792"/>
            <a:lumOff val="-294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b="1" i="0" kern="1200" dirty="0">
              <a:latin typeface="Calibri" panose="020F0502020204030204"/>
              <a:ea typeface="+mn-ea"/>
              <a:cs typeface="+mn-cs"/>
            </a:rPr>
            <a:t>Technological leadership </a:t>
          </a:r>
          <a:br>
            <a:rPr lang="en-GB" sz="3100" b="1" i="0" kern="1200" dirty="0">
              <a:latin typeface="Calibri" panose="020F0502020204030204"/>
              <a:ea typeface="+mn-ea"/>
              <a:cs typeface="+mn-cs"/>
            </a:rPr>
          </a:br>
          <a:r>
            <a:rPr lang="en-GB" sz="3100" b="1" i="0" kern="1200" dirty="0">
              <a:latin typeface="Calibri" panose="020F0502020204030204"/>
              <a:ea typeface="+mn-ea"/>
              <a:cs typeface="+mn-cs"/>
            </a:rPr>
            <a:t>and strategic autonomy</a:t>
          </a:r>
          <a:endParaRPr lang="en-IE" sz="3100" b="1" kern="1200" dirty="0"/>
        </a:p>
      </dsp:txBody>
      <dsp:txXfrm>
        <a:off x="60199" y="1404759"/>
        <a:ext cx="6416442" cy="1112781"/>
      </dsp:txXfrm>
    </dsp:sp>
    <dsp:sp modelId="{C5906084-6FAC-4D8D-97B6-3D38AF32FC90}">
      <dsp:nvSpPr>
        <dsp:cNvPr id="0" name=""/>
        <dsp:cNvSpPr/>
      </dsp:nvSpPr>
      <dsp:spPr>
        <a:xfrm>
          <a:off x="0" y="2667020"/>
          <a:ext cx="6536840" cy="1233179"/>
        </a:xfrm>
        <a:prstGeom prst="roundRect">
          <a:avLst/>
        </a:prstGeom>
        <a:solidFill>
          <a:schemeClr val="accent2">
            <a:hueOff val="-724894"/>
            <a:satOff val="1585"/>
            <a:lumOff val="-588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b="1" kern="1200" dirty="0">
              <a:latin typeface="Calibri" panose="020F0502020204030204"/>
              <a:ea typeface="+mn-ea"/>
              <a:cs typeface="+mn-cs"/>
            </a:rPr>
            <a:t>Respect European rules and values </a:t>
          </a:r>
          <a:endParaRPr lang="en-IE" sz="3100" b="1" kern="1200" dirty="0"/>
        </a:p>
      </dsp:txBody>
      <dsp:txXfrm>
        <a:off x="60199" y="2727219"/>
        <a:ext cx="6416442" cy="1112781"/>
      </dsp:txXfrm>
    </dsp:sp>
    <dsp:sp modelId="{C90F9912-E351-4CF7-A850-DD91C66A3CB0}">
      <dsp:nvSpPr>
        <dsp:cNvPr id="0" name=""/>
        <dsp:cNvSpPr/>
      </dsp:nvSpPr>
      <dsp:spPr>
        <a:xfrm>
          <a:off x="0" y="3989480"/>
          <a:ext cx="6536840" cy="1233179"/>
        </a:xfrm>
        <a:prstGeom prst="roundRect">
          <a:avLst/>
        </a:prstGeom>
        <a:solidFill>
          <a:schemeClr val="accent2">
            <a:hueOff val="-1087342"/>
            <a:satOff val="2377"/>
            <a:lumOff val="-882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b="1" kern="1200" dirty="0">
              <a:latin typeface="Calibri" panose="020F0502020204030204"/>
              <a:ea typeface="+mn-ea"/>
              <a:cs typeface="+mn-cs"/>
            </a:rPr>
            <a:t>Cooperation</a:t>
          </a:r>
          <a:endParaRPr lang="en-IE" sz="3100" b="1" kern="1200" dirty="0"/>
        </a:p>
      </dsp:txBody>
      <dsp:txXfrm>
        <a:off x="60199" y="4049679"/>
        <a:ext cx="6416442" cy="1112781"/>
      </dsp:txXfrm>
    </dsp:sp>
    <dsp:sp modelId="{63A1458D-2FCF-4232-84CD-A73349985051}">
      <dsp:nvSpPr>
        <dsp:cNvPr id="0" name=""/>
        <dsp:cNvSpPr/>
      </dsp:nvSpPr>
      <dsp:spPr>
        <a:xfrm>
          <a:off x="0" y="5311939"/>
          <a:ext cx="6536840" cy="1233179"/>
        </a:xfrm>
        <a:prstGeom prst="roundRect">
          <a:avLst/>
        </a:prstGeom>
        <a:solidFill>
          <a:schemeClr val="accent2">
            <a:hueOff val="-1449789"/>
            <a:satOff val="3170"/>
            <a:lumOff val="-1176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b="1" kern="1200">
              <a:latin typeface="Calibri" panose="020F0502020204030204"/>
              <a:ea typeface="+mn-ea"/>
              <a:cs typeface="+mn-cs"/>
            </a:rPr>
            <a:t>Raising awareness</a:t>
          </a:r>
          <a:endParaRPr lang="en-IE" sz="3100" b="1" kern="1200"/>
        </a:p>
      </dsp:txBody>
      <dsp:txXfrm>
        <a:off x="60199" y="5372138"/>
        <a:ext cx="6416442" cy="1112781"/>
      </dsp:txXfrm>
    </dsp:sp>
    <dsp:sp modelId="{39B09BC1-4603-4E8A-AC08-94811AA8D9DF}">
      <dsp:nvSpPr>
        <dsp:cNvPr id="0" name=""/>
        <dsp:cNvSpPr/>
      </dsp:nvSpPr>
      <dsp:spPr>
        <a:xfrm>
          <a:off x="0" y="6634399"/>
          <a:ext cx="6536840" cy="1233179"/>
        </a:xfrm>
        <a:prstGeom prst="roundRect">
          <a:avLst/>
        </a:prstGeom>
        <a:solidFill>
          <a:schemeClr val="accent2">
            <a:hueOff val="-1812236"/>
            <a:satOff val="3962"/>
            <a:lumOff val="-1470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b="1" kern="1200" dirty="0">
              <a:latin typeface="Calibri" panose="020F0502020204030204"/>
              <a:ea typeface="+mn-ea"/>
              <a:cs typeface="+mn-cs"/>
            </a:rPr>
            <a:t>Linguistic diversity </a:t>
          </a:r>
          <a:endParaRPr lang="en-IE" sz="3100" b="1" kern="1200" dirty="0"/>
        </a:p>
      </dsp:txBody>
      <dsp:txXfrm>
        <a:off x="60199" y="6694598"/>
        <a:ext cx="6416442" cy="11127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ADB4AA-D43E-450B-B762-FB4B8ADA498B}">
      <dsp:nvSpPr>
        <dsp:cNvPr id="0" name=""/>
        <dsp:cNvSpPr/>
      </dsp:nvSpPr>
      <dsp:spPr>
        <a:xfrm rot="4396374">
          <a:off x="1182720" y="1534767"/>
          <a:ext cx="6658063" cy="4643169"/>
        </a:xfrm>
        <a:prstGeom prst="swooshArrow">
          <a:avLst>
            <a:gd name="adj1" fmla="val 16310"/>
            <a:gd name="adj2" fmla="val 313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C47B77-C749-4584-9D9A-C60D3194D9CB}">
      <dsp:nvSpPr>
        <dsp:cNvPr id="0" name=""/>
        <dsp:cNvSpPr/>
      </dsp:nvSpPr>
      <dsp:spPr>
        <a:xfrm>
          <a:off x="3452026" y="1992962"/>
          <a:ext cx="168136" cy="168136"/>
        </a:xfrm>
        <a:prstGeom prst="ellipse">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B0293D-8F14-4D0E-AD2A-9D321E5F7379}">
      <dsp:nvSpPr>
        <dsp:cNvPr id="0" name=""/>
        <dsp:cNvSpPr/>
      </dsp:nvSpPr>
      <dsp:spPr>
        <a:xfrm>
          <a:off x="4401383" y="2721813"/>
          <a:ext cx="168136" cy="168136"/>
        </a:xfrm>
        <a:prstGeom prst="ellipse">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848DAA-AFC3-4377-A886-4515937B4309}">
      <dsp:nvSpPr>
        <dsp:cNvPr id="0" name=""/>
        <dsp:cNvSpPr/>
      </dsp:nvSpPr>
      <dsp:spPr>
        <a:xfrm>
          <a:off x="5254871" y="3574838"/>
          <a:ext cx="168136" cy="168136"/>
        </a:xfrm>
        <a:prstGeom prst="ellipse">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A2F6CE-621C-4FEE-8B0A-A650044DBBC4}">
      <dsp:nvSpPr>
        <dsp:cNvPr id="0" name=""/>
        <dsp:cNvSpPr/>
      </dsp:nvSpPr>
      <dsp:spPr>
        <a:xfrm>
          <a:off x="-167338" y="395316"/>
          <a:ext cx="4946515" cy="792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b" anchorCtr="0">
          <a:noAutofit/>
        </a:bodyPr>
        <a:lstStyle/>
        <a:p>
          <a:pPr marL="0" lvl="0" indent="0" algn="l" defTabSz="622300">
            <a:lnSpc>
              <a:spcPct val="90000"/>
            </a:lnSpc>
            <a:spcBef>
              <a:spcPct val="0"/>
            </a:spcBef>
            <a:spcAft>
              <a:spcPct val="35000"/>
            </a:spcAft>
            <a:buNone/>
          </a:pPr>
          <a:r>
            <a:rPr lang="fr-BE" sz="1400" b="1" kern="1200" dirty="0" err="1"/>
            <a:t>Federate</a:t>
          </a:r>
          <a:r>
            <a:rPr lang="fr-BE" sz="1400" b="1" kern="1200" dirty="0"/>
            <a:t> MS and EU </a:t>
          </a:r>
          <a:br>
            <a:rPr lang="fr-BE" sz="1400" b="1" kern="1200" dirty="0"/>
          </a:br>
          <a:r>
            <a:rPr lang="fr-BE" sz="1400" b="1" kern="1200" dirty="0" err="1"/>
            <a:t>language</a:t>
          </a:r>
          <a:r>
            <a:rPr lang="fr-BE" sz="1400" b="1" kern="1200" dirty="0"/>
            <a:t> data </a:t>
          </a:r>
          <a:r>
            <a:rPr lang="fr-BE" sz="1400" b="1" kern="1200" dirty="0" err="1"/>
            <a:t>resources</a:t>
          </a:r>
          <a:endParaRPr lang="en-IE" sz="1400" b="1" kern="1200" dirty="0"/>
        </a:p>
      </dsp:txBody>
      <dsp:txXfrm>
        <a:off x="-167338" y="395316"/>
        <a:ext cx="4946515" cy="792285"/>
      </dsp:txXfrm>
    </dsp:sp>
    <dsp:sp modelId="{F6CCDA56-FE9E-408C-9FEE-B0112E73DC62}">
      <dsp:nvSpPr>
        <dsp:cNvPr id="0" name=""/>
        <dsp:cNvSpPr/>
      </dsp:nvSpPr>
      <dsp:spPr>
        <a:xfrm>
          <a:off x="4351776" y="1303576"/>
          <a:ext cx="3444998" cy="1234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l" defTabSz="622300">
            <a:lnSpc>
              <a:spcPct val="90000"/>
            </a:lnSpc>
            <a:spcBef>
              <a:spcPct val="0"/>
            </a:spcBef>
            <a:spcAft>
              <a:spcPct val="35000"/>
            </a:spcAft>
            <a:buNone/>
          </a:pPr>
          <a:r>
            <a:rPr lang="fr-BE" sz="1400" kern="1200" dirty="0"/>
            <a:t>Fine tuning </a:t>
          </a:r>
          <a:r>
            <a:rPr lang="fr-BE" sz="1400" kern="1200" dirty="0" err="1"/>
            <a:t>existing</a:t>
          </a:r>
          <a:r>
            <a:rPr lang="fr-BE" sz="1400" kern="1200" dirty="0"/>
            <a:t> </a:t>
          </a:r>
          <a:r>
            <a:rPr lang="fr-BE" sz="1400" kern="1200" dirty="0" err="1"/>
            <a:t>language</a:t>
          </a:r>
          <a:r>
            <a:rPr lang="fr-BE" sz="1400" kern="1200" dirty="0"/>
            <a:t> </a:t>
          </a:r>
          <a:r>
            <a:rPr lang="fr-BE" sz="1400" kern="1200" dirty="0" err="1"/>
            <a:t>models</a:t>
          </a:r>
          <a:endParaRPr lang="en-IE" sz="1400" kern="1200" dirty="0"/>
        </a:p>
      </dsp:txBody>
      <dsp:txXfrm>
        <a:off x="4351776" y="1303576"/>
        <a:ext cx="3444998" cy="1234032"/>
      </dsp:txXfrm>
    </dsp:sp>
    <dsp:sp modelId="{B7983A09-85ED-436B-95CD-AAEBB87FF8BC}">
      <dsp:nvSpPr>
        <dsp:cNvPr id="0" name=""/>
        <dsp:cNvSpPr/>
      </dsp:nvSpPr>
      <dsp:spPr>
        <a:xfrm>
          <a:off x="199241" y="1662494"/>
          <a:ext cx="3648008" cy="2880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r" defTabSz="622300">
            <a:lnSpc>
              <a:spcPct val="90000"/>
            </a:lnSpc>
            <a:spcBef>
              <a:spcPct val="0"/>
            </a:spcBef>
            <a:spcAft>
              <a:spcPct val="35000"/>
            </a:spcAft>
            <a:buNone/>
          </a:pPr>
          <a:r>
            <a:rPr lang="en-GB" sz="1400" kern="1200" dirty="0"/>
            <a:t>Seed fund for</a:t>
          </a:r>
          <a:r>
            <a:rPr lang="fr-BE" sz="1400" kern="1200" dirty="0"/>
            <a:t> new </a:t>
          </a:r>
          <a:r>
            <a:rPr lang="fr-BE" sz="1400" kern="1200" dirty="0" err="1"/>
            <a:t>language</a:t>
          </a:r>
          <a:r>
            <a:rPr lang="fr-BE" sz="1400" kern="1200" dirty="0"/>
            <a:t> </a:t>
          </a:r>
          <a:r>
            <a:rPr lang="fr-BE" sz="1400" kern="1200" dirty="0" err="1"/>
            <a:t>models</a:t>
          </a:r>
          <a:endParaRPr lang="en-IE" sz="1400" kern="1200" dirty="0"/>
        </a:p>
      </dsp:txBody>
      <dsp:txXfrm>
        <a:off x="199241" y="1662494"/>
        <a:ext cx="3648008" cy="2880516"/>
      </dsp:txXfrm>
    </dsp:sp>
    <dsp:sp modelId="{F70DAEAD-BCDF-42AB-9068-FCD19171179C}">
      <dsp:nvSpPr>
        <dsp:cNvPr id="0" name=""/>
        <dsp:cNvSpPr/>
      </dsp:nvSpPr>
      <dsp:spPr>
        <a:xfrm>
          <a:off x="5872504" y="4513474"/>
          <a:ext cx="168136" cy="168136"/>
        </a:xfrm>
        <a:prstGeom prst="ellipse">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BE082E-381B-419D-A266-7AC67CB69B70}">
      <dsp:nvSpPr>
        <dsp:cNvPr id="0" name=""/>
        <dsp:cNvSpPr/>
      </dsp:nvSpPr>
      <dsp:spPr>
        <a:xfrm>
          <a:off x="5974229" y="2927211"/>
          <a:ext cx="2978255" cy="1234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l" defTabSz="622300">
            <a:lnSpc>
              <a:spcPct val="90000"/>
            </a:lnSpc>
            <a:spcBef>
              <a:spcPct val="0"/>
            </a:spcBef>
            <a:spcAft>
              <a:spcPct val="35000"/>
            </a:spcAft>
            <a:buNone/>
          </a:pPr>
          <a:r>
            <a:rPr lang="fr-BE" sz="1400" kern="1200" dirty="0" err="1"/>
            <a:t>Ease</a:t>
          </a:r>
          <a:r>
            <a:rPr lang="fr-BE" sz="1400" kern="1200" dirty="0"/>
            <a:t> HPC </a:t>
          </a:r>
          <a:r>
            <a:rPr lang="fr-BE" sz="1400" kern="1200" dirty="0" err="1"/>
            <a:t>access</a:t>
          </a:r>
          <a:endParaRPr lang="en-IE" sz="1400" kern="1200" dirty="0"/>
        </a:p>
      </dsp:txBody>
      <dsp:txXfrm>
        <a:off x="5974229" y="2927211"/>
        <a:ext cx="2978255" cy="1234032"/>
      </dsp:txXfrm>
    </dsp:sp>
    <dsp:sp modelId="{6FC19A2E-C667-41F0-83B0-0252AF925A71}">
      <dsp:nvSpPr>
        <dsp:cNvPr id="0" name=""/>
        <dsp:cNvSpPr/>
      </dsp:nvSpPr>
      <dsp:spPr>
        <a:xfrm>
          <a:off x="736383" y="3980526"/>
          <a:ext cx="4666185" cy="1234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r" defTabSz="622300">
            <a:lnSpc>
              <a:spcPct val="90000"/>
            </a:lnSpc>
            <a:spcBef>
              <a:spcPct val="0"/>
            </a:spcBef>
            <a:spcAft>
              <a:spcPct val="35000"/>
            </a:spcAft>
            <a:buNone/>
          </a:pPr>
          <a:r>
            <a:rPr lang="fr-BE" sz="1400" kern="1200" dirty="0"/>
            <a:t>Support </a:t>
          </a:r>
          <a:r>
            <a:rPr lang="fr-BE" sz="1400" kern="1200" dirty="0" err="1"/>
            <a:t>SMEs</a:t>
          </a:r>
          <a:r>
            <a:rPr lang="fr-BE" sz="1400" kern="1200" dirty="0"/>
            <a:t> </a:t>
          </a:r>
          <a:r>
            <a:rPr lang="fr-BE" sz="1400" kern="1200" dirty="0" err="1"/>
            <a:t>take</a:t>
          </a:r>
          <a:r>
            <a:rPr lang="fr-BE" sz="1400" kern="1200" dirty="0"/>
            <a:t> up</a:t>
          </a:r>
          <a:endParaRPr lang="en-IE" sz="1400" kern="1200" dirty="0"/>
        </a:p>
      </dsp:txBody>
      <dsp:txXfrm>
        <a:off x="736383" y="3980526"/>
        <a:ext cx="4666185" cy="1234032"/>
      </dsp:txXfrm>
    </dsp:sp>
    <dsp:sp modelId="{2C111DE4-99E6-473B-B303-9F9CD7A0F444}">
      <dsp:nvSpPr>
        <dsp:cNvPr id="0" name=""/>
        <dsp:cNvSpPr/>
      </dsp:nvSpPr>
      <dsp:spPr>
        <a:xfrm>
          <a:off x="5847469" y="6659432"/>
          <a:ext cx="2498615" cy="718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t" anchorCtr="0">
          <a:noAutofit/>
        </a:bodyPr>
        <a:lstStyle/>
        <a:p>
          <a:pPr marL="0" lvl="0" indent="0" algn="ctr" defTabSz="711200">
            <a:lnSpc>
              <a:spcPct val="90000"/>
            </a:lnSpc>
            <a:spcBef>
              <a:spcPct val="0"/>
            </a:spcBef>
            <a:spcAft>
              <a:spcPct val="35000"/>
            </a:spcAft>
            <a:buNone/>
          </a:pPr>
          <a:r>
            <a:rPr lang="fr-BE" sz="1600" b="1" kern="1200" dirty="0"/>
            <a:t>European </a:t>
          </a:r>
          <a:br>
            <a:rPr lang="fr-BE" sz="1600" b="1" kern="1200" dirty="0"/>
          </a:br>
          <a:r>
            <a:rPr lang="fr-BE" sz="1600" b="1" kern="1200" dirty="0"/>
            <a:t>Ecosystem</a:t>
          </a:r>
          <a:endParaRPr lang="en-IE" sz="1600" b="1" kern="1200" dirty="0"/>
        </a:p>
      </dsp:txBody>
      <dsp:txXfrm>
        <a:off x="5847469" y="6659432"/>
        <a:ext cx="2498615" cy="71874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CC951-E340-4060-8D4D-AC084B24EF6D}">
      <dsp:nvSpPr>
        <dsp:cNvPr id="0" name=""/>
        <dsp:cNvSpPr/>
      </dsp:nvSpPr>
      <dsp:spPr>
        <a:xfrm>
          <a:off x="4426173" y="2760301"/>
          <a:ext cx="3508462" cy="3034962"/>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cap="small" baseline="0"/>
            <a:t>AI Ecosystem of Excellence </a:t>
          </a:r>
        </a:p>
      </dsp:txBody>
      <dsp:txXfrm>
        <a:off x="5007574" y="3263237"/>
        <a:ext cx="2345660" cy="2029090"/>
      </dsp:txXfrm>
    </dsp:sp>
    <dsp:sp modelId="{8A5EFB59-A325-4C9B-A124-6862E3705B15}">
      <dsp:nvSpPr>
        <dsp:cNvPr id="0" name=""/>
        <dsp:cNvSpPr/>
      </dsp:nvSpPr>
      <dsp:spPr>
        <a:xfrm>
          <a:off x="6623145" y="1308276"/>
          <a:ext cx="1323732" cy="1140570"/>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428335-072A-492D-AB2A-42EDF08952A3}">
      <dsp:nvSpPr>
        <dsp:cNvPr id="0" name=""/>
        <dsp:cNvSpPr/>
      </dsp:nvSpPr>
      <dsp:spPr>
        <a:xfrm>
          <a:off x="4749353" y="0"/>
          <a:ext cx="2875160" cy="2487351"/>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cap="small" baseline="0"/>
            <a:t>PPP - ADRA</a:t>
          </a:r>
        </a:p>
      </dsp:txBody>
      <dsp:txXfrm>
        <a:off x="5225828" y="412207"/>
        <a:ext cx="1922210" cy="1662937"/>
      </dsp:txXfrm>
    </dsp:sp>
    <dsp:sp modelId="{5D4388C1-B10C-4283-BA25-60C58EFD433E}">
      <dsp:nvSpPr>
        <dsp:cNvPr id="0" name=""/>
        <dsp:cNvSpPr/>
      </dsp:nvSpPr>
      <dsp:spPr>
        <a:xfrm>
          <a:off x="8168044" y="3440536"/>
          <a:ext cx="1323732" cy="1140570"/>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C0072E-0729-44C3-8634-0D1FD0286E45}">
      <dsp:nvSpPr>
        <dsp:cNvPr id="0" name=""/>
        <dsp:cNvSpPr/>
      </dsp:nvSpPr>
      <dsp:spPr>
        <a:xfrm>
          <a:off x="7386209" y="1529887"/>
          <a:ext cx="2875160" cy="2487351"/>
        </a:xfrm>
        <a:prstGeom prst="hexagon">
          <a:avLst>
            <a:gd name="adj" fmla="val 28570"/>
            <a:gd name="vf" fmla="val 11547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cap="small" baseline="0">
              <a:solidFill>
                <a:srgbClr val="FFFFFF"/>
              </a:solidFill>
              <a:latin typeface="Arial"/>
              <a:ea typeface="+mn-ea"/>
              <a:cs typeface="+mn-cs"/>
            </a:rPr>
            <a:t>R&amp;I projects</a:t>
          </a:r>
          <a:endParaRPr lang="en-US" sz="1400" b="1" kern="1200" cap="small" baseline="0"/>
        </a:p>
      </dsp:txBody>
      <dsp:txXfrm>
        <a:off x="7862684" y="1942094"/>
        <a:ext cx="1922210" cy="1662937"/>
      </dsp:txXfrm>
    </dsp:sp>
    <dsp:sp modelId="{91C41763-6EDA-40C6-BD2C-11CC04BD2973}">
      <dsp:nvSpPr>
        <dsp:cNvPr id="0" name=""/>
        <dsp:cNvSpPr/>
      </dsp:nvSpPr>
      <dsp:spPr>
        <a:xfrm>
          <a:off x="7094857" y="5847457"/>
          <a:ext cx="1323732" cy="1140570"/>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6564F2-FD63-41E4-A700-6216894563AC}">
      <dsp:nvSpPr>
        <dsp:cNvPr id="0" name=""/>
        <dsp:cNvSpPr/>
      </dsp:nvSpPr>
      <dsp:spPr>
        <a:xfrm>
          <a:off x="7400168" y="4537469"/>
          <a:ext cx="2847242" cy="2487351"/>
        </a:xfrm>
        <a:prstGeom prst="hexagon">
          <a:avLst>
            <a:gd name="adj" fmla="val 28570"/>
            <a:gd name="vf" fmla="val 11547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cap="small" baseline="0"/>
            <a:t>Networks of Excellence Centers</a:t>
          </a:r>
        </a:p>
      </dsp:txBody>
      <dsp:txXfrm>
        <a:off x="7874317" y="4951686"/>
        <a:ext cx="1898944" cy="1658917"/>
      </dsp:txXfrm>
    </dsp:sp>
    <dsp:sp modelId="{2AB4E5EB-0EF4-4A4E-8371-357AB4143091}">
      <dsp:nvSpPr>
        <dsp:cNvPr id="0" name=""/>
        <dsp:cNvSpPr/>
      </dsp:nvSpPr>
      <dsp:spPr>
        <a:xfrm>
          <a:off x="4432702" y="6097304"/>
          <a:ext cx="1323732" cy="1140570"/>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4E2CB6-1161-4180-A11D-FE3606D663FB}">
      <dsp:nvSpPr>
        <dsp:cNvPr id="0" name=""/>
        <dsp:cNvSpPr/>
      </dsp:nvSpPr>
      <dsp:spPr>
        <a:xfrm>
          <a:off x="4749353" y="6069068"/>
          <a:ext cx="2875160" cy="2487351"/>
        </a:xfrm>
        <a:prstGeom prst="hexagon">
          <a:avLst>
            <a:gd name="adj" fmla="val 28570"/>
            <a:gd name="vf" fmla="val 11547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cap="small" baseline="0"/>
            <a:t>AI-on-Demand Platform</a:t>
          </a:r>
        </a:p>
      </dsp:txBody>
      <dsp:txXfrm>
        <a:off x="5225828" y="6481275"/>
        <a:ext cx="1922210" cy="1662937"/>
      </dsp:txXfrm>
    </dsp:sp>
    <dsp:sp modelId="{57280E6D-DBAD-401F-8BA0-731D73AC1ECF}">
      <dsp:nvSpPr>
        <dsp:cNvPr id="0" name=""/>
        <dsp:cNvSpPr/>
      </dsp:nvSpPr>
      <dsp:spPr>
        <a:xfrm>
          <a:off x="2862504" y="3965900"/>
          <a:ext cx="1323732" cy="1140570"/>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108DC9-E0E0-40C5-A10B-1FF6A5CD0304}">
      <dsp:nvSpPr>
        <dsp:cNvPr id="0" name=""/>
        <dsp:cNvSpPr/>
      </dsp:nvSpPr>
      <dsp:spPr>
        <a:xfrm>
          <a:off x="2100256" y="4539180"/>
          <a:ext cx="2875160" cy="2487351"/>
        </a:xfrm>
        <a:prstGeom prst="hexagon">
          <a:avLst>
            <a:gd name="adj" fmla="val 2857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cap="small" baseline="0"/>
            <a:t>Testing and Experimentation Facilities</a:t>
          </a:r>
        </a:p>
      </dsp:txBody>
      <dsp:txXfrm>
        <a:off x="2576731" y="4951387"/>
        <a:ext cx="1922210" cy="1662937"/>
      </dsp:txXfrm>
    </dsp:sp>
    <dsp:sp modelId="{D9759C81-CC6D-4AE3-8D82-9D09213BF774}">
      <dsp:nvSpPr>
        <dsp:cNvPr id="0" name=""/>
        <dsp:cNvSpPr/>
      </dsp:nvSpPr>
      <dsp:spPr>
        <a:xfrm>
          <a:off x="2100256" y="1526465"/>
          <a:ext cx="2875160" cy="2487351"/>
        </a:xfrm>
        <a:prstGeom prst="hexagon">
          <a:avLst>
            <a:gd name="adj" fmla="val 28570"/>
            <a:gd name="vf" fmla="val 115470"/>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bg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cap="small" baseline="0">
              <a:solidFill>
                <a:schemeClr val="bg1"/>
              </a:solidFill>
            </a:rPr>
            <a:t>(E)DIH</a:t>
          </a:r>
        </a:p>
      </dsp:txBody>
      <dsp:txXfrm>
        <a:off x="2576731" y="1938672"/>
        <a:ext cx="1922210" cy="166293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AF9EC7-F5B0-4A5A-A7AE-8538C45A4438}">
      <dsp:nvSpPr>
        <dsp:cNvPr id="0" name=""/>
        <dsp:cNvSpPr/>
      </dsp:nvSpPr>
      <dsp:spPr>
        <a:xfrm>
          <a:off x="0" y="279522"/>
          <a:ext cx="4932332" cy="155519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rtl="0">
            <a:lnSpc>
              <a:spcPct val="90000"/>
            </a:lnSpc>
            <a:spcBef>
              <a:spcPct val="0"/>
            </a:spcBef>
            <a:spcAft>
              <a:spcPct val="35000"/>
            </a:spcAft>
            <a:buNone/>
          </a:pPr>
          <a:r>
            <a:rPr lang="en-US" sz="2400" b="1" i="0" kern="1200" cap="small" baseline="0">
              <a:latin typeface="Calibri"/>
              <a:ea typeface="Calibri"/>
              <a:cs typeface="Arial"/>
            </a:rPr>
            <a:t>Horizon Europe</a:t>
          </a:r>
          <a:endParaRPr lang="en-IE" sz="2400" kern="1200"/>
        </a:p>
      </dsp:txBody>
      <dsp:txXfrm>
        <a:off x="0" y="279522"/>
        <a:ext cx="4932332" cy="1036800"/>
      </dsp:txXfrm>
    </dsp:sp>
    <dsp:sp modelId="{D437659C-CE44-4E8F-9067-35DBD4540719}">
      <dsp:nvSpPr>
        <dsp:cNvPr id="0" name=""/>
        <dsp:cNvSpPr/>
      </dsp:nvSpPr>
      <dsp:spPr>
        <a:xfrm>
          <a:off x="1021084" y="1281066"/>
          <a:ext cx="4932332" cy="623700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256032" rIns="256032" bIns="256032" numCol="1" spcCol="1270" anchor="t" anchorCtr="0">
          <a:noAutofit/>
        </a:bodyPr>
        <a:lstStyle/>
        <a:p>
          <a:pPr marL="285750" lvl="1" indent="-285750" algn="l" defTabSz="1600200">
            <a:lnSpc>
              <a:spcPct val="90000"/>
            </a:lnSpc>
            <a:spcBef>
              <a:spcPct val="0"/>
            </a:spcBef>
            <a:spcAft>
              <a:spcPct val="15000"/>
            </a:spcAft>
            <a:buChar char="•"/>
          </a:pPr>
          <a:r>
            <a:rPr lang="en-US" sz="3600" b="1" i="0" kern="1200">
              <a:latin typeface="+mn-lt"/>
              <a:ea typeface="+mn-ea"/>
              <a:cs typeface="+mn-cs"/>
            </a:rPr>
            <a:t>Advancing Large AI Models: </a:t>
          </a:r>
          <a:r>
            <a:rPr lang="en-US" sz="3600" b="0" i="0" kern="1200">
              <a:latin typeface="+mn-lt"/>
              <a:ea typeface="+mn-ea"/>
              <a:cs typeface="+mn-cs"/>
            </a:rPr>
            <a:t>Integration of New Data Modalities &amp; Expansion of Capabilities</a:t>
          </a:r>
          <a:br>
            <a:rPr lang="en-US" sz="3600" b="0" i="0" kern="1200">
              <a:latin typeface="+mn-lt"/>
              <a:ea typeface="+mn-ea"/>
              <a:cs typeface="+mn-cs"/>
            </a:rPr>
          </a:br>
          <a:r>
            <a:rPr lang="en-US" sz="3600" b="0" i="0" kern="1200">
              <a:latin typeface="+mn-lt"/>
              <a:ea typeface="+mn-ea"/>
              <a:cs typeface="+mn-cs"/>
            </a:rPr>
            <a:t> €43 million</a:t>
          </a:r>
          <a:endParaRPr lang="en-US" sz="3600" b="0" i="0" kern="1200">
            <a:latin typeface="Calibri"/>
            <a:ea typeface="Calibri"/>
            <a:cs typeface="Arial"/>
          </a:endParaRPr>
        </a:p>
        <a:p>
          <a:pPr marL="285750" lvl="1" indent="-285750" algn="l" defTabSz="1600200" rtl="0">
            <a:lnSpc>
              <a:spcPct val="90000"/>
            </a:lnSpc>
            <a:spcBef>
              <a:spcPct val="0"/>
            </a:spcBef>
            <a:spcAft>
              <a:spcPct val="15000"/>
            </a:spcAft>
            <a:buChar char="•"/>
          </a:pPr>
          <a:r>
            <a:rPr lang="en-US" sz="3600" b="1" i="0" kern="1200">
              <a:latin typeface="+mn-lt"/>
              <a:ea typeface="+mn-ea"/>
              <a:cs typeface="+mn-cs"/>
            </a:rPr>
            <a:t>Explainable and Robust AI </a:t>
          </a:r>
          <a:br>
            <a:rPr lang="en-US" sz="3600" b="1" i="0" kern="1200">
              <a:latin typeface="+mn-lt"/>
              <a:ea typeface="+mn-ea"/>
              <a:cs typeface="+mn-cs"/>
            </a:rPr>
          </a:br>
          <a:r>
            <a:rPr lang="en-US" sz="3600" b="0" i="0" kern="1200">
              <a:latin typeface="+mn-lt"/>
              <a:ea typeface="+mn-ea"/>
              <a:cs typeface="+mn-cs"/>
            </a:rPr>
            <a:t>€12 million </a:t>
          </a:r>
          <a:endParaRPr lang="en-IE" sz="3600" b="0" i="0" kern="1200"/>
        </a:p>
      </dsp:txBody>
      <dsp:txXfrm>
        <a:off x="1165547" y="1425529"/>
        <a:ext cx="4643406" cy="5948074"/>
      </dsp:txXfrm>
    </dsp:sp>
    <dsp:sp modelId="{88A14076-E0E3-46C2-987A-F85A75B842F3}">
      <dsp:nvSpPr>
        <dsp:cNvPr id="0" name=""/>
        <dsp:cNvSpPr/>
      </dsp:nvSpPr>
      <dsp:spPr>
        <a:xfrm rot="21584724">
          <a:off x="5682760" y="166090"/>
          <a:ext cx="1590939" cy="122800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IE" sz="2900" kern="1200"/>
        </a:p>
      </dsp:txBody>
      <dsp:txXfrm>
        <a:off x="5682762" y="412511"/>
        <a:ext cx="1222537" cy="736804"/>
      </dsp:txXfrm>
    </dsp:sp>
    <dsp:sp modelId="{AC180FA8-4BF2-4E85-AAF7-DF65422789A0}">
      <dsp:nvSpPr>
        <dsp:cNvPr id="0" name=""/>
        <dsp:cNvSpPr/>
      </dsp:nvSpPr>
      <dsp:spPr>
        <a:xfrm>
          <a:off x="7934075" y="244265"/>
          <a:ext cx="4932332" cy="155519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rtl="0">
            <a:lnSpc>
              <a:spcPct val="90000"/>
            </a:lnSpc>
            <a:spcBef>
              <a:spcPct val="0"/>
            </a:spcBef>
            <a:spcAft>
              <a:spcPct val="35000"/>
            </a:spcAft>
            <a:buNone/>
          </a:pPr>
          <a:r>
            <a:rPr lang="en-US" sz="2400" b="1" i="0" kern="1200" cap="small" baseline="0">
              <a:latin typeface="Calibri"/>
              <a:ea typeface="Calibri"/>
              <a:cs typeface="Arial"/>
            </a:rPr>
            <a:t>Digital Europe</a:t>
          </a:r>
        </a:p>
      </dsp:txBody>
      <dsp:txXfrm>
        <a:off x="7934075" y="244265"/>
        <a:ext cx="4932332" cy="1036800"/>
      </dsp:txXfrm>
    </dsp:sp>
    <dsp:sp modelId="{FB0ADD97-CAD8-443D-A575-D34D68722634}">
      <dsp:nvSpPr>
        <dsp:cNvPr id="0" name=""/>
        <dsp:cNvSpPr/>
      </dsp:nvSpPr>
      <dsp:spPr>
        <a:xfrm>
          <a:off x="8944312" y="1281066"/>
          <a:ext cx="4932332" cy="623700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256032" rIns="256032" bIns="256032" numCol="1" spcCol="1270" anchor="t" anchorCtr="0">
          <a:noAutofit/>
        </a:bodyPr>
        <a:lstStyle/>
        <a:p>
          <a:pPr marL="285750" lvl="1" indent="-285750" algn="l" defTabSz="1600200">
            <a:lnSpc>
              <a:spcPct val="90000"/>
            </a:lnSpc>
            <a:spcBef>
              <a:spcPct val="0"/>
            </a:spcBef>
            <a:spcAft>
              <a:spcPct val="15000"/>
            </a:spcAft>
            <a:buSzPts val="1800"/>
            <a:buChar char="•"/>
          </a:pPr>
          <a:r>
            <a:rPr lang="en-US" sz="3600" b="1" i="0" kern="1200">
              <a:latin typeface="+mn-lt"/>
              <a:ea typeface="+mn-ea"/>
              <a:cs typeface="+mn-cs"/>
            </a:rPr>
            <a:t>Alliance for Language Technologies</a:t>
          </a:r>
          <a:r>
            <a:rPr lang="en-US" sz="3600" b="0" i="0" kern="1200">
              <a:latin typeface="+mn-lt"/>
              <a:ea typeface="+mn-ea"/>
              <a:cs typeface="+mn-cs"/>
            </a:rPr>
            <a:t> </a:t>
          </a:r>
          <a:br>
            <a:rPr lang="en-US" sz="3600" b="0" i="0" kern="1200">
              <a:latin typeface="+mn-lt"/>
              <a:ea typeface="+mn-ea"/>
              <a:cs typeface="+mn-cs"/>
            </a:rPr>
          </a:br>
          <a:r>
            <a:rPr lang="en-US" sz="3600" b="0" i="0" kern="1200">
              <a:latin typeface="+mn-lt"/>
              <a:ea typeface="+mn-ea"/>
              <a:cs typeface="+mn-cs"/>
            </a:rPr>
            <a:t>€24 million</a:t>
          </a:r>
          <a:endParaRPr lang="en-US" sz="3600" b="0" i="0" kern="1200">
            <a:latin typeface="Calibri"/>
            <a:ea typeface="Calibri"/>
            <a:cs typeface="Arial"/>
          </a:endParaRPr>
        </a:p>
        <a:p>
          <a:pPr marL="285750" lvl="1" indent="-285750" algn="l" defTabSz="1600200" rtl="0">
            <a:lnSpc>
              <a:spcPct val="90000"/>
            </a:lnSpc>
            <a:spcBef>
              <a:spcPct val="0"/>
            </a:spcBef>
            <a:spcAft>
              <a:spcPct val="15000"/>
            </a:spcAft>
            <a:buChar char="•"/>
          </a:pPr>
          <a:r>
            <a:rPr lang="en-US" sz="3600" b="0" i="0" kern="1200">
              <a:latin typeface="+mn-lt"/>
              <a:ea typeface="+mn-ea"/>
              <a:cs typeface="+mn-cs"/>
            </a:rPr>
            <a:t>Making available a </a:t>
          </a:r>
          <a:r>
            <a:rPr lang="en-US" sz="3600" b="1" i="0" kern="1200">
              <a:latin typeface="+mn-lt"/>
              <a:ea typeface="+mn-ea"/>
              <a:cs typeface="+mn-cs"/>
            </a:rPr>
            <a:t>high performing open-source European </a:t>
          </a:r>
          <a:br>
            <a:rPr lang="en-US" sz="3600" b="1" i="0" kern="1200">
              <a:latin typeface="+mn-lt"/>
              <a:ea typeface="+mn-ea"/>
              <a:cs typeface="+mn-cs"/>
            </a:rPr>
          </a:br>
          <a:r>
            <a:rPr lang="en-US" sz="3600" b="1" i="0" kern="1200">
              <a:latin typeface="+mn-lt"/>
              <a:ea typeface="+mn-ea"/>
              <a:cs typeface="+mn-cs"/>
            </a:rPr>
            <a:t>foundation model </a:t>
          </a:r>
          <a:r>
            <a:rPr lang="en-US" sz="3600" b="0" i="0" kern="1200">
              <a:latin typeface="+mn-lt"/>
              <a:ea typeface="+mn-ea"/>
              <a:cs typeface="+mn-cs"/>
            </a:rPr>
            <a:t>for fine-tuning </a:t>
          </a:r>
          <a:br>
            <a:rPr lang="en-US" sz="3600" b="0" i="0" kern="1200">
              <a:latin typeface="+mn-lt"/>
              <a:ea typeface="+mn-ea"/>
              <a:cs typeface="+mn-cs"/>
            </a:rPr>
          </a:br>
          <a:r>
            <a:rPr lang="en-US" sz="3600" b="0" i="0" kern="1200">
              <a:latin typeface="+mn-lt"/>
              <a:ea typeface="+mn-ea"/>
              <a:cs typeface="+mn-cs"/>
            </a:rPr>
            <a:t>€25 million</a:t>
          </a:r>
          <a:endParaRPr lang="en-IE" sz="3600" b="0" i="0" kern="1200"/>
        </a:p>
      </dsp:txBody>
      <dsp:txXfrm>
        <a:off x="9088775" y="1425529"/>
        <a:ext cx="4643406" cy="5948074"/>
      </dsp:txXfrm>
    </dsp:sp>
    <dsp:sp modelId="{910A663D-3B57-43AB-8906-F78395BCBE84}">
      <dsp:nvSpPr>
        <dsp:cNvPr id="0" name=""/>
        <dsp:cNvSpPr/>
      </dsp:nvSpPr>
      <dsp:spPr>
        <a:xfrm>
          <a:off x="13614131" y="148661"/>
          <a:ext cx="1585174" cy="122800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IE" sz="2900" kern="1200"/>
        </a:p>
      </dsp:txBody>
      <dsp:txXfrm>
        <a:off x="13614131" y="394263"/>
        <a:ext cx="1216772" cy="736804"/>
      </dsp:txXfrm>
    </dsp:sp>
    <dsp:sp modelId="{FF268026-3D6C-4513-A3ED-483504B2A458}">
      <dsp:nvSpPr>
        <dsp:cNvPr id="0" name=""/>
        <dsp:cNvSpPr/>
      </dsp:nvSpPr>
      <dsp:spPr>
        <a:xfrm>
          <a:off x="15857302" y="244265"/>
          <a:ext cx="4932332" cy="155519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rtl="0">
            <a:lnSpc>
              <a:spcPct val="90000"/>
            </a:lnSpc>
            <a:spcBef>
              <a:spcPct val="0"/>
            </a:spcBef>
            <a:spcAft>
              <a:spcPct val="35000"/>
            </a:spcAft>
            <a:buNone/>
          </a:pPr>
          <a:r>
            <a:rPr lang="en-US" sz="2400" b="1" i="0" kern="1200" cap="small" baseline="0">
              <a:latin typeface="Calibri"/>
              <a:ea typeface="Calibri"/>
              <a:cs typeface="Arial"/>
            </a:rPr>
            <a:t>EIC Accelerator</a:t>
          </a:r>
        </a:p>
      </dsp:txBody>
      <dsp:txXfrm>
        <a:off x="15857302" y="244265"/>
        <a:ext cx="4932332" cy="1036800"/>
      </dsp:txXfrm>
    </dsp:sp>
    <dsp:sp modelId="{EDE68626-F277-4FDE-AC4A-93DDF579E730}">
      <dsp:nvSpPr>
        <dsp:cNvPr id="0" name=""/>
        <dsp:cNvSpPr/>
      </dsp:nvSpPr>
      <dsp:spPr>
        <a:xfrm>
          <a:off x="16867539" y="1281066"/>
          <a:ext cx="4932332" cy="623700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256032" rIns="256032" bIns="256032" numCol="1" spcCol="1270" anchor="t" anchorCtr="0">
          <a:noAutofit/>
        </a:bodyPr>
        <a:lstStyle/>
        <a:p>
          <a:pPr marL="285750" lvl="1" indent="-285750" algn="l" defTabSz="1600200">
            <a:lnSpc>
              <a:spcPct val="90000"/>
            </a:lnSpc>
            <a:spcBef>
              <a:spcPct val="0"/>
            </a:spcBef>
            <a:spcAft>
              <a:spcPct val="15000"/>
            </a:spcAft>
            <a:buSzPts val="1800"/>
            <a:buChar char="•"/>
          </a:pPr>
          <a:r>
            <a:rPr lang="en-US" sz="3600" b="1" i="0" kern="1200" dirty="0">
              <a:latin typeface="+mn-lt"/>
              <a:ea typeface="+mn-ea"/>
              <a:cs typeface="+mn-cs"/>
            </a:rPr>
            <a:t>Human Centric Generative AI made in Europe</a:t>
          </a:r>
          <a:br>
            <a:rPr lang="en-US" sz="3600" b="1" i="0" kern="1200" dirty="0">
              <a:latin typeface="+mn-lt"/>
              <a:ea typeface="+mn-ea"/>
              <a:cs typeface="+mn-cs"/>
            </a:rPr>
          </a:br>
          <a:r>
            <a:rPr lang="en-US" sz="3600" b="0" i="0" kern="1200" dirty="0">
              <a:latin typeface="+mn-lt"/>
              <a:ea typeface="+mn-ea"/>
              <a:cs typeface="+mn-cs"/>
            </a:rPr>
            <a:t>€50 million </a:t>
          </a:r>
          <a:endParaRPr lang="en-US" sz="3600" b="0" i="0" kern="1200" dirty="0">
            <a:latin typeface="Calibri"/>
            <a:ea typeface="Calibri"/>
            <a:cs typeface="Arial"/>
          </a:endParaRPr>
        </a:p>
        <a:p>
          <a:pPr marL="285750" lvl="1" indent="-285750" algn="l" defTabSz="1600200" rtl="0">
            <a:lnSpc>
              <a:spcPct val="90000"/>
            </a:lnSpc>
            <a:spcBef>
              <a:spcPct val="0"/>
            </a:spcBef>
            <a:spcAft>
              <a:spcPct val="15000"/>
            </a:spcAft>
            <a:buChar char="•"/>
          </a:pPr>
          <a:r>
            <a:rPr lang="en-US" sz="3600" i="0" kern="1200">
              <a:latin typeface="+mn-lt"/>
              <a:ea typeface="+mn-ea"/>
              <a:cs typeface="+mn-cs"/>
            </a:rPr>
            <a:t>Development of foundation ‘frontier’ models</a:t>
          </a:r>
          <a:endParaRPr lang="en-US" sz="3600" b="1" i="0" kern="1200">
            <a:latin typeface="+mn-lt"/>
            <a:ea typeface="+mn-ea"/>
            <a:cs typeface="+mn-cs"/>
          </a:endParaRPr>
        </a:p>
      </dsp:txBody>
      <dsp:txXfrm>
        <a:off x="17012002" y="1425529"/>
        <a:ext cx="4643406" cy="5948074"/>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7" name="Shape 67"/>
          <p:cNvSpPr>
            <a:spLocks noGrp="1" noRot="1" noChangeAspect="1"/>
          </p:cNvSpPr>
          <p:nvPr>
            <p:ph type="sldImg"/>
          </p:nvPr>
        </p:nvSpPr>
        <p:spPr>
          <a:xfrm>
            <a:off x="1143000" y="685800"/>
            <a:ext cx="4572000" cy="3429000"/>
          </a:xfrm>
          <a:prstGeom prst="rect">
            <a:avLst/>
          </a:prstGeom>
        </p:spPr>
        <p:txBody>
          <a:bodyPr/>
          <a:lstStyle/>
          <a:p>
            <a:endParaRPr/>
          </a:p>
        </p:txBody>
      </p:sp>
      <p:sp>
        <p:nvSpPr>
          <p:cNvPr id="68" name="Shape 6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eic.ec.europa.eu/eic-funding-opportunities/eic-accelerator_en" TargetMode="External"/><Relationship Id="rId3" Type="http://schemas.openxmlformats.org/officeDocument/2006/relationships/hyperlink" Target="https://digital-strategy.ec.europa.eu/en/policies/legislation-open-data" TargetMode="External"/><Relationship Id="rId7" Type="http://schemas.openxmlformats.org/officeDocument/2006/relationships/hyperlink" Target="https://www.ai4europe.eu/Network-of-Excellence"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aiboost-project.eu/large-ai-grand-challenge/" TargetMode="External"/><Relationship Id="rId5" Type="http://schemas.openxmlformats.org/officeDocument/2006/relationships/hyperlink" Target="https://digital-strategy.ec.europa.eu/en/policies/data-act" TargetMode="External"/><Relationship Id="rId4" Type="http://schemas.openxmlformats.org/officeDocument/2006/relationships/hyperlink" Target="https://digital-strategy.ec.europa.eu/en/policies/data-governance-act"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i4europe.eu/Network-of-Excellenc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ommission.europa.eu/strategy-and-policy/priorities-2019-2024/europe-fit-digital-age/european-data-strategy_e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6" name="Google Shape;28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0099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4" name="Google Shape;22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9057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600200" lvl="3" indent="-228600">
              <a:lnSpc>
                <a:spcPct val="107000"/>
              </a:lnSpc>
              <a:spcAft>
                <a:spcPts val="600"/>
              </a:spcAft>
              <a:buFont typeface="+mj-lt"/>
              <a:buAutoNum type="arabicPeriod"/>
            </a:pPr>
            <a:r>
              <a:rPr lang="en-IE" sz="1200" i="1" u="sng" dirty="0">
                <a:effectLst/>
                <a:latin typeface="Times New Roman" panose="02020603050405020304" pitchFamily="18" charset="0"/>
                <a:ea typeface="Times New Roman" panose="02020603050405020304" pitchFamily="18" charset="0"/>
                <a:cs typeface="Times New Roman" panose="02020603050405020304" pitchFamily="18" charset="0"/>
              </a:rPr>
              <a:t>Data storage facilities and supercomputing services for AI</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600"/>
              </a:spcAft>
            </a:pPr>
            <a:r>
              <a:rPr lang="en-IE" sz="1200" dirty="0">
                <a:effectLst/>
                <a:latin typeface="Times New Roman" panose="02020603050405020304" pitchFamily="18" charset="0"/>
                <a:ea typeface="Times New Roman" panose="02020603050405020304" pitchFamily="18" charset="0"/>
                <a:cs typeface="Times New Roman" panose="02020603050405020304" pitchFamily="18" charset="0"/>
              </a:rPr>
              <a:t>The second pillar concerns technology to support the AI-specific use of the AI-oriented supercomputers. Therefore, they will firstly have to be located in proximity to an established data centre or be connected via high-speed networks to an established data centre to benefit from </a:t>
            </a:r>
            <a:r>
              <a:rPr lang="en-IE" sz="1200" b="1" dirty="0">
                <a:effectLst/>
                <a:latin typeface="Times New Roman" panose="02020603050405020304" pitchFamily="18" charset="0"/>
                <a:ea typeface="Times New Roman" panose="02020603050405020304" pitchFamily="18" charset="0"/>
                <a:cs typeface="Times New Roman" panose="02020603050405020304" pitchFamily="18" charset="0"/>
              </a:rPr>
              <a:t>large scale storage capacities</a:t>
            </a:r>
            <a:r>
              <a:rPr lang="en-IE" sz="1200" dirty="0">
                <a:effectLst/>
                <a:latin typeface="Times New Roman" panose="02020603050405020304" pitchFamily="18" charset="0"/>
                <a:ea typeface="Times New Roman" panose="02020603050405020304" pitchFamily="18" charset="0"/>
                <a:cs typeface="Times New Roman" panose="02020603050405020304" pitchFamily="18" charset="0"/>
              </a:rPr>
              <a:t> that are required for the training of large-scale AI models. In addition, such data centres will be interconnected with the European Common Dataspaces in order to facilitate the training in the key sectorial domains covered by the dataspaces. . </a:t>
            </a:r>
          </a:p>
          <a:p>
            <a:pPr algn="just">
              <a:lnSpc>
                <a:spcPct val="107000"/>
              </a:lnSpc>
              <a:spcAft>
                <a:spcPts val="600"/>
              </a:spcAft>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IE" sz="1200" dirty="0">
                <a:effectLst/>
                <a:latin typeface="Times New Roman" panose="02020603050405020304" pitchFamily="18" charset="0"/>
                <a:ea typeface="Times New Roman" panose="02020603050405020304" pitchFamily="18" charset="0"/>
                <a:cs typeface="Times New Roman" panose="02020603050405020304" pitchFamily="18" charset="0"/>
              </a:rPr>
              <a:t>Moreover, dedicated </a:t>
            </a:r>
            <a:r>
              <a:rPr lang="en-IE" sz="1200" b="1" dirty="0">
                <a:effectLst/>
                <a:latin typeface="Times New Roman" panose="02020603050405020304" pitchFamily="18" charset="0"/>
                <a:ea typeface="Times New Roman" panose="02020603050405020304" pitchFamily="18" charset="0"/>
                <a:cs typeface="Times New Roman" panose="02020603050405020304" pitchFamily="18" charset="0"/>
              </a:rPr>
              <a:t>supercomputing support services</a:t>
            </a:r>
            <a:r>
              <a:rPr lang="en-IE" sz="1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IE" sz="1200" dirty="0">
                <a:effectLst/>
                <a:latin typeface="Times New Roman" panose="02020603050405020304" pitchFamily="18" charset="0"/>
                <a:ea typeface="Times New Roman" panose="02020603050405020304" pitchFamily="18" charset="0"/>
                <a:cs typeface="Times New Roman" panose="02020603050405020304" pitchFamily="18" charset="0"/>
              </a:rPr>
              <a:t>in support of the AI start-up and research and innovation ecosystem should be part of the AI Factories. Examples of such services include: access to the AI oriented supercomputers for the AI-start-ups but also to the broader AI scientific and innovation community; dedicated supercomputer-friendly programming facilities and algorithmic support for the further development, testing, evaluation and validation of AI training models and systems; and support for the development of a variety of novel use cases and emerging applications based on AI in key areas such robotics and manufacturing, new materials (e.g., for batteries), connected and automated driving, personalised health and care, biotech, climate change and adaptation, etc. Moreover, EU-level federation of AI Factories, making their computing power available  as-a-service throughout the Union, will be part of the support services.</a:t>
            </a:r>
          </a:p>
          <a:p>
            <a:pPr algn="just">
              <a:lnSpc>
                <a:spcPct val="107000"/>
              </a:lnSpc>
              <a:spcAft>
                <a:spcPts val="800"/>
              </a:spcAft>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900" dirty="0">
                <a:effectLst/>
                <a:latin typeface="Times New Roman" panose="02020603050405020304" pitchFamily="18" charset="0"/>
                <a:ea typeface="Calibri" panose="020F0502020204030204" pitchFamily="34" charset="0"/>
                <a:cs typeface="Times New Roman" panose="02020603050405020304" pitchFamily="18" charset="0"/>
              </a:rPr>
              <a:t>Access conditions to the </a:t>
            </a:r>
            <a:r>
              <a:rPr lang="en-IE" sz="900" dirty="0" err="1">
                <a:effectLst/>
                <a:latin typeface="Times New Roman" panose="02020603050405020304" pitchFamily="18" charset="0"/>
                <a:ea typeface="Calibri" panose="020F0502020204030204" pitchFamily="34" charset="0"/>
                <a:cs typeface="Times New Roman" panose="02020603050405020304" pitchFamily="18" charset="0"/>
              </a:rPr>
              <a:t>EuroHPC</a:t>
            </a:r>
            <a:r>
              <a:rPr lang="en-IE" sz="900" dirty="0">
                <a:effectLst/>
                <a:latin typeface="Times New Roman" panose="02020603050405020304" pitchFamily="18" charset="0"/>
                <a:ea typeface="Calibri" panose="020F0502020204030204" pitchFamily="34" charset="0"/>
                <a:cs typeface="Times New Roman" panose="02020603050405020304" pitchFamily="18" charset="0"/>
              </a:rPr>
              <a:t> supercomputers will specify that such access is granted for the development of ethical and responsible AI models and systems, a commitment that may be provided for example by subscribing to the AI Pact</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224" name="Google Shape;22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1822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nSpc>
                <a:spcPct val="107000"/>
              </a:lnSpc>
              <a:spcAft>
                <a:spcPts val="600"/>
              </a:spcAft>
            </a:pPr>
            <a:r>
              <a:rPr lang="en-GB" sz="1800" i="1" u="sng" dirty="0">
                <a:effectLst/>
                <a:latin typeface="Times New Roman" panose="02020603050405020304" pitchFamily="18" charset="0"/>
                <a:ea typeface="Times New Roman" panose="02020603050405020304" pitchFamily="18" charset="0"/>
                <a:cs typeface="Times New Roman" panose="02020603050405020304" pitchFamily="18" charset="0"/>
              </a:rPr>
              <a:t>Reaping the benefits of our Data strategy</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600"/>
              </a:spcAft>
            </a:pPr>
            <a:r>
              <a:rPr lang="en-IE" sz="1800" dirty="0">
                <a:effectLst/>
                <a:latin typeface="Times New Roman" panose="02020603050405020304" pitchFamily="18" charset="0"/>
                <a:ea typeface="Times New Roman" panose="02020603050405020304" pitchFamily="18" charset="0"/>
                <a:cs typeface="Times New Roman" panose="02020603050405020304" pitchFamily="18" charset="0"/>
              </a:rPr>
              <a:t>Data, the lifeblood for training algorithms, is scarce for AI start-ups in the EU, creating a critical need for access to this resource. The EU is now on the cusp of realising a true single market for data by implementing its Common European Data Spaces </a:t>
            </a: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boosted by the favourable legislative framework put in place as part of the Data Strategy.  This framework includes: the Open Data Directive, which improves the availability of high-value datasets, including geospatial, environmental, statistical, and meteorological data; the Data Governance Act, which will stimulate data sharing by creating data intermediation services and encouraging the sharing of data for altruistic purposes; and the Data Act, which will facilitate the fair use of IoT-generated data, empowering AI start-ups to utilize this untapped resource. </a:t>
            </a:r>
            <a:r>
              <a:rPr lang="en-IE" sz="1800" dirty="0">
                <a:effectLst/>
                <a:latin typeface="Times New Roman" panose="02020603050405020304" pitchFamily="18" charset="0"/>
                <a:ea typeface="Times New Roman" panose="02020603050405020304" pitchFamily="18" charset="0"/>
                <a:cs typeface="Times New Roman" panose="02020603050405020304" pitchFamily="18" charset="0"/>
              </a:rPr>
              <a:t>The Commission will give guidance on the concrete implementation of these legal instruments and will work on practical solution for data permission management. This framework will create an extensive and accessible pool of data resources, benefiting AI start-ups.</a:t>
            </a:r>
          </a:p>
          <a:p>
            <a:pPr algn="just">
              <a:lnSpc>
                <a:spcPct val="107000"/>
              </a:lnSpc>
              <a:spcAft>
                <a:spcPts val="6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600"/>
              </a:spcAft>
            </a:pPr>
            <a:r>
              <a:rPr lang="en-IE" sz="1800" b="1" dirty="0">
                <a:effectLst/>
                <a:latin typeface="Times New Roman" panose="02020603050405020304" pitchFamily="18" charset="0"/>
                <a:ea typeface="Times New Roman" panose="02020603050405020304" pitchFamily="18" charset="0"/>
                <a:cs typeface="Times New Roman" panose="02020603050405020304" pitchFamily="18" charset="0"/>
              </a:rPr>
              <a:t>The Common European Data Spaces</a:t>
            </a:r>
            <a:r>
              <a:rPr lang="en-IE" sz="1800" dirty="0">
                <a:effectLst/>
                <a:latin typeface="Times New Roman" panose="02020603050405020304" pitchFamily="18" charset="0"/>
                <a:ea typeface="Times New Roman" panose="02020603050405020304" pitchFamily="18" charset="0"/>
                <a:cs typeface="Times New Roman" panose="02020603050405020304" pitchFamily="18" charset="0"/>
              </a:rPr>
              <a:t> will provide a varied data ecosystem for AI start-ups, integrating data across sectors like health, mobility, agriculture, and manufacturing. The Commission will strengthen its financial support for Common European Data Spaces with new calls covering major sectorial application areas, including in the areas of mobility and energy, being launched in 2024 under the Digital Europe Programme.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600"/>
              </a:spcAft>
            </a:pPr>
            <a:endParaRPr lang="en-IE"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600"/>
              </a:spcAft>
            </a:pPr>
            <a:r>
              <a:rPr lang="en-IE" sz="1800" dirty="0">
                <a:effectLst/>
                <a:latin typeface="Times New Roman" panose="02020603050405020304" pitchFamily="18" charset="0"/>
                <a:ea typeface="Times New Roman" panose="02020603050405020304" pitchFamily="18" charset="0"/>
                <a:cs typeface="Times New Roman" panose="02020603050405020304" pitchFamily="18" charset="0"/>
              </a:rPr>
              <a:t>As part of its efforts to support the Data Strategy, the Commission will also release and make widely available high-quality language data in all European languages available in the European institutions. </a:t>
            </a:r>
          </a:p>
          <a:p>
            <a:pPr algn="just">
              <a:lnSpc>
                <a:spcPct val="107000"/>
              </a:lnSpc>
              <a:spcAft>
                <a:spcPts val="6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600"/>
              </a:spcAft>
            </a:pPr>
            <a:r>
              <a:rPr lang="en-GB" sz="1800" i="1" u="sng" dirty="0">
                <a:effectLst/>
                <a:latin typeface="Times New Roman" panose="02020603050405020304" pitchFamily="18" charset="0"/>
                <a:ea typeface="Times New Roman" panose="02020603050405020304" pitchFamily="18" charset="0"/>
                <a:cs typeface="Times New Roman" panose="02020603050405020304" pitchFamily="18" charset="0"/>
              </a:rPr>
              <a:t>Algorithms for reinforcing EU’s supporting schemes - </a:t>
            </a:r>
            <a:r>
              <a:rPr lang="en-IE" sz="1800" i="1" u="sng" dirty="0">
                <a:effectLst/>
                <a:latin typeface="Times New Roman" panose="02020603050405020304" pitchFamily="18" charset="0"/>
                <a:ea typeface="Times New Roman" panose="02020603050405020304" pitchFamily="18" charset="0"/>
                <a:cs typeface="Times New Roman" panose="02020603050405020304" pitchFamily="18" charset="0"/>
              </a:rPr>
              <a:t>Investing in an innovative and vibrant AI start-up and scale-up ecosystem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600"/>
              </a:spcAft>
            </a:pP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A number of European AI start-ups has already started to develop and finetune algorithms for AI models, but more efforts are required for the EU to establish world-class algorithms. The Commission has already put in place initiatives to support these endeavors</a:t>
            </a:r>
            <a:r>
              <a:rPr lang="en-US" sz="1800" b="1"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Notably</a:t>
            </a:r>
            <a:r>
              <a:rPr lang="en-US" sz="1800" b="1"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in 2023 the Commission launched the </a:t>
            </a:r>
            <a:r>
              <a:rPr lang="en-US" sz="1800" i="1"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Large </a:t>
            </a:r>
            <a:r>
              <a:rPr lang="en-IE" sz="1800" i="1" dirty="0">
                <a:effectLst/>
                <a:latin typeface="Times New Roman" panose="02020603050405020304" pitchFamily="18" charset="0"/>
                <a:ea typeface="Calibri" panose="020F0502020204030204" pitchFamily="34" charset="0"/>
                <a:cs typeface="Times New Roman" panose="02020603050405020304" pitchFamily="18" charset="0"/>
              </a:rPr>
              <a:t>AI Grand Challenge</a:t>
            </a: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addressing AI startups to develop AI models.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 the period</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2024-2027</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the Commission will provide additional support through Horizon Europe for advancing further AI capabilities. </a:t>
            </a:r>
          </a:p>
          <a:p>
            <a:pPr algn="just">
              <a:lnSpc>
                <a:spcPct val="107000"/>
              </a:lnSpc>
              <a:spcAft>
                <a:spcPts val="6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60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To facilitate the emergence of AI models and systems in the EU, several Member States will join forces for federating resources in terms of data, access to computing and to algorithmic expertise, such as for finetuning algorithms, offering services to developers and in particular to startups. The </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Alliance for Language Technologies European Digital Infrastructure Consortium (</a:t>
            </a:r>
            <a:r>
              <a:rPr lang="en-IE" sz="1800" b="1" dirty="0">
                <a:effectLst/>
                <a:latin typeface="Times New Roman" panose="02020603050405020304" pitchFamily="18" charset="0"/>
                <a:ea typeface="Calibri" panose="020F0502020204030204" pitchFamily="34" charset="0"/>
                <a:cs typeface="Times New Roman" panose="02020603050405020304" pitchFamily="18" charset="0"/>
              </a:rPr>
              <a:t>ALT-EDIC) initiative</a:t>
            </a: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will provide centralised access to language resources for the development of European ‘Large Language Models’, e.g. AI models designed to understand and generate human-like text. </a:t>
            </a:r>
            <a:r>
              <a:rPr lang="en-IE" sz="1800" b="1" dirty="0">
                <a:effectLst/>
                <a:latin typeface="Times New Roman" panose="02020603050405020304" pitchFamily="18" charset="0"/>
                <a:ea typeface="Calibri" panose="020F0502020204030204" pitchFamily="34" charset="0"/>
                <a:cs typeface="Times New Roman" panose="02020603050405020304" pitchFamily="18" charset="0"/>
              </a:rPr>
              <a:t>The Digital Europe Programme will also support a high-performing open-source European model addressing all European languages</a:t>
            </a: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offering valuable tools in particular for small countries with limited language data and empowering users to engage with digital content in their native languages. As advances in technology have led to the development of models that can effectively handle multiple types of data simultaneously (text, audio, video, images, code, etc), ALT-EDIC will also open up possibilities for more holistic and comprehensive AI applications across various domains.</a:t>
            </a:r>
            <a:r>
              <a:rPr lang="en-IE" sz="1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600"/>
              </a:spcAft>
            </a:pPr>
            <a:endParaRPr lang="en-IE"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600"/>
              </a:spcAft>
            </a:pPr>
            <a:r>
              <a:rPr lang="en-IE" sz="1800" dirty="0">
                <a:effectLst/>
                <a:latin typeface="Times New Roman" panose="02020603050405020304" pitchFamily="18" charset="0"/>
                <a:ea typeface="Times New Roman" panose="02020603050405020304" pitchFamily="18" charset="0"/>
                <a:cs typeface="Times New Roman" panose="02020603050405020304" pitchFamily="18" charset="0"/>
              </a:rPr>
              <a:t>The Commission has also set up several initiatives to facilitate the testing of AI algorithms in real world conditions through Testing and Experimentation facilities that help SMEs, including startups, undertake the testing of their ground-breaking models. In addition, under the AI Act, Member States will put in place </a:t>
            </a:r>
            <a:r>
              <a:rPr lang="en-IE" sz="1800" b="1" dirty="0">
                <a:effectLst/>
                <a:latin typeface="Times New Roman" panose="02020603050405020304" pitchFamily="18" charset="0"/>
                <a:ea typeface="Times New Roman" panose="02020603050405020304" pitchFamily="18" charset="0"/>
                <a:cs typeface="Times New Roman" panose="02020603050405020304" pitchFamily="18" charset="0"/>
              </a:rPr>
              <a:t>AI regulatory sandboxes</a:t>
            </a:r>
            <a:r>
              <a:rPr lang="en-IE" sz="1800" dirty="0">
                <a:effectLst/>
                <a:latin typeface="Times New Roman" panose="02020603050405020304" pitchFamily="18" charset="0"/>
                <a:ea typeface="Times New Roman" panose="02020603050405020304" pitchFamily="18" charset="0"/>
                <a:cs typeface="Times New Roman" panose="02020603050405020304" pitchFamily="18" charset="0"/>
              </a:rPr>
              <a:t> providing a controlled environment for the development, testing and validation of innovative AI systems, under the supervision of competent authorities. </a:t>
            </a: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Finally, in 2024, the Digital Europe Programme will also support the development of tools for testing and validation of AI models and systems.</a:t>
            </a:r>
          </a:p>
          <a:p>
            <a:pPr algn="just">
              <a:lnSpc>
                <a:spcPct val="107000"/>
              </a:lnSpc>
              <a:spcAft>
                <a:spcPts val="6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The Commission is putting in place financial instruments to support efforts by start-ups: first, the</a:t>
            </a:r>
            <a:r>
              <a:rPr lang="en-IE"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Horizon Europe’s</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IE" sz="1800" b="1" dirty="0">
                <a:effectLst/>
                <a:latin typeface="Times New Roman" panose="02020603050405020304" pitchFamily="18" charset="0"/>
                <a:ea typeface="Calibri" panose="020F0502020204030204" pitchFamily="34" charset="0"/>
                <a:cs typeface="Times New Roman" panose="02020603050405020304" pitchFamily="18" charset="0"/>
              </a:rPr>
              <a:t>European Innovation Council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will provide, through its accelerator scheme, dedicated investment possibilities in the forms of grants and equity to support startups and attract investors; second, </a:t>
            </a:r>
            <a:r>
              <a:rPr lang="en-GB" sz="1800" b="1" dirty="0" err="1">
                <a:effectLst/>
                <a:latin typeface="Times New Roman" panose="02020603050405020304" pitchFamily="18" charset="0"/>
                <a:ea typeface="Calibri" panose="020F0502020204030204" pitchFamily="34" charset="0"/>
                <a:cs typeface="Times New Roman" panose="02020603050405020304" pitchFamily="18" charset="0"/>
              </a:rPr>
              <a:t>InvestEU</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will provide a dedicated instrument for venture capital funds to support scaleups and SMEs.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tooltip="https://digital-strategy.ec.europa.eu/en/policies/legislation-open-data"/>
              </a:rPr>
              <a:t>European legislation on open data | Shaping Europe’s digital future (europa.eu)</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4"/>
              </a:rPr>
              <a:t>https://digital-strategy.ec.europa.eu/en/policies/data-governance-act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5"/>
              </a:rPr>
              <a:t>https://digital-strategy.ec.europa.eu/en/policies/data-act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6"/>
              </a:rPr>
              <a:t>LARGE AI GRAND CHALLENGE – AI-BOOST (aiboost-project.eu)</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dirty="0">
                <a:effectLst/>
                <a:latin typeface="Times New Roman" panose="02020603050405020304" pitchFamily="18" charset="0"/>
                <a:ea typeface="Calibri" panose="020F0502020204030204" pitchFamily="34" charset="0"/>
                <a:cs typeface="Times New Roman" panose="02020603050405020304" pitchFamily="18" charset="0"/>
              </a:rPr>
              <a:t>Testing and Experimentation Facilities (TEFs)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dirty="0">
                <a:effectLst/>
                <a:latin typeface="Times New Roman" panose="02020603050405020304" pitchFamily="18" charset="0"/>
                <a:ea typeface="Times New Roman" panose="02020603050405020304" pitchFamily="18" charset="0"/>
                <a:cs typeface="Times New Roman" panose="02020603050405020304" pitchFamily="18" charset="0"/>
              </a:rPr>
              <a:t>The Networks of Excellence in AI bring together the best research teams in Europe from academia and industry to join forces in addressing the major challenges hampering the deployment of AI-based solutions. </a:t>
            </a:r>
            <a:r>
              <a:rPr lang="en-IE"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7" tooltip="https://www.ai4europe.eu/network-of-excellence"/>
              </a:rPr>
              <a:t>Networks of Excellence | AI-on-Demand (ai4europe.eu)</a:t>
            </a: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  </a:t>
            </a:r>
            <a:r>
              <a:rPr lang="en-IE"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7" tooltip="https://www.ai4europe.eu/network-of-excellence"/>
              </a:rPr>
              <a:t>https://www.ai4europe.eu/Network-of-Excellence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IE" sz="1800" dirty="0">
                <a:effectLst/>
                <a:latin typeface="Times New Roman" panose="02020603050405020304" pitchFamily="18" charset="0"/>
                <a:ea typeface="Calibri" panose="020F0502020204030204" pitchFamily="34" charset="0"/>
                <a:cs typeface="Times New Roman" panose="02020603050405020304" pitchFamily="18" charset="0"/>
              </a:rPr>
              <a:t>With the adoption of the AI Act, one regulatory sandbox will be set up in all Member Sates. These sandboxes will provide a controlled environment for the development, testing and validation of innovative AI systems, under the supervision of competent authorities. In the sandboxes, companies will receive guidance on regulatory expectations and best practices to assist the future implementation of their systems.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8"/>
              </a:rPr>
              <a:t>EIC Accelerator - European Commission (europa.eu)</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IE" dirty="0"/>
          </a:p>
        </p:txBody>
      </p:sp>
      <p:sp>
        <p:nvSpPr>
          <p:cNvPr id="224" name="Google Shape;22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2988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nSpc>
                <a:spcPct val="107000"/>
              </a:lnSpc>
              <a:spcAft>
                <a:spcPts val="600"/>
              </a:spcAft>
            </a:pPr>
            <a:r>
              <a:rPr lang="en-GB" sz="1800" i="1" u="sng" dirty="0">
                <a:effectLst/>
                <a:latin typeface="Times New Roman" panose="02020603050405020304" pitchFamily="18" charset="0"/>
                <a:ea typeface="Times New Roman" panose="02020603050405020304" pitchFamily="18" charset="0"/>
                <a:cs typeface="Times New Roman" panose="02020603050405020304" pitchFamily="18" charset="0"/>
              </a:rPr>
              <a:t>Skills: leveraging on European capacities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600"/>
              </a:spcAft>
            </a:pPr>
            <a:r>
              <a:rPr lang="en-IE" sz="1800" dirty="0">
                <a:effectLst/>
                <a:latin typeface="Times New Roman" panose="02020603050405020304" pitchFamily="18" charset="0"/>
                <a:ea typeface="Times New Roman" panose="02020603050405020304" pitchFamily="18" charset="0"/>
              </a:rPr>
              <a:t>For start-ups to grow and scale up their activities, access to talent is key. Appropriate skills are essential across all levels of the value chain, spanning from the initial development of general models to their fine-tuning for specific purposes. Additionally, skills are required for effectively working with these models in practical use cases.</a:t>
            </a:r>
          </a:p>
          <a:p>
            <a:pPr algn="just">
              <a:lnSpc>
                <a:spcPct val="107000"/>
              </a:lnSpc>
              <a:spcAft>
                <a:spcPts val="80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In fact, Europe offers a breadth of talent, with nearly 200 000 engineers having experience in AI. However, it is only a few hundreds dedicated practitioners who are capable of developing AI, with remarkable gender disparity.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600"/>
              </a:spcAft>
            </a:pPr>
            <a:r>
              <a:rPr lang="en-IE" sz="1800" dirty="0">
                <a:effectLst/>
                <a:latin typeface="Times New Roman" panose="02020603050405020304" pitchFamily="18" charset="0"/>
                <a:ea typeface="Times New Roman" panose="02020603050405020304" pitchFamily="18" charset="0"/>
              </a:rPr>
              <a:t>The Commission will support training, skilling and reskilling activities in this field, for example by supporting </a:t>
            </a:r>
            <a:r>
              <a:rPr lang="en-US" sz="1800" dirty="0">
                <a:effectLst/>
                <a:latin typeface="Times New Roman" panose="02020603050405020304" pitchFamily="18" charset="0"/>
                <a:ea typeface="Times New Roman" panose="02020603050405020304" pitchFamily="18" charset="0"/>
              </a:rPr>
              <a:t>dedicated Masters and doctoral programs through Digital Europe and targeting female participation.  In addition, it will involve education and training providers, as well as </a:t>
            </a:r>
            <a:r>
              <a:rPr lang="en-IE" sz="1800" dirty="0">
                <a:effectLst/>
                <a:latin typeface="Times New Roman" panose="02020603050405020304" pitchFamily="18" charset="0"/>
                <a:ea typeface="Times New Roman" panose="02020603050405020304" pitchFamily="18" charset="0"/>
              </a:rPr>
              <a:t>the Networks of Excellence and their doctoral programme. It will also work with the </a:t>
            </a:r>
            <a:r>
              <a:rPr lang="en-IE" sz="1800" b="1" dirty="0">
                <a:effectLst/>
                <a:latin typeface="Times New Roman" panose="02020603050405020304" pitchFamily="18" charset="0"/>
                <a:ea typeface="Times New Roman" panose="02020603050405020304" pitchFamily="18" charset="0"/>
              </a:rPr>
              <a:t>European Digital Innovation Hubs </a:t>
            </a:r>
            <a:r>
              <a:rPr lang="en-IE" sz="1800" dirty="0">
                <a:effectLst/>
                <a:latin typeface="Times New Roman" panose="02020603050405020304" pitchFamily="18" charset="0"/>
                <a:ea typeface="Times New Roman" panose="02020603050405020304" pitchFamily="18" charset="0"/>
              </a:rPr>
              <a:t>specialised in AI to engage SMEs and the public administrations and deliver training that corresponds to their needs, as </a:t>
            </a:r>
            <a:r>
              <a:rPr lang="en-GB" sz="1800" dirty="0">
                <a:effectLst/>
                <a:latin typeface="Times New Roman" panose="02020603050405020304" pitchFamily="18" charset="0"/>
                <a:ea typeface="Calibri" panose="020F0502020204030204" pitchFamily="34" charset="0"/>
              </a:rPr>
              <a:t>the integration of AI models is expected to have a multi-fold impact on work, changing the skills requirements in all public and private sectors.</a:t>
            </a:r>
            <a:r>
              <a:rPr lang="en-GB" sz="1800" dirty="0">
                <a:effectLst/>
                <a:latin typeface="EC Square Sans Pro" panose="020B0506040000020004" pitchFamily="34" charset="0"/>
                <a:ea typeface="Calibri" panose="020F0502020204030204" pitchFamily="34" charset="0"/>
                <a:cs typeface="Calibri" panose="020F0502020204030204" pitchFamily="34" charset="0"/>
              </a:rPr>
              <a:t> </a:t>
            </a:r>
            <a:endParaRPr lang="en-IE" sz="1800" dirty="0">
              <a:effectLst/>
              <a:latin typeface="Times New Roman" panose="02020603050405020304" pitchFamily="18" charset="0"/>
              <a:ea typeface="Times New Roman" panose="02020603050405020304" pitchFamily="18" charset="0"/>
            </a:endParaRPr>
          </a:p>
          <a:p>
            <a:pPr algn="just">
              <a:spcAft>
                <a:spcPts val="600"/>
              </a:spcAft>
            </a:pPr>
            <a:r>
              <a:rPr lang="en-IE" sz="1800" dirty="0">
                <a:effectLst/>
                <a:latin typeface="Times New Roman" panose="02020603050405020304" pitchFamily="18" charset="0"/>
                <a:ea typeface="Times New Roman" panose="02020603050405020304" pitchFamily="18" charset="0"/>
              </a:rPr>
              <a:t>Finally, the European Research Council will play a significant role in attracting and retaining AI talent: by acting as a prestigious "quality label" for research labs and financing ambitious AI-related projects it will attract both EU and non-European research talents.</a:t>
            </a:r>
          </a:p>
          <a:p>
            <a:pPr algn="just">
              <a:lnSpc>
                <a:spcPct val="107000"/>
              </a:lnSpc>
              <a:spcAft>
                <a:spcPts val="600"/>
              </a:spcAft>
            </a:pPr>
            <a:endParaRPr lang="en-IE" sz="1800" i="1" u="sng"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600"/>
              </a:spcAft>
            </a:pPr>
            <a:r>
              <a:rPr lang="en-IE" sz="1800" i="1" u="sng" dirty="0">
                <a:effectLst/>
                <a:latin typeface="Times New Roman" panose="02020603050405020304" pitchFamily="18" charset="0"/>
                <a:ea typeface="Times New Roman" panose="02020603050405020304" pitchFamily="18" charset="0"/>
                <a:cs typeface="Times New Roman" panose="02020603050405020304" pitchFamily="18" charset="0"/>
              </a:rPr>
              <a:t>Enabling AI microprocessors chips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6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The training of AI models relies on specialised AI chips but these are mostly designed and developed outside the Union. This is why in 2019 the EU launched the European Processor Initiative, aiming to develop high-end processors, including for AI. A follow-up major initiative will be launched in 2024 under the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EuroHPC</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JU, to address the design and development of a new generation of microprocessors and AI accelerators. The first objective is to use this technology to fully power the first European post-</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exascale</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supercomputer. The second objective is to support, through the Chips JU, the embedding of such processors in automated and connected vehicles and future advanced communication systems e.g. 6G.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In Europe, 16% of AI-skilled individuals are women.</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dirty="0">
                <a:effectLst/>
                <a:latin typeface="Times New Roman" panose="02020603050405020304" pitchFamily="18" charset="0"/>
                <a:ea typeface="Times New Roman" panose="02020603050405020304" pitchFamily="18" charset="0"/>
                <a:cs typeface="Times New Roman" panose="02020603050405020304" pitchFamily="18" charset="0"/>
              </a:rPr>
              <a:t>The Networks of Excellence in AI bring together the best research teams in Europe from academia and industry to join forces in addressing the major challenges hampering the deployment of AI-based solutions. </a:t>
            </a:r>
            <a:r>
              <a:rPr lang="en-IE"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tooltip="https://www.ai4europe.eu/network-of-excellence"/>
              </a:rPr>
              <a:t>Networks of Excellence | AI-on-Demand (ai4europe.eu)</a:t>
            </a: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  </a:t>
            </a:r>
            <a:r>
              <a:rPr lang="en-IE"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tooltip="https://www.ai4europe.eu/network-of-excellence"/>
              </a:rPr>
              <a:t>https://www.ai4europe.eu/Network-of-Excellence</a:t>
            </a: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dirty="0">
                <a:effectLst/>
                <a:latin typeface="Times New Roman" panose="02020603050405020304" pitchFamily="18" charset="0"/>
                <a:ea typeface="Calibri" panose="020F0502020204030204" pitchFamily="34" charset="0"/>
                <a:cs typeface="Times New Roman" panose="02020603050405020304" pitchFamily="18" charset="0"/>
              </a:rPr>
              <a:t>AI </a:t>
            </a:r>
            <a:r>
              <a:rPr lang="en-IE" sz="1800" dirty="0">
                <a:effectLst/>
                <a:latin typeface="Times New Roman" panose="02020603050405020304" pitchFamily="18" charset="0"/>
                <a:ea typeface="Times New Roman" panose="02020603050405020304" pitchFamily="18" charset="0"/>
                <a:cs typeface="Times New Roman" panose="02020603050405020304" pitchFamily="18" charset="0"/>
              </a:rPr>
              <a:t>accounts today for around 15% of all ERC projects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224" name="Google Shape;22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376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5429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7163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nSpc>
                <a:spcPct val="116000"/>
              </a:lnSpc>
              <a:spcAft>
                <a:spcPts val="600"/>
              </a:spcAft>
            </a:pPr>
            <a:r>
              <a:rPr lang="en-GB" sz="1800" b="1" dirty="0">
                <a:effectLst/>
                <a:latin typeface="Times New Roman" panose="02020603050405020304" pitchFamily="18" charset="0"/>
                <a:ea typeface="Times New Roman" panose="02020603050405020304" pitchFamily="18" charset="0"/>
                <a:cs typeface="Arial" panose="020B0604020202020204" pitchFamily="34" charset="0"/>
              </a:rPr>
              <a:t>Key actions</a:t>
            </a:r>
            <a:endParaRPr lang="en-IE" sz="1800" dirty="0">
              <a:effectLst/>
              <a:latin typeface="Aptos" panose="020B0004020202020204" pitchFamily="34" charset="0"/>
              <a:ea typeface="MS Mincho" panose="02020609040205080304" pitchFamily="49" charset="-128"/>
              <a:cs typeface="Arial" panose="020B0604020202020204" pitchFamily="34" charset="0"/>
            </a:endParaRPr>
          </a:p>
          <a:p>
            <a:pPr algn="just">
              <a:lnSpc>
                <a:spcPct val="116000"/>
              </a:lnSpc>
              <a:spcAft>
                <a:spcPts val="600"/>
              </a:spcAft>
            </a:pPr>
            <a:r>
              <a:rPr lang="en-GB" sz="1800" dirty="0">
                <a:effectLst/>
                <a:latin typeface="Times New Roman" panose="02020603050405020304" pitchFamily="18" charset="0"/>
                <a:ea typeface="Times New Roman" panose="02020603050405020304" pitchFamily="18" charset="0"/>
                <a:cs typeface="Arial" panose="020B0604020202020204" pitchFamily="34" charset="0"/>
              </a:rPr>
              <a:t>The European Commission will support startups, drive breakthrough innovation and enhance the competitiveness of the European AI industrial ecosystem, positioning the EU as a globally competitive leader, notably through:</a:t>
            </a:r>
            <a:endParaRPr lang="en-IE" sz="1800" dirty="0">
              <a:effectLst/>
              <a:latin typeface="Aptos" panose="020B0004020202020204" pitchFamily="34" charset="0"/>
              <a:ea typeface="MS Mincho" panose="02020609040205080304" pitchFamily="49" charset="-128"/>
              <a:cs typeface="Arial" panose="020B0604020202020204" pitchFamily="34" charset="0"/>
            </a:endParaRPr>
          </a:p>
          <a:p>
            <a:pPr marL="342900" lvl="0" indent="-342900" algn="just">
              <a:lnSpc>
                <a:spcPct val="116000"/>
              </a:lnSpc>
              <a:spcAft>
                <a:spcPts val="600"/>
              </a:spcAft>
              <a:buFont typeface="Times New Roman" panose="02020603050405020304" pitchFamily="18" charset="0"/>
              <a:buChar char="-"/>
            </a:pPr>
            <a:r>
              <a:rPr lang="en-GB" sz="1800" dirty="0">
                <a:effectLst/>
                <a:latin typeface="Times New Roman" panose="02020603050405020304" pitchFamily="18" charset="0"/>
                <a:ea typeface="Times New Roman" panose="02020603050405020304" pitchFamily="18" charset="0"/>
                <a:cs typeface="Arial" panose="020B0604020202020204" pitchFamily="34" charset="0"/>
              </a:rPr>
              <a:t>setting-up </a:t>
            </a:r>
            <a:r>
              <a:rPr lang="en-GB" sz="1800" b="1" dirty="0">
                <a:effectLst/>
                <a:latin typeface="Times New Roman" panose="02020603050405020304" pitchFamily="18" charset="0"/>
                <a:ea typeface="Times New Roman" panose="02020603050405020304" pitchFamily="18" charset="0"/>
                <a:cs typeface="Arial" panose="020B0604020202020204" pitchFamily="34" charset="0"/>
              </a:rPr>
              <a:t>AI Factories</a:t>
            </a:r>
            <a:r>
              <a:rPr lang="en-GB" sz="1800" dirty="0">
                <a:effectLst/>
                <a:latin typeface="Times New Roman" panose="02020603050405020304" pitchFamily="18" charset="0"/>
                <a:ea typeface="Times New Roman" panose="02020603050405020304" pitchFamily="18" charset="0"/>
                <a:cs typeface="Arial" panose="020B0604020202020204" pitchFamily="34" charset="0"/>
              </a:rPr>
              <a:t> and </a:t>
            </a:r>
            <a:r>
              <a:rPr lang="en-IE" sz="1800" dirty="0">
                <a:effectLst/>
                <a:latin typeface="Times New Roman" panose="02020603050405020304" pitchFamily="18" charset="0"/>
                <a:ea typeface="Times New Roman" panose="02020603050405020304" pitchFamily="18" charset="0"/>
                <a:cs typeface="Arial" panose="020B0604020202020204" pitchFamily="34" charset="0"/>
              </a:rPr>
              <a:t>bring together the key resources needed for GPAI development;</a:t>
            </a:r>
            <a:endParaRPr lang="en-IE" sz="1800" dirty="0">
              <a:effectLst/>
              <a:latin typeface="Aptos" panose="020B0004020202020204" pitchFamily="34" charset="0"/>
              <a:ea typeface="Times New Roman" panose="02020603050405020304" pitchFamily="18" charset="0"/>
              <a:cs typeface="Arial" panose="020B0604020202020204" pitchFamily="34" charset="0"/>
            </a:endParaRPr>
          </a:p>
          <a:p>
            <a:pPr marL="342900" lvl="0" indent="-342900" algn="just">
              <a:lnSpc>
                <a:spcPct val="116000"/>
              </a:lnSpc>
              <a:spcAft>
                <a:spcPts val="600"/>
              </a:spcAft>
              <a:buFont typeface="Times New Roman" panose="02020603050405020304" pitchFamily="18" charset="0"/>
              <a:buChar char="-"/>
            </a:pPr>
            <a:r>
              <a:rPr lang="en-GB" sz="1800" dirty="0">
                <a:effectLst/>
                <a:latin typeface="Times New Roman" panose="02020603050405020304" pitchFamily="18" charset="0"/>
                <a:ea typeface="Times New Roman" panose="02020603050405020304" pitchFamily="18" charset="0"/>
                <a:cs typeface="Arial" panose="020B0604020202020204" pitchFamily="34" charset="0"/>
              </a:rPr>
              <a:t>establishing the </a:t>
            </a:r>
            <a:r>
              <a:rPr lang="en-GB" sz="1800" b="1" dirty="0">
                <a:effectLst/>
                <a:latin typeface="Times New Roman" panose="02020603050405020304" pitchFamily="18" charset="0"/>
                <a:ea typeface="Times New Roman" panose="02020603050405020304" pitchFamily="18" charset="0"/>
                <a:cs typeface="Arial" panose="020B0604020202020204" pitchFamily="34" charset="0"/>
              </a:rPr>
              <a:t>ALT-EDIC</a:t>
            </a:r>
            <a:r>
              <a:rPr lang="en-GB" sz="1800" dirty="0">
                <a:effectLst/>
                <a:latin typeface="Times New Roman" panose="02020603050405020304" pitchFamily="18" charset="0"/>
                <a:ea typeface="Times New Roman" panose="02020603050405020304" pitchFamily="18" charset="0"/>
                <a:cs typeface="Arial" panose="020B0604020202020204" pitchFamily="34" charset="0"/>
              </a:rPr>
              <a:t> and develop a common European infrastructure in Language Technologies to increase digital sovereignty, boost competitiveness and uphold Europe’s linguistic diversity and cultural richness;</a:t>
            </a:r>
            <a:endParaRPr lang="en-IE" sz="1800" dirty="0">
              <a:effectLst/>
              <a:latin typeface="Aptos" panose="020B0004020202020204" pitchFamily="34" charset="0"/>
              <a:ea typeface="Times New Roman" panose="02020603050405020304" pitchFamily="18" charset="0"/>
              <a:cs typeface="Arial" panose="020B0604020202020204" pitchFamily="34" charset="0"/>
            </a:endParaRPr>
          </a:p>
          <a:p>
            <a:pPr marL="342900" lvl="0" indent="-342900" algn="just">
              <a:lnSpc>
                <a:spcPct val="116000"/>
              </a:lnSpc>
              <a:spcAft>
                <a:spcPts val="600"/>
              </a:spcAft>
              <a:buFont typeface="Times New Roman" panose="02020603050405020304" pitchFamily="18" charset="0"/>
              <a:buChar char="-"/>
            </a:pPr>
            <a:r>
              <a:rPr lang="en-GB" sz="1800" dirty="0">
                <a:effectLst/>
                <a:latin typeface="Times New Roman" panose="02020603050405020304" pitchFamily="18" charset="0"/>
                <a:ea typeface="Times New Roman" panose="02020603050405020304" pitchFamily="18" charset="0"/>
                <a:cs typeface="Arial" panose="020B0604020202020204" pitchFamily="34" charset="0"/>
              </a:rPr>
              <a:t>creating </a:t>
            </a:r>
            <a:r>
              <a:rPr lang="en-GB" sz="1800" b="1" dirty="0">
                <a:effectLst/>
                <a:latin typeface="Times New Roman" panose="02020603050405020304" pitchFamily="18" charset="0"/>
                <a:ea typeface="Times New Roman" panose="02020603050405020304" pitchFamily="18" charset="0"/>
                <a:cs typeface="Arial" panose="020B0604020202020204" pitchFamily="34" charset="0"/>
              </a:rPr>
              <a:t>AI sandboxes </a:t>
            </a:r>
            <a:r>
              <a:rPr lang="en-GB" sz="1800" dirty="0">
                <a:effectLst/>
                <a:latin typeface="Times New Roman" panose="02020603050405020304" pitchFamily="18" charset="0"/>
                <a:ea typeface="Times New Roman" panose="02020603050405020304" pitchFamily="18" charset="0"/>
                <a:cs typeface="Arial" panose="020B0604020202020204" pitchFamily="34" charset="0"/>
              </a:rPr>
              <a:t>to provide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controlled environment for the development, testing and validation of innovative trustworthy AI systems;</a:t>
            </a:r>
            <a:endParaRPr lang="en-IE" sz="1800" dirty="0">
              <a:effectLst/>
              <a:latin typeface="Aptos" panose="020B0004020202020204" pitchFamily="34" charset="0"/>
              <a:ea typeface="Times New Roman" panose="02020603050405020304" pitchFamily="18" charset="0"/>
              <a:cs typeface="Arial" panose="020B0604020202020204" pitchFamily="34" charset="0"/>
            </a:endParaRPr>
          </a:p>
          <a:p>
            <a:pPr marL="342900" lvl="0" indent="-342900" algn="just">
              <a:lnSpc>
                <a:spcPct val="116000"/>
              </a:lnSpc>
              <a:spcAft>
                <a:spcPts val="600"/>
              </a:spcAft>
              <a:buFont typeface="Times New Roman" panose="02020603050405020304" pitchFamily="18" charset="0"/>
              <a:buChar char="-"/>
            </a:pPr>
            <a:r>
              <a:rPr lang="en-GB" sz="1800" dirty="0">
                <a:effectLst/>
                <a:latin typeface="Times New Roman" panose="02020603050405020304" pitchFamily="18" charset="0"/>
                <a:ea typeface="Times New Roman" panose="02020603050405020304" pitchFamily="18" charset="0"/>
                <a:cs typeface="Arial" panose="020B0604020202020204" pitchFamily="34" charset="0"/>
              </a:rPr>
              <a:t>providing </a:t>
            </a:r>
            <a:r>
              <a:rPr lang="en-GB" sz="1800" b="1" dirty="0">
                <a:effectLst/>
                <a:latin typeface="Times New Roman" panose="02020603050405020304" pitchFamily="18" charset="0"/>
                <a:ea typeface="Times New Roman" panose="02020603050405020304" pitchFamily="18" charset="0"/>
                <a:cs typeface="Arial" panose="020B0604020202020204" pitchFamily="34" charset="0"/>
              </a:rPr>
              <a:t>funding schemes</a:t>
            </a:r>
            <a:r>
              <a:rPr lang="en-GB" sz="1800" dirty="0">
                <a:effectLst/>
                <a:latin typeface="Times New Roman" panose="02020603050405020304" pitchFamily="18" charset="0"/>
                <a:ea typeface="Times New Roman" panose="02020603050405020304" pitchFamily="18" charset="0"/>
                <a:cs typeface="Arial" panose="020B0604020202020204" pitchFamily="34" charset="0"/>
              </a:rPr>
              <a:t> through EIC accelerator Programme, </a:t>
            </a:r>
            <a:r>
              <a:rPr lang="en-GB" sz="1800" dirty="0" err="1">
                <a:effectLst/>
                <a:latin typeface="Times New Roman" panose="02020603050405020304" pitchFamily="18" charset="0"/>
                <a:ea typeface="Times New Roman" panose="02020603050405020304" pitchFamily="18" charset="0"/>
                <a:cs typeface="Arial" panose="020B0604020202020204" pitchFamily="34" charset="0"/>
              </a:rPr>
              <a:t>InvestEU</a:t>
            </a:r>
            <a:r>
              <a:rPr lang="en-GB" sz="1800" dirty="0">
                <a:effectLst/>
                <a:latin typeface="Times New Roman" panose="02020603050405020304" pitchFamily="18" charset="0"/>
                <a:ea typeface="Times New Roman" panose="02020603050405020304" pitchFamily="18" charset="0"/>
                <a:cs typeface="Arial" panose="020B0604020202020204" pitchFamily="34" charset="0"/>
              </a:rPr>
              <a:t> and Horizon Europe and Digital Europe Programme;</a:t>
            </a:r>
            <a:endParaRPr lang="en-IE" sz="1800" dirty="0">
              <a:effectLst/>
              <a:latin typeface="Aptos" panose="020B0004020202020204" pitchFamily="34" charset="0"/>
              <a:ea typeface="Times New Roman" panose="02020603050405020304" pitchFamily="18" charset="0"/>
              <a:cs typeface="Arial" panose="020B0604020202020204" pitchFamily="34" charset="0"/>
            </a:endParaRPr>
          </a:p>
          <a:p>
            <a:pPr marL="342900" lvl="0" indent="-342900" algn="just">
              <a:lnSpc>
                <a:spcPct val="116000"/>
              </a:lnSpc>
              <a:spcAft>
                <a:spcPts val="600"/>
              </a:spcAft>
              <a:buFont typeface="Times New Roman" panose="02020603050405020304" pitchFamily="18" charset="0"/>
              <a:buChar char="-"/>
            </a:pPr>
            <a:r>
              <a:rPr lang="en-GB" sz="18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Support to key applications</a:t>
            </a:r>
          </a:p>
          <a:p>
            <a:pPr marL="342900" lvl="0" indent="-342900" algn="just">
              <a:lnSpc>
                <a:spcPct val="116000"/>
              </a:lnSpc>
              <a:spcAft>
                <a:spcPts val="600"/>
              </a:spcAft>
              <a:buFont typeface="Times New Roman" panose="02020603050405020304" pitchFamily="18" charset="0"/>
              <a:buChar char="-"/>
            </a:pPr>
            <a:endParaRPr lang="en-IE" sz="1800" dirty="0">
              <a:effectLst/>
              <a:latin typeface="Aptos" panose="020B0004020202020204" pitchFamily="34" charset="0"/>
              <a:ea typeface="Times New Roman" panose="02020603050405020304" pitchFamily="18" charset="0"/>
              <a:cs typeface="Arial" panose="020B0604020202020204" pitchFamily="34" charset="0"/>
            </a:endParaRPr>
          </a:p>
          <a:p>
            <a:pPr algn="just">
              <a:lnSpc>
                <a:spcPct val="116000"/>
              </a:lnSpc>
              <a:spcAft>
                <a:spcPts val="600"/>
              </a:spcAft>
            </a:pPr>
            <a:r>
              <a:rPr lang="en-GB" sz="1800" b="1"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This comprehensive set of actions will support GPAI development for a total of more than 3 billion euros</a:t>
            </a:r>
            <a:r>
              <a:rPr lang="en-GB" sz="1800" dirty="0">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until the end of this multiannual financial program (2027), adding to investment in standard AI activities already planned as part of different EU Programmes.</a:t>
            </a:r>
            <a:endParaRPr lang="en-IE" sz="1800" dirty="0">
              <a:effectLst/>
              <a:latin typeface="Aptos" panose="020B0004020202020204" pitchFamily="34" charset="0"/>
              <a:ea typeface="MS Mincho" panose="02020609040205080304" pitchFamily="49" charset="-128"/>
              <a:cs typeface="Arial" panose="020B0604020202020204" pitchFamily="34" charset="0"/>
            </a:endParaRPr>
          </a:p>
          <a:p>
            <a:pPr marL="0" lvl="0" indent="0" algn="l" rtl="0">
              <a:spcBef>
                <a:spcPts val="0"/>
              </a:spcBef>
              <a:spcAft>
                <a:spcPts val="0"/>
              </a:spcAft>
              <a:buNone/>
            </a:pPr>
            <a:endParaRPr lang="en-IE" dirty="0"/>
          </a:p>
        </p:txBody>
      </p:sp>
      <p:sp>
        <p:nvSpPr>
          <p:cNvPr id="224" name="Google Shape;22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6605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651441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62854D-643C-CE4F-B66A-A47AF0FA9A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5031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5235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buFont typeface="Calibri" panose="020F0502020204030204" pitchFamily="34" charset="0"/>
              <a:buChar char="-"/>
            </a:pPr>
            <a:r>
              <a:rPr lang="en-US" sz="1800" kern="100"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1 overview slide showing all the elements of the package in a graphic way</a:t>
            </a:r>
            <a:endParaRPr lang="en-IE"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Calibri" panose="020F0502020204030204" pitchFamily="34" charset="0"/>
              <a:buChar char="-"/>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1 graphic slide on AI Factories</a:t>
            </a:r>
            <a:endParaRPr lang="en-IE"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Calibri" panose="020F0502020204030204" pitchFamily="34" charset="0"/>
              <a:buChar char="-"/>
            </a:pPr>
            <a:r>
              <a:rPr lang="en-US" sz="1800" kern="100"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1 slide on GenAI4EU</a:t>
            </a:r>
            <a:endParaRPr lang="en-IE"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E" dirty="0"/>
          </a:p>
          <a:p>
            <a:endParaRPr lang="en-IE" dirty="0"/>
          </a:p>
          <a:p>
            <a:endParaRPr lang="en-IE" dirty="0"/>
          </a:p>
          <a:p>
            <a:r>
              <a:rPr lang="en-IE" dirty="0"/>
              <a:t>4 billion somewhere</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10987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just">
              <a:lnSpc>
                <a:spcPct val="107000"/>
              </a:lnSpc>
              <a:spcAft>
                <a:spcPts val="60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To overcome the challenges and exploit its assets, it is vital to strengthen the EU’s tech landscape and ensure its global competitiveness.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600"/>
              </a:spcAft>
            </a:pP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First, i</a:t>
            </a:r>
            <a:r>
              <a:rPr lang="en-IE" sz="1800" dirty="0">
                <a:effectLst/>
                <a:latin typeface="Times New Roman" panose="02020603050405020304" pitchFamily="18" charset="0"/>
                <a:ea typeface="Times New Roman" panose="02020603050405020304" pitchFamily="18" charset="0"/>
                <a:cs typeface="Times New Roman" panose="02020603050405020304" pitchFamily="18" charset="0"/>
              </a:rPr>
              <a:t>n order to support the further development and scalability of AI models in the Union, access to world-class supercomputers that accelerate AI training, reducing training time from months to a matter of weeks, is crucial. </a:t>
            </a: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The Union will further </a:t>
            </a:r>
            <a:r>
              <a:rPr lang="en-IE" sz="1800" b="1" dirty="0">
                <a:effectLst/>
                <a:latin typeface="Times New Roman" panose="02020603050405020304" pitchFamily="18" charset="0"/>
                <a:ea typeface="Calibri" panose="020F0502020204030204" pitchFamily="34" charset="0"/>
                <a:cs typeface="Times New Roman" panose="02020603050405020304" pitchFamily="18" charset="0"/>
              </a:rPr>
              <a:t>upgrade its supercomputers to AI capabilities and facilitate access to its network for startups and academics</a:t>
            </a: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in need of training AI models.</a:t>
            </a:r>
          </a:p>
          <a:p>
            <a:pPr algn="just">
              <a:lnSpc>
                <a:spcPct val="107000"/>
              </a:lnSpc>
              <a:spcAft>
                <a:spcPts val="6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60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Second, the Union will </a:t>
            </a:r>
            <a:r>
              <a:rPr lang="en-IE" sz="1800" b="1" dirty="0">
                <a:effectLst/>
                <a:latin typeface="Times New Roman" panose="02020603050405020304" pitchFamily="18" charset="0"/>
                <a:ea typeface="Calibri" panose="020F0502020204030204" pitchFamily="34" charset="0"/>
                <a:cs typeface="Times New Roman" panose="02020603050405020304" pitchFamily="18" charset="0"/>
              </a:rPr>
              <a:t>increase availability of and facilitate access to high-quality data</a:t>
            </a: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by accelerating the development and deployment of its Common European Data Spaces that are also benefitting from the opportunities offered by the EU data strategy and its legislative data instruments. </a:t>
            </a:r>
          </a:p>
          <a:p>
            <a:pPr algn="just">
              <a:lnSpc>
                <a:spcPct val="107000"/>
              </a:lnSpc>
              <a:spcAft>
                <a:spcPts val="6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60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Third, the Union will </a:t>
            </a:r>
            <a:r>
              <a:rPr lang="en-IE" sz="1800" b="1" dirty="0">
                <a:effectLst/>
                <a:latin typeface="Times New Roman" panose="02020603050405020304" pitchFamily="18" charset="0"/>
                <a:ea typeface="Calibri" panose="020F0502020204030204" pitchFamily="34" charset="0"/>
                <a:cs typeface="Times New Roman" panose="02020603050405020304" pitchFamily="18" charset="0"/>
              </a:rPr>
              <a:t>support algorithmic developments</a:t>
            </a: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including by making available R&amp;I supporting funds and by encouraging private investments in the form </a:t>
            </a:r>
            <a:r>
              <a:rPr lang="en-IE" sz="1800" b="1" dirty="0">
                <a:effectLst/>
                <a:latin typeface="Times New Roman" panose="02020603050405020304" pitchFamily="18" charset="0"/>
                <a:ea typeface="Calibri" panose="020F0502020204030204" pitchFamily="34" charset="0"/>
                <a:cs typeface="Times New Roman" panose="02020603050405020304" pitchFamily="18" charset="0"/>
              </a:rPr>
              <a:t>venture capital or equity to support startups</a:t>
            </a: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in the field.</a:t>
            </a:r>
          </a:p>
          <a:p>
            <a:pPr algn="just">
              <a:lnSpc>
                <a:spcPct val="107000"/>
              </a:lnSpc>
              <a:spcAft>
                <a:spcPts val="6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60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Fourth, the Union will </a:t>
            </a:r>
            <a:r>
              <a:rPr lang="en-IE" sz="1800" b="1" dirty="0">
                <a:effectLst/>
                <a:latin typeface="Times New Roman" panose="02020603050405020304" pitchFamily="18" charset="0"/>
                <a:ea typeface="Calibri" panose="020F0502020204030204" pitchFamily="34" charset="0"/>
                <a:cs typeface="Times New Roman" panose="02020603050405020304" pitchFamily="18" charset="0"/>
              </a:rPr>
              <a:t>strengthen EU’s talent pool</a:t>
            </a: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by focussing </a:t>
            </a:r>
            <a:r>
              <a:rPr lang="en-IE" sz="1800" b="1" dirty="0">
                <a:effectLst/>
                <a:latin typeface="Times New Roman" panose="02020603050405020304" pitchFamily="18" charset="0"/>
                <a:ea typeface="Calibri" panose="020F0502020204030204" pitchFamily="34" charset="0"/>
                <a:cs typeface="Times New Roman" panose="02020603050405020304" pitchFamily="18" charset="0"/>
              </a:rPr>
              <a:t>trainings on AI models</a:t>
            </a: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retaining and attracting new talent and supporting AI literacy in the workforce.</a:t>
            </a:r>
          </a:p>
          <a:p>
            <a:pPr algn="just">
              <a:lnSpc>
                <a:spcPct val="107000"/>
              </a:lnSpc>
              <a:spcAft>
                <a:spcPts val="6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60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Fifth, the Union will </a:t>
            </a:r>
            <a:r>
              <a:rPr lang="en-IE" sz="1800" b="1" dirty="0">
                <a:effectLst/>
                <a:latin typeface="Times New Roman" panose="02020603050405020304" pitchFamily="18" charset="0"/>
                <a:ea typeface="Calibri" panose="020F0502020204030204" pitchFamily="34" charset="0"/>
                <a:cs typeface="Times New Roman" panose="02020603050405020304" pitchFamily="18" charset="0"/>
              </a:rPr>
              <a:t>promote joint projects and implementation of models in key application areas</a:t>
            </a: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including for the public administration that could act as lead user of such applications.   </a:t>
            </a:r>
          </a:p>
          <a:p>
            <a:pPr algn="just">
              <a:lnSpc>
                <a:spcPct val="107000"/>
              </a:lnSpc>
              <a:spcAft>
                <a:spcPts val="6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600"/>
              </a:spcAft>
            </a:pPr>
            <a:r>
              <a:rPr lang="en-IE" sz="1800" dirty="0">
                <a:effectLst/>
                <a:latin typeface="Times New Roman" panose="02020603050405020304" pitchFamily="18" charset="0"/>
                <a:ea typeface="Times New Roman" panose="02020603050405020304" pitchFamily="18" charset="0"/>
                <a:cs typeface="Times New Roman" panose="02020603050405020304" pitchFamily="18" charset="0"/>
              </a:rPr>
              <a:t>The following sections describe how the above strategic framework will be put in motion.</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https://commission.europa.eu/strategy-and-policy/priorities-2019-2024/europe-fit-digital-age/european-data-strategy_en</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224" name="Google Shape;22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042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3" name="Google Shape;29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001" sz="1800" b="1" u="sng" dirty="0">
                <a:effectLst/>
                <a:latin typeface="Calibri" panose="020F0502020204030204" pitchFamily="34" charset="0"/>
                <a:ea typeface="Calibri" panose="020F0502020204030204" pitchFamily="34" charset="0"/>
                <a:cs typeface="Times New Roman" panose="02020603050405020304" pitchFamily="18" charset="0"/>
              </a:rPr>
              <a:t>Healthcare</a:t>
            </a:r>
            <a:endParaRPr lang="en-IE" sz="1800" dirty="0">
              <a:effectLst/>
              <a:latin typeface="Calibri" panose="020F0502020204030204" pitchFamily="34" charset="0"/>
              <a:ea typeface="Calibri" panose="020F0502020204030204" pitchFamily="34" charset="0"/>
            </a:endParaRPr>
          </a:p>
          <a:p>
            <a:r>
              <a:rPr lang="en-001" sz="1800" b="1" dirty="0">
                <a:effectLst/>
                <a:latin typeface="Calibri" panose="020F0502020204030204" pitchFamily="34" charset="0"/>
                <a:ea typeface="Calibri" panose="020F0502020204030204" pitchFamily="34" charset="0"/>
                <a:cs typeface="Times New Roman" panose="02020603050405020304" pitchFamily="18" charset="0"/>
              </a:rPr>
              <a:t>Medical Imaging and Diagnostics</a:t>
            </a:r>
            <a:endParaRPr lang="en-IE" sz="1800" dirty="0">
              <a:effectLst/>
              <a:latin typeface="Calibri" panose="020F0502020204030204" pitchFamily="34" charset="0"/>
              <a:ea typeface="Calibri" panose="020F0502020204030204" pitchFamily="34" charset="0"/>
            </a:endParaRPr>
          </a:p>
          <a:p>
            <a:r>
              <a:rPr lang="en-001" sz="1800" dirty="0">
                <a:effectLst/>
                <a:latin typeface="Calibri" panose="020F0502020204030204" pitchFamily="34" charset="0"/>
                <a:ea typeface="Calibri" panose="020F0502020204030204" pitchFamily="34" charset="0"/>
                <a:cs typeface="Times New Roman" panose="02020603050405020304" pitchFamily="18" charset="0"/>
              </a:rPr>
              <a:t>Generative AI can </a:t>
            </a:r>
            <a:r>
              <a:rPr lang="en-001" sz="1800" dirty="0" err="1">
                <a:effectLst/>
                <a:latin typeface="Calibri" panose="020F0502020204030204" pitchFamily="34" charset="0"/>
                <a:ea typeface="Calibri" panose="020F0502020204030204" pitchFamily="34" charset="0"/>
                <a:cs typeface="Times New Roman" panose="02020603050405020304" pitchFamily="18" charset="0"/>
              </a:rPr>
              <a:t>analyze</a:t>
            </a:r>
            <a:r>
              <a:rPr lang="en-001" sz="1800" dirty="0">
                <a:effectLst/>
                <a:latin typeface="Calibri" panose="020F0502020204030204" pitchFamily="34" charset="0"/>
                <a:ea typeface="Calibri" panose="020F0502020204030204" pitchFamily="34" charset="0"/>
                <a:cs typeface="Times New Roman" panose="02020603050405020304" pitchFamily="18" charset="0"/>
              </a:rPr>
              <a:t> medical images, such as X-rays, CT scans, or MRIs, to improve their quality, assist with the precise identification of abnormalities like </a:t>
            </a:r>
            <a:r>
              <a:rPr lang="en-001" sz="1800" dirty="0" err="1">
                <a:effectLst/>
                <a:latin typeface="Calibri" panose="020F0502020204030204" pitchFamily="34" charset="0"/>
                <a:ea typeface="Calibri" panose="020F0502020204030204" pitchFamily="34" charset="0"/>
                <a:cs typeface="Times New Roman" panose="02020603050405020304" pitchFamily="18" charset="0"/>
              </a:rPr>
              <a:t>tumors</a:t>
            </a:r>
            <a:r>
              <a:rPr lang="en-001" sz="1800" dirty="0">
                <a:effectLst/>
                <a:latin typeface="Calibri" panose="020F0502020204030204" pitchFamily="34" charset="0"/>
                <a:ea typeface="Calibri" panose="020F0502020204030204" pitchFamily="34" charset="0"/>
                <a:cs typeface="Times New Roman" panose="02020603050405020304" pitchFamily="18" charset="0"/>
              </a:rPr>
              <a:t> or lesions, and even create additional realistic images to expand datasets for training diagnostic AI models. </a:t>
            </a:r>
            <a:endParaRPr lang="en-IE" sz="1800" dirty="0">
              <a:effectLst/>
              <a:latin typeface="Calibri" panose="020F0502020204030204" pitchFamily="34" charset="0"/>
              <a:ea typeface="Calibri" panose="020F0502020204030204" pitchFamily="34" charset="0"/>
            </a:endParaRPr>
          </a:p>
          <a:p>
            <a:r>
              <a:rPr lang="en-001" sz="1800" dirty="0">
                <a:effectLst/>
                <a:latin typeface="Calibri" panose="020F0502020204030204" pitchFamily="34" charset="0"/>
                <a:ea typeface="Calibri" panose="020F0502020204030204" pitchFamily="34" charset="0"/>
                <a:cs typeface="Times New Roman" panose="02020603050405020304" pitchFamily="18" charset="0"/>
              </a:rPr>
              <a:t> </a:t>
            </a:r>
            <a:endParaRPr lang="en-IE" sz="1800" dirty="0">
              <a:effectLst/>
              <a:latin typeface="Calibri" panose="020F0502020204030204" pitchFamily="34" charset="0"/>
              <a:ea typeface="Calibri" panose="020F0502020204030204" pitchFamily="34" charset="0"/>
            </a:endParaRPr>
          </a:p>
          <a:p>
            <a:r>
              <a:rPr lang="en-001" sz="1800" b="1" dirty="0">
                <a:effectLst/>
                <a:latin typeface="Calibri" panose="020F0502020204030204" pitchFamily="34" charset="0"/>
                <a:ea typeface="Calibri" panose="020F0502020204030204" pitchFamily="34" charset="0"/>
                <a:cs typeface="Times New Roman" panose="02020603050405020304" pitchFamily="18" charset="0"/>
              </a:rPr>
              <a:t>Drug Discovery and Development</a:t>
            </a:r>
            <a:endParaRPr lang="en-IE" sz="1800" dirty="0">
              <a:effectLst/>
              <a:latin typeface="Calibri" panose="020F0502020204030204" pitchFamily="34" charset="0"/>
              <a:ea typeface="Calibri" panose="020F0502020204030204" pitchFamily="34" charset="0"/>
            </a:endParaRPr>
          </a:p>
          <a:p>
            <a:r>
              <a:rPr lang="en-001" sz="1800" dirty="0">
                <a:effectLst/>
                <a:latin typeface="Calibri" panose="020F0502020204030204" pitchFamily="34" charset="0"/>
                <a:ea typeface="Calibri" panose="020F0502020204030204" pitchFamily="34" charset="0"/>
                <a:cs typeface="Times New Roman" panose="02020603050405020304" pitchFamily="18" charset="0"/>
              </a:rPr>
              <a:t>Generative AI can accelerate drug discovery and development by designing new molecules with desired properties, predicting potential drug-target interactions, offering the potential to discover novel drug leads more quickly and efficiently.</a:t>
            </a:r>
            <a:endParaRPr lang="en-IE" sz="1800" dirty="0">
              <a:effectLst/>
              <a:latin typeface="Calibri" panose="020F0502020204030204" pitchFamily="34" charset="0"/>
              <a:ea typeface="Calibri" panose="020F0502020204030204" pitchFamily="34" charset="0"/>
            </a:endParaRPr>
          </a:p>
          <a:p>
            <a:r>
              <a:rPr lang="en-001" sz="1800" dirty="0">
                <a:effectLst/>
                <a:latin typeface="Calibri" panose="020F0502020204030204" pitchFamily="34" charset="0"/>
                <a:ea typeface="Calibri" panose="020F0502020204030204" pitchFamily="34" charset="0"/>
                <a:cs typeface="Times New Roman" panose="02020603050405020304" pitchFamily="18" charset="0"/>
              </a:rPr>
              <a:t> </a:t>
            </a:r>
            <a:endParaRPr lang="en-IE" sz="1800" dirty="0">
              <a:effectLst/>
              <a:latin typeface="Calibri" panose="020F0502020204030204" pitchFamily="34" charset="0"/>
              <a:ea typeface="Calibri" panose="020F0502020204030204" pitchFamily="34" charset="0"/>
            </a:endParaRPr>
          </a:p>
          <a:p>
            <a:r>
              <a:rPr lang="en-001" sz="1800" b="1" dirty="0">
                <a:effectLst/>
                <a:latin typeface="Calibri" panose="020F0502020204030204" pitchFamily="34" charset="0"/>
                <a:ea typeface="Calibri" panose="020F0502020204030204" pitchFamily="34" charset="0"/>
                <a:cs typeface="Times New Roman" panose="02020603050405020304" pitchFamily="18" charset="0"/>
              </a:rPr>
              <a:t>LLMs as healthcare assistants</a:t>
            </a:r>
            <a:endParaRPr lang="en-IE" sz="1800" dirty="0">
              <a:effectLst/>
              <a:latin typeface="Calibri" panose="020F0502020204030204" pitchFamily="34" charset="0"/>
              <a:ea typeface="Calibri" panose="020F0502020204030204" pitchFamily="34" charset="0"/>
            </a:endParaRPr>
          </a:p>
          <a:p>
            <a:r>
              <a:rPr lang="en-001" sz="1800" dirty="0">
                <a:effectLst/>
                <a:latin typeface="Calibri" panose="020F0502020204030204" pitchFamily="34" charset="0"/>
                <a:ea typeface="Calibri" panose="020F0502020204030204" pitchFamily="34" charset="0"/>
                <a:cs typeface="Times New Roman" panose="02020603050405020304" pitchFamily="18" charset="0"/>
              </a:rPr>
              <a:t>LLMs can serve as healthcare assistants by providing patients with reliable health information, answering questions, offering medication reminders, and even triaging symptoms. LLMs can offer a first line of support, schedule appointments, translate medical terminology into simpler language, and facilitate communication between patients and healthcare providers. </a:t>
            </a:r>
            <a:endParaRPr lang="en-IE" sz="1800" dirty="0">
              <a:effectLst/>
              <a:latin typeface="Calibri" panose="020F0502020204030204" pitchFamily="34" charset="0"/>
              <a:ea typeface="Calibri" panose="020F0502020204030204" pitchFamily="34" charset="0"/>
            </a:endParaRPr>
          </a:p>
          <a:p>
            <a:r>
              <a:rPr lang="en-001" sz="1800" dirty="0">
                <a:effectLst/>
                <a:latin typeface="Calibri" panose="020F0502020204030204" pitchFamily="34" charset="0"/>
                <a:ea typeface="Calibri" panose="020F0502020204030204" pitchFamily="34" charset="0"/>
                <a:cs typeface="Times New Roman" panose="02020603050405020304" pitchFamily="18" charset="0"/>
              </a:rPr>
              <a:t> </a:t>
            </a:r>
            <a:endParaRPr lang="en-IE" sz="1800" dirty="0">
              <a:effectLst/>
              <a:latin typeface="Calibri" panose="020F0502020204030204" pitchFamily="34" charset="0"/>
              <a:ea typeface="Calibri" panose="020F0502020204030204" pitchFamily="34" charset="0"/>
            </a:endParaRPr>
          </a:p>
          <a:p>
            <a:r>
              <a:rPr lang="en-001" sz="1800" b="1" dirty="0">
                <a:effectLst/>
                <a:latin typeface="Calibri" panose="020F0502020204030204" pitchFamily="34" charset="0"/>
                <a:ea typeface="Calibri" panose="020F0502020204030204" pitchFamily="34" charset="0"/>
                <a:cs typeface="Times New Roman" panose="02020603050405020304" pitchFamily="18" charset="0"/>
              </a:rPr>
              <a:t>Personalised Medicine</a:t>
            </a:r>
            <a:endParaRPr lang="en-IE" sz="1800" dirty="0">
              <a:effectLst/>
              <a:latin typeface="Calibri" panose="020F0502020204030204" pitchFamily="34" charset="0"/>
              <a:ea typeface="Calibri" panose="020F0502020204030204" pitchFamily="34" charset="0"/>
            </a:endParaRPr>
          </a:p>
          <a:p>
            <a:r>
              <a:rPr lang="en-001" sz="1800" dirty="0">
                <a:effectLst/>
                <a:latin typeface="Calibri" panose="020F0502020204030204" pitchFamily="34" charset="0"/>
                <a:ea typeface="Calibri" panose="020F0502020204030204" pitchFamily="34" charset="0"/>
                <a:cs typeface="Times New Roman" panose="02020603050405020304" pitchFamily="18" charset="0"/>
              </a:rPr>
              <a:t>Generative AI and LLMs hold significant promise for personalized medicine. Generative AI can </a:t>
            </a:r>
            <a:r>
              <a:rPr lang="en-001" sz="1800" dirty="0" err="1">
                <a:effectLst/>
                <a:latin typeface="Calibri" panose="020F0502020204030204" pitchFamily="34" charset="0"/>
                <a:ea typeface="Calibri" panose="020F0502020204030204" pitchFamily="34" charset="0"/>
                <a:cs typeface="Times New Roman" panose="02020603050405020304" pitchFamily="18" charset="0"/>
              </a:rPr>
              <a:t>analyze</a:t>
            </a:r>
            <a:r>
              <a:rPr lang="en-001" sz="1800" dirty="0">
                <a:effectLst/>
                <a:latin typeface="Calibri" panose="020F0502020204030204" pitchFamily="34" charset="0"/>
                <a:ea typeface="Calibri" panose="020F0502020204030204" pitchFamily="34" charset="0"/>
                <a:cs typeface="Times New Roman" panose="02020603050405020304" pitchFamily="18" charset="0"/>
              </a:rPr>
              <a:t> a patient's genetic data, medical history, and other health information to design tailored drug molecules or suggest specific treatment plans that are likely to be most effective for that individual.</a:t>
            </a:r>
            <a:endParaRPr lang="en-IE"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dirty="0"/>
          </a:p>
        </p:txBody>
      </p:sp>
      <p:sp>
        <p:nvSpPr>
          <p:cNvPr id="293" name="Google Shape;29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8941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001" sz="1800" b="1" u="sng" dirty="0">
                <a:effectLst/>
                <a:latin typeface="Calibri" panose="020F0502020204030204" pitchFamily="34" charset="0"/>
                <a:ea typeface="Calibri" panose="020F0502020204030204" pitchFamily="34" charset="0"/>
                <a:cs typeface="Times New Roman" panose="02020603050405020304" pitchFamily="18" charset="0"/>
              </a:rPr>
              <a:t>Generative AI for weather forecasting</a:t>
            </a:r>
            <a:endParaRPr lang="en-IE" sz="1800" dirty="0">
              <a:effectLst/>
              <a:latin typeface="Calibri" panose="020F0502020204030204" pitchFamily="34" charset="0"/>
              <a:ea typeface="Calibri" panose="020F0502020204030204" pitchFamily="34" charset="0"/>
            </a:endParaRPr>
          </a:p>
          <a:p>
            <a:r>
              <a:rPr lang="en-001" sz="1800" b="1" dirty="0">
                <a:effectLst/>
                <a:latin typeface="Calibri" panose="020F0502020204030204" pitchFamily="34" charset="0"/>
                <a:ea typeface="Calibri" panose="020F0502020204030204" pitchFamily="34" charset="0"/>
                <a:cs typeface="Times New Roman" panose="02020603050405020304" pitchFamily="18" charset="0"/>
              </a:rPr>
              <a:t>Faster and more accurate weather forecasting</a:t>
            </a:r>
            <a:endParaRPr lang="en-IE" sz="1800" dirty="0">
              <a:effectLst/>
              <a:latin typeface="Calibri" panose="020F0502020204030204" pitchFamily="34" charset="0"/>
              <a:ea typeface="Calibri" panose="020F0502020204030204" pitchFamily="34" charset="0"/>
            </a:endParaRPr>
          </a:p>
          <a:p>
            <a:r>
              <a:rPr lang="en-001" sz="1800" dirty="0">
                <a:effectLst/>
                <a:latin typeface="Calibri" panose="020F0502020204030204" pitchFamily="34" charset="0"/>
                <a:ea typeface="Calibri" panose="020F0502020204030204" pitchFamily="34" charset="0"/>
                <a:cs typeface="Times New Roman" panose="02020603050405020304" pitchFamily="18" charset="0"/>
              </a:rPr>
              <a:t>Generative AI can revolutionize weather forecasting by learning complex weather patterns from vast historical data and then rapidly generating new predictions. </a:t>
            </a:r>
            <a:endParaRPr lang="en-IE" sz="1800" dirty="0">
              <a:effectLst/>
              <a:latin typeface="Calibri" panose="020F0502020204030204" pitchFamily="34" charset="0"/>
              <a:ea typeface="Calibri" panose="020F0502020204030204" pitchFamily="34" charset="0"/>
            </a:endParaRPr>
          </a:p>
          <a:p>
            <a:r>
              <a:rPr lang="en-001" sz="1800" dirty="0">
                <a:effectLst/>
                <a:latin typeface="Calibri" panose="020F0502020204030204" pitchFamily="34" charset="0"/>
                <a:ea typeface="Calibri" panose="020F0502020204030204" pitchFamily="34" charset="0"/>
                <a:cs typeface="Times New Roman" panose="02020603050405020304" pitchFamily="18" charset="0"/>
              </a:rPr>
              <a:t> </a:t>
            </a:r>
            <a:endParaRPr lang="en-IE" sz="1800" dirty="0">
              <a:effectLst/>
              <a:latin typeface="Calibri" panose="020F0502020204030204" pitchFamily="34" charset="0"/>
              <a:ea typeface="Calibri" panose="020F0502020204030204" pitchFamily="34" charset="0"/>
            </a:endParaRPr>
          </a:p>
          <a:p>
            <a:r>
              <a:rPr lang="en-001" sz="1800" b="1" dirty="0">
                <a:effectLst/>
                <a:latin typeface="Calibri" panose="020F0502020204030204" pitchFamily="34" charset="0"/>
                <a:ea typeface="Calibri" panose="020F0502020204030204" pitchFamily="34" charset="0"/>
                <a:cs typeface="Times New Roman" panose="02020603050405020304" pitchFamily="18" charset="0"/>
              </a:rPr>
              <a:t>More efficient use of resources</a:t>
            </a:r>
            <a:endParaRPr lang="en-IE" sz="1800" dirty="0">
              <a:effectLst/>
              <a:latin typeface="Calibri" panose="020F0502020204030204" pitchFamily="34" charset="0"/>
              <a:ea typeface="Calibri" panose="020F0502020204030204" pitchFamily="34" charset="0"/>
            </a:endParaRPr>
          </a:p>
          <a:p>
            <a:r>
              <a:rPr lang="en-001" sz="1800" dirty="0">
                <a:effectLst/>
                <a:latin typeface="Calibri" panose="020F0502020204030204" pitchFamily="34" charset="0"/>
                <a:ea typeface="Calibri" panose="020F0502020204030204" pitchFamily="34" charset="0"/>
                <a:cs typeface="Times New Roman" panose="02020603050405020304" pitchFamily="18" charset="0"/>
              </a:rPr>
              <a:t>Unlike traditional numerical weather models, which are computationally expensive, generative AI can produce high-resolution forecasts in minutes on standard computers. This translates to quicker insights into storms, precipitation, and temperature changes. </a:t>
            </a:r>
            <a:endParaRPr lang="en-IE" sz="1800" dirty="0">
              <a:effectLst/>
              <a:latin typeface="Calibri" panose="020F0502020204030204" pitchFamily="34" charset="0"/>
              <a:ea typeface="Calibri" panose="020F0502020204030204" pitchFamily="34" charset="0"/>
            </a:endParaRPr>
          </a:p>
          <a:p>
            <a:r>
              <a:rPr lang="en-001" sz="1800" dirty="0">
                <a:effectLst/>
                <a:latin typeface="Calibri" panose="020F0502020204030204" pitchFamily="34" charset="0"/>
                <a:ea typeface="Calibri" panose="020F0502020204030204" pitchFamily="34" charset="0"/>
                <a:cs typeface="Times New Roman" panose="02020603050405020304" pitchFamily="18" charset="0"/>
              </a:rPr>
              <a:t> </a:t>
            </a:r>
            <a:endParaRPr lang="en-IE" sz="1800" dirty="0">
              <a:effectLst/>
              <a:latin typeface="Calibri" panose="020F0502020204030204" pitchFamily="34" charset="0"/>
              <a:ea typeface="Calibri" panose="020F0502020204030204" pitchFamily="34" charset="0"/>
            </a:endParaRPr>
          </a:p>
          <a:p>
            <a:r>
              <a:rPr lang="en-001" sz="1800" b="1" dirty="0">
                <a:effectLst/>
                <a:latin typeface="Calibri" panose="020F0502020204030204" pitchFamily="34" charset="0"/>
                <a:ea typeface="Calibri" panose="020F0502020204030204" pitchFamily="34" charset="0"/>
                <a:cs typeface="Times New Roman" panose="02020603050405020304" pitchFamily="18" charset="0"/>
              </a:rPr>
              <a:t>Ability to detect extreme weather events</a:t>
            </a:r>
            <a:endParaRPr lang="en-IE" sz="1800" dirty="0">
              <a:effectLst/>
              <a:latin typeface="Calibri" panose="020F0502020204030204" pitchFamily="34" charset="0"/>
              <a:ea typeface="Calibri" panose="020F0502020204030204" pitchFamily="34" charset="0"/>
            </a:endParaRPr>
          </a:p>
          <a:p>
            <a:r>
              <a:rPr lang="en-001" sz="1800" dirty="0">
                <a:effectLst/>
                <a:latin typeface="Calibri" panose="020F0502020204030204" pitchFamily="34" charset="0"/>
                <a:ea typeface="Calibri" panose="020F0502020204030204" pitchFamily="34" charset="0"/>
                <a:cs typeface="Times New Roman" panose="02020603050405020304" pitchFamily="18" charset="0"/>
              </a:rPr>
              <a:t>Generative AI can be trained on diverse datasets, it can also predict localized weather events and identify subtle anomalies or combinations of factors that might indicate the formation of extreme events like hurricanes, tornadoes, or wildfires.</a:t>
            </a:r>
            <a:endParaRPr lang="en-IE"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dirty="0"/>
          </a:p>
        </p:txBody>
      </p:sp>
      <p:sp>
        <p:nvSpPr>
          <p:cNvPr id="293" name="Google Shape;29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739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001" sz="1800" b="1" u="sng" dirty="0">
                <a:effectLst/>
                <a:latin typeface="Calibri" panose="020F0502020204030204" pitchFamily="34" charset="0"/>
                <a:ea typeface="Calibri" panose="020F0502020204030204" pitchFamily="34" charset="0"/>
                <a:cs typeface="Times New Roman" panose="02020603050405020304" pitchFamily="18" charset="0"/>
              </a:rPr>
              <a:t>Cybersecurity</a:t>
            </a:r>
            <a:endParaRPr lang="en-IE" sz="1800" dirty="0">
              <a:effectLst/>
              <a:latin typeface="Calibri" panose="020F0502020204030204" pitchFamily="34" charset="0"/>
              <a:ea typeface="Calibri" panose="020F0502020204030204" pitchFamily="34" charset="0"/>
            </a:endParaRPr>
          </a:p>
          <a:p>
            <a:r>
              <a:rPr lang="en-001" sz="1800" b="1" dirty="0">
                <a:effectLst/>
                <a:latin typeface="Calibri" panose="020F0502020204030204" pitchFamily="34" charset="0"/>
                <a:ea typeface="Calibri" panose="020F0502020204030204" pitchFamily="34" charset="0"/>
                <a:cs typeface="Times New Roman" panose="02020603050405020304" pitchFamily="18" charset="0"/>
              </a:rPr>
              <a:t>Enhanced Threat Detection and Prediction</a:t>
            </a:r>
            <a:endParaRPr lang="en-IE" sz="1800" dirty="0">
              <a:effectLst/>
              <a:latin typeface="Calibri" panose="020F0502020204030204" pitchFamily="34" charset="0"/>
              <a:ea typeface="Calibri" panose="020F0502020204030204" pitchFamily="34" charset="0"/>
            </a:endParaRPr>
          </a:p>
          <a:p>
            <a:r>
              <a:rPr lang="en-001" sz="1800" dirty="0">
                <a:effectLst/>
                <a:latin typeface="Calibri" panose="020F0502020204030204" pitchFamily="34" charset="0"/>
                <a:ea typeface="Calibri" panose="020F0502020204030204" pitchFamily="34" charset="0"/>
                <a:cs typeface="Times New Roman" panose="02020603050405020304" pitchFamily="18" charset="0"/>
              </a:rPr>
              <a:t>Generative AI can revolutionize threat detection and prediction by </a:t>
            </a:r>
            <a:r>
              <a:rPr lang="en-001" sz="1800" dirty="0" err="1">
                <a:effectLst/>
                <a:latin typeface="Calibri" panose="020F0502020204030204" pitchFamily="34" charset="0"/>
                <a:ea typeface="Calibri" panose="020F0502020204030204" pitchFamily="34" charset="0"/>
                <a:cs typeface="Times New Roman" panose="02020603050405020304" pitchFamily="18" charset="0"/>
              </a:rPr>
              <a:t>analyzing</a:t>
            </a:r>
            <a:r>
              <a:rPr lang="en-001" sz="1800" dirty="0">
                <a:effectLst/>
                <a:latin typeface="Calibri" panose="020F0502020204030204" pitchFamily="34" charset="0"/>
                <a:ea typeface="Calibri" panose="020F0502020204030204" pitchFamily="34" charset="0"/>
                <a:cs typeface="Times New Roman" panose="02020603050405020304" pitchFamily="18" charset="0"/>
              </a:rPr>
              <a:t> massive quantities of cybersecurity data to learn the intricate patterns of various cyberattacks</a:t>
            </a:r>
            <a:endParaRPr lang="en-IE" sz="1800" dirty="0">
              <a:effectLst/>
              <a:latin typeface="Calibri" panose="020F0502020204030204" pitchFamily="34" charset="0"/>
              <a:ea typeface="Calibri" panose="020F0502020204030204" pitchFamily="34" charset="0"/>
            </a:endParaRPr>
          </a:p>
          <a:p>
            <a:r>
              <a:rPr lang="en-001" sz="1800" dirty="0">
                <a:effectLst/>
                <a:latin typeface="Calibri" panose="020F0502020204030204" pitchFamily="34" charset="0"/>
                <a:ea typeface="Calibri" panose="020F0502020204030204" pitchFamily="34" charset="0"/>
                <a:cs typeface="Times New Roman" panose="02020603050405020304" pitchFamily="18" charset="0"/>
              </a:rPr>
              <a:t> </a:t>
            </a:r>
            <a:endParaRPr lang="en-IE" sz="1800" dirty="0">
              <a:effectLst/>
              <a:latin typeface="Calibri" panose="020F0502020204030204" pitchFamily="34" charset="0"/>
              <a:ea typeface="Calibri" panose="020F0502020204030204" pitchFamily="34" charset="0"/>
            </a:endParaRPr>
          </a:p>
          <a:p>
            <a:r>
              <a:rPr lang="en-001" sz="1800" b="1" dirty="0">
                <a:effectLst/>
                <a:latin typeface="Calibri" panose="020F0502020204030204" pitchFamily="34" charset="0"/>
                <a:ea typeface="Calibri" panose="020F0502020204030204" pitchFamily="34" charset="0"/>
                <a:cs typeface="Times New Roman" panose="02020603050405020304" pitchFamily="18" charset="0"/>
              </a:rPr>
              <a:t>Vulnerability Identification</a:t>
            </a:r>
            <a:endParaRPr lang="en-IE" sz="1800" dirty="0">
              <a:effectLst/>
              <a:latin typeface="Calibri" panose="020F0502020204030204" pitchFamily="34" charset="0"/>
              <a:ea typeface="Calibri" panose="020F0502020204030204" pitchFamily="34" charset="0"/>
            </a:endParaRPr>
          </a:p>
          <a:p>
            <a:r>
              <a:rPr lang="en-001" sz="1800" dirty="0">
                <a:effectLst/>
                <a:latin typeface="Calibri" panose="020F0502020204030204" pitchFamily="34" charset="0"/>
                <a:ea typeface="Calibri" panose="020F0502020204030204" pitchFamily="34" charset="0"/>
                <a:cs typeface="Times New Roman" panose="02020603050405020304" pitchFamily="18" charset="0"/>
              </a:rPr>
              <a:t>Generative AI can play a crucial role in vulnerability identification by </a:t>
            </a:r>
            <a:r>
              <a:rPr lang="en-001" sz="1800" dirty="0" err="1">
                <a:effectLst/>
                <a:latin typeface="Calibri" panose="020F0502020204030204" pitchFamily="34" charset="0"/>
                <a:ea typeface="Calibri" panose="020F0502020204030204" pitchFamily="34" charset="0"/>
                <a:cs typeface="Times New Roman" panose="02020603050405020304" pitchFamily="18" charset="0"/>
              </a:rPr>
              <a:t>analyzing</a:t>
            </a:r>
            <a:r>
              <a:rPr lang="en-001" sz="1800" dirty="0">
                <a:effectLst/>
                <a:latin typeface="Calibri" panose="020F0502020204030204" pitchFamily="34" charset="0"/>
                <a:ea typeface="Calibri" panose="020F0502020204030204" pitchFamily="34" charset="0"/>
                <a:cs typeface="Times New Roman" panose="02020603050405020304" pitchFamily="18" charset="0"/>
              </a:rPr>
              <a:t> </a:t>
            </a:r>
            <a:r>
              <a:rPr lang="en-001" sz="1800" dirty="0" err="1">
                <a:effectLst/>
                <a:latin typeface="Calibri" panose="020F0502020204030204" pitchFamily="34" charset="0"/>
                <a:ea typeface="Calibri" panose="020F0502020204030204" pitchFamily="34" charset="0"/>
                <a:cs typeface="Times New Roman" panose="02020603050405020304" pitchFamily="18" charset="0"/>
              </a:rPr>
              <a:t>sofware</a:t>
            </a:r>
            <a:r>
              <a:rPr lang="en-001" sz="1800" dirty="0">
                <a:effectLst/>
                <a:latin typeface="Calibri" panose="020F0502020204030204" pitchFamily="34" charset="0"/>
                <a:ea typeface="Calibri" panose="020F0502020204030204" pitchFamily="34" charset="0"/>
                <a:cs typeface="Times New Roman" panose="02020603050405020304" pitchFamily="18" charset="0"/>
              </a:rPr>
              <a:t> applications to uncover potential weaknesses. This allows for the discovery of vulnerabilities that traditional scanning methods might miss,  enabling proactive patching and hardening of systems before they can be exploited by attackers.</a:t>
            </a:r>
            <a:endParaRPr lang="en-IE" sz="1800" dirty="0">
              <a:effectLst/>
              <a:latin typeface="Calibri" panose="020F0502020204030204" pitchFamily="34" charset="0"/>
              <a:ea typeface="Calibri" panose="020F0502020204030204" pitchFamily="34" charset="0"/>
            </a:endParaRPr>
          </a:p>
          <a:p>
            <a:r>
              <a:rPr lang="en-001" sz="1800" dirty="0">
                <a:effectLst/>
                <a:latin typeface="Calibri" panose="020F0502020204030204" pitchFamily="34" charset="0"/>
                <a:ea typeface="Calibri" panose="020F0502020204030204" pitchFamily="34" charset="0"/>
                <a:cs typeface="Times New Roman" panose="02020603050405020304" pitchFamily="18" charset="0"/>
              </a:rPr>
              <a:t> </a:t>
            </a:r>
            <a:endParaRPr lang="en-IE" sz="1800" dirty="0">
              <a:effectLst/>
              <a:latin typeface="Calibri" panose="020F0502020204030204" pitchFamily="34" charset="0"/>
              <a:ea typeface="Calibri" panose="020F0502020204030204" pitchFamily="34" charset="0"/>
            </a:endParaRPr>
          </a:p>
          <a:p>
            <a:r>
              <a:rPr lang="en-001" sz="1800" b="1" dirty="0">
                <a:effectLst/>
                <a:latin typeface="Calibri" panose="020F0502020204030204" pitchFamily="34" charset="0"/>
                <a:ea typeface="Calibri" panose="020F0502020204030204" pitchFamily="34" charset="0"/>
                <a:cs typeface="Times New Roman" panose="02020603050405020304" pitchFamily="18" charset="0"/>
              </a:rPr>
              <a:t>Sophisticated Phishing and Social Engineering</a:t>
            </a:r>
            <a:endParaRPr lang="en-IE" sz="1800" dirty="0">
              <a:effectLst/>
              <a:latin typeface="Calibri" panose="020F0502020204030204" pitchFamily="34" charset="0"/>
              <a:ea typeface="Calibri" panose="020F0502020204030204" pitchFamily="34" charset="0"/>
            </a:endParaRPr>
          </a:p>
          <a:p>
            <a:r>
              <a:rPr lang="en-001" sz="1800" dirty="0">
                <a:effectLst/>
                <a:latin typeface="Calibri" panose="020F0502020204030204" pitchFamily="34" charset="0"/>
                <a:ea typeface="Calibri" panose="020F0502020204030204" pitchFamily="34" charset="0"/>
                <a:cs typeface="Times New Roman" panose="02020603050405020304" pitchFamily="18" charset="0"/>
              </a:rPr>
              <a:t>Generative AI enhances the detection of sophisticated phishing and social engineering attacks by </a:t>
            </a:r>
            <a:r>
              <a:rPr lang="en-001" sz="1800" dirty="0" err="1">
                <a:effectLst/>
                <a:latin typeface="Calibri" panose="020F0502020204030204" pitchFamily="34" charset="0"/>
                <a:ea typeface="Calibri" panose="020F0502020204030204" pitchFamily="34" charset="0"/>
                <a:cs typeface="Times New Roman" panose="02020603050405020304" pitchFamily="18" charset="0"/>
              </a:rPr>
              <a:t>analyzing</a:t>
            </a:r>
            <a:r>
              <a:rPr lang="en-001" sz="1800" dirty="0">
                <a:effectLst/>
                <a:latin typeface="Calibri" panose="020F0502020204030204" pitchFamily="34" charset="0"/>
                <a:ea typeface="Calibri" panose="020F0502020204030204" pitchFamily="34" charset="0"/>
                <a:cs typeface="Times New Roman" panose="02020603050405020304" pitchFamily="18" charset="0"/>
              </a:rPr>
              <a:t> language patterns, email content, and user </a:t>
            </a:r>
            <a:r>
              <a:rPr lang="en-001" sz="1800" dirty="0" err="1">
                <a:effectLst/>
                <a:latin typeface="Calibri" panose="020F0502020204030204" pitchFamily="34" charset="0"/>
                <a:ea typeface="Calibri" panose="020F0502020204030204" pitchFamily="34" charset="0"/>
                <a:cs typeface="Times New Roman" panose="02020603050405020304" pitchFamily="18" charset="0"/>
              </a:rPr>
              <a:t>behavior</a:t>
            </a:r>
            <a:r>
              <a:rPr lang="en-001" sz="1800" dirty="0">
                <a:effectLst/>
                <a:latin typeface="Calibri" panose="020F0502020204030204" pitchFamily="34" charset="0"/>
                <a:ea typeface="Calibri" panose="020F0502020204030204" pitchFamily="34" charset="0"/>
                <a:cs typeface="Times New Roman" panose="02020603050405020304" pitchFamily="18" charset="0"/>
              </a:rPr>
              <a:t>. This allows for the detection of highly targeted and personalized attacks that often trick traditional security filters.</a:t>
            </a:r>
            <a:endParaRPr lang="en-IE" sz="1800" dirty="0">
              <a:effectLst/>
              <a:latin typeface="Calibri" panose="020F0502020204030204" pitchFamily="34" charset="0"/>
              <a:ea typeface="Calibri" panose="020F0502020204030204" pitchFamily="34" charset="0"/>
            </a:endParaRPr>
          </a:p>
          <a:p>
            <a:r>
              <a:rPr lang="en-001" sz="1800" dirty="0">
                <a:effectLst/>
                <a:latin typeface="Calibri" panose="020F0502020204030204" pitchFamily="34" charset="0"/>
                <a:ea typeface="Calibri" panose="020F0502020204030204" pitchFamily="34" charset="0"/>
                <a:cs typeface="Times New Roman" panose="02020603050405020304" pitchFamily="18" charset="0"/>
              </a:rPr>
              <a:t> </a:t>
            </a:r>
            <a:endParaRPr lang="en-IE" sz="1800" dirty="0">
              <a:effectLst/>
              <a:latin typeface="Calibri" panose="020F0502020204030204" pitchFamily="34" charset="0"/>
              <a:ea typeface="Calibri" panose="020F0502020204030204" pitchFamily="34" charset="0"/>
            </a:endParaRPr>
          </a:p>
          <a:p>
            <a:r>
              <a:rPr lang="en-001" sz="1800" b="1" dirty="0">
                <a:effectLst/>
                <a:latin typeface="Calibri" panose="020F0502020204030204" pitchFamily="34" charset="0"/>
                <a:ea typeface="Calibri" panose="020F0502020204030204" pitchFamily="34" charset="0"/>
                <a:cs typeface="Times New Roman" panose="02020603050405020304" pitchFamily="18" charset="0"/>
              </a:rPr>
              <a:t>LLMs as cybersecurity assistants</a:t>
            </a:r>
            <a:endParaRPr lang="en-IE" sz="1800" dirty="0">
              <a:effectLst/>
              <a:latin typeface="Calibri" panose="020F0502020204030204" pitchFamily="34" charset="0"/>
              <a:ea typeface="Calibri" panose="020F0502020204030204" pitchFamily="34" charset="0"/>
            </a:endParaRPr>
          </a:p>
          <a:p>
            <a:r>
              <a:rPr lang="en-001" sz="1800" dirty="0">
                <a:effectLst/>
                <a:latin typeface="Calibri" panose="020F0502020204030204" pitchFamily="34" charset="0"/>
                <a:ea typeface="Calibri" panose="020F0502020204030204" pitchFamily="34" charset="0"/>
                <a:cs typeface="Times New Roman" panose="02020603050405020304" pitchFamily="18" charset="0"/>
              </a:rPr>
              <a:t>LLMs can serve as powerful cybersecurity assistants by </a:t>
            </a:r>
            <a:r>
              <a:rPr lang="en-001" sz="1800" dirty="0" err="1">
                <a:effectLst/>
                <a:latin typeface="Calibri" panose="020F0502020204030204" pitchFamily="34" charset="0"/>
                <a:ea typeface="Calibri" panose="020F0502020204030204" pitchFamily="34" charset="0"/>
                <a:cs typeface="Times New Roman" panose="02020603050405020304" pitchFamily="18" charset="0"/>
              </a:rPr>
              <a:t>analyzing</a:t>
            </a:r>
            <a:r>
              <a:rPr lang="en-001" sz="1800" dirty="0">
                <a:effectLst/>
                <a:latin typeface="Calibri" panose="020F0502020204030204" pitchFamily="34" charset="0"/>
                <a:ea typeface="Calibri" panose="020F0502020204030204" pitchFamily="34" charset="0"/>
                <a:cs typeface="Times New Roman" panose="02020603050405020304" pitchFamily="18" charset="0"/>
              </a:rPr>
              <a:t> massive amounts of security data. They can process explain complex security concepts in plain language, answer questions from security analysts, and generate reports.</a:t>
            </a:r>
            <a:endParaRPr lang="en-IE"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dirty="0"/>
          </a:p>
        </p:txBody>
      </p:sp>
      <p:sp>
        <p:nvSpPr>
          <p:cNvPr id="293" name="Google Shape;29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8091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Trustworthy AI-based tools for cities &amp; citizens engagement (incl. AR/VR technologies) Marketplace for AI-based services/solutions Leveraging from HPC to run AI-based services European Ecosystem of AI-based solutions for cities </a:t>
            </a:r>
          </a:p>
        </p:txBody>
      </p:sp>
      <p:sp>
        <p:nvSpPr>
          <p:cNvPr id="224" name="Google Shape;22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121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resentation Title">
    <p:spTree>
      <p:nvGrpSpPr>
        <p:cNvPr id="1" name=""/>
        <p:cNvGrpSpPr/>
        <p:nvPr/>
      </p:nvGrpSpPr>
      <p:grpSpPr>
        <a:xfrm>
          <a:off x="0" y="0"/>
          <a:ext cx="0" cy="0"/>
          <a:chOff x="0" y="0"/>
          <a:chExt cx="0" cy="0"/>
        </a:xfrm>
      </p:grpSpPr>
      <p:sp>
        <p:nvSpPr>
          <p:cNvPr id="11" name="Body Level One…"/>
          <p:cNvSpPr txBox="1">
            <a:spLocks noGrp="1"/>
          </p:cNvSpPr>
          <p:nvPr>
            <p:ph type="body" sz="quarter" idx="21" hasCustomPrompt="1"/>
          </p:nvPr>
        </p:nvSpPr>
        <p:spPr>
          <a:xfrm>
            <a:off x="4816094" y="6948680"/>
            <a:ext cx="15136800" cy="1905003"/>
          </a:xfrm>
          <a:prstGeom prst="rect">
            <a:avLst/>
          </a:prstGeom>
        </p:spPr>
        <p:txBody>
          <a:bodyPr lIns="50800" tIns="50800" rIns="50800" bIns="50800"/>
          <a:lstStyle>
            <a:lvl1pPr>
              <a:defRPr sz="6400"/>
            </a:lvl1pPr>
          </a:lstStyle>
          <a:p>
            <a:r>
              <a:t>Presentation Subtitle</a:t>
            </a:r>
          </a:p>
        </p:txBody>
      </p:sp>
      <p:sp>
        <p:nvSpPr>
          <p:cNvPr id="12" name="Presentation Title"/>
          <p:cNvSpPr txBox="1">
            <a:spLocks noGrp="1"/>
          </p:cNvSpPr>
          <p:nvPr>
            <p:ph type="body" sz="quarter" idx="22" hasCustomPrompt="1"/>
          </p:nvPr>
        </p:nvSpPr>
        <p:spPr>
          <a:xfrm>
            <a:off x="4823157" y="98820"/>
            <a:ext cx="13970003" cy="3670830"/>
          </a:xfrm>
          <a:prstGeom prst="rect">
            <a:avLst/>
          </a:prstGeom>
        </p:spPr>
        <p:txBody>
          <a:bodyPr lIns="50800" tIns="50800" rIns="50800" bIns="50800"/>
          <a:lstStyle>
            <a:lvl1pPr>
              <a:lnSpc>
                <a:spcPct val="80000"/>
              </a:lnSpc>
              <a:defRPr sz="9000" spc="-200"/>
            </a:lvl1pPr>
          </a:lstStyle>
          <a:p>
            <a:r>
              <a:t>Presentation</a:t>
            </a:r>
          </a:p>
        </p:txBody>
      </p:sp>
      <p:sp>
        <p:nvSpPr>
          <p:cNvPr id="13" name="ANNOTATION"/>
          <p:cNvSpPr txBox="1">
            <a:spLocks noGrp="1"/>
          </p:cNvSpPr>
          <p:nvPr>
            <p:ph type="body" sz="quarter" idx="23" hasCustomPrompt="1"/>
          </p:nvPr>
        </p:nvSpPr>
        <p:spPr>
          <a:xfrm>
            <a:off x="4816094" y="11994612"/>
            <a:ext cx="15136800" cy="461060"/>
          </a:xfrm>
          <a:prstGeom prst="rect">
            <a:avLst/>
          </a:prstGeom>
        </p:spPr>
        <p:txBody>
          <a:bodyPr lIns="50800" tIns="50800" rIns="50800" bIns="50800">
            <a:spAutoFit/>
          </a:bodyPr>
          <a:lstStyle>
            <a:lvl1pPr>
              <a:defRPr sz="2400">
                <a:latin typeface="Helvetica Neue Medium"/>
                <a:ea typeface="Helvetica Neue Medium"/>
                <a:cs typeface="Helvetica Neue Medium"/>
                <a:sym typeface="Helvetica Neue Medium"/>
              </a:defRPr>
            </a:lvl1pPr>
          </a:lstStyle>
          <a:p>
            <a:r>
              <a:t>annotation</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 name="ANNOTATION">
            <a:extLst>
              <a:ext uri="{FF2B5EF4-FFF2-40B4-BE49-F238E27FC236}">
                <a16:creationId xmlns:a16="http://schemas.microsoft.com/office/drawing/2014/main" id="{B3D5A150-A0B5-F071-FB84-C69607DEA6A6}"/>
              </a:ext>
            </a:extLst>
          </p:cNvPr>
          <p:cNvSpPr txBox="1">
            <a:spLocks/>
          </p:cNvSpPr>
          <p:nvPr userDrawn="1"/>
        </p:nvSpPr>
        <p:spPr>
          <a:xfrm>
            <a:off x="0" y="7166920"/>
            <a:ext cx="4349578" cy="96436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lvl1pPr marL="0" marR="0" indent="0" algn="l" defTabSz="825500" rtl="0" latinLnBrk="0">
              <a:lnSpc>
                <a:spcPct val="100000"/>
              </a:lnSpc>
              <a:spcBef>
                <a:spcPts val="0"/>
              </a:spcBef>
              <a:spcAft>
                <a:spcPts val="0"/>
              </a:spcAft>
              <a:buClrTx/>
              <a:buSzTx/>
              <a:buFontTx/>
              <a:buNone/>
              <a:tabLst/>
              <a:defRPr sz="2400" b="0" i="0" u="none" strike="noStrike" cap="none" spc="0" baseline="0">
                <a:solidFill>
                  <a:srgbClr val="FFFFFF"/>
                </a:solidFill>
                <a:uFillTx/>
                <a:latin typeface="Helvetica Neue Medium"/>
                <a:ea typeface="Helvetica Neue Medium"/>
                <a:cs typeface="Helvetica Neue Medium"/>
                <a:sym typeface="Helvetica Neue Medium"/>
              </a:defRPr>
            </a:lvl1pPr>
            <a:lvl2pPr marL="1066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2pPr>
            <a:lvl3pPr marL="1676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3pPr>
            <a:lvl4pPr marL="2286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4pPr>
            <a:lvl5pPr marL="28956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5pPr>
            <a:lvl6pPr marL="35052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6pPr>
            <a:lvl7pPr marL="4114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7pPr>
            <a:lvl8pPr marL="4724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8pPr>
            <a:lvl9pPr marL="5334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9pPr>
          </a:lstStyle>
          <a:p>
            <a:pPr algn="ctr" hangingPunct="1"/>
            <a:r>
              <a:rPr lang="en-US" sz="2800" dirty="0">
                <a:solidFill>
                  <a:srgbClr val="FFE00C"/>
                </a:solidFill>
                <a:latin typeface="Roobert-Regular" panose="00000500000000000000" pitchFamily="2" charset="0"/>
              </a:rPr>
              <a:t>TO EXASCALE </a:t>
            </a:r>
          </a:p>
          <a:p>
            <a:pPr algn="ctr" hangingPunct="1"/>
            <a:r>
              <a:rPr lang="en-US" sz="2800" dirty="0">
                <a:solidFill>
                  <a:srgbClr val="FFE00C"/>
                </a:solidFill>
                <a:latin typeface="Roobert-Regular" panose="00000500000000000000" pitchFamily="2" charset="0"/>
              </a:rPr>
              <a:t>AND BEYOND</a:t>
            </a:r>
          </a:p>
        </p:txBody>
      </p:sp>
    </p:spTree>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7D7EC-305B-26FB-1EF5-E8A7565466A1}"/>
              </a:ext>
            </a:extLst>
          </p:cNvPr>
          <p:cNvSpPr>
            <a:spLocks noGrp="1"/>
          </p:cNvSpPr>
          <p:nvPr>
            <p:ph type="title"/>
          </p:nvPr>
        </p:nvSpPr>
        <p:spPr>
          <a:xfrm>
            <a:off x="1679577" y="914400"/>
            <a:ext cx="7864474" cy="3200400"/>
          </a:xfrm>
        </p:spPr>
        <p:txBody>
          <a:bodyPr anchor="b"/>
          <a:lstStyle>
            <a:lvl1pPr>
              <a:defRPr sz="6400"/>
            </a:lvl1pPr>
          </a:lstStyle>
          <a:p>
            <a:r>
              <a:rPr lang="en-GB"/>
              <a:t>Click to edit Master title style</a:t>
            </a:r>
            <a:endParaRPr lang="en-FI"/>
          </a:p>
        </p:txBody>
      </p:sp>
      <p:sp>
        <p:nvSpPr>
          <p:cNvPr id="3" name="Picture Placeholder 2">
            <a:extLst>
              <a:ext uri="{FF2B5EF4-FFF2-40B4-BE49-F238E27FC236}">
                <a16:creationId xmlns:a16="http://schemas.microsoft.com/office/drawing/2014/main" id="{485B7DD7-EBC7-D606-9B6C-5E2E9A80FE6D}"/>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FI"/>
          </a:p>
        </p:txBody>
      </p:sp>
      <p:sp>
        <p:nvSpPr>
          <p:cNvPr id="4" name="Text Placeholder 3">
            <a:extLst>
              <a:ext uri="{FF2B5EF4-FFF2-40B4-BE49-F238E27FC236}">
                <a16:creationId xmlns:a16="http://schemas.microsoft.com/office/drawing/2014/main" id="{BEBE2E0B-6C52-624E-3FF0-257A2F506773}"/>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GB"/>
              <a:t>Click to edit Master text styles</a:t>
            </a:r>
          </a:p>
        </p:txBody>
      </p:sp>
      <p:sp>
        <p:nvSpPr>
          <p:cNvPr id="5" name="Date Placeholder 4">
            <a:extLst>
              <a:ext uri="{FF2B5EF4-FFF2-40B4-BE49-F238E27FC236}">
                <a16:creationId xmlns:a16="http://schemas.microsoft.com/office/drawing/2014/main" id="{677436FD-83E6-ED28-6C2D-55F7B0AC178A}"/>
              </a:ext>
            </a:extLst>
          </p:cNvPr>
          <p:cNvSpPr>
            <a:spLocks noGrp="1"/>
          </p:cNvSpPr>
          <p:nvPr>
            <p:ph type="dt" sz="half" idx="10"/>
          </p:nvPr>
        </p:nvSpPr>
        <p:spPr/>
        <p:txBody>
          <a:bodyPr/>
          <a:lstStyle/>
          <a:p>
            <a:fld id="{44E94A6F-5788-9C4E-B28F-E692D8B6373E}" type="datetimeFigureOut">
              <a:rPr lang="en-FI" smtClean="0"/>
              <a:t>03/19/2024</a:t>
            </a:fld>
            <a:endParaRPr lang="en-FI"/>
          </a:p>
        </p:txBody>
      </p:sp>
      <p:sp>
        <p:nvSpPr>
          <p:cNvPr id="6" name="Footer Placeholder 5">
            <a:extLst>
              <a:ext uri="{FF2B5EF4-FFF2-40B4-BE49-F238E27FC236}">
                <a16:creationId xmlns:a16="http://schemas.microsoft.com/office/drawing/2014/main" id="{C4CF0D1B-B32A-9FE4-BFF1-E70BBC647B06}"/>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03942D79-923D-3861-2EA9-E53E44286797}"/>
              </a:ext>
            </a:extLst>
          </p:cNvPr>
          <p:cNvSpPr>
            <a:spLocks noGrp="1"/>
          </p:cNvSpPr>
          <p:nvPr>
            <p:ph type="sldNum" sz="quarter" idx="12"/>
          </p:nvPr>
        </p:nvSpPr>
        <p:spPr/>
        <p:txBody>
          <a:bodyPr/>
          <a:lstStyle/>
          <a:p>
            <a:fld id="{3B1282E6-249E-294D-85C3-BA59604D715F}" type="slidenum">
              <a:rPr lang="en-FI" smtClean="0"/>
              <a:t>‹#›</a:t>
            </a:fld>
            <a:endParaRPr lang="en-FI"/>
          </a:p>
        </p:txBody>
      </p:sp>
    </p:spTree>
    <p:extLst>
      <p:ext uri="{BB962C8B-B14F-4D97-AF65-F5344CB8AC3E}">
        <p14:creationId xmlns:p14="http://schemas.microsoft.com/office/powerpoint/2010/main" val="3787613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D614A-D636-B4F9-3556-FD2D788C93E4}"/>
              </a:ext>
            </a:extLst>
          </p:cNvPr>
          <p:cNvSpPr>
            <a:spLocks noGrp="1"/>
          </p:cNvSpPr>
          <p:nvPr>
            <p:ph type="title"/>
          </p:nvPr>
        </p:nvSpPr>
        <p:spPr/>
        <p:txBody>
          <a:bodyPr/>
          <a:lstStyle/>
          <a:p>
            <a:r>
              <a:rPr lang="en-GB"/>
              <a:t>Click to edit Master title style</a:t>
            </a:r>
            <a:endParaRPr lang="en-FI"/>
          </a:p>
        </p:txBody>
      </p:sp>
      <p:sp>
        <p:nvSpPr>
          <p:cNvPr id="3" name="Vertical Text Placeholder 2">
            <a:extLst>
              <a:ext uri="{FF2B5EF4-FFF2-40B4-BE49-F238E27FC236}">
                <a16:creationId xmlns:a16="http://schemas.microsoft.com/office/drawing/2014/main" id="{C35C7AAD-252A-F68D-88E3-828606076F1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B8F1B26A-2AAE-5823-8F6F-F5C7168E8FB1}"/>
              </a:ext>
            </a:extLst>
          </p:cNvPr>
          <p:cNvSpPr>
            <a:spLocks noGrp="1"/>
          </p:cNvSpPr>
          <p:nvPr>
            <p:ph type="dt" sz="half" idx="10"/>
          </p:nvPr>
        </p:nvSpPr>
        <p:spPr/>
        <p:txBody>
          <a:bodyPr/>
          <a:lstStyle/>
          <a:p>
            <a:fld id="{44E94A6F-5788-9C4E-B28F-E692D8B6373E}" type="datetimeFigureOut">
              <a:rPr lang="en-FI" smtClean="0"/>
              <a:t>03/19/2024</a:t>
            </a:fld>
            <a:endParaRPr lang="en-FI"/>
          </a:p>
        </p:txBody>
      </p:sp>
      <p:sp>
        <p:nvSpPr>
          <p:cNvPr id="5" name="Footer Placeholder 4">
            <a:extLst>
              <a:ext uri="{FF2B5EF4-FFF2-40B4-BE49-F238E27FC236}">
                <a16:creationId xmlns:a16="http://schemas.microsoft.com/office/drawing/2014/main" id="{AAD37DA3-BE15-781E-71B9-363ECB3CCCB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02E4FA1-882E-1169-C475-392DA9E4D7D7}"/>
              </a:ext>
            </a:extLst>
          </p:cNvPr>
          <p:cNvSpPr>
            <a:spLocks noGrp="1"/>
          </p:cNvSpPr>
          <p:nvPr>
            <p:ph type="sldNum" sz="quarter" idx="12"/>
          </p:nvPr>
        </p:nvSpPr>
        <p:spPr/>
        <p:txBody>
          <a:bodyPr/>
          <a:lstStyle/>
          <a:p>
            <a:fld id="{3B1282E6-249E-294D-85C3-BA59604D715F}" type="slidenum">
              <a:rPr lang="en-FI" smtClean="0"/>
              <a:t>‹#›</a:t>
            </a:fld>
            <a:endParaRPr lang="en-FI"/>
          </a:p>
        </p:txBody>
      </p:sp>
    </p:spTree>
    <p:extLst>
      <p:ext uri="{BB962C8B-B14F-4D97-AF65-F5344CB8AC3E}">
        <p14:creationId xmlns:p14="http://schemas.microsoft.com/office/powerpoint/2010/main" val="1551202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EDEF04-B27F-C6FA-F2E0-D3E9F85CB8E3}"/>
              </a:ext>
            </a:extLst>
          </p:cNvPr>
          <p:cNvSpPr>
            <a:spLocks noGrp="1"/>
          </p:cNvSpPr>
          <p:nvPr>
            <p:ph type="title" orient="vert"/>
          </p:nvPr>
        </p:nvSpPr>
        <p:spPr>
          <a:xfrm>
            <a:off x="17449800" y="730250"/>
            <a:ext cx="5257800" cy="11623676"/>
          </a:xfrm>
        </p:spPr>
        <p:txBody>
          <a:bodyPr vert="eaVert"/>
          <a:lstStyle/>
          <a:p>
            <a:r>
              <a:rPr lang="en-GB"/>
              <a:t>Click to edit Master title style</a:t>
            </a:r>
            <a:endParaRPr lang="en-FI"/>
          </a:p>
        </p:txBody>
      </p:sp>
      <p:sp>
        <p:nvSpPr>
          <p:cNvPr id="3" name="Vertical Text Placeholder 2">
            <a:extLst>
              <a:ext uri="{FF2B5EF4-FFF2-40B4-BE49-F238E27FC236}">
                <a16:creationId xmlns:a16="http://schemas.microsoft.com/office/drawing/2014/main" id="{FF6B023F-C0D8-958F-1499-375309A2DECB}"/>
              </a:ext>
            </a:extLst>
          </p:cNvPr>
          <p:cNvSpPr>
            <a:spLocks noGrp="1"/>
          </p:cNvSpPr>
          <p:nvPr>
            <p:ph type="body" orient="vert" idx="1"/>
          </p:nvPr>
        </p:nvSpPr>
        <p:spPr>
          <a:xfrm>
            <a:off x="1676400" y="730250"/>
            <a:ext cx="15468600" cy="11623676"/>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CF93E21C-9C68-3EFD-DD91-519332C7C767}"/>
              </a:ext>
            </a:extLst>
          </p:cNvPr>
          <p:cNvSpPr>
            <a:spLocks noGrp="1"/>
          </p:cNvSpPr>
          <p:nvPr>
            <p:ph type="dt" sz="half" idx="10"/>
          </p:nvPr>
        </p:nvSpPr>
        <p:spPr/>
        <p:txBody>
          <a:bodyPr/>
          <a:lstStyle/>
          <a:p>
            <a:fld id="{44E94A6F-5788-9C4E-B28F-E692D8B6373E}" type="datetimeFigureOut">
              <a:rPr lang="en-FI" smtClean="0"/>
              <a:t>03/19/2024</a:t>
            </a:fld>
            <a:endParaRPr lang="en-FI"/>
          </a:p>
        </p:txBody>
      </p:sp>
      <p:sp>
        <p:nvSpPr>
          <p:cNvPr id="5" name="Footer Placeholder 4">
            <a:extLst>
              <a:ext uri="{FF2B5EF4-FFF2-40B4-BE49-F238E27FC236}">
                <a16:creationId xmlns:a16="http://schemas.microsoft.com/office/drawing/2014/main" id="{FA531B0B-ECB3-5DF9-BBAA-5708D21644CB}"/>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76047D00-AAD7-0787-372C-408B7F258384}"/>
              </a:ext>
            </a:extLst>
          </p:cNvPr>
          <p:cNvSpPr>
            <a:spLocks noGrp="1"/>
          </p:cNvSpPr>
          <p:nvPr>
            <p:ph type="sldNum" sz="quarter" idx="12"/>
          </p:nvPr>
        </p:nvSpPr>
        <p:spPr/>
        <p:txBody>
          <a:bodyPr/>
          <a:lstStyle/>
          <a:p>
            <a:fld id="{3B1282E6-249E-294D-85C3-BA59604D715F}" type="slidenum">
              <a:rPr lang="en-FI" smtClean="0"/>
              <a:t>‹#›</a:t>
            </a:fld>
            <a:endParaRPr lang="en-FI"/>
          </a:p>
        </p:txBody>
      </p:sp>
    </p:spTree>
    <p:extLst>
      <p:ext uri="{BB962C8B-B14F-4D97-AF65-F5344CB8AC3E}">
        <p14:creationId xmlns:p14="http://schemas.microsoft.com/office/powerpoint/2010/main" val="4057821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age Presenta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 name="Presentation Title"/>
          <p:cNvSpPr txBox="1">
            <a:spLocks noGrp="1"/>
          </p:cNvSpPr>
          <p:nvPr>
            <p:ph type="title" hasCustomPrompt="1"/>
          </p:nvPr>
        </p:nvSpPr>
        <p:spPr>
          <a:xfrm>
            <a:off x="2838229" y="-15182"/>
            <a:ext cx="19247186" cy="1928940"/>
          </a:xfrm>
          <a:prstGeom prst="rect">
            <a:avLst/>
          </a:prstGeom>
        </p:spPr>
        <p:txBody>
          <a:bodyPr anchor="t"/>
          <a:lstStyle>
            <a:lvl1pPr>
              <a:defRPr>
                <a:solidFill>
                  <a:srgbClr val="1C28CB"/>
                </a:solidFill>
              </a:defRPr>
            </a:lvl1pPr>
          </a:lstStyle>
          <a:p>
            <a:r>
              <a:t>Presentation Title</a:t>
            </a:r>
          </a:p>
        </p:txBody>
      </p:sp>
      <p:sp>
        <p:nvSpPr>
          <p:cNvPr id="41" name="Body Level One…"/>
          <p:cNvSpPr txBox="1">
            <a:spLocks noGrp="1"/>
          </p:cNvSpPr>
          <p:nvPr>
            <p:ph type="body" sz="half" idx="1" hasCustomPrompt="1"/>
          </p:nvPr>
        </p:nvSpPr>
        <p:spPr>
          <a:xfrm>
            <a:off x="2838229" y="2700143"/>
            <a:ext cx="19247186" cy="6121526"/>
          </a:xfrm>
          <a:prstGeom prst="rect">
            <a:avLst/>
          </a:prstGeom>
        </p:spPr>
        <p:txBody>
          <a:bodyPr lIns="50800" tIns="50800" rIns="50800" bIns="50800"/>
          <a:lstStyle>
            <a:lvl1pPr marL="609600" indent="-609600" defTabSz="2438338">
              <a:lnSpc>
                <a:spcPct val="90000"/>
              </a:lnSpc>
              <a:spcBef>
                <a:spcPts val="4500"/>
              </a:spcBef>
              <a:buSzPct val="123000"/>
              <a:buChar char="•"/>
              <a:defRPr sz="4800">
                <a:solidFill>
                  <a:srgbClr val="1C28CB"/>
                </a:solidFill>
              </a:defRPr>
            </a:lvl1pPr>
            <a:lvl2pPr marL="1219200" indent="-609600" defTabSz="2438338">
              <a:lnSpc>
                <a:spcPct val="90000"/>
              </a:lnSpc>
              <a:spcBef>
                <a:spcPts val="4500"/>
              </a:spcBef>
              <a:defRPr sz="4800">
                <a:solidFill>
                  <a:srgbClr val="1C28CB"/>
                </a:solidFill>
              </a:defRPr>
            </a:lvl2pPr>
            <a:lvl3pPr marL="1828800" indent="-609600" defTabSz="2438338">
              <a:lnSpc>
                <a:spcPct val="90000"/>
              </a:lnSpc>
              <a:spcBef>
                <a:spcPts val="4500"/>
              </a:spcBef>
              <a:defRPr sz="4800">
                <a:solidFill>
                  <a:srgbClr val="1C28CB"/>
                </a:solidFill>
              </a:defRPr>
            </a:lvl3pPr>
            <a:lvl4pPr marL="2438400" indent="-609600" defTabSz="2438338">
              <a:lnSpc>
                <a:spcPct val="90000"/>
              </a:lnSpc>
              <a:spcBef>
                <a:spcPts val="4500"/>
              </a:spcBef>
              <a:defRPr sz="4800">
                <a:solidFill>
                  <a:srgbClr val="1C28CB"/>
                </a:solidFill>
              </a:defRPr>
            </a:lvl4pPr>
            <a:lvl5pPr marL="3048000" indent="-609600" defTabSz="2438338">
              <a:lnSpc>
                <a:spcPct val="90000"/>
              </a:lnSpc>
              <a:spcBef>
                <a:spcPts val="4500"/>
              </a:spcBef>
              <a:defRPr sz="4800">
                <a:solidFill>
                  <a:srgbClr val="1C28CB"/>
                </a:solidFill>
              </a:defRPr>
            </a:lvl5pPr>
          </a:lstStyle>
          <a:p>
            <a:r>
              <a:t>Body</a:t>
            </a:r>
          </a:p>
          <a:p>
            <a:pPr lvl="1"/>
            <a:endParaRPr/>
          </a:p>
          <a:p>
            <a:pPr lvl="2"/>
            <a:endParaRPr/>
          </a:p>
          <a:p>
            <a:pPr lvl="3"/>
            <a:endParaRPr/>
          </a:p>
          <a:p>
            <a:pPr lvl="4"/>
            <a:endParaRP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0007498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age 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 name="Body Level One…"/>
          <p:cNvSpPr txBox="1">
            <a:spLocks noGrp="1"/>
          </p:cNvSpPr>
          <p:nvPr>
            <p:ph type="body" sz="half" idx="1"/>
          </p:nvPr>
        </p:nvSpPr>
        <p:spPr>
          <a:xfrm>
            <a:off x="428499" y="4313041"/>
            <a:ext cx="19373684" cy="6121526"/>
          </a:xfrm>
          <a:prstGeom prst="rect">
            <a:avLst/>
          </a:prstGeom>
        </p:spPr>
        <p:txBody>
          <a:bodyPr lIns="50800" tIns="50800" rIns="50800" bIns="50800"/>
          <a:lstStyle>
            <a:lvl1pPr marL="609600" indent="-609600" defTabSz="2438337">
              <a:lnSpc>
                <a:spcPct val="90000"/>
              </a:lnSpc>
              <a:spcBef>
                <a:spcPts val="4500"/>
              </a:spcBef>
              <a:buSzPct val="123000"/>
              <a:buChar char="•"/>
              <a:defRPr sz="4800">
                <a:solidFill>
                  <a:srgbClr val="1C28CB"/>
                </a:solidFill>
              </a:defRPr>
            </a:lvl1pPr>
            <a:lvl2pPr marL="1219200" indent="-609600" defTabSz="2438337">
              <a:lnSpc>
                <a:spcPct val="90000"/>
              </a:lnSpc>
              <a:spcBef>
                <a:spcPts val="4500"/>
              </a:spcBef>
              <a:defRPr sz="4800">
                <a:solidFill>
                  <a:srgbClr val="1C28CB"/>
                </a:solidFill>
              </a:defRPr>
            </a:lvl2pPr>
            <a:lvl3pPr marL="1828800" indent="-609600" defTabSz="2438337">
              <a:lnSpc>
                <a:spcPct val="90000"/>
              </a:lnSpc>
              <a:spcBef>
                <a:spcPts val="4500"/>
              </a:spcBef>
              <a:defRPr sz="4800">
                <a:solidFill>
                  <a:srgbClr val="1C28CB"/>
                </a:solidFill>
              </a:defRPr>
            </a:lvl3pPr>
            <a:lvl4pPr marL="2438400" indent="-609600" defTabSz="2438337">
              <a:lnSpc>
                <a:spcPct val="90000"/>
              </a:lnSpc>
              <a:spcBef>
                <a:spcPts val="4500"/>
              </a:spcBef>
              <a:defRPr sz="4800">
                <a:solidFill>
                  <a:srgbClr val="1C28CB"/>
                </a:solidFill>
              </a:defRPr>
            </a:lvl4pPr>
            <a:lvl5pPr marL="3048000" indent="-609600" defTabSz="2438337">
              <a:lnSpc>
                <a:spcPct val="90000"/>
              </a:lnSpc>
              <a:spcBef>
                <a:spcPts val="4500"/>
              </a:spcBef>
              <a:defRPr sz="4800">
                <a:solidFill>
                  <a:srgbClr val="1C28CB"/>
                </a:solidFill>
              </a:defRPr>
            </a:lvl5pPr>
          </a:lstStyle>
          <a:p>
            <a:r>
              <a:t>Body Level One</a:t>
            </a:r>
          </a:p>
          <a:p>
            <a:pPr lvl="1"/>
            <a:r>
              <a:t>Body Level Two</a:t>
            </a:r>
          </a:p>
          <a:p>
            <a:pPr lvl="2"/>
            <a:r>
              <a:t>Body Level Three</a:t>
            </a:r>
          </a:p>
          <a:p>
            <a:pPr lvl="3"/>
            <a:r>
              <a:t>Body Level Four</a:t>
            </a:r>
          </a:p>
          <a:p>
            <a:pPr lvl="4"/>
            <a:r>
              <a:t>Body Level Five</a:t>
            </a:r>
          </a:p>
        </p:txBody>
      </p:sp>
      <p:sp>
        <p:nvSpPr>
          <p:cNvPr id="32" name="Presentation Title"/>
          <p:cNvSpPr txBox="1">
            <a:spLocks noGrp="1"/>
          </p:cNvSpPr>
          <p:nvPr>
            <p:ph type="body" sz="quarter" idx="21" hasCustomPrompt="1"/>
          </p:nvPr>
        </p:nvSpPr>
        <p:spPr>
          <a:xfrm>
            <a:off x="488589" y="1354565"/>
            <a:ext cx="19253504" cy="2663159"/>
          </a:xfrm>
          <a:prstGeom prst="rect">
            <a:avLst/>
          </a:prstGeom>
        </p:spPr>
        <p:txBody>
          <a:bodyPr lIns="50800" tIns="50800" rIns="50800" bIns="50800"/>
          <a:lstStyle>
            <a:lvl1pPr>
              <a:lnSpc>
                <a:spcPct val="80000"/>
              </a:lnSpc>
              <a:defRPr sz="9000" spc="-200">
                <a:solidFill>
                  <a:srgbClr val="1C28CB"/>
                </a:solidFill>
              </a:defRPr>
            </a:lvl1pPr>
          </a:lstStyle>
          <a:p>
            <a:r>
              <a:t>Title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5641759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elfolie">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066F8302-E154-4A0E-9020-99C19761505B}"/>
              </a:ext>
            </a:extLst>
          </p:cNvPr>
          <p:cNvSpPr/>
          <p:nvPr/>
        </p:nvSpPr>
        <p:spPr>
          <a:xfrm>
            <a:off x="0" y="7797800"/>
            <a:ext cx="24384000" cy="59182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2800" kern="0">
              <a:solidFill>
                <a:sysClr val="windowText" lastClr="000000"/>
              </a:solidFill>
            </a:endParaRPr>
          </a:p>
        </p:txBody>
      </p:sp>
      <p:cxnSp>
        <p:nvCxnSpPr>
          <p:cNvPr id="7" name="Gerader Verbinder 6"/>
          <p:cNvCxnSpPr/>
          <p:nvPr/>
        </p:nvCxnSpPr>
        <p:spPr>
          <a:xfrm>
            <a:off x="1248837" y="7797800"/>
            <a:ext cx="22464446" cy="0"/>
          </a:xfrm>
          <a:prstGeom prst="line">
            <a:avLst/>
          </a:prstGeom>
          <a:ln w="57150">
            <a:solidFill>
              <a:srgbClr val="73B731"/>
            </a:solidFill>
          </a:ln>
        </p:spPr>
        <p:style>
          <a:lnRef idx="1">
            <a:schemeClr val="accent1"/>
          </a:lnRef>
          <a:fillRef idx="0">
            <a:schemeClr val="accent1"/>
          </a:fillRef>
          <a:effectRef idx="0">
            <a:schemeClr val="accent1"/>
          </a:effectRef>
          <a:fontRef idx="minor">
            <a:schemeClr val="tx1"/>
          </a:fontRef>
        </p:style>
      </p:cxnSp>
      <p:sp>
        <p:nvSpPr>
          <p:cNvPr id="8" name="Rectangle 2"/>
          <p:cNvSpPr>
            <a:spLocks noGrp="1" noChangeArrowheads="1"/>
          </p:cNvSpPr>
          <p:nvPr>
            <p:ph type="ctrTitle"/>
          </p:nvPr>
        </p:nvSpPr>
        <p:spPr>
          <a:xfrm>
            <a:off x="1438807" y="6188530"/>
            <a:ext cx="22274474" cy="1218796"/>
          </a:xfrm>
          <a:prstGeom prst="rect">
            <a:avLst/>
          </a:prstGeom>
        </p:spPr>
        <p:txBody>
          <a:bodyPr anchor="b"/>
          <a:lstStyle>
            <a:lvl1pPr>
              <a:defRPr sz="8800" b="0">
                <a:solidFill>
                  <a:schemeClr val="accent2"/>
                </a:solidFill>
                <a:latin typeface="Arial" panose="020B0604020202020204" pitchFamily="34" charset="0"/>
                <a:cs typeface="Arial" panose="020B0604020202020204" pitchFamily="34" charset="0"/>
              </a:defRPr>
            </a:lvl1pPr>
          </a:lstStyle>
          <a:p>
            <a:r>
              <a:rPr lang="de-DE"/>
              <a:t>Mastertitelformat bearbeiten</a:t>
            </a:r>
          </a:p>
        </p:txBody>
      </p:sp>
      <p:sp>
        <p:nvSpPr>
          <p:cNvPr id="9" name="Rectangle 3"/>
          <p:cNvSpPr>
            <a:spLocks noGrp="1" noChangeArrowheads="1"/>
          </p:cNvSpPr>
          <p:nvPr>
            <p:ph type="subTitle" idx="1"/>
          </p:nvPr>
        </p:nvSpPr>
        <p:spPr>
          <a:xfrm>
            <a:off x="1438807" y="8301041"/>
            <a:ext cx="22274474" cy="4605338"/>
          </a:xfrm>
          <a:prstGeom prst="rect">
            <a:avLst/>
          </a:prstGeom>
        </p:spPr>
        <p:txBody>
          <a:bodyPr/>
          <a:lstStyle>
            <a:lvl1pPr marL="0" indent="0">
              <a:defRPr sz="5600" b="0">
                <a:solidFill>
                  <a:schemeClr val="accent2"/>
                </a:solidFill>
              </a:defRPr>
            </a:lvl1pPr>
          </a:lstStyle>
          <a:p>
            <a:r>
              <a:rPr lang="de-DE"/>
              <a:t>Master-Untertitelformat bearbeiten</a:t>
            </a:r>
          </a:p>
        </p:txBody>
      </p:sp>
    </p:spTree>
    <p:extLst>
      <p:ext uri="{BB962C8B-B14F-4D97-AF65-F5344CB8AC3E}">
        <p14:creationId xmlns:p14="http://schemas.microsoft.com/office/powerpoint/2010/main" val="20607644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Titel und Inhalt">
    <p:bg>
      <p:bgRef idx="1001">
        <a:schemeClr val="bg1"/>
      </p:bgRef>
    </p:bg>
    <p:spTree>
      <p:nvGrpSpPr>
        <p:cNvPr id="1" name=""/>
        <p:cNvGrpSpPr/>
        <p:nvPr/>
      </p:nvGrpSpPr>
      <p:grpSpPr>
        <a:xfrm>
          <a:off x="0" y="0"/>
          <a:ext cx="0" cy="0"/>
          <a:chOff x="0" y="0"/>
          <a:chExt cx="0" cy="0"/>
        </a:xfrm>
      </p:grpSpPr>
      <p:sp>
        <p:nvSpPr>
          <p:cNvPr id="10" name="Inhaltsplatzhalter 2"/>
          <p:cNvSpPr>
            <a:spLocks noGrp="1"/>
          </p:cNvSpPr>
          <p:nvPr>
            <p:ph idx="1"/>
          </p:nvPr>
        </p:nvSpPr>
        <p:spPr>
          <a:xfrm>
            <a:off x="1438805" y="3400427"/>
            <a:ext cx="22274478" cy="9505950"/>
          </a:xfrm>
          <a:prstGeom prst="rect">
            <a:avLst/>
          </a:prstGeom>
        </p:spPr>
        <p:txBody>
          <a:bodyPr/>
          <a:lstStyle>
            <a:lvl1pPr>
              <a:defRPr b="0">
                <a:solidFill>
                  <a:schemeClr val="accent2"/>
                </a:solidFill>
              </a:defRPr>
            </a:lvl1pPr>
            <a:lvl2pPr>
              <a:buClr>
                <a:srgbClr val="0780A5"/>
              </a:buClr>
              <a:defRPr>
                <a:solidFill>
                  <a:schemeClr val="accent2"/>
                </a:solidFill>
              </a:defRPr>
            </a:lvl2pPr>
            <a:lvl3pPr>
              <a:buClr>
                <a:srgbClr val="0780A5"/>
              </a:buClr>
              <a:defRPr>
                <a:solidFill>
                  <a:schemeClr val="accent2"/>
                </a:solidFill>
              </a:defRPr>
            </a:lvl3pPr>
            <a:lvl4pPr marL="3314700" indent="-571500">
              <a:buClr>
                <a:srgbClr val="0780A5"/>
              </a:buClr>
              <a:buFont typeface="Wingdings 3" panose="05040102010807070707" pitchFamily="18" charset="2"/>
              <a:buChar char="}"/>
              <a:defRPr>
                <a:solidFill>
                  <a:schemeClr val="accent2"/>
                </a:solidFill>
              </a:defRPr>
            </a:lvl4pPr>
            <a:lvl5pPr marL="4229100" indent="-571500">
              <a:buClr>
                <a:srgbClr val="0780A5"/>
              </a:buClr>
              <a:buFont typeface="Wingdings 3" panose="05040102010807070707" pitchFamily="18" charset="2"/>
              <a:buChar char="}"/>
              <a:defRPr>
                <a:solidFill>
                  <a:schemeClr val="accent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Titel 1"/>
          <p:cNvSpPr>
            <a:spLocks noGrp="1"/>
          </p:cNvSpPr>
          <p:nvPr>
            <p:ph type="title"/>
          </p:nvPr>
        </p:nvSpPr>
        <p:spPr>
          <a:xfrm>
            <a:off x="1438807" y="2241482"/>
            <a:ext cx="22274474" cy="720197"/>
          </a:xfrm>
          <a:prstGeom prst="rect">
            <a:avLst/>
          </a:prstGeom>
        </p:spPr>
        <p:txBody>
          <a:bodyPr wrap="square" anchor="b" anchorCtr="0">
            <a:spAutoFit/>
          </a:bodyPr>
          <a:lstStyle>
            <a:lvl1pPr>
              <a:defRPr lang="de-DE" altLang="de-DE" sz="5200" b="0" kern="1200" dirty="0">
                <a:solidFill>
                  <a:schemeClr val="accent2"/>
                </a:solidFill>
                <a:latin typeface="+mn-lt"/>
                <a:ea typeface="+mn-ea"/>
                <a:cs typeface="+mn-cs"/>
              </a:defRPr>
            </a:lvl1pPr>
          </a:lstStyle>
          <a:p>
            <a:pPr lvl="0" algn="l" defTabSz="1828800" rtl="0" eaLnBrk="1" latinLnBrk="0" hangingPunct="1">
              <a:lnSpc>
                <a:spcPct val="90000"/>
              </a:lnSpc>
              <a:spcBef>
                <a:spcPct val="0"/>
              </a:spcBef>
              <a:buNone/>
            </a:pPr>
            <a:r>
              <a:rPr lang="de-DE" altLang="de-DE"/>
              <a:t>Mastertitelformat bearbeiten</a:t>
            </a:r>
            <a:endParaRPr lang="de-DE"/>
          </a:p>
        </p:txBody>
      </p:sp>
      <p:sp>
        <p:nvSpPr>
          <p:cNvPr id="5" name="Foliennummernplatzhalter 4"/>
          <p:cNvSpPr>
            <a:spLocks noGrp="1"/>
          </p:cNvSpPr>
          <p:nvPr>
            <p:ph type="sldNum" sz="quarter" idx="10"/>
          </p:nvPr>
        </p:nvSpPr>
        <p:spPr>
          <a:xfrm>
            <a:off x="18226880" y="12906377"/>
            <a:ext cx="5486400" cy="730250"/>
          </a:xfrm>
          <a:prstGeom prst="rect">
            <a:avLst/>
          </a:prstGeom>
        </p:spPr>
        <p:txBody>
          <a:bodyPr/>
          <a:lstStyle>
            <a:lvl1pPr>
              <a:defRPr sz="2100">
                <a:solidFill>
                  <a:schemeClr val="tx1">
                    <a:lumMod val="50000"/>
                    <a:lumOff val="50000"/>
                  </a:schemeClr>
                </a:solidFill>
              </a:defRPr>
            </a:lvl1pPr>
          </a:lstStyle>
          <a:p>
            <a:fld id="{EC366531-62EC-43FA-8E77-30E561FEF56E}" type="slidenum">
              <a:rPr lang="de-DE" smtClean="0"/>
              <a:pPr/>
              <a:t>‹#›</a:t>
            </a:fld>
            <a:endParaRPr lang="de-DE" dirty="0"/>
          </a:p>
        </p:txBody>
      </p:sp>
      <p:sp>
        <p:nvSpPr>
          <p:cNvPr id="2" name="Datumsplatzhalter 3">
            <a:extLst>
              <a:ext uri="{FF2B5EF4-FFF2-40B4-BE49-F238E27FC236}">
                <a16:creationId xmlns:a16="http://schemas.microsoft.com/office/drawing/2014/main" id="{BEA60475-323A-1276-9ABD-BF60944A0C54}"/>
              </a:ext>
            </a:extLst>
          </p:cNvPr>
          <p:cNvSpPr>
            <a:spLocks noGrp="1"/>
          </p:cNvSpPr>
          <p:nvPr>
            <p:ph type="dt" sz="half" idx="2"/>
          </p:nvPr>
        </p:nvSpPr>
        <p:spPr>
          <a:xfrm>
            <a:off x="1676400" y="13046950"/>
            <a:ext cx="5486400" cy="396000"/>
          </a:xfrm>
          <a:prstGeom prst="rect">
            <a:avLst/>
          </a:prstGeom>
        </p:spPr>
        <p:txBody>
          <a:bodyPr vert="horz" lIns="91440" tIns="45720" rIns="91440" bIns="45720" rtlCol="0" anchor="ctr"/>
          <a:lstStyle>
            <a:lvl1pPr algn="l">
              <a:defRPr sz="2000">
                <a:solidFill>
                  <a:schemeClr val="tx1">
                    <a:tint val="75000"/>
                  </a:schemeClr>
                </a:solidFill>
              </a:defRPr>
            </a:lvl1pPr>
          </a:lstStyle>
          <a:p>
            <a:r>
              <a:rPr lang="en-US"/>
              <a:t>23-11-23 | Project Internal | Rosen</a:t>
            </a:r>
            <a:endParaRPr lang="en-US" dirty="0"/>
          </a:p>
        </p:txBody>
      </p:sp>
    </p:spTree>
    <p:extLst>
      <p:ext uri="{BB962C8B-B14F-4D97-AF65-F5344CB8AC3E}">
        <p14:creationId xmlns:p14="http://schemas.microsoft.com/office/powerpoint/2010/main" val="100299500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5C447CEF-8062-4BBF-907C-AC7105D52615}"/>
              </a:ext>
            </a:extLst>
          </p:cNvPr>
          <p:cNvSpPr/>
          <p:nvPr/>
        </p:nvSpPr>
        <p:spPr>
          <a:xfrm>
            <a:off x="0" y="3905253"/>
            <a:ext cx="24384000" cy="771034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2800" kern="0">
              <a:solidFill>
                <a:sysClr val="windowText" lastClr="000000"/>
              </a:solidFill>
            </a:endParaRPr>
          </a:p>
        </p:txBody>
      </p:sp>
      <p:sp>
        <p:nvSpPr>
          <p:cNvPr id="3" name="Foliennummernplatzhalter 2">
            <a:extLst>
              <a:ext uri="{FF2B5EF4-FFF2-40B4-BE49-F238E27FC236}">
                <a16:creationId xmlns:a16="http://schemas.microsoft.com/office/drawing/2014/main" id="{DB012866-465A-4EEE-8450-07A6069479EA}"/>
              </a:ext>
            </a:extLst>
          </p:cNvPr>
          <p:cNvSpPr>
            <a:spLocks noGrp="1"/>
          </p:cNvSpPr>
          <p:nvPr>
            <p:ph type="sldNum" sz="quarter" idx="10"/>
          </p:nvPr>
        </p:nvSpPr>
        <p:spPr/>
        <p:txBody>
          <a:bodyPr/>
          <a:lstStyle/>
          <a:p>
            <a:fld id="{EC366531-62EC-43FA-8E77-30E561FEF56E}" type="slidenum">
              <a:rPr lang="de-DE" smtClean="0"/>
              <a:t>‹#›</a:t>
            </a:fld>
            <a:endParaRPr lang="de-DE"/>
          </a:p>
        </p:txBody>
      </p:sp>
      <p:sp>
        <p:nvSpPr>
          <p:cNvPr id="5" name="Titel 1">
            <a:extLst>
              <a:ext uri="{FF2B5EF4-FFF2-40B4-BE49-F238E27FC236}">
                <a16:creationId xmlns:a16="http://schemas.microsoft.com/office/drawing/2014/main" id="{7DA83101-3293-4E04-AA0E-BC557C988D96}"/>
              </a:ext>
            </a:extLst>
          </p:cNvPr>
          <p:cNvSpPr>
            <a:spLocks noGrp="1"/>
          </p:cNvSpPr>
          <p:nvPr>
            <p:ph type="title"/>
          </p:nvPr>
        </p:nvSpPr>
        <p:spPr>
          <a:xfrm>
            <a:off x="1438807" y="2241482"/>
            <a:ext cx="22274474" cy="720197"/>
          </a:xfrm>
          <a:prstGeom prst="rect">
            <a:avLst/>
          </a:prstGeom>
        </p:spPr>
        <p:txBody>
          <a:bodyPr wrap="square" anchor="b" anchorCtr="0">
            <a:spAutoFit/>
          </a:bodyPr>
          <a:lstStyle>
            <a:lvl1pPr>
              <a:defRPr lang="de-DE" altLang="de-DE" sz="5200" b="0" kern="1200" dirty="0">
                <a:solidFill>
                  <a:schemeClr val="accent2"/>
                </a:solidFill>
                <a:latin typeface="+mn-lt"/>
                <a:ea typeface="+mn-ea"/>
                <a:cs typeface="+mn-cs"/>
              </a:defRPr>
            </a:lvl1pPr>
          </a:lstStyle>
          <a:p>
            <a:pPr lvl="0" algn="l" defTabSz="1828800" rtl="0" eaLnBrk="1" latinLnBrk="0" hangingPunct="1">
              <a:lnSpc>
                <a:spcPct val="90000"/>
              </a:lnSpc>
              <a:spcBef>
                <a:spcPct val="0"/>
              </a:spcBef>
              <a:buNone/>
            </a:pPr>
            <a:r>
              <a:rPr lang="de-DE" altLang="de-DE"/>
              <a:t>Mastertitelformat bearbeiten</a:t>
            </a:r>
            <a:endParaRPr lang="de-DE"/>
          </a:p>
        </p:txBody>
      </p:sp>
      <p:sp>
        <p:nvSpPr>
          <p:cNvPr id="2" name="Datumsplatzhalter 3">
            <a:extLst>
              <a:ext uri="{FF2B5EF4-FFF2-40B4-BE49-F238E27FC236}">
                <a16:creationId xmlns:a16="http://schemas.microsoft.com/office/drawing/2014/main" id="{5406869F-FC5E-2129-1883-9CB960D8D3E5}"/>
              </a:ext>
            </a:extLst>
          </p:cNvPr>
          <p:cNvSpPr>
            <a:spLocks noGrp="1"/>
          </p:cNvSpPr>
          <p:nvPr>
            <p:ph type="dt" sz="half" idx="2"/>
          </p:nvPr>
        </p:nvSpPr>
        <p:spPr>
          <a:xfrm>
            <a:off x="1676400" y="13046950"/>
            <a:ext cx="5486400" cy="396000"/>
          </a:xfrm>
          <a:prstGeom prst="rect">
            <a:avLst/>
          </a:prstGeom>
        </p:spPr>
        <p:txBody>
          <a:bodyPr vert="horz" lIns="91440" tIns="45720" rIns="91440" bIns="45720" rtlCol="0" anchor="ctr"/>
          <a:lstStyle>
            <a:lvl1pPr algn="l">
              <a:defRPr sz="2000">
                <a:solidFill>
                  <a:schemeClr val="tx1">
                    <a:tint val="75000"/>
                  </a:schemeClr>
                </a:solidFill>
              </a:defRPr>
            </a:lvl1pPr>
          </a:lstStyle>
          <a:p>
            <a:r>
              <a:rPr lang="en-US"/>
              <a:t>23-11-23 | Project Internal | Rosen</a:t>
            </a:r>
            <a:endParaRPr lang="en-US" dirty="0"/>
          </a:p>
        </p:txBody>
      </p:sp>
    </p:spTree>
    <p:extLst>
      <p:ext uri="{BB962C8B-B14F-4D97-AF65-F5344CB8AC3E}">
        <p14:creationId xmlns:p14="http://schemas.microsoft.com/office/powerpoint/2010/main" val="27341031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el und Inhalt">
    <p:bg>
      <p:bgRef idx="1001">
        <a:schemeClr val="bg1"/>
      </p:bgRef>
    </p:bg>
    <p:spTree>
      <p:nvGrpSpPr>
        <p:cNvPr id="1" name=""/>
        <p:cNvGrpSpPr/>
        <p:nvPr/>
      </p:nvGrpSpPr>
      <p:grpSpPr>
        <a:xfrm>
          <a:off x="0" y="0"/>
          <a:ext cx="0" cy="0"/>
          <a:chOff x="0" y="0"/>
          <a:chExt cx="0" cy="0"/>
        </a:xfrm>
      </p:grpSpPr>
      <p:sp>
        <p:nvSpPr>
          <p:cNvPr id="10" name="Inhaltsplatzhalter 2"/>
          <p:cNvSpPr>
            <a:spLocks noGrp="1"/>
          </p:cNvSpPr>
          <p:nvPr>
            <p:ph idx="1"/>
          </p:nvPr>
        </p:nvSpPr>
        <p:spPr>
          <a:xfrm>
            <a:off x="1438805" y="3400427"/>
            <a:ext cx="22274478" cy="9505950"/>
          </a:xfrm>
        </p:spPr>
        <p:txBody>
          <a:bodyPr/>
          <a:lstStyle>
            <a:lvl1pPr>
              <a:defRPr b="0">
                <a:solidFill>
                  <a:schemeClr val="tx1"/>
                </a:solidFill>
              </a:defRPr>
            </a:lvl1pPr>
            <a:lvl2pPr>
              <a:buClr>
                <a:srgbClr val="0780A5"/>
              </a:buClr>
              <a:defRPr>
                <a:solidFill>
                  <a:schemeClr val="tx1"/>
                </a:solidFill>
              </a:defRPr>
            </a:lvl2pPr>
            <a:lvl3pPr>
              <a:buClr>
                <a:srgbClr val="0780A5"/>
              </a:buClr>
              <a:defRPr>
                <a:solidFill>
                  <a:schemeClr val="tx1"/>
                </a:solidFill>
              </a:defRPr>
            </a:lvl3pPr>
            <a:lvl4pPr>
              <a:defRPr>
                <a:solidFill>
                  <a:schemeClr val="tx1"/>
                </a:solidFill>
              </a:defRPr>
            </a:lvl4pPr>
            <a:lvl5pPr marL="4114800" indent="-457200">
              <a:buClr>
                <a:srgbClr val="0780A5"/>
              </a:buClr>
              <a:buFont typeface="Wingdings" panose="05000000000000000000" pitchFamily="2" charset="2"/>
              <a:buChar char="§"/>
              <a:defRPr>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Titel 1"/>
          <p:cNvSpPr>
            <a:spLocks noGrp="1"/>
          </p:cNvSpPr>
          <p:nvPr>
            <p:ph type="title"/>
          </p:nvPr>
        </p:nvSpPr>
        <p:spPr>
          <a:xfrm>
            <a:off x="1434836" y="1386268"/>
            <a:ext cx="15024364" cy="886396"/>
          </a:xfrm>
        </p:spPr>
        <p:txBody>
          <a:bodyPr wrap="square" anchor="b" anchorCtr="0">
            <a:spAutoFit/>
          </a:bodyPr>
          <a:lstStyle>
            <a:lvl1pPr>
              <a:defRPr sz="6400" baseline="0">
                <a:solidFill>
                  <a:schemeClr val="tx1"/>
                </a:solidFill>
              </a:defRPr>
            </a:lvl1pPr>
          </a:lstStyle>
          <a:p>
            <a:r>
              <a:rPr lang="de-DE" altLang="de-DE"/>
              <a:t>Mastertitelformat bearbeiten</a:t>
            </a:r>
            <a:endParaRPr lang="de-DE"/>
          </a:p>
        </p:txBody>
      </p:sp>
      <p:sp>
        <p:nvSpPr>
          <p:cNvPr id="5" name="Foliennummernplatzhalter 4"/>
          <p:cNvSpPr>
            <a:spLocks noGrp="1"/>
          </p:cNvSpPr>
          <p:nvPr>
            <p:ph type="sldNum" sz="quarter" idx="10"/>
          </p:nvPr>
        </p:nvSpPr>
        <p:spPr/>
        <p:txBody>
          <a:bodyPr/>
          <a:lstStyle>
            <a:lvl1pPr>
              <a:defRPr/>
            </a:lvl1pPr>
          </a:lstStyle>
          <a:p>
            <a:fld id="{EC366531-62EC-43FA-8E77-30E561FEF56E}" type="slidenum">
              <a:rPr lang="de-DE" smtClean="0"/>
              <a:t>‹#›</a:t>
            </a:fld>
            <a:endParaRPr lang="de-DE"/>
          </a:p>
        </p:txBody>
      </p:sp>
      <p:sp>
        <p:nvSpPr>
          <p:cNvPr id="2" name="Datumsplatzhalter 3">
            <a:extLst>
              <a:ext uri="{FF2B5EF4-FFF2-40B4-BE49-F238E27FC236}">
                <a16:creationId xmlns:a16="http://schemas.microsoft.com/office/drawing/2014/main" id="{7A76B5DD-DBCD-F207-1AA2-90E0368233F9}"/>
              </a:ext>
            </a:extLst>
          </p:cNvPr>
          <p:cNvSpPr>
            <a:spLocks noGrp="1"/>
          </p:cNvSpPr>
          <p:nvPr>
            <p:ph type="dt" sz="half" idx="2"/>
          </p:nvPr>
        </p:nvSpPr>
        <p:spPr>
          <a:xfrm>
            <a:off x="1676400" y="13046950"/>
            <a:ext cx="5486400" cy="396000"/>
          </a:xfrm>
          <a:prstGeom prst="rect">
            <a:avLst/>
          </a:prstGeom>
        </p:spPr>
        <p:txBody>
          <a:bodyPr vert="horz" lIns="91440" tIns="45720" rIns="91440" bIns="45720" rtlCol="0" anchor="ctr"/>
          <a:lstStyle>
            <a:lvl1pPr algn="l">
              <a:defRPr sz="2000">
                <a:solidFill>
                  <a:schemeClr val="tx1">
                    <a:tint val="75000"/>
                  </a:schemeClr>
                </a:solidFill>
              </a:defRPr>
            </a:lvl1pPr>
          </a:lstStyle>
          <a:p>
            <a:r>
              <a:rPr lang="en-US"/>
              <a:t>23-11-23 | Project Internal | Rosen</a:t>
            </a:r>
            <a:endParaRPr lang="en-US" dirty="0"/>
          </a:p>
        </p:txBody>
      </p:sp>
    </p:spTree>
    <p:extLst>
      <p:ext uri="{BB962C8B-B14F-4D97-AF65-F5344CB8AC3E}">
        <p14:creationId xmlns:p14="http://schemas.microsoft.com/office/powerpoint/2010/main" val="811677551"/>
      </p:ext>
    </p:extLst>
  </p:cSld>
  <p:clrMapOvr>
    <a:overrideClrMapping bg1="lt1" tx1="dk1" bg2="lt2" tx2="dk2" accent1="accent1" accent2="accent2" accent3="accent3" accent4="accent4" accent5="accent5" accent6="accent6" hlink="hlink" folHlink="folHlink"/>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With Arc">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D4950F2-F80B-8C12-2B2F-D0AF319D31B3}"/>
              </a:ext>
            </a:extLst>
          </p:cNvPr>
          <p:cNvPicPr>
            <a:picLocks noChangeAspect="1"/>
          </p:cNvPicPr>
          <p:nvPr userDrawn="1"/>
        </p:nvPicPr>
        <p:blipFill rotWithShape="1">
          <a:blip r:embed="rId2"/>
          <a:srcRect t="28151" r="2522" b="52165"/>
          <a:stretch/>
        </p:blipFill>
        <p:spPr>
          <a:xfrm>
            <a:off x="3176" y="2"/>
            <a:ext cx="24380824" cy="2736000"/>
          </a:xfrm>
          <a:prstGeom prst="rect">
            <a:avLst/>
          </a:prstGeom>
        </p:spPr>
      </p:pic>
      <p:sp>
        <p:nvSpPr>
          <p:cNvPr id="12" name="Rectangle 11">
            <a:extLst>
              <a:ext uri="{FF2B5EF4-FFF2-40B4-BE49-F238E27FC236}">
                <a16:creationId xmlns:a16="http://schemas.microsoft.com/office/drawing/2014/main" id="{9CB3F42E-35EC-4090-A1C9-3152F32E75C7}"/>
              </a:ext>
            </a:extLst>
          </p:cNvPr>
          <p:cNvSpPr/>
          <p:nvPr userDrawn="1"/>
        </p:nvSpPr>
        <p:spPr bwMode="gray">
          <a:xfrm>
            <a:off x="0" y="0"/>
            <a:ext cx="24384000" cy="2736000"/>
          </a:xfrm>
          <a:prstGeom prst="rect">
            <a:avLst/>
          </a:prstGeom>
          <a:solidFill>
            <a:schemeClr val="tx1">
              <a:alpha val="55000"/>
            </a:schemeClr>
          </a:solidFill>
          <a:ln w="25400" algn="ctr">
            <a:noFill/>
            <a:miter lim="800000"/>
            <a:headEnd/>
            <a:tailEnd/>
          </a:ln>
        </p:spPr>
        <p:txBody>
          <a:bodyPr lIns="179954" tIns="143962" rIns="179954" bIns="143962" rtlCol="0" anchor="ctr"/>
          <a:lstStyle/>
          <a:p>
            <a:pPr marR="0" algn="ctr" defTabSz="1828252" eaLnBrk="1" fontAlgn="base" latinLnBrk="0" hangingPunct="1">
              <a:lnSpc>
                <a:spcPct val="100000"/>
              </a:lnSpc>
              <a:spcBef>
                <a:spcPct val="50000"/>
              </a:spcBef>
              <a:spcAft>
                <a:spcPct val="0"/>
              </a:spcAft>
              <a:buClr>
                <a:srgbClr val="F0AB00"/>
              </a:buClr>
              <a:buSzPct val="80000"/>
              <a:tabLst/>
            </a:pPr>
            <a:endParaRPr kumimoji="0" lang="en-US" sz="3598" b="0" i="0" u="none" strike="noStrike" kern="0" cap="none" spc="0" normalizeH="0" baseline="0" noProof="0">
              <a:ln>
                <a:noFill/>
              </a:ln>
              <a:effectLst/>
              <a:uLnTx/>
              <a:uFillTx/>
              <a:latin typeface="BentonSans Light" panose="02000503000000020004" pitchFamily="2" charset="0"/>
              <a:ea typeface="Arial Unicode MS" pitchFamily="34" charset="-128"/>
              <a:cs typeface="Arial Unicode MS" pitchFamily="34" charset="-128"/>
            </a:endParaRPr>
          </a:p>
        </p:txBody>
      </p:sp>
      <p:sp>
        <p:nvSpPr>
          <p:cNvPr id="17" name="Title">
            <a:extLst>
              <a:ext uri="{FF2B5EF4-FFF2-40B4-BE49-F238E27FC236}">
                <a16:creationId xmlns:a16="http://schemas.microsoft.com/office/drawing/2014/main" id="{4C5F666F-A18B-4B64-B064-B5A692137913}"/>
              </a:ext>
            </a:extLst>
          </p:cNvPr>
          <p:cNvSpPr>
            <a:spLocks noGrp="1"/>
          </p:cNvSpPr>
          <p:nvPr>
            <p:ph type="title" hasCustomPrompt="1"/>
          </p:nvPr>
        </p:nvSpPr>
        <p:spPr>
          <a:xfrm>
            <a:off x="685800" y="935662"/>
            <a:ext cx="23012400" cy="664540"/>
          </a:xfrm>
          <a:prstGeom prst="rect">
            <a:avLst/>
          </a:prstGeom>
        </p:spPr>
        <p:txBody>
          <a:bodyPr lIns="0"/>
          <a:lstStyle>
            <a:lvl1pPr algn="l">
              <a:defRPr lang="en-US" sz="4798" b="1" i="0" dirty="0">
                <a:solidFill>
                  <a:schemeClr val="bg1"/>
                </a:solidFill>
                <a:latin typeface="BentonSans Light Italic" panose="02000503000000020004" pitchFamily="2" charset="0"/>
              </a:defRPr>
            </a:lvl1pPr>
          </a:lstStyle>
          <a:p>
            <a:pPr lvl="0"/>
            <a:r>
              <a:rPr lang="en-US" noProof="0"/>
              <a:t>Insert page title (sentence case)</a:t>
            </a:r>
            <a:endParaRPr lang="en-US"/>
          </a:p>
        </p:txBody>
      </p:sp>
    </p:spTree>
    <p:extLst>
      <p:ext uri="{BB962C8B-B14F-4D97-AF65-F5344CB8AC3E}">
        <p14:creationId xmlns:p14="http://schemas.microsoft.com/office/powerpoint/2010/main" val="1519315471"/>
      </p:ext>
    </p:extLst>
  </p:cSld>
  <p:clrMapOvr>
    <a:masterClrMapping/>
  </p:clrMapOvr>
  <p:extLst>
    <p:ext uri="{DCECCB84-F9BA-43D5-87BE-67443E8EF086}">
      <p15:sldGuideLst xmlns:p15="http://schemas.microsoft.com/office/powerpoint/2012/main">
        <p15:guide id="1" pos="216">
          <p15:clr>
            <a:srgbClr val="FBAE40"/>
          </p15:clr>
        </p15:guide>
        <p15:guide id="2" orient="horz" pos="192">
          <p15:clr>
            <a:srgbClr val="FBAE40"/>
          </p15:clr>
        </p15:guide>
        <p15:guide id="3" pos="2472">
          <p15:clr>
            <a:srgbClr val="FBAE40"/>
          </p15:clr>
        </p15:guide>
        <p15:guide id="4" pos="2717">
          <p15:clr>
            <a:srgbClr val="FBAE40"/>
          </p15:clr>
        </p15:guide>
        <p15:guide id="5" pos="4964">
          <p15:clr>
            <a:srgbClr val="FBAE40"/>
          </p15:clr>
        </p15:guide>
        <p15:guide id="6" pos="5208">
          <p15:clr>
            <a:srgbClr val="FBAE40"/>
          </p15:clr>
        </p15:guide>
        <p15:guide id="7" pos="7464">
          <p15:clr>
            <a:srgbClr val="FBAE40"/>
          </p15:clr>
        </p15:guide>
        <p15:guide id="8" orient="horz" pos="576">
          <p15:clr>
            <a:srgbClr val="FBAE40"/>
          </p15:clr>
        </p15:guide>
        <p15:guide id="9" orient="horz" pos="840">
          <p15:clr>
            <a:srgbClr val="FBAE40"/>
          </p15:clr>
        </p15:guide>
        <p15:guide id="10" orient="horz" pos="3990">
          <p15:clr>
            <a:srgbClr val="FBAE40"/>
          </p15:clr>
        </p15:guide>
        <p15:guide id="11" orient="horz" pos="432">
          <p15:clr>
            <a:srgbClr val="FBAE40"/>
          </p15:clr>
        </p15:guide>
        <p15:guide id="12" orient="horz" pos="100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7D423-5884-E1C3-9C7A-4824C173490D}"/>
              </a:ext>
            </a:extLst>
          </p:cNvPr>
          <p:cNvSpPr>
            <a:spLocks noGrp="1"/>
          </p:cNvSpPr>
          <p:nvPr>
            <p:ph type="ctrTitle"/>
          </p:nvPr>
        </p:nvSpPr>
        <p:spPr>
          <a:xfrm>
            <a:off x="3048000" y="2244726"/>
            <a:ext cx="18288000" cy="4775200"/>
          </a:xfrm>
        </p:spPr>
        <p:txBody>
          <a:bodyPr anchor="b"/>
          <a:lstStyle>
            <a:lvl1pPr algn="ctr">
              <a:defRPr sz="12000"/>
            </a:lvl1pPr>
          </a:lstStyle>
          <a:p>
            <a:r>
              <a:rPr lang="en-GB"/>
              <a:t>Click to edit Master title style</a:t>
            </a:r>
            <a:endParaRPr lang="en-FI"/>
          </a:p>
        </p:txBody>
      </p:sp>
      <p:sp>
        <p:nvSpPr>
          <p:cNvPr id="3" name="Subtitle 2">
            <a:extLst>
              <a:ext uri="{FF2B5EF4-FFF2-40B4-BE49-F238E27FC236}">
                <a16:creationId xmlns:a16="http://schemas.microsoft.com/office/drawing/2014/main" id="{58EBBBD4-7D77-7214-3133-13A121834E8D}"/>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GB"/>
              <a:t>Click to edit Master subtitle style</a:t>
            </a:r>
            <a:endParaRPr lang="en-FI"/>
          </a:p>
        </p:txBody>
      </p:sp>
      <p:sp>
        <p:nvSpPr>
          <p:cNvPr id="4" name="Date Placeholder 3">
            <a:extLst>
              <a:ext uri="{FF2B5EF4-FFF2-40B4-BE49-F238E27FC236}">
                <a16:creationId xmlns:a16="http://schemas.microsoft.com/office/drawing/2014/main" id="{C48B1796-B1BD-9DBA-263B-3FC1FB9662D3}"/>
              </a:ext>
            </a:extLst>
          </p:cNvPr>
          <p:cNvSpPr>
            <a:spLocks noGrp="1"/>
          </p:cNvSpPr>
          <p:nvPr>
            <p:ph type="dt" sz="half" idx="10"/>
          </p:nvPr>
        </p:nvSpPr>
        <p:spPr/>
        <p:txBody>
          <a:bodyPr/>
          <a:lstStyle/>
          <a:p>
            <a:fld id="{44E94A6F-5788-9C4E-B28F-E692D8B6373E}" type="datetimeFigureOut">
              <a:rPr lang="en-FI" smtClean="0"/>
              <a:t>03/19/2024</a:t>
            </a:fld>
            <a:endParaRPr lang="en-FI"/>
          </a:p>
        </p:txBody>
      </p:sp>
      <p:sp>
        <p:nvSpPr>
          <p:cNvPr id="5" name="Footer Placeholder 4">
            <a:extLst>
              <a:ext uri="{FF2B5EF4-FFF2-40B4-BE49-F238E27FC236}">
                <a16:creationId xmlns:a16="http://schemas.microsoft.com/office/drawing/2014/main" id="{84DBDA9D-41AE-2C65-2C91-139C0706D883}"/>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15B1025-6FC6-03F1-2BB1-8CD5A9E99D6F}"/>
              </a:ext>
            </a:extLst>
          </p:cNvPr>
          <p:cNvSpPr>
            <a:spLocks noGrp="1"/>
          </p:cNvSpPr>
          <p:nvPr>
            <p:ph type="sldNum" sz="quarter" idx="12"/>
          </p:nvPr>
        </p:nvSpPr>
        <p:spPr/>
        <p:txBody>
          <a:bodyPr/>
          <a:lstStyle/>
          <a:p>
            <a:fld id="{3B1282E6-249E-294D-85C3-BA59604D715F}" type="slidenum">
              <a:rPr lang="en-FI" smtClean="0"/>
              <a:t>‹#›</a:t>
            </a:fld>
            <a:endParaRPr lang="en-FI"/>
          </a:p>
        </p:txBody>
      </p:sp>
    </p:spTree>
    <p:extLst>
      <p:ext uri="{BB962C8B-B14F-4D97-AF65-F5344CB8AC3E}">
        <p14:creationId xmlns:p14="http://schemas.microsoft.com/office/powerpoint/2010/main" val="38143769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80838-8B74-8244-9DF7-1CFD875A58BD}"/>
              </a:ext>
            </a:extLst>
          </p:cNvPr>
          <p:cNvSpPr>
            <a:spLocks noGrp="1"/>
          </p:cNvSpPr>
          <p:nvPr>
            <p:ph type="title" hasCustomPrompt="1"/>
          </p:nvPr>
        </p:nvSpPr>
        <p:spPr>
          <a:xfrm>
            <a:off x="1679577" y="1974849"/>
            <a:ext cx="7864474" cy="1160238"/>
          </a:xfrm>
        </p:spPr>
        <p:txBody>
          <a:bodyPr anchor="t"/>
          <a:lstStyle>
            <a:lvl1pPr>
              <a:defRPr sz="6400"/>
            </a:lvl1pPr>
          </a:lstStyle>
          <a:p>
            <a:r>
              <a:rPr lang="en-GB"/>
              <a:t>Introduction</a:t>
            </a:r>
            <a:endParaRPr lang="en-US"/>
          </a:p>
        </p:txBody>
      </p:sp>
      <p:sp>
        <p:nvSpPr>
          <p:cNvPr id="3" name="Picture Placeholder 2">
            <a:extLst>
              <a:ext uri="{FF2B5EF4-FFF2-40B4-BE49-F238E27FC236}">
                <a16:creationId xmlns:a16="http://schemas.microsoft.com/office/drawing/2014/main" id="{FADE30DA-794A-AF41-A02D-17F3C02C1ED3}"/>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7" name="Slide Number Placeholder 6">
            <a:extLst>
              <a:ext uri="{FF2B5EF4-FFF2-40B4-BE49-F238E27FC236}">
                <a16:creationId xmlns:a16="http://schemas.microsoft.com/office/drawing/2014/main" id="{3CB948E0-22CC-464A-A321-0BC2783571FD}"/>
              </a:ext>
            </a:extLst>
          </p:cNvPr>
          <p:cNvSpPr>
            <a:spLocks noGrp="1"/>
          </p:cNvSpPr>
          <p:nvPr>
            <p:ph type="sldNum" sz="quarter" idx="12"/>
          </p:nvPr>
        </p:nvSpPr>
        <p:spPr>
          <a:xfrm>
            <a:off x="17224376" y="12935215"/>
            <a:ext cx="5486400" cy="730250"/>
          </a:xfrm>
        </p:spPr>
        <p:txBody>
          <a:bodyPr/>
          <a:lstStyle>
            <a:lvl1pPr>
              <a:defRPr>
                <a:solidFill>
                  <a:schemeClr val="tx1"/>
                </a:solidFill>
              </a:defRPr>
            </a:lvl1pPr>
          </a:lstStyle>
          <a:p>
            <a:fld id="{C51D75E9-AA36-A646-A1A7-840DBEF7762B}" type="slidenum">
              <a:rPr lang="en-US" smtClean="0"/>
              <a:pPr/>
              <a:t>‹#›</a:t>
            </a:fld>
            <a:endParaRPr lang="en-US"/>
          </a:p>
        </p:txBody>
      </p:sp>
      <p:sp>
        <p:nvSpPr>
          <p:cNvPr id="11" name="Content Placeholder 2">
            <a:extLst>
              <a:ext uri="{FF2B5EF4-FFF2-40B4-BE49-F238E27FC236}">
                <a16:creationId xmlns:a16="http://schemas.microsoft.com/office/drawing/2014/main" id="{D159FFA5-6DBC-0C41-8A32-4AEC904B66C4}"/>
              </a:ext>
            </a:extLst>
          </p:cNvPr>
          <p:cNvSpPr>
            <a:spLocks noGrp="1"/>
          </p:cNvSpPr>
          <p:nvPr>
            <p:ph idx="13"/>
          </p:nvPr>
        </p:nvSpPr>
        <p:spPr>
          <a:xfrm>
            <a:off x="1676401" y="3342492"/>
            <a:ext cx="7864474" cy="8379608"/>
          </a:xfrm>
        </p:spPr>
        <p:txBody>
          <a:bodyPr/>
          <a:lstStyle>
            <a:lvl1pPr marL="1028700" indent="-1028700">
              <a:buFont typeface="+mj-lt"/>
              <a:buAutoNum type="arabicPeriod"/>
              <a:defRPr sz="4800" b="0"/>
            </a:lvl1pPr>
            <a:lvl2pPr marL="1828800" indent="-914400">
              <a:buFont typeface="+mj-lt"/>
              <a:buAutoNum type="arabicPeriod"/>
              <a:defRPr sz="4000"/>
            </a:lvl2pPr>
            <a:lvl3pPr marL="2743200" indent="-914400">
              <a:buFont typeface="+mj-lt"/>
              <a:buAutoNum type="arabicPeriod"/>
              <a:defRPr sz="3600"/>
            </a:lvl3pPr>
            <a:lvl4pPr marL="3429000" indent="-685800">
              <a:buFont typeface="+mj-lt"/>
              <a:buAutoNum type="arabicPeriod"/>
              <a:defRPr/>
            </a:lvl4pPr>
            <a:lvl5pPr marL="4343400" indent="-685800">
              <a:buFont typeface="+mj-lt"/>
              <a:buAutoNum type="arabi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25" name="Group 24">
            <a:extLst>
              <a:ext uri="{FF2B5EF4-FFF2-40B4-BE49-F238E27FC236}">
                <a16:creationId xmlns:a16="http://schemas.microsoft.com/office/drawing/2014/main" id="{FAC16CE4-9AC1-0E4E-9EDA-571BAFD773A8}"/>
              </a:ext>
            </a:extLst>
          </p:cNvPr>
          <p:cNvGrpSpPr/>
          <p:nvPr userDrawn="1"/>
        </p:nvGrpSpPr>
        <p:grpSpPr>
          <a:xfrm>
            <a:off x="3" y="0"/>
            <a:ext cx="24383998" cy="273052"/>
            <a:chOff x="1" y="6721475"/>
            <a:chExt cx="12191999" cy="136526"/>
          </a:xfrm>
        </p:grpSpPr>
        <p:sp>
          <p:nvSpPr>
            <p:cNvPr id="26" name="Rectangle 25">
              <a:extLst>
                <a:ext uri="{FF2B5EF4-FFF2-40B4-BE49-F238E27FC236}">
                  <a16:creationId xmlns:a16="http://schemas.microsoft.com/office/drawing/2014/main" id="{1633A3BF-E377-F544-BEE6-633587564372}"/>
                </a:ext>
              </a:extLst>
            </p:cNvPr>
            <p:cNvSpPr/>
            <p:nvPr userDrawn="1"/>
          </p:nvSpPr>
          <p:spPr>
            <a:xfrm>
              <a:off x="1" y="6721475"/>
              <a:ext cx="2320281" cy="136526"/>
            </a:xfrm>
            <a:prstGeom prst="rect">
              <a:avLst/>
            </a:prstGeom>
            <a:solidFill>
              <a:srgbClr val="FEC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00"/>
            </a:p>
          </p:txBody>
        </p:sp>
        <p:sp>
          <p:nvSpPr>
            <p:cNvPr id="27" name="Rectangle 26">
              <a:extLst>
                <a:ext uri="{FF2B5EF4-FFF2-40B4-BE49-F238E27FC236}">
                  <a16:creationId xmlns:a16="http://schemas.microsoft.com/office/drawing/2014/main" id="{D2E82214-B871-9540-A392-B4B2EAF5BB71}"/>
                </a:ext>
              </a:extLst>
            </p:cNvPr>
            <p:cNvSpPr/>
            <p:nvPr userDrawn="1"/>
          </p:nvSpPr>
          <p:spPr>
            <a:xfrm>
              <a:off x="2320282" y="6721475"/>
              <a:ext cx="9871718" cy="136525"/>
            </a:xfrm>
            <a:prstGeom prst="rect">
              <a:avLst/>
            </a:prstGeom>
            <a:solidFill>
              <a:srgbClr val="0269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00"/>
            </a:p>
          </p:txBody>
        </p:sp>
      </p:grpSp>
      <p:pic>
        <p:nvPicPr>
          <p:cNvPr id="4" name="Picture 3" descr="Map&#10;&#10;Description automatically generated">
            <a:extLst>
              <a:ext uri="{FF2B5EF4-FFF2-40B4-BE49-F238E27FC236}">
                <a16:creationId xmlns:a16="http://schemas.microsoft.com/office/drawing/2014/main" id="{5B3B2C34-7C59-EFF6-0BDC-A16B174315AC}"/>
              </a:ext>
            </a:extLst>
          </p:cNvPr>
          <p:cNvPicPr>
            <a:picLocks noChangeAspect="1"/>
          </p:cNvPicPr>
          <p:nvPr userDrawn="1"/>
        </p:nvPicPr>
        <p:blipFill rotWithShape="1">
          <a:blip r:embed="rId2">
            <a:alphaModFix amt="12000"/>
          </a:blip>
          <a:srcRect l="11746" t="4643" r="18430" b="145"/>
          <a:stretch/>
        </p:blipFill>
        <p:spPr>
          <a:xfrm>
            <a:off x="10224000" y="288000"/>
            <a:ext cx="14184000" cy="13464000"/>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23248936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24384000" cy="2156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2800"/>
          </a:p>
        </p:txBody>
      </p:sp>
      <p:sp>
        <p:nvSpPr>
          <p:cNvPr id="5" name="Rectangle 4"/>
          <p:cNvSpPr/>
          <p:nvPr userDrawn="1"/>
        </p:nvSpPr>
        <p:spPr>
          <a:xfrm>
            <a:off x="0" y="2156347"/>
            <a:ext cx="24384000" cy="11559654"/>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2800">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867" y="516084"/>
            <a:ext cx="3319586" cy="2304920"/>
          </a:xfrm>
          <a:prstGeom prst="rect">
            <a:avLst/>
          </a:prstGeom>
        </p:spPr>
      </p:pic>
      <p:sp>
        <p:nvSpPr>
          <p:cNvPr id="6" name="Title 1"/>
          <p:cNvSpPr>
            <a:spLocks noGrp="1"/>
          </p:cNvSpPr>
          <p:nvPr>
            <p:ph type="ctrTitle"/>
          </p:nvPr>
        </p:nvSpPr>
        <p:spPr>
          <a:xfrm>
            <a:off x="2142700" y="3985145"/>
            <a:ext cx="20130448" cy="4299046"/>
          </a:xfrm>
        </p:spPr>
        <p:txBody>
          <a:bodyPr wrap="none" anchor="t">
            <a:noAutofit/>
          </a:bodyPr>
          <a:lstStyle>
            <a:lvl1pPr algn="l">
              <a:defRPr sz="120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1676400" y="3957851"/>
            <a:ext cx="0" cy="975815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11482317" y="13238328"/>
            <a:ext cx="1414818" cy="481188"/>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2800"/>
          </a:p>
        </p:txBody>
      </p:sp>
      <p:sp>
        <p:nvSpPr>
          <p:cNvPr id="17" name="Subtitle 2"/>
          <p:cNvSpPr>
            <a:spLocks noGrp="1"/>
          </p:cNvSpPr>
          <p:nvPr>
            <p:ph type="subTitle" idx="1"/>
          </p:nvPr>
        </p:nvSpPr>
        <p:spPr>
          <a:xfrm>
            <a:off x="2142702" y="8836098"/>
            <a:ext cx="20130448" cy="1795508"/>
          </a:xfrm>
        </p:spPr>
        <p:txBody>
          <a:bodyPr>
            <a:noAutofit/>
          </a:bodyPr>
          <a:lstStyle>
            <a:lvl1pPr marL="0" indent="0" algn="l">
              <a:buNone/>
              <a:defRPr sz="5600" i="0">
                <a:solidFill>
                  <a:schemeClr val="accent5"/>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GB"/>
          </a:p>
        </p:txBody>
      </p:sp>
      <p:sp>
        <p:nvSpPr>
          <p:cNvPr id="19" name="Text Placeholder 18"/>
          <p:cNvSpPr>
            <a:spLocks noGrp="1"/>
          </p:cNvSpPr>
          <p:nvPr>
            <p:ph type="body" sz="quarter" idx="13"/>
          </p:nvPr>
        </p:nvSpPr>
        <p:spPr>
          <a:xfrm>
            <a:off x="12192001" y="11115806"/>
            <a:ext cx="10080626" cy="1057996"/>
          </a:xfrm>
        </p:spPr>
        <p:txBody>
          <a:bodyPr>
            <a:noAutofit/>
          </a:bodyPr>
          <a:lstStyle>
            <a:lvl1pPr marL="0" indent="0" algn="r">
              <a:buFontTx/>
              <a:buNone/>
              <a:defRPr sz="4400" i="1">
                <a:solidFill>
                  <a:schemeClr val="bg1"/>
                </a:solidFill>
              </a:defRPr>
            </a:lvl1pPr>
          </a:lstStyle>
          <a:p>
            <a:pPr lvl="0"/>
            <a:r>
              <a:rPr lang="en-US"/>
              <a:t>Edit Master text styles</a:t>
            </a:r>
          </a:p>
        </p:txBody>
      </p:sp>
    </p:spTree>
    <p:extLst>
      <p:ext uri="{BB962C8B-B14F-4D97-AF65-F5344CB8AC3E}">
        <p14:creationId xmlns:p14="http://schemas.microsoft.com/office/powerpoint/2010/main" val="4079601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700577"/>
            <a:ext cx="24384000" cy="10036690"/>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24384000" cy="2156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2800"/>
          </a:p>
        </p:txBody>
      </p:sp>
      <p:sp>
        <p:nvSpPr>
          <p:cNvPr id="5" name="Rectangle 4"/>
          <p:cNvSpPr/>
          <p:nvPr userDrawn="1"/>
        </p:nvSpPr>
        <p:spPr>
          <a:xfrm>
            <a:off x="0" y="2156348"/>
            <a:ext cx="24384000" cy="57816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2800">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77867" y="516084"/>
            <a:ext cx="3319586" cy="2304920"/>
          </a:xfrm>
          <a:prstGeom prst="rect">
            <a:avLst/>
          </a:prstGeom>
        </p:spPr>
      </p:pic>
      <p:sp>
        <p:nvSpPr>
          <p:cNvPr id="6" name="Title 1"/>
          <p:cNvSpPr>
            <a:spLocks noGrp="1"/>
          </p:cNvSpPr>
          <p:nvPr>
            <p:ph type="ctrTitle"/>
          </p:nvPr>
        </p:nvSpPr>
        <p:spPr>
          <a:xfrm>
            <a:off x="2142700" y="3985145"/>
            <a:ext cx="20130448" cy="1745294"/>
          </a:xfrm>
        </p:spPr>
        <p:txBody>
          <a:bodyPr anchor="t">
            <a:normAutofit/>
          </a:bodyPr>
          <a:lstStyle>
            <a:lvl1pPr algn="l">
              <a:defRPr sz="120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1676400" y="3957851"/>
            <a:ext cx="0" cy="975815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11482317" y="13238328"/>
            <a:ext cx="1414818" cy="481188"/>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2800"/>
          </a:p>
        </p:txBody>
      </p:sp>
      <p:sp>
        <p:nvSpPr>
          <p:cNvPr id="17" name="Subtitle 2"/>
          <p:cNvSpPr>
            <a:spLocks noGrp="1"/>
          </p:cNvSpPr>
          <p:nvPr>
            <p:ph type="subTitle" idx="1"/>
          </p:nvPr>
        </p:nvSpPr>
        <p:spPr>
          <a:xfrm>
            <a:off x="2142702" y="6134936"/>
            <a:ext cx="20130448" cy="1795508"/>
          </a:xfrm>
        </p:spPr>
        <p:txBody>
          <a:bodyPr>
            <a:noAutofit/>
          </a:bodyPr>
          <a:lstStyle>
            <a:lvl1pPr marL="0" indent="0" algn="l">
              <a:buNone/>
              <a:defRPr sz="5600" i="0">
                <a:solidFill>
                  <a:schemeClr val="accent5"/>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GB"/>
          </a:p>
        </p:txBody>
      </p:sp>
      <p:sp>
        <p:nvSpPr>
          <p:cNvPr id="19" name="Text Placeholder 18"/>
          <p:cNvSpPr>
            <a:spLocks noGrp="1"/>
          </p:cNvSpPr>
          <p:nvPr>
            <p:ph type="body" sz="quarter" idx="13"/>
          </p:nvPr>
        </p:nvSpPr>
        <p:spPr>
          <a:xfrm>
            <a:off x="12192001" y="11567070"/>
            <a:ext cx="10080626" cy="1057996"/>
          </a:xfrm>
        </p:spPr>
        <p:txBody>
          <a:bodyPr anchor="b" anchorCtr="0">
            <a:noAutofit/>
          </a:bodyPr>
          <a:lstStyle>
            <a:lvl1pPr marL="0" indent="0" algn="r">
              <a:buFontTx/>
              <a:buNone/>
              <a:defRPr sz="4400" i="1">
                <a:solidFill>
                  <a:schemeClr val="bg1"/>
                </a:solidFill>
              </a:defRPr>
            </a:lvl1pPr>
          </a:lstStyle>
          <a:p>
            <a:pPr lvl="0"/>
            <a:r>
              <a:rPr lang="en-US"/>
              <a:t>Edit Master text styles</a:t>
            </a:r>
          </a:p>
        </p:txBody>
      </p:sp>
    </p:spTree>
    <p:extLst>
      <p:ext uri="{BB962C8B-B14F-4D97-AF65-F5344CB8AC3E}">
        <p14:creationId xmlns:p14="http://schemas.microsoft.com/office/powerpoint/2010/main" val="24368230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604438"/>
            <a:ext cx="24384000" cy="12118388"/>
          </a:xfrm>
          <a:prstGeom prst="rect">
            <a:avLst/>
          </a:prstGeom>
        </p:spPr>
      </p:pic>
      <p:sp>
        <p:nvSpPr>
          <p:cNvPr id="14" name="Rectangle 13"/>
          <p:cNvSpPr/>
          <p:nvPr userDrawn="1"/>
        </p:nvSpPr>
        <p:spPr>
          <a:xfrm>
            <a:off x="10578" y="2156347"/>
            <a:ext cx="24394692" cy="11566478"/>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2800">
              <a:solidFill>
                <a:schemeClr val="accent4"/>
              </a:solidFill>
            </a:endParaRPr>
          </a:p>
        </p:txBody>
      </p:sp>
      <p:sp>
        <p:nvSpPr>
          <p:cNvPr id="2" name="Rectangle 1"/>
          <p:cNvSpPr/>
          <p:nvPr userDrawn="1"/>
        </p:nvSpPr>
        <p:spPr>
          <a:xfrm>
            <a:off x="0" y="1"/>
            <a:ext cx="24384000" cy="2156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2800"/>
          </a:p>
        </p:txBody>
      </p:sp>
      <p:sp>
        <p:nvSpPr>
          <p:cNvPr id="6" name="Title 1"/>
          <p:cNvSpPr>
            <a:spLocks noGrp="1"/>
          </p:cNvSpPr>
          <p:nvPr>
            <p:ph type="ctrTitle"/>
          </p:nvPr>
        </p:nvSpPr>
        <p:spPr>
          <a:xfrm>
            <a:off x="2142700" y="3985145"/>
            <a:ext cx="20130448" cy="4299046"/>
          </a:xfrm>
        </p:spPr>
        <p:txBody>
          <a:bodyPr wrap="none" anchor="t">
            <a:noAutofit/>
          </a:bodyPr>
          <a:lstStyle>
            <a:lvl1pPr algn="l">
              <a:defRPr sz="120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1676400" y="3957851"/>
            <a:ext cx="0" cy="975815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11482317" y="13238328"/>
            <a:ext cx="1414818" cy="481188"/>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2800"/>
          </a:p>
        </p:txBody>
      </p:sp>
      <p:sp>
        <p:nvSpPr>
          <p:cNvPr id="12" name="Subtitle 2"/>
          <p:cNvSpPr>
            <a:spLocks noGrp="1"/>
          </p:cNvSpPr>
          <p:nvPr>
            <p:ph type="subTitle" idx="1"/>
          </p:nvPr>
        </p:nvSpPr>
        <p:spPr>
          <a:xfrm>
            <a:off x="2142702" y="8836098"/>
            <a:ext cx="20130448" cy="1795508"/>
          </a:xfrm>
        </p:spPr>
        <p:txBody>
          <a:bodyPr wrap="none">
            <a:noAutofit/>
          </a:bodyPr>
          <a:lstStyle>
            <a:lvl1pPr marL="0" indent="0" algn="l">
              <a:buNone/>
              <a:defRPr sz="5600" i="0">
                <a:solidFill>
                  <a:schemeClr val="accent5"/>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77867" y="516084"/>
            <a:ext cx="3319586" cy="2304920"/>
          </a:xfrm>
          <a:prstGeom prst="rect">
            <a:avLst/>
          </a:prstGeom>
        </p:spPr>
      </p:pic>
      <p:sp>
        <p:nvSpPr>
          <p:cNvPr id="16" name="Text Placeholder 18"/>
          <p:cNvSpPr>
            <a:spLocks noGrp="1"/>
          </p:cNvSpPr>
          <p:nvPr>
            <p:ph type="body" sz="quarter" idx="13"/>
          </p:nvPr>
        </p:nvSpPr>
        <p:spPr>
          <a:xfrm>
            <a:off x="12192001" y="11115806"/>
            <a:ext cx="10080626" cy="1057996"/>
          </a:xfrm>
        </p:spPr>
        <p:txBody>
          <a:bodyPr wrap="none">
            <a:noAutofit/>
          </a:bodyPr>
          <a:lstStyle>
            <a:lvl1pPr marL="0" indent="0" algn="r">
              <a:buFontTx/>
              <a:buNone/>
              <a:defRPr sz="4400" i="1">
                <a:solidFill>
                  <a:schemeClr val="bg1"/>
                </a:solidFill>
              </a:defRPr>
            </a:lvl1pPr>
          </a:lstStyle>
          <a:p>
            <a:pPr lvl="0"/>
            <a:r>
              <a:rPr lang="en-US"/>
              <a:t>Edit Master text styles</a:t>
            </a:r>
          </a:p>
        </p:txBody>
      </p:sp>
    </p:spTree>
    <p:extLst>
      <p:ext uri="{BB962C8B-B14F-4D97-AF65-F5344CB8AC3E}">
        <p14:creationId xmlns:p14="http://schemas.microsoft.com/office/powerpoint/2010/main" val="12149715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24384000" cy="13716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2800"/>
          </a:p>
        </p:txBody>
      </p:sp>
      <p:sp>
        <p:nvSpPr>
          <p:cNvPr id="2" name="Title 1"/>
          <p:cNvSpPr>
            <a:spLocks noGrp="1"/>
          </p:cNvSpPr>
          <p:nvPr>
            <p:ph type="ctrTitle"/>
          </p:nvPr>
        </p:nvSpPr>
        <p:spPr>
          <a:xfrm>
            <a:off x="2140378" y="2244726"/>
            <a:ext cx="21352076" cy="4775200"/>
          </a:xfrm>
        </p:spPr>
        <p:txBody>
          <a:bodyPr anchor="b">
            <a:noAutofit/>
          </a:bodyPr>
          <a:lstStyle>
            <a:lvl1pPr algn="l">
              <a:defRPr sz="120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2140378" y="7204076"/>
            <a:ext cx="21352076" cy="3311524"/>
          </a:xfrm>
        </p:spPr>
        <p:txBody>
          <a:bodyPr>
            <a:noAutofit/>
          </a:bodyPr>
          <a:lstStyle>
            <a:lvl1pPr marL="0" indent="0" algn="l">
              <a:buNone/>
              <a:defRPr sz="480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1676400" y="0"/>
            <a:ext cx="0" cy="6591868"/>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055430" y="12090515"/>
            <a:ext cx="3437024" cy="902306"/>
          </a:xfrm>
          <a:prstGeom prst="rect">
            <a:avLst/>
          </a:prstGeom>
        </p:spPr>
      </p:pic>
    </p:spTree>
    <p:extLst>
      <p:ext uri="{BB962C8B-B14F-4D97-AF65-F5344CB8AC3E}">
        <p14:creationId xmlns:p14="http://schemas.microsoft.com/office/powerpoint/2010/main" val="35722982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24384000" cy="1371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280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067704" y="12091730"/>
            <a:ext cx="3432400" cy="901092"/>
          </a:xfrm>
          <a:prstGeom prst="rect">
            <a:avLst/>
          </a:prstGeom>
        </p:spPr>
      </p:pic>
      <p:sp>
        <p:nvSpPr>
          <p:cNvPr id="11" name="Title 1"/>
          <p:cNvSpPr>
            <a:spLocks noGrp="1"/>
          </p:cNvSpPr>
          <p:nvPr>
            <p:ph type="ctrTitle"/>
          </p:nvPr>
        </p:nvSpPr>
        <p:spPr>
          <a:xfrm>
            <a:off x="2154027" y="2244726"/>
            <a:ext cx="20312594" cy="4775200"/>
          </a:xfrm>
        </p:spPr>
        <p:txBody>
          <a:bodyPr anchor="b">
            <a:noAutofit/>
          </a:bodyPr>
          <a:lstStyle>
            <a:lvl1pPr algn="l">
              <a:defRPr sz="120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1676400" y="0"/>
            <a:ext cx="0" cy="659186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2140379" y="7204076"/>
            <a:ext cx="20312594" cy="3311524"/>
          </a:xfrm>
        </p:spPr>
        <p:txBody>
          <a:bodyPr>
            <a:noAutofit/>
          </a:bodyPr>
          <a:lstStyle>
            <a:lvl1pPr marL="0" indent="0" algn="l">
              <a:buNone/>
              <a:defRPr sz="4800">
                <a:solidFill>
                  <a:schemeClr val="tx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GB"/>
          </a:p>
        </p:txBody>
      </p:sp>
    </p:spTree>
    <p:extLst>
      <p:ext uri="{BB962C8B-B14F-4D97-AF65-F5344CB8AC3E}">
        <p14:creationId xmlns:p14="http://schemas.microsoft.com/office/powerpoint/2010/main" val="16047401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3"/>
            <a:ext cx="24384000" cy="685799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280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2154027" y="2244726"/>
            <a:ext cx="20312594" cy="2480696"/>
          </a:xfrm>
        </p:spPr>
        <p:txBody>
          <a:bodyPr anchor="b">
            <a:noAutofit/>
          </a:bodyPr>
          <a:lstStyle>
            <a:lvl1pPr algn="l">
              <a:defRPr sz="120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1676400" y="1"/>
            <a:ext cx="0" cy="472542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1676401" y="8321653"/>
            <a:ext cx="21778878" cy="3240290"/>
          </a:xfrm>
        </p:spPr>
        <p:txBody>
          <a:bodyPr>
            <a:noAutofit/>
          </a:bodyPr>
          <a:lstStyle>
            <a:lvl1pPr marL="0" indent="0" algn="l">
              <a:buNone/>
              <a:defRPr sz="2800">
                <a:solidFill>
                  <a:schemeClr val="bg1">
                    <a:lumMod val="50000"/>
                  </a:schemeClr>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GB"/>
          </a:p>
        </p:txBody>
      </p:sp>
    </p:spTree>
    <p:extLst>
      <p:ext uri="{BB962C8B-B14F-4D97-AF65-F5344CB8AC3E}">
        <p14:creationId xmlns:p14="http://schemas.microsoft.com/office/powerpoint/2010/main" val="36930131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3"/>
            <a:ext cx="24384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280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2154027" y="2244726"/>
            <a:ext cx="20312594" cy="2480696"/>
          </a:xfrm>
        </p:spPr>
        <p:txBody>
          <a:bodyPr anchor="b">
            <a:noAutofit/>
          </a:bodyPr>
          <a:lstStyle>
            <a:lvl1pPr algn="l">
              <a:defRPr sz="12000">
                <a:solidFill>
                  <a:schemeClr val="accent5"/>
                </a:solidFill>
              </a:defRPr>
            </a:lvl1pPr>
          </a:lstStyle>
          <a:p>
            <a:r>
              <a:rPr lang="en-US"/>
              <a:t>Click to edit Master title style</a:t>
            </a:r>
            <a:endParaRPr lang="en-GB"/>
          </a:p>
        </p:txBody>
      </p:sp>
      <p:cxnSp>
        <p:nvCxnSpPr>
          <p:cNvPr id="13" name="Straight Connector 12"/>
          <p:cNvCxnSpPr/>
          <p:nvPr userDrawn="1"/>
        </p:nvCxnSpPr>
        <p:spPr>
          <a:xfrm>
            <a:off x="1676400" y="1"/>
            <a:ext cx="0" cy="4725422"/>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1676401" y="8321653"/>
            <a:ext cx="21778878" cy="3240290"/>
          </a:xfrm>
        </p:spPr>
        <p:txBody>
          <a:bodyPr>
            <a:noAutofit/>
          </a:bodyPr>
          <a:lstStyle>
            <a:lvl1pPr marL="0" indent="0" algn="l">
              <a:buNone/>
              <a:defRPr sz="2800">
                <a:solidFill>
                  <a:schemeClr val="bg1">
                    <a:lumMod val="50000"/>
                  </a:schemeClr>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GB"/>
          </a:p>
        </p:txBody>
      </p:sp>
    </p:spTree>
    <p:extLst>
      <p:ext uri="{BB962C8B-B14F-4D97-AF65-F5344CB8AC3E}">
        <p14:creationId xmlns:p14="http://schemas.microsoft.com/office/powerpoint/2010/main" val="13994719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399" y="3651250"/>
            <a:ext cx="21811398" cy="7763808"/>
          </a:xfrm>
        </p:spPr>
        <p:txBody>
          <a:bodyPr>
            <a:noAutofit/>
          </a:bodyPr>
          <a:lstStyle>
            <a:lvl1pPr>
              <a:lnSpc>
                <a:spcPct val="100000"/>
              </a:lnSpc>
              <a:spcBef>
                <a:spcPts val="0"/>
              </a:spcBef>
              <a:spcAft>
                <a:spcPts val="3600"/>
              </a:spcAft>
              <a:defRPr/>
            </a:lvl1pPr>
            <a:lvl2pPr>
              <a:lnSpc>
                <a:spcPct val="100000"/>
              </a:lnSpc>
              <a:spcAft>
                <a:spcPts val="3600"/>
              </a:spcAft>
              <a:defRPr/>
            </a:lvl2pPr>
            <a:lvl3pPr>
              <a:lnSpc>
                <a:spcPct val="100000"/>
              </a:lnSpc>
              <a:spcAft>
                <a:spcPts val="3600"/>
              </a:spcAft>
              <a:defRPr/>
            </a:lvl3pPr>
            <a:lvl4pPr>
              <a:lnSpc>
                <a:spcPct val="100000"/>
              </a:lnSpc>
              <a:spcAft>
                <a:spcPts val="3600"/>
              </a:spcAft>
              <a:defRPr/>
            </a:lvl4pPr>
            <a:lvl5pPr>
              <a:lnSpc>
                <a:spcPct val="100000"/>
              </a:lnSpc>
              <a:spcAft>
                <a:spcPts val="36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1676399" y="1"/>
            <a:ext cx="2" cy="255271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1941444" y="965721"/>
            <a:ext cx="21031200" cy="1564714"/>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4939024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676396" y="3651251"/>
            <a:ext cx="10656000" cy="7812870"/>
          </a:xfrm>
        </p:spPr>
        <p:txBody>
          <a:bodyPr>
            <a:noAutofit/>
          </a:bodyPr>
          <a:lstStyle>
            <a:lvl1pPr>
              <a:spcAft>
                <a:spcPts val="3600"/>
              </a:spcAft>
              <a:defRPr/>
            </a:lvl1pPr>
            <a:lvl2pPr>
              <a:spcAft>
                <a:spcPts val="3600"/>
              </a:spcAft>
              <a:defRPr/>
            </a:lvl2pPr>
            <a:lvl3pPr>
              <a:spcAft>
                <a:spcPts val="3600"/>
              </a:spcAft>
              <a:defRPr/>
            </a:lvl3pPr>
            <a:lvl4pPr>
              <a:spcAft>
                <a:spcPts val="3600"/>
              </a:spcAft>
              <a:defRPr/>
            </a:lvl4pPr>
            <a:lvl5pPr>
              <a:spcAft>
                <a:spcPts val="36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12804500" y="3651251"/>
            <a:ext cx="10656000" cy="7812870"/>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1676399" y="1"/>
            <a:ext cx="2" cy="255271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1941444" y="965721"/>
            <a:ext cx="21031200" cy="1564714"/>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779862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9F721-2268-0C46-9E84-BEC8413092B7}"/>
              </a:ext>
            </a:extLst>
          </p:cNvPr>
          <p:cNvSpPr>
            <a:spLocks noGrp="1"/>
          </p:cNvSpPr>
          <p:nvPr>
            <p:ph type="title"/>
          </p:nvPr>
        </p:nvSpPr>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8086A80A-1170-0AE6-AB68-7A434B3620B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46C32B96-BAD8-458F-A9FE-147B894D9F31}"/>
              </a:ext>
            </a:extLst>
          </p:cNvPr>
          <p:cNvSpPr>
            <a:spLocks noGrp="1"/>
          </p:cNvSpPr>
          <p:nvPr>
            <p:ph type="dt" sz="half" idx="10"/>
          </p:nvPr>
        </p:nvSpPr>
        <p:spPr/>
        <p:txBody>
          <a:bodyPr/>
          <a:lstStyle/>
          <a:p>
            <a:fld id="{44E94A6F-5788-9C4E-B28F-E692D8B6373E}" type="datetimeFigureOut">
              <a:rPr lang="en-FI" smtClean="0"/>
              <a:t>03/19/2024</a:t>
            </a:fld>
            <a:endParaRPr lang="en-FI"/>
          </a:p>
        </p:txBody>
      </p:sp>
      <p:sp>
        <p:nvSpPr>
          <p:cNvPr id="5" name="Footer Placeholder 4">
            <a:extLst>
              <a:ext uri="{FF2B5EF4-FFF2-40B4-BE49-F238E27FC236}">
                <a16:creationId xmlns:a16="http://schemas.microsoft.com/office/drawing/2014/main" id="{7300C6BA-9A32-7B27-016A-1C139BD500C5}"/>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F1A6FE04-DD87-8633-62DD-9B600C29E49F}"/>
              </a:ext>
            </a:extLst>
          </p:cNvPr>
          <p:cNvSpPr>
            <a:spLocks noGrp="1"/>
          </p:cNvSpPr>
          <p:nvPr>
            <p:ph type="sldNum" sz="quarter" idx="12"/>
          </p:nvPr>
        </p:nvSpPr>
        <p:spPr/>
        <p:txBody>
          <a:bodyPr/>
          <a:lstStyle/>
          <a:p>
            <a:fld id="{3B1282E6-249E-294D-85C3-BA59604D715F}" type="slidenum">
              <a:rPr lang="en-FI" smtClean="0"/>
              <a:t>‹#›</a:t>
            </a:fld>
            <a:endParaRPr lang="en-FI"/>
          </a:p>
        </p:txBody>
      </p:sp>
    </p:spTree>
    <p:extLst>
      <p:ext uri="{BB962C8B-B14F-4D97-AF65-F5344CB8AC3E}">
        <p14:creationId xmlns:p14="http://schemas.microsoft.com/office/powerpoint/2010/main" val="3593938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676396" y="3651251"/>
            <a:ext cx="10656000" cy="7812870"/>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12804500" y="3651251"/>
            <a:ext cx="10656000" cy="781287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1676399" y="1"/>
            <a:ext cx="2" cy="255271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1941444" y="965721"/>
            <a:ext cx="21031200" cy="1564714"/>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9419526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676397" y="3651252"/>
            <a:ext cx="6716978" cy="752626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9209959" y="3651250"/>
            <a:ext cx="6716978" cy="752626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16743523" y="3651250"/>
            <a:ext cx="6716978" cy="752626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1676399" y="1"/>
            <a:ext cx="2" cy="255271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1941444" y="965721"/>
            <a:ext cx="21031200" cy="1564714"/>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3028057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79577" y="3362326"/>
            <a:ext cx="10315574" cy="1647824"/>
          </a:xfrm>
        </p:spPr>
        <p:txBody>
          <a:bodyPr wrap="square" anchor="b">
            <a:noAutofit/>
          </a:bodyPr>
          <a:lstStyle>
            <a:lvl1pPr marL="0" indent="0">
              <a:buNone/>
              <a:defRPr sz="5600" b="1">
                <a:solidFill>
                  <a:schemeClr val="tx2"/>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4" name="Content Placeholder 3"/>
          <p:cNvSpPr>
            <a:spLocks noGrp="1"/>
          </p:cNvSpPr>
          <p:nvPr>
            <p:ph sz="half" idx="2"/>
          </p:nvPr>
        </p:nvSpPr>
        <p:spPr>
          <a:xfrm>
            <a:off x="1679577" y="5010151"/>
            <a:ext cx="10315574" cy="6194662"/>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12344400" y="3362326"/>
            <a:ext cx="10366376" cy="1647824"/>
          </a:xfrm>
          <a:noFill/>
        </p:spPr>
        <p:txBody>
          <a:bodyPr wrap="square" anchor="b">
            <a:noAutofit/>
          </a:bodyPr>
          <a:lstStyle>
            <a:lvl1pPr marL="0" indent="0">
              <a:buNone/>
              <a:defRPr sz="5600" b="1">
                <a:solidFill>
                  <a:schemeClr val="tx2"/>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6" name="Content Placeholder 5"/>
          <p:cNvSpPr>
            <a:spLocks noGrp="1"/>
          </p:cNvSpPr>
          <p:nvPr>
            <p:ph sz="quarter" idx="4"/>
          </p:nvPr>
        </p:nvSpPr>
        <p:spPr>
          <a:xfrm>
            <a:off x="12344400" y="5010151"/>
            <a:ext cx="10366376" cy="6194662"/>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1676399" y="1"/>
            <a:ext cx="2" cy="255271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1941444" y="965721"/>
            <a:ext cx="21031200" cy="1564714"/>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40920454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1676399" y="1"/>
            <a:ext cx="2" cy="255271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1941444" y="965721"/>
            <a:ext cx="21031200" cy="1564714"/>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7063861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119269" y="-119270"/>
            <a:ext cx="12311270" cy="13967792"/>
          </a:xfrm>
          <a:solidFill>
            <a:schemeClr val="bg2"/>
          </a:solidFill>
          <a:ln w="28575">
            <a:solidFill>
              <a:schemeClr val="accent5"/>
            </a:solidFill>
          </a:ln>
        </p:spPr>
        <p:txBody>
          <a:bodyPr/>
          <a:lstStyle/>
          <a:p>
            <a:r>
              <a:rPr lang="en-US"/>
              <a:t>Click icon to add picture</a:t>
            </a:r>
            <a:endParaRPr lang="en-GB"/>
          </a:p>
        </p:txBody>
      </p:sp>
      <p:sp>
        <p:nvSpPr>
          <p:cNvPr id="10" name="Rectangle 9"/>
          <p:cNvSpPr/>
          <p:nvPr userDrawn="1"/>
        </p:nvSpPr>
        <p:spPr>
          <a:xfrm>
            <a:off x="6428096" y="3985147"/>
            <a:ext cx="17100644" cy="7233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0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438895" y="1487605"/>
            <a:ext cx="1089846" cy="1089846"/>
          </a:xfrm>
          <a:prstGeom prst="rect">
            <a:avLst/>
          </a:prstGeom>
        </p:spPr>
      </p:pic>
      <p:sp>
        <p:nvSpPr>
          <p:cNvPr id="3" name="Content Placeholder 2"/>
          <p:cNvSpPr>
            <a:spLocks noGrp="1"/>
          </p:cNvSpPr>
          <p:nvPr>
            <p:ph idx="1"/>
          </p:nvPr>
        </p:nvSpPr>
        <p:spPr>
          <a:xfrm>
            <a:off x="7076662" y="3985145"/>
            <a:ext cx="16452080" cy="7233314"/>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0752484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13634113" y="3651251"/>
            <a:ext cx="9853682" cy="753991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13634112" y="965721"/>
            <a:ext cx="9338532" cy="1564714"/>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92765" y="-92765"/>
            <a:ext cx="12284766" cy="13928034"/>
          </a:xfrm>
          <a:solidFill>
            <a:schemeClr val="bg2"/>
          </a:solidFill>
          <a:ln w="28575">
            <a:solidFill>
              <a:schemeClr val="accent5"/>
            </a:solidFill>
          </a:ln>
        </p:spPr>
        <p:txBody>
          <a:bodyPr/>
          <a:lstStyle/>
          <a:p>
            <a:r>
              <a:rPr lang="en-US"/>
              <a:t>Click icon to add picture</a:t>
            </a:r>
            <a:endParaRPr lang="en-GB"/>
          </a:p>
        </p:txBody>
      </p:sp>
    </p:spTree>
    <p:extLst>
      <p:ext uri="{BB962C8B-B14F-4D97-AF65-F5344CB8AC3E}">
        <p14:creationId xmlns:p14="http://schemas.microsoft.com/office/powerpoint/2010/main" val="28473575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1676399" y="1"/>
            <a:ext cx="2" cy="255271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1941444" y="965721"/>
            <a:ext cx="21031200" cy="1564714"/>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1941445" y="4569335"/>
            <a:ext cx="6283326" cy="4181474"/>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15802903" y="4569337"/>
            <a:ext cx="6283326" cy="4181474"/>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8872173" y="4569335"/>
            <a:ext cx="6283326" cy="4181474"/>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2413548" y="8077369"/>
            <a:ext cx="5339116" cy="3048470"/>
          </a:xfrm>
          <a:solidFill>
            <a:schemeClr val="bg1"/>
          </a:solidFill>
        </p:spPr>
        <p:txBody>
          <a:bodyPr tIns="90000"/>
          <a:lstStyle>
            <a:lvl1pPr marL="0" indent="0" algn="ctr">
              <a:buNone/>
              <a:defRPr sz="4000"/>
            </a:lvl1pPr>
          </a:lstStyle>
          <a:p>
            <a:pPr lvl="0"/>
            <a:r>
              <a:rPr lang="en-US"/>
              <a:t>Edit Master text styles</a:t>
            </a:r>
          </a:p>
        </p:txBody>
      </p:sp>
      <p:sp>
        <p:nvSpPr>
          <p:cNvPr id="15" name="Text Placeholder 12"/>
          <p:cNvSpPr>
            <a:spLocks noGrp="1"/>
          </p:cNvSpPr>
          <p:nvPr>
            <p:ph type="body" sz="quarter" idx="17"/>
          </p:nvPr>
        </p:nvSpPr>
        <p:spPr>
          <a:xfrm>
            <a:off x="9344278" y="8083889"/>
            <a:ext cx="5339116" cy="3048470"/>
          </a:xfrm>
          <a:solidFill>
            <a:schemeClr val="bg1"/>
          </a:solidFill>
        </p:spPr>
        <p:txBody>
          <a:bodyPr tIns="90000"/>
          <a:lstStyle>
            <a:lvl1pPr marL="0" indent="0" algn="ctr">
              <a:buNone/>
              <a:defRPr sz="4000"/>
            </a:lvl1pPr>
          </a:lstStyle>
          <a:p>
            <a:pPr lvl="0"/>
            <a:r>
              <a:rPr lang="en-US"/>
              <a:t>Edit Master text styles</a:t>
            </a:r>
          </a:p>
        </p:txBody>
      </p:sp>
      <p:sp>
        <p:nvSpPr>
          <p:cNvPr id="16" name="Text Placeholder 12"/>
          <p:cNvSpPr>
            <a:spLocks noGrp="1"/>
          </p:cNvSpPr>
          <p:nvPr>
            <p:ph type="body" sz="quarter" idx="18"/>
          </p:nvPr>
        </p:nvSpPr>
        <p:spPr>
          <a:xfrm>
            <a:off x="16275006" y="8074875"/>
            <a:ext cx="5339116" cy="3048470"/>
          </a:xfrm>
          <a:solidFill>
            <a:schemeClr val="bg1"/>
          </a:solidFill>
        </p:spPr>
        <p:txBody>
          <a:bodyPr tIns="90000"/>
          <a:lstStyle>
            <a:lvl1pPr marL="0" indent="0" algn="ctr">
              <a:buNone/>
              <a:defRPr sz="4000"/>
            </a:lvl1pPr>
          </a:lstStyle>
          <a:p>
            <a:pPr lvl="0"/>
            <a:r>
              <a:rPr lang="en-US"/>
              <a:t>Edit Master text styles</a:t>
            </a:r>
          </a:p>
        </p:txBody>
      </p:sp>
    </p:spTree>
    <p:extLst>
      <p:ext uri="{BB962C8B-B14F-4D97-AF65-F5344CB8AC3E}">
        <p14:creationId xmlns:p14="http://schemas.microsoft.com/office/powerpoint/2010/main" val="33324893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1676399" y="1"/>
            <a:ext cx="2" cy="255271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1941444" y="965721"/>
            <a:ext cx="21031200" cy="1564714"/>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7427739" y="4319914"/>
            <a:ext cx="4923182" cy="3276316"/>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7427737" y="7937762"/>
            <a:ext cx="4923182" cy="3276316"/>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12649095" y="4319913"/>
            <a:ext cx="4923186" cy="3276318"/>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17870454" y="7937760"/>
            <a:ext cx="5040000" cy="3276316"/>
          </a:xfrm>
          <a:noFill/>
        </p:spPr>
        <p:txBody>
          <a:bodyPr tIns="90000"/>
          <a:lstStyle>
            <a:lvl1pPr marL="0" indent="0" algn="l">
              <a:buNone/>
              <a:defRPr sz="4000"/>
            </a:lvl1pPr>
          </a:lstStyle>
          <a:p>
            <a:pPr lvl="0"/>
            <a:r>
              <a:rPr lang="en-US"/>
              <a:t>Edit Master text styles</a:t>
            </a:r>
          </a:p>
        </p:txBody>
      </p:sp>
      <p:sp>
        <p:nvSpPr>
          <p:cNvPr id="16" name="Text Placeholder 12"/>
          <p:cNvSpPr>
            <a:spLocks noGrp="1"/>
          </p:cNvSpPr>
          <p:nvPr>
            <p:ph type="body" sz="quarter" idx="18"/>
          </p:nvPr>
        </p:nvSpPr>
        <p:spPr>
          <a:xfrm>
            <a:off x="2067234" y="4319915"/>
            <a:ext cx="5040000" cy="3276318"/>
          </a:xfrm>
          <a:noFill/>
        </p:spPr>
        <p:txBody>
          <a:bodyPr tIns="90000"/>
          <a:lstStyle>
            <a:lvl1pPr marL="0" indent="0" algn="r">
              <a:buNone/>
              <a:defRPr sz="4000"/>
            </a:lvl1pPr>
          </a:lstStyle>
          <a:p>
            <a:pPr lvl="0"/>
            <a:r>
              <a:rPr lang="en-US"/>
              <a:t>Edit Master text styles</a:t>
            </a:r>
          </a:p>
        </p:txBody>
      </p:sp>
      <p:sp>
        <p:nvSpPr>
          <p:cNvPr id="14" name="Picture Placeholder 2"/>
          <p:cNvSpPr>
            <a:spLocks noGrp="1"/>
          </p:cNvSpPr>
          <p:nvPr>
            <p:ph type="pic" sz="quarter" idx="19"/>
          </p:nvPr>
        </p:nvSpPr>
        <p:spPr>
          <a:xfrm>
            <a:off x="12649099" y="7937760"/>
            <a:ext cx="4923182" cy="3276316"/>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2067234" y="7937762"/>
            <a:ext cx="5040000" cy="3276316"/>
          </a:xfrm>
          <a:noFill/>
        </p:spPr>
        <p:txBody>
          <a:bodyPr tIns="90000"/>
          <a:lstStyle>
            <a:lvl1pPr marL="0" indent="0" algn="r">
              <a:buNone/>
              <a:defRPr sz="4000"/>
            </a:lvl1pPr>
          </a:lstStyle>
          <a:p>
            <a:pPr lvl="0"/>
            <a:r>
              <a:rPr lang="en-US"/>
              <a:t>Edit Master text styles</a:t>
            </a:r>
          </a:p>
        </p:txBody>
      </p:sp>
      <p:sp>
        <p:nvSpPr>
          <p:cNvPr id="18" name="Text Placeholder 12"/>
          <p:cNvSpPr>
            <a:spLocks noGrp="1"/>
          </p:cNvSpPr>
          <p:nvPr>
            <p:ph type="body" sz="quarter" idx="21"/>
          </p:nvPr>
        </p:nvSpPr>
        <p:spPr>
          <a:xfrm>
            <a:off x="17932644" y="4319913"/>
            <a:ext cx="5040000" cy="3276318"/>
          </a:xfrm>
          <a:noFill/>
        </p:spPr>
        <p:txBody>
          <a:bodyPr tIns="90000"/>
          <a:lstStyle>
            <a:lvl1pPr marL="0" indent="0" algn="l">
              <a:buNone/>
              <a:defRPr sz="4000"/>
            </a:lvl1pPr>
          </a:lstStyle>
          <a:p>
            <a:pPr lvl="0"/>
            <a:r>
              <a:rPr lang="en-US"/>
              <a:t>Edit Master text styles</a:t>
            </a:r>
          </a:p>
        </p:txBody>
      </p:sp>
    </p:spTree>
    <p:extLst>
      <p:ext uri="{BB962C8B-B14F-4D97-AF65-F5344CB8AC3E}">
        <p14:creationId xmlns:p14="http://schemas.microsoft.com/office/powerpoint/2010/main" val="22584594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24384000" cy="6858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1676400" y="5293287"/>
            <a:ext cx="21031200" cy="1564714"/>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1676400" y="7261227"/>
            <a:ext cx="21031200" cy="4070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836521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3851227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F60BE-A297-CA5A-3BF5-57FF775F8A85}"/>
              </a:ext>
            </a:extLst>
          </p:cNvPr>
          <p:cNvSpPr>
            <a:spLocks noGrp="1"/>
          </p:cNvSpPr>
          <p:nvPr>
            <p:ph type="title"/>
          </p:nvPr>
        </p:nvSpPr>
        <p:spPr>
          <a:xfrm>
            <a:off x="1663700" y="3419477"/>
            <a:ext cx="21031200" cy="5705474"/>
          </a:xfrm>
        </p:spPr>
        <p:txBody>
          <a:bodyPr anchor="b"/>
          <a:lstStyle>
            <a:lvl1pPr>
              <a:defRPr sz="12000"/>
            </a:lvl1pPr>
          </a:lstStyle>
          <a:p>
            <a:r>
              <a:rPr lang="en-GB"/>
              <a:t>Click to edit Master title style</a:t>
            </a:r>
            <a:endParaRPr lang="en-FI"/>
          </a:p>
        </p:txBody>
      </p:sp>
      <p:sp>
        <p:nvSpPr>
          <p:cNvPr id="3" name="Text Placeholder 2">
            <a:extLst>
              <a:ext uri="{FF2B5EF4-FFF2-40B4-BE49-F238E27FC236}">
                <a16:creationId xmlns:a16="http://schemas.microsoft.com/office/drawing/2014/main" id="{E6BB1B2B-F002-B46E-12C1-C6C2D3AF325F}"/>
              </a:ext>
            </a:extLst>
          </p:cNvPr>
          <p:cNvSpPr>
            <a:spLocks noGrp="1"/>
          </p:cNvSpPr>
          <p:nvPr>
            <p:ph type="body" idx="1"/>
          </p:nvPr>
        </p:nvSpPr>
        <p:spPr>
          <a:xfrm>
            <a:off x="1663700" y="9178927"/>
            <a:ext cx="21031200" cy="3000374"/>
          </a:xfrm>
        </p:spPr>
        <p:txBody>
          <a:bodyPr/>
          <a:lstStyle>
            <a:lvl1pPr marL="0" indent="0">
              <a:buNone/>
              <a:defRPr sz="4800">
                <a:solidFill>
                  <a:schemeClr val="tx1">
                    <a:tint val="82000"/>
                  </a:schemeClr>
                </a:solidFill>
              </a:defRPr>
            </a:lvl1pPr>
            <a:lvl2pPr marL="914400" indent="0">
              <a:buNone/>
              <a:defRPr sz="4000">
                <a:solidFill>
                  <a:schemeClr val="tx1">
                    <a:tint val="82000"/>
                  </a:schemeClr>
                </a:solidFill>
              </a:defRPr>
            </a:lvl2pPr>
            <a:lvl3pPr marL="1828800" indent="0">
              <a:buNone/>
              <a:defRPr sz="3600">
                <a:solidFill>
                  <a:schemeClr val="tx1">
                    <a:tint val="82000"/>
                  </a:schemeClr>
                </a:solidFill>
              </a:defRPr>
            </a:lvl3pPr>
            <a:lvl4pPr marL="2743200" indent="0">
              <a:buNone/>
              <a:defRPr sz="3200">
                <a:solidFill>
                  <a:schemeClr val="tx1">
                    <a:tint val="82000"/>
                  </a:schemeClr>
                </a:solidFill>
              </a:defRPr>
            </a:lvl4pPr>
            <a:lvl5pPr marL="3657600" indent="0">
              <a:buNone/>
              <a:defRPr sz="3200">
                <a:solidFill>
                  <a:schemeClr val="tx1">
                    <a:tint val="82000"/>
                  </a:schemeClr>
                </a:solidFill>
              </a:defRPr>
            </a:lvl5pPr>
            <a:lvl6pPr marL="4572000" indent="0">
              <a:buNone/>
              <a:defRPr sz="3200">
                <a:solidFill>
                  <a:schemeClr val="tx1">
                    <a:tint val="82000"/>
                  </a:schemeClr>
                </a:solidFill>
              </a:defRPr>
            </a:lvl6pPr>
            <a:lvl7pPr marL="5486400" indent="0">
              <a:buNone/>
              <a:defRPr sz="3200">
                <a:solidFill>
                  <a:schemeClr val="tx1">
                    <a:tint val="82000"/>
                  </a:schemeClr>
                </a:solidFill>
              </a:defRPr>
            </a:lvl7pPr>
            <a:lvl8pPr marL="6400800" indent="0">
              <a:buNone/>
              <a:defRPr sz="3200">
                <a:solidFill>
                  <a:schemeClr val="tx1">
                    <a:tint val="82000"/>
                  </a:schemeClr>
                </a:solidFill>
              </a:defRPr>
            </a:lvl8pPr>
            <a:lvl9pPr marL="7315200" indent="0">
              <a:buNone/>
              <a:defRPr sz="32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01BED7D-1058-351B-C5E8-AF9E4106A248}"/>
              </a:ext>
            </a:extLst>
          </p:cNvPr>
          <p:cNvSpPr>
            <a:spLocks noGrp="1"/>
          </p:cNvSpPr>
          <p:nvPr>
            <p:ph type="dt" sz="half" idx="10"/>
          </p:nvPr>
        </p:nvSpPr>
        <p:spPr/>
        <p:txBody>
          <a:bodyPr/>
          <a:lstStyle/>
          <a:p>
            <a:fld id="{44E94A6F-5788-9C4E-B28F-E692D8B6373E}" type="datetimeFigureOut">
              <a:rPr lang="en-FI" smtClean="0"/>
              <a:t>03/19/2024</a:t>
            </a:fld>
            <a:endParaRPr lang="en-FI"/>
          </a:p>
        </p:txBody>
      </p:sp>
      <p:sp>
        <p:nvSpPr>
          <p:cNvPr id="5" name="Footer Placeholder 4">
            <a:extLst>
              <a:ext uri="{FF2B5EF4-FFF2-40B4-BE49-F238E27FC236}">
                <a16:creationId xmlns:a16="http://schemas.microsoft.com/office/drawing/2014/main" id="{702304B2-0CD2-CDDC-8D22-244239075B72}"/>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EE9B7E17-B9C4-92FA-10CF-6AC0BD7931F2}"/>
              </a:ext>
            </a:extLst>
          </p:cNvPr>
          <p:cNvSpPr>
            <a:spLocks noGrp="1"/>
          </p:cNvSpPr>
          <p:nvPr>
            <p:ph type="sldNum" sz="quarter" idx="12"/>
          </p:nvPr>
        </p:nvSpPr>
        <p:spPr/>
        <p:txBody>
          <a:bodyPr/>
          <a:lstStyle/>
          <a:p>
            <a:fld id="{3B1282E6-249E-294D-85C3-BA59604D715F}" type="slidenum">
              <a:rPr lang="en-FI" smtClean="0"/>
              <a:t>‹#›</a:t>
            </a:fld>
            <a:endParaRPr lang="en-FI"/>
          </a:p>
        </p:txBody>
      </p:sp>
    </p:spTree>
    <p:extLst>
      <p:ext uri="{BB962C8B-B14F-4D97-AF65-F5344CB8AC3E}">
        <p14:creationId xmlns:p14="http://schemas.microsoft.com/office/powerpoint/2010/main" val="3161317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DB0336-0244-B24A-9CA8-B0717C7C3F3C}"/>
              </a:ext>
            </a:extLst>
          </p:cNvPr>
          <p:cNvSpPr>
            <a:spLocks noGrp="1"/>
          </p:cNvSpPr>
          <p:nvPr>
            <p:ph type="title"/>
          </p:nvPr>
        </p:nvSpPr>
        <p:spPr/>
        <p:txBody>
          <a:bodyPr/>
          <a:lstStyle/>
          <a:p>
            <a:r>
              <a:rPr lang="en-US"/>
              <a:t>Click to edit Master title style</a:t>
            </a:r>
            <a:endParaRPr lang="fr-FR"/>
          </a:p>
        </p:txBody>
      </p:sp>
      <p:sp>
        <p:nvSpPr>
          <p:cNvPr id="3" name="Espace réservé de la date 2">
            <a:extLst>
              <a:ext uri="{FF2B5EF4-FFF2-40B4-BE49-F238E27FC236}">
                <a16:creationId xmlns:a16="http://schemas.microsoft.com/office/drawing/2014/main" id="{EAB97ECF-74A9-6048-BB27-175165456160}"/>
              </a:ext>
            </a:extLst>
          </p:cNvPr>
          <p:cNvSpPr>
            <a:spLocks noGrp="1"/>
          </p:cNvSpPr>
          <p:nvPr>
            <p:ph type="dt" sz="half" idx="10"/>
          </p:nvPr>
        </p:nvSpPr>
        <p:spPr/>
        <p:txBody>
          <a:bodyPr/>
          <a:lstStyle>
            <a:lvl1pPr>
              <a:defRPr/>
            </a:lvl1pPr>
          </a:lstStyle>
          <a:p>
            <a:fld id="{45854026-F1D7-8C43-A01A-CD1206E55029}" type="slidenum">
              <a:rPr lang="fr-FR" smtClean="0"/>
              <a:pPr/>
              <a:t>‹#›</a:t>
            </a:fld>
            <a:endParaRPr lang="fr-FR"/>
          </a:p>
        </p:txBody>
      </p:sp>
    </p:spTree>
    <p:extLst>
      <p:ext uri="{BB962C8B-B14F-4D97-AF65-F5344CB8AC3E}">
        <p14:creationId xmlns:p14="http://schemas.microsoft.com/office/powerpoint/2010/main" val="10607411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7301D7-E59A-4B47-AD17-0000B17DA4F6}"/>
              </a:ext>
            </a:extLst>
          </p:cNvPr>
          <p:cNvSpPr>
            <a:spLocks noGrp="1"/>
          </p:cNvSpPr>
          <p:nvPr>
            <p:ph type="title"/>
          </p:nvPr>
        </p:nvSpPr>
        <p:spPr/>
        <p:txBody>
          <a:body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F319570E-E78B-974F-A160-C0DF7D8B1C08}"/>
              </a:ext>
            </a:extLst>
          </p:cNvPr>
          <p:cNvSpPr>
            <a:spLocks noGrp="1"/>
          </p:cNvSpPr>
          <p:nvPr>
            <p:ph idx="1"/>
          </p:nvPr>
        </p:nvSpPr>
        <p:spPr/>
        <p:txBody>
          <a:bodyPr/>
          <a:lstStyle/>
          <a:p>
            <a:pPr lvl="0"/>
            <a:r>
              <a:rPr lang="en-US"/>
              <a:t>Click to edit Master text styles</a:t>
            </a:r>
          </a:p>
        </p:txBody>
      </p:sp>
      <p:sp>
        <p:nvSpPr>
          <p:cNvPr id="4" name="Espace réservé de la date 3">
            <a:extLst>
              <a:ext uri="{FF2B5EF4-FFF2-40B4-BE49-F238E27FC236}">
                <a16:creationId xmlns:a16="http://schemas.microsoft.com/office/drawing/2014/main" id="{DC85320D-88D7-024E-92D3-427F73903F18}"/>
              </a:ext>
            </a:extLst>
          </p:cNvPr>
          <p:cNvSpPr>
            <a:spLocks noGrp="1"/>
          </p:cNvSpPr>
          <p:nvPr>
            <p:ph type="dt" sz="half" idx="10"/>
          </p:nvPr>
        </p:nvSpPr>
        <p:spPr/>
        <p:txBody>
          <a:bodyPr/>
          <a:lstStyle>
            <a:lvl1pPr>
              <a:defRPr/>
            </a:lvl1pPr>
          </a:lstStyle>
          <a:p>
            <a:fld id="{71E53838-B7FD-D740-8BDA-FC99C52B96E1}" type="slidenum">
              <a:rPr lang="fr-FR" smtClean="0"/>
              <a:pPr/>
              <a:t>‹#›</a:t>
            </a:fld>
            <a:endParaRPr lang="fr-FR"/>
          </a:p>
        </p:txBody>
      </p:sp>
    </p:spTree>
    <p:extLst>
      <p:ext uri="{BB962C8B-B14F-4D97-AF65-F5344CB8AC3E}">
        <p14:creationId xmlns:p14="http://schemas.microsoft.com/office/powerpoint/2010/main" val="42722782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Title Slide">
  <p:cSld name="3_Title Slide">
    <p:spTree>
      <p:nvGrpSpPr>
        <p:cNvPr id="1" name="Shape 156"/>
        <p:cNvGrpSpPr/>
        <p:nvPr/>
      </p:nvGrpSpPr>
      <p:grpSpPr>
        <a:xfrm>
          <a:off x="0" y="0"/>
          <a:ext cx="0" cy="0"/>
          <a:chOff x="0" y="0"/>
          <a:chExt cx="0" cy="0"/>
        </a:xfrm>
      </p:grpSpPr>
      <p:sp>
        <p:nvSpPr>
          <p:cNvPr id="157" name="Google Shape;157;p39"/>
          <p:cNvSpPr txBox="1">
            <a:spLocks noGrp="1"/>
          </p:cNvSpPr>
          <p:nvPr>
            <p:ph type="sldNum" idx="12"/>
          </p:nvPr>
        </p:nvSpPr>
        <p:spPr>
          <a:xfrm>
            <a:off x="1676400" y="12262573"/>
            <a:ext cx="5486400" cy="73025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a:p>
        </p:txBody>
      </p:sp>
      <p:pic>
        <p:nvPicPr>
          <p:cNvPr id="158" name="Google Shape;158;p39"/>
          <p:cNvPicPr preferRelativeResize="0"/>
          <p:nvPr/>
        </p:nvPicPr>
        <p:blipFill rotWithShape="1">
          <a:blip r:embed="rId2">
            <a:alphaModFix/>
          </a:blip>
          <a:srcRect t="4555"/>
          <a:stretch/>
        </p:blipFill>
        <p:spPr>
          <a:xfrm>
            <a:off x="0" y="2156346"/>
            <a:ext cx="24384000" cy="11566480"/>
          </a:xfrm>
          <a:prstGeom prst="rect">
            <a:avLst/>
          </a:prstGeom>
          <a:noFill/>
          <a:ln>
            <a:noFill/>
          </a:ln>
        </p:spPr>
      </p:pic>
      <p:sp>
        <p:nvSpPr>
          <p:cNvPr id="159" name="Google Shape;159;p39"/>
          <p:cNvSpPr/>
          <p:nvPr/>
        </p:nvSpPr>
        <p:spPr>
          <a:xfrm>
            <a:off x="10578" y="2156347"/>
            <a:ext cx="24394692" cy="11566478"/>
          </a:xfrm>
          <a:prstGeom prst="rect">
            <a:avLst/>
          </a:prstGeom>
          <a:solidFill>
            <a:srgbClr val="024EA2">
              <a:alpha val="69803"/>
            </a:srgbClr>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accent4"/>
              </a:solidFill>
              <a:latin typeface="Arial"/>
              <a:ea typeface="Arial"/>
              <a:cs typeface="Arial"/>
              <a:sym typeface="Arial"/>
            </a:endParaRPr>
          </a:p>
        </p:txBody>
      </p:sp>
      <p:pic>
        <p:nvPicPr>
          <p:cNvPr id="160" name="Google Shape;160;p39" descr="European Commission"/>
          <p:cNvPicPr preferRelativeResize="0"/>
          <p:nvPr/>
        </p:nvPicPr>
        <p:blipFill rotWithShape="1">
          <a:blip r:embed="rId3">
            <a:alphaModFix/>
          </a:blip>
          <a:srcRect/>
          <a:stretch/>
        </p:blipFill>
        <p:spPr>
          <a:xfrm>
            <a:off x="10777867" y="516084"/>
            <a:ext cx="3319586" cy="2304920"/>
          </a:xfrm>
          <a:prstGeom prst="rect">
            <a:avLst/>
          </a:prstGeom>
          <a:noFill/>
          <a:ln>
            <a:noFill/>
          </a:ln>
        </p:spPr>
      </p:pic>
      <p:sp>
        <p:nvSpPr>
          <p:cNvPr id="161" name="Google Shape;161;p39"/>
          <p:cNvSpPr txBox="1">
            <a:spLocks noGrp="1"/>
          </p:cNvSpPr>
          <p:nvPr>
            <p:ph type="ctrTitle"/>
          </p:nvPr>
        </p:nvSpPr>
        <p:spPr>
          <a:xfrm>
            <a:off x="2142700" y="3985145"/>
            <a:ext cx="20130448" cy="4299046"/>
          </a:xfrm>
          <a:prstGeom prst="rect">
            <a:avLst/>
          </a:prstGeom>
          <a:noFill/>
          <a:ln>
            <a:noFill/>
          </a:ln>
        </p:spPr>
        <p:txBody>
          <a:bodyPr spcFirstLastPara="1" wrap="square" lIns="91425" tIns="45700" rIns="91425" bIns="0" anchor="t" anchorCtr="0">
            <a:noAutofit/>
          </a:bodyPr>
          <a:lstStyle>
            <a:lvl1pPr lvl="0" algn="l">
              <a:lnSpc>
                <a:spcPct val="90000"/>
              </a:lnSpc>
              <a:spcBef>
                <a:spcPts val="0"/>
              </a:spcBef>
              <a:spcAft>
                <a:spcPts val="0"/>
              </a:spcAft>
              <a:buClr>
                <a:schemeClr val="lt1"/>
              </a:buClr>
              <a:buSzPts val="6000"/>
              <a:buFont typeface="Arial"/>
              <a:buNone/>
              <a:defRPr sz="120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62" name="Google Shape;162;p39"/>
          <p:cNvSpPr txBox="1">
            <a:spLocks noGrp="1"/>
          </p:cNvSpPr>
          <p:nvPr>
            <p:ph type="subTitle" idx="1"/>
          </p:nvPr>
        </p:nvSpPr>
        <p:spPr>
          <a:xfrm>
            <a:off x="2142702" y="8836098"/>
            <a:ext cx="20130448" cy="179550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800"/>
              <a:buNone/>
              <a:defRPr sz="5600" i="0">
                <a:solidFill>
                  <a:schemeClr val="accent5"/>
                </a:solidFill>
              </a:defRPr>
            </a:lvl1pPr>
            <a:lvl2pPr lvl="1" algn="ctr">
              <a:lnSpc>
                <a:spcPct val="100000"/>
              </a:lnSpc>
              <a:spcBef>
                <a:spcPts val="3600"/>
              </a:spcBef>
              <a:spcAft>
                <a:spcPts val="0"/>
              </a:spcAft>
              <a:buSzPts val="2000"/>
              <a:buNone/>
              <a:defRPr sz="4000"/>
            </a:lvl2pPr>
            <a:lvl3pPr lvl="2" algn="ctr">
              <a:lnSpc>
                <a:spcPct val="100000"/>
              </a:lnSpc>
              <a:spcBef>
                <a:spcPts val="3600"/>
              </a:spcBef>
              <a:spcAft>
                <a:spcPts val="0"/>
              </a:spcAft>
              <a:buSzPts val="1800"/>
              <a:buNone/>
              <a:defRPr sz="3600"/>
            </a:lvl3pPr>
            <a:lvl4pPr lvl="3" algn="ctr">
              <a:lnSpc>
                <a:spcPct val="100000"/>
              </a:lnSpc>
              <a:spcBef>
                <a:spcPts val="3600"/>
              </a:spcBef>
              <a:spcAft>
                <a:spcPts val="0"/>
              </a:spcAft>
              <a:buSzPts val="1600"/>
              <a:buNone/>
              <a:defRPr sz="3200"/>
            </a:lvl4pPr>
            <a:lvl5pPr lvl="4" algn="ctr">
              <a:lnSpc>
                <a:spcPct val="100000"/>
              </a:lnSpc>
              <a:spcBef>
                <a:spcPts val="3600"/>
              </a:spcBef>
              <a:spcAft>
                <a:spcPts val="0"/>
              </a:spcAft>
              <a:buSzPts val="1600"/>
              <a:buNone/>
              <a:defRPr sz="3200"/>
            </a:lvl5pPr>
            <a:lvl6pPr lvl="5" algn="ctr">
              <a:lnSpc>
                <a:spcPct val="90000"/>
              </a:lnSpc>
              <a:spcBef>
                <a:spcPts val="3600"/>
              </a:spcBef>
              <a:spcAft>
                <a:spcPts val="0"/>
              </a:spcAft>
              <a:buClr>
                <a:schemeClr val="dk1"/>
              </a:buClr>
              <a:buSzPts val="1600"/>
              <a:buNone/>
              <a:defRPr sz="3200"/>
            </a:lvl6pPr>
            <a:lvl7pPr lvl="6" algn="ctr">
              <a:lnSpc>
                <a:spcPct val="90000"/>
              </a:lnSpc>
              <a:spcBef>
                <a:spcPts val="1000"/>
              </a:spcBef>
              <a:spcAft>
                <a:spcPts val="0"/>
              </a:spcAft>
              <a:buClr>
                <a:schemeClr val="dk1"/>
              </a:buClr>
              <a:buSzPts val="1600"/>
              <a:buNone/>
              <a:defRPr sz="3200"/>
            </a:lvl7pPr>
            <a:lvl8pPr lvl="7" algn="ctr">
              <a:lnSpc>
                <a:spcPct val="90000"/>
              </a:lnSpc>
              <a:spcBef>
                <a:spcPts val="1000"/>
              </a:spcBef>
              <a:spcAft>
                <a:spcPts val="0"/>
              </a:spcAft>
              <a:buClr>
                <a:schemeClr val="dk1"/>
              </a:buClr>
              <a:buSzPts val="1600"/>
              <a:buNone/>
              <a:defRPr sz="3200"/>
            </a:lvl8pPr>
            <a:lvl9pPr lvl="8" algn="ctr">
              <a:lnSpc>
                <a:spcPct val="90000"/>
              </a:lnSpc>
              <a:spcBef>
                <a:spcPts val="1000"/>
              </a:spcBef>
              <a:spcAft>
                <a:spcPts val="0"/>
              </a:spcAft>
              <a:buClr>
                <a:schemeClr val="dk1"/>
              </a:buClr>
              <a:buSzPts val="1600"/>
              <a:buNone/>
              <a:defRPr sz="3200"/>
            </a:lvl9pPr>
          </a:lstStyle>
          <a:p>
            <a:r>
              <a:rPr lang="en-US"/>
              <a:t>Click to edit Master subtitle style</a:t>
            </a:r>
            <a:endParaRPr/>
          </a:p>
        </p:txBody>
      </p:sp>
      <p:sp>
        <p:nvSpPr>
          <p:cNvPr id="163" name="Google Shape;163;p39"/>
          <p:cNvSpPr txBox="1">
            <a:spLocks noGrp="1"/>
          </p:cNvSpPr>
          <p:nvPr>
            <p:ph type="body" idx="2"/>
          </p:nvPr>
        </p:nvSpPr>
        <p:spPr>
          <a:xfrm>
            <a:off x="12192001" y="11115806"/>
            <a:ext cx="10080626" cy="1057996"/>
          </a:xfrm>
          <a:prstGeom prst="rect">
            <a:avLst/>
          </a:prstGeom>
          <a:noFill/>
          <a:ln>
            <a:noFill/>
          </a:ln>
        </p:spPr>
        <p:txBody>
          <a:bodyPr spcFirstLastPara="1" wrap="square" lIns="91425" tIns="45700" rIns="91425" bIns="45700" anchor="t" anchorCtr="0">
            <a:noAutofit/>
          </a:bodyPr>
          <a:lstStyle>
            <a:lvl1pPr marL="914400" lvl="0" indent="-457200" algn="r">
              <a:lnSpc>
                <a:spcPct val="100000"/>
              </a:lnSpc>
              <a:spcBef>
                <a:spcPts val="0"/>
              </a:spcBef>
              <a:spcAft>
                <a:spcPts val="0"/>
              </a:spcAft>
              <a:buSzPts val="2200"/>
              <a:buFont typeface="Arial"/>
              <a:buNone/>
              <a:defRPr sz="4400" i="1">
                <a:solidFill>
                  <a:schemeClr val="lt1"/>
                </a:solidFill>
              </a:defRPr>
            </a:lvl1pPr>
            <a:lvl2pPr marL="1828800" lvl="1" indent="-685800" algn="l">
              <a:lnSpc>
                <a:spcPct val="100000"/>
              </a:lnSpc>
              <a:spcBef>
                <a:spcPts val="3600"/>
              </a:spcBef>
              <a:spcAft>
                <a:spcPts val="0"/>
              </a:spcAft>
              <a:buSzPts val="1800"/>
              <a:buChar char="•"/>
              <a:defRPr/>
            </a:lvl2pPr>
            <a:lvl3pPr marL="2743200" lvl="2" indent="-685800" algn="l">
              <a:lnSpc>
                <a:spcPct val="100000"/>
              </a:lnSpc>
              <a:spcBef>
                <a:spcPts val="3600"/>
              </a:spcBef>
              <a:spcAft>
                <a:spcPts val="0"/>
              </a:spcAft>
              <a:buSzPts val="1800"/>
              <a:buChar char="•"/>
              <a:defRPr/>
            </a:lvl3pPr>
            <a:lvl4pPr marL="3657600" lvl="3" indent="-685800" algn="l">
              <a:lnSpc>
                <a:spcPct val="100000"/>
              </a:lnSpc>
              <a:spcBef>
                <a:spcPts val="3600"/>
              </a:spcBef>
              <a:spcAft>
                <a:spcPts val="0"/>
              </a:spcAft>
              <a:buSzPts val="1800"/>
              <a:buChar char="•"/>
              <a:defRPr/>
            </a:lvl4pPr>
            <a:lvl5pPr marL="4572000" lvl="4" indent="-685800" algn="l">
              <a:lnSpc>
                <a:spcPct val="100000"/>
              </a:lnSpc>
              <a:spcBef>
                <a:spcPts val="3600"/>
              </a:spcBef>
              <a:spcAft>
                <a:spcPts val="0"/>
              </a:spcAft>
              <a:buSzPts val="1800"/>
              <a:buChar char="•"/>
              <a:defRPr/>
            </a:lvl5pPr>
            <a:lvl6pPr marL="5486400" lvl="5" indent="-685800" algn="l">
              <a:lnSpc>
                <a:spcPct val="90000"/>
              </a:lnSpc>
              <a:spcBef>
                <a:spcPts val="3600"/>
              </a:spcBef>
              <a:spcAft>
                <a:spcPts val="0"/>
              </a:spcAft>
              <a:buClr>
                <a:schemeClr val="dk1"/>
              </a:buClr>
              <a:buSzPts val="1800"/>
              <a:buChar char="•"/>
              <a:defRPr/>
            </a:lvl6pPr>
            <a:lvl7pPr marL="6400800" lvl="6" indent="-685800" algn="l">
              <a:lnSpc>
                <a:spcPct val="90000"/>
              </a:lnSpc>
              <a:spcBef>
                <a:spcPts val="1000"/>
              </a:spcBef>
              <a:spcAft>
                <a:spcPts val="0"/>
              </a:spcAft>
              <a:buClr>
                <a:schemeClr val="dk1"/>
              </a:buClr>
              <a:buSzPts val="1800"/>
              <a:buChar char="•"/>
              <a:defRPr/>
            </a:lvl7pPr>
            <a:lvl8pPr marL="7315200" lvl="7" indent="-685800" algn="l">
              <a:lnSpc>
                <a:spcPct val="90000"/>
              </a:lnSpc>
              <a:spcBef>
                <a:spcPts val="1000"/>
              </a:spcBef>
              <a:spcAft>
                <a:spcPts val="0"/>
              </a:spcAft>
              <a:buClr>
                <a:schemeClr val="dk1"/>
              </a:buClr>
              <a:buSzPts val="1800"/>
              <a:buChar char="•"/>
              <a:defRPr/>
            </a:lvl8pPr>
            <a:lvl9pPr marL="8229600" lvl="8" indent="-685800" algn="l">
              <a:lnSpc>
                <a:spcPct val="90000"/>
              </a:lnSpc>
              <a:spcBef>
                <a:spcPts val="1000"/>
              </a:spcBef>
              <a:spcAft>
                <a:spcPts val="0"/>
              </a:spcAft>
              <a:buClr>
                <a:schemeClr val="dk1"/>
              </a:buClr>
              <a:buSzPts val="1800"/>
              <a:buChar char="•"/>
              <a:defRPr/>
            </a:lvl9pPr>
          </a:lstStyle>
          <a:p>
            <a:pPr lvl="0"/>
            <a:r>
              <a:rPr lang="en-US"/>
              <a:t>Click to edit Master text styles</a:t>
            </a:r>
          </a:p>
        </p:txBody>
      </p:sp>
      <p:sp>
        <p:nvSpPr>
          <p:cNvPr id="164" name="Google Shape;164;p39"/>
          <p:cNvSpPr/>
          <p:nvPr/>
        </p:nvSpPr>
        <p:spPr>
          <a:xfrm>
            <a:off x="11482317" y="13238328"/>
            <a:ext cx="1414818" cy="481188"/>
          </a:xfrm>
          <a:prstGeom prst="rect">
            <a:avLst/>
          </a:prstGeom>
          <a:solidFill>
            <a:srgbClr val="004494"/>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Arial"/>
              <a:ea typeface="Arial"/>
              <a:cs typeface="Arial"/>
              <a:sym typeface="Arial"/>
            </a:endParaRPr>
          </a:p>
        </p:txBody>
      </p:sp>
      <p:cxnSp>
        <p:nvCxnSpPr>
          <p:cNvPr id="165" name="Google Shape;165;p39"/>
          <p:cNvCxnSpPr/>
          <p:nvPr/>
        </p:nvCxnSpPr>
        <p:spPr>
          <a:xfrm>
            <a:off x="1676400" y="3957851"/>
            <a:ext cx="0" cy="9758150"/>
          </a:xfrm>
          <a:prstGeom prst="straightConnector1">
            <a:avLst/>
          </a:prstGeom>
          <a:noFill/>
          <a:ln w="28575" cap="flat" cmpd="sng">
            <a:solidFill>
              <a:schemeClr val="accent5"/>
            </a:solidFill>
            <a:prstDash val="solid"/>
            <a:miter lim="800000"/>
            <a:headEnd type="none" w="sm" len="sm"/>
            <a:tailEnd type="none" w="sm" len="sm"/>
          </a:ln>
        </p:spPr>
      </p:cxnSp>
    </p:spTree>
    <p:extLst>
      <p:ext uri="{BB962C8B-B14F-4D97-AF65-F5344CB8AC3E}">
        <p14:creationId xmlns:p14="http://schemas.microsoft.com/office/powerpoint/2010/main" val="21891831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3"/>
        <p:cNvGrpSpPr/>
        <p:nvPr/>
      </p:nvGrpSpPr>
      <p:grpSpPr>
        <a:xfrm>
          <a:off x="0" y="0"/>
          <a:ext cx="0" cy="0"/>
          <a:chOff x="0" y="0"/>
          <a:chExt cx="0" cy="0"/>
        </a:xfrm>
      </p:grpSpPr>
      <p:sp>
        <p:nvSpPr>
          <p:cNvPr id="24" name="Google Shape;24;p23"/>
          <p:cNvSpPr txBox="1">
            <a:spLocks noGrp="1"/>
          </p:cNvSpPr>
          <p:nvPr>
            <p:ph type="sldNum" idx="12"/>
          </p:nvPr>
        </p:nvSpPr>
        <p:spPr>
          <a:xfrm>
            <a:off x="1395048" y="12262573"/>
            <a:ext cx="5486400" cy="73025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a:p>
        </p:txBody>
      </p:sp>
      <p:sp>
        <p:nvSpPr>
          <p:cNvPr id="25" name="Google Shape;25;p23"/>
          <p:cNvSpPr txBox="1">
            <a:spLocks noGrp="1"/>
          </p:cNvSpPr>
          <p:nvPr>
            <p:ph type="title"/>
          </p:nvPr>
        </p:nvSpPr>
        <p:spPr>
          <a:xfrm>
            <a:off x="1941444" y="965721"/>
            <a:ext cx="21031200" cy="1564714"/>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6" name="Google Shape;26;p23"/>
          <p:cNvSpPr txBox="1">
            <a:spLocks noGrp="1"/>
          </p:cNvSpPr>
          <p:nvPr>
            <p:ph type="body" idx="1"/>
          </p:nvPr>
        </p:nvSpPr>
        <p:spPr>
          <a:xfrm>
            <a:off x="1676399" y="3651250"/>
            <a:ext cx="21811398" cy="7763808"/>
          </a:xfrm>
          <a:prstGeom prst="rect">
            <a:avLst/>
          </a:prstGeom>
          <a:noFill/>
          <a:ln>
            <a:noFill/>
          </a:ln>
        </p:spPr>
        <p:txBody>
          <a:bodyPr spcFirstLastPara="1" wrap="square" lIns="91425" tIns="45700" rIns="91425" bIns="45700" anchor="t" anchorCtr="0">
            <a:noAutofit/>
          </a:bodyPr>
          <a:lstStyle>
            <a:lvl1pPr marL="914400" lvl="0" indent="-762000" algn="l">
              <a:lnSpc>
                <a:spcPct val="100000"/>
              </a:lnSpc>
              <a:spcBef>
                <a:spcPts val="0"/>
              </a:spcBef>
              <a:spcAft>
                <a:spcPts val="0"/>
              </a:spcAft>
              <a:buSzPts val="2400"/>
              <a:buChar char="•"/>
              <a:defRPr/>
            </a:lvl1pPr>
            <a:lvl2pPr marL="1828800" lvl="1" indent="-711200" algn="l">
              <a:lnSpc>
                <a:spcPct val="100000"/>
              </a:lnSpc>
              <a:spcBef>
                <a:spcPts val="3600"/>
              </a:spcBef>
              <a:spcAft>
                <a:spcPts val="0"/>
              </a:spcAft>
              <a:buSzPts val="2000"/>
              <a:buChar char="•"/>
              <a:defRPr/>
            </a:lvl2pPr>
            <a:lvl3pPr marL="2743200" lvl="2" indent="-685800" algn="l">
              <a:lnSpc>
                <a:spcPct val="100000"/>
              </a:lnSpc>
              <a:spcBef>
                <a:spcPts val="3600"/>
              </a:spcBef>
              <a:spcAft>
                <a:spcPts val="0"/>
              </a:spcAft>
              <a:buSzPts val="1800"/>
              <a:buChar char="•"/>
              <a:defRPr/>
            </a:lvl3pPr>
            <a:lvl4pPr marL="3657600" lvl="3" indent="-660400" algn="l">
              <a:lnSpc>
                <a:spcPct val="100000"/>
              </a:lnSpc>
              <a:spcBef>
                <a:spcPts val="3600"/>
              </a:spcBef>
              <a:spcAft>
                <a:spcPts val="0"/>
              </a:spcAft>
              <a:buSzPts val="1600"/>
              <a:buChar char="•"/>
              <a:defRPr/>
            </a:lvl4pPr>
            <a:lvl5pPr marL="4572000" lvl="4" indent="-660400" algn="l">
              <a:lnSpc>
                <a:spcPct val="100000"/>
              </a:lnSpc>
              <a:spcBef>
                <a:spcPts val="3600"/>
              </a:spcBef>
              <a:spcAft>
                <a:spcPts val="0"/>
              </a:spcAft>
              <a:buSzPts val="1600"/>
              <a:buChar char="•"/>
              <a:defRPr/>
            </a:lvl5pPr>
            <a:lvl6pPr marL="5486400" lvl="5" indent="-685800" algn="l">
              <a:lnSpc>
                <a:spcPct val="90000"/>
              </a:lnSpc>
              <a:spcBef>
                <a:spcPts val="3600"/>
              </a:spcBef>
              <a:spcAft>
                <a:spcPts val="0"/>
              </a:spcAft>
              <a:buClr>
                <a:schemeClr val="dk1"/>
              </a:buClr>
              <a:buSzPts val="1800"/>
              <a:buChar char="•"/>
              <a:defRPr/>
            </a:lvl6pPr>
            <a:lvl7pPr marL="6400800" lvl="6" indent="-685800" algn="l">
              <a:lnSpc>
                <a:spcPct val="90000"/>
              </a:lnSpc>
              <a:spcBef>
                <a:spcPts val="1000"/>
              </a:spcBef>
              <a:spcAft>
                <a:spcPts val="0"/>
              </a:spcAft>
              <a:buClr>
                <a:schemeClr val="dk1"/>
              </a:buClr>
              <a:buSzPts val="1800"/>
              <a:buChar char="•"/>
              <a:defRPr/>
            </a:lvl7pPr>
            <a:lvl8pPr marL="7315200" lvl="7" indent="-685800" algn="l">
              <a:lnSpc>
                <a:spcPct val="90000"/>
              </a:lnSpc>
              <a:spcBef>
                <a:spcPts val="1000"/>
              </a:spcBef>
              <a:spcAft>
                <a:spcPts val="0"/>
              </a:spcAft>
              <a:buClr>
                <a:schemeClr val="dk1"/>
              </a:buClr>
              <a:buSzPts val="1800"/>
              <a:buChar char="•"/>
              <a:defRPr/>
            </a:lvl8pPr>
            <a:lvl9pPr marL="8229600" lvl="8" indent="-685800" algn="l">
              <a:lnSpc>
                <a:spcPct val="90000"/>
              </a:lnSpc>
              <a:spcBef>
                <a:spcPts val="1000"/>
              </a:spcBef>
              <a:spcAft>
                <a:spcPts val="0"/>
              </a:spcAft>
              <a:buClr>
                <a:schemeClr val="dk1"/>
              </a:buClr>
              <a:buSzPts val="1800"/>
              <a:buChar char="•"/>
              <a:defRPr/>
            </a:lvl9pPr>
          </a:lstStyle>
          <a:p>
            <a:pPr lvl="0"/>
            <a:r>
              <a:rPr lang="en-US"/>
              <a:t>Click to edit Master text styles</a:t>
            </a:r>
          </a:p>
        </p:txBody>
      </p:sp>
      <p:cxnSp>
        <p:nvCxnSpPr>
          <p:cNvPr id="27" name="Google Shape;27;p23"/>
          <p:cNvCxnSpPr/>
          <p:nvPr/>
        </p:nvCxnSpPr>
        <p:spPr>
          <a:xfrm flipH="1">
            <a:off x="1676399" y="1"/>
            <a:ext cx="2" cy="2552714"/>
          </a:xfrm>
          <a:prstGeom prst="straightConnector1">
            <a:avLst/>
          </a:prstGeom>
          <a:noFill/>
          <a:ln w="28575" cap="flat" cmpd="sng">
            <a:solidFill>
              <a:schemeClr val="accent5"/>
            </a:solidFill>
            <a:prstDash val="solid"/>
            <a:miter lim="800000"/>
            <a:headEnd type="none" w="sm" len="sm"/>
            <a:tailEnd type="none" w="sm" len="sm"/>
          </a:ln>
        </p:spPr>
      </p:cxnSp>
    </p:spTree>
    <p:extLst>
      <p:ext uri="{BB962C8B-B14F-4D97-AF65-F5344CB8AC3E}">
        <p14:creationId xmlns:p14="http://schemas.microsoft.com/office/powerpoint/2010/main" val="36858745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Last slide (option 1)">
  <p:cSld name="Last slide (option 1)">
    <p:spTree>
      <p:nvGrpSpPr>
        <p:cNvPr id="1" name="Shape 140"/>
        <p:cNvGrpSpPr/>
        <p:nvPr/>
      </p:nvGrpSpPr>
      <p:grpSpPr>
        <a:xfrm>
          <a:off x="0" y="0"/>
          <a:ext cx="0" cy="0"/>
          <a:chOff x="0" y="0"/>
          <a:chExt cx="0" cy="0"/>
        </a:xfrm>
      </p:grpSpPr>
      <p:sp>
        <p:nvSpPr>
          <p:cNvPr id="141" name="Google Shape;141;p37"/>
          <p:cNvSpPr/>
          <p:nvPr/>
        </p:nvSpPr>
        <p:spPr>
          <a:xfrm>
            <a:off x="0" y="3"/>
            <a:ext cx="24384000" cy="6857998"/>
          </a:xfrm>
          <a:prstGeom prst="rect">
            <a:avLst/>
          </a:prstGeom>
          <a:solidFill>
            <a:schemeClr val="accent5"/>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Arial"/>
              <a:ea typeface="Arial"/>
              <a:cs typeface="Arial"/>
              <a:sym typeface="Arial"/>
            </a:endParaRPr>
          </a:p>
        </p:txBody>
      </p:sp>
      <p:sp>
        <p:nvSpPr>
          <p:cNvPr id="142" name="Google Shape;142;p37"/>
          <p:cNvSpPr txBox="1">
            <a:spLocks noGrp="1"/>
          </p:cNvSpPr>
          <p:nvPr>
            <p:ph type="sldNum" idx="12"/>
          </p:nvPr>
        </p:nvSpPr>
        <p:spPr>
          <a:xfrm>
            <a:off x="1430216" y="12262573"/>
            <a:ext cx="5486400" cy="73025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a:p>
        </p:txBody>
      </p:sp>
      <p:sp>
        <p:nvSpPr>
          <p:cNvPr id="143" name="Google Shape;143;p37"/>
          <p:cNvSpPr txBox="1">
            <a:spLocks noGrp="1"/>
          </p:cNvSpPr>
          <p:nvPr>
            <p:ph type="ctrTitle"/>
          </p:nvPr>
        </p:nvSpPr>
        <p:spPr>
          <a:xfrm>
            <a:off x="2154027" y="2244726"/>
            <a:ext cx="20312594" cy="2480696"/>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dk2"/>
              </a:buClr>
              <a:buSzPts val="6000"/>
              <a:buFont typeface="Arial"/>
              <a:buNone/>
              <a:defRPr sz="12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4" name="Google Shape;144;p37"/>
          <p:cNvSpPr txBox="1">
            <a:spLocks noGrp="1"/>
          </p:cNvSpPr>
          <p:nvPr>
            <p:ph type="body" idx="1"/>
          </p:nvPr>
        </p:nvSpPr>
        <p:spPr>
          <a:xfrm>
            <a:off x="1677953" y="8351995"/>
            <a:ext cx="21777326" cy="3240290"/>
          </a:xfrm>
          <a:prstGeom prst="rect">
            <a:avLst/>
          </a:prstGeom>
          <a:noFill/>
          <a:ln>
            <a:noFill/>
          </a:ln>
        </p:spPr>
        <p:txBody>
          <a:bodyPr spcFirstLastPara="1" wrap="square" lIns="91425" tIns="45700" rIns="91425" bIns="45700" anchor="t" anchorCtr="0">
            <a:noAutofit/>
          </a:bodyPr>
          <a:lstStyle>
            <a:lvl1pPr marL="914400" lvl="0" indent="-457200" algn="l">
              <a:lnSpc>
                <a:spcPct val="100000"/>
              </a:lnSpc>
              <a:spcBef>
                <a:spcPts val="0"/>
              </a:spcBef>
              <a:spcAft>
                <a:spcPts val="0"/>
              </a:spcAft>
              <a:buSzPts val="1400"/>
              <a:buFont typeface="Arial"/>
              <a:buNone/>
              <a:defRPr sz="2800">
                <a:solidFill>
                  <a:srgbClr val="767676"/>
                </a:solidFill>
              </a:defRPr>
            </a:lvl1pPr>
            <a:lvl2pPr marL="1828800" lvl="1" indent="-457200" algn="l">
              <a:lnSpc>
                <a:spcPct val="100000"/>
              </a:lnSpc>
              <a:spcBef>
                <a:spcPts val="3600"/>
              </a:spcBef>
              <a:spcAft>
                <a:spcPts val="0"/>
              </a:spcAft>
              <a:buSzPts val="2000"/>
              <a:buNone/>
              <a:defRPr/>
            </a:lvl2pPr>
            <a:lvl3pPr marL="2743200" lvl="2" indent="-685800" algn="l">
              <a:lnSpc>
                <a:spcPct val="100000"/>
              </a:lnSpc>
              <a:spcBef>
                <a:spcPts val="3600"/>
              </a:spcBef>
              <a:spcAft>
                <a:spcPts val="0"/>
              </a:spcAft>
              <a:buSzPts val="1800"/>
              <a:buChar char="•"/>
              <a:defRPr/>
            </a:lvl3pPr>
            <a:lvl4pPr marL="3657600" lvl="3" indent="-685800" algn="l">
              <a:lnSpc>
                <a:spcPct val="100000"/>
              </a:lnSpc>
              <a:spcBef>
                <a:spcPts val="3600"/>
              </a:spcBef>
              <a:spcAft>
                <a:spcPts val="0"/>
              </a:spcAft>
              <a:buSzPts val="1800"/>
              <a:buChar char="•"/>
              <a:defRPr/>
            </a:lvl4pPr>
            <a:lvl5pPr marL="4572000" lvl="4" indent="-685800" algn="l">
              <a:lnSpc>
                <a:spcPct val="100000"/>
              </a:lnSpc>
              <a:spcBef>
                <a:spcPts val="3600"/>
              </a:spcBef>
              <a:spcAft>
                <a:spcPts val="0"/>
              </a:spcAft>
              <a:buSzPts val="1800"/>
              <a:buChar char="•"/>
              <a:defRPr/>
            </a:lvl5pPr>
            <a:lvl6pPr marL="5486400" lvl="5" indent="-685800" algn="l">
              <a:lnSpc>
                <a:spcPct val="90000"/>
              </a:lnSpc>
              <a:spcBef>
                <a:spcPts val="3600"/>
              </a:spcBef>
              <a:spcAft>
                <a:spcPts val="0"/>
              </a:spcAft>
              <a:buClr>
                <a:schemeClr val="dk1"/>
              </a:buClr>
              <a:buSzPts val="1800"/>
              <a:buChar char="•"/>
              <a:defRPr/>
            </a:lvl6pPr>
            <a:lvl7pPr marL="6400800" lvl="6" indent="-685800" algn="l">
              <a:lnSpc>
                <a:spcPct val="90000"/>
              </a:lnSpc>
              <a:spcBef>
                <a:spcPts val="1000"/>
              </a:spcBef>
              <a:spcAft>
                <a:spcPts val="0"/>
              </a:spcAft>
              <a:buClr>
                <a:schemeClr val="dk1"/>
              </a:buClr>
              <a:buSzPts val="1800"/>
              <a:buChar char="•"/>
              <a:defRPr/>
            </a:lvl7pPr>
            <a:lvl8pPr marL="7315200" lvl="7" indent="-685800" algn="l">
              <a:lnSpc>
                <a:spcPct val="90000"/>
              </a:lnSpc>
              <a:spcBef>
                <a:spcPts val="1000"/>
              </a:spcBef>
              <a:spcAft>
                <a:spcPts val="0"/>
              </a:spcAft>
              <a:buClr>
                <a:schemeClr val="dk1"/>
              </a:buClr>
              <a:buSzPts val="1800"/>
              <a:buChar char="•"/>
              <a:defRPr/>
            </a:lvl8pPr>
            <a:lvl9pPr marL="8229600" lvl="8" indent="-685800" algn="l">
              <a:lnSpc>
                <a:spcPct val="90000"/>
              </a:lnSpc>
              <a:spcBef>
                <a:spcPts val="1000"/>
              </a:spcBef>
              <a:spcAft>
                <a:spcPts val="0"/>
              </a:spcAft>
              <a:buClr>
                <a:schemeClr val="dk1"/>
              </a:buClr>
              <a:buSzPts val="1800"/>
              <a:buChar char="•"/>
              <a:defRPr/>
            </a:lvl9pPr>
          </a:lstStyle>
          <a:p>
            <a:pPr lvl="0"/>
            <a:r>
              <a:rPr lang="en-US"/>
              <a:t>Click to edit Master text styles</a:t>
            </a:r>
          </a:p>
        </p:txBody>
      </p:sp>
      <p:cxnSp>
        <p:nvCxnSpPr>
          <p:cNvPr id="145" name="Google Shape;145;p37"/>
          <p:cNvCxnSpPr/>
          <p:nvPr/>
        </p:nvCxnSpPr>
        <p:spPr>
          <a:xfrm>
            <a:off x="1676400" y="1"/>
            <a:ext cx="0" cy="4725422"/>
          </a:xfrm>
          <a:prstGeom prst="straightConnector1">
            <a:avLst/>
          </a:prstGeom>
          <a:noFill/>
          <a:ln w="28575"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24733397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46"/>
        <p:cNvGrpSpPr/>
        <p:nvPr/>
      </p:nvGrpSpPr>
      <p:grpSpPr>
        <a:xfrm>
          <a:off x="0" y="0"/>
          <a:ext cx="0" cy="0"/>
          <a:chOff x="0" y="0"/>
          <a:chExt cx="0" cy="0"/>
        </a:xfrm>
      </p:grpSpPr>
      <p:sp>
        <p:nvSpPr>
          <p:cNvPr id="147" name="Google Shape;147;p38"/>
          <p:cNvSpPr txBox="1">
            <a:spLocks noGrp="1"/>
          </p:cNvSpPr>
          <p:nvPr>
            <p:ph type="sldNum" idx="12"/>
          </p:nvPr>
        </p:nvSpPr>
        <p:spPr>
          <a:xfrm>
            <a:off x="1395048" y="12262573"/>
            <a:ext cx="5486400" cy="73025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a:p>
        </p:txBody>
      </p:sp>
      <p:pic>
        <p:nvPicPr>
          <p:cNvPr id="148" name="Google Shape;148;p38"/>
          <p:cNvPicPr preferRelativeResize="0"/>
          <p:nvPr/>
        </p:nvPicPr>
        <p:blipFill rotWithShape="1">
          <a:blip r:embed="rId2">
            <a:alphaModFix/>
          </a:blip>
          <a:srcRect/>
          <a:stretch/>
        </p:blipFill>
        <p:spPr>
          <a:xfrm>
            <a:off x="0" y="3700577"/>
            <a:ext cx="24384000" cy="10036690"/>
          </a:xfrm>
          <a:prstGeom prst="rect">
            <a:avLst/>
          </a:prstGeom>
          <a:noFill/>
          <a:ln>
            <a:noFill/>
          </a:ln>
        </p:spPr>
      </p:pic>
      <p:sp>
        <p:nvSpPr>
          <p:cNvPr id="149" name="Google Shape;149;p38"/>
          <p:cNvSpPr/>
          <p:nvPr/>
        </p:nvSpPr>
        <p:spPr>
          <a:xfrm>
            <a:off x="0" y="2156348"/>
            <a:ext cx="24384000" cy="5781600"/>
          </a:xfrm>
          <a:prstGeom prst="rect">
            <a:avLst/>
          </a:prstGeom>
          <a:solidFill>
            <a:srgbClr val="0356B1"/>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accent4"/>
              </a:solidFill>
              <a:latin typeface="Arial"/>
              <a:ea typeface="Arial"/>
              <a:cs typeface="Arial"/>
              <a:sym typeface="Arial"/>
            </a:endParaRPr>
          </a:p>
        </p:txBody>
      </p:sp>
      <p:pic>
        <p:nvPicPr>
          <p:cNvPr id="150" name="Google Shape;150;p38" descr="European Commission"/>
          <p:cNvPicPr preferRelativeResize="0"/>
          <p:nvPr/>
        </p:nvPicPr>
        <p:blipFill rotWithShape="1">
          <a:blip r:embed="rId3">
            <a:alphaModFix/>
          </a:blip>
          <a:srcRect/>
          <a:stretch/>
        </p:blipFill>
        <p:spPr>
          <a:xfrm>
            <a:off x="10777867" y="516084"/>
            <a:ext cx="3319586" cy="2304920"/>
          </a:xfrm>
          <a:prstGeom prst="rect">
            <a:avLst/>
          </a:prstGeom>
          <a:noFill/>
          <a:ln>
            <a:noFill/>
          </a:ln>
        </p:spPr>
      </p:pic>
      <p:sp>
        <p:nvSpPr>
          <p:cNvPr id="151" name="Google Shape;151;p38"/>
          <p:cNvSpPr txBox="1">
            <a:spLocks noGrp="1"/>
          </p:cNvSpPr>
          <p:nvPr>
            <p:ph type="ctrTitle"/>
          </p:nvPr>
        </p:nvSpPr>
        <p:spPr>
          <a:xfrm>
            <a:off x="2142700" y="3985145"/>
            <a:ext cx="20130448" cy="1745294"/>
          </a:xfrm>
          <a:prstGeom prst="rect">
            <a:avLst/>
          </a:prstGeom>
          <a:noFill/>
          <a:ln>
            <a:noFill/>
          </a:ln>
        </p:spPr>
        <p:txBody>
          <a:bodyPr spcFirstLastPara="1" wrap="square" lIns="91425" tIns="45700" rIns="91425" bIns="0" anchor="t" anchorCtr="0">
            <a:normAutofit/>
          </a:bodyPr>
          <a:lstStyle>
            <a:lvl1pPr lvl="0" algn="l">
              <a:lnSpc>
                <a:spcPct val="90000"/>
              </a:lnSpc>
              <a:spcBef>
                <a:spcPts val="0"/>
              </a:spcBef>
              <a:spcAft>
                <a:spcPts val="0"/>
              </a:spcAft>
              <a:buClr>
                <a:schemeClr val="lt1"/>
              </a:buClr>
              <a:buSzPts val="6000"/>
              <a:buFont typeface="Arial"/>
              <a:buNone/>
              <a:defRPr sz="120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52" name="Google Shape;152;p38"/>
          <p:cNvSpPr txBox="1">
            <a:spLocks noGrp="1"/>
          </p:cNvSpPr>
          <p:nvPr>
            <p:ph type="subTitle" idx="1"/>
          </p:nvPr>
        </p:nvSpPr>
        <p:spPr>
          <a:xfrm>
            <a:off x="2142702" y="6134936"/>
            <a:ext cx="20130448" cy="179550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800"/>
              <a:buNone/>
              <a:defRPr sz="5600" i="0">
                <a:solidFill>
                  <a:schemeClr val="accent5"/>
                </a:solidFill>
              </a:defRPr>
            </a:lvl1pPr>
            <a:lvl2pPr lvl="1" algn="ctr">
              <a:lnSpc>
                <a:spcPct val="100000"/>
              </a:lnSpc>
              <a:spcBef>
                <a:spcPts val="3600"/>
              </a:spcBef>
              <a:spcAft>
                <a:spcPts val="0"/>
              </a:spcAft>
              <a:buSzPts val="2000"/>
              <a:buNone/>
              <a:defRPr sz="4000"/>
            </a:lvl2pPr>
            <a:lvl3pPr lvl="2" algn="ctr">
              <a:lnSpc>
                <a:spcPct val="100000"/>
              </a:lnSpc>
              <a:spcBef>
                <a:spcPts val="3600"/>
              </a:spcBef>
              <a:spcAft>
                <a:spcPts val="0"/>
              </a:spcAft>
              <a:buSzPts val="1800"/>
              <a:buNone/>
              <a:defRPr sz="3600"/>
            </a:lvl3pPr>
            <a:lvl4pPr lvl="3" algn="ctr">
              <a:lnSpc>
                <a:spcPct val="100000"/>
              </a:lnSpc>
              <a:spcBef>
                <a:spcPts val="3600"/>
              </a:spcBef>
              <a:spcAft>
                <a:spcPts val="0"/>
              </a:spcAft>
              <a:buSzPts val="1600"/>
              <a:buNone/>
              <a:defRPr sz="3200"/>
            </a:lvl4pPr>
            <a:lvl5pPr lvl="4" algn="ctr">
              <a:lnSpc>
                <a:spcPct val="100000"/>
              </a:lnSpc>
              <a:spcBef>
                <a:spcPts val="3600"/>
              </a:spcBef>
              <a:spcAft>
                <a:spcPts val="0"/>
              </a:spcAft>
              <a:buSzPts val="1600"/>
              <a:buNone/>
              <a:defRPr sz="3200"/>
            </a:lvl5pPr>
            <a:lvl6pPr lvl="5" algn="ctr">
              <a:lnSpc>
                <a:spcPct val="90000"/>
              </a:lnSpc>
              <a:spcBef>
                <a:spcPts val="3600"/>
              </a:spcBef>
              <a:spcAft>
                <a:spcPts val="0"/>
              </a:spcAft>
              <a:buClr>
                <a:schemeClr val="dk1"/>
              </a:buClr>
              <a:buSzPts val="1600"/>
              <a:buNone/>
              <a:defRPr sz="3200"/>
            </a:lvl6pPr>
            <a:lvl7pPr lvl="6" algn="ctr">
              <a:lnSpc>
                <a:spcPct val="90000"/>
              </a:lnSpc>
              <a:spcBef>
                <a:spcPts val="1000"/>
              </a:spcBef>
              <a:spcAft>
                <a:spcPts val="0"/>
              </a:spcAft>
              <a:buClr>
                <a:schemeClr val="dk1"/>
              </a:buClr>
              <a:buSzPts val="1600"/>
              <a:buNone/>
              <a:defRPr sz="3200"/>
            </a:lvl7pPr>
            <a:lvl8pPr lvl="7" algn="ctr">
              <a:lnSpc>
                <a:spcPct val="90000"/>
              </a:lnSpc>
              <a:spcBef>
                <a:spcPts val="1000"/>
              </a:spcBef>
              <a:spcAft>
                <a:spcPts val="0"/>
              </a:spcAft>
              <a:buClr>
                <a:schemeClr val="dk1"/>
              </a:buClr>
              <a:buSzPts val="1600"/>
              <a:buNone/>
              <a:defRPr sz="3200"/>
            </a:lvl8pPr>
            <a:lvl9pPr lvl="8" algn="ctr">
              <a:lnSpc>
                <a:spcPct val="90000"/>
              </a:lnSpc>
              <a:spcBef>
                <a:spcPts val="1000"/>
              </a:spcBef>
              <a:spcAft>
                <a:spcPts val="0"/>
              </a:spcAft>
              <a:buClr>
                <a:schemeClr val="dk1"/>
              </a:buClr>
              <a:buSzPts val="1600"/>
              <a:buNone/>
              <a:defRPr sz="3200"/>
            </a:lvl9pPr>
          </a:lstStyle>
          <a:p>
            <a:r>
              <a:rPr lang="en-US"/>
              <a:t>Click to edit Master subtitle style</a:t>
            </a:r>
            <a:endParaRPr/>
          </a:p>
        </p:txBody>
      </p:sp>
      <p:sp>
        <p:nvSpPr>
          <p:cNvPr id="153" name="Google Shape;153;p38"/>
          <p:cNvSpPr txBox="1">
            <a:spLocks noGrp="1"/>
          </p:cNvSpPr>
          <p:nvPr>
            <p:ph type="body" idx="2"/>
          </p:nvPr>
        </p:nvSpPr>
        <p:spPr>
          <a:xfrm>
            <a:off x="12192001" y="11567070"/>
            <a:ext cx="10080626" cy="1057996"/>
          </a:xfrm>
          <a:prstGeom prst="rect">
            <a:avLst/>
          </a:prstGeom>
          <a:noFill/>
          <a:ln>
            <a:noFill/>
          </a:ln>
        </p:spPr>
        <p:txBody>
          <a:bodyPr spcFirstLastPara="1" wrap="square" lIns="91425" tIns="45700" rIns="91425" bIns="45700" anchor="b" anchorCtr="0">
            <a:noAutofit/>
          </a:bodyPr>
          <a:lstStyle>
            <a:lvl1pPr marL="914400" lvl="0" indent="-457200" algn="r">
              <a:lnSpc>
                <a:spcPct val="100000"/>
              </a:lnSpc>
              <a:spcBef>
                <a:spcPts val="0"/>
              </a:spcBef>
              <a:spcAft>
                <a:spcPts val="0"/>
              </a:spcAft>
              <a:buSzPts val="2200"/>
              <a:buFont typeface="Arial"/>
              <a:buNone/>
              <a:defRPr sz="4400" i="1">
                <a:solidFill>
                  <a:schemeClr val="lt1"/>
                </a:solidFill>
              </a:defRPr>
            </a:lvl1pPr>
            <a:lvl2pPr marL="1828800" lvl="1" indent="-685800" algn="l">
              <a:lnSpc>
                <a:spcPct val="100000"/>
              </a:lnSpc>
              <a:spcBef>
                <a:spcPts val="3600"/>
              </a:spcBef>
              <a:spcAft>
                <a:spcPts val="0"/>
              </a:spcAft>
              <a:buSzPts val="1800"/>
              <a:buChar char="•"/>
              <a:defRPr/>
            </a:lvl2pPr>
            <a:lvl3pPr marL="2743200" lvl="2" indent="-685800" algn="l">
              <a:lnSpc>
                <a:spcPct val="100000"/>
              </a:lnSpc>
              <a:spcBef>
                <a:spcPts val="3600"/>
              </a:spcBef>
              <a:spcAft>
                <a:spcPts val="0"/>
              </a:spcAft>
              <a:buSzPts val="1800"/>
              <a:buChar char="•"/>
              <a:defRPr/>
            </a:lvl3pPr>
            <a:lvl4pPr marL="3657600" lvl="3" indent="-685800" algn="l">
              <a:lnSpc>
                <a:spcPct val="100000"/>
              </a:lnSpc>
              <a:spcBef>
                <a:spcPts val="3600"/>
              </a:spcBef>
              <a:spcAft>
                <a:spcPts val="0"/>
              </a:spcAft>
              <a:buSzPts val="1800"/>
              <a:buChar char="•"/>
              <a:defRPr/>
            </a:lvl4pPr>
            <a:lvl5pPr marL="4572000" lvl="4" indent="-685800" algn="l">
              <a:lnSpc>
                <a:spcPct val="100000"/>
              </a:lnSpc>
              <a:spcBef>
                <a:spcPts val="3600"/>
              </a:spcBef>
              <a:spcAft>
                <a:spcPts val="0"/>
              </a:spcAft>
              <a:buSzPts val="1800"/>
              <a:buChar char="•"/>
              <a:defRPr/>
            </a:lvl5pPr>
            <a:lvl6pPr marL="5486400" lvl="5" indent="-685800" algn="l">
              <a:lnSpc>
                <a:spcPct val="90000"/>
              </a:lnSpc>
              <a:spcBef>
                <a:spcPts val="3600"/>
              </a:spcBef>
              <a:spcAft>
                <a:spcPts val="0"/>
              </a:spcAft>
              <a:buClr>
                <a:schemeClr val="dk1"/>
              </a:buClr>
              <a:buSzPts val="1800"/>
              <a:buChar char="•"/>
              <a:defRPr/>
            </a:lvl6pPr>
            <a:lvl7pPr marL="6400800" lvl="6" indent="-685800" algn="l">
              <a:lnSpc>
                <a:spcPct val="90000"/>
              </a:lnSpc>
              <a:spcBef>
                <a:spcPts val="1000"/>
              </a:spcBef>
              <a:spcAft>
                <a:spcPts val="0"/>
              </a:spcAft>
              <a:buClr>
                <a:schemeClr val="dk1"/>
              </a:buClr>
              <a:buSzPts val="1800"/>
              <a:buChar char="•"/>
              <a:defRPr/>
            </a:lvl7pPr>
            <a:lvl8pPr marL="7315200" lvl="7" indent="-685800" algn="l">
              <a:lnSpc>
                <a:spcPct val="90000"/>
              </a:lnSpc>
              <a:spcBef>
                <a:spcPts val="1000"/>
              </a:spcBef>
              <a:spcAft>
                <a:spcPts val="0"/>
              </a:spcAft>
              <a:buClr>
                <a:schemeClr val="dk1"/>
              </a:buClr>
              <a:buSzPts val="1800"/>
              <a:buChar char="•"/>
              <a:defRPr/>
            </a:lvl8pPr>
            <a:lvl9pPr marL="8229600" lvl="8" indent="-685800" algn="l">
              <a:lnSpc>
                <a:spcPct val="90000"/>
              </a:lnSpc>
              <a:spcBef>
                <a:spcPts val="1000"/>
              </a:spcBef>
              <a:spcAft>
                <a:spcPts val="0"/>
              </a:spcAft>
              <a:buClr>
                <a:schemeClr val="dk1"/>
              </a:buClr>
              <a:buSzPts val="1800"/>
              <a:buChar char="•"/>
              <a:defRPr/>
            </a:lvl9pPr>
          </a:lstStyle>
          <a:p>
            <a:pPr lvl="0"/>
            <a:r>
              <a:rPr lang="en-US"/>
              <a:t>Click to edit Master text styles</a:t>
            </a:r>
          </a:p>
        </p:txBody>
      </p:sp>
      <p:sp>
        <p:nvSpPr>
          <p:cNvPr id="154" name="Google Shape;154;p38"/>
          <p:cNvSpPr/>
          <p:nvPr/>
        </p:nvSpPr>
        <p:spPr>
          <a:xfrm>
            <a:off x="11482317" y="13238328"/>
            <a:ext cx="1414818" cy="481188"/>
          </a:xfrm>
          <a:prstGeom prst="rect">
            <a:avLst/>
          </a:prstGeom>
          <a:solidFill>
            <a:srgbClr val="004494"/>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Arial"/>
              <a:ea typeface="Arial"/>
              <a:cs typeface="Arial"/>
              <a:sym typeface="Arial"/>
            </a:endParaRPr>
          </a:p>
        </p:txBody>
      </p:sp>
      <p:cxnSp>
        <p:nvCxnSpPr>
          <p:cNvPr id="155" name="Google Shape;155;p38"/>
          <p:cNvCxnSpPr/>
          <p:nvPr/>
        </p:nvCxnSpPr>
        <p:spPr>
          <a:xfrm>
            <a:off x="1676400" y="3957851"/>
            <a:ext cx="0" cy="9758150"/>
          </a:xfrm>
          <a:prstGeom prst="straightConnector1">
            <a:avLst/>
          </a:prstGeom>
          <a:noFill/>
          <a:ln w="28575" cap="flat" cmpd="sng">
            <a:solidFill>
              <a:schemeClr val="accent5"/>
            </a:solidFill>
            <a:prstDash val="solid"/>
            <a:miter lim="800000"/>
            <a:headEnd type="none" w="sm" len="sm"/>
            <a:tailEnd type="none" w="sm" len="sm"/>
          </a:ln>
        </p:spPr>
      </p:cxnSp>
    </p:spTree>
    <p:extLst>
      <p:ext uri="{BB962C8B-B14F-4D97-AF65-F5344CB8AC3E}">
        <p14:creationId xmlns:p14="http://schemas.microsoft.com/office/powerpoint/2010/main" val="10235185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56"/>
        <p:cNvGrpSpPr/>
        <p:nvPr/>
      </p:nvGrpSpPr>
      <p:grpSpPr>
        <a:xfrm>
          <a:off x="0" y="0"/>
          <a:ext cx="0" cy="0"/>
          <a:chOff x="0" y="0"/>
          <a:chExt cx="0" cy="0"/>
        </a:xfrm>
      </p:grpSpPr>
      <p:sp>
        <p:nvSpPr>
          <p:cNvPr id="157" name="Google Shape;157;p39"/>
          <p:cNvSpPr txBox="1">
            <a:spLocks noGrp="1"/>
          </p:cNvSpPr>
          <p:nvPr>
            <p:ph type="sldNum" idx="12"/>
          </p:nvPr>
        </p:nvSpPr>
        <p:spPr>
          <a:xfrm>
            <a:off x="1676400" y="12262573"/>
            <a:ext cx="5486400" cy="73025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a:p>
        </p:txBody>
      </p:sp>
      <p:pic>
        <p:nvPicPr>
          <p:cNvPr id="158" name="Google Shape;158;p39"/>
          <p:cNvPicPr preferRelativeResize="0"/>
          <p:nvPr/>
        </p:nvPicPr>
        <p:blipFill rotWithShape="1">
          <a:blip r:embed="rId2">
            <a:alphaModFix/>
          </a:blip>
          <a:srcRect t="4555"/>
          <a:stretch/>
        </p:blipFill>
        <p:spPr>
          <a:xfrm>
            <a:off x="0" y="2156346"/>
            <a:ext cx="24384000" cy="11566480"/>
          </a:xfrm>
          <a:prstGeom prst="rect">
            <a:avLst/>
          </a:prstGeom>
          <a:noFill/>
          <a:ln>
            <a:noFill/>
          </a:ln>
        </p:spPr>
      </p:pic>
      <p:sp>
        <p:nvSpPr>
          <p:cNvPr id="159" name="Google Shape;159;p39"/>
          <p:cNvSpPr/>
          <p:nvPr/>
        </p:nvSpPr>
        <p:spPr>
          <a:xfrm>
            <a:off x="10578" y="2156347"/>
            <a:ext cx="24394692" cy="11566478"/>
          </a:xfrm>
          <a:prstGeom prst="rect">
            <a:avLst/>
          </a:prstGeom>
          <a:solidFill>
            <a:srgbClr val="024EA2">
              <a:alpha val="69803"/>
            </a:srgbClr>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accent4"/>
              </a:solidFill>
              <a:latin typeface="Arial"/>
              <a:ea typeface="Arial"/>
              <a:cs typeface="Arial"/>
              <a:sym typeface="Arial"/>
            </a:endParaRPr>
          </a:p>
        </p:txBody>
      </p:sp>
      <p:pic>
        <p:nvPicPr>
          <p:cNvPr id="160" name="Google Shape;160;p39" descr="European Commission"/>
          <p:cNvPicPr preferRelativeResize="0"/>
          <p:nvPr/>
        </p:nvPicPr>
        <p:blipFill rotWithShape="1">
          <a:blip r:embed="rId3">
            <a:alphaModFix/>
          </a:blip>
          <a:srcRect/>
          <a:stretch/>
        </p:blipFill>
        <p:spPr>
          <a:xfrm>
            <a:off x="10777867" y="516084"/>
            <a:ext cx="3319586" cy="2304920"/>
          </a:xfrm>
          <a:prstGeom prst="rect">
            <a:avLst/>
          </a:prstGeom>
          <a:noFill/>
          <a:ln>
            <a:noFill/>
          </a:ln>
        </p:spPr>
      </p:pic>
      <p:sp>
        <p:nvSpPr>
          <p:cNvPr id="161" name="Google Shape;161;p39"/>
          <p:cNvSpPr txBox="1">
            <a:spLocks noGrp="1"/>
          </p:cNvSpPr>
          <p:nvPr>
            <p:ph type="ctrTitle"/>
          </p:nvPr>
        </p:nvSpPr>
        <p:spPr>
          <a:xfrm>
            <a:off x="2142700" y="3985145"/>
            <a:ext cx="20130448" cy="4299046"/>
          </a:xfrm>
          <a:prstGeom prst="rect">
            <a:avLst/>
          </a:prstGeom>
          <a:noFill/>
          <a:ln>
            <a:noFill/>
          </a:ln>
        </p:spPr>
        <p:txBody>
          <a:bodyPr spcFirstLastPara="1" wrap="square" lIns="91425" tIns="45700" rIns="91425" bIns="0" anchor="t" anchorCtr="0">
            <a:noAutofit/>
          </a:bodyPr>
          <a:lstStyle>
            <a:lvl1pPr lvl="0" algn="l">
              <a:lnSpc>
                <a:spcPct val="90000"/>
              </a:lnSpc>
              <a:spcBef>
                <a:spcPts val="0"/>
              </a:spcBef>
              <a:spcAft>
                <a:spcPts val="0"/>
              </a:spcAft>
              <a:buClr>
                <a:schemeClr val="lt1"/>
              </a:buClr>
              <a:buSzPts val="6000"/>
              <a:buFont typeface="Arial"/>
              <a:buNone/>
              <a:defRPr sz="120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62" name="Google Shape;162;p39"/>
          <p:cNvSpPr txBox="1">
            <a:spLocks noGrp="1"/>
          </p:cNvSpPr>
          <p:nvPr>
            <p:ph type="subTitle" idx="1"/>
          </p:nvPr>
        </p:nvSpPr>
        <p:spPr>
          <a:xfrm>
            <a:off x="2142702" y="8836098"/>
            <a:ext cx="20130448" cy="179550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800"/>
              <a:buNone/>
              <a:defRPr sz="5600" i="0">
                <a:solidFill>
                  <a:schemeClr val="accent5"/>
                </a:solidFill>
              </a:defRPr>
            </a:lvl1pPr>
            <a:lvl2pPr lvl="1" algn="ctr">
              <a:lnSpc>
                <a:spcPct val="100000"/>
              </a:lnSpc>
              <a:spcBef>
                <a:spcPts val="3600"/>
              </a:spcBef>
              <a:spcAft>
                <a:spcPts val="0"/>
              </a:spcAft>
              <a:buSzPts val="2000"/>
              <a:buNone/>
              <a:defRPr sz="4000"/>
            </a:lvl2pPr>
            <a:lvl3pPr lvl="2" algn="ctr">
              <a:lnSpc>
                <a:spcPct val="100000"/>
              </a:lnSpc>
              <a:spcBef>
                <a:spcPts val="3600"/>
              </a:spcBef>
              <a:spcAft>
                <a:spcPts val="0"/>
              </a:spcAft>
              <a:buSzPts val="1800"/>
              <a:buNone/>
              <a:defRPr sz="3600"/>
            </a:lvl3pPr>
            <a:lvl4pPr lvl="3" algn="ctr">
              <a:lnSpc>
                <a:spcPct val="100000"/>
              </a:lnSpc>
              <a:spcBef>
                <a:spcPts val="3600"/>
              </a:spcBef>
              <a:spcAft>
                <a:spcPts val="0"/>
              </a:spcAft>
              <a:buSzPts val="1600"/>
              <a:buNone/>
              <a:defRPr sz="3200"/>
            </a:lvl4pPr>
            <a:lvl5pPr lvl="4" algn="ctr">
              <a:lnSpc>
                <a:spcPct val="100000"/>
              </a:lnSpc>
              <a:spcBef>
                <a:spcPts val="3600"/>
              </a:spcBef>
              <a:spcAft>
                <a:spcPts val="0"/>
              </a:spcAft>
              <a:buSzPts val="1600"/>
              <a:buNone/>
              <a:defRPr sz="3200"/>
            </a:lvl5pPr>
            <a:lvl6pPr lvl="5" algn="ctr">
              <a:lnSpc>
                <a:spcPct val="90000"/>
              </a:lnSpc>
              <a:spcBef>
                <a:spcPts val="3600"/>
              </a:spcBef>
              <a:spcAft>
                <a:spcPts val="0"/>
              </a:spcAft>
              <a:buClr>
                <a:schemeClr val="dk1"/>
              </a:buClr>
              <a:buSzPts val="1600"/>
              <a:buNone/>
              <a:defRPr sz="3200"/>
            </a:lvl6pPr>
            <a:lvl7pPr lvl="6" algn="ctr">
              <a:lnSpc>
                <a:spcPct val="90000"/>
              </a:lnSpc>
              <a:spcBef>
                <a:spcPts val="1000"/>
              </a:spcBef>
              <a:spcAft>
                <a:spcPts val="0"/>
              </a:spcAft>
              <a:buClr>
                <a:schemeClr val="dk1"/>
              </a:buClr>
              <a:buSzPts val="1600"/>
              <a:buNone/>
              <a:defRPr sz="3200"/>
            </a:lvl7pPr>
            <a:lvl8pPr lvl="7" algn="ctr">
              <a:lnSpc>
                <a:spcPct val="90000"/>
              </a:lnSpc>
              <a:spcBef>
                <a:spcPts val="1000"/>
              </a:spcBef>
              <a:spcAft>
                <a:spcPts val="0"/>
              </a:spcAft>
              <a:buClr>
                <a:schemeClr val="dk1"/>
              </a:buClr>
              <a:buSzPts val="1600"/>
              <a:buNone/>
              <a:defRPr sz="3200"/>
            </a:lvl8pPr>
            <a:lvl9pPr lvl="8" algn="ctr">
              <a:lnSpc>
                <a:spcPct val="90000"/>
              </a:lnSpc>
              <a:spcBef>
                <a:spcPts val="1000"/>
              </a:spcBef>
              <a:spcAft>
                <a:spcPts val="0"/>
              </a:spcAft>
              <a:buClr>
                <a:schemeClr val="dk1"/>
              </a:buClr>
              <a:buSzPts val="1600"/>
              <a:buNone/>
              <a:defRPr sz="3200"/>
            </a:lvl9pPr>
          </a:lstStyle>
          <a:p>
            <a:r>
              <a:rPr lang="en-US"/>
              <a:t>Click to edit Master subtitle style</a:t>
            </a:r>
            <a:endParaRPr/>
          </a:p>
        </p:txBody>
      </p:sp>
      <p:sp>
        <p:nvSpPr>
          <p:cNvPr id="163" name="Google Shape;163;p39"/>
          <p:cNvSpPr txBox="1">
            <a:spLocks noGrp="1"/>
          </p:cNvSpPr>
          <p:nvPr>
            <p:ph type="body" idx="2"/>
          </p:nvPr>
        </p:nvSpPr>
        <p:spPr>
          <a:xfrm>
            <a:off x="12192001" y="11115806"/>
            <a:ext cx="10080626" cy="1057996"/>
          </a:xfrm>
          <a:prstGeom prst="rect">
            <a:avLst/>
          </a:prstGeom>
          <a:noFill/>
          <a:ln>
            <a:noFill/>
          </a:ln>
        </p:spPr>
        <p:txBody>
          <a:bodyPr spcFirstLastPara="1" wrap="square" lIns="91425" tIns="45700" rIns="91425" bIns="45700" anchor="t" anchorCtr="0">
            <a:noAutofit/>
          </a:bodyPr>
          <a:lstStyle>
            <a:lvl1pPr marL="914400" lvl="0" indent="-457200" algn="r">
              <a:lnSpc>
                <a:spcPct val="100000"/>
              </a:lnSpc>
              <a:spcBef>
                <a:spcPts val="0"/>
              </a:spcBef>
              <a:spcAft>
                <a:spcPts val="0"/>
              </a:spcAft>
              <a:buSzPts val="2200"/>
              <a:buFont typeface="Arial"/>
              <a:buNone/>
              <a:defRPr sz="4400" i="1">
                <a:solidFill>
                  <a:schemeClr val="lt1"/>
                </a:solidFill>
              </a:defRPr>
            </a:lvl1pPr>
            <a:lvl2pPr marL="1828800" lvl="1" indent="-685800" algn="l">
              <a:lnSpc>
                <a:spcPct val="100000"/>
              </a:lnSpc>
              <a:spcBef>
                <a:spcPts val="3600"/>
              </a:spcBef>
              <a:spcAft>
                <a:spcPts val="0"/>
              </a:spcAft>
              <a:buSzPts val="1800"/>
              <a:buChar char="•"/>
              <a:defRPr/>
            </a:lvl2pPr>
            <a:lvl3pPr marL="2743200" lvl="2" indent="-685800" algn="l">
              <a:lnSpc>
                <a:spcPct val="100000"/>
              </a:lnSpc>
              <a:spcBef>
                <a:spcPts val="3600"/>
              </a:spcBef>
              <a:spcAft>
                <a:spcPts val="0"/>
              </a:spcAft>
              <a:buSzPts val="1800"/>
              <a:buChar char="•"/>
              <a:defRPr/>
            </a:lvl3pPr>
            <a:lvl4pPr marL="3657600" lvl="3" indent="-685800" algn="l">
              <a:lnSpc>
                <a:spcPct val="100000"/>
              </a:lnSpc>
              <a:spcBef>
                <a:spcPts val="3600"/>
              </a:spcBef>
              <a:spcAft>
                <a:spcPts val="0"/>
              </a:spcAft>
              <a:buSzPts val="1800"/>
              <a:buChar char="•"/>
              <a:defRPr/>
            </a:lvl4pPr>
            <a:lvl5pPr marL="4572000" lvl="4" indent="-685800" algn="l">
              <a:lnSpc>
                <a:spcPct val="100000"/>
              </a:lnSpc>
              <a:spcBef>
                <a:spcPts val="3600"/>
              </a:spcBef>
              <a:spcAft>
                <a:spcPts val="0"/>
              </a:spcAft>
              <a:buSzPts val="1800"/>
              <a:buChar char="•"/>
              <a:defRPr/>
            </a:lvl5pPr>
            <a:lvl6pPr marL="5486400" lvl="5" indent="-685800" algn="l">
              <a:lnSpc>
                <a:spcPct val="90000"/>
              </a:lnSpc>
              <a:spcBef>
                <a:spcPts val="3600"/>
              </a:spcBef>
              <a:spcAft>
                <a:spcPts val="0"/>
              </a:spcAft>
              <a:buClr>
                <a:schemeClr val="dk1"/>
              </a:buClr>
              <a:buSzPts val="1800"/>
              <a:buChar char="•"/>
              <a:defRPr/>
            </a:lvl6pPr>
            <a:lvl7pPr marL="6400800" lvl="6" indent="-685800" algn="l">
              <a:lnSpc>
                <a:spcPct val="90000"/>
              </a:lnSpc>
              <a:spcBef>
                <a:spcPts val="1000"/>
              </a:spcBef>
              <a:spcAft>
                <a:spcPts val="0"/>
              </a:spcAft>
              <a:buClr>
                <a:schemeClr val="dk1"/>
              </a:buClr>
              <a:buSzPts val="1800"/>
              <a:buChar char="•"/>
              <a:defRPr/>
            </a:lvl7pPr>
            <a:lvl8pPr marL="7315200" lvl="7" indent="-685800" algn="l">
              <a:lnSpc>
                <a:spcPct val="90000"/>
              </a:lnSpc>
              <a:spcBef>
                <a:spcPts val="1000"/>
              </a:spcBef>
              <a:spcAft>
                <a:spcPts val="0"/>
              </a:spcAft>
              <a:buClr>
                <a:schemeClr val="dk1"/>
              </a:buClr>
              <a:buSzPts val="1800"/>
              <a:buChar char="•"/>
              <a:defRPr/>
            </a:lvl8pPr>
            <a:lvl9pPr marL="8229600" lvl="8" indent="-685800" algn="l">
              <a:lnSpc>
                <a:spcPct val="90000"/>
              </a:lnSpc>
              <a:spcBef>
                <a:spcPts val="1000"/>
              </a:spcBef>
              <a:spcAft>
                <a:spcPts val="0"/>
              </a:spcAft>
              <a:buClr>
                <a:schemeClr val="dk1"/>
              </a:buClr>
              <a:buSzPts val="1800"/>
              <a:buChar char="•"/>
              <a:defRPr/>
            </a:lvl9pPr>
          </a:lstStyle>
          <a:p>
            <a:pPr lvl="0"/>
            <a:r>
              <a:rPr lang="en-US"/>
              <a:t>Click to edit Master text styles</a:t>
            </a:r>
          </a:p>
        </p:txBody>
      </p:sp>
      <p:sp>
        <p:nvSpPr>
          <p:cNvPr id="164" name="Google Shape;164;p39"/>
          <p:cNvSpPr/>
          <p:nvPr/>
        </p:nvSpPr>
        <p:spPr>
          <a:xfrm>
            <a:off x="11482317" y="13238328"/>
            <a:ext cx="1414818" cy="481188"/>
          </a:xfrm>
          <a:prstGeom prst="rect">
            <a:avLst/>
          </a:prstGeom>
          <a:solidFill>
            <a:srgbClr val="004494"/>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Arial"/>
              <a:ea typeface="Arial"/>
              <a:cs typeface="Arial"/>
              <a:sym typeface="Arial"/>
            </a:endParaRPr>
          </a:p>
        </p:txBody>
      </p:sp>
      <p:cxnSp>
        <p:nvCxnSpPr>
          <p:cNvPr id="165" name="Google Shape;165;p39"/>
          <p:cNvCxnSpPr/>
          <p:nvPr/>
        </p:nvCxnSpPr>
        <p:spPr>
          <a:xfrm>
            <a:off x="1676400" y="3957851"/>
            <a:ext cx="0" cy="9758150"/>
          </a:xfrm>
          <a:prstGeom prst="straightConnector1">
            <a:avLst/>
          </a:prstGeom>
          <a:noFill/>
          <a:ln w="28575" cap="flat" cmpd="sng">
            <a:solidFill>
              <a:schemeClr val="accent5"/>
            </a:solidFill>
            <a:prstDash val="solid"/>
            <a:miter lim="800000"/>
            <a:headEnd type="none" w="sm" len="sm"/>
            <a:tailEnd type="none" w="sm" len="sm"/>
          </a:ln>
        </p:spPr>
      </p:cxnSp>
    </p:spTree>
    <p:extLst>
      <p:ext uri="{BB962C8B-B14F-4D97-AF65-F5344CB8AC3E}">
        <p14:creationId xmlns:p14="http://schemas.microsoft.com/office/powerpoint/2010/main" val="25188897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Last slide (option 2)">
  <p:cSld name="Last slide (option 2)">
    <p:spTree>
      <p:nvGrpSpPr>
        <p:cNvPr id="1" name="Shape 166"/>
        <p:cNvGrpSpPr/>
        <p:nvPr/>
      </p:nvGrpSpPr>
      <p:grpSpPr>
        <a:xfrm>
          <a:off x="0" y="0"/>
          <a:ext cx="0" cy="0"/>
          <a:chOff x="0" y="0"/>
          <a:chExt cx="0" cy="0"/>
        </a:xfrm>
      </p:grpSpPr>
      <p:sp>
        <p:nvSpPr>
          <p:cNvPr id="167" name="Google Shape;167;p40"/>
          <p:cNvSpPr/>
          <p:nvPr/>
        </p:nvSpPr>
        <p:spPr>
          <a:xfrm>
            <a:off x="0" y="3"/>
            <a:ext cx="24384000" cy="6857998"/>
          </a:xfrm>
          <a:prstGeom prst="rect">
            <a:avLst/>
          </a:prstGeom>
          <a:solidFill>
            <a:schemeClr val="dk2"/>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Arial"/>
              <a:ea typeface="Arial"/>
              <a:cs typeface="Arial"/>
              <a:sym typeface="Arial"/>
            </a:endParaRPr>
          </a:p>
        </p:txBody>
      </p:sp>
      <p:sp>
        <p:nvSpPr>
          <p:cNvPr id="168" name="Google Shape;168;p40"/>
          <p:cNvSpPr txBox="1">
            <a:spLocks noGrp="1"/>
          </p:cNvSpPr>
          <p:nvPr>
            <p:ph type="sldNum" idx="12"/>
          </p:nvPr>
        </p:nvSpPr>
        <p:spPr>
          <a:xfrm>
            <a:off x="1395048" y="12262573"/>
            <a:ext cx="5486400" cy="73025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a:p>
        </p:txBody>
      </p:sp>
      <p:sp>
        <p:nvSpPr>
          <p:cNvPr id="169" name="Google Shape;169;p40"/>
          <p:cNvSpPr txBox="1">
            <a:spLocks noGrp="1"/>
          </p:cNvSpPr>
          <p:nvPr>
            <p:ph type="ctrTitle"/>
          </p:nvPr>
        </p:nvSpPr>
        <p:spPr>
          <a:xfrm>
            <a:off x="2154027" y="2244726"/>
            <a:ext cx="20312594" cy="2480696"/>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accent5"/>
              </a:buClr>
              <a:buSzPts val="6000"/>
              <a:buFont typeface="Arial"/>
              <a:buNone/>
              <a:defRPr sz="120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70" name="Google Shape;170;p40"/>
          <p:cNvSpPr txBox="1">
            <a:spLocks noGrp="1"/>
          </p:cNvSpPr>
          <p:nvPr>
            <p:ph type="body" idx="1"/>
          </p:nvPr>
        </p:nvSpPr>
        <p:spPr>
          <a:xfrm>
            <a:off x="1677953" y="8351995"/>
            <a:ext cx="21777326" cy="3240290"/>
          </a:xfrm>
          <a:prstGeom prst="rect">
            <a:avLst/>
          </a:prstGeom>
          <a:noFill/>
          <a:ln>
            <a:noFill/>
          </a:ln>
        </p:spPr>
        <p:txBody>
          <a:bodyPr spcFirstLastPara="1" wrap="square" lIns="91425" tIns="45700" rIns="91425" bIns="45700" anchor="t" anchorCtr="0">
            <a:noAutofit/>
          </a:bodyPr>
          <a:lstStyle>
            <a:lvl1pPr marL="914400" lvl="0" indent="-457200" algn="l">
              <a:lnSpc>
                <a:spcPct val="100000"/>
              </a:lnSpc>
              <a:spcBef>
                <a:spcPts val="0"/>
              </a:spcBef>
              <a:spcAft>
                <a:spcPts val="0"/>
              </a:spcAft>
              <a:buSzPts val="1400"/>
              <a:buFont typeface="Arial"/>
              <a:buNone/>
              <a:defRPr sz="2800">
                <a:solidFill>
                  <a:srgbClr val="767676"/>
                </a:solidFill>
              </a:defRPr>
            </a:lvl1pPr>
            <a:lvl2pPr marL="1828800" lvl="1" indent="-457200" algn="l">
              <a:lnSpc>
                <a:spcPct val="100000"/>
              </a:lnSpc>
              <a:spcBef>
                <a:spcPts val="3600"/>
              </a:spcBef>
              <a:spcAft>
                <a:spcPts val="0"/>
              </a:spcAft>
              <a:buSzPts val="2000"/>
              <a:buNone/>
              <a:defRPr/>
            </a:lvl2pPr>
            <a:lvl3pPr marL="2743200" lvl="2" indent="-685800" algn="l">
              <a:lnSpc>
                <a:spcPct val="100000"/>
              </a:lnSpc>
              <a:spcBef>
                <a:spcPts val="3600"/>
              </a:spcBef>
              <a:spcAft>
                <a:spcPts val="0"/>
              </a:spcAft>
              <a:buSzPts val="1800"/>
              <a:buChar char="•"/>
              <a:defRPr/>
            </a:lvl3pPr>
            <a:lvl4pPr marL="3657600" lvl="3" indent="-685800" algn="l">
              <a:lnSpc>
                <a:spcPct val="100000"/>
              </a:lnSpc>
              <a:spcBef>
                <a:spcPts val="3600"/>
              </a:spcBef>
              <a:spcAft>
                <a:spcPts val="0"/>
              </a:spcAft>
              <a:buSzPts val="1800"/>
              <a:buChar char="•"/>
              <a:defRPr/>
            </a:lvl4pPr>
            <a:lvl5pPr marL="4572000" lvl="4" indent="-685800" algn="l">
              <a:lnSpc>
                <a:spcPct val="100000"/>
              </a:lnSpc>
              <a:spcBef>
                <a:spcPts val="3600"/>
              </a:spcBef>
              <a:spcAft>
                <a:spcPts val="0"/>
              </a:spcAft>
              <a:buSzPts val="1800"/>
              <a:buChar char="•"/>
              <a:defRPr/>
            </a:lvl5pPr>
            <a:lvl6pPr marL="5486400" lvl="5" indent="-685800" algn="l">
              <a:lnSpc>
                <a:spcPct val="90000"/>
              </a:lnSpc>
              <a:spcBef>
                <a:spcPts val="3600"/>
              </a:spcBef>
              <a:spcAft>
                <a:spcPts val="0"/>
              </a:spcAft>
              <a:buClr>
                <a:schemeClr val="dk1"/>
              </a:buClr>
              <a:buSzPts val="1800"/>
              <a:buChar char="•"/>
              <a:defRPr/>
            </a:lvl6pPr>
            <a:lvl7pPr marL="6400800" lvl="6" indent="-685800" algn="l">
              <a:lnSpc>
                <a:spcPct val="90000"/>
              </a:lnSpc>
              <a:spcBef>
                <a:spcPts val="1000"/>
              </a:spcBef>
              <a:spcAft>
                <a:spcPts val="0"/>
              </a:spcAft>
              <a:buClr>
                <a:schemeClr val="dk1"/>
              </a:buClr>
              <a:buSzPts val="1800"/>
              <a:buChar char="•"/>
              <a:defRPr/>
            </a:lvl7pPr>
            <a:lvl8pPr marL="7315200" lvl="7" indent="-685800" algn="l">
              <a:lnSpc>
                <a:spcPct val="90000"/>
              </a:lnSpc>
              <a:spcBef>
                <a:spcPts val="1000"/>
              </a:spcBef>
              <a:spcAft>
                <a:spcPts val="0"/>
              </a:spcAft>
              <a:buClr>
                <a:schemeClr val="dk1"/>
              </a:buClr>
              <a:buSzPts val="1800"/>
              <a:buChar char="•"/>
              <a:defRPr/>
            </a:lvl8pPr>
            <a:lvl9pPr marL="8229600" lvl="8" indent="-685800" algn="l">
              <a:lnSpc>
                <a:spcPct val="90000"/>
              </a:lnSpc>
              <a:spcBef>
                <a:spcPts val="1000"/>
              </a:spcBef>
              <a:spcAft>
                <a:spcPts val="0"/>
              </a:spcAft>
              <a:buClr>
                <a:schemeClr val="dk1"/>
              </a:buClr>
              <a:buSzPts val="1800"/>
              <a:buChar char="•"/>
              <a:defRPr/>
            </a:lvl9pPr>
          </a:lstStyle>
          <a:p>
            <a:pPr lvl="0"/>
            <a:r>
              <a:rPr lang="en-US"/>
              <a:t>Click to edit Master text styles</a:t>
            </a:r>
          </a:p>
        </p:txBody>
      </p:sp>
      <p:cxnSp>
        <p:nvCxnSpPr>
          <p:cNvPr id="171" name="Google Shape;171;p40"/>
          <p:cNvCxnSpPr/>
          <p:nvPr/>
        </p:nvCxnSpPr>
        <p:spPr>
          <a:xfrm>
            <a:off x="1676400" y="1"/>
            <a:ext cx="0" cy="4725422"/>
          </a:xfrm>
          <a:prstGeom prst="straightConnector1">
            <a:avLst/>
          </a:prstGeom>
          <a:noFill/>
          <a:ln w="28575" cap="flat" cmpd="sng">
            <a:solidFill>
              <a:schemeClr val="accent5"/>
            </a:solidFill>
            <a:prstDash val="solid"/>
            <a:miter lim="800000"/>
            <a:headEnd type="none" w="sm" len="sm"/>
            <a:tailEnd type="none" w="sm" len="sm"/>
          </a:ln>
        </p:spPr>
      </p:cxnSp>
    </p:spTree>
    <p:extLst>
      <p:ext uri="{BB962C8B-B14F-4D97-AF65-F5344CB8AC3E}">
        <p14:creationId xmlns:p14="http://schemas.microsoft.com/office/powerpoint/2010/main" val="30291418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ntent and Object">
  <p:cSld name="Content and Object">
    <p:spTree>
      <p:nvGrpSpPr>
        <p:cNvPr id="1" name="Shape 172"/>
        <p:cNvGrpSpPr/>
        <p:nvPr/>
      </p:nvGrpSpPr>
      <p:grpSpPr>
        <a:xfrm>
          <a:off x="0" y="0"/>
          <a:ext cx="0" cy="0"/>
          <a:chOff x="0" y="0"/>
          <a:chExt cx="0" cy="0"/>
        </a:xfrm>
      </p:grpSpPr>
      <p:sp>
        <p:nvSpPr>
          <p:cNvPr id="173" name="Google Shape;173;p41"/>
          <p:cNvSpPr txBox="1">
            <a:spLocks noGrp="1"/>
          </p:cNvSpPr>
          <p:nvPr>
            <p:ph type="sldNum" idx="12"/>
          </p:nvPr>
        </p:nvSpPr>
        <p:spPr>
          <a:xfrm>
            <a:off x="1395048" y="12262573"/>
            <a:ext cx="5486400" cy="73025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a:p>
        </p:txBody>
      </p:sp>
      <p:sp>
        <p:nvSpPr>
          <p:cNvPr id="174" name="Google Shape;174;p41"/>
          <p:cNvSpPr txBox="1">
            <a:spLocks noGrp="1"/>
          </p:cNvSpPr>
          <p:nvPr>
            <p:ph type="title"/>
          </p:nvPr>
        </p:nvSpPr>
        <p:spPr>
          <a:xfrm>
            <a:off x="1941444" y="965721"/>
            <a:ext cx="21031200" cy="1564714"/>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75" name="Google Shape;175;p41"/>
          <p:cNvSpPr txBox="1">
            <a:spLocks noGrp="1"/>
          </p:cNvSpPr>
          <p:nvPr>
            <p:ph type="body" idx="1"/>
          </p:nvPr>
        </p:nvSpPr>
        <p:spPr>
          <a:xfrm>
            <a:off x="1676396" y="3651251"/>
            <a:ext cx="10656000" cy="7812870"/>
          </a:xfrm>
          <a:prstGeom prst="rect">
            <a:avLst/>
          </a:prstGeom>
          <a:noFill/>
          <a:ln>
            <a:noFill/>
          </a:ln>
        </p:spPr>
        <p:txBody>
          <a:bodyPr spcFirstLastPara="1" wrap="square" lIns="91425" tIns="45700" rIns="91425" bIns="45700" anchor="t" anchorCtr="0">
            <a:noAutofit/>
          </a:bodyPr>
          <a:lstStyle>
            <a:lvl1pPr marL="914400" lvl="0" indent="-762000" algn="l">
              <a:lnSpc>
                <a:spcPct val="100000"/>
              </a:lnSpc>
              <a:spcBef>
                <a:spcPts val="0"/>
              </a:spcBef>
              <a:spcAft>
                <a:spcPts val="0"/>
              </a:spcAft>
              <a:buSzPts val="2400"/>
              <a:buChar char="•"/>
              <a:defRPr/>
            </a:lvl1pPr>
            <a:lvl2pPr marL="1828800" lvl="1" indent="-711200" algn="l">
              <a:lnSpc>
                <a:spcPct val="100000"/>
              </a:lnSpc>
              <a:spcBef>
                <a:spcPts val="3600"/>
              </a:spcBef>
              <a:spcAft>
                <a:spcPts val="0"/>
              </a:spcAft>
              <a:buSzPts val="2000"/>
              <a:buChar char="•"/>
              <a:defRPr/>
            </a:lvl2pPr>
            <a:lvl3pPr marL="2743200" lvl="2" indent="-685800" algn="l">
              <a:lnSpc>
                <a:spcPct val="100000"/>
              </a:lnSpc>
              <a:spcBef>
                <a:spcPts val="3600"/>
              </a:spcBef>
              <a:spcAft>
                <a:spcPts val="0"/>
              </a:spcAft>
              <a:buSzPts val="1800"/>
              <a:buChar char="•"/>
              <a:defRPr/>
            </a:lvl3pPr>
            <a:lvl4pPr marL="3657600" lvl="3" indent="-660400" algn="l">
              <a:lnSpc>
                <a:spcPct val="100000"/>
              </a:lnSpc>
              <a:spcBef>
                <a:spcPts val="3600"/>
              </a:spcBef>
              <a:spcAft>
                <a:spcPts val="0"/>
              </a:spcAft>
              <a:buSzPts val="1600"/>
              <a:buChar char="•"/>
              <a:defRPr/>
            </a:lvl4pPr>
            <a:lvl5pPr marL="4572000" lvl="4" indent="-660400" algn="l">
              <a:lnSpc>
                <a:spcPct val="100000"/>
              </a:lnSpc>
              <a:spcBef>
                <a:spcPts val="3600"/>
              </a:spcBef>
              <a:spcAft>
                <a:spcPts val="0"/>
              </a:spcAft>
              <a:buSzPts val="1600"/>
              <a:buChar char="•"/>
              <a:defRPr/>
            </a:lvl5pPr>
            <a:lvl6pPr marL="5486400" lvl="5" indent="-685800" algn="l">
              <a:lnSpc>
                <a:spcPct val="90000"/>
              </a:lnSpc>
              <a:spcBef>
                <a:spcPts val="3600"/>
              </a:spcBef>
              <a:spcAft>
                <a:spcPts val="0"/>
              </a:spcAft>
              <a:buClr>
                <a:schemeClr val="dk1"/>
              </a:buClr>
              <a:buSzPts val="1800"/>
              <a:buChar char="•"/>
              <a:defRPr/>
            </a:lvl6pPr>
            <a:lvl7pPr marL="6400800" lvl="6" indent="-685800" algn="l">
              <a:lnSpc>
                <a:spcPct val="90000"/>
              </a:lnSpc>
              <a:spcBef>
                <a:spcPts val="1000"/>
              </a:spcBef>
              <a:spcAft>
                <a:spcPts val="0"/>
              </a:spcAft>
              <a:buClr>
                <a:schemeClr val="dk1"/>
              </a:buClr>
              <a:buSzPts val="1800"/>
              <a:buChar char="•"/>
              <a:defRPr/>
            </a:lvl7pPr>
            <a:lvl8pPr marL="7315200" lvl="7" indent="-685800" algn="l">
              <a:lnSpc>
                <a:spcPct val="90000"/>
              </a:lnSpc>
              <a:spcBef>
                <a:spcPts val="1000"/>
              </a:spcBef>
              <a:spcAft>
                <a:spcPts val="0"/>
              </a:spcAft>
              <a:buClr>
                <a:schemeClr val="dk1"/>
              </a:buClr>
              <a:buSzPts val="1800"/>
              <a:buChar char="•"/>
              <a:defRPr/>
            </a:lvl8pPr>
            <a:lvl9pPr marL="8229600" lvl="8" indent="-685800" algn="l">
              <a:lnSpc>
                <a:spcPct val="90000"/>
              </a:lnSpc>
              <a:spcBef>
                <a:spcPts val="1000"/>
              </a:spcBef>
              <a:spcAft>
                <a:spcPts val="0"/>
              </a:spcAft>
              <a:buClr>
                <a:schemeClr val="dk1"/>
              </a:buClr>
              <a:buSzPts val="1800"/>
              <a:buChar char="•"/>
              <a:defRPr/>
            </a:lvl9pPr>
          </a:lstStyle>
          <a:p>
            <a:pPr lvl="0"/>
            <a:r>
              <a:rPr lang="en-US"/>
              <a:t>Click to edit Master text styles</a:t>
            </a:r>
          </a:p>
        </p:txBody>
      </p:sp>
      <p:sp>
        <p:nvSpPr>
          <p:cNvPr id="176" name="Google Shape;176;p41"/>
          <p:cNvSpPr txBox="1">
            <a:spLocks noGrp="1"/>
          </p:cNvSpPr>
          <p:nvPr>
            <p:ph type="body" idx="2"/>
          </p:nvPr>
        </p:nvSpPr>
        <p:spPr>
          <a:xfrm>
            <a:off x="12804500" y="3651251"/>
            <a:ext cx="10656000" cy="7812870"/>
          </a:xfrm>
          <a:prstGeom prst="rect">
            <a:avLst/>
          </a:prstGeom>
          <a:noFill/>
          <a:ln>
            <a:noFill/>
          </a:ln>
        </p:spPr>
        <p:txBody>
          <a:bodyPr spcFirstLastPara="1" wrap="square" lIns="91425" tIns="45700" rIns="91425" bIns="45700" anchor="t" anchorCtr="0">
            <a:noAutofit/>
          </a:bodyPr>
          <a:lstStyle>
            <a:lvl1pPr marL="914400" lvl="0" indent="-457200" algn="l">
              <a:lnSpc>
                <a:spcPct val="100000"/>
              </a:lnSpc>
              <a:spcBef>
                <a:spcPts val="0"/>
              </a:spcBef>
              <a:spcAft>
                <a:spcPts val="0"/>
              </a:spcAft>
              <a:buSzPts val="2400"/>
              <a:buNone/>
              <a:defRPr/>
            </a:lvl1pPr>
            <a:lvl2pPr marL="1828800" lvl="1" indent="-685800" algn="l">
              <a:lnSpc>
                <a:spcPct val="100000"/>
              </a:lnSpc>
              <a:spcBef>
                <a:spcPts val="3600"/>
              </a:spcBef>
              <a:spcAft>
                <a:spcPts val="0"/>
              </a:spcAft>
              <a:buSzPts val="1800"/>
              <a:buChar char="•"/>
              <a:defRPr/>
            </a:lvl2pPr>
            <a:lvl3pPr marL="2743200" lvl="2" indent="-685800" algn="l">
              <a:lnSpc>
                <a:spcPct val="100000"/>
              </a:lnSpc>
              <a:spcBef>
                <a:spcPts val="3600"/>
              </a:spcBef>
              <a:spcAft>
                <a:spcPts val="0"/>
              </a:spcAft>
              <a:buSzPts val="1800"/>
              <a:buChar char="•"/>
              <a:defRPr/>
            </a:lvl3pPr>
            <a:lvl4pPr marL="3657600" lvl="3" indent="-685800" algn="l">
              <a:lnSpc>
                <a:spcPct val="100000"/>
              </a:lnSpc>
              <a:spcBef>
                <a:spcPts val="3600"/>
              </a:spcBef>
              <a:spcAft>
                <a:spcPts val="0"/>
              </a:spcAft>
              <a:buSzPts val="1800"/>
              <a:buChar char="•"/>
              <a:defRPr/>
            </a:lvl4pPr>
            <a:lvl5pPr marL="4572000" lvl="4" indent="-685800" algn="l">
              <a:lnSpc>
                <a:spcPct val="100000"/>
              </a:lnSpc>
              <a:spcBef>
                <a:spcPts val="3600"/>
              </a:spcBef>
              <a:spcAft>
                <a:spcPts val="0"/>
              </a:spcAft>
              <a:buSzPts val="1800"/>
              <a:buChar char="•"/>
              <a:defRPr/>
            </a:lvl5pPr>
            <a:lvl6pPr marL="5486400" lvl="5" indent="-685800" algn="l">
              <a:lnSpc>
                <a:spcPct val="90000"/>
              </a:lnSpc>
              <a:spcBef>
                <a:spcPts val="3600"/>
              </a:spcBef>
              <a:spcAft>
                <a:spcPts val="0"/>
              </a:spcAft>
              <a:buClr>
                <a:schemeClr val="dk1"/>
              </a:buClr>
              <a:buSzPts val="1800"/>
              <a:buChar char="•"/>
              <a:defRPr/>
            </a:lvl6pPr>
            <a:lvl7pPr marL="6400800" lvl="6" indent="-685800" algn="l">
              <a:lnSpc>
                <a:spcPct val="90000"/>
              </a:lnSpc>
              <a:spcBef>
                <a:spcPts val="1000"/>
              </a:spcBef>
              <a:spcAft>
                <a:spcPts val="0"/>
              </a:spcAft>
              <a:buClr>
                <a:schemeClr val="dk1"/>
              </a:buClr>
              <a:buSzPts val="1800"/>
              <a:buChar char="•"/>
              <a:defRPr/>
            </a:lvl7pPr>
            <a:lvl8pPr marL="7315200" lvl="7" indent="-685800" algn="l">
              <a:lnSpc>
                <a:spcPct val="90000"/>
              </a:lnSpc>
              <a:spcBef>
                <a:spcPts val="1000"/>
              </a:spcBef>
              <a:spcAft>
                <a:spcPts val="0"/>
              </a:spcAft>
              <a:buClr>
                <a:schemeClr val="dk1"/>
              </a:buClr>
              <a:buSzPts val="1800"/>
              <a:buChar char="•"/>
              <a:defRPr/>
            </a:lvl8pPr>
            <a:lvl9pPr marL="8229600" lvl="8" indent="-685800" algn="l">
              <a:lnSpc>
                <a:spcPct val="90000"/>
              </a:lnSpc>
              <a:spcBef>
                <a:spcPts val="1000"/>
              </a:spcBef>
              <a:spcAft>
                <a:spcPts val="0"/>
              </a:spcAft>
              <a:buClr>
                <a:schemeClr val="dk1"/>
              </a:buClr>
              <a:buSzPts val="1800"/>
              <a:buChar char="•"/>
              <a:defRPr/>
            </a:lvl9pPr>
          </a:lstStyle>
          <a:p>
            <a:pPr lvl="0"/>
            <a:r>
              <a:rPr lang="en-US"/>
              <a:t>Click to edit Master text styles</a:t>
            </a:r>
          </a:p>
        </p:txBody>
      </p:sp>
      <p:cxnSp>
        <p:nvCxnSpPr>
          <p:cNvPr id="177" name="Google Shape;177;p41"/>
          <p:cNvCxnSpPr/>
          <p:nvPr/>
        </p:nvCxnSpPr>
        <p:spPr>
          <a:xfrm flipH="1">
            <a:off x="1676399" y="1"/>
            <a:ext cx="2" cy="2552714"/>
          </a:xfrm>
          <a:prstGeom prst="straightConnector1">
            <a:avLst/>
          </a:prstGeom>
          <a:noFill/>
          <a:ln w="28575" cap="flat" cmpd="sng">
            <a:solidFill>
              <a:schemeClr val="accent5"/>
            </a:solidFill>
            <a:prstDash val="solid"/>
            <a:miter lim="800000"/>
            <a:headEnd type="none" w="sm" len="sm"/>
            <a:tailEnd type="none" w="sm" len="sm"/>
          </a:ln>
        </p:spPr>
      </p:cxnSp>
    </p:spTree>
    <p:extLst>
      <p:ext uri="{BB962C8B-B14F-4D97-AF65-F5344CB8AC3E}">
        <p14:creationId xmlns:p14="http://schemas.microsoft.com/office/powerpoint/2010/main" val="6320513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78"/>
        <p:cNvGrpSpPr/>
        <p:nvPr/>
      </p:nvGrpSpPr>
      <p:grpSpPr>
        <a:xfrm>
          <a:off x="0" y="0"/>
          <a:ext cx="0" cy="0"/>
          <a:chOff x="0" y="0"/>
          <a:chExt cx="0" cy="0"/>
        </a:xfrm>
      </p:grpSpPr>
      <p:sp>
        <p:nvSpPr>
          <p:cNvPr id="179" name="Google Shape;179;p42"/>
          <p:cNvSpPr txBox="1">
            <a:spLocks noGrp="1"/>
          </p:cNvSpPr>
          <p:nvPr>
            <p:ph type="sldNum" idx="12"/>
          </p:nvPr>
        </p:nvSpPr>
        <p:spPr>
          <a:xfrm>
            <a:off x="1395048" y="12262573"/>
            <a:ext cx="5486400" cy="73025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a:p>
        </p:txBody>
      </p:sp>
      <p:sp>
        <p:nvSpPr>
          <p:cNvPr id="180" name="Google Shape;180;p42"/>
          <p:cNvSpPr txBox="1">
            <a:spLocks noGrp="1"/>
          </p:cNvSpPr>
          <p:nvPr>
            <p:ph type="title"/>
          </p:nvPr>
        </p:nvSpPr>
        <p:spPr>
          <a:xfrm>
            <a:off x="1941444" y="965721"/>
            <a:ext cx="21031200" cy="1564714"/>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cxnSp>
        <p:nvCxnSpPr>
          <p:cNvPr id="181" name="Google Shape;181;p42"/>
          <p:cNvCxnSpPr/>
          <p:nvPr/>
        </p:nvCxnSpPr>
        <p:spPr>
          <a:xfrm flipH="1">
            <a:off x="1676399" y="1"/>
            <a:ext cx="2" cy="2552714"/>
          </a:xfrm>
          <a:prstGeom prst="straightConnector1">
            <a:avLst/>
          </a:prstGeom>
          <a:noFill/>
          <a:ln w="28575" cap="flat" cmpd="sng">
            <a:solidFill>
              <a:schemeClr val="accent5"/>
            </a:solidFill>
            <a:prstDash val="solid"/>
            <a:miter lim="800000"/>
            <a:headEnd type="none" w="sm" len="sm"/>
            <a:tailEnd type="none" w="sm" len="sm"/>
          </a:ln>
        </p:spPr>
      </p:cxnSp>
    </p:spTree>
    <p:extLst>
      <p:ext uri="{BB962C8B-B14F-4D97-AF65-F5344CB8AC3E}">
        <p14:creationId xmlns:p14="http://schemas.microsoft.com/office/powerpoint/2010/main" val="3596315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2FF8E-D195-4852-18F8-2EC0E8781168}"/>
              </a:ext>
            </a:extLst>
          </p:cNvPr>
          <p:cNvSpPr>
            <a:spLocks noGrp="1"/>
          </p:cNvSpPr>
          <p:nvPr>
            <p:ph type="title"/>
          </p:nvPr>
        </p:nvSpPr>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792E88DD-5078-DC64-28E6-A1BCAB45D3BA}"/>
              </a:ext>
            </a:extLst>
          </p:cNvPr>
          <p:cNvSpPr>
            <a:spLocks noGrp="1"/>
          </p:cNvSpPr>
          <p:nvPr>
            <p:ph sz="half" idx="1"/>
          </p:nvPr>
        </p:nvSpPr>
        <p:spPr>
          <a:xfrm>
            <a:off x="1676400" y="3651250"/>
            <a:ext cx="10363200" cy="87026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Content Placeholder 3">
            <a:extLst>
              <a:ext uri="{FF2B5EF4-FFF2-40B4-BE49-F238E27FC236}">
                <a16:creationId xmlns:a16="http://schemas.microsoft.com/office/drawing/2014/main" id="{82FA8525-92A6-26FF-90ED-30622E4B4CC6}"/>
              </a:ext>
            </a:extLst>
          </p:cNvPr>
          <p:cNvSpPr>
            <a:spLocks noGrp="1"/>
          </p:cNvSpPr>
          <p:nvPr>
            <p:ph sz="half" idx="2"/>
          </p:nvPr>
        </p:nvSpPr>
        <p:spPr>
          <a:xfrm>
            <a:off x="12344400" y="3651250"/>
            <a:ext cx="10363200" cy="87026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5" name="Date Placeholder 4">
            <a:extLst>
              <a:ext uri="{FF2B5EF4-FFF2-40B4-BE49-F238E27FC236}">
                <a16:creationId xmlns:a16="http://schemas.microsoft.com/office/drawing/2014/main" id="{D2011EC8-24AF-7B83-E3F2-48B025570DB3}"/>
              </a:ext>
            </a:extLst>
          </p:cNvPr>
          <p:cNvSpPr>
            <a:spLocks noGrp="1"/>
          </p:cNvSpPr>
          <p:nvPr>
            <p:ph type="dt" sz="half" idx="10"/>
          </p:nvPr>
        </p:nvSpPr>
        <p:spPr/>
        <p:txBody>
          <a:bodyPr/>
          <a:lstStyle/>
          <a:p>
            <a:fld id="{44E94A6F-5788-9C4E-B28F-E692D8B6373E}" type="datetimeFigureOut">
              <a:rPr lang="en-FI" smtClean="0"/>
              <a:t>03/19/2024</a:t>
            </a:fld>
            <a:endParaRPr lang="en-FI"/>
          </a:p>
        </p:txBody>
      </p:sp>
      <p:sp>
        <p:nvSpPr>
          <p:cNvPr id="6" name="Footer Placeholder 5">
            <a:extLst>
              <a:ext uri="{FF2B5EF4-FFF2-40B4-BE49-F238E27FC236}">
                <a16:creationId xmlns:a16="http://schemas.microsoft.com/office/drawing/2014/main" id="{82901D94-0986-F81E-0A8A-8175BB1B7BA2}"/>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C9D2B94C-40B3-7AE5-CDD8-078B6B84362F}"/>
              </a:ext>
            </a:extLst>
          </p:cNvPr>
          <p:cNvSpPr>
            <a:spLocks noGrp="1"/>
          </p:cNvSpPr>
          <p:nvPr>
            <p:ph type="sldNum" sz="quarter" idx="12"/>
          </p:nvPr>
        </p:nvSpPr>
        <p:spPr/>
        <p:txBody>
          <a:bodyPr/>
          <a:lstStyle/>
          <a:p>
            <a:fld id="{3B1282E6-249E-294D-85C3-BA59604D715F}" type="slidenum">
              <a:rPr lang="en-FI" smtClean="0"/>
              <a:t>‹#›</a:t>
            </a:fld>
            <a:endParaRPr lang="en-FI"/>
          </a:p>
        </p:txBody>
      </p:sp>
    </p:spTree>
    <p:extLst>
      <p:ext uri="{BB962C8B-B14F-4D97-AF65-F5344CB8AC3E}">
        <p14:creationId xmlns:p14="http://schemas.microsoft.com/office/powerpoint/2010/main" val="26300026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2"/>
        <p:cNvGrpSpPr/>
        <p:nvPr/>
      </p:nvGrpSpPr>
      <p:grpSpPr>
        <a:xfrm>
          <a:off x="0" y="0"/>
          <a:ext cx="0" cy="0"/>
          <a:chOff x="0" y="0"/>
          <a:chExt cx="0" cy="0"/>
        </a:xfrm>
      </p:grpSpPr>
      <p:sp>
        <p:nvSpPr>
          <p:cNvPr id="183" name="Google Shape;183;p43"/>
          <p:cNvSpPr txBox="1">
            <a:spLocks noGrp="1"/>
          </p:cNvSpPr>
          <p:nvPr>
            <p:ph type="sldNum" idx="12"/>
          </p:nvPr>
        </p:nvSpPr>
        <p:spPr>
          <a:xfrm>
            <a:off x="1395048" y="12262573"/>
            <a:ext cx="5486400" cy="73025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5447903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hapter Slide (2)">
  <p:cSld name="Chapter Slide (2)">
    <p:bg>
      <p:bgPr>
        <a:solidFill>
          <a:srgbClr val="FFC000"/>
        </a:solidFill>
        <a:effectLst/>
      </p:bgPr>
    </p:bg>
    <p:spTree>
      <p:nvGrpSpPr>
        <p:cNvPr id="1" name="Shape 34"/>
        <p:cNvGrpSpPr/>
        <p:nvPr/>
      </p:nvGrpSpPr>
      <p:grpSpPr>
        <a:xfrm>
          <a:off x="0" y="0"/>
          <a:ext cx="0" cy="0"/>
          <a:chOff x="0" y="0"/>
          <a:chExt cx="0" cy="0"/>
        </a:xfrm>
      </p:grpSpPr>
      <p:sp>
        <p:nvSpPr>
          <p:cNvPr id="35" name="Google Shape;35;p25"/>
          <p:cNvSpPr txBox="1">
            <a:spLocks noGrp="1"/>
          </p:cNvSpPr>
          <p:nvPr>
            <p:ph type="sldNum" idx="12"/>
          </p:nvPr>
        </p:nvSpPr>
        <p:spPr>
          <a:xfrm>
            <a:off x="1395048" y="12262573"/>
            <a:ext cx="5486400" cy="73025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2400">
                <a:solidFill>
                  <a:srgbClr val="FFC000"/>
                </a:solidFill>
                <a:latin typeface="Arial"/>
                <a:ea typeface="Arial"/>
                <a:cs typeface="Arial"/>
                <a:sym typeface="Arial"/>
              </a:defRPr>
            </a:lvl1pPr>
            <a:lvl2pPr marL="0" lvl="1" indent="0" algn="l">
              <a:spcBef>
                <a:spcPts val="0"/>
              </a:spcBef>
              <a:buNone/>
              <a:defRPr sz="2400">
                <a:solidFill>
                  <a:srgbClr val="FFC000"/>
                </a:solidFill>
                <a:latin typeface="Arial"/>
                <a:ea typeface="Arial"/>
                <a:cs typeface="Arial"/>
                <a:sym typeface="Arial"/>
              </a:defRPr>
            </a:lvl2pPr>
            <a:lvl3pPr marL="0" lvl="2" indent="0" algn="l">
              <a:spcBef>
                <a:spcPts val="0"/>
              </a:spcBef>
              <a:buNone/>
              <a:defRPr sz="2400">
                <a:solidFill>
                  <a:srgbClr val="FFC000"/>
                </a:solidFill>
                <a:latin typeface="Arial"/>
                <a:ea typeface="Arial"/>
                <a:cs typeface="Arial"/>
                <a:sym typeface="Arial"/>
              </a:defRPr>
            </a:lvl3pPr>
            <a:lvl4pPr marL="0" lvl="3" indent="0" algn="l">
              <a:spcBef>
                <a:spcPts val="0"/>
              </a:spcBef>
              <a:buNone/>
              <a:defRPr sz="2400">
                <a:solidFill>
                  <a:srgbClr val="FFC000"/>
                </a:solidFill>
                <a:latin typeface="Arial"/>
                <a:ea typeface="Arial"/>
                <a:cs typeface="Arial"/>
                <a:sym typeface="Arial"/>
              </a:defRPr>
            </a:lvl4pPr>
            <a:lvl5pPr marL="0" lvl="4" indent="0" algn="l">
              <a:spcBef>
                <a:spcPts val="0"/>
              </a:spcBef>
              <a:buNone/>
              <a:defRPr sz="2400">
                <a:solidFill>
                  <a:srgbClr val="FFC000"/>
                </a:solidFill>
                <a:latin typeface="Arial"/>
                <a:ea typeface="Arial"/>
                <a:cs typeface="Arial"/>
                <a:sym typeface="Arial"/>
              </a:defRPr>
            </a:lvl5pPr>
            <a:lvl6pPr marL="0" lvl="5" indent="0" algn="l">
              <a:spcBef>
                <a:spcPts val="0"/>
              </a:spcBef>
              <a:buNone/>
              <a:defRPr sz="2400">
                <a:solidFill>
                  <a:srgbClr val="FFC000"/>
                </a:solidFill>
                <a:latin typeface="Arial"/>
                <a:ea typeface="Arial"/>
                <a:cs typeface="Arial"/>
                <a:sym typeface="Arial"/>
              </a:defRPr>
            </a:lvl6pPr>
            <a:lvl7pPr marL="0" lvl="6" indent="0" algn="l">
              <a:spcBef>
                <a:spcPts val="0"/>
              </a:spcBef>
              <a:buNone/>
              <a:defRPr sz="2400">
                <a:solidFill>
                  <a:srgbClr val="FFC000"/>
                </a:solidFill>
                <a:latin typeface="Arial"/>
                <a:ea typeface="Arial"/>
                <a:cs typeface="Arial"/>
                <a:sym typeface="Arial"/>
              </a:defRPr>
            </a:lvl7pPr>
            <a:lvl8pPr marL="0" lvl="7" indent="0" algn="l">
              <a:spcBef>
                <a:spcPts val="0"/>
              </a:spcBef>
              <a:buNone/>
              <a:defRPr sz="2400">
                <a:solidFill>
                  <a:srgbClr val="FFC000"/>
                </a:solidFill>
                <a:latin typeface="Arial"/>
                <a:ea typeface="Arial"/>
                <a:cs typeface="Arial"/>
                <a:sym typeface="Arial"/>
              </a:defRPr>
            </a:lvl8pPr>
            <a:lvl9pPr marL="0" lvl="8" indent="0" algn="l">
              <a:spcBef>
                <a:spcPts val="0"/>
              </a:spcBef>
              <a:buNone/>
              <a:defRPr sz="2400">
                <a:solidFill>
                  <a:srgbClr val="FFC000"/>
                </a:solidFill>
                <a:latin typeface="Arial"/>
                <a:ea typeface="Arial"/>
                <a:cs typeface="Arial"/>
                <a:sym typeface="Arial"/>
              </a:defRPr>
            </a:lvl9pPr>
          </a:lstStyle>
          <a:p>
            <a:fld id="{00000000-1234-1234-1234-123412341234}" type="slidenum">
              <a:rPr lang="en-GB" smtClean="0"/>
              <a:pPr/>
              <a:t>‹#›</a:t>
            </a:fld>
            <a:endParaRPr lang="en-GB"/>
          </a:p>
        </p:txBody>
      </p:sp>
      <p:sp>
        <p:nvSpPr>
          <p:cNvPr id="36" name="Google Shape;36;p25"/>
          <p:cNvSpPr txBox="1">
            <a:spLocks noGrp="1"/>
          </p:cNvSpPr>
          <p:nvPr>
            <p:ph type="ctrTitle"/>
          </p:nvPr>
        </p:nvSpPr>
        <p:spPr>
          <a:xfrm>
            <a:off x="2154027" y="2244726"/>
            <a:ext cx="20312594" cy="4775200"/>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dk2"/>
              </a:buClr>
              <a:buSzPts val="6000"/>
              <a:buFont typeface="Arial"/>
              <a:buNone/>
              <a:defRPr sz="12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7" name="Google Shape;37;p25"/>
          <p:cNvSpPr txBox="1">
            <a:spLocks noGrp="1"/>
          </p:cNvSpPr>
          <p:nvPr>
            <p:ph type="subTitle" idx="1"/>
          </p:nvPr>
        </p:nvSpPr>
        <p:spPr>
          <a:xfrm>
            <a:off x="2140379" y="7204076"/>
            <a:ext cx="20312594" cy="3311524"/>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400"/>
              <a:buNone/>
              <a:defRPr sz="4800">
                <a:solidFill>
                  <a:schemeClr val="dk1"/>
                </a:solidFill>
              </a:defRPr>
            </a:lvl1pPr>
            <a:lvl2pPr lvl="1" algn="ctr">
              <a:lnSpc>
                <a:spcPct val="100000"/>
              </a:lnSpc>
              <a:spcBef>
                <a:spcPts val="3600"/>
              </a:spcBef>
              <a:spcAft>
                <a:spcPts val="0"/>
              </a:spcAft>
              <a:buSzPts val="2000"/>
              <a:buNone/>
              <a:defRPr sz="4000"/>
            </a:lvl2pPr>
            <a:lvl3pPr lvl="2" algn="ctr">
              <a:lnSpc>
                <a:spcPct val="100000"/>
              </a:lnSpc>
              <a:spcBef>
                <a:spcPts val="3600"/>
              </a:spcBef>
              <a:spcAft>
                <a:spcPts val="0"/>
              </a:spcAft>
              <a:buSzPts val="1800"/>
              <a:buNone/>
              <a:defRPr sz="3600"/>
            </a:lvl3pPr>
            <a:lvl4pPr lvl="3" algn="ctr">
              <a:lnSpc>
                <a:spcPct val="100000"/>
              </a:lnSpc>
              <a:spcBef>
                <a:spcPts val="3600"/>
              </a:spcBef>
              <a:spcAft>
                <a:spcPts val="0"/>
              </a:spcAft>
              <a:buSzPts val="1600"/>
              <a:buNone/>
              <a:defRPr sz="3200"/>
            </a:lvl4pPr>
            <a:lvl5pPr lvl="4" algn="ctr">
              <a:lnSpc>
                <a:spcPct val="100000"/>
              </a:lnSpc>
              <a:spcBef>
                <a:spcPts val="3600"/>
              </a:spcBef>
              <a:spcAft>
                <a:spcPts val="0"/>
              </a:spcAft>
              <a:buSzPts val="1600"/>
              <a:buNone/>
              <a:defRPr sz="3200"/>
            </a:lvl5pPr>
            <a:lvl6pPr lvl="5" algn="ctr">
              <a:lnSpc>
                <a:spcPct val="90000"/>
              </a:lnSpc>
              <a:spcBef>
                <a:spcPts val="3600"/>
              </a:spcBef>
              <a:spcAft>
                <a:spcPts val="0"/>
              </a:spcAft>
              <a:buClr>
                <a:schemeClr val="dk1"/>
              </a:buClr>
              <a:buSzPts val="1600"/>
              <a:buNone/>
              <a:defRPr sz="3200"/>
            </a:lvl6pPr>
            <a:lvl7pPr lvl="6" algn="ctr">
              <a:lnSpc>
                <a:spcPct val="90000"/>
              </a:lnSpc>
              <a:spcBef>
                <a:spcPts val="1000"/>
              </a:spcBef>
              <a:spcAft>
                <a:spcPts val="0"/>
              </a:spcAft>
              <a:buClr>
                <a:schemeClr val="dk1"/>
              </a:buClr>
              <a:buSzPts val="1600"/>
              <a:buNone/>
              <a:defRPr sz="3200"/>
            </a:lvl7pPr>
            <a:lvl8pPr lvl="7" algn="ctr">
              <a:lnSpc>
                <a:spcPct val="90000"/>
              </a:lnSpc>
              <a:spcBef>
                <a:spcPts val="1000"/>
              </a:spcBef>
              <a:spcAft>
                <a:spcPts val="0"/>
              </a:spcAft>
              <a:buClr>
                <a:schemeClr val="dk1"/>
              </a:buClr>
              <a:buSzPts val="1600"/>
              <a:buNone/>
              <a:defRPr sz="3200"/>
            </a:lvl8pPr>
            <a:lvl9pPr lvl="8" algn="ctr">
              <a:lnSpc>
                <a:spcPct val="90000"/>
              </a:lnSpc>
              <a:spcBef>
                <a:spcPts val="1000"/>
              </a:spcBef>
              <a:spcAft>
                <a:spcPts val="0"/>
              </a:spcAft>
              <a:buClr>
                <a:schemeClr val="dk1"/>
              </a:buClr>
              <a:buSzPts val="1600"/>
              <a:buNone/>
              <a:defRPr sz="3200"/>
            </a:lvl9pPr>
          </a:lstStyle>
          <a:p>
            <a:r>
              <a:rPr lang="en-US"/>
              <a:t>Click to edit Master subtitle style</a:t>
            </a:r>
            <a:endParaRPr/>
          </a:p>
        </p:txBody>
      </p:sp>
      <p:pic>
        <p:nvPicPr>
          <p:cNvPr id="38" name="Google Shape;38;p25" descr="European Commission"/>
          <p:cNvPicPr preferRelativeResize="0"/>
          <p:nvPr/>
        </p:nvPicPr>
        <p:blipFill rotWithShape="1">
          <a:blip r:embed="rId2">
            <a:alphaModFix/>
          </a:blip>
          <a:srcRect/>
          <a:stretch/>
        </p:blipFill>
        <p:spPr>
          <a:xfrm>
            <a:off x="20067704" y="12091730"/>
            <a:ext cx="3432400" cy="901092"/>
          </a:xfrm>
          <a:prstGeom prst="rect">
            <a:avLst/>
          </a:prstGeom>
          <a:noFill/>
          <a:ln>
            <a:noFill/>
          </a:ln>
        </p:spPr>
      </p:pic>
      <p:cxnSp>
        <p:nvCxnSpPr>
          <p:cNvPr id="39" name="Google Shape;39;p25"/>
          <p:cNvCxnSpPr/>
          <p:nvPr/>
        </p:nvCxnSpPr>
        <p:spPr>
          <a:xfrm>
            <a:off x="1676400" y="0"/>
            <a:ext cx="0" cy="6591868"/>
          </a:xfrm>
          <a:prstGeom prst="straightConnector1">
            <a:avLst/>
          </a:prstGeom>
          <a:noFill/>
          <a:ln w="28575"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17780817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399" y="3651250"/>
            <a:ext cx="21811398" cy="7763808"/>
          </a:xfrm>
        </p:spPr>
        <p:txBody>
          <a:bodyPr>
            <a:noAutofit/>
          </a:bodyPr>
          <a:lstStyle>
            <a:lvl1pPr>
              <a:lnSpc>
                <a:spcPct val="100000"/>
              </a:lnSpc>
              <a:spcBef>
                <a:spcPts val="0"/>
              </a:spcBef>
              <a:spcAft>
                <a:spcPts val="3600"/>
              </a:spcAft>
              <a:defRPr/>
            </a:lvl1pPr>
            <a:lvl2pPr>
              <a:lnSpc>
                <a:spcPct val="100000"/>
              </a:lnSpc>
              <a:spcAft>
                <a:spcPts val="3600"/>
              </a:spcAft>
              <a:defRPr/>
            </a:lvl2pPr>
            <a:lvl3pPr>
              <a:lnSpc>
                <a:spcPct val="100000"/>
              </a:lnSpc>
              <a:spcAft>
                <a:spcPts val="3600"/>
              </a:spcAft>
              <a:defRPr/>
            </a:lvl3pPr>
            <a:lvl4pPr>
              <a:lnSpc>
                <a:spcPct val="100000"/>
              </a:lnSpc>
              <a:spcAft>
                <a:spcPts val="3600"/>
              </a:spcAft>
              <a:defRPr/>
            </a:lvl4pPr>
            <a:lvl5pPr>
              <a:lnSpc>
                <a:spcPct val="100000"/>
              </a:lnSpc>
              <a:spcAft>
                <a:spcPts val="3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1676399" y="1"/>
            <a:ext cx="2" cy="255271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1941444" y="965721"/>
            <a:ext cx="21031200" cy="1564714"/>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6579256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0"/>
        <p:cNvGrpSpPr/>
        <p:nvPr/>
      </p:nvGrpSpPr>
      <p:grpSpPr>
        <a:xfrm>
          <a:off x="0" y="0"/>
          <a:ext cx="0" cy="0"/>
          <a:chOff x="0" y="0"/>
          <a:chExt cx="0" cy="0"/>
        </a:xfrm>
      </p:grpSpPr>
      <p:sp>
        <p:nvSpPr>
          <p:cNvPr id="41" name="Google Shape;41;p26"/>
          <p:cNvSpPr txBox="1">
            <a:spLocks noGrp="1"/>
          </p:cNvSpPr>
          <p:nvPr>
            <p:ph type="sldNum" idx="12"/>
          </p:nvPr>
        </p:nvSpPr>
        <p:spPr>
          <a:xfrm>
            <a:off x="1395048" y="12262573"/>
            <a:ext cx="5486400" cy="73025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42" name="Google Shape;42;p26"/>
          <p:cNvSpPr txBox="1">
            <a:spLocks noGrp="1"/>
          </p:cNvSpPr>
          <p:nvPr>
            <p:ph type="title"/>
          </p:nvPr>
        </p:nvSpPr>
        <p:spPr>
          <a:xfrm>
            <a:off x="1941444" y="965721"/>
            <a:ext cx="21031200" cy="1564714"/>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3" name="Google Shape;43;p26"/>
          <p:cNvSpPr txBox="1">
            <a:spLocks noGrp="1"/>
          </p:cNvSpPr>
          <p:nvPr>
            <p:ph type="body" idx="1"/>
          </p:nvPr>
        </p:nvSpPr>
        <p:spPr>
          <a:xfrm>
            <a:off x="1676396" y="3651251"/>
            <a:ext cx="10656000" cy="7812870"/>
          </a:xfrm>
          <a:prstGeom prst="rect">
            <a:avLst/>
          </a:prstGeom>
          <a:noFill/>
          <a:ln>
            <a:noFill/>
          </a:ln>
        </p:spPr>
        <p:txBody>
          <a:bodyPr spcFirstLastPara="1" wrap="square" lIns="91425" tIns="45700" rIns="91425" bIns="45700" anchor="t" anchorCtr="0">
            <a:noAutofit/>
          </a:bodyPr>
          <a:lstStyle>
            <a:lvl1pPr marL="914400" lvl="0" indent="-762000" algn="l">
              <a:lnSpc>
                <a:spcPct val="100000"/>
              </a:lnSpc>
              <a:spcBef>
                <a:spcPts val="0"/>
              </a:spcBef>
              <a:spcAft>
                <a:spcPts val="0"/>
              </a:spcAft>
              <a:buSzPts val="2400"/>
              <a:buChar char="•"/>
              <a:defRPr/>
            </a:lvl1pPr>
            <a:lvl2pPr marL="1828800" lvl="1" indent="-711200" algn="l">
              <a:lnSpc>
                <a:spcPct val="100000"/>
              </a:lnSpc>
              <a:spcBef>
                <a:spcPts val="3600"/>
              </a:spcBef>
              <a:spcAft>
                <a:spcPts val="0"/>
              </a:spcAft>
              <a:buSzPts val="2000"/>
              <a:buChar char="•"/>
              <a:defRPr/>
            </a:lvl2pPr>
            <a:lvl3pPr marL="2743200" lvl="2" indent="-685800" algn="l">
              <a:lnSpc>
                <a:spcPct val="100000"/>
              </a:lnSpc>
              <a:spcBef>
                <a:spcPts val="3600"/>
              </a:spcBef>
              <a:spcAft>
                <a:spcPts val="0"/>
              </a:spcAft>
              <a:buSzPts val="1800"/>
              <a:buChar char="•"/>
              <a:defRPr/>
            </a:lvl3pPr>
            <a:lvl4pPr marL="3657600" lvl="3" indent="-660400" algn="l">
              <a:lnSpc>
                <a:spcPct val="100000"/>
              </a:lnSpc>
              <a:spcBef>
                <a:spcPts val="3600"/>
              </a:spcBef>
              <a:spcAft>
                <a:spcPts val="0"/>
              </a:spcAft>
              <a:buSzPts val="1600"/>
              <a:buChar char="•"/>
              <a:defRPr/>
            </a:lvl4pPr>
            <a:lvl5pPr marL="4572000" lvl="4" indent="-660400" algn="l">
              <a:lnSpc>
                <a:spcPct val="100000"/>
              </a:lnSpc>
              <a:spcBef>
                <a:spcPts val="3600"/>
              </a:spcBef>
              <a:spcAft>
                <a:spcPts val="0"/>
              </a:spcAft>
              <a:buSzPts val="1600"/>
              <a:buChar char="•"/>
              <a:defRPr/>
            </a:lvl5pPr>
            <a:lvl6pPr marL="5486400" lvl="5" indent="-685800" algn="l">
              <a:lnSpc>
                <a:spcPct val="90000"/>
              </a:lnSpc>
              <a:spcBef>
                <a:spcPts val="3600"/>
              </a:spcBef>
              <a:spcAft>
                <a:spcPts val="0"/>
              </a:spcAft>
              <a:buClr>
                <a:schemeClr val="dk1"/>
              </a:buClr>
              <a:buSzPts val="1800"/>
              <a:buChar char="•"/>
              <a:defRPr/>
            </a:lvl6pPr>
            <a:lvl7pPr marL="6400800" lvl="6" indent="-685800" algn="l">
              <a:lnSpc>
                <a:spcPct val="90000"/>
              </a:lnSpc>
              <a:spcBef>
                <a:spcPts val="1000"/>
              </a:spcBef>
              <a:spcAft>
                <a:spcPts val="0"/>
              </a:spcAft>
              <a:buClr>
                <a:schemeClr val="dk1"/>
              </a:buClr>
              <a:buSzPts val="1800"/>
              <a:buChar char="•"/>
              <a:defRPr/>
            </a:lvl7pPr>
            <a:lvl8pPr marL="7315200" lvl="7" indent="-685800" algn="l">
              <a:lnSpc>
                <a:spcPct val="90000"/>
              </a:lnSpc>
              <a:spcBef>
                <a:spcPts val="1000"/>
              </a:spcBef>
              <a:spcAft>
                <a:spcPts val="0"/>
              </a:spcAft>
              <a:buClr>
                <a:schemeClr val="dk1"/>
              </a:buClr>
              <a:buSzPts val="1800"/>
              <a:buChar char="•"/>
              <a:defRPr/>
            </a:lvl8pPr>
            <a:lvl9pPr marL="8229600" lvl="8" indent="-685800" algn="l">
              <a:lnSpc>
                <a:spcPct val="90000"/>
              </a:lnSpc>
              <a:spcBef>
                <a:spcPts val="1000"/>
              </a:spcBef>
              <a:spcAft>
                <a:spcPts val="0"/>
              </a:spcAft>
              <a:buClr>
                <a:schemeClr val="dk1"/>
              </a:buClr>
              <a:buSzPts val="1800"/>
              <a:buChar char="•"/>
              <a:defRPr/>
            </a:lvl9pPr>
          </a:lstStyle>
          <a:p>
            <a:pPr lvl="0"/>
            <a:r>
              <a:rPr lang="en-US"/>
              <a:t>Click to edit Master text styles</a:t>
            </a:r>
          </a:p>
        </p:txBody>
      </p:sp>
      <p:sp>
        <p:nvSpPr>
          <p:cNvPr id="44" name="Google Shape;44;p26"/>
          <p:cNvSpPr txBox="1">
            <a:spLocks noGrp="1"/>
          </p:cNvSpPr>
          <p:nvPr>
            <p:ph type="body" idx="2"/>
          </p:nvPr>
        </p:nvSpPr>
        <p:spPr>
          <a:xfrm>
            <a:off x="12804500" y="3651251"/>
            <a:ext cx="10656000" cy="7812870"/>
          </a:xfrm>
          <a:prstGeom prst="rect">
            <a:avLst/>
          </a:prstGeom>
          <a:noFill/>
          <a:ln>
            <a:noFill/>
          </a:ln>
        </p:spPr>
        <p:txBody>
          <a:bodyPr spcFirstLastPara="1" wrap="square" lIns="91425" tIns="45700" rIns="91425" bIns="45700" anchor="t" anchorCtr="0">
            <a:noAutofit/>
          </a:bodyPr>
          <a:lstStyle>
            <a:lvl1pPr marL="914400" lvl="0" indent="-685800" algn="l">
              <a:lnSpc>
                <a:spcPct val="100000"/>
              </a:lnSpc>
              <a:spcBef>
                <a:spcPts val="0"/>
              </a:spcBef>
              <a:spcAft>
                <a:spcPts val="0"/>
              </a:spcAft>
              <a:buSzPts val="1800"/>
              <a:buChar char="•"/>
              <a:defRPr/>
            </a:lvl1pPr>
            <a:lvl2pPr marL="1828800" lvl="1" indent="-685800" algn="l">
              <a:lnSpc>
                <a:spcPct val="100000"/>
              </a:lnSpc>
              <a:spcBef>
                <a:spcPts val="3600"/>
              </a:spcBef>
              <a:spcAft>
                <a:spcPts val="0"/>
              </a:spcAft>
              <a:buSzPts val="1800"/>
              <a:buChar char="•"/>
              <a:defRPr/>
            </a:lvl2pPr>
            <a:lvl3pPr marL="2743200" lvl="2" indent="-685800" algn="l">
              <a:lnSpc>
                <a:spcPct val="100000"/>
              </a:lnSpc>
              <a:spcBef>
                <a:spcPts val="3600"/>
              </a:spcBef>
              <a:spcAft>
                <a:spcPts val="0"/>
              </a:spcAft>
              <a:buSzPts val="1800"/>
              <a:buChar char="•"/>
              <a:defRPr/>
            </a:lvl3pPr>
            <a:lvl4pPr marL="3657600" lvl="3" indent="-685800" algn="l">
              <a:lnSpc>
                <a:spcPct val="100000"/>
              </a:lnSpc>
              <a:spcBef>
                <a:spcPts val="3600"/>
              </a:spcBef>
              <a:spcAft>
                <a:spcPts val="0"/>
              </a:spcAft>
              <a:buSzPts val="1800"/>
              <a:buChar char="•"/>
              <a:defRPr/>
            </a:lvl4pPr>
            <a:lvl5pPr marL="4572000" lvl="4" indent="-685800" algn="l">
              <a:lnSpc>
                <a:spcPct val="100000"/>
              </a:lnSpc>
              <a:spcBef>
                <a:spcPts val="3600"/>
              </a:spcBef>
              <a:spcAft>
                <a:spcPts val="0"/>
              </a:spcAft>
              <a:buSzPts val="1800"/>
              <a:buChar char="•"/>
              <a:defRPr/>
            </a:lvl5pPr>
            <a:lvl6pPr marL="5486400" lvl="5" indent="-685800" algn="l">
              <a:lnSpc>
                <a:spcPct val="90000"/>
              </a:lnSpc>
              <a:spcBef>
                <a:spcPts val="3600"/>
              </a:spcBef>
              <a:spcAft>
                <a:spcPts val="0"/>
              </a:spcAft>
              <a:buClr>
                <a:schemeClr val="dk1"/>
              </a:buClr>
              <a:buSzPts val="1800"/>
              <a:buChar char="•"/>
              <a:defRPr/>
            </a:lvl6pPr>
            <a:lvl7pPr marL="6400800" lvl="6" indent="-685800" algn="l">
              <a:lnSpc>
                <a:spcPct val="90000"/>
              </a:lnSpc>
              <a:spcBef>
                <a:spcPts val="1000"/>
              </a:spcBef>
              <a:spcAft>
                <a:spcPts val="0"/>
              </a:spcAft>
              <a:buClr>
                <a:schemeClr val="dk1"/>
              </a:buClr>
              <a:buSzPts val="1800"/>
              <a:buChar char="•"/>
              <a:defRPr/>
            </a:lvl7pPr>
            <a:lvl8pPr marL="7315200" lvl="7" indent="-685800" algn="l">
              <a:lnSpc>
                <a:spcPct val="90000"/>
              </a:lnSpc>
              <a:spcBef>
                <a:spcPts val="1000"/>
              </a:spcBef>
              <a:spcAft>
                <a:spcPts val="0"/>
              </a:spcAft>
              <a:buClr>
                <a:schemeClr val="dk1"/>
              </a:buClr>
              <a:buSzPts val="1800"/>
              <a:buChar char="•"/>
              <a:defRPr/>
            </a:lvl8pPr>
            <a:lvl9pPr marL="8229600" lvl="8" indent="-685800" algn="l">
              <a:lnSpc>
                <a:spcPct val="90000"/>
              </a:lnSpc>
              <a:spcBef>
                <a:spcPts val="1000"/>
              </a:spcBef>
              <a:spcAft>
                <a:spcPts val="0"/>
              </a:spcAft>
              <a:buClr>
                <a:schemeClr val="dk1"/>
              </a:buClr>
              <a:buSzPts val="1800"/>
              <a:buChar char="•"/>
              <a:defRPr/>
            </a:lvl9pPr>
          </a:lstStyle>
          <a:p>
            <a:pPr lvl="0"/>
            <a:r>
              <a:rPr lang="en-US"/>
              <a:t>Click to edit Master text styles</a:t>
            </a:r>
          </a:p>
        </p:txBody>
      </p:sp>
      <p:cxnSp>
        <p:nvCxnSpPr>
          <p:cNvPr id="45" name="Google Shape;45;p26"/>
          <p:cNvCxnSpPr/>
          <p:nvPr/>
        </p:nvCxnSpPr>
        <p:spPr>
          <a:xfrm flipH="1">
            <a:off x="1676399" y="1"/>
            <a:ext cx="2" cy="2552714"/>
          </a:xfrm>
          <a:prstGeom prst="straightConnector1">
            <a:avLst/>
          </a:prstGeom>
          <a:noFill/>
          <a:ln w="28575" cap="flat" cmpd="sng">
            <a:solidFill>
              <a:schemeClr val="accent5"/>
            </a:solidFill>
            <a:prstDash val="solid"/>
            <a:miter lim="800000"/>
            <a:headEnd type="none" w="sm" len="sm"/>
            <a:tailEnd type="none" w="sm" len="sm"/>
          </a:ln>
        </p:spPr>
      </p:cxnSp>
    </p:spTree>
    <p:extLst>
      <p:ext uri="{BB962C8B-B14F-4D97-AF65-F5344CB8AC3E}">
        <p14:creationId xmlns:p14="http://schemas.microsoft.com/office/powerpoint/2010/main" val="14177839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Last slide (option 1)">
  <p:cSld name="Last slide (option 1)">
    <p:spTree>
      <p:nvGrpSpPr>
        <p:cNvPr id="1" name="Shape 140"/>
        <p:cNvGrpSpPr/>
        <p:nvPr/>
      </p:nvGrpSpPr>
      <p:grpSpPr>
        <a:xfrm>
          <a:off x="0" y="0"/>
          <a:ext cx="0" cy="0"/>
          <a:chOff x="0" y="0"/>
          <a:chExt cx="0" cy="0"/>
        </a:xfrm>
      </p:grpSpPr>
      <p:sp>
        <p:nvSpPr>
          <p:cNvPr id="141" name="Google Shape;141;p37"/>
          <p:cNvSpPr/>
          <p:nvPr/>
        </p:nvSpPr>
        <p:spPr>
          <a:xfrm>
            <a:off x="0" y="3"/>
            <a:ext cx="24384000" cy="6857998"/>
          </a:xfrm>
          <a:prstGeom prst="rect">
            <a:avLst/>
          </a:prstGeom>
          <a:solidFill>
            <a:schemeClr val="accent5"/>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Arial"/>
              <a:ea typeface="Arial"/>
              <a:cs typeface="Arial"/>
              <a:sym typeface="Arial"/>
            </a:endParaRPr>
          </a:p>
        </p:txBody>
      </p:sp>
      <p:sp>
        <p:nvSpPr>
          <p:cNvPr id="142" name="Google Shape;142;p37"/>
          <p:cNvSpPr txBox="1">
            <a:spLocks noGrp="1"/>
          </p:cNvSpPr>
          <p:nvPr>
            <p:ph type="sldNum" idx="12"/>
          </p:nvPr>
        </p:nvSpPr>
        <p:spPr>
          <a:xfrm>
            <a:off x="1430216" y="12262573"/>
            <a:ext cx="5486400" cy="73025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a:p>
        </p:txBody>
      </p:sp>
      <p:sp>
        <p:nvSpPr>
          <p:cNvPr id="143" name="Google Shape;143;p37"/>
          <p:cNvSpPr txBox="1">
            <a:spLocks noGrp="1"/>
          </p:cNvSpPr>
          <p:nvPr>
            <p:ph type="ctrTitle"/>
          </p:nvPr>
        </p:nvSpPr>
        <p:spPr>
          <a:xfrm>
            <a:off x="2154027" y="2244726"/>
            <a:ext cx="20312594" cy="2480696"/>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dk2"/>
              </a:buClr>
              <a:buSzPts val="6000"/>
              <a:buFont typeface="Arial"/>
              <a:buNone/>
              <a:defRPr sz="12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4" name="Google Shape;144;p37"/>
          <p:cNvSpPr txBox="1">
            <a:spLocks noGrp="1"/>
          </p:cNvSpPr>
          <p:nvPr>
            <p:ph type="body" idx="1"/>
          </p:nvPr>
        </p:nvSpPr>
        <p:spPr>
          <a:xfrm>
            <a:off x="1677953" y="8351995"/>
            <a:ext cx="21777326" cy="3240290"/>
          </a:xfrm>
          <a:prstGeom prst="rect">
            <a:avLst/>
          </a:prstGeom>
          <a:noFill/>
          <a:ln>
            <a:noFill/>
          </a:ln>
        </p:spPr>
        <p:txBody>
          <a:bodyPr spcFirstLastPara="1" wrap="square" lIns="91425" tIns="45700" rIns="91425" bIns="45700" anchor="t" anchorCtr="0">
            <a:noAutofit/>
          </a:bodyPr>
          <a:lstStyle>
            <a:lvl1pPr marL="914400" lvl="0" indent="-457200" algn="l">
              <a:lnSpc>
                <a:spcPct val="100000"/>
              </a:lnSpc>
              <a:spcBef>
                <a:spcPts val="0"/>
              </a:spcBef>
              <a:spcAft>
                <a:spcPts val="0"/>
              </a:spcAft>
              <a:buSzPts val="1400"/>
              <a:buFont typeface="Arial"/>
              <a:buNone/>
              <a:defRPr sz="2800">
                <a:solidFill>
                  <a:srgbClr val="767676"/>
                </a:solidFill>
              </a:defRPr>
            </a:lvl1pPr>
            <a:lvl2pPr marL="1828800" lvl="1" indent="-457200" algn="l">
              <a:lnSpc>
                <a:spcPct val="100000"/>
              </a:lnSpc>
              <a:spcBef>
                <a:spcPts val="3600"/>
              </a:spcBef>
              <a:spcAft>
                <a:spcPts val="0"/>
              </a:spcAft>
              <a:buSzPts val="2000"/>
              <a:buNone/>
              <a:defRPr/>
            </a:lvl2pPr>
            <a:lvl3pPr marL="2743200" lvl="2" indent="-685800" algn="l">
              <a:lnSpc>
                <a:spcPct val="100000"/>
              </a:lnSpc>
              <a:spcBef>
                <a:spcPts val="3600"/>
              </a:spcBef>
              <a:spcAft>
                <a:spcPts val="0"/>
              </a:spcAft>
              <a:buSzPts val="1800"/>
              <a:buChar char="•"/>
              <a:defRPr/>
            </a:lvl3pPr>
            <a:lvl4pPr marL="3657600" lvl="3" indent="-685800" algn="l">
              <a:lnSpc>
                <a:spcPct val="100000"/>
              </a:lnSpc>
              <a:spcBef>
                <a:spcPts val="3600"/>
              </a:spcBef>
              <a:spcAft>
                <a:spcPts val="0"/>
              </a:spcAft>
              <a:buSzPts val="1800"/>
              <a:buChar char="•"/>
              <a:defRPr/>
            </a:lvl4pPr>
            <a:lvl5pPr marL="4572000" lvl="4" indent="-685800" algn="l">
              <a:lnSpc>
                <a:spcPct val="100000"/>
              </a:lnSpc>
              <a:spcBef>
                <a:spcPts val="3600"/>
              </a:spcBef>
              <a:spcAft>
                <a:spcPts val="0"/>
              </a:spcAft>
              <a:buSzPts val="1800"/>
              <a:buChar char="•"/>
              <a:defRPr/>
            </a:lvl5pPr>
            <a:lvl6pPr marL="5486400" lvl="5" indent="-685800" algn="l">
              <a:lnSpc>
                <a:spcPct val="90000"/>
              </a:lnSpc>
              <a:spcBef>
                <a:spcPts val="3600"/>
              </a:spcBef>
              <a:spcAft>
                <a:spcPts val="0"/>
              </a:spcAft>
              <a:buClr>
                <a:schemeClr val="dk1"/>
              </a:buClr>
              <a:buSzPts val="1800"/>
              <a:buChar char="•"/>
              <a:defRPr/>
            </a:lvl6pPr>
            <a:lvl7pPr marL="6400800" lvl="6" indent="-685800" algn="l">
              <a:lnSpc>
                <a:spcPct val="90000"/>
              </a:lnSpc>
              <a:spcBef>
                <a:spcPts val="1000"/>
              </a:spcBef>
              <a:spcAft>
                <a:spcPts val="0"/>
              </a:spcAft>
              <a:buClr>
                <a:schemeClr val="dk1"/>
              </a:buClr>
              <a:buSzPts val="1800"/>
              <a:buChar char="•"/>
              <a:defRPr/>
            </a:lvl7pPr>
            <a:lvl8pPr marL="7315200" lvl="7" indent="-685800" algn="l">
              <a:lnSpc>
                <a:spcPct val="90000"/>
              </a:lnSpc>
              <a:spcBef>
                <a:spcPts val="1000"/>
              </a:spcBef>
              <a:spcAft>
                <a:spcPts val="0"/>
              </a:spcAft>
              <a:buClr>
                <a:schemeClr val="dk1"/>
              </a:buClr>
              <a:buSzPts val="1800"/>
              <a:buChar char="•"/>
              <a:defRPr/>
            </a:lvl8pPr>
            <a:lvl9pPr marL="8229600" lvl="8" indent="-685800" algn="l">
              <a:lnSpc>
                <a:spcPct val="90000"/>
              </a:lnSpc>
              <a:spcBef>
                <a:spcPts val="1000"/>
              </a:spcBef>
              <a:spcAft>
                <a:spcPts val="0"/>
              </a:spcAft>
              <a:buClr>
                <a:schemeClr val="dk1"/>
              </a:buClr>
              <a:buSzPts val="1800"/>
              <a:buChar char="•"/>
              <a:defRPr/>
            </a:lvl9pPr>
          </a:lstStyle>
          <a:p>
            <a:pPr lvl="0"/>
            <a:r>
              <a:rPr lang="en-US"/>
              <a:t>Click to edit Master text styles</a:t>
            </a:r>
          </a:p>
        </p:txBody>
      </p:sp>
      <p:cxnSp>
        <p:nvCxnSpPr>
          <p:cNvPr id="145" name="Google Shape;145;p37"/>
          <p:cNvCxnSpPr/>
          <p:nvPr/>
        </p:nvCxnSpPr>
        <p:spPr>
          <a:xfrm>
            <a:off x="1676400" y="1"/>
            <a:ext cx="0" cy="4725422"/>
          </a:xfrm>
          <a:prstGeom prst="straightConnector1">
            <a:avLst/>
          </a:prstGeom>
          <a:noFill/>
          <a:ln w="28575"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35756007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56"/>
        <p:cNvGrpSpPr/>
        <p:nvPr/>
      </p:nvGrpSpPr>
      <p:grpSpPr>
        <a:xfrm>
          <a:off x="0" y="0"/>
          <a:ext cx="0" cy="0"/>
          <a:chOff x="0" y="0"/>
          <a:chExt cx="0" cy="0"/>
        </a:xfrm>
      </p:grpSpPr>
      <p:sp>
        <p:nvSpPr>
          <p:cNvPr id="157" name="Google Shape;157;p39"/>
          <p:cNvSpPr txBox="1">
            <a:spLocks noGrp="1"/>
          </p:cNvSpPr>
          <p:nvPr>
            <p:ph type="sldNum" idx="12"/>
          </p:nvPr>
        </p:nvSpPr>
        <p:spPr>
          <a:xfrm>
            <a:off x="1676400" y="12262573"/>
            <a:ext cx="5486400" cy="73025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a:p>
        </p:txBody>
      </p:sp>
      <p:pic>
        <p:nvPicPr>
          <p:cNvPr id="158" name="Google Shape;158;p39"/>
          <p:cNvPicPr preferRelativeResize="0"/>
          <p:nvPr/>
        </p:nvPicPr>
        <p:blipFill rotWithShape="1">
          <a:blip r:embed="rId2">
            <a:alphaModFix/>
          </a:blip>
          <a:srcRect t="4555"/>
          <a:stretch/>
        </p:blipFill>
        <p:spPr>
          <a:xfrm>
            <a:off x="0" y="2156346"/>
            <a:ext cx="24384000" cy="11566480"/>
          </a:xfrm>
          <a:prstGeom prst="rect">
            <a:avLst/>
          </a:prstGeom>
          <a:noFill/>
          <a:ln>
            <a:noFill/>
          </a:ln>
        </p:spPr>
      </p:pic>
      <p:sp>
        <p:nvSpPr>
          <p:cNvPr id="159" name="Google Shape;159;p39"/>
          <p:cNvSpPr/>
          <p:nvPr/>
        </p:nvSpPr>
        <p:spPr>
          <a:xfrm>
            <a:off x="10578" y="2156347"/>
            <a:ext cx="24394692" cy="11566478"/>
          </a:xfrm>
          <a:prstGeom prst="rect">
            <a:avLst/>
          </a:prstGeom>
          <a:solidFill>
            <a:srgbClr val="024EA2">
              <a:alpha val="69803"/>
            </a:srgbClr>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accent4"/>
              </a:solidFill>
              <a:latin typeface="Arial"/>
              <a:ea typeface="Arial"/>
              <a:cs typeface="Arial"/>
              <a:sym typeface="Arial"/>
            </a:endParaRPr>
          </a:p>
        </p:txBody>
      </p:sp>
      <p:pic>
        <p:nvPicPr>
          <p:cNvPr id="160" name="Google Shape;160;p39" descr="European Commission"/>
          <p:cNvPicPr preferRelativeResize="0"/>
          <p:nvPr/>
        </p:nvPicPr>
        <p:blipFill rotWithShape="1">
          <a:blip r:embed="rId3">
            <a:alphaModFix/>
          </a:blip>
          <a:srcRect/>
          <a:stretch/>
        </p:blipFill>
        <p:spPr>
          <a:xfrm>
            <a:off x="10777867" y="516084"/>
            <a:ext cx="3319586" cy="2304920"/>
          </a:xfrm>
          <a:prstGeom prst="rect">
            <a:avLst/>
          </a:prstGeom>
          <a:noFill/>
          <a:ln>
            <a:noFill/>
          </a:ln>
        </p:spPr>
      </p:pic>
      <p:sp>
        <p:nvSpPr>
          <p:cNvPr id="161" name="Google Shape;161;p39"/>
          <p:cNvSpPr txBox="1">
            <a:spLocks noGrp="1"/>
          </p:cNvSpPr>
          <p:nvPr>
            <p:ph type="ctrTitle"/>
          </p:nvPr>
        </p:nvSpPr>
        <p:spPr>
          <a:xfrm>
            <a:off x="2142700" y="3985145"/>
            <a:ext cx="20130448" cy="4299046"/>
          </a:xfrm>
          <a:prstGeom prst="rect">
            <a:avLst/>
          </a:prstGeom>
          <a:noFill/>
          <a:ln>
            <a:noFill/>
          </a:ln>
        </p:spPr>
        <p:txBody>
          <a:bodyPr spcFirstLastPara="1" wrap="square" lIns="91425" tIns="45700" rIns="91425" bIns="0" anchor="t" anchorCtr="0">
            <a:noAutofit/>
          </a:bodyPr>
          <a:lstStyle>
            <a:lvl1pPr lvl="0" algn="l">
              <a:lnSpc>
                <a:spcPct val="90000"/>
              </a:lnSpc>
              <a:spcBef>
                <a:spcPts val="0"/>
              </a:spcBef>
              <a:spcAft>
                <a:spcPts val="0"/>
              </a:spcAft>
              <a:buClr>
                <a:schemeClr val="lt1"/>
              </a:buClr>
              <a:buSzPts val="6000"/>
              <a:buFont typeface="Arial"/>
              <a:buNone/>
              <a:defRPr sz="120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62" name="Google Shape;162;p39"/>
          <p:cNvSpPr txBox="1">
            <a:spLocks noGrp="1"/>
          </p:cNvSpPr>
          <p:nvPr>
            <p:ph type="subTitle" idx="1"/>
          </p:nvPr>
        </p:nvSpPr>
        <p:spPr>
          <a:xfrm>
            <a:off x="2142702" y="8836098"/>
            <a:ext cx="20130448" cy="179550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800"/>
              <a:buNone/>
              <a:defRPr sz="5600" i="0">
                <a:solidFill>
                  <a:schemeClr val="accent5"/>
                </a:solidFill>
              </a:defRPr>
            </a:lvl1pPr>
            <a:lvl2pPr lvl="1" algn="ctr">
              <a:lnSpc>
                <a:spcPct val="100000"/>
              </a:lnSpc>
              <a:spcBef>
                <a:spcPts val="3600"/>
              </a:spcBef>
              <a:spcAft>
                <a:spcPts val="0"/>
              </a:spcAft>
              <a:buSzPts val="2000"/>
              <a:buNone/>
              <a:defRPr sz="4000"/>
            </a:lvl2pPr>
            <a:lvl3pPr lvl="2" algn="ctr">
              <a:lnSpc>
                <a:spcPct val="100000"/>
              </a:lnSpc>
              <a:spcBef>
                <a:spcPts val="3600"/>
              </a:spcBef>
              <a:spcAft>
                <a:spcPts val="0"/>
              </a:spcAft>
              <a:buSzPts val="1800"/>
              <a:buNone/>
              <a:defRPr sz="3600"/>
            </a:lvl3pPr>
            <a:lvl4pPr lvl="3" algn="ctr">
              <a:lnSpc>
                <a:spcPct val="100000"/>
              </a:lnSpc>
              <a:spcBef>
                <a:spcPts val="3600"/>
              </a:spcBef>
              <a:spcAft>
                <a:spcPts val="0"/>
              </a:spcAft>
              <a:buSzPts val="1600"/>
              <a:buNone/>
              <a:defRPr sz="3200"/>
            </a:lvl4pPr>
            <a:lvl5pPr lvl="4" algn="ctr">
              <a:lnSpc>
                <a:spcPct val="100000"/>
              </a:lnSpc>
              <a:spcBef>
                <a:spcPts val="3600"/>
              </a:spcBef>
              <a:spcAft>
                <a:spcPts val="0"/>
              </a:spcAft>
              <a:buSzPts val="1600"/>
              <a:buNone/>
              <a:defRPr sz="3200"/>
            </a:lvl5pPr>
            <a:lvl6pPr lvl="5" algn="ctr">
              <a:lnSpc>
                <a:spcPct val="90000"/>
              </a:lnSpc>
              <a:spcBef>
                <a:spcPts val="3600"/>
              </a:spcBef>
              <a:spcAft>
                <a:spcPts val="0"/>
              </a:spcAft>
              <a:buClr>
                <a:schemeClr val="dk1"/>
              </a:buClr>
              <a:buSzPts val="1600"/>
              <a:buNone/>
              <a:defRPr sz="3200"/>
            </a:lvl6pPr>
            <a:lvl7pPr lvl="6" algn="ctr">
              <a:lnSpc>
                <a:spcPct val="90000"/>
              </a:lnSpc>
              <a:spcBef>
                <a:spcPts val="1000"/>
              </a:spcBef>
              <a:spcAft>
                <a:spcPts val="0"/>
              </a:spcAft>
              <a:buClr>
                <a:schemeClr val="dk1"/>
              </a:buClr>
              <a:buSzPts val="1600"/>
              <a:buNone/>
              <a:defRPr sz="3200"/>
            </a:lvl7pPr>
            <a:lvl8pPr lvl="7" algn="ctr">
              <a:lnSpc>
                <a:spcPct val="90000"/>
              </a:lnSpc>
              <a:spcBef>
                <a:spcPts val="1000"/>
              </a:spcBef>
              <a:spcAft>
                <a:spcPts val="0"/>
              </a:spcAft>
              <a:buClr>
                <a:schemeClr val="dk1"/>
              </a:buClr>
              <a:buSzPts val="1600"/>
              <a:buNone/>
              <a:defRPr sz="3200"/>
            </a:lvl8pPr>
            <a:lvl9pPr lvl="8" algn="ctr">
              <a:lnSpc>
                <a:spcPct val="90000"/>
              </a:lnSpc>
              <a:spcBef>
                <a:spcPts val="1000"/>
              </a:spcBef>
              <a:spcAft>
                <a:spcPts val="0"/>
              </a:spcAft>
              <a:buClr>
                <a:schemeClr val="dk1"/>
              </a:buClr>
              <a:buSzPts val="1600"/>
              <a:buNone/>
              <a:defRPr sz="3200"/>
            </a:lvl9pPr>
          </a:lstStyle>
          <a:p>
            <a:r>
              <a:rPr lang="en-US"/>
              <a:t>Click to edit Master subtitle style</a:t>
            </a:r>
            <a:endParaRPr/>
          </a:p>
        </p:txBody>
      </p:sp>
      <p:sp>
        <p:nvSpPr>
          <p:cNvPr id="163" name="Google Shape;163;p39"/>
          <p:cNvSpPr txBox="1">
            <a:spLocks noGrp="1"/>
          </p:cNvSpPr>
          <p:nvPr>
            <p:ph type="body" idx="2"/>
          </p:nvPr>
        </p:nvSpPr>
        <p:spPr>
          <a:xfrm>
            <a:off x="12192001" y="11115806"/>
            <a:ext cx="10080626" cy="1057996"/>
          </a:xfrm>
          <a:prstGeom prst="rect">
            <a:avLst/>
          </a:prstGeom>
          <a:noFill/>
          <a:ln>
            <a:noFill/>
          </a:ln>
        </p:spPr>
        <p:txBody>
          <a:bodyPr spcFirstLastPara="1" wrap="square" lIns="91425" tIns="45700" rIns="91425" bIns="45700" anchor="t" anchorCtr="0">
            <a:noAutofit/>
          </a:bodyPr>
          <a:lstStyle>
            <a:lvl1pPr marL="914400" lvl="0" indent="-457200" algn="r">
              <a:lnSpc>
                <a:spcPct val="100000"/>
              </a:lnSpc>
              <a:spcBef>
                <a:spcPts val="0"/>
              </a:spcBef>
              <a:spcAft>
                <a:spcPts val="0"/>
              </a:spcAft>
              <a:buSzPts val="2200"/>
              <a:buFont typeface="Arial"/>
              <a:buNone/>
              <a:defRPr sz="4400" i="1">
                <a:solidFill>
                  <a:schemeClr val="lt1"/>
                </a:solidFill>
              </a:defRPr>
            </a:lvl1pPr>
            <a:lvl2pPr marL="1828800" lvl="1" indent="-685800" algn="l">
              <a:lnSpc>
                <a:spcPct val="100000"/>
              </a:lnSpc>
              <a:spcBef>
                <a:spcPts val="3600"/>
              </a:spcBef>
              <a:spcAft>
                <a:spcPts val="0"/>
              </a:spcAft>
              <a:buSzPts val="1800"/>
              <a:buChar char="•"/>
              <a:defRPr/>
            </a:lvl2pPr>
            <a:lvl3pPr marL="2743200" lvl="2" indent="-685800" algn="l">
              <a:lnSpc>
                <a:spcPct val="100000"/>
              </a:lnSpc>
              <a:spcBef>
                <a:spcPts val="3600"/>
              </a:spcBef>
              <a:spcAft>
                <a:spcPts val="0"/>
              </a:spcAft>
              <a:buSzPts val="1800"/>
              <a:buChar char="•"/>
              <a:defRPr/>
            </a:lvl3pPr>
            <a:lvl4pPr marL="3657600" lvl="3" indent="-685800" algn="l">
              <a:lnSpc>
                <a:spcPct val="100000"/>
              </a:lnSpc>
              <a:spcBef>
                <a:spcPts val="3600"/>
              </a:spcBef>
              <a:spcAft>
                <a:spcPts val="0"/>
              </a:spcAft>
              <a:buSzPts val="1800"/>
              <a:buChar char="•"/>
              <a:defRPr/>
            </a:lvl4pPr>
            <a:lvl5pPr marL="4572000" lvl="4" indent="-685800" algn="l">
              <a:lnSpc>
                <a:spcPct val="100000"/>
              </a:lnSpc>
              <a:spcBef>
                <a:spcPts val="3600"/>
              </a:spcBef>
              <a:spcAft>
                <a:spcPts val="0"/>
              </a:spcAft>
              <a:buSzPts val="1800"/>
              <a:buChar char="•"/>
              <a:defRPr/>
            </a:lvl5pPr>
            <a:lvl6pPr marL="5486400" lvl="5" indent="-685800" algn="l">
              <a:lnSpc>
                <a:spcPct val="90000"/>
              </a:lnSpc>
              <a:spcBef>
                <a:spcPts val="3600"/>
              </a:spcBef>
              <a:spcAft>
                <a:spcPts val="0"/>
              </a:spcAft>
              <a:buClr>
                <a:schemeClr val="dk1"/>
              </a:buClr>
              <a:buSzPts val="1800"/>
              <a:buChar char="•"/>
              <a:defRPr/>
            </a:lvl6pPr>
            <a:lvl7pPr marL="6400800" lvl="6" indent="-685800" algn="l">
              <a:lnSpc>
                <a:spcPct val="90000"/>
              </a:lnSpc>
              <a:spcBef>
                <a:spcPts val="1000"/>
              </a:spcBef>
              <a:spcAft>
                <a:spcPts val="0"/>
              </a:spcAft>
              <a:buClr>
                <a:schemeClr val="dk1"/>
              </a:buClr>
              <a:buSzPts val="1800"/>
              <a:buChar char="•"/>
              <a:defRPr/>
            </a:lvl7pPr>
            <a:lvl8pPr marL="7315200" lvl="7" indent="-685800" algn="l">
              <a:lnSpc>
                <a:spcPct val="90000"/>
              </a:lnSpc>
              <a:spcBef>
                <a:spcPts val="1000"/>
              </a:spcBef>
              <a:spcAft>
                <a:spcPts val="0"/>
              </a:spcAft>
              <a:buClr>
                <a:schemeClr val="dk1"/>
              </a:buClr>
              <a:buSzPts val="1800"/>
              <a:buChar char="•"/>
              <a:defRPr/>
            </a:lvl8pPr>
            <a:lvl9pPr marL="8229600" lvl="8" indent="-685800" algn="l">
              <a:lnSpc>
                <a:spcPct val="90000"/>
              </a:lnSpc>
              <a:spcBef>
                <a:spcPts val="1000"/>
              </a:spcBef>
              <a:spcAft>
                <a:spcPts val="0"/>
              </a:spcAft>
              <a:buClr>
                <a:schemeClr val="dk1"/>
              </a:buClr>
              <a:buSzPts val="1800"/>
              <a:buChar char="•"/>
              <a:defRPr/>
            </a:lvl9pPr>
          </a:lstStyle>
          <a:p>
            <a:pPr lvl="0"/>
            <a:r>
              <a:rPr lang="en-US"/>
              <a:t>Click to edit Master text styles</a:t>
            </a:r>
          </a:p>
        </p:txBody>
      </p:sp>
      <p:sp>
        <p:nvSpPr>
          <p:cNvPr id="164" name="Google Shape;164;p39"/>
          <p:cNvSpPr/>
          <p:nvPr/>
        </p:nvSpPr>
        <p:spPr>
          <a:xfrm>
            <a:off x="11482317" y="13238328"/>
            <a:ext cx="1414818" cy="481188"/>
          </a:xfrm>
          <a:prstGeom prst="rect">
            <a:avLst/>
          </a:prstGeom>
          <a:solidFill>
            <a:srgbClr val="004494"/>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Arial"/>
              <a:ea typeface="Arial"/>
              <a:cs typeface="Arial"/>
              <a:sym typeface="Arial"/>
            </a:endParaRPr>
          </a:p>
        </p:txBody>
      </p:sp>
      <p:cxnSp>
        <p:nvCxnSpPr>
          <p:cNvPr id="165" name="Google Shape;165;p39"/>
          <p:cNvCxnSpPr/>
          <p:nvPr/>
        </p:nvCxnSpPr>
        <p:spPr>
          <a:xfrm>
            <a:off x="1676400" y="3957851"/>
            <a:ext cx="0" cy="9758150"/>
          </a:xfrm>
          <a:prstGeom prst="straightConnector1">
            <a:avLst/>
          </a:prstGeom>
          <a:noFill/>
          <a:ln w="28575" cap="flat" cmpd="sng">
            <a:solidFill>
              <a:schemeClr val="accent5"/>
            </a:solidFill>
            <a:prstDash val="solid"/>
            <a:miter lim="800000"/>
            <a:headEnd type="none" w="sm" len="sm"/>
            <a:tailEnd type="none" w="sm" len="sm"/>
          </a:ln>
        </p:spPr>
      </p:cxnSp>
    </p:spTree>
    <p:extLst>
      <p:ext uri="{BB962C8B-B14F-4D97-AF65-F5344CB8AC3E}">
        <p14:creationId xmlns:p14="http://schemas.microsoft.com/office/powerpoint/2010/main" val="9992933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Last slide (option 2)">
  <p:cSld name="Last slide (option 2)">
    <p:spTree>
      <p:nvGrpSpPr>
        <p:cNvPr id="1" name="Shape 166"/>
        <p:cNvGrpSpPr/>
        <p:nvPr/>
      </p:nvGrpSpPr>
      <p:grpSpPr>
        <a:xfrm>
          <a:off x="0" y="0"/>
          <a:ext cx="0" cy="0"/>
          <a:chOff x="0" y="0"/>
          <a:chExt cx="0" cy="0"/>
        </a:xfrm>
      </p:grpSpPr>
      <p:sp>
        <p:nvSpPr>
          <p:cNvPr id="167" name="Google Shape;167;p40"/>
          <p:cNvSpPr/>
          <p:nvPr/>
        </p:nvSpPr>
        <p:spPr>
          <a:xfrm>
            <a:off x="0" y="3"/>
            <a:ext cx="24384000" cy="6857998"/>
          </a:xfrm>
          <a:prstGeom prst="rect">
            <a:avLst/>
          </a:prstGeom>
          <a:solidFill>
            <a:schemeClr val="dk2"/>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Arial"/>
              <a:ea typeface="Arial"/>
              <a:cs typeface="Arial"/>
              <a:sym typeface="Arial"/>
            </a:endParaRPr>
          </a:p>
        </p:txBody>
      </p:sp>
      <p:sp>
        <p:nvSpPr>
          <p:cNvPr id="168" name="Google Shape;168;p40"/>
          <p:cNvSpPr txBox="1">
            <a:spLocks noGrp="1"/>
          </p:cNvSpPr>
          <p:nvPr>
            <p:ph type="sldNum" idx="12"/>
          </p:nvPr>
        </p:nvSpPr>
        <p:spPr>
          <a:xfrm>
            <a:off x="1395048" y="12262573"/>
            <a:ext cx="5486400" cy="73025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a:p>
        </p:txBody>
      </p:sp>
      <p:sp>
        <p:nvSpPr>
          <p:cNvPr id="169" name="Google Shape;169;p40"/>
          <p:cNvSpPr txBox="1">
            <a:spLocks noGrp="1"/>
          </p:cNvSpPr>
          <p:nvPr>
            <p:ph type="ctrTitle"/>
          </p:nvPr>
        </p:nvSpPr>
        <p:spPr>
          <a:xfrm>
            <a:off x="2154027" y="2244726"/>
            <a:ext cx="20312594" cy="2480696"/>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accent5"/>
              </a:buClr>
              <a:buSzPts val="6000"/>
              <a:buFont typeface="Arial"/>
              <a:buNone/>
              <a:defRPr sz="120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70" name="Google Shape;170;p40"/>
          <p:cNvSpPr txBox="1">
            <a:spLocks noGrp="1"/>
          </p:cNvSpPr>
          <p:nvPr>
            <p:ph type="body" idx="1"/>
          </p:nvPr>
        </p:nvSpPr>
        <p:spPr>
          <a:xfrm>
            <a:off x="1677953" y="8351995"/>
            <a:ext cx="21777326" cy="3240290"/>
          </a:xfrm>
          <a:prstGeom prst="rect">
            <a:avLst/>
          </a:prstGeom>
          <a:noFill/>
          <a:ln>
            <a:noFill/>
          </a:ln>
        </p:spPr>
        <p:txBody>
          <a:bodyPr spcFirstLastPara="1" wrap="square" lIns="91425" tIns="45700" rIns="91425" bIns="45700" anchor="t" anchorCtr="0">
            <a:noAutofit/>
          </a:bodyPr>
          <a:lstStyle>
            <a:lvl1pPr marL="914400" lvl="0" indent="-457200" algn="l">
              <a:lnSpc>
                <a:spcPct val="100000"/>
              </a:lnSpc>
              <a:spcBef>
                <a:spcPts val="0"/>
              </a:spcBef>
              <a:spcAft>
                <a:spcPts val="0"/>
              </a:spcAft>
              <a:buSzPts val="1400"/>
              <a:buFont typeface="Arial"/>
              <a:buNone/>
              <a:defRPr sz="2800">
                <a:solidFill>
                  <a:srgbClr val="767676"/>
                </a:solidFill>
              </a:defRPr>
            </a:lvl1pPr>
            <a:lvl2pPr marL="1828800" lvl="1" indent="-457200" algn="l">
              <a:lnSpc>
                <a:spcPct val="100000"/>
              </a:lnSpc>
              <a:spcBef>
                <a:spcPts val="3600"/>
              </a:spcBef>
              <a:spcAft>
                <a:spcPts val="0"/>
              </a:spcAft>
              <a:buSzPts val="2000"/>
              <a:buNone/>
              <a:defRPr/>
            </a:lvl2pPr>
            <a:lvl3pPr marL="2743200" lvl="2" indent="-685800" algn="l">
              <a:lnSpc>
                <a:spcPct val="100000"/>
              </a:lnSpc>
              <a:spcBef>
                <a:spcPts val="3600"/>
              </a:spcBef>
              <a:spcAft>
                <a:spcPts val="0"/>
              </a:spcAft>
              <a:buSzPts val="1800"/>
              <a:buChar char="•"/>
              <a:defRPr/>
            </a:lvl3pPr>
            <a:lvl4pPr marL="3657600" lvl="3" indent="-685800" algn="l">
              <a:lnSpc>
                <a:spcPct val="100000"/>
              </a:lnSpc>
              <a:spcBef>
                <a:spcPts val="3600"/>
              </a:spcBef>
              <a:spcAft>
                <a:spcPts val="0"/>
              </a:spcAft>
              <a:buSzPts val="1800"/>
              <a:buChar char="•"/>
              <a:defRPr/>
            </a:lvl4pPr>
            <a:lvl5pPr marL="4572000" lvl="4" indent="-685800" algn="l">
              <a:lnSpc>
                <a:spcPct val="100000"/>
              </a:lnSpc>
              <a:spcBef>
                <a:spcPts val="3600"/>
              </a:spcBef>
              <a:spcAft>
                <a:spcPts val="0"/>
              </a:spcAft>
              <a:buSzPts val="1800"/>
              <a:buChar char="•"/>
              <a:defRPr/>
            </a:lvl5pPr>
            <a:lvl6pPr marL="5486400" lvl="5" indent="-685800" algn="l">
              <a:lnSpc>
                <a:spcPct val="90000"/>
              </a:lnSpc>
              <a:spcBef>
                <a:spcPts val="3600"/>
              </a:spcBef>
              <a:spcAft>
                <a:spcPts val="0"/>
              </a:spcAft>
              <a:buClr>
                <a:schemeClr val="dk1"/>
              </a:buClr>
              <a:buSzPts val="1800"/>
              <a:buChar char="•"/>
              <a:defRPr/>
            </a:lvl6pPr>
            <a:lvl7pPr marL="6400800" lvl="6" indent="-685800" algn="l">
              <a:lnSpc>
                <a:spcPct val="90000"/>
              </a:lnSpc>
              <a:spcBef>
                <a:spcPts val="1000"/>
              </a:spcBef>
              <a:spcAft>
                <a:spcPts val="0"/>
              </a:spcAft>
              <a:buClr>
                <a:schemeClr val="dk1"/>
              </a:buClr>
              <a:buSzPts val="1800"/>
              <a:buChar char="•"/>
              <a:defRPr/>
            </a:lvl7pPr>
            <a:lvl8pPr marL="7315200" lvl="7" indent="-685800" algn="l">
              <a:lnSpc>
                <a:spcPct val="90000"/>
              </a:lnSpc>
              <a:spcBef>
                <a:spcPts val="1000"/>
              </a:spcBef>
              <a:spcAft>
                <a:spcPts val="0"/>
              </a:spcAft>
              <a:buClr>
                <a:schemeClr val="dk1"/>
              </a:buClr>
              <a:buSzPts val="1800"/>
              <a:buChar char="•"/>
              <a:defRPr/>
            </a:lvl8pPr>
            <a:lvl9pPr marL="8229600" lvl="8" indent="-685800" algn="l">
              <a:lnSpc>
                <a:spcPct val="90000"/>
              </a:lnSpc>
              <a:spcBef>
                <a:spcPts val="1000"/>
              </a:spcBef>
              <a:spcAft>
                <a:spcPts val="0"/>
              </a:spcAft>
              <a:buClr>
                <a:schemeClr val="dk1"/>
              </a:buClr>
              <a:buSzPts val="1800"/>
              <a:buChar char="•"/>
              <a:defRPr/>
            </a:lvl9pPr>
          </a:lstStyle>
          <a:p>
            <a:pPr lvl="0"/>
            <a:r>
              <a:rPr lang="en-US"/>
              <a:t>Click to edit Master text styles</a:t>
            </a:r>
          </a:p>
        </p:txBody>
      </p:sp>
      <p:cxnSp>
        <p:nvCxnSpPr>
          <p:cNvPr id="171" name="Google Shape;171;p40"/>
          <p:cNvCxnSpPr/>
          <p:nvPr/>
        </p:nvCxnSpPr>
        <p:spPr>
          <a:xfrm>
            <a:off x="1676400" y="1"/>
            <a:ext cx="0" cy="4725422"/>
          </a:xfrm>
          <a:prstGeom prst="straightConnector1">
            <a:avLst/>
          </a:prstGeom>
          <a:noFill/>
          <a:ln w="28575" cap="flat" cmpd="sng">
            <a:solidFill>
              <a:schemeClr val="accent5"/>
            </a:solidFill>
            <a:prstDash val="solid"/>
            <a:miter lim="800000"/>
            <a:headEnd type="none" w="sm" len="sm"/>
            <a:tailEnd type="none" w="sm" len="sm"/>
          </a:ln>
        </p:spPr>
      </p:cxnSp>
    </p:spTree>
    <p:extLst>
      <p:ext uri="{BB962C8B-B14F-4D97-AF65-F5344CB8AC3E}">
        <p14:creationId xmlns:p14="http://schemas.microsoft.com/office/powerpoint/2010/main" val="6116040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78"/>
        <p:cNvGrpSpPr/>
        <p:nvPr/>
      </p:nvGrpSpPr>
      <p:grpSpPr>
        <a:xfrm>
          <a:off x="0" y="0"/>
          <a:ext cx="0" cy="0"/>
          <a:chOff x="0" y="0"/>
          <a:chExt cx="0" cy="0"/>
        </a:xfrm>
      </p:grpSpPr>
      <p:sp>
        <p:nvSpPr>
          <p:cNvPr id="179" name="Google Shape;179;p42"/>
          <p:cNvSpPr txBox="1">
            <a:spLocks noGrp="1"/>
          </p:cNvSpPr>
          <p:nvPr>
            <p:ph type="sldNum" idx="12"/>
          </p:nvPr>
        </p:nvSpPr>
        <p:spPr>
          <a:xfrm>
            <a:off x="1395048" y="12262573"/>
            <a:ext cx="5486400" cy="73025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a:p>
        </p:txBody>
      </p:sp>
      <p:sp>
        <p:nvSpPr>
          <p:cNvPr id="180" name="Google Shape;180;p42"/>
          <p:cNvSpPr txBox="1">
            <a:spLocks noGrp="1"/>
          </p:cNvSpPr>
          <p:nvPr>
            <p:ph type="title"/>
          </p:nvPr>
        </p:nvSpPr>
        <p:spPr>
          <a:xfrm>
            <a:off x="1941444" y="965721"/>
            <a:ext cx="21031200" cy="1564714"/>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cxnSp>
        <p:nvCxnSpPr>
          <p:cNvPr id="181" name="Google Shape;181;p42"/>
          <p:cNvCxnSpPr/>
          <p:nvPr/>
        </p:nvCxnSpPr>
        <p:spPr>
          <a:xfrm flipH="1">
            <a:off x="1676399" y="1"/>
            <a:ext cx="2" cy="2552714"/>
          </a:xfrm>
          <a:prstGeom prst="straightConnector1">
            <a:avLst/>
          </a:prstGeom>
          <a:noFill/>
          <a:ln w="28575" cap="flat" cmpd="sng">
            <a:solidFill>
              <a:schemeClr val="accent5"/>
            </a:solidFill>
            <a:prstDash val="solid"/>
            <a:miter lim="800000"/>
            <a:headEnd type="none" w="sm" len="sm"/>
            <a:tailEnd type="none" w="sm" len="sm"/>
          </a:ln>
        </p:spPr>
      </p:cxnSp>
    </p:spTree>
    <p:extLst>
      <p:ext uri="{BB962C8B-B14F-4D97-AF65-F5344CB8AC3E}">
        <p14:creationId xmlns:p14="http://schemas.microsoft.com/office/powerpoint/2010/main" val="21166871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399" y="3651250"/>
            <a:ext cx="21811398" cy="7763808"/>
          </a:xfrm>
        </p:spPr>
        <p:txBody>
          <a:bodyPr>
            <a:noAutofit/>
          </a:bodyPr>
          <a:lstStyle>
            <a:lvl1pPr>
              <a:lnSpc>
                <a:spcPct val="100000"/>
              </a:lnSpc>
              <a:spcBef>
                <a:spcPts val="0"/>
              </a:spcBef>
              <a:spcAft>
                <a:spcPts val="3600"/>
              </a:spcAft>
              <a:defRPr/>
            </a:lvl1pPr>
            <a:lvl2pPr>
              <a:lnSpc>
                <a:spcPct val="100000"/>
              </a:lnSpc>
              <a:spcAft>
                <a:spcPts val="3600"/>
              </a:spcAft>
              <a:defRPr/>
            </a:lvl2pPr>
            <a:lvl3pPr>
              <a:lnSpc>
                <a:spcPct val="100000"/>
              </a:lnSpc>
              <a:spcAft>
                <a:spcPts val="3600"/>
              </a:spcAft>
              <a:defRPr/>
            </a:lvl3pPr>
            <a:lvl4pPr>
              <a:lnSpc>
                <a:spcPct val="100000"/>
              </a:lnSpc>
              <a:spcAft>
                <a:spcPts val="3600"/>
              </a:spcAft>
              <a:defRPr/>
            </a:lvl4pPr>
            <a:lvl5pPr>
              <a:lnSpc>
                <a:spcPct val="100000"/>
              </a:lnSpc>
              <a:spcAft>
                <a:spcPts val="3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1676399" y="1"/>
            <a:ext cx="2" cy="255271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1941444" y="965721"/>
            <a:ext cx="21031200" cy="1564714"/>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365481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0"/>
        <p:cNvGrpSpPr/>
        <p:nvPr/>
      </p:nvGrpSpPr>
      <p:grpSpPr>
        <a:xfrm>
          <a:off x="0" y="0"/>
          <a:ext cx="0" cy="0"/>
          <a:chOff x="0" y="0"/>
          <a:chExt cx="0" cy="0"/>
        </a:xfrm>
      </p:grpSpPr>
      <p:sp>
        <p:nvSpPr>
          <p:cNvPr id="41" name="Google Shape;41;p26"/>
          <p:cNvSpPr txBox="1">
            <a:spLocks noGrp="1"/>
          </p:cNvSpPr>
          <p:nvPr>
            <p:ph type="sldNum" idx="12"/>
          </p:nvPr>
        </p:nvSpPr>
        <p:spPr>
          <a:xfrm>
            <a:off x="1395048" y="12262573"/>
            <a:ext cx="5486400" cy="73025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dirty="0"/>
          </a:p>
        </p:txBody>
      </p:sp>
      <p:sp>
        <p:nvSpPr>
          <p:cNvPr id="42" name="Google Shape;42;p26"/>
          <p:cNvSpPr txBox="1">
            <a:spLocks noGrp="1"/>
          </p:cNvSpPr>
          <p:nvPr>
            <p:ph type="title"/>
          </p:nvPr>
        </p:nvSpPr>
        <p:spPr>
          <a:xfrm>
            <a:off x="1941444" y="965721"/>
            <a:ext cx="21031200" cy="1564714"/>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3" name="Google Shape;43;p26"/>
          <p:cNvSpPr txBox="1">
            <a:spLocks noGrp="1"/>
          </p:cNvSpPr>
          <p:nvPr>
            <p:ph type="body" idx="1"/>
          </p:nvPr>
        </p:nvSpPr>
        <p:spPr>
          <a:xfrm>
            <a:off x="1676396" y="3651251"/>
            <a:ext cx="10656000" cy="7812870"/>
          </a:xfrm>
          <a:prstGeom prst="rect">
            <a:avLst/>
          </a:prstGeom>
          <a:noFill/>
          <a:ln>
            <a:noFill/>
          </a:ln>
        </p:spPr>
        <p:txBody>
          <a:bodyPr spcFirstLastPara="1" wrap="square" lIns="91425" tIns="45700" rIns="91425" bIns="45700" anchor="t" anchorCtr="0">
            <a:noAutofit/>
          </a:bodyPr>
          <a:lstStyle>
            <a:lvl1pPr marL="914400" lvl="0" indent="-762000" algn="l">
              <a:lnSpc>
                <a:spcPct val="100000"/>
              </a:lnSpc>
              <a:spcBef>
                <a:spcPts val="0"/>
              </a:spcBef>
              <a:spcAft>
                <a:spcPts val="0"/>
              </a:spcAft>
              <a:buSzPts val="2400"/>
              <a:buChar char="•"/>
              <a:defRPr/>
            </a:lvl1pPr>
            <a:lvl2pPr marL="1828800" lvl="1" indent="-711200" algn="l">
              <a:lnSpc>
                <a:spcPct val="100000"/>
              </a:lnSpc>
              <a:spcBef>
                <a:spcPts val="3600"/>
              </a:spcBef>
              <a:spcAft>
                <a:spcPts val="0"/>
              </a:spcAft>
              <a:buSzPts val="2000"/>
              <a:buChar char="•"/>
              <a:defRPr/>
            </a:lvl2pPr>
            <a:lvl3pPr marL="2743200" lvl="2" indent="-685800" algn="l">
              <a:lnSpc>
                <a:spcPct val="100000"/>
              </a:lnSpc>
              <a:spcBef>
                <a:spcPts val="3600"/>
              </a:spcBef>
              <a:spcAft>
                <a:spcPts val="0"/>
              </a:spcAft>
              <a:buSzPts val="1800"/>
              <a:buChar char="•"/>
              <a:defRPr/>
            </a:lvl3pPr>
            <a:lvl4pPr marL="3657600" lvl="3" indent="-660400" algn="l">
              <a:lnSpc>
                <a:spcPct val="100000"/>
              </a:lnSpc>
              <a:spcBef>
                <a:spcPts val="3600"/>
              </a:spcBef>
              <a:spcAft>
                <a:spcPts val="0"/>
              </a:spcAft>
              <a:buSzPts val="1600"/>
              <a:buChar char="•"/>
              <a:defRPr/>
            </a:lvl4pPr>
            <a:lvl5pPr marL="4572000" lvl="4" indent="-660400" algn="l">
              <a:lnSpc>
                <a:spcPct val="100000"/>
              </a:lnSpc>
              <a:spcBef>
                <a:spcPts val="3600"/>
              </a:spcBef>
              <a:spcAft>
                <a:spcPts val="0"/>
              </a:spcAft>
              <a:buSzPts val="1600"/>
              <a:buChar char="•"/>
              <a:defRPr/>
            </a:lvl5pPr>
            <a:lvl6pPr marL="5486400" lvl="5" indent="-685800" algn="l">
              <a:lnSpc>
                <a:spcPct val="90000"/>
              </a:lnSpc>
              <a:spcBef>
                <a:spcPts val="3600"/>
              </a:spcBef>
              <a:spcAft>
                <a:spcPts val="0"/>
              </a:spcAft>
              <a:buClr>
                <a:schemeClr val="dk1"/>
              </a:buClr>
              <a:buSzPts val="1800"/>
              <a:buChar char="•"/>
              <a:defRPr/>
            </a:lvl6pPr>
            <a:lvl7pPr marL="6400800" lvl="6" indent="-685800" algn="l">
              <a:lnSpc>
                <a:spcPct val="90000"/>
              </a:lnSpc>
              <a:spcBef>
                <a:spcPts val="1000"/>
              </a:spcBef>
              <a:spcAft>
                <a:spcPts val="0"/>
              </a:spcAft>
              <a:buClr>
                <a:schemeClr val="dk1"/>
              </a:buClr>
              <a:buSzPts val="1800"/>
              <a:buChar char="•"/>
              <a:defRPr/>
            </a:lvl7pPr>
            <a:lvl8pPr marL="7315200" lvl="7" indent="-685800" algn="l">
              <a:lnSpc>
                <a:spcPct val="90000"/>
              </a:lnSpc>
              <a:spcBef>
                <a:spcPts val="1000"/>
              </a:spcBef>
              <a:spcAft>
                <a:spcPts val="0"/>
              </a:spcAft>
              <a:buClr>
                <a:schemeClr val="dk1"/>
              </a:buClr>
              <a:buSzPts val="1800"/>
              <a:buChar char="•"/>
              <a:defRPr/>
            </a:lvl8pPr>
            <a:lvl9pPr marL="8229600" lvl="8" indent="-685800" algn="l">
              <a:lnSpc>
                <a:spcPct val="90000"/>
              </a:lnSpc>
              <a:spcBef>
                <a:spcPts val="1000"/>
              </a:spcBef>
              <a:spcAft>
                <a:spcPts val="0"/>
              </a:spcAft>
              <a:buClr>
                <a:schemeClr val="dk1"/>
              </a:buClr>
              <a:buSzPts val="1800"/>
              <a:buChar char="•"/>
              <a:defRPr/>
            </a:lvl9pPr>
          </a:lstStyle>
          <a:p>
            <a:pPr lvl="0"/>
            <a:r>
              <a:rPr lang="en-US"/>
              <a:t>Click to edit Master text styles</a:t>
            </a:r>
          </a:p>
        </p:txBody>
      </p:sp>
      <p:sp>
        <p:nvSpPr>
          <p:cNvPr id="44" name="Google Shape;44;p26"/>
          <p:cNvSpPr txBox="1">
            <a:spLocks noGrp="1"/>
          </p:cNvSpPr>
          <p:nvPr>
            <p:ph type="body" idx="2"/>
          </p:nvPr>
        </p:nvSpPr>
        <p:spPr>
          <a:xfrm>
            <a:off x="12804500" y="3651251"/>
            <a:ext cx="10656000" cy="7812870"/>
          </a:xfrm>
          <a:prstGeom prst="rect">
            <a:avLst/>
          </a:prstGeom>
          <a:noFill/>
          <a:ln>
            <a:noFill/>
          </a:ln>
        </p:spPr>
        <p:txBody>
          <a:bodyPr spcFirstLastPara="1" wrap="square" lIns="91425" tIns="45700" rIns="91425" bIns="45700" anchor="t" anchorCtr="0">
            <a:noAutofit/>
          </a:bodyPr>
          <a:lstStyle>
            <a:lvl1pPr marL="914400" lvl="0" indent="-685800" algn="l">
              <a:lnSpc>
                <a:spcPct val="100000"/>
              </a:lnSpc>
              <a:spcBef>
                <a:spcPts val="0"/>
              </a:spcBef>
              <a:spcAft>
                <a:spcPts val="0"/>
              </a:spcAft>
              <a:buSzPts val="1800"/>
              <a:buChar char="•"/>
              <a:defRPr/>
            </a:lvl1pPr>
            <a:lvl2pPr marL="1828800" lvl="1" indent="-685800" algn="l">
              <a:lnSpc>
                <a:spcPct val="100000"/>
              </a:lnSpc>
              <a:spcBef>
                <a:spcPts val="3600"/>
              </a:spcBef>
              <a:spcAft>
                <a:spcPts val="0"/>
              </a:spcAft>
              <a:buSzPts val="1800"/>
              <a:buChar char="•"/>
              <a:defRPr/>
            </a:lvl2pPr>
            <a:lvl3pPr marL="2743200" lvl="2" indent="-685800" algn="l">
              <a:lnSpc>
                <a:spcPct val="100000"/>
              </a:lnSpc>
              <a:spcBef>
                <a:spcPts val="3600"/>
              </a:spcBef>
              <a:spcAft>
                <a:spcPts val="0"/>
              </a:spcAft>
              <a:buSzPts val="1800"/>
              <a:buChar char="•"/>
              <a:defRPr/>
            </a:lvl3pPr>
            <a:lvl4pPr marL="3657600" lvl="3" indent="-685800" algn="l">
              <a:lnSpc>
                <a:spcPct val="100000"/>
              </a:lnSpc>
              <a:spcBef>
                <a:spcPts val="3600"/>
              </a:spcBef>
              <a:spcAft>
                <a:spcPts val="0"/>
              </a:spcAft>
              <a:buSzPts val="1800"/>
              <a:buChar char="•"/>
              <a:defRPr/>
            </a:lvl4pPr>
            <a:lvl5pPr marL="4572000" lvl="4" indent="-685800" algn="l">
              <a:lnSpc>
                <a:spcPct val="100000"/>
              </a:lnSpc>
              <a:spcBef>
                <a:spcPts val="3600"/>
              </a:spcBef>
              <a:spcAft>
                <a:spcPts val="0"/>
              </a:spcAft>
              <a:buSzPts val="1800"/>
              <a:buChar char="•"/>
              <a:defRPr/>
            </a:lvl5pPr>
            <a:lvl6pPr marL="5486400" lvl="5" indent="-685800" algn="l">
              <a:lnSpc>
                <a:spcPct val="90000"/>
              </a:lnSpc>
              <a:spcBef>
                <a:spcPts val="3600"/>
              </a:spcBef>
              <a:spcAft>
                <a:spcPts val="0"/>
              </a:spcAft>
              <a:buClr>
                <a:schemeClr val="dk1"/>
              </a:buClr>
              <a:buSzPts val="1800"/>
              <a:buChar char="•"/>
              <a:defRPr/>
            </a:lvl6pPr>
            <a:lvl7pPr marL="6400800" lvl="6" indent="-685800" algn="l">
              <a:lnSpc>
                <a:spcPct val="90000"/>
              </a:lnSpc>
              <a:spcBef>
                <a:spcPts val="1000"/>
              </a:spcBef>
              <a:spcAft>
                <a:spcPts val="0"/>
              </a:spcAft>
              <a:buClr>
                <a:schemeClr val="dk1"/>
              </a:buClr>
              <a:buSzPts val="1800"/>
              <a:buChar char="•"/>
              <a:defRPr/>
            </a:lvl7pPr>
            <a:lvl8pPr marL="7315200" lvl="7" indent="-685800" algn="l">
              <a:lnSpc>
                <a:spcPct val="90000"/>
              </a:lnSpc>
              <a:spcBef>
                <a:spcPts val="1000"/>
              </a:spcBef>
              <a:spcAft>
                <a:spcPts val="0"/>
              </a:spcAft>
              <a:buClr>
                <a:schemeClr val="dk1"/>
              </a:buClr>
              <a:buSzPts val="1800"/>
              <a:buChar char="•"/>
              <a:defRPr/>
            </a:lvl8pPr>
            <a:lvl9pPr marL="8229600" lvl="8" indent="-685800" algn="l">
              <a:lnSpc>
                <a:spcPct val="90000"/>
              </a:lnSpc>
              <a:spcBef>
                <a:spcPts val="1000"/>
              </a:spcBef>
              <a:spcAft>
                <a:spcPts val="0"/>
              </a:spcAft>
              <a:buClr>
                <a:schemeClr val="dk1"/>
              </a:buClr>
              <a:buSzPts val="1800"/>
              <a:buChar char="•"/>
              <a:defRPr/>
            </a:lvl9pPr>
          </a:lstStyle>
          <a:p>
            <a:pPr lvl="0"/>
            <a:r>
              <a:rPr lang="en-US"/>
              <a:t>Click to edit Master text styles</a:t>
            </a:r>
          </a:p>
        </p:txBody>
      </p:sp>
      <p:cxnSp>
        <p:nvCxnSpPr>
          <p:cNvPr id="45" name="Google Shape;45;p26"/>
          <p:cNvCxnSpPr/>
          <p:nvPr/>
        </p:nvCxnSpPr>
        <p:spPr>
          <a:xfrm flipH="1">
            <a:off x="1676399" y="1"/>
            <a:ext cx="2" cy="2552714"/>
          </a:xfrm>
          <a:prstGeom prst="straightConnector1">
            <a:avLst/>
          </a:prstGeom>
          <a:noFill/>
          <a:ln w="28575" cap="flat" cmpd="sng">
            <a:solidFill>
              <a:schemeClr val="accent5"/>
            </a:solidFill>
            <a:prstDash val="solid"/>
            <a:miter lim="800000"/>
            <a:headEnd type="none" w="sm" len="sm"/>
            <a:tailEnd type="none" w="sm" len="sm"/>
          </a:ln>
        </p:spPr>
      </p:cxnSp>
    </p:spTree>
    <p:extLst>
      <p:ext uri="{BB962C8B-B14F-4D97-AF65-F5344CB8AC3E}">
        <p14:creationId xmlns:p14="http://schemas.microsoft.com/office/powerpoint/2010/main" val="1055706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6892-6A96-118E-C98C-19FA6FAF2DBE}"/>
              </a:ext>
            </a:extLst>
          </p:cNvPr>
          <p:cNvSpPr>
            <a:spLocks noGrp="1"/>
          </p:cNvSpPr>
          <p:nvPr>
            <p:ph type="title"/>
          </p:nvPr>
        </p:nvSpPr>
        <p:spPr>
          <a:xfrm>
            <a:off x="1679576" y="730251"/>
            <a:ext cx="21031200" cy="2651126"/>
          </a:xfrm>
        </p:spPr>
        <p:txBody>
          <a:bodyPr/>
          <a:lstStyle/>
          <a:p>
            <a:r>
              <a:rPr lang="en-GB"/>
              <a:t>Click to edit Master title style</a:t>
            </a:r>
            <a:endParaRPr lang="en-FI"/>
          </a:p>
        </p:txBody>
      </p:sp>
      <p:sp>
        <p:nvSpPr>
          <p:cNvPr id="3" name="Text Placeholder 2">
            <a:extLst>
              <a:ext uri="{FF2B5EF4-FFF2-40B4-BE49-F238E27FC236}">
                <a16:creationId xmlns:a16="http://schemas.microsoft.com/office/drawing/2014/main" id="{882AA576-6EFF-F8BC-D297-65C424654FD8}"/>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GB"/>
              <a:t>Click to edit Master text styles</a:t>
            </a:r>
          </a:p>
        </p:txBody>
      </p:sp>
      <p:sp>
        <p:nvSpPr>
          <p:cNvPr id="4" name="Content Placeholder 3">
            <a:extLst>
              <a:ext uri="{FF2B5EF4-FFF2-40B4-BE49-F238E27FC236}">
                <a16:creationId xmlns:a16="http://schemas.microsoft.com/office/drawing/2014/main" id="{6A632BF0-5A93-67BC-A89C-A35DB6235FEB}"/>
              </a:ext>
            </a:extLst>
          </p:cNvPr>
          <p:cNvSpPr>
            <a:spLocks noGrp="1"/>
          </p:cNvSpPr>
          <p:nvPr>
            <p:ph sz="half" idx="2"/>
          </p:nvPr>
        </p:nvSpPr>
        <p:spPr>
          <a:xfrm>
            <a:off x="1679577" y="5010150"/>
            <a:ext cx="10315574" cy="73691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5" name="Text Placeholder 4">
            <a:extLst>
              <a:ext uri="{FF2B5EF4-FFF2-40B4-BE49-F238E27FC236}">
                <a16:creationId xmlns:a16="http://schemas.microsoft.com/office/drawing/2014/main" id="{F5D822E4-C2CF-90C2-549B-A8AB694E56D8}"/>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GB"/>
              <a:t>Click to edit Master text styles</a:t>
            </a:r>
          </a:p>
        </p:txBody>
      </p:sp>
      <p:sp>
        <p:nvSpPr>
          <p:cNvPr id="6" name="Content Placeholder 5">
            <a:extLst>
              <a:ext uri="{FF2B5EF4-FFF2-40B4-BE49-F238E27FC236}">
                <a16:creationId xmlns:a16="http://schemas.microsoft.com/office/drawing/2014/main" id="{54500518-D5A4-AA26-CD24-76F043338C49}"/>
              </a:ext>
            </a:extLst>
          </p:cNvPr>
          <p:cNvSpPr>
            <a:spLocks noGrp="1"/>
          </p:cNvSpPr>
          <p:nvPr>
            <p:ph sz="quarter" idx="4"/>
          </p:nvPr>
        </p:nvSpPr>
        <p:spPr>
          <a:xfrm>
            <a:off x="12344400" y="5010150"/>
            <a:ext cx="10366376" cy="73691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7" name="Date Placeholder 6">
            <a:extLst>
              <a:ext uri="{FF2B5EF4-FFF2-40B4-BE49-F238E27FC236}">
                <a16:creationId xmlns:a16="http://schemas.microsoft.com/office/drawing/2014/main" id="{E6390365-B77A-0B9B-B0A1-C2761CB6EA4D}"/>
              </a:ext>
            </a:extLst>
          </p:cNvPr>
          <p:cNvSpPr>
            <a:spLocks noGrp="1"/>
          </p:cNvSpPr>
          <p:nvPr>
            <p:ph type="dt" sz="half" idx="10"/>
          </p:nvPr>
        </p:nvSpPr>
        <p:spPr/>
        <p:txBody>
          <a:bodyPr/>
          <a:lstStyle/>
          <a:p>
            <a:fld id="{44E94A6F-5788-9C4E-B28F-E692D8B6373E}" type="datetimeFigureOut">
              <a:rPr lang="en-FI" smtClean="0"/>
              <a:t>03/19/2024</a:t>
            </a:fld>
            <a:endParaRPr lang="en-FI"/>
          </a:p>
        </p:txBody>
      </p:sp>
      <p:sp>
        <p:nvSpPr>
          <p:cNvPr id="8" name="Footer Placeholder 7">
            <a:extLst>
              <a:ext uri="{FF2B5EF4-FFF2-40B4-BE49-F238E27FC236}">
                <a16:creationId xmlns:a16="http://schemas.microsoft.com/office/drawing/2014/main" id="{5DFCE469-508C-168F-98D4-F296DD0A3735}"/>
              </a:ext>
            </a:extLst>
          </p:cNvPr>
          <p:cNvSpPr>
            <a:spLocks noGrp="1"/>
          </p:cNvSpPr>
          <p:nvPr>
            <p:ph type="ftr" sz="quarter" idx="11"/>
          </p:nvPr>
        </p:nvSpPr>
        <p:spPr/>
        <p:txBody>
          <a:bodyPr/>
          <a:lstStyle/>
          <a:p>
            <a:endParaRPr lang="en-FI"/>
          </a:p>
        </p:txBody>
      </p:sp>
      <p:sp>
        <p:nvSpPr>
          <p:cNvPr id="9" name="Slide Number Placeholder 8">
            <a:extLst>
              <a:ext uri="{FF2B5EF4-FFF2-40B4-BE49-F238E27FC236}">
                <a16:creationId xmlns:a16="http://schemas.microsoft.com/office/drawing/2014/main" id="{95797A5C-6AFD-05E6-6535-89241820D41C}"/>
              </a:ext>
            </a:extLst>
          </p:cNvPr>
          <p:cNvSpPr>
            <a:spLocks noGrp="1"/>
          </p:cNvSpPr>
          <p:nvPr>
            <p:ph type="sldNum" sz="quarter" idx="12"/>
          </p:nvPr>
        </p:nvSpPr>
        <p:spPr/>
        <p:txBody>
          <a:bodyPr/>
          <a:lstStyle/>
          <a:p>
            <a:fld id="{3B1282E6-249E-294D-85C3-BA59604D715F}" type="slidenum">
              <a:rPr lang="en-FI" smtClean="0"/>
              <a:t>‹#›</a:t>
            </a:fld>
            <a:endParaRPr lang="en-FI"/>
          </a:p>
        </p:txBody>
      </p:sp>
    </p:spTree>
    <p:extLst>
      <p:ext uri="{BB962C8B-B14F-4D97-AF65-F5344CB8AC3E}">
        <p14:creationId xmlns:p14="http://schemas.microsoft.com/office/powerpoint/2010/main" val="7514016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24384000" cy="6858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1676400" y="5293287"/>
            <a:ext cx="21031200" cy="1564714"/>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1676400" y="7261227"/>
            <a:ext cx="21031200" cy="4070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320000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88C51-EDD1-ACA2-9871-7B7F9F423648}"/>
              </a:ext>
            </a:extLst>
          </p:cNvPr>
          <p:cNvSpPr>
            <a:spLocks noGrp="1"/>
          </p:cNvSpPr>
          <p:nvPr>
            <p:ph type="title"/>
          </p:nvPr>
        </p:nvSpPr>
        <p:spPr/>
        <p:txBody>
          <a:bodyPr/>
          <a:lstStyle/>
          <a:p>
            <a:r>
              <a:rPr lang="en-GB"/>
              <a:t>Click to edit Master title style</a:t>
            </a:r>
            <a:endParaRPr lang="en-FI"/>
          </a:p>
        </p:txBody>
      </p:sp>
      <p:sp>
        <p:nvSpPr>
          <p:cNvPr id="3" name="Date Placeholder 2">
            <a:extLst>
              <a:ext uri="{FF2B5EF4-FFF2-40B4-BE49-F238E27FC236}">
                <a16:creationId xmlns:a16="http://schemas.microsoft.com/office/drawing/2014/main" id="{8106B12D-0213-D425-AD9F-AA41111A3297}"/>
              </a:ext>
            </a:extLst>
          </p:cNvPr>
          <p:cNvSpPr>
            <a:spLocks noGrp="1"/>
          </p:cNvSpPr>
          <p:nvPr>
            <p:ph type="dt" sz="half" idx="10"/>
          </p:nvPr>
        </p:nvSpPr>
        <p:spPr/>
        <p:txBody>
          <a:bodyPr/>
          <a:lstStyle/>
          <a:p>
            <a:fld id="{44E94A6F-5788-9C4E-B28F-E692D8B6373E}" type="datetimeFigureOut">
              <a:rPr lang="en-FI" smtClean="0"/>
              <a:t>03/19/2024</a:t>
            </a:fld>
            <a:endParaRPr lang="en-FI"/>
          </a:p>
        </p:txBody>
      </p:sp>
      <p:sp>
        <p:nvSpPr>
          <p:cNvPr id="4" name="Footer Placeholder 3">
            <a:extLst>
              <a:ext uri="{FF2B5EF4-FFF2-40B4-BE49-F238E27FC236}">
                <a16:creationId xmlns:a16="http://schemas.microsoft.com/office/drawing/2014/main" id="{50597A54-8CB2-EF7D-FDA5-937857F7C659}"/>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0CE348D2-E889-7717-432A-683F41ED814A}"/>
              </a:ext>
            </a:extLst>
          </p:cNvPr>
          <p:cNvSpPr>
            <a:spLocks noGrp="1"/>
          </p:cNvSpPr>
          <p:nvPr>
            <p:ph type="sldNum" sz="quarter" idx="12"/>
          </p:nvPr>
        </p:nvSpPr>
        <p:spPr/>
        <p:txBody>
          <a:bodyPr/>
          <a:lstStyle/>
          <a:p>
            <a:fld id="{3B1282E6-249E-294D-85C3-BA59604D715F}" type="slidenum">
              <a:rPr lang="en-FI" smtClean="0"/>
              <a:t>‹#›</a:t>
            </a:fld>
            <a:endParaRPr lang="en-FI"/>
          </a:p>
        </p:txBody>
      </p:sp>
    </p:spTree>
    <p:extLst>
      <p:ext uri="{BB962C8B-B14F-4D97-AF65-F5344CB8AC3E}">
        <p14:creationId xmlns:p14="http://schemas.microsoft.com/office/powerpoint/2010/main" val="495403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C57741-FF6D-9C11-DD45-A8BAA02522F8}"/>
              </a:ext>
            </a:extLst>
          </p:cNvPr>
          <p:cNvSpPr>
            <a:spLocks noGrp="1"/>
          </p:cNvSpPr>
          <p:nvPr>
            <p:ph type="dt" sz="half" idx="10"/>
          </p:nvPr>
        </p:nvSpPr>
        <p:spPr/>
        <p:txBody>
          <a:bodyPr/>
          <a:lstStyle/>
          <a:p>
            <a:fld id="{44E94A6F-5788-9C4E-B28F-E692D8B6373E}" type="datetimeFigureOut">
              <a:rPr lang="en-FI" smtClean="0"/>
              <a:t>03/19/2024</a:t>
            </a:fld>
            <a:endParaRPr lang="en-FI"/>
          </a:p>
        </p:txBody>
      </p:sp>
      <p:sp>
        <p:nvSpPr>
          <p:cNvPr id="3" name="Footer Placeholder 2">
            <a:extLst>
              <a:ext uri="{FF2B5EF4-FFF2-40B4-BE49-F238E27FC236}">
                <a16:creationId xmlns:a16="http://schemas.microsoft.com/office/drawing/2014/main" id="{C14519EC-12D4-E8D2-F3A1-DFFEFA17C495}"/>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1831447B-D373-33D0-45BA-0A71711913BD}"/>
              </a:ext>
            </a:extLst>
          </p:cNvPr>
          <p:cNvSpPr>
            <a:spLocks noGrp="1"/>
          </p:cNvSpPr>
          <p:nvPr>
            <p:ph type="sldNum" sz="quarter" idx="12"/>
          </p:nvPr>
        </p:nvSpPr>
        <p:spPr/>
        <p:txBody>
          <a:bodyPr/>
          <a:lstStyle/>
          <a:p>
            <a:fld id="{3B1282E6-249E-294D-85C3-BA59604D715F}" type="slidenum">
              <a:rPr lang="en-FI" smtClean="0"/>
              <a:t>‹#›</a:t>
            </a:fld>
            <a:endParaRPr lang="en-FI"/>
          </a:p>
        </p:txBody>
      </p:sp>
    </p:spTree>
    <p:extLst>
      <p:ext uri="{BB962C8B-B14F-4D97-AF65-F5344CB8AC3E}">
        <p14:creationId xmlns:p14="http://schemas.microsoft.com/office/powerpoint/2010/main" val="1819321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D5832-C8EE-3527-A9B6-2FC574E08CAD}"/>
              </a:ext>
            </a:extLst>
          </p:cNvPr>
          <p:cNvSpPr>
            <a:spLocks noGrp="1"/>
          </p:cNvSpPr>
          <p:nvPr>
            <p:ph type="title"/>
          </p:nvPr>
        </p:nvSpPr>
        <p:spPr>
          <a:xfrm>
            <a:off x="1679577" y="914400"/>
            <a:ext cx="7864474" cy="3200400"/>
          </a:xfrm>
        </p:spPr>
        <p:txBody>
          <a:bodyPr anchor="b"/>
          <a:lstStyle>
            <a:lvl1pPr>
              <a:defRPr sz="6400"/>
            </a:lvl1pPr>
          </a:lstStyle>
          <a:p>
            <a:r>
              <a:rPr lang="en-GB"/>
              <a:t>Click to edit Master title style</a:t>
            </a:r>
            <a:endParaRPr lang="en-FI"/>
          </a:p>
        </p:txBody>
      </p:sp>
      <p:sp>
        <p:nvSpPr>
          <p:cNvPr id="3" name="Content Placeholder 2">
            <a:extLst>
              <a:ext uri="{FF2B5EF4-FFF2-40B4-BE49-F238E27FC236}">
                <a16:creationId xmlns:a16="http://schemas.microsoft.com/office/drawing/2014/main" id="{96A17EE4-CD40-4E79-72AF-582D53C78AB5}"/>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Text Placeholder 3">
            <a:extLst>
              <a:ext uri="{FF2B5EF4-FFF2-40B4-BE49-F238E27FC236}">
                <a16:creationId xmlns:a16="http://schemas.microsoft.com/office/drawing/2014/main" id="{DA721D97-4FE9-0870-B8C3-2375E8F6E6AE}"/>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GB"/>
              <a:t>Click to edit Master text styles</a:t>
            </a:r>
          </a:p>
        </p:txBody>
      </p:sp>
      <p:sp>
        <p:nvSpPr>
          <p:cNvPr id="5" name="Date Placeholder 4">
            <a:extLst>
              <a:ext uri="{FF2B5EF4-FFF2-40B4-BE49-F238E27FC236}">
                <a16:creationId xmlns:a16="http://schemas.microsoft.com/office/drawing/2014/main" id="{F5126E87-FAE2-C5E9-5735-5A9DD5871BA4}"/>
              </a:ext>
            </a:extLst>
          </p:cNvPr>
          <p:cNvSpPr>
            <a:spLocks noGrp="1"/>
          </p:cNvSpPr>
          <p:nvPr>
            <p:ph type="dt" sz="half" idx="10"/>
          </p:nvPr>
        </p:nvSpPr>
        <p:spPr/>
        <p:txBody>
          <a:bodyPr/>
          <a:lstStyle/>
          <a:p>
            <a:fld id="{44E94A6F-5788-9C4E-B28F-E692D8B6373E}" type="datetimeFigureOut">
              <a:rPr lang="en-FI" smtClean="0"/>
              <a:t>03/19/2024</a:t>
            </a:fld>
            <a:endParaRPr lang="en-FI"/>
          </a:p>
        </p:txBody>
      </p:sp>
      <p:sp>
        <p:nvSpPr>
          <p:cNvPr id="6" name="Footer Placeholder 5">
            <a:extLst>
              <a:ext uri="{FF2B5EF4-FFF2-40B4-BE49-F238E27FC236}">
                <a16:creationId xmlns:a16="http://schemas.microsoft.com/office/drawing/2014/main" id="{8EA7FE27-ABB4-9B4B-9A9F-DB1658DDA823}"/>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A7FF4A23-3327-2EEF-7294-622C7CA2A00C}"/>
              </a:ext>
            </a:extLst>
          </p:cNvPr>
          <p:cNvSpPr>
            <a:spLocks noGrp="1"/>
          </p:cNvSpPr>
          <p:nvPr>
            <p:ph type="sldNum" sz="quarter" idx="12"/>
          </p:nvPr>
        </p:nvSpPr>
        <p:spPr/>
        <p:txBody>
          <a:bodyPr/>
          <a:lstStyle/>
          <a:p>
            <a:fld id="{3B1282E6-249E-294D-85C3-BA59604D715F}" type="slidenum">
              <a:rPr lang="en-FI" smtClean="0"/>
              <a:t>‹#›</a:t>
            </a:fld>
            <a:endParaRPr lang="en-FI"/>
          </a:p>
        </p:txBody>
      </p:sp>
    </p:spTree>
    <p:extLst>
      <p:ext uri="{BB962C8B-B14F-4D97-AF65-F5344CB8AC3E}">
        <p14:creationId xmlns:p14="http://schemas.microsoft.com/office/powerpoint/2010/main" val="10197318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17.xml"/><Relationship Id="rId7"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image" Target="../media/image4.emf"/><Relationship Id="rId4" Type="http://schemas.openxmlformats.org/officeDocument/2006/relationships/slideLayout" Target="../slideLayouts/slideLayout18.xml"/><Relationship Id="rId9" Type="http://schemas.openxmlformats.org/officeDocument/2006/relationships/oleObject" Target="../embeddings/oleObject1.bin"/></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image" Target="../media/image7.png"/><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theme" Target="../theme/theme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7.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6.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 Id="rId9"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427172" y="1720974"/>
            <a:ext cx="19507201" cy="3673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r>
              <a:t>Title Text</a:t>
            </a:r>
          </a:p>
        </p:txBody>
      </p:sp>
      <p:sp>
        <p:nvSpPr>
          <p:cNvPr id="3" name="Body Level One…"/>
          <p:cNvSpPr txBox="1">
            <a:spLocks noGrp="1"/>
          </p:cNvSpPr>
          <p:nvPr>
            <p:ph type="body" idx="1" hasCustomPrompt="1"/>
          </p:nvPr>
        </p:nvSpPr>
        <p:spPr>
          <a:xfrm>
            <a:off x="4914219" y="12528208"/>
            <a:ext cx="15240003" cy="6369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Author and Date</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500" y="13080999"/>
            <a:ext cx="368504" cy="374600"/>
          </a:xfrm>
          <a:prstGeom prst="rect">
            <a:avLst/>
          </a:prstGeom>
          <a:ln w="12700">
            <a:miter lim="400000"/>
          </a:ln>
        </p:spPr>
        <p:txBody>
          <a:bodyPr wrap="none" lIns="50800" tIns="50800" rIns="50800" bIns="50800" anchor="b">
            <a:spAutoFit/>
          </a:bodyPr>
          <a:lstStyle>
            <a:lvl1pPr algn="ctr" defTabSz="584200">
              <a:defRPr sz="1800">
                <a:solidFill>
                  <a:srgbClr val="000000"/>
                </a:solidFill>
                <a:latin typeface="+mn-lt"/>
                <a:ea typeface="+mn-ea"/>
                <a:cs typeface="+mn-cs"/>
                <a:sym typeface="Helvetica Neue"/>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Lst>
  <p:transition spd="med"/>
  <p:txStyles>
    <p:titleStyle>
      <a:lvl1pPr marL="0" marR="0" indent="0" algn="l" defTabSz="2438337" rtl="0" latinLnBrk="0">
        <a:lnSpc>
          <a:spcPct val="80000"/>
        </a:lnSpc>
        <a:spcBef>
          <a:spcPts val="0"/>
        </a:spcBef>
        <a:spcAft>
          <a:spcPts val="0"/>
        </a:spcAft>
        <a:buClrTx/>
        <a:buSzTx/>
        <a:buFontTx/>
        <a:buNone/>
        <a:tabLst/>
        <a:defRPr sz="9000" b="0" i="0" u="none" strike="noStrike" cap="none" spc="-180" baseline="0">
          <a:solidFill>
            <a:srgbClr val="000000"/>
          </a:solidFill>
          <a:uFillTx/>
          <a:latin typeface="Arial"/>
          <a:ea typeface="Arial"/>
          <a:cs typeface="Arial"/>
          <a:sym typeface="Arial"/>
        </a:defRPr>
      </a:lvl1pPr>
      <a:lvl2pPr marL="0" marR="0" indent="0" algn="l" defTabSz="2438337" rtl="0" latinLnBrk="0">
        <a:lnSpc>
          <a:spcPct val="80000"/>
        </a:lnSpc>
        <a:spcBef>
          <a:spcPts val="0"/>
        </a:spcBef>
        <a:spcAft>
          <a:spcPts val="0"/>
        </a:spcAft>
        <a:buClrTx/>
        <a:buSzTx/>
        <a:buFontTx/>
        <a:buNone/>
        <a:tabLst/>
        <a:defRPr sz="9000" b="0" i="0" u="none" strike="noStrike" cap="none" spc="-180" baseline="0">
          <a:solidFill>
            <a:srgbClr val="000000"/>
          </a:solidFill>
          <a:uFillTx/>
          <a:latin typeface="Arial"/>
          <a:ea typeface="Arial"/>
          <a:cs typeface="Arial"/>
          <a:sym typeface="Arial"/>
        </a:defRPr>
      </a:lvl2pPr>
      <a:lvl3pPr marL="0" marR="0" indent="0" algn="l" defTabSz="2438337" rtl="0" latinLnBrk="0">
        <a:lnSpc>
          <a:spcPct val="80000"/>
        </a:lnSpc>
        <a:spcBef>
          <a:spcPts val="0"/>
        </a:spcBef>
        <a:spcAft>
          <a:spcPts val="0"/>
        </a:spcAft>
        <a:buClrTx/>
        <a:buSzTx/>
        <a:buFontTx/>
        <a:buNone/>
        <a:tabLst/>
        <a:defRPr sz="9000" b="0" i="0" u="none" strike="noStrike" cap="none" spc="-180" baseline="0">
          <a:solidFill>
            <a:srgbClr val="000000"/>
          </a:solidFill>
          <a:uFillTx/>
          <a:latin typeface="Arial"/>
          <a:ea typeface="Arial"/>
          <a:cs typeface="Arial"/>
          <a:sym typeface="Arial"/>
        </a:defRPr>
      </a:lvl3pPr>
      <a:lvl4pPr marL="0" marR="0" indent="0" algn="l" defTabSz="2438337" rtl="0" latinLnBrk="0">
        <a:lnSpc>
          <a:spcPct val="80000"/>
        </a:lnSpc>
        <a:spcBef>
          <a:spcPts val="0"/>
        </a:spcBef>
        <a:spcAft>
          <a:spcPts val="0"/>
        </a:spcAft>
        <a:buClrTx/>
        <a:buSzTx/>
        <a:buFontTx/>
        <a:buNone/>
        <a:tabLst/>
        <a:defRPr sz="9000" b="0" i="0" u="none" strike="noStrike" cap="none" spc="-180" baseline="0">
          <a:solidFill>
            <a:srgbClr val="000000"/>
          </a:solidFill>
          <a:uFillTx/>
          <a:latin typeface="Arial"/>
          <a:ea typeface="Arial"/>
          <a:cs typeface="Arial"/>
          <a:sym typeface="Arial"/>
        </a:defRPr>
      </a:lvl4pPr>
      <a:lvl5pPr marL="0" marR="0" indent="0" algn="l" defTabSz="2438337" rtl="0" latinLnBrk="0">
        <a:lnSpc>
          <a:spcPct val="80000"/>
        </a:lnSpc>
        <a:spcBef>
          <a:spcPts val="0"/>
        </a:spcBef>
        <a:spcAft>
          <a:spcPts val="0"/>
        </a:spcAft>
        <a:buClrTx/>
        <a:buSzTx/>
        <a:buFontTx/>
        <a:buNone/>
        <a:tabLst/>
        <a:defRPr sz="9000" b="0" i="0" u="none" strike="noStrike" cap="none" spc="-180" baseline="0">
          <a:solidFill>
            <a:srgbClr val="000000"/>
          </a:solidFill>
          <a:uFillTx/>
          <a:latin typeface="Arial"/>
          <a:ea typeface="Arial"/>
          <a:cs typeface="Arial"/>
          <a:sym typeface="Arial"/>
        </a:defRPr>
      </a:lvl5pPr>
      <a:lvl6pPr marL="0" marR="0" indent="0" algn="l" defTabSz="2438337" rtl="0" latinLnBrk="0">
        <a:lnSpc>
          <a:spcPct val="80000"/>
        </a:lnSpc>
        <a:spcBef>
          <a:spcPts val="0"/>
        </a:spcBef>
        <a:spcAft>
          <a:spcPts val="0"/>
        </a:spcAft>
        <a:buClrTx/>
        <a:buSzTx/>
        <a:buFontTx/>
        <a:buNone/>
        <a:tabLst/>
        <a:defRPr sz="9000" b="0" i="0" u="none" strike="noStrike" cap="none" spc="-180" baseline="0">
          <a:solidFill>
            <a:srgbClr val="000000"/>
          </a:solidFill>
          <a:uFillTx/>
          <a:latin typeface="Arial"/>
          <a:ea typeface="Arial"/>
          <a:cs typeface="Arial"/>
          <a:sym typeface="Arial"/>
        </a:defRPr>
      </a:lvl6pPr>
      <a:lvl7pPr marL="0" marR="0" indent="0" algn="l" defTabSz="2438337" rtl="0" latinLnBrk="0">
        <a:lnSpc>
          <a:spcPct val="80000"/>
        </a:lnSpc>
        <a:spcBef>
          <a:spcPts val="0"/>
        </a:spcBef>
        <a:spcAft>
          <a:spcPts val="0"/>
        </a:spcAft>
        <a:buClrTx/>
        <a:buSzTx/>
        <a:buFontTx/>
        <a:buNone/>
        <a:tabLst/>
        <a:defRPr sz="9000" b="0" i="0" u="none" strike="noStrike" cap="none" spc="-180" baseline="0">
          <a:solidFill>
            <a:srgbClr val="000000"/>
          </a:solidFill>
          <a:uFillTx/>
          <a:latin typeface="Arial"/>
          <a:ea typeface="Arial"/>
          <a:cs typeface="Arial"/>
          <a:sym typeface="Arial"/>
        </a:defRPr>
      </a:lvl7pPr>
      <a:lvl8pPr marL="0" marR="0" indent="0" algn="l" defTabSz="2438337" rtl="0" latinLnBrk="0">
        <a:lnSpc>
          <a:spcPct val="80000"/>
        </a:lnSpc>
        <a:spcBef>
          <a:spcPts val="0"/>
        </a:spcBef>
        <a:spcAft>
          <a:spcPts val="0"/>
        </a:spcAft>
        <a:buClrTx/>
        <a:buSzTx/>
        <a:buFontTx/>
        <a:buNone/>
        <a:tabLst/>
        <a:defRPr sz="9000" b="0" i="0" u="none" strike="noStrike" cap="none" spc="-180" baseline="0">
          <a:solidFill>
            <a:srgbClr val="000000"/>
          </a:solidFill>
          <a:uFillTx/>
          <a:latin typeface="Arial"/>
          <a:ea typeface="Arial"/>
          <a:cs typeface="Arial"/>
          <a:sym typeface="Arial"/>
        </a:defRPr>
      </a:lvl8pPr>
      <a:lvl9pPr marL="0" marR="0" indent="0" algn="l" defTabSz="2438337" rtl="0" latinLnBrk="0">
        <a:lnSpc>
          <a:spcPct val="80000"/>
        </a:lnSpc>
        <a:spcBef>
          <a:spcPts val="0"/>
        </a:spcBef>
        <a:spcAft>
          <a:spcPts val="0"/>
        </a:spcAft>
        <a:buClrTx/>
        <a:buSzTx/>
        <a:buFontTx/>
        <a:buNone/>
        <a:tabLst/>
        <a:defRPr sz="9000" b="0" i="0" u="none" strike="noStrike" cap="none" spc="-180" baseline="0">
          <a:solidFill>
            <a:srgbClr val="000000"/>
          </a:solidFill>
          <a:uFillTx/>
          <a:latin typeface="Arial"/>
          <a:ea typeface="Arial"/>
          <a:cs typeface="Arial"/>
          <a:sym typeface="Arial"/>
        </a:defRPr>
      </a:lvl9pPr>
    </p:titleStyle>
    <p:body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FFFFFF"/>
          </a:solidFill>
          <a:uFillTx/>
          <a:latin typeface="Arial"/>
          <a:ea typeface="Arial"/>
          <a:cs typeface="Arial"/>
          <a:sym typeface="Arial"/>
        </a:defRPr>
      </a:lvl1pPr>
      <a:lvl2pPr marL="1066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2pPr>
      <a:lvl3pPr marL="1676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3pPr>
      <a:lvl4pPr marL="2286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4pPr>
      <a:lvl5pPr marL="28956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5pPr>
      <a:lvl6pPr marL="35052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6pPr>
      <a:lvl7pPr marL="4114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7pPr>
      <a:lvl8pPr marL="4724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8pPr>
      <a:lvl9pPr marL="5334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extLst>
    <p:ext uri="{27BBF7A9-308A-43DC-89C8-2F10F3537804}">
      <p15:sldGuideLst xmlns:p15="http://schemas.microsoft.com/office/powerpoint/2012/main">
        <p15:guide id="1" orient="horz" pos="4320" userDrawn="1">
          <p15:clr>
            <a:srgbClr val="F26B43"/>
          </p15:clr>
        </p15:guide>
        <p15:guide id="2" pos="76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A7B832-5744-659A-2219-8F1AF014681D}"/>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GB"/>
              <a:t>Click to edit Master title style</a:t>
            </a:r>
            <a:endParaRPr lang="en-FI"/>
          </a:p>
        </p:txBody>
      </p:sp>
      <p:sp>
        <p:nvSpPr>
          <p:cNvPr id="3" name="Text Placeholder 2">
            <a:extLst>
              <a:ext uri="{FF2B5EF4-FFF2-40B4-BE49-F238E27FC236}">
                <a16:creationId xmlns:a16="http://schemas.microsoft.com/office/drawing/2014/main" id="{59CA5AF4-EA71-FB6C-AACC-6BCF2E14E20C}"/>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AF91C2CB-D2A6-9902-700F-ABDDE154A0E2}"/>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82000"/>
                  </a:schemeClr>
                </a:solidFill>
              </a:defRPr>
            </a:lvl1pPr>
          </a:lstStyle>
          <a:p>
            <a:fld id="{44E94A6F-5788-9C4E-B28F-E692D8B6373E}" type="datetimeFigureOut">
              <a:rPr lang="en-FI" smtClean="0"/>
              <a:t>03/19/2024</a:t>
            </a:fld>
            <a:endParaRPr lang="en-FI"/>
          </a:p>
        </p:txBody>
      </p:sp>
      <p:sp>
        <p:nvSpPr>
          <p:cNvPr id="5" name="Footer Placeholder 4">
            <a:extLst>
              <a:ext uri="{FF2B5EF4-FFF2-40B4-BE49-F238E27FC236}">
                <a16:creationId xmlns:a16="http://schemas.microsoft.com/office/drawing/2014/main" id="{2C09BCAC-2FE1-BB7A-A9FD-D643B6AAE801}"/>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82000"/>
                  </a:schemeClr>
                </a:solidFill>
              </a:defRPr>
            </a:lvl1pPr>
          </a:lstStyle>
          <a:p>
            <a:endParaRPr lang="en-FI"/>
          </a:p>
        </p:txBody>
      </p:sp>
      <p:sp>
        <p:nvSpPr>
          <p:cNvPr id="6" name="Slide Number Placeholder 5">
            <a:extLst>
              <a:ext uri="{FF2B5EF4-FFF2-40B4-BE49-F238E27FC236}">
                <a16:creationId xmlns:a16="http://schemas.microsoft.com/office/drawing/2014/main" id="{7BFE3ED4-9041-8920-D2E9-2889D1892F47}"/>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82000"/>
                  </a:schemeClr>
                </a:solidFill>
              </a:defRPr>
            </a:lvl1pPr>
          </a:lstStyle>
          <a:p>
            <a:fld id="{3B1282E6-249E-294D-85C3-BA59604D715F}" type="slidenum">
              <a:rPr lang="en-FI" smtClean="0"/>
              <a:t>‹#›</a:t>
            </a:fld>
            <a:endParaRPr lang="en-FI"/>
          </a:p>
        </p:txBody>
      </p:sp>
    </p:spTree>
    <p:extLst>
      <p:ext uri="{BB962C8B-B14F-4D97-AF65-F5344CB8AC3E}">
        <p14:creationId xmlns:p14="http://schemas.microsoft.com/office/powerpoint/2010/main" val="3330055283"/>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FI"/>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427172" y="1720974"/>
            <a:ext cx="19507201" cy="3673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p>
            <a:r>
              <a:t>Title Text</a:t>
            </a:r>
          </a:p>
        </p:txBody>
      </p:sp>
      <p:sp>
        <p:nvSpPr>
          <p:cNvPr id="3" name="Body Level One…"/>
          <p:cNvSpPr txBox="1">
            <a:spLocks noGrp="1"/>
          </p:cNvSpPr>
          <p:nvPr>
            <p:ph type="body" idx="1" hasCustomPrompt="1"/>
          </p:nvPr>
        </p:nvSpPr>
        <p:spPr>
          <a:xfrm>
            <a:off x="4914219" y="12528208"/>
            <a:ext cx="15240003" cy="6369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Author and Date</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500" y="13080999"/>
            <a:ext cx="368504" cy="374600"/>
          </a:xfrm>
          <a:prstGeom prst="rect">
            <a:avLst/>
          </a:prstGeom>
          <a:ln w="12700">
            <a:miter lim="400000"/>
          </a:ln>
        </p:spPr>
        <p:txBody>
          <a:bodyPr wrap="none" lIns="50800" tIns="50800" rIns="50800" bIns="50800" anchor="b">
            <a:spAutoFit/>
          </a:bodyPr>
          <a:lstStyle>
            <a:lvl1pPr algn="ctr" defTabSz="584200">
              <a:defRPr sz="1800">
                <a:solidFill>
                  <a:srgbClr val="000000"/>
                </a:solidFill>
                <a:latin typeface="+mn-lt"/>
                <a:ea typeface="+mn-ea"/>
                <a:cs typeface="+mn-cs"/>
                <a:sym typeface="Helvetica Neue"/>
              </a:defRPr>
            </a:lvl1pPr>
          </a:lstStyle>
          <a:p>
            <a:fld id="{86CB4B4D-7CA3-9044-876B-883B54F8677D}" type="slidenum">
              <a:t>‹#›</a:t>
            </a:fld>
            <a:endParaRPr/>
          </a:p>
        </p:txBody>
      </p:sp>
    </p:spTree>
    <p:extLst>
      <p:ext uri="{BB962C8B-B14F-4D97-AF65-F5344CB8AC3E}">
        <p14:creationId xmlns:p14="http://schemas.microsoft.com/office/powerpoint/2010/main" val="3735537754"/>
      </p:ext>
    </p:extLst>
  </p:cSld>
  <p:clrMap bg1="dk1" tx1="lt1" bg2="dk2" tx2="lt2" accent1="accent1" accent2="accent2" accent3="accent3" accent4="accent4" accent5="accent5" accent6="accent6" hlink="hlink" folHlink="folHlink"/>
  <p:sldLayoutIdLst>
    <p:sldLayoutId id="2147483669" r:id="rId1"/>
  </p:sldLayoutIdLst>
  <p:transition spd="med"/>
  <p:txStyles>
    <p:titleStyle>
      <a:lvl1pPr marL="0" marR="0" indent="0" algn="l" defTabSz="2438337" rtl="0" latinLnBrk="0">
        <a:lnSpc>
          <a:spcPct val="80000"/>
        </a:lnSpc>
        <a:spcBef>
          <a:spcPts val="0"/>
        </a:spcBef>
        <a:spcAft>
          <a:spcPts val="0"/>
        </a:spcAft>
        <a:buClrTx/>
        <a:buSzTx/>
        <a:buFontTx/>
        <a:buNone/>
        <a:tabLst/>
        <a:defRPr sz="9000" b="0" i="0" u="none" strike="noStrike" cap="none" spc="-180" baseline="0">
          <a:solidFill>
            <a:srgbClr val="000000"/>
          </a:solidFill>
          <a:uFillTx/>
          <a:latin typeface="Arial"/>
          <a:ea typeface="Arial"/>
          <a:cs typeface="Arial"/>
          <a:sym typeface="Arial"/>
        </a:defRPr>
      </a:lvl1pPr>
      <a:lvl2pPr marL="0" marR="0" indent="0" algn="l" defTabSz="2438337" rtl="0" latinLnBrk="0">
        <a:lnSpc>
          <a:spcPct val="80000"/>
        </a:lnSpc>
        <a:spcBef>
          <a:spcPts val="0"/>
        </a:spcBef>
        <a:spcAft>
          <a:spcPts val="0"/>
        </a:spcAft>
        <a:buClrTx/>
        <a:buSzTx/>
        <a:buFontTx/>
        <a:buNone/>
        <a:tabLst/>
        <a:defRPr sz="9000" b="0" i="0" u="none" strike="noStrike" cap="none" spc="-180" baseline="0">
          <a:solidFill>
            <a:srgbClr val="000000"/>
          </a:solidFill>
          <a:uFillTx/>
          <a:latin typeface="Arial"/>
          <a:ea typeface="Arial"/>
          <a:cs typeface="Arial"/>
          <a:sym typeface="Arial"/>
        </a:defRPr>
      </a:lvl2pPr>
      <a:lvl3pPr marL="0" marR="0" indent="0" algn="l" defTabSz="2438337" rtl="0" latinLnBrk="0">
        <a:lnSpc>
          <a:spcPct val="80000"/>
        </a:lnSpc>
        <a:spcBef>
          <a:spcPts val="0"/>
        </a:spcBef>
        <a:spcAft>
          <a:spcPts val="0"/>
        </a:spcAft>
        <a:buClrTx/>
        <a:buSzTx/>
        <a:buFontTx/>
        <a:buNone/>
        <a:tabLst/>
        <a:defRPr sz="9000" b="0" i="0" u="none" strike="noStrike" cap="none" spc="-180" baseline="0">
          <a:solidFill>
            <a:srgbClr val="000000"/>
          </a:solidFill>
          <a:uFillTx/>
          <a:latin typeface="Arial"/>
          <a:ea typeface="Arial"/>
          <a:cs typeface="Arial"/>
          <a:sym typeface="Arial"/>
        </a:defRPr>
      </a:lvl3pPr>
      <a:lvl4pPr marL="0" marR="0" indent="0" algn="l" defTabSz="2438337" rtl="0" latinLnBrk="0">
        <a:lnSpc>
          <a:spcPct val="80000"/>
        </a:lnSpc>
        <a:spcBef>
          <a:spcPts val="0"/>
        </a:spcBef>
        <a:spcAft>
          <a:spcPts val="0"/>
        </a:spcAft>
        <a:buClrTx/>
        <a:buSzTx/>
        <a:buFontTx/>
        <a:buNone/>
        <a:tabLst/>
        <a:defRPr sz="9000" b="0" i="0" u="none" strike="noStrike" cap="none" spc="-180" baseline="0">
          <a:solidFill>
            <a:srgbClr val="000000"/>
          </a:solidFill>
          <a:uFillTx/>
          <a:latin typeface="Arial"/>
          <a:ea typeface="Arial"/>
          <a:cs typeface="Arial"/>
          <a:sym typeface="Arial"/>
        </a:defRPr>
      </a:lvl4pPr>
      <a:lvl5pPr marL="0" marR="0" indent="0" algn="l" defTabSz="2438337" rtl="0" latinLnBrk="0">
        <a:lnSpc>
          <a:spcPct val="80000"/>
        </a:lnSpc>
        <a:spcBef>
          <a:spcPts val="0"/>
        </a:spcBef>
        <a:spcAft>
          <a:spcPts val="0"/>
        </a:spcAft>
        <a:buClrTx/>
        <a:buSzTx/>
        <a:buFontTx/>
        <a:buNone/>
        <a:tabLst/>
        <a:defRPr sz="9000" b="0" i="0" u="none" strike="noStrike" cap="none" spc="-180" baseline="0">
          <a:solidFill>
            <a:srgbClr val="000000"/>
          </a:solidFill>
          <a:uFillTx/>
          <a:latin typeface="Arial"/>
          <a:ea typeface="Arial"/>
          <a:cs typeface="Arial"/>
          <a:sym typeface="Arial"/>
        </a:defRPr>
      </a:lvl5pPr>
      <a:lvl6pPr marL="0" marR="0" indent="0" algn="l" defTabSz="2438337" rtl="0" latinLnBrk="0">
        <a:lnSpc>
          <a:spcPct val="80000"/>
        </a:lnSpc>
        <a:spcBef>
          <a:spcPts val="0"/>
        </a:spcBef>
        <a:spcAft>
          <a:spcPts val="0"/>
        </a:spcAft>
        <a:buClrTx/>
        <a:buSzTx/>
        <a:buFontTx/>
        <a:buNone/>
        <a:tabLst/>
        <a:defRPr sz="9000" b="0" i="0" u="none" strike="noStrike" cap="none" spc="-180" baseline="0">
          <a:solidFill>
            <a:srgbClr val="000000"/>
          </a:solidFill>
          <a:uFillTx/>
          <a:latin typeface="Arial"/>
          <a:ea typeface="Arial"/>
          <a:cs typeface="Arial"/>
          <a:sym typeface="Arial"/>
        </a:defRPr>
      </a:lvl6pPr>
      <a:lvl7pPr marL="0" marR="0" indent="0" algn="l" defTabSz="2438337" rtl="0" latinLnBrk="0">
        <a:lnSpc>
          <a:spcPct val="80000"/>
        </a:lnSpc>
        <a:spcBef>
          <a:spcPts val="0"/>
        </a:spcBef>
        <a:spcAft>
          <a:spcPts val="0"/>
        </a:spcAft>
        <a:buClrTx/>
        <a:buSzTx/>
        <a:buFontTx/>
        <a:buNone/>
        <a:tabLst/>
        <a:defRPr sz="9000" b="0" i="0" u="none" strike="noStrike" cap="none" spc="-180" baseline="0">
          <a:solidFill>
            <a:srgbClr val="000000"/>
          </a:solidFill>
          <a:uFillTx/>
          <a:latin typeface="Arial"/>
          <a:ea typeface="Arial"/>
          <a:cs typeface="Arial"/>
          <a:sym typeface="Arial"/>
        </a:defRPr>
      </a:lvl7pPr>
      <a:lvl8pPr marL="0" marR="0" indent="0" algn="l" defTabSz="2438337" rtl="0" latinLnBrk="0">
        <a:lnSpc>
          <a:spcPct val="80000"/>
        </a:lnSpc>
        <a:spcBef>
          <a:spcPts val="0"/>
        </a:spcBef>
        <a:spcAft>
          <a:spcPts val="0"/>
        </a:spcAft>
        <a:buClrTx/>
        <a:buSzTx/>
        <a:buFontTx/>
        <a:buNone/>
        <a:tabLst/>
        <a:defRPr sz="9000" b="0" i="0" u="none" strike="noStrike" cap="none" spc="-180" baseline="0">
          <a:solidFill>
            <a:srgbClr val="000000"/>
          </a:solidFill>
          <a:uFillTx/>
          <a:latin typeface="Arial"/>
          <a:ea typeface="Arial"/>
          <a:cs typeface="Arial"/>
          <a:sym typeface="Arial"/>
        </a:defRPr>
      </a:lvl8pPr>
      <a:lvl9pPr marL="0" marR="0" indent="0" algn="l" defTabSz="2438337" rtl="0" latinLnBrk="0">
        <a:lnSpc>
          <a:spcPct val="80000"/>
        </a:lnSpc>
        <a:spcBef>
          <a:spcPts val="0"/>
        </a:spcBef>
        <a:spcAft>
          <a:spcPts val="0"/>
        </a:spcAft>
        <a:buClrTx/>
        <a:buSzTx/>
        <a:buFontTx/>
        <a:buNone/>
        <a:tabLst/>
        <a:defRPr sz="9000" b="0" i="0" u="none" strike="noStrike" cap="none" spc="-180" baseline="0">
          <a:solidFill>
            <a:srgbClr val="000000"/>
          </a:solidFill>
          <a:uFillTx/>
          <a:latin typeface="Arial"/>
          <a:ea typeface="Arial"/>
          <a:cs typeface="Arial"/>
          <a:sym typeface="Arial"/>
        </a:defRPr>
      </a:lvl9pPr>
    </p:titleStyle>
    <p:bodyStyle>
      <a:lvl1pPr marL="0" marR="0" indent="0" algn="l" defTabSz="825500" rtl="0" latinLnBrk="0">
        <a:lnSpc>
          <a:spcPct val="100000"/>
        </a:lnSpc>
        <a:spcBef>
          <a:spcPts val="0"/>
        </a:spcBef>
        <a:spcAft>
          <a:spcPts val="0"/>
        </a:spcAft>
        <a:buClrTx/>
        <a:buSzTx/>
        <a:buFontTx/>
        <a:buNone/>
        <a:tabLst/>
        <a:defRPr sz="3600" b="0" i="0" u="none" strike="noStrike" cap="none" spc="0" baseline="0">
          <a:solidFill>
            <a:srgbClr val="FFFFFF"/>
          </a:solidFill>
          <a:uFillTx/>
          <a:latin typeface="Arial"/>
          <a:ea typeface="Arial"/>
          <a:cs typeface="Arial"/>
          <a:sym typeface="Arial"/>
        </a:defRPr>
      </a:lvl1pPr>
      <a:lvl2pPr marL="1066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2pPr>
      <a:lvl3pPr marL="1676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3pPr>
      <a:lvl4pPr marL="2286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4pPr>
      <a:lvl5pPr marL="28956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5pPr>
      <a:lvl6pPr marL="35052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6pPr>
      <a:lvl7pPr marL="4114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7pPr>
      <a:lvl8pPr marL="4724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8pPr>
      <a:lvl9pPr marL="5334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extLst>
    <p:ext uri="{27BBF7A9-308A-43DC-89C8-2F10F3537804}">
      <p15:sldGuideLst xmlns:p15="http://schemas.microsoft.com/office/powerpoint/2012/main">
        <p15:guide id="1" orient="horz" pos="4320">
          <p15:clr>
            <a:srgbClr val="F26B43"/>
          </p15:clr>
        </p15:guide>
        <p15:guide id="2" pos="76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ECAE9616-65C7-D688-010A-3AA7A8C9D9B2}"/>
              </a:ext>
            </a:extLst>
          </p:cNvPr>
          <p:cNvGraphicFramePr>
            <a:graphicFrameLocks noChangeAspect="1"/>
          </p:cNvGraphicFramePr>
          <p:nvPr userDrawn="1">
            <p:custDataLst>
              <p:tags r:id="rId8"/>
            </p:custDataLst>
            <p:extLst>
              <p:ext uri="{D42A27DB-BD31-4B8C-83A1-F6EECF244321}">
                <p14:modId xmlns:p14="http://schemas.microsoft.com/office/powerpoint/2010/main" val="3117275414"/>
              </p:ext>
            </p:extLst>
          </p:nvPr>
        </p:nvGraphicFramePr>
        <p:xfrm>
          <a:off x="3176" y="3176"/>
          <a:ext cx="3176" cy="3176"/>
        </p:xfrm>
        <a:graphic>
          <a:graphicData uri="http://schemas.openxmlformats.org/presentationml/2006/ole">
            <mc:AlternateContent xmlns:mc="http://schemas.openxmlformats.org/markup-compatibility/2006">
              <mc:Choice xmlns:v="urn:schemas-microsoft-com:vml" Requires="v">
                <p:oleObj name="think-cell Folie" r:id="rId9" imgW="532" imgH="530" progId="TCLayout.ActiveDocument.1">
                  <p:embed/>
                </p:oleObj>
              </mc:Choice>
              <mc:Fallback>
                <p:oleObj name="think-cell Folie" r:id="rId9" imgW="532" imgH="530" progId="TCLayout.ActiveDocument.1">
                  <p:embed/>
                  <p:pic>
                    <p:nvPicPr>
                      <p:cNvPr id="10" name="think-cell data - do not delete" hidden="1">
                        <a:extLst>
                          <a:ext uri="{FF2B5EF4-FFF2-40B4-BE49-F238E27FC236}">
                            <a16:creationId xmlns:a16="http://schemas.microsoft.com/office/drawing/2014/main" id="{ECAE9616-65C7-D688-010A-3AA7A8C9D9B2}"/>
                          </a:ext>
                        </a:extLst>
                      </p:cNvPr>
                      <p:cNvPicPr/>
                      <p:nvPr/>
                    </p:nvPicPr>
                    <p:blipFill>
                      <a:blip r:embed="rId10"/>
                      <a:stretch>
                        <a:fillRect/>
                      </a:stretch>
                    </p:blipFill>
                    <p:spPr>
                      <a:xfrm>
                        <a:off x="3176" y="3176"/>
                        <a:ext cx="3176" cy="3176"/>
                      </a:xfrm>
                      <a:prstGeom prst="rect">
                        <a:avLst/>
                      </a:prstGeom>
                    </p:spPr>
                  </p:pic>
                </p:oleObj>
              </mc:Fallback>
            </mc:AlternateContent>
          </a:graphicData>
        </a:graphic>
      </p:graphicFrame>
      <p:sp>
        <p:nvSpPr>
          <p:cNvPr id="7" name="Rectangle 2"/>
          <p:cNvSpPr>
            <a:spLocks noGrp="1" noChangeArrowheads="1"/>
          </p:cNvSpPr>
          <p:nvPr>
            <p:ph type="title"/>
          </p:nvPr>
        </p:nvSpPr>
        <p:spPr bwMode="auto">
          <a:xfrm>
            <a:off x="1438807" y="1528237"/>
            <a:ext cx="22248806" cy="1440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spAutoFit/>
          </a:bodyPr>
          <a:lstStyle/>
          <a:p>
            <a:pPr lvl="0"/>
            <a:r>
              <a:rPr lang="de-DE" altLang="de-DE"/>
              <a:t>Hier einzeilige Headline (32pt), </a:t>
            </a:r>
            <a:br>
              <a:rPr lang="de-DE" altLang="de-DE"/>
            </a:br>
            <a:r>
              <a:rPr lang="de-DE" altLang="de-DE" err="1"/>
              <a:t>Subline</a:t>
            </a:r>
            <a:r>
              <a:rPr lang="de-DE" altLang="de-DE"/>
              <a:t> (26pt)</a:t>
            </a:r>
          </a:p>
        </p:txBody>
      </p:sp>
      <p:sp>
        <p:nvSpPr>
          <p:cNvPr id="8" name="Rectangle 3"/>
          <p:cNvSpPr>
            <a:spLocks noGrp="1" noChangeArrowheads="1"/>
          </p:cNvSpPr>
          <p:nvPr>
            <p:ph type="body" idx="1"/>
          </p:nvPr>
        </p:nvSpPr>
        <p:spPr bwMode="auto">
          <a:xfrm>
            <a:off x="1438804" y="3400429"/>
            <a:ext cx="22248808" cy="950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de-DE"/>
              <a:t>Erste Textebene ohne Aufzählungszeichen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9" name="Rectangle 6"/>
          <p:cNvSpPr>
            <a:spLocks noGrp="1" noChangeArrowheads="1"/>
          </p:cNvSpPr>
          <p:nvPr>
            <p:ph type="sldNum" sz="quarter" idx="4"/>
          </p:nvPr>
        </p:nvSpPr>
        <p:spPr bwMode="auto">
          <a:xfrm>
            <a:off x="22178435" y="13049250"/>
            <a:ext cx="960966" cy="3937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eaLnBrk="1" hangingPunct="1">
              <a:defRPr sz="2000" b="1">
                <a:solidFill>
                  <a:schemeClr val="tx1">
                    <a:lumMod val="50000"/>
                    <a:lumOff val="50000"/>
                  </a:schemeClr>
                </a:solidFill>
              </a:defRPr>
            </a:lvl1pPr>
          </a:lstStyle>
          <a:p>
            <a:fld id="{EC366531-62EC-43FA-8E77-30E561FEF56E}" type="slidenum">
              <a:rPr lang="de-DE" smtClean="0"/>
              <a:pPr/>
              <a:t>‹#›</a:t>
            </a:fld>
            <a:endParaRPr lang="de-DE" dirty="0"/>
          </a:p>
        </p:txBody>
      </p:sp>
      <p:sp>
        <p:nvSpPr>
          <p:cNvPr id="2" name="Datumsplatzhalter 3">
            <a:extLst>
              <a:ext uri="{FF2B5EF4-FFF2-40B4-BE49-F238E27FC236}">
                <a16:creationId xmlns:a16="http://schemas.microsoft.com/office/drawing/2014/main" id="{5118F163-D8BD-6535-6970-60A6AD760610}"/>
              </a:ext>
            </a:extLst>
          </p:cNvPr>
          <p:cNvSpPr>
            <a:spLocks noGrp="1"/>
          </p:cNvSpPr>
          <p:nvPr>
            <p:ph type="dt" sz="half" idx="2"/>
          </p:nvPr>
        </p:nvSpPr>
        <p:spPr>
          <a:xfrm>
            <a:off x="1676400" y="13046950"/>
            <a:ext cx="5486400" cy="396000"/>
          </a:xfrm>
          <a:prstGeom prst="rect">
            <a:avLst/>
          </a:prstGeom>
        </p:spPr>
        <p:txBody>
          <a:bodyPr vert="horz" lIns="91440" tIns="45720" rIns="91440" bIns="45720" rtlCol="0" anchor="ctr"/>
          <a:lstStyle>
            <a:lvl1pPr algn="l">
              <a:defRPr sz="2000">
                <a:solidFill>
                  <a:schemeClr val="tx1">
                    <a:tint val="75000"/>
                  </a:schemeClr>
                </a:solidFill>
              </a:defRPr>
            </a:lvl1pPr>
          </a:lstStyle>
          <a:p>
            <a:r>
              <a:rPr lang="en-US"/>
              <a:t>23-11-23 | Project Internal | Rosen</a:t>
            </a:r>
            <a:endParaRPr lang="en-US" dirty="0"/>
          </a:p>
        </p:txBody>
      </p:sp>
    </p:spTree>
    <p:extLst>
      <p:ext uri="{BB962C8B-B14F-4D97-AF65-F5344CB8AC3E}">
        <p14:creationId xmlns:p14="http://schemas.microsoft.com/office/powerpoint/2010/main" val="396359304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72" r:id="rId6"/>
  </p:sldLayoutIdLst>
  <p:hf hdr="0" ftr="0"/>
  <p:txStyles>
    <p:titleStyle>
      <a:lvl1pPr algn="l" defTabSz="1828800" rtl="0" eaLnBrk="1" latinLnBrk="0" hangingPunct="1">
        <a:lnSpc>
          <a:spcPct val="90000"/>
        </a:lnSpc>
        <a:spcBef>
          <a:spcPct val="0"/>
        </a:spcBef>
        <a:buNone/>
        <a:defRPr lang="de-DE" altLang="de-DE" sz="5200" b="0" kern="1200" dirty="0" smtClean="0">
          <a:solidFill>
            <a:schemeClr val="accent2"/>
          </a:solidFill>
          <a:latin typeface="+mn-lt"/>
          <a:ea typeface="+mn-ea"/>
          <a:cs typeface="+mn-cs"/>
        </a:defRPr>
      </a:lvl1pPr>
    </p:titleStyle>
    <p:bodyStyle>
      <a:lvl1pPr marL="0" indent="0" algn="l" defTabSz="1828800" rtl="0" eaLnBrk="1" latinLnBrk="0" hangingPunct="1">
        <a:lnSpc>
          <a:spcPct val="90000"/>
        </a:lnSpc>
        <a:spcBef>
          <a:spcPts val="2000"/>
        </a:spcBef>
        <a:buClr>
          <a:schemeClr val="tx2"/>
        </a:buClr>
        <a:buFont typeface="Wingdings 3" panose="05040102010807070707" pitchFamily="18" charset="2"/>
        <a:buNone/>
        <a:defRPr sz="4800" kern="1200">
          <a:solidFill>
            <a:schemeClr val="accent2"/>
          </a:solidFill>
          <a:latin typeface="+mn-lt"/>
          <a:ea typeface="+mn-ea"/>
          <a:cs typeface="+mn-cs"/>
        </a:defRPr>
      </a:lvl1pPr>
      <a:lvl2pPr marL="1485900" indent="-571500" algn="l" defTabSz="1828800" rtl="0" eaLnBrk="1" latinLnBrk="0" hangingPunct="1">
        <a:lnSpc>
          <a:spcPct val="90000"/>
        </a:lnSpc>
        <a:spcBef>
          <a:spcPts val="1000"/>
        </a:spcBef>
        <a:buClr>
          <a:srgbClr val="C3D100"/>
        </a:buClr>
        <a:buFont typeface="Wingdings 3" panose="05040102010807070707" pitchFamily="18" charset="2"/>
        <a:buChar char="}"/>
        <a:defRPr sz="3600" kern="1200">
          <a:solidFill>
            <a:schemeClr val="accent2"/>
          </a:solidFill>
          <a:latin typeface="+mn-lt"/>
          <a:ea typeface="+mn-ea"/>
          <a:cs typeface="+mn-cs"/>
        </a:defRPr>
      </a:lvl2pPr>
      <a:lvl3pPr marL="2514600" indent="-685800" algn="l" defTabSz="1828800" rtl="0" eaLnBrk="1" latinLnBrk="0" hangingPunct="1">
        <a:lnSpc>
          <a:spcPct val="90000"/>
        </a:lnSpc>
        <a:spcBef>
          <a:spcPts val="1000"/>
        </a:spcBef>
        <a:buClr>
          <a:srgbClr val="C3D100"/>
        </a:buClr>
        <a:buFont typeface="Wingdings 3" panose="05040102010807070707" pitchFamily="18" charset="2"/>
        <a:buChar char="}"/>
        <a:defRPr sz="4000" kern="1200">
          <a:solidFill>
            <a:schemeClr val="accent2"/>
          </a:solidFill>
          <a:latin typeface="+mn-lt"/>
          <a:ea typeface="+mn-ea"/>
          <a:cs typeface="+mn-cs"/>
        </a:defRPr>
      </a:lvl3pPr>
      <a:lvl4pPr marL="2743200" indent="0" algn="l" defTabSz="1828800" rtl="0" eaLnBrk="1" latinLnBrk="0" hangingPunct="1">
        <a:lnSpc>
          <a:spcPct val="90000"/>
        </a:lnSpc>
        <a:spcBef>
          <a:spcPts val="1000"/>
        </a:spcBef>
        <a:buFont typeface="Arial" panose="020B0604020202020204" pitchFamily="34" charset="0"/>
        <a:buNone/>
        <a:defRPr sz="3200" kern="1200">
          <a:solidFill>
            <a:schemeClr val="accent2"/>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200" kern="1200">
          <a:solidFill>
            <a:schemeClr val="accent2"/>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965721"/>
            <a:ext cx="21031200" cy="1564714"/>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1676400" y="3651250"/>
            <a:ext cx="21031200" cy="7763808"/>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1676400" y="12262573"/>
            <a:ext cx="5486400" cy="730250"/>
          </a:xfrm>
          <a:prstGeom prst="rect">
            <a:avLst/>
          </a:prstGeom>
        </p:spPr>
        <p:txBody>
          <a:bodyPr vert="horz" lIns="91440" tIns="45720" rIns="91440" bIns="45720" rtlCol="0" anchor="ctr">
            <a:noAutofit/>
          </a:bodyPr>
          <a:lstStyle>
            <a:lvl1pPr algn="l">
              <a:defRPr sz="24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20067705" y="12091977"/>
            <a:ext cx="3431466" cy="900846"/>
          </a:xfrm>
          <a:prstGeom prst="rect">
            <a:avLst/>
          </a:prstGeom>
        </p:spPr>
      </p:pic>
    </p:spTree>
    <p:extLst>
      <p:ext uri="{BB962C8B-B14F-4D97-AF65-F5344CB8AC3E}">
        <p14:creationId xmlns:p14="http://schemas.microsoft.com/office/powerpoint/2010/main" val="419069949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Lst>
  <p:hf sldNum="0" hdr="0" ftr="0" dt="0"/>
  <p:txStyles>
    <p:titleStyle>
      <a:lvl1pPr algn="l" defTabSz="1828800" rtl="0" eaLnBrk="1" latinLnBrk="0" hangingPunct="1">
        <a:lnSpc>
          <a:spcPct val="90000"/>
        </a:lnSpc>
        <a:spcBef>
          <a:spcPct val="0"/>
        </a:spcBef>
        <a:buNone/>
        <a:defRPr sz="8000" kern="1200">
          <a:solidFill>
            <a:schemeClr val="tx2"/>
          </a:solidFill>
          <a:latin typeface="+mj-lt"/>
          <a:ea typeface="+mj-ea"/>
          <a:cs typeface="+mj-cs"/>
        </a:defRPr>
      </a:lvl1pPr>
    </p:titleStyle>
    <p:bodyStyle>
      <a:lvl1pPr marL="457200" indent="-457200" algn="l" defTabSz="1828800" rtl="0" eaLnBrk="1" latinLnBrk="0" hangingPunct="1">
        <a:lnSpc>
          <a:spcPct val="100000"/>
        </a:lnSpc>
        <a:spcBef>
          <a:spcPts val="0"/>
        </a:spcBef>
        <a:spcAft>
          <a:spcPts val="3600"/>
        </a:spcAft>
        <a:buClr>
          <a:schemeClr val="tx2"/>
        </a:buClr>
        <a:buFont typeface="Arial" panose="020B0604020202020204" pitchFamily="34" charset="0"/>
        <a:buChar char="•"/>
        <a:defRPr sz="4800" kern="1200">
          <a:solidFill>
            <a:schemeClr val="tx1"/>
          </a:solidFill>
          <a:latin typeface="+mn-lt"/>
          <a:ea typeface="+mn-ea"/>
          <a:cs typeface="+mn-cs"/>
        </a:defRPr>
      </a:lvl1pPr>
      <a:lvl2pPr marL="1371600" indent="-457200" algn="l" defTabSz="1828800" rtl="0" eaLnBrk="1" latinLnBrk="0" hangingPunct="1">
        <a:lnSpc>
          <a:spcPct val="100000"/>
        </a:lnSpc>
        <a:spcBef>
          <a:spcPts val="1000"/>
        </a:spcBef>
        <a:spcAft>
          <a:spcPts val="3600"/>
        </a:spcAft>
        <a:buClr>
          <a:schemeClr val="tx2"/>
        </a:buClr>
        <a:buFont typeface="Arial" panose="020B0604020202020204" pitchFamily="34" charset="0"/>
        <a:buChar char="•"/>
        <a:defRPr sz="4000" kern="1200">
          <a:solidFill>
            <a:schemeClr val="tx1"/>
          </a:solidFill>
          <a:latin typeface="+mn-lt"/>
          <a:ea typeface="+mn-ea"/>
          <a:cs typeface="+mn-cs"/>
        </a:defRPr>
      </a:lvl2pPr>
      <a:lvl3pPr marL="2286000" indent="-457200" algn="l" defTabSz="1828800" rtl="0" eaLnBrk="1" latinLnBrk="0" hangingPunct="1">
        <a:lnSpc>
          <a:spcPct val="100000"/>
        </a:lnSpc>
        <a:spcBef>
          <a:spcPts val="1000"/>
        </a:spcBef>
        <a:spcAft>
          <a:spcPts val="3600"/>
        </a:spcAft>
        <a:buClr>
          <a:schemeClr val="tx2"/>
        </a:buClr>
        <a:buFont typeface="Arial" panose="020B0604020202020204" pitchFamily="34" charset="0"/>
        <a:buChar char="•"/>
        <a:defRPr sz="3600" kern="1200">
          <a:solidFill>
            <a:schemeClr val="tx1"/>
          </a:solidFill>
          <a:latin typeface="+mn-lt"/>
          <a:ea typeface="+mn-ea"/>
          <a:cs typeface="+mn-cs"/>
        </a:defRPr>
      </a:lvl3pPr>
      <a:lvl4pPr marL="3200400" indent="-457200" algn="l" defTabSz="1828800" rtl="0" eaLnBrk="1" latinLnBrk="0" hangingPunct="1">
        <a:lnSpc>
          <a:spcPct val="100000"/>
        </a:lnSpc>
        <a:spcBef>
          <a:spcPts val="1000"/>
        </a:spcBef>
        <a:spcAft>
          <a:spcPts val="3600"/>
        </a:spcAft>
        <a:buClr>
          <a:schemeClr val="tx2"/>
        </a:buClr>
        <a:buFont typeface="Arial" panose="020B0604020202020204" pitchFamily="34" charset="0"/>
        <a:buChar char="•"/>
        <a:defRPr sz="3200" kern="1200">
          <a:solidFill>
            <a:schemeClr val="tx1"/>
          </a:solidFill>
          <a:latin typeface="+mn-lt"/>
          <a:ea typeface="+mn-ea"/>
          <a:cs typeface="+mn-cs"/>
        </a:defRPr>
      </a:lvl4pPr>
      <a:lvl5pPr marL="4114800" indent="-457200" algn="l" defTabSz="1828800" rtl="0" eaLnBrk="1" latinLnBrk="0" hangingPunct="1">
        <a:lnSpc>
          <a:spcPct val="100000"/>
        </a:lnSpc>
        <a:spcBef>
          <a:spcPts val="1000"/>
        </a:spcBef>
        <a:spcAft>
          <a:spcPts val="3600"/>
        </a:spcAft>
        <a:buClr>
          <a:schemeClr val="tx2"/>
        </a:buClr>
        <a:buFont typeface="Arial" panose="020B0604020202020204" pitchFamily="34" charset="0"/>
        <a:buChar char="•"/>
        <a:defRPr sz="32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sldNum" idx="12"/>
          </p:nvPr>
        </p:nvSpPr>
        <p:spPr>
          <a:xfrm>
            <a:off x="1395048" y="12262573"/>
            <a:ext cx="5486400" cy="73025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2400" b="0" i="0" u="none" strike="noStrike" cap="none">
                <a:solidFill>
                  <a:srgbClr val="767676"/>
                </a:solidFill>
                <a:latin typeface="Arial"/>
                <a:ea typeface="Arial"/>
                <a:cs typeface="Arial"/>
                <a:sym typeface="Arial"/>
              </a:defRPr>
            </a:lvl1pPr>
            <a:lvl2pPr marL="0" marR="0" lvl="1" indent="0" algn="l" rtl="0">
              <a:spcBef>
                <a:spcPts val="0"/>
              </a:spcBef>
              <a:buNone/>
              <a:defRPr sz="2400" b="0" i="0" u="none" strike="noStrike" cap="none">
                <a:solidFill>
                  <a:srgbClr val="767676"/>
                </a:solidFill>
                <a:latin typeface="Arial"/>
                <a:ea typeface="Arial"/>
                <a:cs typeface="Arial"/>
                <a:sym typeface="Arial"/>
              </a:defRPr>
            </a:lvl2pPr>
            <a:lvl3pPr marL="0" marR="0" lvl="2" indent="0" algn="l" rtl="0">
              <a:spcBef>
                <a:spcPts val="0"/>
              </a:spcBef>
              <a:buNone/>
              <a:defRPr sz="2400" b="0" i="0" u="none" strike="noStrike" cap="none">
                <a:solidFill>
                  <a:srgbClr val="767676"/>
                </a:solidFill>
                <a:latin typeface="Arial"/>
                <a:ea typeface="Arial"/>
                <a:cs typeface="Arial"/>
                <a:sym typeface="Arial"/>
              </a:defRPr>
            </a:lvl3pPr>
            <a:lvl4pPr marL="0" marR="0" lvl="3" indent="0" algn="l" rtl="0">
              <a:spcBef>
                <a:spcPts val="0"/>
              </a:spcBef>
              <a:buNone/>
              <a:defRPr sz="2400" b="0" i="0" u="none" strike="noStrike" cap="none">
                <a:solidFill>
                  <a:srgbClr val="767676"/>
                </a:solidFill>
                <a:latin typeface="Arial"/>
                <a:ea typeface="Arial"/>
                <a:cs typeface="Arial"/>
                <a:sym typeface="Arial"/>
              </a:defRPr>
            </a:lvl4pPr>
            <a:lvl5pPr marL="0" marR="0" lvl="4" indent="0" algn="l" rtl="0">
              <a:spcBef>
                <a:spcPts val="0"/>
              </a:spcBef>
              <a:buNone/>
              <a:defRPr sz="2400" b="0" i="0" u="none" strike="noStrike" cap="none">
                <a:solidFill>
                  <a:srgbClr val="767676"/>
                </a:solidFill>
                <a:latin typeface="Arial"/>
                <a:ea typeface="Arial"/>
                <a:cs typeface="Arial"/>
                <a:sym typeface="Arial"/>
              </a:defRPr>
            </a:lvl5pPr>
            <a:lvl6pPr marL="0" marR="0" lvl="5" indent="0" algn="l" rtl="0">
              <a:spcBef>
                <a:spcPts val="0"/>
              </a:spcBef>
              <a:buNone/>
              <a:defRPr sz="2400" b="0" i="0" u="none" strike="noStrike" cap="none">
                <a:solidFill>
                  <a:srgbClr val="767676"/>
                </a:solidFill>
                <a:latin typeface="Arial"/>
                <a:ea typeface="Arial"/>
                <a:cs typeface="Arial"/>
                <a:sym typeface="Arial"/>
              </a:defRPr>
            </a:lvl6pPr>
            <a:lvl7pPr marL="0" marR="0" lvl="6" indent="0" algn="l" rtl="0">
              <a:spcBef>
                <a:spcPts val="0"/>
              </a:spcBef>
              <a:buNone/>
              <a:defRPr sz="2400" b="0" i="0" u="none" strike="noStrike" cap="none">
                <a:solidFill>
                  <a:srgbClr val="767676"/>
                </a:solidFill>
                <a:latin typeface="Arial"/>
                <a:ea typeface="Arial"/>
                <a:cs typeface="Arial"/>
                <a:sym typeface="Arial"/>
              </a:defRPr>
            </a:lvl7pPr>
            <a:lvl8pPr marL="0" marR="0" lvl="7" indent="0" algn="l" rtl="0">
              <a:spcBef>
                <a:spcPts val="0"/>
              </a:spcBef>
              <a:buNone/>
              <a:defRPr sz="2400" b="0" i="0" u="none" strike="noStrike" cap="none">
                <a:solidFill>
                  <a:srgbClr val="767676"/>
                </a:solidFill>
                <a:latin typeface="Arial"/>
                <a:ea typeface="Arial"/>
                <a:cs typeface="Arial"/>
                <a:sym typeface="Arial"/>
              </a:defRPr>
            </a:lvl8pPr>
            <a:lvl9pPr marL="0" marR="0" lvl="8" indent="0" algn="l" rtl="0">
              <a:spcBef>
                <a:spcPts val="0"/>
              </a:spcBef>
              <a:buNone/>
              <a:defRPr sz="2400" b="0" i="0" u="none" strike="noStrike" cap="none">
                <a:solidFill>
                  <a:srgbClr val="767676"/>
                </a:solidFill>
                <a:latin typeface="Arial"/>
                <a:ea typeface="Arial"/>
                <a:cs typeface="Arial"/>
                <a:sym typeface="Arial"/>
              </a:defRPr>
            </a:lvl9pPr>
          </a:lstStyle>
          <a:p>
            <a:fld id="{00000000-1234-1234-1234-123412341234}" type="slidenum">
              <a:rPr lang="en-GB" smtClean="0"/>
              <a:pPr/>
              <a:t>‹#›</a:t>
            </a:fld>
            <a:endParaRPr lang="en-GB"/>
          </a:p>
        </p:txBody>
      </p:sp>
      <p:sp>
        <p:nvSpPr>
          <p:cNvPr id="11" name="Google Shape;11;p21"/>
          <p:cNvSpPr txBox="1">
            <a:spLocks noGrp="1"/>
          </p:cNvSpPr>
          <p:nvPr>
            <p:ph type="title"/>
          </p:nvPr>
        </p:nvSpPr>
        <p:spPr>
          <a:xfrm>
            <a:off x="1676400" y="965721"/>
            <a:ext cx="21031200" cy="1564714"/>
          </a:xfrm>
          <a:prstGeom prst="rect">
            <a:avLst/>
          </a:prstGeom>
          <a:noFill/>
          <a:ln>
            <a:noFill/>
          </a:ln>
        </p:spPr>
        <p:txBody>
          <a:bodyPr spcFirstLastPara="1" wrap="square" lIns="91425" tIns="45700" rIns="91425" bIns="0" anchor="b" anchorCtr="0">
            <a:noAutofit/>
          </a:bodyPr>
          <a:lstStyle>
            <a:lvl1pPr marR="0" lvl="0" algn="l" rtl="0">
              <a:lnSpc>
                <a:spcPct val="90000"/>
              </a:lnSpc>
              <a:spcBef>
                <a:spcPts val="0"/>
              </a:spcBef>
              <a:spcAft>
                <a:spcPts val="0"/>
              </a:spcAft>
              <a:buClr>
                <a:schemeClr val="dk2"/>
              </a:buClr>
              <a:buSzPts val="4000"/>
              <a:buFont typeface="Arial"/>
              <a:buNone/>
              <a:defRPr sz="40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1"/>
          <p:cNvSpPr txBox="1">
            <a:spLocks noGrp="1"/>
          </p:cNvSpPr>
          <p:nvPr>
            <p:ph type="body" idx="1"/>
          </p:nvPr>
        </p:nvSpPr>
        <p:spPr>
          <a:xfrm>
            <a:off x="1676400" y="3651250"/>
            <a:ext cx="21031200" cy="7763808"/>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0"/>
              </a:spcBef>
              <a:spcAft>
                <a:spcPts val="0"/>
              </a:spcAft>
              <a:buClr>
                <a:schemeClr val="dk2"/>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1800"/>
              </a:spcBef>
              <a:spcAft>
                <a:spcPts val="0"/>
              </a:spcAft>
              <a:buClr>
                <a:schemeClr val="dk2"/>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1800"/>
              </a:spcBef>
              <a:spcAft>
                <a:spcPts val="0"/>
              </a:spcAft>
              <a:buClr>
                <a:schemeClr val="dk2"/>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180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180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3" name="Google Shape;13;p21" descr="European Commission"/>
          <p:cNvPicPr preferRelativeResize="0"/>
          <p:nvPr/>
        </p:nvPicPr>
        <p:blipFill rotWithShape="1">
          <a:blip r:embed="rId13">
            <a:alphaModFix/>
          </a:blip>
          <a:srcRect/>
          <a:stretch/>
        </p:blipFill>
        <p:spPr>
          <a:xfrm>
            <a:off x="20067705" y="12091977"/>
            <a:ext cx="3431466" cy="900846"/>
          </a:xfrm>
          <a:prstGeom prst="rect">
            <a:avLst/>
          </a:prstGeom>
          <a:noFill/>
          <a:ln>
            <a:noFill/>
          </a:ln>
        </p:spPr>
      </p:pic>
    </p:spTree>
    <p:extLst>
      <p:ext uri="{BB962C8B-B14F-4D97-AF65-F5344CB8AC3E}">
        <p14:creationId xmlns:p14="http://schemas.microsoft.com/office/powerpoint/2010/main" val="1646413823"/>
      </p:ext>
    </p:extLst>
  </p:cSld>
  <p:clrMap bg1="lt1" tx1="dk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sldNum" idx="12"/>
          </p:nvPr>
        </p:nvSpPr>
        <p:spPr>
          <a:xfrm>
            <a:off x="1395048" y="12262573"/>
            <a:ext cx="5486400" cy="73025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2400" b="0" i="0" u="none" strike="noStrike" cap="none">
                <a:solidFill>
                  <a:srgbClr val="767676"/>
                </a:solidFill>
                <a:latin typeface="Arial"/>
                <a:ea typeface="Arial"/>
                <a:cs typeface="Arial"/>
                <a:sym typeface="Arial"/>
              </a:defRPr>
            </a:lvl1pPr>
            <a:lvl2pPr marL="0" marR="0" lvl="1" indent="0" algn="l" rtl="0">
              <a:spcBef>
                <a:spcPts val="0"/>
              </a:spcBef>
              <a:buNone/>
              <a:defRPr sz="2400" b="0" i="0" u="none" strike="noStrike" cap="none">
                <a:solidFill>
                  <a:srgbClr val="767676"/>
                </a:solidFill>
                <a:latin typeface="Arial"/>
                <a:ea typeface="Arial"/>
                <a:cs typeface="Arial"/>
                <a:sym typeface="Arial"/>
              </a:defRPr>
            </a:lvl2pPr>
            <a:lvl3pPr marL="0" marR="0" lvl="2" indent="0" algn="l" rtl="0">
              <a:spcBef>
                <a:spcPts val="0"/>
              </a:spcBef>
              <a:buNone/>
              <a:defRPr sz="2400" b="0" i="0" u="none" strike="noStrike" cap="none">
                <a:solidFill>
                  <a:srgbClr val="767676"/>
                </a:solidFill>
                <a:latin typeface="Arial"/>
                <a:ea typeface="Arial"/>
                <a:cs typeface="Arial"/>
                <a:sym typeface="Arial"/>
              </a:defRPr>
            </a:lvl3pPr>
            <a:lvl4pPr marL="0" marR="0" lvl="3" indent="0" algn="l" rtl="0">
              <a:spcBef>
                <a:spcPts val="0"/>
              </a:spcBef>
              <a:buNone/>
              <a:defRPr sz="2400" b="0" i="0" u="none" strike="noStrike" cap="none">
                <a:solidFill>
                  <a:srgbClr val="767676"/>
                </a:solidFill>
                <a:latin typeface="Arial"/>
                <a:ea typeface="Arial"/>
                <a:cs typeface="Arial"/>
                <a:sym typeface="Arial"/>
              </a:defRPr>
            </a:lvl4pPr>
            <a:lvl5pPr marL="0" marR="0" lvl="4" indent="0" algn="l" rtl="0">
              <a:spcBef>
                <a:spcPts val="0"/>
              </a:spcBef>
              <a:buNone/>
              <a:defRPr sz="2400" b="0" i="0" u="none" strike="noStrike" cap="none">
                <a:solidFill>
                  <a:srgbClr val="767676"/>
                </a:solidFill>
                <a:latin typeface="Arial"/>
                <a:ea typeface="Arial"/>
                <a:cs typeface="Arial"/>
                <a:sym typeface="Arial"/>
              </a:defRPr>
            </a:lvl5pPr>
            <a:lvl6pPr marL="0" marR="0" lvl="5" indent="0" algn="l" rtl="0">
              <a:spcBef>
                <a:spcPts val="0"/>
              </a:spcBef>
              <a:buNone/>
              <a:defRPr sz="2400" b="0" i="0" u="none" strike="noStrike" cap="none">
                <a:solidFill>
                  <a:srgbClr val="767676"/>
                </a:solidFill>
                <a:latin typeface="Arial"/>
                <a:ea typeface="Arial"/>
                <a:cs typeface="Arial"/>
                <a:sym typeface="Arial"/>
              </a:defRPr>
            </a:lvl6pPr>
            <a:lvl7pPr marL="0" marR="0" lvl="6" indent="0" algn="l" rtl="0">
              <a:spcBef>
                <a:spcPts val="0"/>
              </a:spcBef>
              <a:buNone/>
              <a:defRPr sz="2400" b="0" i="0" u="none" strike="noStrike" cap="none">
                <a:solidFill>
                  <a:srgbClr val="767676"/>
                </a:solidFill>
                <a:latin typeface="Arial"/>
                <a:ea typeface="Arial"/>
                <a:cs typeface="Arial"/>
                <a:sym typeface="Arial"/>
              </a:defRPr>
            </a:lvl7pPr>
            <a:lvl8pPr marL="0" marR="0" lvl="7" indent="0" algn="l" rtl="0">
              <a:spcBef>
                <a:spcPts val="0"/>
              </a:spcBef>
              <a:buNone/>
              <a:defRPr sz="2400" b="0" i="0" u="none" strike="noStrike" cap="none">
                <a:solidFill>
                  <a:srgbClr val="767676"/>
                </a:solidFill>
                <a:latin typeface="Arial"/>
                <a:ea typeface="Arial"/>
                <a:cs typeface="Arial"/>
                <a:sym typeface="Arial"/>
              </a:defRPr>
            </a:lvl8pPr>
            <a:lvl9pPr marL="0" marR="0" lvl="8" indent="0" algn="l" rtl="0">
              <a:spcBef>
                <a:spcPts val="0"/>
              </a:spcBef>
              <a:buNone/>
              <a:defRPr sz="2400" b="0" i="0" u="none" strike="noStrike" cap="none">
                <a:solidFill>
                  <a:srgbClr val="767676"/>
                </a:solidFill>
                <a:latin typeface="Arial"/>
                <a:ea typeface="Arial"/>
                <a:cs typeface="Arial"/>
                <a:sym typeface="Arial"/>
              </a:defRPr>
            </a:lvl9pPr>
          </a:lstStyle>
          <a:p>
            <a:fld id="{00000000-1234-1234-1234-123412341234}" type="slidenum">
              <a:rPr lang="en-GB" smtClean="0"/>
              <a:pPr/>
              <a:t>‹#›</a:t>
            </a:fld>
            <a:endParaRPr lang="en-GB"/>
          </a:p>
        </p:txBody>
      </p:sp>
      <p:sp>
        <p:nvSpPr>
          <p:cNvPr id="11" name="Google Shape;11;p21"/>
          <p:cNvSpPr txBox="1">
            <a:spLocks noGrp="1"/>
          </p:cNvSpPr>
          <p:nvPr>
            <p:ph type="title"/>
          </p:nvPr>
        </p:nvSpPr>
        <p:spPr>
          <a:xfrm>
            <a:off x="1676400" y="965721"/>
            <a:ext cx="21031200" cy="1564714"/>
          </a:xfrm>
          <a:prstGeom prst="rect">
            <a:avLst/>
          </a:prstGeom>
          <a:noFill/>
          <a:ln>
            <a:noFill/>
          </a:ln>
        </p:spPr>
        <p:txBody>
          <a:bodyPr spcFirstLastPara="1" wrap="square" lIns="91425" tIns="45700" rIns="91425" bIns="0" anchor="b" anchorCtr="0">
            <a:noAutofit/>
          </a:bodyPr>
          <a:lstStyle>
            <a:lvl1pPr marR="0" lvl="0" algn="l" rtl="0">
              <a:lnSpc>
                <a:spcPct val="90000"/>
              </a:lnSpc>
              <a:spcBef>
                <a:spcPts val="0"/>
              </a:spcBef>
              <a:spcAft>
                <a:spcPts val="0"/>
              </a:spcAft>
              <a:buClr>
                <a:schemeClr val="dk2"/>
              </a:buClr>
              <a:buSzPts val="4000"/>
              <a:buFont typeface="Arial"/>
              <a:buNone/>
              <a:defRPr sz="40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1"/>
          <p:cNvSpPr txBox="1">
            <a:spLocks noGrp="1"/>
          </p:cNvSpPr>
          <p:nvPr>
            <p:ph type="body" idx="1"/>
          </p:nvPr>
        </p:nvSpPr>
        <p:spPr>
          <a:xfrm>
            <a:off x="1676400" y="3651250"/>
            <a:ext cx="21031200" cy="7763808"/>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0"/>
              </a:spcBef>
              <a:spcAft>
                <a:spcPts val="0"/>
              </a:spcAft>
              <a:buClr>
                <a:schemeClr val="dk2"/>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1800"/>
              </a:spcBef>
              <a:spcAft>
                <a:spcPts val="0"/>
              </a:spcAft>
              <a:buClr>
                <a:schemeClr val="dk2"/>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1800"/>
              </a:spcBef>
              <a:spcAft>
                <a:spcPts val="0"/>
              </a:spcAft>
              <a:buClr>
                <a:schemeClr val="dk2"/>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180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180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3" name="Google Shape;13;p21" descr="European Commission"/>
          <p:cNvPicPr preferRelativeResize="0"/>
          <p:nvPr/>
        </p:nvPicPr>
        <p:blipFill rotWithShape="1">
          <a:blip r:embed="rId9">
            <a:alphaModFix/>
          </a:blip>
          <a:srcRect/>
          <a:stretch/>
        </p:blipFill>
        <p:spPr>
          <a:xfrm>
            <a:off x="20067705" y="12091977"/>
            <a:ext cx="3431466" cy="900846"/>
          </a:xfrm>
          <a:prstGeom prst="rect">
            <a:avLst/>
          </a:prstGeom>
          <a:noFill/>
          <a:ln>
            <a:noFill/>
          </a:ln>
        </p:spPr>
      </p:pic>
    </p:spTree>
    <p:extLst>
      <p:ext uri="{BB962C8B-B14F-4D97-AF65-F5344CB8AC3E}">
        <p14:creationId xmlns:p14="http://schemas.microsoft.com/office/powerpoint/2010/main" val="2037943792"/>
      </p:ext>
    </p:extLst>
  </p:cSld>
  <p:clrMap bg1="lt1" tx1="dk1" bg2="dk2"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53.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jpe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53.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53.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43.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43.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43.xml"/><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43.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diagramLayout" Target="../diagrams/layout8.xml"/><Relationship Id="rId7" Type="http://schemas.openxmlformats.org/officeDocument/2006/relationships/image" Target="../media/image65.jpeg"/><Relationship Id="rId2" Type="http://schemas.openxmlformats.org/officeDocument/2006/relationships/diagramData" Target="../diagrams/data8.xml"/><Relationship Id="rId1" Type="http://schemas.openxmlformats.org/officeDocument/2006/relationships/slideLayout" Target="../slideLayouts/slideLayout2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 Id="rId9" Type="http://schemas.openxmlformats.org/officeDocument/2006/relationships/image" Target="../media/image67.jpeg"/></Relationships>
</file>

<file path=ppt/slides/_rels/slide2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6.xml"/><Relationship Id="rId1" Type="http://schemas.openxmlformats.org/officeDocument/2006/relationships/slideLayout" Target="../slideLayouts/slideLayout43.xml"/><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8.jpe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3" Type="http://schemas.openxmlformats.org/officeDocument/2006/relationships/image" Target="../media/image81.emf"/><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notesSlide" Target="../notesSlides/notesSlide18.xml"/><Relationship Id="rId16" Type="http://schemas.openxmlformats.org/officeDocument/2006/relationships/image" Target="../media/image94.png"/><Relationship Id="rId1" Type="http://schemas.openxmlformats.org/officeDocument/2006/relationships/slideLayout" Target="../slideLayouts/slideLayout20.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3.jpeg"/><Relationship Id="rId10" Type="http://schemas.openxmlformats.org/officeDocument/2006/relationships/image" Target="../media/image88.png"/><Relationship Id="rId4" Type="http://schemas.openxmlformats.org/officeDocument/2006/relationships/image" Target="../media/image82.emf"/><Relationship Id="rId9" Type="http://schemas.openxmlformats.org/officeDocument/2006/relationships/image" Target="../media/image87.png"/><Relationship Id="rId14" Type="http://schemas.openxmlformats.org/officeDocument/2006/relationships/image" Target="../media/image92.png"/></Relationships>
</file>

<file path=ppt/slides/_rels/slide28.xml.rels><?xml version="1.0" encoding="UTF-8" standalone="yes"?>
<Relationships xmlns="http://schemas.openxmlformats.org/package/2006/relationships"><Relationship Id="rId3" Type="http://schemas.openxmlformats.org/officeDocument/2006/relationships/hyperlink" Target="trustllm.eu" TargetMode="External"/><Relationship Id="rId2" Type="http://schemas.openxmlformats.org/officeDocument/2006/relationships/image" Target="../media/image95.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58.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jpe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5.xml"/><Relationship Id="rId16" Type="http://schemas.openxmlformats.org/officeDocument/2006/relationships/image" Target="../media/image47.png"/><Relationship Id="rId1" Type="http://schemas.openxmlformats.org/officeDocument/2006/relationships/slideLayout" Target="../slideLayouts/slideLayout53.xml"/><Relationship Id="rId6" Type="http://schemas.openxmlformats.org/officeDocument/2006/relationships/image" Target="../media/image37.jpe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jpe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Body Level One…"/>
          <p:cNvSpPr txBox="1">
            <a:spLocks noGrp="1"/>
          </p:cNvSpPr>
          <p:nvPr>
            <p:ph type="body" idx="21"/>
          </p:nvPr>
        </p:nvSpPr>
        <p:spPr>
          <a:xfrm>
            <a:off x="4816094" y="6948679"/>
            <a:ext cx="15136800" cy="1905003"/>
          </a:xfrm>
          <a:prstGeom prst="rect">
            <a:avLst/>
          </a:prstGeom>
        </p:spPr>
        <p:txBody>
          <a:bodyPr>
            <a:normAutofit lnSpcReduction="10000"/>
          </a:bodyPr>
          <a:lstStyle/>
          <a:p>
            <a:r>
              <a:rPr lang="en-US" dirty="0"/>
              <a:t>Ana García Robles</a:t>
            </a:r>
          </a:p>
          <a:p>
            <a:r>
              <a:rPr lang="en-US" dirty="0"/>
              <a:t>Secretary General BDVA</a:t>
            </a:r>
          </a:p>
        </p:txBody>
      </p:sp>
      <p:sp>
        <p:nvSpPr>
          <p:cNvPr id="71" name="Presentation Title"/>
          <p:cNvSpPr txBox="1">
            <a:spLocks noGrp="1"/>
          </p:cNvSpPr>
          <p:nvPr>
            <p:ph type="body" idx="22"/>
          </p:nvPr>
        </p:nvSpPr>
        <p:spPr>
          <a:xfrm>
            <a:off x="4972013" y="970689"/>
            <a:ext cx="13970003" cy="3670830"/>
          </a:xfrm>
          <a:prstGeom prst="rect">
            <a:avLst/>
          </a:prstGeom>
        </p:spPr>
        <p:txBody>
          <a:bodyPr>
            <a:normAutofit/>
          </a:bodyPr>
          <a:lstStyle/>
          <a:p>
            <a:r>
              <a:rPr lang="en-US" dirty="0"/>
              <a:t>Where industrial AI and HPC meet: benefits, requirements, barriers</a:t>
            </a:r>
            <a:endParaRPr dirty="0"/>
          </a:p>
        </p:txBody>
      </p:sp>
      <p:sp>
        <p:nvSpPr>
          <p:cNvPr id="72" name="ANNOTATION"/>
          <p:cNvSpPr txBox="1">
            <a:spLocks noGrp="1"/>
          </p:cNvSpPr>
          <p:nvPr>
            <p:ph type="body" idx="23"/>
          </p:nvPr>
        </p:nvSpPr>
        <p:spPr>
          <a:xfrm>
            <a:off x="4816094" y="11994612"/>
            <a:ext cx="15136800" cy="471924"/>
          </a:xfrm>
          <a:prstGeom prst="rect">
            <a:avLst/>
          </a:prstGeom>
        </p:spPr>
        <p:txBody>
          <a:bodyPr/>
          <a:lstStyle/>
          <a:p>
            <a:r>
              <a:rPr lang="en-US" dirty="0"/>
              <a:t>Antwerp, 19/3/2024</a:t>
            </a:r>
            <a:endParaRPr dirty="0"/>
          </a:p>
        </p:txBody>
      </p:sp>
      <p:pic>
        <p:nvPicPr>
          <p:cNvPr id="4" name="Picture 3" descr="A black and white logo&#10;&#10;Description automatically generated with low confidence">
            <a:extLst>
              <a:ext uri="{FF2B5EF4-FFF2-40B4-BE49-F238E27FC236}">
                <a16:creationId xmlns:a16="http://schemas.microsoft.com/office/drawing/2014/main" id="{738E95E3-AC30-3694-B8BF-D0172C89BBCB}"/>
              </a:ext>
            </a:extLst>
          </p:cNvPr>
          <p:cNvPicPr>
            <a:picLocks noChangeAspect="1"/>
          </p:cNvPicPr>
          <p:nvPr/>
        </p:nvPicPr>
        <p:blipFill>
          <a:blip r:embed="rId2"/>
          <a:stretch>
            <a:fillRect/>
          </a:stretch>
        </p:blipFill>
        <p:spPr>
          <a:xfrm>
            <a:off x="4972013" y="9570933"/>
            <a:ext cx="6350899" cy="1589909"/>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12" name="Rectangle 11">
            <a:extLst>
              <a:ext uri="{FF2B5EF4-FFF2-40B4-BE49-F238E27FC236}">
                <a16:creationId xmlns:a16="http://schemas.microsoft.com/office/drawing/2014/main" id="{9D1A7F44-E26E-A6A5-B435-B148F5A70F14}"/>
              </a:ext>
            </a:extLst>
          </p:cNvPr>
          <p:cNvSpPr/>
          <p:nvPr/>
        </p:nvSpPr>
        <p:spPr>
          <a:xfrm>
            <a:off x="3" y="5080209"/>
            <a:ext cx="24383998" cy="4961354"/>
          </a:xfrm>
          <a:prstGeom prst="rect">
            <a:avLst/>
          </a:prstGeom>
          <a:solidFill>
            <a:srgbClr val="DBF3F8">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buClr>
                <a:srgbClr val="000000"/>
              </a:buClr>
              <a:defRPr/>
            </a:pPr>
            <a:endParaRPr lang="en-IE" sz="2800" b="1" dirty="0">
              <a:solidFill>
                <a:srgbClr val="FFFFFF"/>
              </a:solidFill>
              <a:latin typeface="Arial"/>
            </a:endParaRPr>
          </a:p>
        </p:txBody>
      </p:sp>
      <p:sp>
        <p:nvSpPr>
          <p:cNvPr id="296" name="Google Shape;296;p8"/>
          <p:cNvSpPr txBox="1">
            <a:spLocks noGrp="1"/>
          </p:cNvSpPr>
          <p:nvPr>
            <p:ph type="title"/>
          </p:nvPr>
        </p:nvSpPr>
        <p:spPr>
          <a:xfrm>
            <a:off x="1940226" y="864147"/>
            <a:ext cx="21031200" cy="1564714"/>
          </a:xfrm>
          <a:prstGeom prst="rect">
            <a:avLst/>
          </a:prstGeom>
          <a:noFill/>
          <a:ln>
            <a:noFill/>
          </a:ln>
        </p:spPr>
        <p:txBody>
          <a:bodyPr spcFirstLastPara="1" wrap="square" lIns="182850" tIns="91400" rIns="182850" bIns="0" anchor="b" anchorCtr="0">
            <a:noAutofit/>
          </a:bodyPr>
          <a:lstStyle/>
          <a:p>
            <a:pPr>
              <a:buSzPts val="4000"/>
            </a:pPr>
            <a:r>
              <a:rPr lang="en-001" b="1" dirty="0">
                <a:solidFill>
                  <a:schemeClr val="bg2"/>
                </a:solidFill>
              </a:rPr>
              <a:t>Example GenAI </a:t>
            </a:r>
            <a:r>
              <a:rPr lang="en-IE" b="1" dirty="0">
                <a:solidFill>
                  <a:schemeClr val="bg2"/>
                </a:solidFill>
              </a:rPr>
              <a:t>Application</a:t>
            </a:r>
            <a:r>
              <a:rPr lang="en-001" b="1" dirty="0">
                <a:solidFill>
                  <a:schemeClr val="bg2"/>
                </a:solidFill>
              </a:rPr>
              <a:t>s</a:t>
            </a:r>
            <a:r>
              <a:rPr lang="en-IE" b="1" dirty="0">
                <a:solidFill>
                  <a:schemeClr val="bg2"/>
                </a:solidFill>
              </a:rPr>
              <a:t> </a:t>
            </a:r>
            <a:r>
              <a:rPr lang="en-IE" dirty="0">
                <a:solidFill>
                  <a:schemeClr val="bg2"/>
                </a:solidFill>
              </a:rPr>
              <a:t>| </a:t>
            </a:r>
            <a:r>
              <a:rPr lang="en-IE" sz="6400" dirty="0">
                <a:solidFill>
                  <a:schemeClr val="bg2"/>
                </a:solidFill>
              </a:rPr>
              <a:t>Healthcare</a:t>
            </a:r>
            <a:endParaRPr lang="en-IE" dirty="0">
              <a:solidFill>
                <a:schemeClr val="bg2"/>
              </a:solidFill>
            </a:endParaRPr>
          </a:p>
        </p:txBody>
      </p:sp>
      <p:sp>
        <p:nvSpPr>
          <p:cNvPr id="7" name="TextBox 6">
            <a:extLst>
              <a:ext uri="{FF2B5EF4-FFF2-40B4-BE49-F238E27FC236}">
                <a16:creationId xmlns:a16="http://schemas.microsoft.com/office/drawing/2014/main" id="{1CC3C6B4-36A0-F739-064A-7908EF81DF3C}"/>
              </a:ext>
            </a:extLst>
          </p:cNvPr>
          <p:cNvSpPr txBox="1"/>
          <p:nvPr/>
        </p:nvSpPr>
        <p:spPr>
          <a:xfrm>
            <a:off x="4481267" y="3332953"/>
            <a:ext cx="7028330" cy="523220"/>
          </a:xfrm>
          <a:prstGeom prst="rect">
            <a:avLst/>
          </a:prstGeom>
          <a:noFill/>
        </p:spPr>
        <p:txBody>
          <a:bodyPr wrap="square" rtlCol="0">
            <a:spAutoFit/>
          </a:bodyPr>
          <a:lstStyle/>
          <a:p>
            <a:pPr defTabSz="1828800" hangingPunct="1">
              <a:buClr>
                <a:srgbClr val="000000"/>
              </a:buClr>
              <a:defRPr/>
            </a:pPr>
            <a:r>
              <a:rPr lang="en-IE" sz="2800" b="1" dirty="0">
                <a:solidFill>
                  <a:srgbClr val="4D4D4D"/>
                </a:solidFill>
                <a:ea typeface="+mn-ea"/>
              </a:rPr>
              <a:t>Medical Imaging and Diagnostics</a:t>
            </a:r>
          </a:p>
        </p:txBody>
      </p:sp>
      <p:sp>
        <p:nvSpPr>
          <p:cNvPr id="8" name="TextBox 7">
            <a:extLst>
              <a:ext uri="{FF2B5EF4-FFF2-40B4-BE49-F238E27FC236}">
                <a16:creationId xmlns:a16="http://schemas.microsoft.com/office/drawing/2014/main" id="{CCB3135A-758C-BBB0-21FB-0DFBECF9F643}"/>
              </a:ext>
            </a:extLst>
          </p:cNvPr>
          <p:cNvSpPr txBox="1"/>
          <p:nvPr/>
        </p:nvSpPr>
        <p:spPr>
          <a:xfrm>
            <a:off x="12455827" y="3332953"/>
            <a:ext cx="6226622" cy="523220"/>
          </a:xfrm>
          <a:prstGeom prst="rect">
            <a:avLst/>
          </a:prstGeom>
          <a:noFill/>
        </p:spPr>
        <p:txBody>
          <a:bodyPr wrap="square" rtlCol="0">
            <a:spAutoFit/>
          </a:bodyPr>
          <a:lstStyle/>
          <a:p>
            <a:pPr defTabSz="1828800" hangingPunct="1">
              <a:buClr>
                <a:srgbClr val="000000"/>
              </a:buClr>
              <a:defRPr/>
            </a:pPr>
            <a:r>
              <a:rPr lang="en-IE" sz="2800" b="1" dirty="0">
                <a:solidFill>
                  <a:srgbClr val="4D4D4D"/>
                </a:solidFill>
                <a:ea typeface="+mn-ea"/>
              </a:rPr>
              <a:t>Drug Discovery and Development</a:t>
            </a:r>
          </a:p>
        </p:txBody>
      </p:sp>
      <p:sp>
        <p:nvSpPr>
          <p:cNvPr id="10" name="TextBox 9">
            <a:extLst>
              <a:ext uri="{FF2B5EF4-FFF2-40B4-BE49-F238E27FC236}">
                <a16:creationId xmlns:a16="http://schemas.microsoft.com/office/drawing/2014/main" id="{D73EBADC-47A1-AE14-02D0-B1E28883B253}"/>
              </a:ext>
            </a:extLst>
          </p:cNvPr>
          <p:cNvSpPr txBox="1"/>
          <p:nvPr/>
        </p:nvSpPr>
        <p:spPr>
          <a:xfrm>
            <a:off x="13751863" y="8203671"/>
            <a:ext cx="4930586" cy="523220"/>
          </a:xfrm>
          <a:prstGeom prst="rect">
            <a:avLst/>
          </a:prstGeom>
          <a:noFill/>
        </p:spPr>
        <p:txBody>
          <a:bodyPr wrap="square" rtlCol="0">
            <a:spAutoFit/>
          </a:bodyPr>
          <a:lstStyle/>
          <a:p>
            <a:pPr defTabSz="1828800" hangingPunct="1">
              <a:buClr>
                <a:srgbClr val="000000"/>
              </a:buClr>
              <a:defRPr/>
            </a:pPr>
            <a:r>
              <a:rPr lang="en-IE" sz="2800" b="1" dirty="0">
                <a:solidFill>
                  <a:srgbClr val="4D4D4D"/>
                </a:solidFill>
                <a:ea typeface="+mn-ea"/>
              </a:rPr>
              <a:t>Personalised Medicine</a:t>
            </a:r>
          </a:p>
        </p:txBody>
      </p:sp>
      <p:sp>
        <p:nvSpPr>
          <p:cNvPr id="11" name="TextBox 10">
            <a:extLst>
              <a:ext uri="{FF2B5EF4-FFF2-40B4-BE49-F238E27FC236}">
                <a16:creationId xmlns:a16="http://schemas.microsoft.com/office/drawing/2014/main" id="{A410571E-F677-CC73-B8EB-8C5B43C07E96}"/>
              </a:ext>
            </a:extLst>
          </p:cNvPr>
          <p:cNvSpPr txBox="1"/>
          <p:nvPr/>
        </p:nvSpPr>
        <p:spPr>
          <a:xfrm>
            <a:off x="3979776" y="8198799"/>
            <a:ext cx="7575740" cy="523220"/>
          </a:xfrm>
          <a:prstGeom prst="rect">
            <a:avLst/>
          </a:prstGeom>
          <a:noFill/>
        </p:spPr>
        <p:txBody>
          <a:bodyPr wrap="square" rtlCol="0">
            <a:spAutoFit/>
          </a:bodyPr>
          <a:lstStyle/>
          <a:p>
            <a:pPr algn="ctr" defTabSz="1828800" hangingPunct="1">
              <a:buClr>
                <a:srgbClr val="000000"/>
              </a:buClr>
              <a:defRPr/>
            </a:pPr>
            <a:r>
              <a:rPr lang="en-IE" sz="2800" b="1" dirty="0">
                <a:solidFill>
                  <a:srgbClr val="4D4D4D"/>
                </a:solidFill>
                <a:ea typeface="+mn-ea"/>
              </a:rPr>
              <a:t>LLMs as healthcare assistants</a:t>
            </a:r>
          </a:p>
        </p:txBody>
      </p:sp>
      <p:pic>
        <p:nvPicPr>
          <p:cNvPr id="3074" name="Picture 2" descr="AI-Assisted Medical Diagnosis: Increase Assistance - DZone">
            <a:extLst>
              <a:ext uri="{FF2B5EF4-FFF2-40B4-BE49-F238E27FC236}">
                <a16:creationId xmlns:a16="http://schemas.microsoft.com/office/drawing/2014/main" id="{CA30E294-E176-FA4B-22FE-E694A37CD4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9777" y="3948506"/>
            <a:ext cx="6976454" cy="3924256"/>
          </a:xfrm>
          <a:prstGeom prst="flowChartAlternateProcess">
            <a:avLst/>
          </a:prstGeom>
          <a:noFill/>
          <a:extLst>
            <a:ext uri="{909E8E84-426E-40DD-AFC4-6F175D3DCCD1}">
              <a14:hiddenFill xmlns:a14="http://schemas.microsoft.com/office/drawing/2010/main">
                <a:solidFill>
                  <a:srgbClr val="FFFFFF"/>
                </a:solidFill>
              </a14:hiddenFill>
            </a:ext>
          </a:extLst>
        </p:spPr>
      </p:pic>
      <p:pic>
        <p:nvPicPr>
          <p:cNvPr id="3076" name="Picture 4" descr="Personalized medicine">
            <a:extLst>
              <a:ext uri="{FF2B5EF4-FFF2-40B4-BE49-F238E27FC236}">
                <a16:creationId xmlns:a16="http://schemas.microsoft.com/office/drawing/2014/main" id="{BEFC6B4E-4F5E-AC36-1C50-EFB751B5DD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78556" y="8814352"/>
            <a:ext cx="5903892" cy="3935928"/>
          </a:xfrm>
          <a:prstGeom prst="roundRect">
            <a:avLst/>
          </a:prstGeom>
          <a:noFill/>
          <a:extLst>
            <a:ext uri="{909E8E84-426E-40DD-AFC4-6F175D3DCCD1}">
              <a14:hiddenFill xmlns:a14="http://schemas.microsoft.com/office/drawing/2010/main">
                <a:solidFill>
                  <a:srgbClr val="FFFFFF"/>
                </a:solidFill>
              </a14:hiddenFill>
            </a:ext>
          </a:extLst>
        </p:spPr>
      </p:pic>
      <p:pic>
        <p:nvPicPr>
          <p:cNvPr id="3078" name="Picture 6" descr="Demand for Artificial Intelligence AI in Drug Discovery Is Projected to ...">
            <a:extLst>
              <a:ext uri="{FF2B5EF4-FFF2-40B4-BE49-F238E27FC236}">
                <a16:creationId xmlns:a16="http://schemas.microsoft.com/office/drawing/2014/main" id="{A7FFDCAA-7DEF-F5F2-BB85-AB2BFF0F8C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92000" y="3948507"/>
            <a:ext cx="6490448" cy="3965426"/>
          </a:xfrm>
          <a:prstGeom prst="roundRect">
            <a:avLst/>
          </a:prstGeom>
          <a:noFill/>
          <a:extLst>
            <a:ext uri="{909E8E84-426E-40DD-AFC4-6F175D3DCCD1}">
              <a14:hiddenFill xmlns:a14="http://schemas.microsoft.com/office/drawing/2010/main">
                <a:solidFill>
                  <a:srgbClr val="FFFFFF"/>
                </a:solidFill>
              </a14:hiddenFill>
            </a:ext>
          </a:extLst>
        </p:spPr>
      </p:pic>
      <p:pic>
        <p:nvPicPr>
          <p:cNvPr id="3080" name="Picture 8" descr="Epidemiologists Are Disease Detectives | Tulsa Health Department">
            <a:extLst>
              <a:ext uri="{FF2B5EF4-FFF2-40B4-BE49-F238E27FC236}">
                <a16:creationId xmlns:a16="http://schemas.microsoft.com/office/drawing/2014/main" id="{B5A31753-3FD7-1173-94FD-3926EDF036A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33856" y="8784855"/>
            <a:ext cx="7575740" cy="3965426"/>
          </a:xfrm>
          <a:prstGeom prst="roundRect">
            <a:avLst/>
          </a:prstGeom>
          <a:noFill/>
          <a:extLst>
            <a:ext uri="{909E8E84-426E-40DD-AFC4-6F175D3DCCD1}">
              <a14:hiddenFill xmlns:a14="http://schemas.microsoft.com/office/drawing/2010/main">
                <a:solidFill>
                  <a:srgbClr val="FFFFFF"/>
                </a:solidFill>
              </a14:hiddenFill>
            </a:ext>
          </a:extLst>
        </p:spPr>
      </p:pic>
      <p:sp>
        <p:nvSpPr>
          <p:cNvPr id="2" name="Slide Number Placeholder 6">
            <a:extLst>
              <a:ext uri="{FF2B5EF4-FFF2-40B4-BE49-F238E27FC236}">
                <a16:creationId xmlns:a16="http://schemas.microsoft.com/office/drawing/2014/main" id="{882B462C-DE33-7C3B-6EA7-989140B6A8CC}"/>
              </a:ext>
            </a:extLst>
          </p:cNvPr>
          <p:cNvSpPr txBox="1">
            <a:spLocks/>
          </p:cNvSpPr>
          <p:nvPr/>
        </p:nvSpPr>
        <p:spPr>
          <a:xfrm>
            <a:off x="23751326" y="12817805"/>
            <a:ext cx="1640264" cy="730250"/>
          </a:xfrm>
          <a:prstGeom prst="rect">
            <a:avLst/>
          </a:prstGeom>
        </p:spPr>
        <p:txBody>
          <a:bodyPr vert="horz" lIns="182880" tIns="91440" rIns="182880" bIns="9144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hangingPunct="1">
              <a:defRPr/>
            </a:pPr>
            <a:fld id="{00000000-1234-1234-1234-123412341234}" type="slidenum">
              <a:rPr lang="en-GB" sz="2400">
                <a:solidFill>
                  <a:srgbClr val="4D4D4D">
                    <a:tint val="75000"/>
                  </a:srgbClr>
                </a:solidFill>
              </a:rPr>
              <a:pPr defTabSz="1828800" hangingPunct="1">
                <a:defRPr/>
              </a:pPr>
              <a:t>10</a:t>
            </a:fld>
            <a:endParaRPr lang="en-GB" sz="2400" dirty="0">
              <a:solidFill>
                <a:srgbClr val="4D4D4D">
                  <a:tint val="75000"/>
                </a:srgbClr>
              </a:solidFill>
            </a:endParaRPr>
          </a:p>
        </p:txBody>
      </p:sp>
    </p:spTree>
    <p:extLst>
      <p:ext uri="{BB962C8B-B14F-4D97-AF65-F5344CB8AC3E}">
        <p14:creationId xmlns:p14="http://schemas.microsoft.com/office/powerpoint/2010/main" val="1978730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8" name="Rectangle 7">
            <a:extLst>
              <a:ext uri="{FF2B5EF4-FFF2-40B4-BE49-F238E27FC236}">
                <a16:creationId xmlns:a16="http://schemas.microsoft.com/office/drawing/2014/main" id="{114F61A9-C421-09F5-E605-B24B5F8061A4}"/>
              </a:ext>
            </a:extLst>
          </p:cNvPr>
          <p:cNvSpPr/>
          <p:nvPr/>
        </p:nvSpPr>
        <p:spPr>
          <a:xfrm>
            <a:off x="1" y="5020575"/>
            <a:ext cx="24383998" cy="4961354"/>
          </a:xfrm>
          <a:prstGeom prst="rect">
            <a:avLst/>
          </a:prstGeom>
          <a:solidFill>
            <a:srgbClr val="DBF3F8">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buClr>
                <a:srgbClr val="000000"/>
              </a:buClr>
              <a:defRPr/>
            </a:pPr>
            <a:endParaRPr lang="en-IE" sz="2800" b="1" dirty="0">
              <a:solidFill>
                <a:srgbClr val="FFFFFF"/>
              </a:solidFill>
              <a:latin typeface="Arial"/>
            </a:endParaRPr>
          </a:p>
        </p:txBody>
      </p:sp>
      <p:sp>
        <p:nvSpPr>
          <p:cNvPr id="296" name="Google Shape;296;p8"/>
          <p:cNvSpPr txBox="1">
            <a:spLocks noGrp="1"/>
          </p:cNvSpPr>
          <p:nvPr>
            <p:ph type="title"/>
          </p:nvPr>
        </p:nvSpPr>
        <p:spPr>
          <a:xfrm>
            <a:off x="1793291" y="842157"/>
            <a:ext cx="22124946" cy="1342542"/>
          </a:xfrm>
          <a:prstGeom prst="rect">
            <a:avLst/>
          </a:prstGeom>
          <a:noFill/>
          <a:ln>
            <a:noFill/>
          </a:ln>
        </p:spPr>
        <p:txBody>
          <a:bodyPr spcFirstLastPara="1" wrap="square" lIns="182850" tIns="91400" rIns="182850" bIns="0" anchor="b" anchorCtr="0">
            <a:noAutofit/>
          </a:bodyPr>
          <a:lstStyle/>
          <a:p>
            <a:pPr>
              <a:buSzPts val="4000"/>
            </a:pPr>
            <a:br>
              <a:rPr lang="en-IE" b="1" dirty="0">
                <a:solidFill>
                  <a:schemeClr val="bg2"/>
                </a:solidFill>
              </a:rPr>
            </a:br>
            <a:r>
              <a:rPr lang="en-001" sz="7200" b="1" dirty="0">
                <a:solidFill>
                  <a:schemeClr val="bg2"/>
                </a:solidFill>
              </a:rPr>
              <a:t>Example </a:t>
            </a:r>
            <a:r>
              <a:rPr lang="en-001" sz="7200" b="1" dirty="0" err="1">
                <a:solidFill>
                  <a:schemeClr val="bg2"/>
                </a:solidFill>
              </a:rPr>
              <a:t>GenAI</a:t>
            </a:r>
            <a:r>
              <a:rPr lang="en-001" sz="7200" b="1" dirty="0">
                <a:solidFill>
                  <a:schemeClr val="bg2"/>
                </a:solidFill>
              </a:rPr>
              <a:t> </a:t>
            </a:r>
            <a:r>
              <a:rPr lang="en-IE" sz="7200" b="1" dirty="0">
                <a:solidFill>
                  <a:schemeClr val="bg2"/>
                </a:solidFill>
              </a:rPr>
              <a:t>Application</a:t>
            </a:r>
            <a:r>
              <a:rPr lang="en-001" sz="7200" b="1" dirty="0">
                <a:solidFill>
                  <a:schemeClr val="bg2"/>
                </a:solidFill>
              </a:rPr>
              <a:t>s</a:t>
            </a:r>
            <a:r>
              <a:rPr lang="en-IE" sz="7200" b="1" dirty="0">
                <a:solidFill>
                  <a:schemeClr val="bg2"/>
                </a:solidFill>
              </a:rPr>
              <a:t> </a:t>
            </a:r>
            <a:r>
              <a:rPr lang="en-IE" sz="7200" dirty="0">
                <a:solidFill>
                  <a:schemeClr val="bg2"/>
                </a:solidFill>
              </a:rPr>
              <a:t>|</a:t>
            </a:r>
            <a:endParaRPr lang="en-IE" sz="4800" b="1" dirty="0">
              <a:solidFill>
                <a:schemeClr val="bg2"/>
              </a:solidFill>
            </a:endParaRPr>
          </a:p>
        </p:txBody>
      </p:sp>
      <p:pic>
        <p:nvPicPr>
          <p:cNvPr id="2" name="Picture 6" descr="Machine Learning Methods in Weather and Climate Applications | Encyclopedia  MDPI">
            <a:extLst>
              <a:ext uri="{FF2B5EF4-FFF2-40B4-BE49-F238E27FC236}">
                <a16:creationId xmlns:a16="http://schemas.microsoft.com/office/drawing/2014/main" id="{7954BF9B-77EC-E2F4-C20F-86D985B18B0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7431" t="9351" b="39574"/>
          <a:stretch/>
        </p:blipFill>
        <p:spPr bwMode="auto">
          <a:xfrm>
            <a:off x="423173" y="3233739"/>
            <a:ext cx="4460430" cy="44067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Introducing ClimaX: The first foundation model for weather and climate -  Microsoft Research">
            <a:extLst>
              <a:ext uri="{FF2B5EF4-FFF2-40B4-BE49-F238E27FC236}">
                <a16:creationId xmlns:a16="http://schemas.microsoft.com/office/drawing/2014/main" id="{1904CA97-360D-CF9D-3FDE-02A809C59E9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33513" y="8113029"/>
            <a:ext cx="9497522" cy="37752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map of the weather&#10;&#10;Description automatically generated">
            <a:extLst>
              <a:ext uri="{FF2B5EF4-FFF2-40B4-BE49-F238E27FC236}">
                <a16:creationId xmlns:a16="http://schemas.microsoft.com/office/drawing/2014/main" id="{101B9D42-D1AA-3719-A3D9-6A91BD668094}"/>
              </a:ext>
            </a:extLst>
          </p:cNvPr>
          <p:cNvPicPr>
            <a:picLocks noChangeAspect="1"/>
          </p:cNvPicPr>
          <p:nvPr/>
        </p:nvPicPr>
        <p:blipFill rotWithShape="1">
          <a:blip r:embed="rId5"/>
          <a:srcRect l="36679" r="18092" b="1"/>
          <a:stretch/>
        </p:blipFill>
        <p:spPr>
          <a:xfrm>
            <a:off x="4103160" y="3427995"/>
            <a:ext cx="3772880" cy="4212526"/>
          </a:xfrm>
          <a:prstGeom prst="rect">
            <a:avLst/>
          </a:prstGeom>
        </p:spPr>
      </p:pic>
      <p:sp>
        <p:nvSpPr>
          <p:cNvPr id="6" name="TextBox 5">
            <a:extLst>
              <a:ext uri="{FF2B5EF4-FFF2-40B4-BE49-F238E27FC236}">
                <a16:creationId xmlns:a16="http://schemas.microsoft.com/office/drawing/2014/main" id="{E81EEBF5-C221-57FA-CFB1-62F4AAB8DAD6}"/>
              </a:ext>
            </a:extLst>
          </p:cNvPr>
          <p:cNvSpPr txBox="1"/>
          <p:nvPr/>
        </p:nvSpPr>
        <p:spPr>
          <a:xfrm>
            <a:off x="11886869" y="5531931"/>
            <a:ext cx="11741294" cy="4449998"/>
          </a:xfrm>
          <a:prstGeom prst="rect">
            <a:avLst/>
          </a:prstGeom>
        </p:spPr>
        <p:txBody>
          <a:bodyPr vert="horz" lIns="182880" tIns="91440" rIns="182880" bIns="91440" rtlCol="0" anchor="t">
            <a:normAutofit fontScale="92500"/>
          </a:bodyPr>
          <a:lstStyle/>
          <a:p>
            <a:pPr marL="228600" defTabSz="1828800" hangingPunct="1">
              <a:lnSpc>
                <a:spcPct val="90000"/>
              </a:lnSpc>
              <a:spcAft>
                <a:spcPts val="1200"/>
              </a:spcAft>
              <a:buClr>
                <a:srgbClr val="000000"/>
              </a:buClr>
              <a:defRPr/>
            </a:pPr>
            <a:r>
              <a:rPr lang="en-US" sz="4800" b="1" dirty="0">
                <a:solidFill>
                  <a:srgbClr val="080808"/>
                </a:solidFill>
                <a:ea typeface="+mn-ea"/>
              </a:rPr>
              <a:t>Generative AI for weather forecasting </a:t>
            </a:r>
            <a:br>
              <a:rPr lang="en-US" sz="4800" b="1" dirty="0">
                <a:solidFill>
                  <a:srgbClr val="080808"/>
                </a:solidFill>
                <a:ea typeface="+mn-ea"/>
              </a:rPr>
            </a:br>
            <a:endParaRPr lang="en-US" sz="4600" dirty="0">
              <a:solidFill>
                <a:srgbClr val="080808"/>
              </a:solidFill>
              <a:ea typeface="+mn-ea"/>
            </a:endParaRPr>
          </a:p>
          <a:p>
            <a:pPr marL="685800" indent="-457200" defTabSz="1828800" hangingPunct="1">
              <a:lnSpc>
                <a:spcPct val="90000"/>
              </a:lnSpc>
              <a:spcAft>
                <a:spcPts val="1200"/>
              </a:spcAft>
              <a:buClr>
                <a:srgbClr val="000000"/>
              </a:buClr>
              <a:buFont typeface="Arial" panose="020B0604020202020204" pitchFamily="34" charset="0"/>
              <a:buChar char="•"/>
              <a:defRPr/>
            </a:pPr>
            <a:r>
              <a:rPr lang="en-US" sz="4200" dirty="0">
                <a:solidFill>
                  <a:srgbClr val="4D4D4D"/>
                </a:solidFill>
                <a:ea typeface="+mn-ea"/>
              </a:rPr>
              <a:t>Enhanced data integration</a:t>
            </a:r>
          </a:p>
          <a:p>
            <a:pPr marL="685800" indent="-457200" defTabSz="1828800" hangingPunct="1">
              <a:lnSpc>
                <a:spcPct val="90000"/>
              </a:lnSpc>
              <a:spcAft>
                <a:spcPts val="1200"/>
              </a:spcAft>
              <a:buClr>
                <a:srgbClr val="000000"/>
              </a:buClr>
              <a:buFont typeface="Arial" panose="020B0604020202020204" pitchFamily="34" charset="0"/>
              <a:buChar char="•"/>
              <a:defRPr/>
            </a:pPr>
            <a:r>
              <a:rPr lang="en-US" sz="4200" dirty="0">
                <a:solidFill>
                  <a:srgbClr val="4D4D4D"/>
                </a:solidFill>
                <a:ea typeface="+mn-ea"/>
              </a:rPr>
              <a:t>Faster and more accurate weather forecasting</a:t>
            </a:r>
          </a:p>
          <a:p>
            <a:pPr marL="685800" indent="-457200" defTabSz="1828800" hangingPunct="1">
              <a:lnSpc>
                <a:spcPct val="90000"/>
              </a:lnSpc>
              <a:spcAft>
                <a:spcPts val="1200"/>
              </a:spcAft>
              <a:buClr>
                <a:srgbClr val="000000"/>
              </a:buClr>
              <a:buFont typeface="Arial" panose="020B0604020202020204" pitchFamily="34" charset="0"/>
              <a:buChar char="•"/>
              <a:defRPr/>
            </a:pPr>
            <a:r>
              <a:rPr lang="en-US" sz="4200" dirty="0">
                <a:solidFill>
                  <a:srgbClr val="4D4D4D"/>
                </a:solidFill>
                <a:ea typeface="+mn-ea"/>
              </a:rPr>
              <a:t>More efficient use of resources</a:t>
            </a:r>
          </a:p>
          <a:p>
            <a:pPr marL="685800" indent="-457200" defTabSz="1828800" hangingPunct="1">
              <a:lnSpc>
                <a:spcPct val="90000"/>
              </a:lnSpc>
              <a:spcAft>
                <a:spcPts val="1200"/>
              </a:spcAft>
              <a:buClr>
                <a:srgbClr val="000000"/>
              </a:buClr>
              <a:buFont typeface="Arial" panose="020B0604020202020204" pitchFamily="34" charset="0"/>
              <a:buChar char="•"/>
              <a:defRPr/>
            </a:pPr>
            <a:r>
              <a:rPr lang="en-US" sz="4200" dirty="0">
                <a:solidFill>
                  <a:srgbClr val="4D4D4D"/>
                </a:solidFill>
                <a:ea typeface="+mn-ea"/>
              </a:rPr>
              <a:t>Ability to detect extreme weather events</a:t>
            </a:r>
          </a:p>
          <a:p>
            <a:pPr marL="685800" indent="-457200" defTabSz="1828800" hangingPunct="1">
              <a:lnSpc>
                <a:spcPct val="90000"/>
              </a:lnSpc>
              <a:spcAft>
                <a:spcPts val="1200"/>
              </a:spcAft>
              <a:buClr>
                <a:srgbClr val="000000"/>
              </a:buClr>
              <a:buFont typeface="Arial" panose="020B0604020202020204" pitchFamily="34" charset="0"/>
              <a:buChar char="•"/>
              <a:defRPr/>
            </a:pPr>
            <a:endParaRPr lang="en-US" sz="4200" dirty="0">
              <a:solidFill>
                <a:srgbClr val="FF0000"/>
              </a:solidFill>
              <a:ea typeface="+mn-ea"/>
            </a:endParaRPr>
          </a:p>
          <a:p>
            <a:pPr marL="228600" defTabSz="1828800" hangingPunct="1">
              <a:lnSpc>
                <a:spcPct val="90000"/>
              </a:lnSpc>
              <a:spcAft>
                <a:spcPts val="1200"/>
              </a:spcAft>
              <a:buClr>
                <a:srgbClr val="000000"/>
              </a:buClr>
              <a:defRPr/>
            </a:pPr>
            <a:endParaRPr lang="en-US" sz="4200" dirty="0">
              <a:solidFill>
                <a:srgbClr val="FF0000"/>
              </a:solidFill>
              <a:ea typeface="+mn-ea"/>
            </a:endParaRPr>
          </a:p>
          <a:p>
            <a:pPr marL="685800" indent="-457200" defTabSz="1828800" hangingPunct="1">
              <a:lnSpc>
                <a:spcPct val="90000"/>
              </a:lnSpc>
              <a:spcAft>
                <a:spcPts val="1200"/>
              </a:spcAft>
              <a:buClr>
                <a:srgbClr val="000000"/>
              </a:buClr>
              <a:buFont typeface="Arial" panose="020B0604020202020204" pitchFamily="34" charset="0"/>
              <a:buChar char="•"/>
              <a:defRPr/>
            </a:pPr>
            <a:endParaRPr lang="en-US" sz="2800" dirty="0">
              <a:solidFill>
                <a:srgbClr val="000000"/>
              </a:solidFill>
              <a:ea typeface="+mn-ea"/>
            </a:endParaRPr>
          </a:p>
          <a:p>
            <a:pPr marL="685800" indent="-457200" defTabSz="1828800" hangingPunct="1">
              <a:lnSpc>
                <a:spcPct val="90000"/>
              </a:lnSpc>
              <a:spcAft>
                <a:spcPts val="1200"/>
              </a:spcAft>
              <a:buClr>
                <a:srgbClr val="000000"/>
              </a:buClr>
              <a:buFont typeface="Arial" panose="020B0604020202020204" pitchFamily="34" charset="0"/>
              <a:buChar char="•"/>
              <a:defRPr/>
            </a:pPr>
            <a:endParaRPr lang="en-US" sz="2800" dirty="0">
              <a:solidFill>
                <a:srgbClr val="000000"/>
              </a:solidFill>
              <a:ea typeface="+mn-ea"/>
            </a:endParaRPr>
          </a:p>
        </p:txBody>
      </p:sp>
      <p:sp>
        <p:nvSpPr>
          <p:cNvPr id="4" name="Slide Number Placeholder 6">
            <a:extLst>
              <a:ext uri="{FF2B5EF4-FFF2-40B4-BE49-F238E27FC236}">
                <a16:creationId xmlns:a16="http://schemas.microsoft.com/office/drawing/2014/main" id="{AF1CDFAE-6474-7F51-20D8-8A1C63281AA8}"/>
              </a:ext>
            </a:extLst>
          </p:cNvPr>
          <p:cNvSpPr txBox="1">
            <a:spLocks/>
          </p:cNvSpPr>
          <p:nvPr/>
        </p:nvSpPr>
        <p:spPr>
          <a:xfrm>
            <a:off x="23751326" y="12817805"/>
            <a:ext cx="1640264" cy="730250"/>
          </a:xfrm>
          <a:prstGeom prst="rect">
            <a:avLst/>
          </a:prstGeom>
        </p:spPr>
        <p:txBody>
          <a:bodyPr vert="horz" lIns="182880" tIns="91440" rIns="182880" bIns="9144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hangingPunct="1">
              <a:defRPr/>
            </a:pPr>
            <a:fld id="{00000000-1234-1234-1234-123412341234}" type="slidenum">
              <a:rPr lang="en-GB" sz="2400">
                <a:solidFill>
                  <a:srgbClr val="4D4D4D">
                    <a:tint val="75000"/>
                  </a:srgbClr>
                </a:solidFill>
              </a:rPr>
              <a:pPr defTabSz="1828800" hangingPunct="1">
                <a:defRPr/>
              </a:pPr>
              <a:t>11</a:t>
            </a:fld>
            <a:endParaRPr lang="en-GB" sz="2400" dirty="0">
              <a:solidFill>
                <a:srgbClr val="4D4D4D">
                  <a:tint val="75000"/>
                </a:srgbClr>
              </a:solidFill>
            </a:endParaRPr>
          </a:p>
        </p:txBody>
      </p:sp>
      <p:pic>
        <p:nvPicPr>
          <p:cNvPr id="1026" name="Picture 2" descr="    Image of the Earth from space representing Destination Earth&#10;  ">
            <a:extLst>
              <a:ext uri="{FF2B5EF4-FFF2-40B4-BE49-F238E27FC236}">
                <a16:creationId xmlns:a16="http://schemas.microsoft.com/office/drawing/2014/main" id="{70E0AEB9-564B-1605-961B-F49E96F39BC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43500" y="3427992"/>
            <a:ext cx="4212528" cy="42125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5E88E08-3794-3A26-23C5-3E564D456FAF}"/>
              </a:ext>
            </a:extLst>
          </p:cNvPr>
          <p:cNvSpPr txBox="1"/>
          <p:nvPr/>
        </p:nvSpPr>
        <p:spPr>
          <a:xfrm>
            <a:off x="15145304" y="1068706"/>
            <a:ext cx="8185212" cy="1200329"/>
          </a:xfrm>
          <a:prstGeom prst="rect">
            <a:avLst/>
          </a:prstGeom>
          <a:noFill/>
        </p:spPr>
        <p:txBody>
          <a:bodyPr wrap="square" rtlCol="0">
            <a:spAutoFit/>
          </a:bodyPr>
          <a:lstStyle/>
          <a:p>
            <a:pPr defTabSz="1828800" hangingPunct="1"/>
            <a:r>
              <a:rPr lang="en-IE" sz="3600" dirty="0">
                <a:solidFill>
                  <a:srgbClr val="034EA2"/>
                </a:solidFill>
                <a:ea typeface="+mn-ea"/>
              </a:rPr>
              <a:t>Climate Change and 		</a:t>
            </a:r>
            <a:r>
              <a:rPr lang="en-001" sz="3600" kern="1200" dirty="0">
                <a:solidFill>
                  <a:srgbClr val="034EA2"/>
                </a:solidFill>
                <a:ea typeface="+mn-ea"/>
                <a:cs typeface="+mn-cs"/>
              </a:rPr>
              <a:t> </a:t>
            </a:r>
            <a:r>
              <a:rPr lang="en-IE" sz="3600" kern="1200" dirty="0">
                <a:solidFill>
                  <a:srgbClr val="034EA2"/>
                </a:solidFill>
                <a:ea typeface="+mn-ea"/>
                <a:cs typeface="+mn-cs"/>
              </a:rPr>
              <a:t>E</a:t>
            </a:r>
            <a:r>
              <a:rPr lang="en-IE" sz="3600" dirty="0" err="1">
                <a:solidFill>
                  <a:srgbClr val="034EA2"/>
                </a:solidFill>
                <a:ea typeface="+mn-ea"/>
              </a:rPr>
              <a:t>nvironmental</a:t>
            </a:r>
            <a:r>
              <a:rPr lang="en-IE" sz="3600" dirty="0">
                <a:solidFill>
                  <a:srgbClr val="034EA2"/>
                </a:solidFill>
                <a:ea typeface="+mn-ea"/>
              </a:rPr>
              <a:t> </a:t>
            </a:r>
            <a:r>
              <a:rPr lang="en-001" sz="3600" dirty="0">
                <a:solidFill>
                  <a:srgbClr val="034EA2"/>
                </a:solidFill>
                <a:ea typeface="+mn-ea"/>
              </a:rPr>
              <a:t>Sustainability</a:t>
            </a:r>
            <a:endParaRPr lang="en-IE" sz="3600" kern="1200" dirty="0">
              <a:solidFill>
                <a:srgbClr val="4D4D4D"/>
              </a:solidFill>
              <a:ea typeface="+mn-ea"/>
              <a:cs typeface="+mn-cs"/>
            </a:endParaRPr>
          </a:p>
        </p:txBody>
      </p:sp>
    </p:spTree>
    <p:extLst>
      <p:ext uri="{BB962C8B-B14F-4D97-AF65-F5344CB8AC3E}">
        <p14:creationId xmlns:p14="http://schemas.microsoft.com/office/powerpoint/2010/main" val="3551093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12" name="Rectangle 11">
            <a:extLst>
              <a:ext uri="{FF2B5EF4-FFF2-40B4-BE49-F238E27FC236}">
                <a16:creationId xmlns:a16="http://schemas.microsoft.com/office/drawing/2014/main" id="{9D1A7F44-E26E-A6A5-B435-B148F5A70F14}"/>
              </a:ext>
            </a:extLst>
          </p:cNvPr>
          <p:cNvSpPr/>
          <p:nvPr/>
        </p:nvSpPr>
        <p:spPr>
          <a:xfrm>
            <a:off x="4" y="8000978"/>
            <a:ext cx="8750380" cy="2040584"/>
          </a:xfrm>
          <a:prstGeom prst="rect">
            <a:avLst/>
          </a:prstGeom>
          <a:solidFill>
            <a:srgbClr val="DBF3F8">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buClr>
                <a:srgbClr val="000000"/>
              </a:buClr>
              <a:defRPr/>
            </a:pPr>
            <a:endParaRPr lang="en-IE" sz="2800" b="1" dirty="0">
              <a:solidFill>
                <a:srgbClr val="FFFFFF"/>
              </a:solidFill>
              <a:latin typeface="Arial"/>
            </a:endParaRPr>
          </a:p>
        </p:txBody>
      </p:sp>
      <p:sp>
        <p:nvSpPr>
          <p:cNvPr id="296" name="Google Shape;296;p8"/>
          <p:cNvSpPr txBox="1">
            <a:spLocks noGrp="1"/>
          </p:cNvSpPr>
          <p:nvPr>
            <p:ph type="title"/>
          </p:nvPr>
        </p:nvSpPr>
        <p:spPr>
          <a:xfrm>
            <a:off x="1940226" y="864147"/>
            <a:ext cx="21031200" cy="1564714"/>
          </a:xfrm>
          <a:prstGeom prst="rect">
            <a:avLst/>
          </a:prstGeom>
          <a:noFill/>
          <a:ln>
            <a:noFill/>
          </a:ln>
        </p:spPr>
        <p:txBody>
          <a:bodyPr spcFirstLastPara="1" wrap="square" lIns="182850" tIns="91400" rIns="182850" bIns="0" anchor="b" anchorCtr="0">
            <a:noAutofit/>
          </a:bodyPr>
          <a:lstStyle/>
          <a:p>
            <a:pPr>
              <a:buSzPts val="4000"/>
            </a:pPr>
            <a:r>
              <a:rPr lang="en-001" sz="8000" b="1" dirty="0">
                <a:solidFill>
                  <a:schemeClr val="bg2"/>
                </a:solidFill>
              </a:rPr>
              <a:t>Example </a:t>
            </a:r>
            <a:r>
              <a:rPr lang="en-001" b="1" dirty="0" err="1">
                <a:solidFill>
                  <a:schemeClr val="bg2"/>
                </a:solidFill>
              </a:rPr>
              <a:t>GenAI</a:t>
            </a:r>
            <a:r>
              <a:rPr lang="en-IE" b="1" dirty="0">
                <a:solidFill>
                  <a:schemeClr val="bg2"/>
                </a:solidFill>
              </a:rPr>
              <a:t> Application</a:t>
            </a:r>
            <a:r>
              <a:rPr lang="en-001" b="1" dirty="0">
                <a:solidFill>
                  <a:schemeClr val="bg2"/>
                </a:solidFill>
              </a:rPr>
              <a:t>s</a:t>
            </a:r>
            <a:r>
              <a:rPr lang="en-IE" b="1" dirty="0">
                <a:solidFill>
                  <a:schemeClr val="bg2"/>
                </a:solidFill>
              </a:rPr>
              <a:t> </a:t>
            </a:r>
            <a:r>
              <a:rPr lang="en-IE" dirty="0">
                <a:solidFill>
                  <a:schemeClr val="bg2"/>
                </a:solidFill>
              </a:rPr>
              <a:t>| </a:t>
            </a:r>
            <a:r>
              <a:rPr lang="en-IE" sz="6400" dirty="0">
                <a:solidFill>
                  <a:schemeClr val="bg2"/>
                </a:solidFill>
              </a:rPr>
              <a:t>Cybersecurity</a:t>
            </a:r>
            <a:endParaRPr lang="en-IE" dirty="0">
              <a:solidFill>
                <a:schemeClr val="bg2"/>
              </a:solidFill>
            </a:endParaRPr>
          </a:p>
        </p:txBody>
      </p:sp>
      <p:sp>
        <p:nvSpPr>
          <p:cNvPr id="7" name="TextBox 6">
            <a:extLst>
              <a:ext uri="{FF2B5EF4-FFF2-40B4-BE49-F238E27FC236}">
                <a16:creationId xmlns:a16="http://schemas.microsoft.com/office/drawing/2014/main" id="{1CC3C6B4-36A0-F739-064A-7908EF81DF3C}"/>
              </a:ext>
            </a:extLst>
          </p:cNvPr>
          <p:cNvSpPr txBox="1"/>
          <p:nvPr/>
        </p:nvSpPr>
        <p:spPr>
          <a:xfrm>
            <a:off x="3933858" y="3332953"/>
            <a:ext cx="7994320" cy="523220"/>
          </a:xfrm>
          <a:prstGeom prst="rect">
            <a:avLst/>
          </a:prstGeom>
          <a:noFill/>
        </p:spPr>
        <p:txBody>
          <a:bodyPr wrap="square" rtlCol="0">
            <a:spAutoFit/>
          </a:bodyPr>
          <a:lstStyle/>
          <a:p>
            <a:pPr defTabSz="1828800" hangingPunct="1">
              <a:buClr>
                <a:srgbClr val="000000"/>
              </a:buClr>
              <a:defRPr/>
            </a:pPr>
            <a:r>
              <a:rPr lang="en-US" sz="2800" b="1" dirty="0">
                <a:solidFill>
                  <a:srgbClr val="4D4D4D"/>
                </a:solidFill>
                <a:ea typeface="+mn-ea"/>
              </a:rPr>
              <a:t> Enhanced Threat Detection and Prediction</a:t>
            </a:r>
            <a:endParaRPr lang="en-IE" sz="2800" b="1" dirty="0">
              <a:solidFill>
                <a:srgbClr val="4D4D4D"/>
              </a:solidFill>
              <a:ea typeface="+mn-ea"/>
            </a:endParaRPr>
          </a:p>
        </p:txBody>
      </p:sp>
      <p:sp>
        <p:nvSpPr>
          <p:cNvPr id="8" name="TextBox 7">
            <a:extLst>
              <a:ext uri="{FF2B5EF4-FFF2-40B4-BE49-F238E27FC236}">
                <a16:creationId xmlns:a16="http://schemas.microsoft.com/office/drawing/2014/main" id="{CCB3135A-758C-BBB0-21FB-0DFBECF9F643}"/>
              </a:ext>
            </a:extLst>
          </p:cNvPr>
          <p:cNvSpPr txBox="1"/>
          <p:nvPr/>
        </p:nvSpPr>
        <p:spPr>
          <a:xfrm>
            <a:off x="13210823" y="3332953"/>
            <a:ext cx="5199258" cy="523220"/>
          </a:xfrm>
          <a:prstGeom prst="rect">
            <a:avLst/>
          </a:prstGeom>
          <a:noFill/>
        </p:spPr>
        <p:txBody>
          <a:bodyPr wrap="square" rtlCol="0">
            <a:spAutoFit/>
          </a:bodyPr>
          <a:lstStyle/>
          <a:p>
            <a:pPr defTabSz="1828800" hangingPunct="1">
              <a:buClr>
                <a:srgbClr val="000000"/>
              </a:buClr>
              <a:defRPr/>
            </a:pPr>
            <a:r>
              <a:rPr lang="en-IE" sz="2800" b="1" dirty="0">
                <a:solidFill>
                  <a:srgbClr val="4D4D4D"/>
                </a:solidFill>
                <a:ea typeface="+mn-ea"/>
              </a:rPr>
              <a:t>Vulnerability Identification</a:t>
            </a:r>
          </a:p>
        </p:txBody>
      </p:sp>
      <p:sp>
        <p:nvSpPr>
          <p:cNvPr id="10" name="TextBox 9">
            <a:extLst>
              <a:ext uri="{FF2B5EF4-FFF2-40B4-BE49-F238E27FC236}">
                <a16:creationId xmlns:a16="http://schemas.microsoft.com/office/drawing/2014/main" id="{D73EBADC-47A1-AE14-02D0-B1E28883B253}"/>
              </a:ext>
            </a:extLst>
          </p:cNvPr>
          <p:cNvSpPr txBox="1"/>
          <p:nvPr/>
        </p:nvSpPr>
        <p:spPr>
          <a:xfrm>
            <a:off x="12773786" y="8329053"/>
            <a:ext cx="6035768" cy="523220"/>
          </a:xfrm>
          <a:prstGeom prst="rect">
            <a:avLst/>
          </a:prstGeom>
          <a:noFill/>
        </p:spPr>
        <p:txBody>
          <a:bodyPr wrap="square" rtlCol="0">
            <a:spAutoFit/>
          </a:bodyPr>
          <a:lstStyle/>
          <a:p>
            <a:pPr defTabSz="1828800" hangingPunct="1">
              <a:buClr>
                <a:srgbClr val="000000"/>
              </a:buClr>
              <a:defRPr/>
            </a:pPr>
            <a:r>
              <a:rPr lang="en-IE" sz="2800" b="1" dirty="0">
                <a:solidFill>
                  <a:srgbClr val="4D4D4D"/>
                </a:solidFill>
                <a:ea typeface="+mn-ea"/>
              </a:rPr>
              <a:t>LLMs as cybersecurity assistants</a:t>
            </a:r>
          </a:p>
        </p:txBody>
      </p:sp>
      <p:sp>
        <p:nvSpPr>
          <p:cNvPr id="11" name="TextBox 10">
            <a:extLst>
              <a:ext uri="{FF2B5EF4-FFF2-40B4-BE49-F238E27FC236}">
                <a16:creationId xmlns:a16="http://schemas.microsoft.com/office/drawing/2014/main" id="{A410571E-F677-CC73-B8EB-8C5B43C07E96}"/>
              </a:ext>
            </a:extLst>
          </p:cNvPr>
          <p:cNvSpPr txBox="1"/>
          <p:nvPr/>
        </p:nvSpPr>
        <p:spPr>
          <a:xfrm>
            <a:off x="3314739" y="8329055"/>
            <a:ext cx="8345786" cy="523220"/>
          </a:xfrm>
          <a:prstGeom prst="rect">
            <a:avLst/>
          </a:prstGeom>
          <a:noFill/>
        </p:spPr>
        <p:txBody>
          <a:bodyPr wrap="square" rtlCol="0">
            <a:spAutoFit/>
          </a:bodyPr>
          <a:lstStyle/>
          <a:p>
            <a:pPr algn="ctr" defTabSz="1828800" hangingPunct="1">
              <a:buClr>
                <a:srgbClr val="000000"/>
              </a:buClr>
              <a:defRPr/>
            </a:pPr>
            <a:r>
              <a:rPr lang="en-US" sz="2800" b="1" dirty="0">
                <a:solidFill>
                  <a:srgbClr val="4D4D4D"/>
                </a:solidFill>
                <a:ea typeface="+mn-ea"/>
              </a:rPr>
              <a:t>Sophisticated Phishing and Social Engineering</a:t>
            </a:r>
            <a:endParaRPr lang="en-IE" sz="2800" b="1" dirty="0">
              <a:solidFill>
                <a:srgbClr val="4D4D4D"/>
              </a:solidFill>
              <a:ea typeface="+mn-ea"/>
            </a:endParaRPr>
          </a:p>
        </p:txBody>
      </p:sp>
      <p:pic>
        <p:nvPicPr>
          <p:cNvPr id="1026" name="Picture 2" descr="Evolving from Threat Detection and Response to Threat Intelligence | IDC  Blog">
            <a:extLst>
              <a:ext uri="{FF2B5EF4-FFF2-40B4-BE49-F238E27FC236}">
                <a16:creationId xmlns:a16="http://schemas.microsoft.com/office/drawing/2014/main" id="{19411513-1070-6611-FD6C-8DF7EE8D78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3359" y="3948507"/>
            <a:ext cx="6096578" cy="40675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losing Gap Between Vulnerability Discovery &amp; Remediation | CIO Africa">
            <a:extLst>
              <a:ext uri="{FF2B5EF4-FFF2-40B4-BE49-F238E27FC236}">
                <a16:creationId xmlns:a16="http://schemas.microsoft.com/office/drawing/2014/main" id="{1598C340-4A14-F0DA-091D-F59EF53124A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10822" y="3915447"/>
            <a:ext cx="5598732" cy="40151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hishing for Billions: When Accuracy isn't Enough | Insights | Walton  College | University of Arkansas">
            <a:extLst>
              <a:ext uri="{FF2B5EF4-FFF2-40B4-BE49-F238E27FC236}">
                <a16:creationId xmlns:a16="http://schemas.microsoft.com/office/drawing/2014/main" id="{F72F20F0-292B-C110-72FC-57D3148CFAF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67815" y="8947196"/>
            <a:ext cx="6232122" cy="3680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ole of LLMs and Advanced AI in Cybersecurity | HP® Tech Takes">
            <a:extLst>
              <a:ext uri="{FF2B5EF4-FFF2-40B4-BE49-F238E27FC236}">
                <a16:creationId xmlns:a16="http://schemas.microsoft.com/office/drawing/2014/main" id="{60028E4A-2BA8-EB96-199F-8C61A22EFA6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830" r="12956"/>
          <a:stretch/>
        </p:blipFill>
        <p:spPr bwMode="auto">
          <a:xfrm>
            <a:off x="13118194" y="9021271"/>
            <a:ext cx="5691360" cy="368669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6">
            <a:extLst>
              <a:ext uri="{FF2B5EF4-FFF2-40B4-BE49-F238E27FC236}">
                <a16:creationId xmlns:a16="http://schemas.microsoft.com/office/drawing/2014/main" id="{759B9C25-F542-4427-056F-A3479F5763EC}"/>
              </a:ext>
            </a:extLst>
          </p:cNvPr>
          <p:cNvSpPr txBox="1">
            <a:spLocks/>
          </p:cNvSpPr>
          <p:nvPr/>
        </p:nvSpPr>
        <p:spPr>
          <a:xfrm>
            <a:off x="23751326" y="12817805"/>
            <a:ext cx="1640264" cy="730250"/>
          </a:xfrm>
          <a:prstGeom prst="rect">
            <a:avLst/>
          </a:prstGeom>
        </p:spPr>
        <p:txBody>
          <a:bodyPr vert="horz" lIns="182880" tIns="91440" rIns="182880" bIns="9144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hangingPunct="1">
              <a:defRPr/>
            </a:pPr>
            <a:fld id="{00000000-1234-1234-1234-123412341234}" type="slidenum">
              <a:rPr lang="en-GB" sz="2400">
                <a:solidFill>
                  <a:srgbClr val="4D4D4D">
                    <a:tint val="75000"/>
                  </a:srgbClr>
                </a:solidFill>
              </a:rPr>
              <a:pPr defTabSz="1828800" hangingPunct="1">
                <a:defRPr/>
              </a:pPr>
              <a:t>12</a:t>
            </a:fld>
            <a:endParaRPr lang="en-GB" sz="2400" dirty="0">
              <a:solidFill>
                <a:srgbClr val="4D4D4D">
                  <a:tint val="75000"/>
                </a:srgbClr>
              </a:solidFill>
            </a:endParaRPr>
          </a:p>
        </p:txBody>
      </p:sp>
    </p:spTree>
    <p:extLst>
      <p:ext uri="{BB962C8B-B14F-4D97-AF65-F5344CB8AC3E}">
        <p14:creationId xmlns:p14="http://schemas.microsoft.com/office/powerpoint/2010/main" val="526582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4C228D3-9A70-ADC0-77EB-58B0991A5F2F}"/>
              </a:ext>
            </a:extLst>
          </p:cNvPr>
          <p:cNvGraphicFramePr/>
          <p:nvPr/>
        </p:nvGraphicFramePr>
        <p:xfrm>
          <a:off x="711175" y="1756637"/>
          <a:ext cx="11931094" cy="120267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14">
            <a:extLst>
              <a:ext uri="{FF2B5EF4-FFF2-40B4-BE49-F238E27FC236}">
                <a16:creationId xmlns:a16="http://schemas.microsoft.com/office/drawing/2014/main" id="{8869D01A-51DA-6ED3-CE98-6602E6335D6E}"/>
              </a:ext>
            </a:extLst>
          </p:cNvPr>
          <p:cNvSpPr/>
          <p:nvPr/>
        </p:nvSpPr>
        <p:spPr>
          <a:xfrm>
            <a:off x="12486241" y="3771170"/>
            <a:ext cx="1332614" cy="79823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hangingPunct="1">
              <a:buClr>
                <a:srgbClr val="000000"/>
              </a:buClr>
              <a:defRPr/>
            </a:pPr>
            <a:endParaRPr lang="en-IE" sz="2800">
              <a:solidFill>
                <a:srgbClr val="FFFFFF"/>
              </a:solidFill>
              <a:latin typeface="Arial"/>
            </a:endParaRPr>
          </a:p>
        </p:txBody>
      </p:sp>
      <p:sp>
        <p:nvSpPr>
          <p:cNvPr id="228" name="Google Shape;228;p3"/>
          <p:cNvSpPr txBox="1">
            <a:spLocks noGrp="1"/>
          </p:cNvSpPr>
          <p:nvPr>
            <p:ph type="sldNum" idx="12"/>
          </p:nvPr>
        </p:nvSpPr>
        <p:spPr>
          <a:xfrm>
            <a:off x="1395048" y="12262573"/>
            <a:ext cx="5486400" cy="730250"/>
          </a:xfrm>
          <a:prstGeom prst="rect">
            <a:avLst/>
          </a:prstGeom>
          <a:noFill/>
          <a:ln>
            <a:noFill/>
          </a:ln>
        </p:spPr>
        <p:txBody>
          <a:bodyPr spcFirstLastPara="1" wrap="square" lIns="182850" tIns="91400" rIns="182850" bIns="91400" anchor="ctr" anchorCtr="0">
            <a:noAutofit/>
          </a:bodyPr>
          <a:lstStyle/>
          <a:p>
            <a:pPr defTabSz="1828800" hangingPunct="1">
              <a:buClr>
                <a:srgbClr val="000000"/>
              </a:buClr>
              <a:defRPr/>
            </a:pPr>
            <a:fld id="{00000000-1234-1234-1234-123412341234}" type="slidenum">
              <a:rPr lang="en-GB"/>
              <a:pPr defTabSz="1828800" hangingPunct="1">
                <a:buClr>
                  <a:srgbClr val="000000"/>
                </a:buClr>
                <a:defRPr/>
              </a:pPr>
              <a:t>13</a:t>
            </a:fld>
            <a:endParaRPr/>
          </a:p>
        </p:txBody>
      </p:sp>
      <p:sp>
        <p:nvSpPr>
          <p:cNvPr id="226" name="Google Shape;226;p3"/>
          <p:cNvSpPr txBox="1">
            <a:spLocks noGrp="1"/>
          </p:cNvSpPr>
          <p:nvPr>
            <p:ph type="title"/>
          </p:nvPr>
        </p:nvSpPr>
        <p:spPr>
          <a:xfrm>
            <a:off x="1922199" y="946203"/>
            <a:ext cx="22002310" cy="1564714"/>
          </a:xfrm>
          <a:prstGeom prst="rect">
            <a:avLst/>
          </a:prstGeom>
          <a:noFill/>
          <a:ln>
            <a:noFill/>
          </a:ln>
        </p:spPr>
        <p:txBody>
          <a:bodyPr spcFirstLastPara="1" wrap="square" lIns="182850" tIns="91400" rIns="182850" bIns="0" anchor="b" anchorCtr="0">
            <a:noAutofit/>
          </a:bodyPr>
          <a:lstStyle/>
          <a:p>
            <a:pPr>
              <a:buSzPts val="4000"/>
            </a:pPr>
            <a:r>
              <a:rPr lang="fr-BE" b="1" dirty="0" err="1"/>
              <a:t>CitiVerse</a:t>
            </a:r>
            <a:r>
              <a:rPr lang="fr-BE" b="1" dirty="0"/>
              <a:t>-EDIC</a:t>
            </a:r>
            <a:r>
              <a:rPr lang="en-IE" dirty="0">
                <a:solidFill>
                  <a:schemeClr val="bg2"/>
                </a:solidFill>
              </a:rPr>
              <a:t> |</a:t>
            </a:r>
            <a:endParaRPr b="1" dirty="0"/>
          </a:p>
        </p:txBody>
      </p:sp>
      <p:graphicFrame>
        <p:nvGraphicFramePr>
          <p:cNvPr id="6" name="Diagram 5">
            <a:extLst>
              <a:ext uri="{FF2B5EF4-FFF2-40B4-BE49-F238E27FC236}">
                <a16:creationId xmlns:a16="http://schemas.microsoft.com/office/drawing/2014/main" id="{F765ED41-4B8C-5C5C-AD33-B8047281FC98}"/>
              </a:ext>
            </a:extLst>
          </p:cNvPr>
          <p:cNvGraphicFramePr/>
          <p:nvPr/>
        </p:nvGraphicFramePr>
        <p:xfrm>
          <a:off x="12486241" y="3375895"/>
          <a:ext cx="8522998" cy="877294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TextBox 3">
            <a:extLst>
              <a:ext uri="{FF2B5EF4-FFF2-40B4-BE49-F238E27FC236}">
                <a16:creationId xmlns:a16="http://schemas.microsoft.com/office/drawing/2014/main" id="{9B7165BD-9D8A-95B7-934D-3F77A670368A}"/>
              </a:ext>
            </a:extLst>
          </p:cNvPr>
          <p:cNvSpPr txBox="1"/>
          <p:nvPr/>
        </p:nvSpPr>
        <p:spPr>
          <a:xfrm>
            <a:off x="10219087" y="1373747"/>
            <a:ext cx="13057302" cy="954107"/>
          </a:xfrm>
          <a:prstGeom prst="rect">
            <a:avLst/>
          </a:prstGeom>
          <a:noFill/>
        </p:spPr>
        <p:txBody>
          <a:bodyPr wrap="square">
            <a:spAutoFit/>
          </a:bodyPr>
          <a:lstStyle/>
          <a:p>
            <a:pPr defTabSz="1828800" hangingPunct="1">
              <a:buClr>
                <a:srgbClr val="000000"/>
              </a:buClr>
              <a:defRPr/>
            </a:pPr>
            <a:r>
              <a:rPr lang="fr-BE" sz="2800" b="1" dirty="0">
                <a:solidFill>
                  <a:srgbClr val="034EA2"/>
                </a:solidFill>
                <a:ea typeface="+mn-ea"/>
              </a:rPr>
              <a:t>Local Digital </a:t>
            </a:r>
            <a:r>
              <a:rPr lang="fr-BE" sz="2800" b="1" dirty="0" err="1">
                <a:solidFill>
                  <a:srgbClr val="034EA2"/>
                </a:solidFill>
                <a:ea typeface="+mn-ea"/>
              </a:rPr>
              <a:t>Twin</a:t>
            </a:r>
            <a:endParaRPr lang="fr-BE" sz="2800" b="1" dirty="0">
              <a:solidFill>
                <a:srgbClr val="034EA2"/>
              </a:solidFill>
              <a:ea typeface="+mn-ea"/>
            </a:endParaRPr>
          </a:p>
          <a:p>
            <a:pPr defTabSz="1828800" hangingPunct="1">
              <a:buClr>
                <a:srgbClr val="000000"/>
              </a:buClr>
              <a:defRPr/>
            </a:pPr>
            <a:r>
              <a:rPr lang="fr-BE" sz="2800" b="1" dirty="0" err="1">
                <a:solidFill>
                  <a:srgbClr val="034EA2"/>
                </a:solidFill>
                <a:ea typeface="+mn-ea"/>
              </a:rPr>
              <a:t>European</a:t>
            </a:r>
            <a:r>
              <a:rPr lang="fr-BE" sz="2800" b="1" dirty="0">
                <a:solidFill>
                  <a:srgbClr val="034EA2"/>
                </a:solidFill>
                <a:ea typeface="+mn-ea"/>
              </a:rPr>
              <a:t> Digital Infrastructure Consortium </a:t>
            </a:r>
            <a:endParaRPr lang="en-IE" sz="2800" dirty="0">
              <a:solidFill>
                <a:srgbClr val="034EA2"/>
              </a:solidFill>
              <a:ea typeface="+mn-ea"/>
            </a:endParaRPr>
          </a:p>
        </p:txBody>
      </p:sp>
      <p:grpSp>
        <p:nvGrpSpPr>
          <p:cNvPr id="3" name="Group 2">
            <a:extLst>
              <a:ext uri="{FF2B5EF4-FFF2-40B4-BE49-F238E27FC236}">
                <a16:creationId xmlns:a16="http://schemas.microsoft.com/office/drawing/2014/main" id="{5576C250-DD51-3381-CDB2-22769A07086D}"/>
              </a:ext>
            </a:extLst>
          </p:cNvPr>
          <p:cNvGrpSpPr/>
          <p:nvPr/>
        </p:nvGrpSpPr>
        <p:grpSpPr>
          <a:xfrm>
            <a:off x="10598455" y="5250297"/>
            <a:ext cx="13525878" cy="2307002"/>
            <a:chOff x="2601105" y="17026"/>
            <a:chExt cx="8120055" cy="1153501"/>
          </a:xfrm>
        </p:grpSpPr>
        <p:sp>
          <p:nvSpPr>
            <p:cNvPr id="5" name="Rectangle 4">
              <a:extLst>
                <a:ext uri="{FF2B5EF4-FFF2-40B4-BE49-F238E27FC236}">
                  <a16:creationId xmlns:a16="http://schemas.microsoft.com/office/drawing/2014/main" id="{F608D70F-FDDC-7189-B77E-F14627F862C9}"/>
                </a:ext>
              </a:extLst>
            </p:cNvPr>
            <p:cNvSpPr/>
            <p:nvPr/>
          </p:nvSpPr>
          <p:spPr>
            <a:xfrm>
              <a:off x="2601105" y="281614"/>
              <a:ext cx="1996150" cy="88891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4" name="TextBox 13">
              <a:extLst>
                <a:ext uri="{FF2B5EF4-FFF2-40B4-BE49-F238E27FC236}">
                  <a16:creationId xmlns:a16="http://schemas.microsoft.com/office/drawing/2014/main" id="{4D3E5291-0BFA-ACE9-B038-02443E6B383B}"/>
                </a:ext>
              </a:extLst>
            </p:cNvPr>
            <p:cNvSpPr txBox="1"/>
            <p:nvPr/>
          </p:nvSpPr>
          <p:spPr>
            <a:xfrm>
              <a:off x="8725011" y="17026"/>
              <a:ext cx="1996149" cy="8889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378144" bIns="0" numCol="1" spcCol="1270" anchor="b" anchorCtr="0">
              <a:noAutofit/>
            </a:bodyPr>
            <a:lstStyle/>
            <a:p>
              <a:pPr algn="ctr" defTabSz="1244600" hangingPunct="1">
                <a:lnSpc>
                  <a:spcPct val="90000"/>
                </a:lnSpc>
                <a:spcBef>
                  <a:spcPct val="0"/>
                </a:spcBef>
                <a:spcAft>
                  <a:spcPct val="35000"/>
                </a:spcAft>
                <a:buClr>
                  <a:srgbClr val="000000"/>
                </a:buClr>
                <a:defRPr/>
              </a:pPr>
              <a:r>
                <a:rPr lang="en-US" sz="2800" b="1" kern="1200" dirty="0">
                  <a:solidFill>
                    <a:srgbClr val="4D4D4D">
                      <a:hueOff val="0"/>
                      <a:satOff val="0"/>
                      <a:lumOff val="0"/>
                      <a:alphaOff val="0"/>
                    </a:srgbClr>
                  </a:solidFill>
                  <a:latin typeface="Arial"/>
                </a:rPr>
                <a:t>European Ecosystem of AI-based solutions for cities </a:t>
              </a:r>
              <a:endParaRPr lang="en-IE" sz="2800" b="1" kern="1200" dirty="0">
                <a:solidFill>
                  <a:srgbClr val="4D4D4D">
                    <a:hueOff val="0"/>
                    <a:satOff val="0"/>
                    <a:lumOff val="0"/>
                    <a:alphaOff val="0"/>
                  </a:srgbClr>
                </a:solidFill>
                <a:latin typeface="Arial"/>
              </a:endParaRPr>
            </a:p>
          </p:txBody>
        </p:sp>
      </p:grpSp>
    </p:spTree>
    <p:extLst>
      <p:ext uri="{BB962C8B-B14F-4D97-AF65-F5344CB8AC3E}">
        <p14:creationId xmlns:p14="http://schemas.microsoft.com/office/powerpoint/2010/main" val="1232276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8" name="Google Shape;228;p3"/>
          <p:cNvSpPr txBox="1">
            <a:spLocks noGrp="1"/>
          </p:cNvSpPr>
          <p:nvPr>
            <p:ph type="sldNum" idx="12"/>
          </p:nvPr>
        </p:nvSpPr>
        <p:spPr>
          <a:xfrm>
            <a:off x="1395048" y="12262573"/>
            <a:ext cx="5486400" cy="730250"/>
          </a:xfrm>
          <a:prstGeom prst="rect">
            <a:avLst/>
          </a:prstGeom>
          <a:noFill/>
          <a:ln>
            <a:noFill/>
          </a:ln>
        </p:spPr>
        <p:txBody>
          <a:bodyPr spcFirstLastPara="1" wrap="square" lIns="182850" tIns="91400" rIns="182850" bIns="91400" anchor="ctr" anchorCtr="0">
            <a:noAutofit/>
          </a:bodyPr>
          <a:lstStyle/>
          <a:p>
            <a:pPr defTabSz="1828800" hangingPunct="1">
              <a:buClr>
                <a:srgbClr val="000000"/>
              </a:buClr>
              <a:defRPr/>
            </a:pPr>
            <a:fld id="{00000000-1234-1234-1234-123412341234}" type="slidenum">
              <a:rPr lang="en-GB"/>
              <a:pPr defTabSz="1828800" hangingPunct="1">
                <a:buClr>
                  <a:srgbClr val="000000"/>
                </a:buClr>
                <a:defRPr/>
              </a:pPr>
              <a:t>14</a:t>
            </a:fld>
            <a:endParaRPr/>
          </a:p>
        </p:txBody>
      </p:sp>
      <p:sp>
        <p:nvSpPr>
          <p:cNvPr id="226" name="Google Shape;226;p3"/>
          <p:cNvSpPr txBox="1">
            <a:spLocks noGrp="1"/>
          </p:cNvSpPr>
          <p:nvPr>
            <p:ph type="title"/>
          </p:nvPr>
        </p:nvSpPr>
        <p:spPr>
          <a:xfrm>
            <a:off x="1922199" y="946203"/>
            <a:ext cx="22002310" cy="1564714"/>
          </a:xfrm>
          <a:prstGeom prst="rect">
            <a:avLst/>
          </a:prstGeom>
          <a:noFill/>
          <a:ln>
            <a:noFill/>
          </a:ln>
        </p:spPr>
        <p:txBody>
          <a:bodyPr spcFirstLastPara="1" wrap="square" lIns="182850" tIns="91400" rIns="182850" bIns="0" anchor="b" anchorCtr="0">
            <a:noAutofit/>
          </a:bodyPr>
          <a:lstStyle/>
          <a:p>
            <a:pPr>
              <a:buSzPts val="4000"/>
            </a:pPr>
            <a:r>
              <a:rPr lang="fr-BE" b="1" dirty="0">
                <a:latin typeface="Abadi" panose="020B0604020104020204" pitchFamily="34" charset="0"/>
              </a:rPr>
              <a:t>ALT-EDIC </a:t>
            </a:r>
            <a:r>
              <a:rPr lang="en-IE" dirty="0">
                <a:solidFill>
                  <a:schemeClr val="bg2"/>
                </a:solidFill>
              </a:rPr>
              <a:t>|</a:t>
            </a:r>
            <a:endParaRPr b="1" dirty="0">
              <a:latin typeface="Abadi" panose="020B0604020104020204" pitchFamily="34" charset="0"/>
            </a:endParaRPr>
          </a:p>
        </p:txBody>
      </p:sp>
      <p:graphicFrame>
        <p:nvGraphicFramePr>
          <p:cNvPr id="2" name="Diagram 1">
            <a:extLst>
              <a:ext uri="{FF2B5EF4-FFF2-40B4-BE49-F238E27FC236}">
                <a16:creationId xmlns:a16="http://schemas.microsoft.com/office/drawing/2014/main" id="{24C228D3-9A70-ADC0-77EB-58B0991A5F2F}"/>
              </a:ext>
            </a:extLst>
          </p:cNvPr>
          <p:cNvGraphicFramePr/>
          <p:nvPr/>
        </p:nvGraphicFramePr>
        <p:xfrm>
          <a:off x="4658236" y="3925540"/>
          <a:ext cx="6536840" cy="7889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F765ED41-4B8C-5C5C-AD33-B8047281FC98}"/>
              </a:ext>
            </a:extLst>
          </p:cNvPr>
          <p:cNvGraphicFramePr/>
          <p:nvPr/>
        </p:nvGraphicFramePr>
        <p:xfrm>
          <a:off x="13878292" y="4213878"/>
          <a:ext cx="8972612" cy="771270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TextBox 10">
            <a:extLst>
              <a:ext uri="{FF2B5EF4-FFF2-40B4-BE49-F238E27FC236}">
                <a16:creationId xmlns:a16="http://schemas.microsoft.com/office/drawing/2014/main" id="{4081E915-65B6-8996-372A-568AABEF0706}"/>
              </a:ext>
            </a:extLst>
          </p:cNvPr>
          <p:cNvSpPr txBox="1"/>
          <p:nvPr/>
        </p:nvSpPr>
        <p:spPr>
          <a:xfrm>
            <a:off x="6881449" y="3160966"/>
            <a:ext cx="2583402" cy="584775"/>
          </a:xfrm>
          <a:prstGeom prst="rect">
            <a:avLst/>
          </a:prstGeom>
          <a:noFill/>
        </p:spPr>
        <p:txBody>
          <a:bodyPr wrap="square" rtlCol="0">
            <a:spAutoFit/>
          </a:bodyPr>
          <a:lstStyle/>
          <a:p>
            <a:pPr defTabSz="1828800" hangingPunct="1">
              <a:buClr>
                <a:srgbClr val="000000"/>
              </a:buClr>
              <a:defRPr/>
            </a:pPr>
            <a:r>
              <a:rPr lang="fr-BE" sz="3200" b="1" dirty="0">
                <a:solidFill>
                  <a:srgbClr val="000000"/>
                </a:solidFill>
                <a:ea typeface="+mn-ea"/>
              </a:rPr>
              <a:t>Objectives</a:t>
            </a:r>
            <a:endParaRPr lang="en-IE" sz="3200" b="1" dirty="0">
              <a:solidFill>
                <a:srgbClr val="000000"/>
              </a:solidFill>
              <a:ea typeface="+mn-ea"/>
            </a:endParaRPr>
          </a:p>
        </p:txBody>
      </p:sp>
      <p:sp>
        <p:nvSpPr>
          <p:cNvPr id="12" name="TextBox 11">
            <a:extLst>
              <a:ext uri="{FF2B5EF4-FFF2-40B4-BE49-F238E27FC236}">
                <a16:creationId xmlns:a16="http://schemas.microsoft.com/office/drawing/2014/main" id="{A3C7CAE0-CC6F-7119-A1F9-906958163F70}"/>
              </a:ext>
            </a:extLst>
          </p:cNvPr>
          <p:cNvSpPr txBox="1"/>
          <p:nvPr/>
        </p:nvSpPr>
        <p:spPr>
          <a:xfrm>
            <a:off x="16452939" y="3160966"/>
            <a:ext cx="3823318" cy="584775"/>
          </a:xfrm>
          <a:prstGeom prst="rect">
            <a:avLst/>
          </a:prstGeom>
          <a:noFill/>
        </p:spPr>
        <p:txBody>
          <a:bodyPr wrap="square" rtlCol="0">
            <a:spAutoFit/>
          </a:bodyPr>
          <a:lstStyle/>
          <a:p>
            <a:pPr defTabSz="1828800" hangingPunct="1">
              <a:buClr>
                <a:srgbClr val="000000"/>
              </a:buClr>
              <a:defRPr/>
            </a:pPr>
            <a:r>
              <a:rPr lang="fr-BE" sz="3200" b="1" dirty="0">
                <a:solidFill>
                  <a:srgbClr val="000000"/>
                </a:solidFill>
                <a:ea typeface="+mn-ea"/>
              </a:rPr>
              <a:t>Actions Plan</a:t>
            </a:r>
            <a:endParaRPr lang="en-IE" sz="3200" b="1" dirty="0">
              <a:solidFill>
                <a:srgbClr val="000000"/>
              </a:solidFill>
              <a:ea typeface="+mn-ea"/>
            </a:endParaRPr>
          </a:p>
        </p:txBody>
      </p:sp>
      <p:sp>
        <p:nvSpPr>
          <p:cNvPr id="4" name="TextBox 3">
            <a:extLst>
              <a:ext uri="{FF2B5EF4-FFF2-40B4-BE49-F238E27FC236}">
                <a16:creationId xmlns:a16="http://schemas.microsoft.com/office/drawing/2014/main" id="{9B7165BD-9D8A-95B7-934D-3F77A670368A}"/>
              </a:ext>
            </a:extLst>
          </p:cNvPr>
          <p:cNvSpPr txBox="1"/>
          <p:nvPr/>
        </p:nvSpPr>
        <p:spPr>
          <a:xfrm>
            <a:off x="7218955" y="1159477"/>
            <a:ext cx="13057302" cy="1323439"/>
          </a:xfrm>
          <a:prstGeom prst="rect">
            <a:avLst/>
          </a:prstGeom>
          <a:noFill/>
        </p:spPr>
        <p:txBody>
          <a:bodyPr wrap="square">
            <a:spAutoFit/>
          </a:bodyPr>
          <a:lstStyle/>
          <a:p>
            <a:pPr defTabSz="1828800" hangingPunct="1">
              <a:buClr>
                <a:srgbClr val="000000"/>
              </a:buClr>
              <a:defRPr/>
            </a:pPr>
            <a:r>
              <a:rPr lang="fr-BE" sz="4000" b="1" dirty="0">
                <a:solidFill>
                  <a:srgbClr val="034EA2"/>
                </a:solidFill>
                <a:latin typeface="Abadi" panose="020B0604020104020204" pitchFamily="34" charset="0"/>
                <a:ea typeface="+mn-ea"/>
              </a:rPr>
              <a:t>Alliance for </a:t>
            </a:r>
            <a:r>
              <a:rPr lang="fr-BE" sz="4000" b="1" dirty="0" err="1">
                <a:solidFill>
                  <a:srgbClr val="034EA2"/>
                </a:solidFill>
                <a:latin typeface="Abadi" panose="020B0604020104020204" pitchFamily="34" charset="0"/>
                <a:ea typeface="+mn-ea"/>
              </a:rPr>
              <a:t>Language</a:t>
            </a:r>
            <a:r>
              <a:rPr lang="fr-BE" sz="4000" b="1" dirty="0">
                <a:solidFill>
                  <a:srgbClr val="034EA2"/>
                </a:solidFill>
                <a:latin typeface="Abadi" panose="020B0604020104020204" pitchFamily="34" charset="0"/>
                <a:ea typeface="+mn-ea"/>
              </a:rPr>
              <a:t> Technologies </a:t>
            </a:r>
            <a:br>
              <a:rPr lang="fr-BE" sz="4000" b="1" dirty="0">
                <a:solidFill>
                  <a:srgbClr val="034EA2"/>
                </a:solidFill>
                <a:latin typeface="Abadi" panose="020B0604020104020204" pitchFamily="34" charset="0"/>
                <a:ea typeface="+mn-ea"/>
              </a:rPr>
            </a:br>
            <a:r>
              <a:rPr lang="fr-BE" sz="4000" b="1" dirty="0" err="1">
                <a:solidFill>
                  <a:srgbClr val="034EA2"/>
                </a:solidFill>
                <a:latin typeface="Abadi" panose="020B0604020104020204" pitchFamily="34" charset="0"/>
                <a:ea typeface="+mn-ea"/>
              </a:rPr>
              <a:t>European</a:t>
            </a:r>
            <a:r>
              <a:rPr lang="fr-BE" sz="4000" b="1" dirty="0">
                <a:solidFill>
                  <a:srgbClr val="034EA2"/>
                </a:solidFill>
                <a:latin typeface="Abadi" panose="020B0604020104020204" pitchFamily="34" charset="0"/>
                <a:ea typeface="+mn-ea"/>
              </a:rPr>
              <a:t> Digital Infrastructure Consortium </a:t>
            </a:r>
            <a:endParaRPr lang="en-IE" sz="4000" dirty="0">
              <a:solidFill>
                <a:srgbClr val="034EA2"/>
              </a:solidFill>
              <a:latin typeface="Abadi" panose="020B0604020104020204" pitchFamily="34" charset="0"/>
              <a:ea typeface="+mn-ea"/>
            </a:endParaRPr>
          </a:p>
        </p:txBody>
      </p:sp>
    </p:spTree>
    <p:extLst>
      <p:ext uri="{BB962C8B-B14F-4D97-AF65-F5344CB8AC3E}">
        <p14:creationId xmlns:p14="http://schemas.microsoft.com/office/powerpoint/2010/main" val="1145670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3" name="Picture 2">
            <a:extLst>
              <a:ext uri="{FF2B5EF4-FFF2-40B4-BE49-F238E27FC236}">
                <a16:creationId xmlns:a16="http://schemas.microsoft.com/office/drawing/2014/main" id="{2F290F14-3049-7221-0FA2-28DCC7F1AD3F}"/>
              </a:ext>
            </a:extLst>
          </p:cNvPr>
          <p:cNvPicPr>
            <a:picLocks noChangeAspect="1"/>
          </p:cNvPicPr>
          <p:nvPr/>
        </p:nvPicPr>
        <p:blipFill>
          <a:blip r:embed="rId3"/>
          <a:stretch>
            <a:fillRect/>
          </a:stretch>
        </p:blipFill>
        <p:spPr>
          <a:xfrm>
            <a:off x="1910148" y="2530434"/>
            <a:ext cx="16765272" cy="9374656"/>
          </a:xfrm>
          <a:prstGeom prst="rect">
            <a:avLst/>
          </a:prstGeom>
        </p:spPr>
      </p:pic>
      <p:sp>
        <p:nvSpPr>
          <p:cNvPr id="2" name="Rectangle 1">
            <a:extLst>
              <a:ext uri="{FF2B5EF4-FFF2-40B4-BE49-F238E27FC236}">
                <a16:creationId xmlns:a16="http://schemas.microsoft.com/office/drawing/2014/main" id="{9B3A5BBD-8D08-5795-8A95-CA557A02CC5C}"/>
              </a:ext>
            </a:extLst>
          </p:cNvPr>
          <p:cNvSpPr/>
          <p:nvPr/>
        </p:nvSpPr>
        <p:spPr>
          <a:xfrm>
            <a:off x="1144988" y="2197291"/>
            <a:ext cx="17928660" cy="12221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hangingPunct="1">
              <a:buClr>
                <a:srgbClr val="000000"/>
              </a:buClr>
              <a:defRPr/>
            </a:pPr>
            <a:endParaRPr lang="en-IE" sz="2800">
              <a:solidFill>
                <a:srgbClr val="FFFFFF"/>
              </a:solidFill>
              <a:latin typeface="Arial"/>
            </a:endParaRPr>
          </a:p>
        </p:txBody>
      </p:sp>
      <p:sp>
        <p:nvSpPr>
          <p:cNvPr id="228" name="Google Shape;228;p3"/>
          <p:cNvSpPr txBox="1">
            <a:spLocks noGrp="1"/>
          </p:cNvSpPr>
          <p:nvPr>
            <p:ph type="sldNum" idx="12"/>
          </p:nvPr>
        </p:nvSpPr>
        <p:spPr>
          <a:xfrm>
            <a:off x="1395048" y="12262573"/>
            <a:ext cx="5486400" cy="730250"/>
          </a:xfrm>
        </p:spPr>
        <p:txBody>
          <a:bodyPr spcFirstLastPara="1" wrap="square" lIns="182850" tIns="91400" rIns="182850" bIns="91400" anchor="ctr" anchorCtr="0">
            <a:normAutofit/>
          </a:bodyPr>
          <a:lstStyle/>
          <a:p>
            <a:pPr defTabSz="1828800" hangingPunct="1">
              <a:spcAft>
                <a:spcPts val="1200"/>
              </a:spcAft>
              <a:buClr>
                <a:srgbClr val="000000"/>
              </a:buClr>
              <a:defRPr/>
            </a:pPr>
            <a:fld id="{00000000-1234-1234-1234-123412341234}" type="slidenum">
              <a:rPr lang="en-GB"/>
              <a:pPr defTabSz="1828800" hangingPunct="1">
                <a:spcAft>
                  <a:spcPts val="1200"/>
                </a:spcAft>
                <a:buClr>
                  <a:srgbClr val="000000"/>
                </a:buClr>
                <a:defRPr/>
              </a:pPr>
              <a:t>15</a:t>
            </a:fld>
            <a:endParaRPr lang="en-IE"/>
          </a:p>
        </p:txBody>
      </p:sp>
      <p:sp>
        <p:nvSpPr>
          <p:cNvPr id="226" name="Google Shape;226;p3"/>
          <p:cNvSpPr txBox="1">
            <a:spLocks noGrp="1"/>
          </p:cNvSpPr>
          <p:nvPr>
            <p:ph type="title"/>
          </p:nvPr>
        </p:nvSpPr>
        <p:spPr>
          <a:xfrm>
            <a:off x="1941444" y="965721"/>
            <a:ext cx="21031200" cy="1564714"/>
          </a:xfrm>
        </p:spPr>
        <p:txBody>
          <a:bodyPr spcFirstLastPara="1" wrap="square" lIns="182850" tIns="91400" rIns="182850" bIns="0" anchor="b" anchorCtr="0">
            <a:normAutofit/>
          </a:bodyPr>
          <a:lstStyle/>
          <a:p>
            <a:pPr>
              <a:buSzPts val="4000"/>
            </a:pPr>
            <a:r>
              <a:rPr lang="en-GB" b="1" dirty="0"/>
              <a:t>Key ingredient: Access to Data</a:t>
            </a:r>
            <a:endParaRPr lang="en-GB" b="1" dirty="0">
              <a:highlight>
                <a:srgbClr val="FFFF00"/>
              </a:highlight>
            </a:endParaRPr>
          </a:p>
        </p:txBody>
      </p:sp>
      <p:sp>
        <p:nvSpPr>
          <p:cNvPr id="4" name="Text Placeholder 3">
            <a:extLst>
              <a:ext uri="{FF2B5EF4-FFF2-40B4-BE49-F238E27FC236}">
                <a16:creationId xmlns:a16="http://schemas.microsoft.com/office/drawing/2014/main" id="{89DD698D-AABA-F082-2738-D61F4E14B900}"/>
              </a:ext>
            </a:extLst>
          </p:cNvPr>
          <p:cNvSpPr>
            <a:spLocks noGrp="1"/>
          </p:cNvSpPr>
          <p:nvPr>
            <p:ph type="body" idx="1"/>
          </p:nvPr>
        </p:nvSpPr>
        <p:spPr>
          <a:xfrm>
            <a:off x="18675420" y="5179953"/>
            <a:ext cx="4806372" cy="7812870"/>
          </a:xfrm>
        </p:spPr>
        <p:txBody>
          <a:bodyPr wrap="square" anchor="t">
            <a:normAutofit/>
          </a:bodyPr>
          <a:lstStyle/>
          <a:p>
            <a:pPr>
              <a:lnSpc>
                <a:spcPct val="90000"/>
              </a:lnSpc>
              <a:spcAft>
                <a:spcPts val="1200"/>
              </a:spcAft>
              <a:buFont typeface="Arial" panose="020B0604020202020204" pitchFamily="34" charset="0"/>
              <a:buChar char="•"/>
            </a:pPr>
            <a:r>
              <a:rPr lang="en-US" sz="3200" dirty="0">
                <a:latin typeface="Arial" panose="020B0604020202020204" pitchFamily="34" charset="0"/>
                <a:cs typeface="Arial" panose="020B0604020202020204" pitchFamily="34" charset="0"/>
              </a:rPr>
              <a:t>European </a:t>
            </a:r>
            <a:r>
              <a:rPr lang="en-US" sz="3200" b="1" dirty="0">
                <a:solidFill>
                  <a:schemeClr val="bg2"/>
                </a:solidFill>
                <a:latin typeface="Arial" panose="020B0604020202020204" pitchFamily="34" charset="0"/>
                <a:cs typeface="Arial" panose="020B0604020202020204" pitchFamily="34" charset="0"/>
              </a:rPr>
              <a:t>single market for data</a:t>
            </a:r>
            <a:br>
              <a:rPr lang="en-US" sz="3200" dirty="0">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a:p>
            <a:pPr>
              <a:lnSpc>
                <a:spcPct val="90000"/>
              </a:lnSpc>
              <a:spcAft>
                <a:spcPts val="1200"/>
              </a:spcAft>
              <a:buFont typeface="Arial" panose="020B0604020202020204" pitchFamily="34" charset="0"/>
              <a:buChar char="•"/>
            </a:pPr>
            <a:r>
              <a:rPr lang="en-US" sz="3200" b="1" dirty="0">
                <a:solidFill>
                  <a:schemeClr val="bg2"/>
                </a:solidFill>
                <a:latin typeface="Arial" panose="020B0604020202020204" pitchFamily="34" charset="0"/>
                <a:cs typeface="Arial" panose="020B0604020202020204" pitchFamily="34" charset="0"/>
              </a:rPr>
              <a:t>Pooling European data </a:t>
            </a:r>
            <a:r>
              <a:rPr lang="en-US" sz="3200" dirty="0">
                <a:latin typeface="Arial" panose="020B0604020202020204" pitchFamily="34" charset="0"/>
                <a:cs typeface="Arial" panose="020B0604020202020204" pitchFamily="34" charset="0"/>
              </a:rPr>
              <a:t>in key sectors</a:t>
            </a:r>
            <a:br>
              <a:rPr lang="en-US" sz="3200" dirty="0">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a:p>
            <a:pPr>
              <a:lnSpc>
                <a:spcPct val="90000"/>
              </a:lnSpc>
              <a:spcAft>
                <a:spcPts val="1200"/>
              </a:spcAft>
              <a:buFont typeface="Arial" panose="020B0604020202020204" pitchFamily="34" charset="0"/>
              <a:buChar char="•"/>
            </a:pPr>
            <a:r>
              <a:rPr lang="en-US" sz="3200" dirty="0">
                <a:latin typeface="Arial" panose="020B0604020202020204" pitchFamily="34" charset="0"/>
                <a:cs typeface="Arial" panose="020B0604020202020204" pitchFamily="34" charset="0"/>
              </a:rPr>
              <a:t>Enabling a </a:t>
            </a:r>
            <a:r>
              <a:rPr lang="en-US" sz="3200" b="1" dirty="0">
                <a:solidFill>
                  <a:schemeClr val="bg2"/>
                </a:solidFill>
                <a:latin typeface="Arial" panose="020B0604020202020204" pitchFamily="34" charset="0"/>
                <a:cs typeface="Arial" panose="020B0604020202020204" pitchFamily="34" charset="0"/>
              </a:rPr>
              <a:t>data-driven economy</a:t>
            </a:r>
            <a:endParaRPr lang="en-US" sz="3200"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2596EF39-4082-87ED-2F1A-C56E8B89C926}"/>
              </a:ext>
            </a:extLst>
          </p:cNvPr>
          <p:cNvSpPr/>
          <p:nvPr/>
        </p:nvSpPr>
        <p:spPr>
          <a:xfrm>
            <a:off x="10143462" y="2561211"/>
            <a:ext cx="1871328" cy="5801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hangingPunct="1">
              <a:buClr>
                <a:srgbClr val="000000"/>
              </a:buClr>
              <a:defRPr/>
            </a:pPr>
            <a:endParaRPr lang="en-IE" sz="2800">
              <a:solidFill>
                <a:srgbClr val="FFFFFF"/>
              </a:solidFill>
              <a:latin typeface="Arial"/>
            </a:endParaRPr>
          </a:p>
        </p:txBody>
      </p:sp>
      <p:sp>
        <p:nvSpPr>
          <p:cNvPr id="5" name="Rectangle: Rounded Corners 4">
            <a:extLst>
              <a:ext uri="{FF2B5EF4-FFF2-40B4-BE49-F238E27FC236}">
                <a16:creationId xmlns:a16="http://schemas.microsoft.com/office/drawing/2014/main" id="{2E021BAD-DD27-F14E-B4D3-A12E6AE15E4E}"/>
              </a:ext>
            </a:extLst>
          </p:cNvPr>
          <p:cNvSpPr/>
          <p:nvPr/>
        </p:nvSpPr>
        <p:spPr>
          <a:xfrm>
            <a:off x="10109319" y="2719853"/>
            <a:ext cx="7836102" cy="913106"/>
          </a:xfrm>
          <a:prstGeom prst="roundRect">
            <a:avLst/>
          </a:prstGeom>
          <a:solidFill>
            <a:srgbClr val="FFFCF3"/>
          </a:solidFill>
          <a:ln w="28575">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hangingPunct="1">
              <a:buClr>
                <a:srgbClr val="000000"/>
              </a:buClr>
              <a:defRPr/>
            </a:pPr>
            <a:br>
              <a:rPr lang="en-IE" sz="2800" dirty="0">
                <a:solidFill>
                  <a:srgbClr val="4D4D4D">
                    <a:lumMod val="50000"/>
                  </a:srgbClr>
                </a:solidFill>
                <a:latin typeface="Arial"/>
              </a:rPr>
            </a:br>
            <a:r>
              <a:rPr lang="en-IE" sz="3600" b="1" dirty="0">
                <a:solidFill>
                  <a:srgbClr val="4D4D4D">
                    <a:lumMod val="50000"/>
                  </a:srgbClr>
                </a:solidFill>
                <a:latin typeface="Arial"/>
              </a:rPr>
              <a:t>Common European Data Spaces</a:t>
            </a:r>
            <a:endParaRPr lang="en-IE" sz="3200" b="1" dirty="0">
              <a:solidFill>
                <a:srgbClr val="4D4D4D">
                  <a:lumMod val="50000"/>
                </a:srgbClr>
              </a:solidFill>
              <a:latin typeface="Arial"/>
            </a:endParaRPr>
          </a:p>
          <a:p>
            <a:pPr algn="ctr" defTabSz="1828800" hangingPunct="1">
              <a:buClr>
                <a:srgbClr val="000000"/>
              </a:buClr>
              <a:defRPr/>
            </a:pPr>
            <a:endParaRPr lang="en-IE" sz="2800" dirty="0">
              <a:solidFill>
                <a:srgbClr val="4D4D4D">
                  <a:lumMod val="50000"/>
                </a:srgbClr>
              </a:solidFill>
              <a:latin typeface="Arial"/>
            </a:endParaRPr>
          </a:p>
        </p:txBody>
      </p:sp>
    </p:spTree>
    <p:extLst>
      <p:ext uri="{BB962C8B-B14F-4D97-AF65-F5344CB8AC3E}">
        <p14:creationId xmlns:p14="http://schemas.microsoft.com/office/powerpoint/2010/main" val="3522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10" name="Rectangle 9">
            <a:extLst>
              <a:ext uri="{FF2B5EF4-FFF2-40B4-BE49-F238E27FC236}">
                <a16:creationId xmlns:a16="http://schemas.microsoft.com/office/drawing/2014/main" id="{F74CE609-5C3E-15A6-65A5-DEC145E7C4E2}"/>
              </a:ext>
            </a:extLst>
          </p:cNvPr>
          <p:cNvSpPr/>
          <p:nvPr/>
        </p:nvSpPr>
        <p:spPr>
          <a:xfrm>
            <a:off x="0" y="5029200"/>
            <a:ext cx="12435840" cy="4642928"/>
          </a:xfrm>
          <a:prstGeom prst="rect">
            <a:avLst/>
          </a:prstGeom>
          <a:solidFill>
            <a:schemeClr val="accent5">
              <a:alpha val="9804"/>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defTabSz="1828800" hangingPunct="1">
              <a:buClr>
                <a:srgbClr val="000000"/>
              </a:buClr>
              <a:defRPr/>
            </a:pPr>
            <a:endParaRPr lang="en-IE" sz="2800">
              <a:solidFill>
                <a:srgbClr val="FFFFFF"/>
              </a:solidFill>
              <a:latin typeface="Arial"/>
            </a:endParaRPr>
          </a:p>
        </p:txBody>
      </p:sp>
      <p:sp>
        <p:nvSpPr>
          <p:cNvPr id="228" name="Google Shape;228;p3"/>
          <p:cNvSpPr txBox="1">
            <a:spLocks noGrp="1"/>
          </p:cNvSpPr>
          <p:nvPr>
            <p:ph type="sldNum" idx="12"/>
          </p:nvPr>
        </p:nvSpPr>
        <p:spPr>
          <a:xfrm>
            <a:off x="1395048" y="12262573"/>
            <a:ext cx="5486400" cy="730250"/>
          </a:xfrm>
          <a:prstGeom prst="rect">
            <a:avLst/>
          </a:prstGeom>
          <a:noFill/>
          <a:ln>
            <a:noFill/>
          </a:ln>
        </p:spPr>
        <p:txBody>
          <a:bodyPr spcFirstLastPara="1" wrap="square" lIns="182850" tIns="91400" rIns="182850" bIns="91400" anchor="ctr" anchorCtr="0">
            <a:noAutofit/>
          </a:bodyPr>
          <a:lstStyle/>
          <a:p>
            <a:pPr defTabSz="1828800" hangingPunct="1">
              <a:buClr>
                <a:srgbClr val="000000"/>
              </a:buClr>
              <a:defRPr/>
            </a:pPr>
            <a:fld id="{00000000-1234-1234-1234-123412341234}" type="slidenum">
              <a:rPr lang="en-GB"/>
              <a:pPr defTabSz="1828800" hangingPunct="1">
                <a:buClr>
                  <a:srgbClr val="000000"/>
                </a:buClr>
                <a:defRPr/>
              </a:pPr>
              <a:t>16</a:t>
            </a:fld>
            <a:endParaRPr/>
          </a:p>
        </p:txBody>
      </p:sp>
      <p:sp>
        <p:nvSpPr>
          <p:cNvPr id="226" name="Google Shape;226;p3"/>
          <p:cNvSpPr txBox="1">
            <a:spLocks noGrp="1"/>
          </p:cNvSpPr>
          <p:nvPr>
            <p:ph type="title"/>
          </p:nvPr>
        </p:nvSpPr>
        <p:spPr>
          <a:xfrm>
            <a:off x="1941444" y="965721"/>
            <a:ext cx="21031200" cy="1564714"/>
          </a:xfrm>
          <a:prstGeom prst="rect">
            <a:avLst/>
          </a:prstGeom>
          <a:noFill/>
          <a:ln>
            <a:noFill/>
          </a:ln>
        </p:spPr>
        <p:txBody>
          <a:bodyPr spcFirstLastPara="1" wrap="square" lIns="182850" tIns="91400" rIns="182850" bIns="0" anchor="b" anchorCtr="0">
            <a:noAutofit/>
          </a:bodyPr>
          <a:lstStyle/>
          <a:p>
            <a:pPr>
              <a:buSzPts val="4000"/>
            </a:pPr>
            <a:r>
              <a:rPr lang="en-US" b="1" dirty="0"/>
              <a:t>Key ingredient: Algorithms</a:t>
            </a:r>
            <a:endParaRPr lang="en-GB" sz="4800" b="1" dirty="0">
              <a:highlight>
                <a:srgbClr val="FFFF00"/>
              </a:highlight>
            </a:endParaRPr>
          </a:p>
        </p:txBody>
      </p:sp>
      <p:pic>
        <p:nvPicPr>
          <p:cNvPr id="5" name="Picture 4">
            <a:extLst>
              <a:ext uri="{FF2B5EF4-FFF2-40B4-BE49-F238E27FC236}">
                <a16:creationId xmlns:a16="http://schemas.microsoft.com/office/drawing/2014/main" id="{38F5C79E-53ED-EB4D-ECEE-C90230B1E6C5}"/>
              </a:ext>
            </a:extLst>
          </p:cNvPr>
          <p:cNvPicPr>
            <a:picLocks noChangeAspect="1"/>
          </p:cNvPicPr>
          <p:nvPr/>
        </p:nvPicPr>
        <p:blipFill>
          <a:blip r:embed="rId3">
            <a:alphaModFix/>
          </a:blip>
          <a:stretch>
            <a:fillRect/>
          </a:stretch>
        </p:blipFill>
        <p:spPr>
          <a:xfrm>
            <a:off x="2100901" y="3930691"/>
            <a:ext cx="9561094" cy="6817606"/>
          </a:xfrm>
          <a:prstGeom prst="rect">
            <a:avLst/>
          </a:prstGeom>
          <a:ln>
            <a:noFill/>
          </a:ln>
          <a:effectLst>
            <a:outerShdw blurRad="292100" dist="139700" dir="2700000" algn="tl" rotWithShape="0">
              <a:srgbClr val="333333">
                <a:alpha val="65000"/>
              </a:srgbClr>
            </a:outerShdw>
          </a:effectLst>
        </p:spPr>
      </p:pic>
      <p:sp>
        <p:nvSpPr>
          <p:cNvPr id="9" name="Text Placeholder 8">
            <a:extLst>
              <a:ext uri="{FF2B5EF4-FFF2-40B4-BE49-F238E27FC236}">
                <a16:creationId xmlns:a16="http://schemas.microsoft.com/office/drawing/2014/main" id="{ABB29E6C-0D3F-FC56-D93C-D882BA46D1D3}"/>
              </a:ext>
            </a:extLst>
          </p:cNvPr>
          <p:cNvSpPr>
            <a:spLocks noGrp="1"/>
          </p:cNvSpPr>
          <p:nvPr>
            <p:ph type="body" idx="1"/>
          </p:nvPr>
        </p:nvSpPr>
        <p:spPr>
          <a:xfrm>
            <a:off x="12722010" y="4094052"/>
            <a:ext cx="10430256" cy="7763808"/>
          </a:xfrm>
        </p:spPr>
        <p:txBody>
          <a:bodyPr/>
          <a:lstStyle/>
          <a:p>
            <a:r>
              <a:rPr lang="en-US" sz="3600" dirty="0">
                <a:solidFill>
                  <a:srgbClr val="080808"/>
                </a:solidFill>
              </a:rPr>
              <a:t>Large AI Grand Challenge </a:t>
            </a:r>
          </a:p>
          <a:p>
            <a:endParaRPr lang="en-US" sz="3600" dirty="0">
              <a:solidFill>
                <a:srgbClr val="080808"/>
              </a:solidFill>
            </a:endParaRPr>
          </a:p>
          <a:p>
            <a:r>
              <a:rPr lang="fr-FR" sz="3600" dirty="0">
                <a:solidFill>
                  <a:srgbClr val="080808"/>
                </a:solidFill>
              </a:rPr>
              <a:t>ALT-EDIC </a:t>
            </a:r>
            <a:r>
              <a:rPr lang="en-US" sz="3600" dirty="0">
                <a:solidFill>
                  <a:srgbClr val="080808"/>
                </a:solidFill>
              </a:rPr>
              <a:t>funding for open-source EU model addressing all European languages </a:t>
            </a:r>
            <a:br>
              <a:rPr lang="en-US" sz="3600" dirty="0">
                <a:solidFill>
                  <a:srgbClr val="080808"/>
                </a:solidFill>
              </a:rPr>
            </a:br>
            <a:endParaRPr lang="en-US" sz="3600" dirty="0">
              <a:solidFill>
                <a:srgbClr val="080808"/>
              </a:solidFill>
            </a:endParaRPr>
          </a:p>
          <a:p>
            <a:r>
              <a:rPr lang="en-US" sz="3600" dirty="0">
                <a:solidFill>
                  <a:srgbClr val="080808"/>
                </a:solidFill>
              </a:rPr>
              <a:t>Testing and Experimentation facilities (TEFs)</a:t>
            </a:r>
            <a:br>
              <a:rPr lang="en-US" sz="3600" dirty="0">
                <a:solidFill>
                  <a:srgbClr val="080808"/>
                </a:solidFill>
              </a:rPr>
            </a:br>
            <a:endParaRPr lang="en-US" sz="3600" dirty="0">
              <a:solidFill>
                <a:srgbClr val="080808"/>
              </a:solidFill>
            </a:endParaRPr>
          </a:p>
          <a:p>
            <a:r>
              <a:rPr lang="en-US" sz="3600" dirty="0">
                <a:solidFill>
                  <a:srgbClr val="080808"/>
                </a:solidFill>
              </a:rPr>
              <a:t>Setup of AI regulatory sandboxes</a:t>
            </a:r>
            <a:br>
              <a:rPr lang="en-US" sz="3600" dirty="0">
                <a:solidFill>
                  <a:srgbClr val="080808"/>
                </a:solidFill>
              </a:rPr>
            </a:br>
            <a:endParaRPr lang="en-US" sz="3600" dirty="0">
              <a:solidFill>
                <a:srgbClr val="080808"/>
              </a:solidFill>
            </a:endParaRPr>
          </a:p>
          <a:p>
            <a:r>
              <a:rPr lang="en-IE" sz="3600" dirty="0">
                <a:solidFill>
                  <a:srgbClr val="080808"/>
                </a:solidFill>
              </a:rPr>
              <a:t>Financial instruments to support European start-ups (EIC accelerator, </a:t>
            </a:r>
            <a:r>
              <a:rPr lang="en-IE" sz="3600" dirty="0" err="1">
                <a:solidFill>
                  <a:srgbClr val="080808"/>
                </a:solidFill>
              </a:rPr>
              <a:t>investEU</a:t>
            </a:r>
            <a:r>
              <a:rPr lang="en-IE" sz="3600" dirty="0">
                <a:solidFill>
                  <a:srgbClr val="080808"/>
                </a:solidFill>
              </a:rPr>
              <a:t>)</a:t>
            </a:r>
            <a:endParaRPr lang="en-US" sz="3600" dirty="0">
              <a:solidFill>
                <a:srgbClr val="080808"/>
              </a:solidFill>
            </a:endParaRPr>
          </a:p>
          <a:p>
            <a:endParaRPr lang="en-IE" dirty="0"/>
          </a:p>
        </p:txBody>
      </p:sp>
    </p:spTree>
    <p:extLst>
      <p:ext uri="{BB962C8B-B14F-4D97-AF65-F5344CB8AC3E}">
        <p14:creationId xmlns:p14="http://schemas.microsoft.com/office/powerpoint/2010/main" val="1541582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4" name="Oval 3">
            <a:extLst>
              <a:ext uri="{FF2B5EF4-FFF2-40B4-BE49-F238E27FC236}">
                <a16:creationId xmlns:a16="http://schemas.microsoft.com/office/drawing/2014/main" id="{6FC08B9F-4123-61B3-0288-E4B50DCD23C3}"/>
              </a:ext>
            </a:extLst>
          </p:cNvPr>
          <p:cNvSpPr/>
          <p:nvPr/>
        </p:nvSpPr>
        <p:spPr>
          <a:xfrm>
            <a:off x="19701657" y="3181914"/>
            <a:ext cx="2192818" cy="1914660"/>
          </a:xfrm>
          <a:prstGeom prst="ellipse">
            <a:avLst/>
          </a:prstGeom>
          <a:solidFill>
            <a:srgbClr val="FFF2CC">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hangingPunct="1">
              <a:buClr>
                <a:srgbClr val="000000"/>
              </a:buClr>
              <a:defRPr/>
            </a:pPr>
            <a:endParaRPr lang="en-IE" sz="2800">
              <a:solidFill>
                <a:srgbClr val="FFFFFF"/>
              </a:solidFill>
              <a:latin typeface="Arial"/>
            </a:endParaRPr>
          </a:p>
        </p:txBody>
      </p:sp>
      <p:sp>
        <p:nvSpPr>
          <p:cNvPr id="3" name="Oval 2">
            <a:extLst>
              <a:ext uri="{FF2B5EF4-FFF2-40B4-BE49-F238E27FC236}">
                <a16:creationId xmlns:a16="http://schemas.microsoft.com/office/drawing/2014/main" id="{FDDFF5FD-3F25-BB23-6EBA-30BE2530C019}"/>
              </a:ext>
            </a:extLst>
          </p:cNvPr>
          <p:cNvSpPr/>
          <p:nvPr/>
        </p:nvSpPr>
        <p:spPr>
          <a:xfrm>
            <a:off x="2893275" y="3155822"/>
            <a:ext cx="2192818" cy="1914660"/>
          </a:xfrm>
          <a:prstGeom prst="ellipse">
            <a:avLst/>
          </a:prstGeom>
          <a:solidFill>
            <a:srgbClr val="FFF2CC">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hangingPunct="1">
              <a:buClr>
                <a:srgbClr val="000000"/>
              </a:buClr>
              <a:defRPr/>
            </a:pPr>
            <a:endParaRPr lang="en-IE" sz="2800">
              <a:solidFill>
                <a:srgbClr val="FFFFFF"/>
              </a:solidFill>
              <a:latin typeface="Arial"/>
            </a:endParaRPr>
          </a:p>
        </p:txBody>
      </p:sp>
      <p:sp>
        <p:nvSpPr>
          <p:cNvPr id="39" name="Rectangle 38">
            <a:extLst>
              <a:ext uri="{FF2B5EF4-FFF2-40B4-BE49-F238E27FC236}">
                <a16:creationId xmlns:a16="http://schemas.microsoft.com/office/drawing/2014/main" id="{AB3F5DB9-303F-CBCD-202C-B06B84A4359F}"/>
              </a:ext>
            </a:extLst>
          </p:cNvPr>
          <p:cNvSpPr/>
          <p:nvPr/>
        </p:nvSpPr>
        <p:spPr>
          <a:xfrm>
            <a:off x="1159090" y="7546265"/>
            <a:ext cx="10508864" cy="3828110"/>
          </a:xfrm>
          <a:prstGeom prst="rect">
            <a:avLst/>
          </a:prstGeom>
          <a:solidFill>
            <a:srgbClr val="DBF3F8">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buClr>
                <a:srgbClr val="000000"/>
              </a:buClr>
              <a:defRPr/>
            </a:pPr>
            <a:endParaRPr lang="en-IE" sz="2800" b="1" dirty="0">
              <a:solidFill>
                <a:srgbClr val="FFFFFF"/>
              </a:solidFill>
              <a:latin typeface="Arial"/>
            </a:endParaRPr>
          </a:p>
        </p:txBody>
      </p:sp>
      <p:sp>
        <p:nvSpPr>
          <p:cNvPr id="40" name="Rectangle 39">
            <a:extLst>
              <a:ext uri="{FF2B5EF4-FFF2-40B4-BE49-F238E27FC236}">
                <a16:creationId xmlns:a16="http://schemas.microsoft.com/office/drawing/2014/main" id="{3DE97CE9-AD10-44BB-2CF7-B92A017F66FA}"/>
              </a:ext>
            </a:extLst>
          </p:cNvPr>
          <p:cNvSpPr/>
          <p:nvPr/>
        </p:nvSpPr>
        <p:spPr>
          <a:xfrm>
            <a:off x="12125506" y="7546265"/>
            <a:ext cx="11125200" cy="3828110"/>
          </a:xfrm>
          <a:prstGeom prst="rect">
            <a:avLst/>
          </a:prstGeom>
          <a:solidFill>
            <a:schemeClr val="accent3">
              <a:lumMod val="20000"/>
              <a:lumOff val="80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buClr>
                <a:srgbClr val="000000"/>
              </a:buClr>
              <a:defRPr/>
            </a:pPr>
            <a:endParaRPr lang="en-IE" sz="2800" b="1" dirty="0">
              <a:solidFill>
                <a:srgbClr val="FFFFFF"/>
              </a:solidFill>
              <a:latin typeface="Arial"/>
            </a:endParaRPr>
          </a:p>
        </p:txBody>
      </p:sp>
      <p:sp>
        <p:nvSpPr>
          <p:cNvPr id="36" name="Rectangle 35">
            <a:extLst>
              <a:ext uri="{FF2B5EF4-FFF2-40B4-BE49-F238E27FC236}">
                <a16:creationId xmlns:a16="http://schemas.microsoft.com/office/drawing/2014/main" id="{01284FBF-9D41-F7CE-BE5F-88586F186207}"/>
              </a:ext>
            </a:extLst>
          </p:cNvPr>
          <p:cNvSpPr/>
          <p:nvPr/>
        </p:nvSpPr>
        <p:spPr>
          <a:xfrm>
            <a:off x="12125506" y="5853233"/>
            <a:ext cx="11125200" cy="1404710"/>
          </a:xfrm>
          <a:prstGeom prst="rect">
            <a:avLst/>
          </a:prstGeom>
          <a:solidFill>
            <a:schemeClr val="accent3">
              <a:lumMod val="20000"/>
              <a:lumOff val="80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buClr>
                <a:srgbClr val="000000"/>
              </a:buClr>
              <a:defRPr/>
            </a:pPr>
            <a:endParaRPr lang="en-IE" sz="2800">
              <a:solidFill>
                <a:srgbClr val="FFFFFF"/>
              </a:solidFill>
              <a:latin typeface="Arial"/>
            </a:endParaRPr>
          </a:p>
        </p:txBody>
      </p:sp>
      <p:sp>
        <p:nvSpPr>
          <p:cNvPr id="35" name="Rectangle 34">
            <a:extLst>
              <a:ext uri="{FF2B5EF4-FFF2-40B4-BE49-F238E27FC236}">
                <a16:creationId xmlns:a16="http://schemas.microsoft.com/office/drawing/2014/main" id="{A9042C02-86DB-A627-B0DD-527AFEE493AF}"/>
              </a:ext>
            </a:extLst>
          </p:cNvPr>
          <p:cNvSpPr/>
          <p:nvPr/>
        </p:nvSpPr>
        <p:spPr>
          <a:xfrm>
            <a:off x="1159090" y="5853233"/>
            <a:ext cx="10508864" cy="1404710"/>
          </a:xfrm>
          <a:prstGeom prst="rect">
            <a:avLst/>
          </a:prstGeom>
          <a:solidFill>
            <a:srgbClr val="DBF3F8">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buClr>
                <a:srgbClr val="000000"/>
              </a:buClr>
              <a:defRPr/>
            </a:pPr>
            <a:endParaRPr lang="en-IE" sz="2800" b="1" dirty="0">
              <a:solidFill>
                <a:srgbClr val="FFFFFF"/>
              </a:solidFill>
              <a:latin typeface="Arial"/>
            </a:endParaRPr>
          </a:p>
        </p:txBody>
      </p:sp>
      <p:sp>
        <p:nvSpPr>
          <p:cNvPr id="228" name="Google Shape;228;p3"/>
          <p:cNvSpPr txBox="1">
            <a:spLocks noGrp="1"/>
          </p:cNvSpPr>
          <p:nvPr>
            <p:ph type="sldNum" idx="12"/>
          </p:nvPr>
        </p:nvSpPr>
        <p:spPr>
          <a:xfrm>
            <a:off x="1395048" y="12262573"/>
            <a:ext cx="5486400" cy="730250"/>
          </a:xfrm>
          <a:prstGeom prst="rect">
            <a:avLst/>
          </a:prstGeom>
          <a:noFill/>
          <a:ln>
            <a:noFill/>
          </a:ln>
        </p:spPr>
        <p:txBody>
          <a:bodyPr spcFirstLastPara="1" wrap="square" lIns="182850" tIns="91400" rIns="182850" bIns="91400" anchor="ctr" anchorCtr="0">
            <a:noAutofit/>
          </a:bodyPr>
          <a:lstStyle/>
          <a:p>
            <a:pPr defTabSz="1828800" hangingPunct="1">
              <a:buClr>
                <a:srgbClr val="000000"/>
              </a:buClr>
              <a:defRPr/>
            </a:pPr>
            <a:fld id="{00000000-1234-1234-1234-123412341234}" type="slidenum">
              <a:rPr lang="en-GB"/>
              <a:pPr defTabSz="1828800" hangingPunct="1">
                <a:buClr>
                  <a:srgbClr val="000000"/>
                </a:buClr>
                <a:defRPr/>
              </a:pPr>
              <a:t>17</a:t>
            </a:fld>
            <a:endParaRPr/>
          </a:p>
        </p:txBody>
      </p:sp>
      <p:sp>
        <p:nvSpPr>
          <p:cNvPr id="226" name="Google Shape;226;p3"/>
          <p:cNvSpPr txBox="1">
            <a:spLocks noGrp="1"/>
          </p:cNvSpPr>
          <p:nvPr>
            <p:ph type="title"/>
          </p:nvPr>
        </p:nvSpPr>
        <p:spPr>
          <a:xfrm>
            <a:off x="1869254" y="1426437"/>
            <a:ext cx="21031200" cy="1564714"/>
          </a:xfrm>
          <a:prstGeom prst="rect">
            <a:avLst/>
          </a:prstGeom>
          <a:noFill/>
          <a:ln>
            <a:noFill/>
          </a:ln>
        </p:spPr>
        <p:txBody>
          <a:bodyPr spcFirstLastPara="1" wrap="square" lIns="182850" tIns="91400" rIns="182850" bIns="0" anchor="b" anchorCtr="0">
            <a:noAutofit/>
          </a:bodyPr>
          <a:lstStyle/>
          <a:p>
            <a:pPr algn="ctr">
              <a:buSzPts val="4000"/>
            </a:pPr>
            <a:r>
              <a:rPr lang="en-GB" b="1" dirty="0"/>
              <a:t>Key ingredients: Skills &amp; Processors</a:t>
            </a:r>
            <a:endParaRPr lang="en-GB" b="1" dirty="0">
              <a:highlight>
                <a:srgbClr val="FFFF00"/>
              </a:highlight>
            </a:endParaRPr>
          </a:p>
        </p:txBody>
      </p:sp>
      <p:sp>
        <p:nvSpPr>
          <p:cNvPr id="2" name="Rectangle 1">
            <a:extLst>
              <a:ext uri="{FF2B5EF4-FFF2-40B4-BE49-F238E27FC236}">
                <a16:creationId xmlns:a16="http://schemas.microsoft.com/office/drawing/2014/main" id="{336BE1C0-B93D-DE25-4E7C-2739FF6B7D09}"/>
              </a:ext>
            </a:extLst>
          </p:cNvPr>
          <p:cNvSpPr/>
          <p:nvPr/>
        </p:nvSpPr>
        <p:spPr>
          <a:xfrm>
            <a:off x="1395049" y="4778822"/>
            <a:ext cx="10200370" cy="69493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spcAft>
                <a:spcPts val="1200"/>
              </a:spcAft>
              <a:buClr>
                <a:srgbClr val="000000"/>
              </a:buClr>
              <a:defRPr/>
            </a:pPr>
            <a:r>
              <a:rPr lang="en-IE" sz="3600" b="1" dirty="0">
                <a:solidFill>
                  <a:srgbClr val="4D4D4D">
                    <a:lumMod val="50000"/>
                  </a:srgbClr>
                </a:solidFill>
                <a:latin typeface="Arial"/>
                <a:ea typeface="Times New Roman" panose="02020603050405020304" pitchFamily="18" charset="0"/>
              </a:rPr>
              <a:t>Support training, up- and reskilling </a:t>
            </a:r>
            <a:br>
              <a:rPr lang="en-IE" sz="3600" b="1" dirty="0">
                <a:solidFill>
                  <a:srgbClr val="4D4D4D">
                    <a:lumMod val="50000"/>
                  </a:srgbClr>
                </a:solidFill>
                <a:latin typeface="Arial"/>
                <a:ea typeface="Times New Roman" panose="02020603050405020304" pitchFamily="18" charset="0"/>
              </a:rPr>
            </a:br>
            <a:r>
              <a:rPr lang="en-IE" sz="3600" b="1" dirty="0">
                <a:solidFill>
                  <a:srgbClr val="4D4D4D">
                    <a:lumMod val="50000"/>
                  </a:srgbClr>
                </a:solidFill>
                <a:latin typeface="Arial"/>
                <a:ea typeface="Times New Roman" panose="02020603050405020304" pitchFamily="18" charset="0"/>
              </a:rPr>
              <a:t>    activities through dedicated initiatives</a:t>
            </a:r>
            <a:br>
              <a:rPr lang="en-IE" sz="3600" b="1" dirty="0">
                <a:solidFill>
                  <a:srgbClr val="4D4D4D">
                    <a:lumMod val="50000"/>
                  </a:srgbClr>
                </a:solidFill>
                <a:latin typeface="Arial"/>
                <a:ea typeface="Times New Roman" panose="02020603050405020304" pitchFamily="18" charset="0"/>
              </a:rPr>
            </a:br>
            <a:endParaRPr lang="en-IE" sz="3600" b="1" dirty="0">
              <a:solidFill>
                <a:srgbClr val="4D4D4D">
                  <a:lumMod val="50000"/>
                </a:srgbClr>
              </a:solidFill>
              <a:latin typeface="Arial"/>
              <a:ea typeface="Times New Roman" panose="02020603050405020304" pitchFamily="18" charset="0"/>
            </a:endParaRPr>
          </a:p>
          <a:p>
            <a:pPr marL="571500" indent="-571500" defTabSz="1828800" hangingPunct="1">
              <a:spcAft>
                <a:spcPts val="1200"/>
              </a:spcAft>
              <a:buClr>
                <a:srgbClr val="000000"/>
              </a:buClr>
              <a:buFont typeface="Arial" panose="020B0604020202020204" pitchFamily="34" charset="0"/>
              <a:buChar char="•"/>
              <a:defRPr/>
            </a:pPr>
            <a:r>
              <a:rPr lang="en-US" sz="3600" b="1" dirty="0">
                <a:solidFill>
                  <a:srgbClr val="034EA2"/>
                </a:solidFill>
                <a:latin typeface="Arial"/>
                <a:ea typeface="Times New Roman" panose="02020603050405020304" pitchFamily="18" charset="0"/>
              </a:rPr>
              <a:t>Digital Europe </a:t>
            </a:r>
          </a:p>
          <a:p>
            <a:pPr marL="571500" indent="-571500" defTabSz="1828800" hangingPunct="1">
              <a:spcAft>
                <a:spcPts val="1200"/>
              </a:spcAft>
              <a:buClr>
                <a:srgbClr val="000000"/>
              </a:buClr>
              <a:buFont typeface="Arial" panose="020B0604020202020204" pitchFamily="34" charset="0"/>
              <a:buChar char="•"/>
              <a:defRPr/>
            </a:pPr>
            <a:r>
              <a:rPr lang="en-IE" sz="3600" b="1" dirty="0">
                <a:solidFill>
                  <a:srgbClr val="034EA2"/>
                </a:solidFill>
                <a:latin typeface="Arial"/>
                <a:ea typeface="Times New Roman" panose="02020603050405020304" pitchFamily="18" charset="0"/>
              </a:rPr>
              <a:t>Networks of Excellence in AI </a:t>
            </a:r>
          </a:p>
          <a:p>
            <a:pPr marL="571500" indent="-571500" defTabSz="1828800" hangingPunct="1">
              <a:spcAft>
                <a:spcPts val="1200"/>
              </a:spcAft>
              <a:buClr>
                <a:srgbClr val="000000"/>
              </a:buClr>
              <a:buFont typeface="Arial" panose="020B0604020202020204" pitchFamily="34" charset="0"/>
              <a:buChar char="•"/>
              <a:defRPr/>
            </a:pPr>
            <a:r>
              <a:rPr lang="en-IE" sz="3600" b="1" dirty="0">
                <a:solidFill>
                  <a:srgbClr val="034EA2"/>
                </a:solidFill>
                <a:latin typeface="Arial"/>
                <a:ea typeface="Times New Roman" panose="02020603050405020304" pitchFamily="18" charset="0"/>
              </a:rPr>
              <a:t>European Digital Innovation Hubs </a:t>
            </a:r>
          </a:p>
          <a:p>
            <a:pPr marL="571500" indent="-571500" defTabSz="1828800" hangingPunct="1">
              <a:spcAft>
                <a:spcPts val="1200"/>
              </a:spcAft>
              <a:buClr>
                <a:srgbClr val="000000"/>
              </a:buClr>
              <a:buFont typeface="Arial" panose="020B0604020202020204" pitchFamily="34" charset="0"/>
              <a:buChar char="•"/>
              <a:defRPr/>
            </a:pPr>
            <a:r>
              <a:rPr lang="en-IE" sz="3600" b="1" dirty="0">
                <a:solidFill>
                  <a:srgbClr val="034EA2"/>
                </a:solidFill>
                <a:latin typeface="Arial"/>
                <a:ea typeface="Times New Roman" panose="02020603050405020304" pitchFamily="18" charset="0"/>
              </a:rPr>
              <a:t>European Research Council</a:t>
            </a:r>
            <a:endParaRPr lang="en-IE" sz="3600" dirty="0">
              <a:solidFill>
                <a:srgbClr val="4D4D4D">
                  <a:lumMod val="50000"/>
                </a:srgbClr>
              </a:solidFill>
              <a:latin typeface="Arial"/>
              <a:ea typeface="Times New Roman" panose="02020603050405020304" pitchFamily="18" charset="0"/>
            </a:endParaRPr>
          </a:p>
        </p:txBody>
      </p:sp>
      <p:cxnSp>
        <p:nvCxnSpPr>
          <p:cNvPr id="21" name="Connector: Curved 20">
            <a:extLst>
              <a:ext uri="{FF2B5EF4-FFF2-40B4-BE49-F238E27FC236}">
                <a16:creationId xmlns:a16="http://schemas.microsoft.com/office/drawing/2014/main" id="{35139703-6322-E9EC-B201-D235EB5A5D87}"/>
              </a:ext>
            </a:extLst>
          </p:cNvPr>
          <p:cNvCxnSpPr>
            <a:cxnSpLocks/>
          </p:cNvCxnSpPr>
          <p:nvPr/>
        </p:nvCxnSpPr>
        <p:spPr>
          <a:xfrm>
            <a:off x="14718655" y="3802651"/>
            <a:ext cx="2674186" cy="1185462"/>
          </a:xfrm>
          <a:prstGeom prst="curvedConnector2">
            <a:avLst/>
          </a:prstGeom>
          <a:ln w="38100">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77474A8F-DE21-81F1-17AD-0632259DE15B}"/>
              </a:ext>
            </a:extLst>
          </p:cNvPr>
          <p:cNvSpPr/>
          <p:nvPr/>
        </p:nvSpPr>
        <p:spPr>
          <a:xfrm>
            <a:off x="12156311" y="4978444"/>
            <a:ext cx="11125198" cy="69493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spcAft>
                <a:spcPts val="1200"/>
              </a:spcAft>
              <a:buClr>
                <a:srgbClr val="000000"/>
              </a:buClr>
              <a:defRPr/>
            </a:pPr>
            <a:r>
              <a:rPr lang="en-IE" sz="3600" b="1" dirty="0">
                <a:solidFill>
                  <a:srgbClr val="4D4D4D">
                    <a:lumMod val="50000"/>
                  </a:srgbClr>
                </a:solidFill>
                <a:latin typeface="Arial"/>
                <a:ea typeface="Times New Roman" panose="02020603050405020304" pitchFamily="18" charset="0"/>
              </a:rPr>
              <a:t>Reduce reliance on specialised AI chips</a:t>
            </a:r>
            <a:br>
              <a:rPr lang="en-IE" sz="3600" b="1" dirty="0">
                <a:solidFill>
                  <a:srgbClr val="4D4D4D">
                    <a:lumMod val="50000"/>
                  </a:srgbClr>
                </a:solidFill>
                <a:latin typeface="Arial"/>
                <a:ea typeface="Times New Roman" panose="02020603050405020304" pitchFamily="18" charset="0"/>
              </a:rPr>
            </a:br>
            <a:r>
              <a:rPr lang="en-IE" sz="3600" b="1" dirty="0">
                <a:solidFill>
                  <a:srgbClr val="4D4D4D">
                    <a:lumMod val="50000"/>
                  </a:srgbClr>
                </a:solidFill>
                <a:latin typeface="Arial"/>
                <a:ea typeface="Times New Roman" panose="02020603050405020304" pitchFamily="18" charset="0"/>
              </a:rPr>
              <a:t>designed and developed outside the Union</a:t>
            </a:r>
            <a:br>
              <a:rPr lang="en-IE" sz="3600" b="1" dirty="0">
                <a:solidFill>
                  <a:srgbClr val="4D4D4D">
                    <a:lumMod val="50000"/>
                  </a:srgbClr>
                </a:solidFill>
                <a:latin typeface="Arial"/>
                <a:ea typeface="Times New Roman" panose="02020603050405020304" pitchFamily="18" charset="0"/>
              </a:rPr>
            </a:br>
            <a:endParaRPr lang="en-IE" sz="3600" b="1" dirty="0">
              <a:solidFill>
                <a:srgbClr val="4D4D4D">
                  <a:lumMod val="50000"/>
                </a:srgbClr>
              </a:solidFill>
              <a:latin typeface="Arial"/>
              <a:ea typeface="Times New Roman" panose="02020603050405020304" pitchFamily="18" charset="0"/>
            </a:endParaRPr>
          </a:p>
          <a:p>
            <a:pPr marL="571500" indent="-571500" defTabSz="1828800" hangingPunct="1">
              <a:lnSpc>
                <a:spcPct val="107000"/>
              </a:lnSpc>
              <a:spcAft>
                <a:spcPts val="1200"/>
              </a:spcAft>
              <a:buClr>
                <a:srgbClr val="000000"/>
              </a:buClr>
              <a:buFont typeface="Arial" panose="020B0604020202020204" pitchFamily="34" charset="0"/>
              <a:buChar char="•"/>
              <a:defRPr/>
            </a:pPr>
            <a:r>
              <a:rPr lang="en-GB" sz="3600" b="1" dirty="0">
                <a:solidFill>
                  <a:srgbClr val="034EA2"/>
                </a:solidFill>
                <a:latin typeface="Arial"/>
                <a:ea typeface="Times New Roman" panose="02020603050405020304" pitchFamily="18" charset="0"/>
                <a:cs typeface="Times New Roman" panose="02020603050405020304" pitchFamily="18" charset="0"/>
              </a:rPr>
              <a:t>Follow-up Major European Processor Initiative</a:t>
            </a:r>
            <a:r>
              <a:rPr lang="en-GB" sz="3600" dirty="0">
                <a:solidFill>
                  <a:srgbClr val="4D4D4D">
                    <a:lumMod val="50000"/>
                  </a:srgbClr>
                </a:solidFill>
                <a:latin typeface="Arial"/>
                <a:ea typeface="Times New Roman" panose="02020603050405020304" pitchFamily="18" charset="0"/>
                <a:cs typeface="Times New Roman" panose="02020603050405020304" pitchFamily="18" charset="0"/>
              </a:rPr>
              <a:t> in 2024 under the </a:t>
            </a:r>
            <a:r>
              <a:rPr lang="en-GB" sz="3600" dirty="0" err="1">
                <a:solidFill>
                  <a:srgbClr val="4D4D4D">
                    <a:lumMod val="50000"/>
                  </a:srgbClr>
                </a:solidFill>
                <a:latin typeface="Arial"/>
                <a:ea typeface="Times New Roman" panose="02020603050405020304" pitchFamily="18" charset="0"/>
                <a:cs typeface="Times New Roman" panose="02020603050405020304" pitchFamily="18" charset="0"/>
              </a:rPr>
              <a:t>EuroHPC</a:t>
            </a:r>
            <a:r>
              <a:rPr lang="en-GB" sz="3600" dirty="0">
                <a:solidFill>
                  <a:srgbClr val="4D4D4D">
                    <a:lumMod val="50000"/>
                  </a:srgbClr>
                </a:solidFill>
                <a:latin typeface="Arial"/>
                <a:ea typeface="Times New Roman" panose="02020603050405020304" pitchFamily="18" charset="0"/>
                <a:cs typeface="Times New Roman" panose="02020603050405020304" pitchFamily="18" charset="0"/>
              </a:rPr>
              <a:t> JU:</a:t>
            </a:r>
          </a:p>
          <a:p>
            <a:pPr marL="685800" lvl="8" indent="-685800" defTabSz="1828800" hangingPunct="1">
              <a:lnSpc>
                <a:spcPct val="107000"/>
              </a:lnSpc>
              <a:spcAft>
                <a:spcPts val="1200"/>
              </a:spcAft>
              <a:buClr>
                <a:srgbClr val="000000"/>
              </a:buClr>
              <a:buFont typeface="+mj-lt"/>
              <a:buAutoNum type="arabicPeriod"/>
              <a:defRPr/>
            </a:pPr>
            <a:r>
              <a:rPr lang="en-GB" sz="3600" b="1" i="1" dirty="0">
                <a:solidFill>
                  <a:srgbClr val="034EA2"/>
                </a:solidFill>
                <a:latin typeface="Arial"/>
                <a:ea typeface="Times New Roman" panose="02020603050405020304" pitchFamily="18" charset="0"/>
                <a:cs typeface="Times New Roman" panose="02020603050405020304" pitchFamily="18" charset="0"/>
              </a:rPr>
              <a:t>First European post-</a:t>
            </a:r>
            <a:r>
              <a:rPr lang="en-GB" sz="3600" b="1" i="1" dirty="0" err="1">
                <a:solidFill>
                  <a:srgbClr val="034EA2"/>
                </a:solidFill>
                <a:latin typeface="Arial"/>
                <a:ea typeface="Times New Roman" panose="02020603050405020304" pitchFamily="18" charset="0"/>
                <a:cs typeface="Times New Roman" panose="02020603050405020304" pitchFamily="18" charset="0"/>
              </a:rPr>
              <a:t>exascale</a:t>
            </a:r>
            <a:r>
              <a:rPr lang="en-GB" sz="3600" b="1" i="1" dirty="0">
                <a:solidFill>
                  <a:srgbClr val="034EA2"/>
                </a:solidFill>
                <a:latin typeface="Arial"/>
                <a:ea typeface="Times New Roman" panose="02020603050405020304" pitchFamily="18" charset="0"/>
                <a:cs typeface="Times New Roman" panose="02020603050405020304" pitchFamily="18" charset="0"/>
              </a:rPr>
              <a:t> supercomputer</a:t>
            </a:r>
          </a:p>
          <a:p>
            <a:pPr marL="685800" lvl="8" indent="-685800" defTabSz="1828800" hangingPunct="1">
              <a:lnSpc>
                <a:spcPct val="107000"/>
              </a:lnSpc>
              <a:spcAft>
                <a:spcPts val="1200"/>
              </a:spcAft>
              <a:buClr>
                <a:srgbClr val="000000"/>
              </a:buClr>
              <a:buFont typeface="+mj-lt"/>
              <a:buAutoNum type="arabicPeriod"/>
              <a:defRPr/>
            </a:pPr>
            <a:r>
              <a:rPr lang="en-GB" sz="3600" b="1" i="1" dirty="0">
                <a:solidFill>
                  <a:srgbClr val="034EA2"/>
                </a:solidFill>
                <a:latin typeface="Arial"/>
                <a:ea typeface="Times New Roman" panose="02020603050405020304" pitchFamily="18" charset="0"/>
                <a:cs typeface="Times New Roman" panose="02020603050405020304" pitchFamily="18" charset="0"/>
              </a:rPr>
              <a:t>Embedding of processors </a:t>
            </a:r>
            <a:r>
              <a:rPr lang="en-IE" sz="3600" b="1" i="1" dirty="0">
                <a:solidFill>
                  <a:srgbClr val="FFFFFF"/>
                </a:solidFill>
                <a:latin typeface="Arial"/>
                <a:ea typeface="Times New Roman" panose="02020603050405020304" pitchFamily="18" charset="0"/>
                <a:cs typeface="Times New Roman" panose="02020603050405020304" pitchFamily="18" charset="0"/>
              </a:rPr>
              <a:t>today </a:t>
            </a:r>
            <a:r>
              <a:rPr lang="en-IE" sz="3200" dirty="0">
                <a:solidFill>
                  <a:srgbClr val="FFFFFF"/>
                </a:solidFill>
                <a:latin typeface="Arial"/>
                <a:ea typeface="Times New Roman" panose="02020603050405020304" pitchFamily="18" charset="0"/>
                <a:cs typeface="Times New Roman" panose="02020603050405020304" pitchFamily="18" charset="0"/>
              </a:rPr>
              <a:t>for around 15% of all ERC projects</a:t>
            </a:r>
            <a:endParaRPr lang="en-IE" sz="3200" dirty="0">
              <a:solidFill>
                <a:srgbClr val="4D4D4D">
                  <a:lumMod val="50000"/>
                </a:srgbClr>
              </a:solidFill>
              <a:latin typeface="Arial"/>
              <a:ea typeface="Times New Roman" panose="02020603050405020304" pitchFamily="18" charset="0"/>
            </a:endParaRPr>
          </a:p>
        </p:txBody>
      </p:sp>
      <p:cxnSp>
        <p:nvCxnSpPr>
          <p:cNvPr id="42" name="Connector: Curved 41">
            <a:extLst>
              <a:ext uri="{FF2B5EF4-FFF2-40B4-BE49-F238E27FC236}">
                <a16:creationId xmlns:a16="http://schemas.microsoft.com/office/drawing/2014/main" id="{33446727-B695-EAC4-E8E2-9140F1EABC2E}"/>
              </a:ext>
            </a:extLst>
          </p:cNvPr>
          <p:cNvCxnSpPr>
            <a:cxnSpLocks/>
          </p:cNvCxnSpPr>
          <p:nvPr/>
        </p:nvCxnSpPr>
        <p:spPr>
          <a:xfrm flipH="1">
            <a:off x="6328085" y="3802651"/>
            <a:ext cx="2674186" cy="1185462"/>
          </a:xfrm>
          <a:prstGeom prst="curvedConnector2">
            <a:avLst/>
          </a:prstGeom>
          <a:ln w="38100">
            <a:solidFill>
              <a:schemeClr val="tx2">
                <a:lumMod val="9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028" name="Picture 4" descr="Generate Meticulous Line icon">
            <a:extLst>
              <a:ext uri="{FF2B5EF4-FFF2-40B4-BE49-F238E27FC236}">
                <a16:creationId xmlns:a16="http://schemas.microsoft.com/office/drawing/2014/main" id="{E0F47DBA-EE47-3FAE-2254-ADD6C2B8AE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7440" y="3196364"/>
            <a:ext cx="1914992" cy="1914992"/>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word free download chip – Kebut">
            <a:extLst>
              <a:ext uri="{FF2B5EF4-FFF2-40B4-BE49-F238E27FC236}">
                <a16:creationId xmlns:a16="http://schemas.microsoft.com/office/drawing/2014/main" id="{D45CB82F-2C25-74A0-2DD4-0909B21136B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9558746" y="3279472"/>
            <a:ext cx="1914660" cy="1914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12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4" name="Rectangle 3">
            <a:extLst>
              <a:ext uri="{FF2B5EF4-FFF2-40B4-BE49-F238E27FC236}">
                <a16:creationId xmlns:a16="http://schemas.microsoft.com/office/drawing/2014/main" id="{3FA11B55-EDC9-6DFC-F6EA-0627F55B6F57}"/>
              </a:ext>
            </a:extLst>
          </p:cNvPr>
          <p:cNvSpPr/>
          <p:nvPr/>
        </p:nvSpPr>
        <p:spPr>
          <a:xfrm>
            <a:off x="11049001" y="3946713"/>
            <a:ext cx="12592050" cy="5910902"/>
          </a:xfrm>
          <a:prstGeom prst="rect">
            <a:avLst/>
          </a:prstGeom>
          <a:solidFill>
            <a:srgbClr val="D3E8F9">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hangingPunct="1">
              <a:buClr>
                <a:srgbClr val="000000"/>
              </a:buClr>
              <a:defRPr/>
            </a:pPr>
            <a:endParaRPr lang="en-IE" sz="2800">
              <a:solidFill>
                <a:srgbClr val="FFFFFF"/>
              </a:solidFill>
              <a:latin typeface="Arial"/>
            </a:endParaRPr>
          </a:p>
        </p:txBody>
      </p:sp>
      <p:sp>
        <p:nvSpPr>
          <p:cNvPr id="228" name="Google Shape;228;p3"/>
          <p:cNvSpPr txBox="1">
            <a:spLocks noGrp="1"/>
          </p:cNvSpPr>
          <p:nvPr>
            <p:ph type="sldNum" idx="12"/>
          </p:nvPr>
        </p:nvSpPr>
        <p:spPr>
          <a:xfrm>
            <a:off x="1395048" y="12262573"/>
            <a:ext cx="5486400" cy="730250"/>
          </a:xfrm>
          <a:prstGeom prst="rect">
            <a:avLst/>
          </a:prstGeom>
          <a:noFill/>
          <a:ln>
            <a:noFill/>
          </a:ln>
        </p:spPr>
        <p:txBody>
          <a:bodyPr spcFirstLastPara="1" wrap="square" lIns="182850" tIns="91400" rIns="182850" bIns="91400" anchor="ctr" anchorCtr="0">
            <a:noAutofit/>
          </a:bodyPr>
          <a:lstStyle/>
          <a:p>
            <a:pPr defTabSz="1828800" hangingPunct="1">
              <a:buClr>
                <a:srgbClr val="000000"/>
              </a:buClr>
              <a:defRPr/>
            </a:pPr>
            <a:fld id="{00000000-1234-1234-1234-123412341234}" type="slidenum">
              <a:rPr lang="en-GB"/>
              <a:pPr defTabSz="1828800" hangingPunct="1">
                <a:buClr>
                  <a:srgbClr val="000000"/>
                </a:buClr>
                <a:defRPr/>
              </a:pPr>
              <a:t>18</a:t>
            </a:fld>
            <a:endParaRPr/>
          </a:p>
        </p:txBody>
      </p:sp>
      <p:sp>
        <p:nvSpPr>
          <p:cNvPr id="226" name="Google Shape;226;p3"/>
          <p:cNvSpPr txBox="1">
            <a:spLocks noGrp="1"/>
          </p:cNvSpPr>
          <p:nvPr>
            <p:ph type="title"/>
          </p:nvPr>
        </p:nvSpPr>
        <p:spPr>
          <a:xfrm>
            <a:off x="1941444" y="965721"/>
            <a:ext cx="21031200" cy="1564714"/>
          </a:xfrm>
          <a:prstGeom prst="rect">
            <a:avLst/>
          </a:prstGeom>
          <a:noFill/>
          <a:ln>
            <a:noFill/>
          </a:ln>
        </p:spPr>
        <p:txBody>
          <a:bodyPr spcFirstLastPara="1" wrap="square" lIns="182850" tIns="91400" rIns="182850" bIns="0" anchor="b" anchorCtr="0">
            <a:noAutofit/>
          </a:bodyPr>
          <a:lstStyle/>
          <a:p>
            <a:pPr>
              <a:buSzPts val="4000"/>
            </a:pPr>
            <a:r>
              <a:rPr lang="en-IE" b="1" dirty="0"/>
              <a:t>AI Office: Mission and tasks</a:t>
            </a:r>
            <a:endParaRPr b="1" dirty="0"/>
          </a:p>
        </p:txBody>
      </p:sp>
      <p:sp>
        <p:nvSpPr>
          <p:cNvPr id="227" name="Google Shape;227;p3"/>
          <p:cNvSpPr txBox="1">
            <a:spLocks noGrp="1"/>
          </p:cNvSpPr>
          <p:nvPr>
            <p:ph type="body" idx="1"/>
          </p:nvPr>
        </p:nvSpPr>
        <p:spPr>
          <a:xfrm>
            <a:off x="1676400" y="3946712"/>
            <a:ext cx="8839200" cy="3533080"/>
          </a:xfrm>
          <a:prstGeom prst="rect">
            <a:avLst/>
          </a:prstGeom>
          <a:noFill/>
          <a:ln w="28575">
            <a:solidFill>
              <a:schemeClr val="accent5"/>
            </a:solidFill>
          </a:ln>
        </p:spPr>
        <p:txBody>
          <a:bodyPr spcFirstLastPara="1" wrap="square" lIns="182850" tIns="91400" rIns="182850" bIns="91400" anchor="t" anchorCtr="0">
            <a:noAutofit/>
          </a:bodyPr>
          <a:lstStyle/>
          <a:p>
            <a:pPr marL="1168400" lvl="1" indent="-984250">
              <a:spcBef>
                <a:spcPts val="1200"/>
              </a:spcBef>
              <a:spcAft>
                <a:spcPts val="1200"/>
              </a:spcAft>
              <a:buFont typeface="Wingdings" panose="05000000000000000000" pitchFamily="2" charset="2"/>
              <a:buChar char="v"/>
            </a:pPr>
            <a:r>
              <a:rPr lang="en-US" sz="3200" dirty="0"/>
              <a:t>Clear need for EU-level governance </a:t>
            </a:r>
            <a:br>
              <a:rPr lang="en-US" sz="3200" dirty="0"/>
            </a:br>
            <a:r>
              <a:rPr lang="en-US" sz="3200" dirty="0"/>
              <a:t>system for AI (</a:t>
            </a:r>
            <a:r>
              <a:rPr lang="en-US" sz="3200" dirty="0" err="1"/>
              <a:t>SotEU</a:t>
            </a:r>
            <a:r>
              <a:rPr lang="en-US" sz="3200" dirty="0"/>
              <a:t> 2023)</a:t>
            </a:r>
          </a:p>
          <a:p>
            <a:pPr marL="1168400" lvl="1" indent="-984250">
              <a:spcBef>
                <a:spcPts val="1200"/>
              </a:spcBef>
              <a:spcAft>
                <a:spcPts val="1200"/>
              </a:spcAft>
              <a:buFont typeface="Wingdings" panose="05000000000000000000" pitchFamily="2" charset="2"/>
              <a:buChar char="v"/>
            </a:pPr>
            <a:r>
              <a:rPr lang="en-US" sz="3200" dirty="0"/>
              <a:t>Political agreement on AI Act from </a:t>
            </a:r>
            <a:br>
              <a:rPr lang="en-US" sz="3200" dirty="0"/>
            </a:br>
            <a:r>
              <a:rPr lang="en-US" sz="3200" dirty="0"/>
              <a:t>8 December introduces role of AI Office</a:t>
            </a:r>
          </a:p>
          <a:p>
            <a:pPr marL="1168400" lvl="1" indent="-984250">
              <a:spcBef>
                <a:spcPts val="1200"/>
              </a:spcBef>
              <a:spcAft>
                <a:spcPts val="1200"/>
              </a:spcAft>
              <a:buFont typeface="Wingdings" panose="05000000000000000000" pitchFamily="2" charset="2"/>
              <a:buChar char="v"/>
            </a:pPr>
            <a:r>
              <a:rPr lang="en-US" sz="3200" dirty="0"/>
              <a:t>Part of DG CNECT</a:t>
            </a:r>
          </a:p>
        </p:txBody>
      </p:sp>
      <p:sp>
        <p:nvSpPr>
          <p:cNvPr id="7" name="TextBox 6">
            <a:extLst>
              <a:ext uri="{FF2B5EF4-FFF2-40B4-BE49-F238E27FC236}">
                <a16:creationId xmlns:a16="http://schemas.microsoft.com/office/drawing/2014/main" id="{89C0D6FC-A05C-2113-9267-2D30BE1AF2B3}"/>
              </a:ext>
            </a:extLst>
          </p:cNvPr>
          <p:cNvSpPr txBox="1"/>
          <p:nvPr/>
        </p:nvSpPr>
        <p:spPr>
          <a:xfrm>
            <a:off x="2386503" y="3426540"/>
            <a:ext cx="2147398" cy="584775"/>
          </a:xfrm>
          <a:prstGeom prst="rect">
            <a:avLst/>
          </a:prstGeom>
          <a:solidFill>
            <a:schemeClr val="accent5"/>
          </a:solidFill>
          <a:ln w="57150">
            <a:solidFill>
              <a:schemeClr val="accent5"/>
            </a:solidFill>
          </a:ln>
        </p:spPr>
        <p:txBody>
          <a:bodyPr wrap="square" rtlCol="0">
            <a:spAutoFit/>
          </a:bodyPr>
          <a:lstStyle/>
          <a:p>
            <a:pPr defTabSz="1828800" hangingPunct="1">
              <a:buClr>
                <a:srgbClr val="000000"/>
              </a:buClr>
              <a:defRPr/>
            </a:pPr>
            <a:r>
              <a:rPr lang="en-IE" sz="3200" b="1" dirty="0">
                <a:solidFill>
                  <a:srgbClr val="FFFFFF"/>
                </a:solidFill>
                <a:ea typeface="+mn-ea"/>
              </a:rPr>
              <a:t>Context:</a:t>
            </a:r>
          </a:p>
        </p:txBody>
      </p:sp>
      <p:sp>
        <p:nvSpPr>
          <p:cNvPr id="8" name="Google Shape;227;p3">
            <a:extLst>
              <a:ext uri="{FF2B5EF4-FFF2-40B4-BE49-F238E27FC236}">
                <a16:creationId xmlns:a16="http://schemas.microsoft.com/office/drawing/2014/main" id="{43FEB4C1-3377-0147-48E6-52CC4151B914}"/>
              </a:ext>
            </a:extLst>
          </p:cNvPr>
          <p:cNvSpPr txBox="1">
            <a:spLocks/>
          </p:cNvSpPr>
          <p:nvPr/>
        </p:nvSpPr>
        <p:spPr>
          <a:xfrm>
            <a:off x="10820401" y="3946713"/>
            <a:ext cx="13011150" cy="591090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square" lIns="182850" tIns="91400" rIns="182850" bIns="91400" anchor="t" anchorCtr="0">
            <a:noAutofit/>
          </a:bodyPr>
          <a:lstStyle>
            <a:defPPr marR="0" lvl="0" algn="l" rtl="0">
              <a:lnSpc>
                <a:spcPct val="100000"/>
              </a:lnSpc>
              <a:spcBef>
                <a:spcPts val="0"/>
              </a:spcBef>
              <a:spcAft>
                <a:spcPts val="0"/>
              </a:spcAft>
            </a:defPPr>
            <a:lvl1pPr marL="457200" marR="0" lvl="0" indent="-381000" algn="l" rtl="0" eaLnBrk="1" hangingPunct="1">
              <a:lnSpc>
                <a:spcPct val="100000"/>
              </a:lnSpc>
              <a:spcBef>
                <a:spcPts val="0"/>
              </a:spcBef>
              <a:spcAft>
                <a:spcPts val="0"/>
              </a:spcAft>
              <a:buClr>
                <a:schemeClr val="dk2"/>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eaLnBrk="1" hangingPunct="1">
              <a:lnSpc>
                <a:spcPct val="100000"/>
              </a:lnSpc>
              <a:spcBef>
                <a:spcPts val="1800"/>
              </a:spcBef>
              <a:spcAft>
                <a:spcPts val="0"/>
              </a:spcAft>
              <a:buClr>
                <a:schemeClr val="dk2"/>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eaLnBrk="1" hangingPunct="1">
              <a:lnSpc>
                <a:spcPct val="100000"/>
              </a:lnSpc>
              <a:spcBef>
                <a:spcPts val="1800"/>
              </a:spcBef>
              <a:spcAft>
                <a:spcPts val="0"/>
              </a:spcAft>
              <a:buClr>
                <a:schemeClr val="dk2"/>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eaLnBrk="1" hangingPunct="1">
              <a:lnSpc>
                <a:spcPct val="100000"/>
              </a:lnSpc>
              <a:spcBef>
                <a:spcPts val="180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eaLnBrk="1" hangingPunct="1">
              <a:lnSpc>
                <a:spcPct val="100000"/>
              </a:lnSpc>
              <a:spcBef>
                <a:spcPts val="180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eaLnBrk="1" hangingPunct="1">
              <a:lnSpc>
                <a:spcPct val="9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1168400" lvl="1" indent="-812800" defTabSz="1828800">
              <a:spcBef>
                <a:spcPts val="2400"/>
              </a:spcBef>
              <a:buClr>
                <a:srgbClr val="034EA2"/>
              </a:buClr>
              <a:defRPr/>
            </a:pPr>
            <a:r>
              <a:rPr lang="en-US" sz="3200" dirty="0">
                <a:solidFill>
                  <a:srgbClr val="4D4D4D"/>
                </a:solidFill>
              </a:rPr>
              <a:t>Responsibility to implement and enforce the AI Act, </a:t>
            </a:r>
            <a:br>
              <a:rPr lang="en-US" sz="3200" dirty="0">
                <a:solidFill>
                  <a:srgbClr val="4D4D4D"/>
                </a:solidFill>
              </a:rPr>
            </a:br>
            <a:r>
              <a:rPr lang="en-US" sz="3200" dirty="0">
                <a:solidFill>
                  <a:srgbClr val="4D4D4D"/>
                </a:solidFill>
              </a:rPr>
              <a:t>in particular rules on general-purpose AI models and systems</a:t>
            </a:r>
          </a:p>
          <a:p>
            <a:pPr marL="1168400" lvl="1" indent="-812800" defTabSz="1828800">
              <a:spcBef>
                <a:spcPts val="2400"/>
              </a:spcBef>
              <a:buClr>
                <a:srgbClr val="034EA2"/>
              </a:buClr>
              <a:defRPr/>
            </a:pPr>
            <a:r>
              <a:rPr lang="en-US" sz="3200" dirty="0">
                <a:solidFill>
                  <a:srgbClr val="4D4D4D"/>
                </a:solidFill>
              </a:rPr>
              <a:t>Cooperate with all relevant EU bodies and Member States</a:t>
            </a:r>
          </a:p>
          <a:p>
            <a:pPr marL="1168400" lvl="1" indent="-812800" defTabSz="1828800">
              <a:spcBef>
                <a:spcPts val="2400"/>
              </a:spcBef>
              <a:buClr>
                <a:srgbClr val="034EA2"/>
              </a:buClr>
              <a:defRPr/>
            </a:pPr>
            <a:r>
              <a:rPr lang="en-US" sz="3200" dirty="0">
                <a:solidFill>
                  <a:srgbClr val="4D4D4D"/>
                </a:solidFill>
              </a:rPr>
              <a:t>Collaboration with stakeholder community</a:t>
            </a:r>
          </a:p>
          <a:p>
            <a:pPr marL="1168400" lvl="1" indent="-812800" defTabSz="1828800">
              <a:spcBef>
                <a:spcPts val="2400"/>
              </a:spcBef>
              <a:buClr>
                <a:srgbClr val="034EA2"/>
              </a:buClr>
              <a:defRPr/>
            </a:pPr>
            <a:r>
              <a:rPr lang="en-US" sz="3200" dirty="0">
                <a:solidFill>
                  <a:srgbClr val="4D4D4D"/>
                </a:solidFill>
              </a:rPr>
              <a:t>Cross-sectoral cooperation within the Commission</a:t>
            </a:r>
          </a:p>
          <a:p>
            <a:pPr marL="1168400" lvl="1" indent="-812800" defTabSz="1828800">
              <a:spcBef>
                <a:spcPts val="2400"/>
              </a:spcBef>
              <a:buClr>
                <a:srgbClr val="034EA2"/>
              </a:buClr>
              <a:defRPr/>
            </a:pPr>
            <a:r>
              <a:rPr lang="en-US" sz="3200" dirty="0">
                <a:solidFill>
                  <a:srgbClr val="4D4D4D"/>
                </a:solidFill>
              </a:rPr>
              <a:t>Promote uptake of and innovation in AI with societal benefits</a:t>
            </a:r>
          </a:p>
          <a:p>
            <a:pPr marL="1168400" lvl="1" indent="-812800" defTabSz="1828800">
              <a:spcBef>
                <a:spcPts val="2400"/>
              </a:spcBef>
              <a:buClr>
                <a:srgbClr val="034EA2"/>
              </a:buClr>
              <a:defRPr/>
            </a:pPr>
            <a:r>
              <a:rPr lang="en-US" sz="3200" dirty="0">
                <a:solidFill>
                  <a:srgbClr val="4D4D4D"/>
                </a:solidFill>
              </a:rPr>
              <a:t>Coordinate and promote international cooperation on AI</a:t>
            </a:r>
          </a:p>
          <a:p>
            <a:pPr marL="1168400" lvl="1" indent="-812800" defTabSz="1828800">
              <a:spcBef>
                <a:spcPts val="2400"/>
              </a:spcBef>
              <a:buClr>
                <a:srgbClr val="034EA2"/>
              </a:buClr>
              <a:defRPr/>
            </a:pPr>
            <a:endParaRPr lang="en-US" sz="3600" dirty="0">
              <a:solidFill>
                <a:srgbClr val="4D4D4D"/>
              </a:solidFill>
            </a:endParaRPr>
          </a:p>
        </p:txBody>
      </p:sp>
      <p:pic>
        <p:nvPicPr>
          <p:cNvPr id="3" name="Picture 2">
            <a:extLst>
              <a:ext uri="{FF2B5EF4-FFF2-40B4-BE49-F238E27FC236}">
                <a16:creationId xmlns:a16="http://schemas.microsoft.com/office/drawing/2014/main" id="{9A375D80-38F8-8A7A-35B0-E12C04BB480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936" b="97771" l="10000" r="90000">
                        <a14:foregroundMark x1="29167" y1="93949" x2="29167" y2="93949"/>
                        <a14:foregroundMark x1="38333" y1="97771" x2="38333" y2="97771"/>
                        <a14:foregroundMark x1="78750" y1="53981" x2="78750" y2="53981"/>
                        <a14:foregroundMark x1="69083" y1="11306" x2="69083" y2="11306"/>
                        <a14:foregroundMark x1="67000" y1="4936" x2="67000" y2="4936"/>
                        <a14:foregroundMark x1="73250" y1="8917" x2="73250" y2="8917"/>
                        <a14:foregroundMark x1="71833" y1="9395" x2="71833" y2="9395"/>
                        <a14:foregroundMark x1="74833" y1="9236" x2="70083" y2="8917"/>
                        <a14:foregroundMark x1="45167" y1="75478" x2="45167" y2="75478"/>
                        <a14:foregroundMark x1="75667" y1="64013" x2="75667" y2="64013"/>
                        <a14:foregroundMark x1="77583" y1="68949" x2="77583" y2="68949"/>
                        <a14:backgroundMark x1="45833" y1="74682" x2="45833" y2="74682"/>
                        <a14:backgroundMark x1="45333" y1="74682" x2="45333" y2="74682"/>
                        <a14:backgroundMark x1="54917" y1="98726" x2="54917" y2="98726"/>
                        <a14:backgroundMark x1="44583" y1="75955" x2="44583" y2="75955"/>
                        <a14:backgroundMark x1="45250" y1="75318" x2="45250" y2="75318"/>
                        <a14:backgroundMark x1="45083" y1="75796" x2="45083" y2="75796"/>
                        <a14:backgroundMark x1="45250" y1="75637" x2="45250" y2="75637"/>
                        <a14:backgroundMark x1="55667" y1="35191" x2="55667" y2="35191"/>
                        <a14:backgroundMark x1="76333" y1="66401" x2="76083" y2="65764"/>
                        <a14:backgroundMark x1="78917" y1="70860" x2="78917" y2="70860"/>
                      </a14:backgroundRemoval>
                    </a14:imgEffect>
                  </a14:imgLayer>
                </a14:imgProps>
              </a:ext>
            </a:extLst>
          </a:blip>
          <a:stretch>
            <a:fillRect/>
          </a:stretch>
        </p:blipFill>
        <p:spPr>
          <a:xfrm>
            <a:off x="1147399" y="7805099"/>
            <a:ext cx="10570590" cy="5910902"/>
          </a:xfrm>
          <a:prstGeom prst="rect">
            <a:avLst/>
          </a:prstGeom>
        </p:spPr>
      </p:pic>
    </p:spTree>
    <p:extLst>
      <p:ext uri="{BB962C8B-B14F-4D97-AF65-F5344CB8AC3E}">
        <p14:creationId xmlns:p14="http://schemas.microsoft.com/office/powerpoint/2010/main" val="15032209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93F2CD3-01B8-6F53-E7FA-239B4E94F084}"/>
              </a:ext>
            </a:extLst>
          </p:cNvPr>
          <p:cNvGrpSpPr/>
          <p:nvPr/>
        </p:nvGrpSpPr>
        <p:grpSpPr>
          <a:xfrm>
            <a:off x="5877641" y="1974903"/>
            <a:ext cx="12361626" cy="11240376"/>
            <a:chOff x="628154" y="1089169"/>
            <a:chExt cx="6180813" cy="5620188"/>
          </a:xfrm>
        </p:grpSpPr>
        <p:sp>
          <p:nvSpPr>
            <p:cNvPr id="3" name="Pie 8">
              <a:extLst>
                <a:ext uri="{FF2B5EF4-FFF2-40B4-BE49-F238E27FC236}">
                  <a16:creationId xmlns:a16="http://schemas.microsoft.com/office/drawing/2014/main" id="{6416E4BA-9270-6B2C-B6B5-D4D30EDC27A4}"/>
                </a:ext>
              </a:extLst>
            </p:cNvPr>
            <p:cNvSpPr/>
            <p:nvPr/>
          </p:nvSpPr>
          <p:spPr>
            <a:xfrm rot="1588072">
              <a:off x="1261110" y="1547178"/>
              <a:ext cx="4846466" cy="4810466"/>
            </a:xfrm>
            <a:prstGeom prst="pie">
              <a:avLst>
                <a:gd name="adj1" fmla="val 3787372"/>
                <a:gd name="adj2" fmla="val 1277808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r>
                <a:rPr lang="en-US" sz="3600" kern="1200">
                  <a:solidFill>
                    <a:srgbClr val="4D4D4D"/>
                  </a:solidFill>
                  <a:latin typeface="Arial"/>
                </a:rPr>
                <a:t>                                                  </a:t>
              </a:r>
              <a:endParaRPr lang="en-GB" sz="3600" kern="1200">
                <a:solidFill>
                  <a:srgbClr val="4D4D4D"/>
                </a:solidFill>
                <a:latin typeface="Arial"/>
              </a:endParaRPr>
            </a:p>
          </p:txBody>
        </p:sp>
        <p:sp>
          <p:nvSpPr>
            <p:cNvPr id="6" name="Pie 7">
              <a:extLst>
                <a:ext uri="{FF2B5EF4-FFF2-40B4-BE49-F238E27FC236}">
                  <a16:creationId xmlns:a16="http://schemas.microsoft.com/office/drawing/2014/main" id="{DE66C8AF-C69E-59E8-0041-E4DDFDD71678}"/>
                </a:ext>
              </a:extLst>
            </p:cNvPr>
            <p:cNvSpPr/>
            <p:nvPr/>
          </p:nvSpPr>
          <p:spPr>
            <a:xfrm rot="14358899">
              <a:off x="1301947" y="1607279"/>
              <a:ext cx="4928919" cy="4653882"/>
            </a:xfrm>
            <a:prstGeom prst="pie">
              <a:avLst>
                <a:gd name="adj1" fmla="val 0"/>
                <a:gd name="adj2" fmla="val 1263098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endParaRPr lang="en-GB" sz="3600" kern="1200">
                <a:solidFill>
                  <a:srgbClr val="4D4D4D"/>
                </a:solidFill>
                <a:latin typeface="Arial"/>
              </a:endParaRPr>
            </a:p>
          </p:txBody>
        </p:sp>
        <p:grpSp>
          <p:nvGrpSpPr>
            <p:cNvPr id="7" name="Group 6">
              <a:extLst>
                <a:ext uri="{FF2B5EF4-FFF2-40B4-BE49-F238E27FC236}">
                  <a16:creationId xmlns:a16="http://schemas.microsoft.com/office/drawing/2014/main" id="{5C69D4B2-3500-7211-DE80-25519C37C60A}"/>
                </a:ext>
              </a:extLst>
            </p:cNvPr>
            <p:cNvGrpSpPr/>
            <p:nvPr/>
          </p:nvGrpSpPr>
          <p:grpSpPr>
            <a:xfrm>
              <a:off x="628154" y="1089169"/>
              <a:ext cx="6180813" cy="5620188"/>
              <a:chOff x="3505550" y="649146"/>
              <a:chExt cx="6180813" cy="5620188"/>
            </a:xfrm>
          </p:grpSpPr>
          <p:sp>
            <p:nvSpPr>
              <p:cNvPr id="8" name="Rectangle 7">
                <a:extLst>
                  <a:ext uri="{FF2B5EF4-FFF2-40B4-BE49-F238E27FC236}">
                    <a16:creationId xmlns:a16="http://schemas.microsoft.com/office/drawing/2014/main" id="{181210E5-B066-F2C5-DAB9-F642803CC7D2}"/>
                  </a:ext>
                </a:extLst>
              </p:cNvPr>
              <p:cNvSpPr>
                <a:spLocks noChangeAspect="1"/>
              </p:cNvSpPr>
              <p:nvPr/>
            </p:nvSpPr>
            <p:spPr>
              <a:xfrm>
                <a:off x="3678588" y="649146"/>
                <a:ext cx="5834736" cy="5620188"/>
              </a:xfrm>
              <a:prstGeom prst="rect">
                <a:avLst/>
              </a:prstGeom>
              <a:solidFill>
                <a:schemeClr val="bg1">
                  <a:lumMod val="75000"/>
                  <a:alpha val="49000"/>
                </a:schemeClr>
              </a:solidFill>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endParaRPr lang="de-DE" sz="3600" kern="1200">
                  <a:solidFill>
                    <a:srgbClr val="FFFFFF"/>
                  </a:solidFill>
                  <a:latin typeface="Arial"/>
                </a:endParaRPr>
              </a:p>
            </p:txBody>
          </p:sp>
          <p:sp>
            <p:nvSpPr>
              <p:cNvPr id="9" name="Flowchart: Connector 8">
                <a:extLst>
                  <a:ext uri="{FF2B5EF4-FFF2-40B4-BE49-F238E27FC236}">
                    <a16:creationId xmlns:a16="http://schemas.microsoft.com/office/drawing/2014/main" id="{5F50A421-591E-069E-AF80-EEBBD1761AFF}"/>
                  </a:ext>
                </a:extLst>
              </p:cNvPr>
              <p:cNvSpPr/>
              <p:nvPr/>
            </p:nvSpPr>
            <p:spPr>
              <a:xfrm>
                <a:off x="4708724" y="1696869"/>
                <a:ext cx="3706030" cy="3625486"/>
              </a:xfrm>
              <a:prstGeom prst="flowChartConnector">
                <a:avLst/>
              </a:prstGeom>
              <a:noFill/>
              <a:ln w="57150">
                <a:solidFill>
                  <a:srgbClr val="004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endParaRPr lang="de-DE" sz="3600" kern="1200">
                  <a:solidFill>
                    <a:srgbClr val="FFFFFF"/>
                  </a:solidFill>
                  <a:latin typeface="Arial"/>
                </a:endParaRPr>
              </a:p>
            </p:txBody>
          </p:sp>
          <p:graphicFrame>
            <p:nvGraphicFramePr>
              <p:cNvPr id="10" name="Diagram 9">
                <a:extLst>
                  <a:ext uri="{FF2B5EF4-FFF2-40B4-BE49-F238E27FC236}">
                    <a16:creationId xmlns:a16="http://schemas.microsoft.com/office/drawing/2014/main" id="{5B68961E-EF91-9376-8DB1-3522BD25B6C2}"/>
                  </a:ext>
                </a:extLst>
              </p:cNvPr>
              <p:cNvGraphicFramePr>
                <a:graphicFrameLocks noChangeAspect="1"/>
              </p:cNvGraphicFramePr>
              <p:nvPr/>
            </p:nvGraphicFramePr>
            <p:xfrm>
              <a:off x="3505550" y="1351867"/>
              <a:ext cx="6180813" cy="42782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1" name="Straight Connector 10">
                <a:extLst>
                  <a:ext uri="{FF2B5EF4-FFF2-40B4-BE49-F238E27FC236}">
                    <a16:creationId xmlns:a16="http://schemas.microsoft.com/office/drawing/2014/main" id="{2821FACA-2C88-CC74-7D72-6438738DDBC5}"/>
                  </a:ext>
                </a:extLst>
              </p:cNvPr>
              <p:cNvCxnSpPr>
                <a:cxnSpLocks/>
              </p:cNvCxnSpPr>
              <p:nvPr/>
            </p:nvCxnSpPr>
            <p:spPr>
              <a:xfrm flipH="1">
                <a:off x="5394852" y="1909948"/>
                <a:ext cx="275631" cy="0"/>
              </a:xfrm>
              <a:prstGeom prst="line">
                <a:avLst/>
              </a:prstGeom>
              <a:ln w="57150">
                <a:solidFill>
                  <a:srgbClr val="00449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F75C039-0C0C-E921-1973-DCFFA179F0A7}"/>
                  </a:ext>
                </a:extLst>
              </p:cNvPr>
              <p:cNvCxnSpPr>
                <a:cxnSpLocks/>
              </p:cNvCxnSpPr>
              <p:nvPr/>
            </p:nvCxnSpPr>
            <p:spPr>
              <a:xfrm flipH="1">
                <a:off x="5580018" y="1909948"/>
                <a:ext cx="79868" cy="233602"/>
              </a:xfrm>
              <a:prstGeom prst="line">
                <a:avLst/>
              </a:prstGeom>
              <a:ln w="57150">
                <a:solidFill>
                  <a:srgbClr val="004494"/>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4F8CC82-01E8-6D69-A069-D9F23016FEA9}"/>
                  </a:ext>
                </a:extLst>
              </p:cNvPr>
              <p:cNvSpPr txBox="1"/>
              <p:nvPr/>
            </p:nvSpPr>
            <p:spPr>
              <a:xfrm rot="6223880">
                <a:off x="6051048" y="1147589"/>
                <a:ext cx="1676322" cy="2604559"/>
              </a:xfrm>
              <a:prstGeom prst="rect">
                <a:avLst/>
              </a:prstGeom>
              <a:noFill/>
            </p:spPr>
            <p:txBody>
              <a:bodyPr wrap="square" rtlCol="0">
                <a:prstTxWarp prst="textCircle">
                  <a:avLst/>
                </a:prstTxWarp>
                <a:spAutoFit/>
                <a:scene3d>
                  <a:camera prst="orthographicFront"/>
                  <a:lightRig rig="threePt" dir="t"/>
                </a:scene3d>
              </a:bodyPr>
              <a:lstStyle/>
              <a:p>
                <a:pPr defTabSz="1828800" hangingPunct="1"/>
                <a:r>
                  <a:rPr lang="en-US" sz="3200" b="1" kern="1200" noProof="1">
                    <a:solidFill>
                      <a:srgbClr val="004494"/>
                    </a:solidFill>
                    <a:ea typeface="+mn-ea"/>
                    <a:cs typeface="+mn-cs"/>
                  </a:rPr>
                  <a:t>from the lab…</a:t>
                </a:r>
              </a:p>
            </p:txBody>
          </p:sp>
          <p:sp>
            <p:nvSpPr>
              <p:cNvPr id="14" name="TextBox 13">
                <a:extLst>
                  <a:ext uri="{FF2B5EF4-FFF2-40B4-BE49-F238E27FC236}">
                    <a16:creationId xmlns:a16="http://schemas.microsoft.com/office/drawing/2014/main" id="{2D11972C-4F32-F3FB-0056-06894E2C48CD}"/>
                  </a:ext>
                </a:extLst>
              </p:cNvPr>
              <p:cNvSpPr txBox="1"/>
              <p:nvPr/>
            </p:nvSpPr>
            <p:spPr>
              <a:xfrm rot="20168395">
                <a:off x="4655290" y="2523083"/>
                <a:ext cx="1714257" cy="2925128"/>
              </a:xfrm>
              <a:prstGeom prst="rect">
                <a:avLst/>
              </a:prstGeom>
              <a:noFill/>
            </p:spPr>
            <p:txBody>
              <a:bodyPr wrap="square" rtlCol="0">
                <a:prstTxWarp prst="textCircle">
                  <a:avLst/>
                </a:prstTxWarp>
                <a:spAutoFit/>
                <a:scene3d>
                  <a:camera prst="orthographicFront"/>
                  <a:lightRig rig="threePt" dir="t"/>
                </a:scene3d>
              </a:bodyPr>
              <a:lstStyle/>
              <a:p>
                <a:pPr defTabSz="1828800" hangingPunct="1"/>
                <a:r>
                  <a:rPr lang="en-US" sz="3600" b="1" kern="1200" noProof="1">
                    <a:solidFill>
                      <a:srgbClr val="004494"/>
                    </a:solidFill>
                    <a:ea typeface="+mn-ea"/>
                    <a:cs typeface="+mn-cs"/>
                  </a:rPr>
                  <a:t>…to the market</a:t>
                </a:r>
              </a:p>
            </p:txBody>
          </p:sp>
          <p:sp>
            <p:nvSpPr>
              <p:cNvPr id="15" name="TextBox 14">
                <a:extLst>
                  <a:ext uri="{FF2B5EF4-FFF2-40B4-BE49-F238E27FC236}">
                    <a16:creationId xmlns:a16="http://schemas.microsoft.com/office/drawing/2014/main" id="{93A680E2-30E0-0B77-8C7C-1DBBA52F2224}"/>
                  </a:ext>
                </a:extLst>
              </p:cNvPr>
              <p:cNvSpPr txBox="1"/>
              <p:nvPr/>
            </p:nvSpPr>
            <p:spPr>
              <a:xfrm rot="156325">
                <a:off x="6848669" y="2146535"/>
                <a:ext cx="2008415" cy="3035508"/>
              </a:xfrm>
              <a:prstGeom prst="rect">
                <a:avLst/>
              </a:prstGeom>
              <a:noFill/>
            </p:spPr>
            <p:txBody>
              <a:bodyPr wrap="square" rtlCol="0">
                <a:prstTxWarp prst="textCircle">
                  <a:avLst/>
                </a:prstTxWarp>
                <a:spAutoFit/>
                <a:scene3d>
                  <a:camera prst="orthographicFront"/>
                  <a:lightRig rig="threePt" dir="t"/>
                </a:scene3d>
              </a:bodyPr>
              <a:lstStyle/>
              <a:p>
                <a:pPr algn="ctr" defTabSz="1828800" hangingPunct="1"/>
                <a:r>
                  <a:rPr lang="en-US" sz="3600" kern="1200" noProof="1">
                    <a:solidFill>
                      <a:srgbClr val="FF9900"/>
                    </a:solidFill>
                    <a:ea typeface="+mn-ea"/>
                    <a:cs typeface="+mn-cs"/>
                  </a:rPr>
                  <a:t>HORIZON EUROPE</a:t>
                </a:r>
              </a:p>
            </p:txBody>
          </p:sp>
          <p:sp>
            <p:nvSpPr>
              <p:cNvPr id="16" name="TextBox 15">
                <a:extLst>
                  <a:ext uri="{FF2B5EF4-FFF2-40B4-BE49-F238E27FC236}">
                    <a16:creationId xmlns:a16="http://schemas.microsoft.com/office/drawing/2014/main" id="{EBA06608-D58D-CBDE-9BA2-B7F5CC715FD1}"/>
                  </a:ext>
                </a:extLst>
              </p:cNvPr>
              <p:cNvSpPr txBox="1"/>
              <p:nvPr/>
            </p:nvSpPr>
            <p:spPr>
              <a:xfrm rot="10800000">
                <a:off x="4298049" y="2033837"/>
                <a:ext cx="1963452" cy="2850806"/>
              </a:xfrm>
              <a:prstGeom prst="rect">
                <a:avLst/>
              </a:prstGeom>
              <a:noFill/>
            </p:spPr>
            <p:txBody>
              <a:bodyPr wrap="square" rtlCol="0">
                <a:prstTxWarp prst="textCircle">
                  <a:avLst/>
                </a:prstTxWarp>
                <a:spAutoFit/>
                <a:scene3d>
                  <a:camera prst="orthographicFront"/>
                  <a:lightRig rig="threePt" dir="t"/>
                </a:scene3d>
              </a:bodyPr>
              <a:lstStyle/>
              <a:p>
                <a:pPr algn="ctr" defTabSz="1828800" hangingPunct="1"/>
                <a:r>
                  <a:rPr lang="en-US" sz="3600" kern="1200" noProof="1">
                    <a:solidFill>
                      <a:srgbClr val="4BC5DE">
                        <a:lumMod val="75000"/>
                      </a:srgbClr>
                    </a:solidFill>
                    <a:ea typeface="+mn-ea"/>
                    <a:cs typeface="+mn-cs"/>
                  </a:rPr>
                  <a:t>DIGITAL</a:t>
                </a:r>
                <a:r>
                  <a:rPr lang="en-US" sz="3600" kern="1200" noProof="1">
                    <a:solidFill>
                      <a:srgbClr val="FF9900"/>
                    </a:solidFill>
                    <a:ea typeface="+mn-ea"/>
                    <a:cs typeface="+mn-cs"/>
                  </a:rPr>
                  <a:t> </a:t>
                </a:r>
                <a:r>
                  <a:rPr lang="en-US" sz="3600" kern="1200" noProof="1">
                    <a:solidFill>
                      <a:srgbClr val="4BC5DE">
                        <a:lumMod val="75000"/>
                      </a:srgbClr>
                    </a:solidFill>
                    <a:ea typeface="+mn-ea"/>
                    <a:cs typeface="+mn-cs"/>
                  </a:rPr>
                  <a:t>EUROPE</a:t>
                </a:r>
              </a:p>
            </p:txBody>
          </p:sp>
          <p:sp>
            <p:nvSpPr>
              <p:cNvPr id="17" name="TextBox 16">
                <a:extLst>
                  <a:ext uri="{FF2B5EF4-FFF2-40B4-BE49-F238E27FC236}">
                    <a16:creationId xmlns:a16="http://schemas.microsoft.com/office/drawing/2014/main" id="{CB0A7FA1-36DB-DB51-F1A8-D79132375002}"/>
                  </a:ext>
                </a:extLst>
              </p:cNvPr>
              <p:cNvSpPr txBox="1"/>
              <p:nvPr/>
            </p:nvSpPr>
            <p:spPr>
              <a:xfrm>
                <a:off x="3909066" y="1758407"/>
                <a:ext cx="758112" cy="323166"/>
              </a:xfrm>
              <a:prstGeom prst="rect">
                <a:avLst/>
              </a:prstGeom>
              <a:noFill/>
            </p:spPr>
            <p:txBody>
              <a:bodyPr wrap="square" rtlCol="0">
                <a:spAutoFit/>
              </a:bodyPr>
              <a:lstStyle/>
              <a:p>
                <a:pPr defTabSz="1828800" hangingPunct="1"/>
                <a:r>
                  <a:rPr lang="de-DE" sz="3600" b="1" kern="1200" dirty="0">
                    <a:solidFill>
                      <a:srgbClr val="4D4D4D"/>
                    </a:solidFill>
                    <a:ea typeface="+mn-ea"/>
                    <a:cs typeface="+mn-cs"/>
                  </a:rPr>
                  <a:t>HPC</a:t>
                </a:r>
              </a:p>
            </p:txBody>
          </p:sp>
          <p:sp>
            <p:nvSpPr>
              <p:cNvPr id="18" name="TextBox 17">
                <a:extLst>
                  <a:ext uri="{FF2B5EF4-FFF2-40B4-BE49-F238E27FC236}">
                    <a16:creationId xmlns:a16="http://schemas.microsoft.com/office/drawing/2014/main" id="{8255DB74-ED4B-DFA3-7A26-F3F9F5FBE62F}"/>
                  </a:ext>
                </a:extLst>
              </p:cNvPr>
              <p:cNvSpPr txBox="1"/>
              <p:nvPr/>
            </p:nvSpPr>
            <p:spPr>
              <a:xfrm>
                <a:off x="8682766" y="1650259"/>
                <a:ext cx="947349" cy="323166"/>
              </a:xfrm>
              <a:prstGeom prst="rect">
                <a:avLst/>
              </a:prstGeom>
              <a:noFill/>
            </p:spPr>
            <p:txBody>
              <a:bodyPr wrap="square" rtlCol="0">
                <a:spAutoFit/>
              </a:bodyPr>
              <a:lstStyle/>
              <a:p>
                <a:pPr defTabSz="1828800" hangingPunct="1"/>
                <a:r>
                  <a:rPr lang="de-DE" sz="3600" b="1" kern="1200" dirty="0">
                    <a:solidFill>
                      <a:srgbClr val="4D4D4D"/>
                    </a:solidFill>
                    <a:ea typeface="+mn-ea"/>
                    <a:cs typeface="+mn-cs"/>
                  </a:rPr>
                  <a:t>Data</a:t>
                </a:r>
              </a:p>
            </p:txBody>
          </p:sp>
          <p:sp>
            <p:nvSpPr>
              <p:cNvPr id="19" name="TextBox 18">
                <a:extLst>
                  <a:ext uri="{FF2B5EF4-FFF2-40B4-BE49-F238E27FC236}">
                    <a16:creationId xmlns:a16="http://schemas.microsoft.com/office/drawing/2014/main" id="{A1204CDB-615B-D343-B319-F534E4D81746}"/>
                  </a:ext>
                </a:extLst>
              </p:cNvPr>
              <p:cNvSpPr txBox="1"/>
              <p:nvPr/>
            </p:nvSpPr>
            <p:spPr>
              <a:xfrm>
                <a:off x="6159589" y="738809"/>
                <a:ext cx="1118961" cy="323166"/>
              </a:xfrm>
              <a:prstGeom prst="rect">
                <a:avLst/>
              </a:prstGeom>
              <a:noFill/>
            </p:spPr>
            <p:txBody>
              <a:bodyPr wrap="square" rtlCol="0">
                <a:spAutoFit/>
              </a:bodyPr>
              <a:lstStyle/>
              <a:p>
                <a:pPr defTabSz="1828800" hangingPunct="1"/>
                <a:r>
                  <a:rPr lang="de-DE" sz="3600" b="1" kern="1200" dirty="0" err="1">
                    <a:solidFill>
                      <a:srgbClr val="4D4D4D"/>
                    </a:solidFill>
                    <a:ea typeface="+mn-ea"/>
                    <a:cs typeface="+mn-cs"/>
                  </a:rPr>
                  <a:t>GenAI</a:t>
                </a:r>
                <a:endParaRPr lang="de-DE" sz="3600" b="1" kern="1200" dirty="0">
                  <a:solidFill>
                    <a:srgbClr val="4D4D4D"/>
                  </a:solidFill>
                  <a:ea typeface="+mn-ea"/>
                  <a:cs typeface="+mn-cs"/>
                </a:endParaRPr>
              </a:p>
            </p:txBody>
          </p:sp>
          <p:sp>
            <p:nvSpPr>
              <p:cNvPr id="20" name="TextBox 19">
                <a:extLst>
                  <a:ext uri="{FF2B5EF4-FFF2-40B4-BE49-F238E27FC236}">
                    <a16:creationId xmlns:a16="http://schemas.microsoft.com/office/drawing/2014/main" id="{04DB5478-4DEE-9751-B6D1-2EAB03F112E6}"/>
                  </a:ext>
                </a:extLst>
              </p:cNvPr>
              <p:cNvSpPr txBox="1"/>
              <p:nvPr/>
            </p:nvSpPr>
            <p:spPr>
              <a:xfrm>
                <a:off x="6286487" y="5897607"/>
                <a:ext cx="1123883" cy="292388"/>
              </a:xfrm>
              <a:prstGeom prst="rect">
                <a:avLst/>
              </a:prstGeom>
              <a:noFill/>
            </p:spPr>
            <p:txBody>
              <a:bodyPr wrap="square" rtlCol="0">
                <a:spAutoFit/>
              </a:bodyPr>
              <a:lstStyle/>
              <a:p>
                <a:pPr defTabSz="1828800" hangingPunct="1"/>
                <a:r>
                  <a:rPr lang="de-DE" sz="3200" b="1" kern="1200" dirty="0" err="1">
                    <a:solidFill>
                      <a:srgbClr val="4D4D4D"/>
                    </a:solidFill>
                    <a:ea typeface="+mn-ea"/>
                    <a:cs typeface="+mn-cs"/>
                  </a:rPr>
                  <a:t>skills</a:t>
                </a:r>
                <a:endParaRPr lang="de-DE" sz="3200" b="1" kern="1200" dirty="0">
                  <a:solidFill>
                    <a:srgbClr val="4D4D4D"/>
                  </a:solidFill>
                  <a:ea typeface="+mn-ea"/>
                  <a:cs typeface="+mn-cs"/>
                </a:endParaRPr>
              </a:p>
            </p:txBody>
          </p:sp>
        </p:grpSp>
      </p:grpSp>
      <p:sp>
        <p:nvSpPr>
          <p:cNvPr id="21" name="Title 3">
            <a:extLst>
              <a:ext uri="{FF2B5EF4-FFF2-40B4-BE49-F238E27FC236}">
                <a16:creationId xmlns:a16="http://schemas.microsoft.com/office/drawing/2014/main" id="{2949BE00-5EBE-1A3A-EC76-17B554AB0385}"/>
              </a:ext>
            </a:extLst>
          </p:cNvPr>
          <p:cNvSpPr>
            <a:spLocks noGrp="1"/>
          </p:cNvSpPr>
          <p:nvPr>
            <p:ph type="title"/>
          </p:nvPr>
        </p:nvSpPr>
        <p:spPr>
          <a:xfrm>
            <a:off x="1789078" y="301543"/>
            <a:ext cx="21031200" cy="1317626"/>
          </a:xfrm>
        </p:spPr>
        <p:txBody>
          <a:bodyPr/>
          <a:lstStyle/>
          <a:p>
            <a:r>
              <a:rPr lang="en-GB" sz="6400" dirty="0">
                <a:latin typeface="Abadi" panose="020B0604020104020204" pitchFamily="34" charset="0"/>
              </a:rPr>
              <a:t>AI innovation ecosystem : from the Lab to the Market</a:t>
            </a:r>
          </a:p>
        </p:txBody>
      </p:sp>
    </p:spTree>
    <p:extLst>
      <p:ext uri="{BB962C8B-B14F-4D97-AF65-F5344CB8AC3E}">
        <p14:creationId xmlns:p14="http://schemas.microsoft.com/office/powerpoint/2010/main" val="954382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Presentation Title"/>
          <p:cNvSpPr txBox="1">
            <a:spLocks noGrp="1"/>
          </p:cNvSpPr>
          <p:nvPr>
            <p:ph type="body" idx="22"/>
          </p:nvPr>
        </p:nvSpPr>
        <p:spPr>
          <a:xfrm>
            <a:off x="4972013" y="552582"/>
            <a:ext cx="13970003" cy="3670830"/>
          </a:xfrm>
          <a:prstGeom prst="rect">
            <a:avLst/>
          </a:prstGeom>
        </p:spPr>
        <p:txBody>
          <a:bodyPr>
            <a:normAutofit/>
          </a:bodyPr>
          <a:lstStyle/>
          <a:p>
            <a:r>
              <a:rPr lang="en-US" dirty="0"/>
              <a:t>Where industrial AI and HPC meet: benefits, requirements, barriers</a:t>
            </a:r>
            <a:endParaRPr dirty="0"/>
          </a:p>
        </p:txBody>
      </p:sp>
      <p:pic>
        <p:nvPicPr>
          <p:cNvPr id="5" name="Picture 4" descr="A person with curly blonde hair&#10;&#10;Description automatically generated">
            <a:extLst>
              <a:ext uri="{FF2B5EF4-FFF2-40B4-BE49-F238E27FC236}">
                <a16:creationId xmlns:a16="http://schemas.microsoft.com/office/drawing/2014/main" id="{0AC40C29-2A71-52B4-BB50-510E30F403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2013" y="4953000"/>
            <a:ext cx="3470238" cy="3470238"/>
          </a:xfrm>
          <a:prstGeom prst="ellipse">
            <a:avLst/>
          </a:prstGeom>
        </p:spPr>
      </p:pic>
      <p:pic>
        <p:nvPicPr>
          <p:cNvPr id="11" name="Picture 10" descr="A person in a suit and tie&#10;&#10;Description automatically generated">
            <a:extLst>
              <a:ext uri="{FF2B5EF4-FFF2-40B4-BE49-F238E27FC236}">
                <a16:creationId xmlns:a16="http://schemas.microsoft.com/office/drawing/2014/main" id="{8E018F8C-25AF-D5FB-9D1B-47DEB135AB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0916" y="5026129"/>
            <a:ext cx="3470238" cy="3511306"/>
          </a:xfrm>
          <a:prstGeom prst="ellipse">
            <a:avLst/>
          </a:prstGeom>
        </p:spPr>
      </p:pic>
      <p:pic>
        <p:nvPicPr>
          <p:cNvPr id="13" name="Picture 12" descr="A person wearing glasses and a headset&#10;&#10;Description automatically generated">
            <a:extLst>
              <a:ext uri="{FF2B5EF4-FFF2-40B4-BE49-F238E27FC236}">
                <a16:creationId xmlns:a16="http://schemas.microsoft.com/office/drawing/2014/main" id="{AD14BB7C-03EB-278A-52CA-1DB40F9B0F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8954" y="404304"/>
            <a:ext cx="3563422" cy="3563422"/>
          </a:xfrm>
          <a:prstGeom prst="ellipse">
            <a:avLst/>
          </a:prstGeom>
        </p:spPr>
      </p:pic>
      <p:pic>
        <p:nvPicPr>
          <p:cNvPr id="15" name="Picture 14" descr="A person smiling at the camera&#10;&#10;Description automatically generated">
            <a:extLst>
              <a:ext uri="{FF2B5EF4-FFF2-40B4-BE49-F238E27FC236}">
                <a16:creationId xmlns:a16="http://schemas.microsoft.com/office/drawing/2014/main" id="{8163ACB6-67CC-9465-D6EE-DA740B8B10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0867" y="9103820"/>
            <a:ext cx="3715440" cy="3715440"/>
          </a:xfrm>
          <a:prstGeom prst="ellipse">
            <a:avLst/>
          </a:prstGeom>
        </p:spPr>
      </p:pic>
      <p:pic>
        <p:nvPicPr>
          <p:cNvPr id="19" name="Picture 18" descr="A person with a beard and mustache&#10;&#10;Description automatically generated">
            <a:extLst>
              <a:ext uri="{FF2B5EF4-FFF2-40B4-BE49-F238E27FC236}">
                <a16:creationId xmlns:a16="http://schemas.microsoft.com/office/drawing/2014/main" id="{FB27DEFF-F4E1-04EE-9923-68038FA138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83780" y="9093032"/>
            <a:ext cx="3556431" cy="3556431"/>
          </a:xfrm>
          <a:prstGeom prst="ellipse">
            <a:avLst/>
          </a:prstGeom>
        </p:spPr>
      </p:pic>
      <p:pic>
        <p:nvPicPr>
          <p:cNvPr id="23" name="Picture 22" descr="A person in a pink shirt&#10;&#10;Description automatically generated">
            <a:extLst>
              <a:ext uri="{FF2B5EF4-FFF2-40B4-BE49-F238E27FC236}">
                <a16:creationId xmlns:a16="http://schemas.microsoft.com/office/drawing/2014/main" id="{612F014D-61F6-5474-7280-7077EF2EC8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888716" y="4904530"/>
            <a:ext cx="3470238" cy="3632905"/>
          </a:xfrm>
          <a:prstGeom prst="ellipse">
            <a:avLst/>
          </a:prstGeom>
        </p:spPr>
      </p:pic>
      <p:pic>
        <p:nvPicPr>
          <p:cNvPr id="25" name="Picture 24" descr="A person wearing glasses and a suit&#10;&#10;Description automatically generated">
            <a:extLst>
              <a:ext uri="{FF2B5EF4-FFF2-40B4-BE49-F238E27FC236}">
                <a16:creationId xmlns:a16="http://schemas.microsoft.com/office/drawing/2014/main" id="{0595A169-80BA-BE25-A2CF-76B744EE8A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32324" y="9245276"/>
            <a:ext cx="3470238" cy="3470238"/>
          </a:xfrm>
          <a:prstGeom prst="ellipse">
            <a:avLst/>
          </a:prstGeom>
        </p:spPr>
      </p:pic>
      <p:pic>
        <p:nvPicPr>
          <p:cNvPr id="27" name="Picture 26" descr="A person with a mustache&#10;&#10;Description automatically generated">
            <a:extLst>
              <a:ext uri="{FF2B5EF4-FFF2-40B4-BE49-F238E27FC236}">
                <a16:creationId xmlns:a16="http://schemas.microsoft.com/office/drawing/2014/main" id="{FA003F0A-FE4E-5406-AF3B-2B6458AF388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865209" y="4866808"/>
            <a:ext cx="3556430" cy="3556430"/>
          </a:xfrm>
          <a:prstGeom prst="ellipse">
            <a:avLst/>
          </a:prstGeom>
        </p:spPr>
      </p:pic>
      <p:sp>
        <p:nvSpPr>
          <p:cNvPr id="28" name="ANNOTATION">
            <a:extLst>
              <a:ext uri="{FF2B5EF4-FFF2-40B4-BE49-F238E27FC236}">
                <a16:creationId xmlns:a16="http://schemas.microsoft.com/office/drawing/2014/main" id="{B55A73C9-99A6-B1F6-1C93-8BB0878AE142}"/>
              </a:ext>
            </a:extLst>
          </p:cNvPr>
          <p:cNvSpPr txBox="1">
            <a:spLocks/>
          </p:cNvSpPr>
          <p:nvPr/>
        </p:nvSpPr>
        <p:spPr>
          <a:xfrm>
            <a:off x="5278487" y="8537435"/>
            <a:ext cx="3707673"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marL="0" marR="0" indent="0" algn="l" defTabSz="825500" rtl="0" latinLnBrk="0">
              <a:lnSpc>
                <a:spcPct val="100000"/>
              </a:lnSpc>
              <a:spcBef>
                <a:spcPts val="0"/>
              </a:spcBef>
              <a:spcAft>
                <a:spcPts val="0"/>
              </a:spcAft>
              <a:buClrTx/>
              <a:buSzTx/>
              <a:buFontTx/>
              <a:buNone/>
              <a:tabLst/>
              <a:defRPr sz="2400" b="0" i="0" u="none" strike="noStrike" cap="none" spc="0" baseline="0">
                <a:solidFill>
                  <a:srgbClr val="FFFFFF"/>
                </a:solidFill>
                <a:uFillTx/>
                <a:latin typeface="Helvetica Neue Medium"/>
                <a:ea typeface="Helvetica Neue Medium"/>
                <a:cs typeface="Helvetica Neue Medium"/>
                <a:sym typeface="Helvetica Neue Medium"/>
              </a:defRPr>
            </a:lvl1pPr>
            <a:lvl2pPr marL="1066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2pPr>
            <a:lvl3pPr marL="1676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3pPr>
            <a:lvl4pPr marL="2286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4pPr>
            <a:lvl5pPr marL="28956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5pPr>
            <a:lvl6pPr marL="35052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6pPr>
            <a:lvl7pPr marL="4114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7pPr>
            <a:lvl8pPr marL="4724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8pPr>
            <a:lvl9pPr marL="5334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9pPr>
          </a:lstStyle>
          <a:p>
            <a:pPr hangingPunct="1"/>
            <a:r>
              <a:rPr lang="en-US" dirty="0"/>
              <a:t>Evangelia </a:t>
            </a:r>
            <a:r>
              <a:rPr lang="en-US" dirty="0" err="1"/>
              <a:t>Markidou</a:t>
            </a:r>
            <a:r>
              <a:rPr lang="en-US" dirty="0"/>
              <a:t>, EC</a:t>
            </a:r>
          </a:p>
        </p:txBody>
      </p:sp>
      <p:sp>
        <p:nvSpPr>
          <p:cNvPr id="29" name="ANNOTATION">
            <a:extLst>
              <a:ext uri="{FF2B5EF4-FFF2-40B4-BE49-F238E27FC236}">
                <a16:creationId xmlns:a16="http://schemas.microsoft.com/office/drawing/2014/main" id="{B4E7035B-5047-A986-FD8B-50F71299DED5}"/>
              </a:ext>
            </a:extLst>
          </p:cNvPr>
          <p:cNvSpPr txBox="1">
            <a:spLocks/>
          </p:cNvSpPr>
          <p:nvPr/>
        </p:nvSpPr>
        <p:spPr>
          <a:xfrm>
            <a:off x="9854488" y="8557313"/>
            <a:ext cx="4286814"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marL="0" marR="0" indent="0" algn="l" defTabSz="825500" rtl="0" latinLnBrk="0">
              <a:lnSpc>
                <a:spcPct val="100000"/>
              </a:lnSpc>
              <a:spcBef>
                <a:spcPts val="0"/>
              </a:spcBef>
              <a:spcAft>
                <a:spcPts val="0"/>
              </a:spcAft>
              <a:buClrTx/>
              <a:buSzTx/>
              <a:buFontTx/>
              <a:buNone/>
              <a:tabLst/>
              <a:defRPr sz="2400" b="0" i="0" u="none" strike="noStrike" cap="none" spc="0" baseline="0">
                <a:solidFill>
                  <a:srgbClr val="FFFFFF"/>
                </a:solidFill>
                <a:uFillTx/>
                <a:latin typeface="Helvetica Neue Medium"/>
                <a:ea typeface="Helvetica Neue Medium"/>
                <a:cs typeface="Helvetica Neue Medium"/>
                <a:sym typeface="Helvetica Neue Medium"/>
              </a:defRPr>
            </a:lvl1pPr>
            <a:lvl2pPr marL="1066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2pPr>
            <a:lvl3pPr marL="1676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3pPr>
            <a:lvl4pPr marL="2286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4pPr>
            <a:lvl5pPr marL="28956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5pPr>
            <a:lvl6pPr marL="35052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6pPr>
            <a:lvl7pPr marL="4114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7pPr>
            <a:lvl8pPr marL="4724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8pPr>
            <a:lvl9pPr marL="5334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9pPr>
          </a:lstStyle>
          <a:p>
            <a:pPr hangingPunct="1"/>
            <a:r>
              <a:rPr lang="en-US" dirty="0"/>
              <a:t>Daniel </a:t>
            </a:r>
            <a:r>
              <a:rPr lang="en-US" dirty="0" err="1"/>
              <a:t>Opalka</a:t>
            </a:r>
            <a:r>
              <a:rPr lang="en-US" dirty="0"/>
              <a:t>, EuroHPC JU</a:t>
            </a:r>
          </a:p>
        </p:txBody>
      </p:sp>
      <p:sp>
        <p:nvSpPr>
          <p:cNvPr id="30" name="ANNOTATION">
            <a:extLst>
              <a:ext uri="{FF2B5EF4-FFF2-40B4-BE49-F238E27FC236}">
                <a16:creationId xmlns:a16="http://schemas.microsoft.com/office/drawing/2014/main" id="{98EACAC2-AD83-3097-AC64-3AF6C41B7501}"/>
              </a:ext>
            </a:extLst>
          </p:cNvPr>
          <p:cNvSpPr txBox="1">
            <a:spLocks/>
          </p:cNvSpPr>
          <p:nvPr/>
        </p:nvSpPr>
        <p:spPr>
          <a:xfrm>
            <a:off x="14995147" y="8532645"/>
            <a:ext cx="4286814"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marL="0" marR="0" indent="0" algn="l" defTabSz="825500" rtl="0" latinLnBrk="0">
              <a:lnSpc>
                <a:spcPct val="100000"/>
              </a:lnSpc>
              <a:spcBef>
                <a:spcPts val="0"/>
              </a:spcBef>
              <a:spcAft>
                <a:spcPts val="0"/>
              </a:spcAft>
              <a:buClrTx/>
              <a:buSzTx/>
              <a:buFontTx/>
              <a:buNone/>
              <a:tabLst/>
              <a:defRPr sz="2400" b="0" i="0" u="none" strike="noStrike" cap="none" spc="0" baseline="0">
                <a:solidFill>
                  <a:srgbClr val="FFFFFF"/>
                </a:solidFill>
                <a:uFillTx/>
                <a:latin typeface="Helvetica Neue Medium"/>
                <a:ea typeface="Helvetica Neue Medium"/>
                <a:cs typeface="Helvetica Neue Medium"/>
                <a:sym typeface="Helvetica Neue Medium"/>
              </a:defRPr>
            </a:lvl1pPr>
            <a:lvl2pPr marL="1066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2pPr>
            <a:lvl3pPr marL="1676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3pPr>
            <a:lvl4pPr marL="2286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4pPr>
            <a:lvl5pPr marL="28956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5pPr>
            <a:lvl6pPr marL="35052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6pPr>
            <a:lvl7pPr marL="4114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7pPr>
            <a:lvl8pPr marL="4724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8pPr>
            <a:lvl9pPr marL="5334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9pPr>
          </a:lstStyle>
          <a:p>
            <a:pPr hangingPunct="1"/>
            <a:r>
              <a:rPr lang="en-US" dirty="0"/>
              <a:t>Jeanette Nilsson, RISE</a:t>
            </a:r>
          </a:p>
        </p:txBody>
      </p:sp>
      <p:sp>
        <p:nvSpPr>
          <p:cNvPr id="31" name="ANNOTATION">
            <a:extLst>
              <a:ext uri="{FF2B5EF4-FFF2-40B4-BE49-F238E27FC236}">
                <a16:creationId xmlns:a16="http://schemas.microsoft.com/office/drawing/2014/main" id="{9A087A64-B1C3-0A13-C760-7F69E2F39609}"/>
              </a:ext>
            </a:extLst>
          </p:cNvPr>
          <p:cNvSpPr txBox="1">
            <a:spLocks/>
          </p:cNvSpPr>
          <p:nvPr/>
        </p:nvSpPr>
        <p:spPr>
          <a:xfrm>
            <a:off x="19597509" y="8505916"/>
            <a:ext cx="4286814" cy="841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marL="0" marR="0" indent="0" algn="l" defTabSz="825500" rtl="0" latinLnBrk="0">
              <a:lnSpc>
                <a:spcPct val="100000"/>
              </a:lnSpc>
              <a:spcBef>
                <a:spcPts val="0"/>
              </a:spcBef>
              <a:spcAft>
                <a:spcPts val="0"/>
              </a:spcAft>
              <a:buClrTx/>
              <a:buSzTx/>
              <a:buFontTx/>
              <a:buNone/>
              <a:tabLst/>
              <a:defRPr sz="2400" b="0" i="0" u="none" strike="noStrike" cap="none" spc="0" baseline="0">
                <a:solidFill>
                  <a:srgbClr val="FFFFFF"/>
                </a:solidFill>
                <a:uFillTx/>
                <a:latin typeface="Helvetica Neue Medium"/>
                <a:ea typeface="Helvetica Neue Medium"/>
                <a:cs typeface="Helvetica Neue Medium"/>
                <a:sym typeface="Helvetica Neue Medium"/>
              </a:defRPr>
            </a:lvl1pPr>
            <a:lvl2pPr marL="1066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2pPr>
            <a:lvl3pPr marL="1676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3pPr>
            <a:lvl4pPr marL="2286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4pPr>
            <a:lvl5pPr marL="28956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5pPr>
            <a:lvl6pPr marL="35052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6pPr>
            <a:lvl7pPr marL="4114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7pPr>
            <a:lvl8pPr marL="4724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8pPr>
            <a:lvl9pPr marL="5334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9pPr>
          </a:lstStyle>
          <a:p>
            <a:pPr algn="ctr" hangingPunct="1"/>
            <a:r>
              <a:rPr lang="en-US" dirty="0"/>
              <a:t>Petri </a:t>
            </a:r>
            <a:r>
              <a:rPr lang="en-US" dirty="0" err="1"/>
              <a:t>Millymäki</a:t>
            </a:r>
            <a:endParaRPr lang="en-US" dirty="0"/>
          </a:p>
          <a:p>
            <a:pPr algn="ctr" hangingPunct="1"/>
            <a:r>
              <a:rPr lang="en-US" dirty="0"/>
              <a:t>University of Helsinki</a:t>
            </a:r>
          </a:p>
        </p:txBody>
      </p:sp>
      <p:sp>
        <p:nvSpPr>
          <p:cNvPr id="32" name="ANNOTATION">
            <a:extLst>
              <a:ext uri="{FF2B5EF4-FFF2-40B4-BE49-F238E27FC236}">
                <a16:creationId xmlns:a16="http://schemas.microsoft.com/office/drawing/2014/main" id="{F87ADAB9-50BB-5382-D554-559BE6A8EC09}"/>
              </a:ext>
            </a:extLst>
          </p:cNvPr>
          <p:cNvSpPr txBox="1">
            <a:spLocks/>
          </p:cNvSpPr>
          <p:nvPr/>
        </p:nvSpPr>
        <p:spPr>
          <a:xfrm>
            <a:off x="7132323" y="12791033"/>
            <a:ext cx="3707673"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marL="0" marR="0" indent="0" algn="l" defTabSz="825500" rtl="0" latinLnBrk="0">
              <a:lnSpc>
                <a:spcPct val="100000"/>
              </a:lnSpc>
              <a:spcBef>
                <a:spcPts val="0"/>
              </a:spcBef>
              <a:spcAft>
                <a:spcPts val="0"/>
              </a:spcAft>
              <a:buClrTx/>
              <a:buSzTx/>
              <a:buFontTx/>
              <a:buNone/>
              <a:tabLst/>
              <a:defRPr sz="2400" b="0" i="0" u="none" strike="noStrike" cap="none" spc="0" baseline="0">
                <a:solidFill>
                  <a:srgbClr val="FFFFFF"/>
                </a:solidFill>
                <a:uFillTx/>
                <a:latin typeface="Helvetica Neue Medium"/>
                <a:ea typeface="Helvetica Neue Medium"/>
                <a:cs typeface="Helvetica Neue Medium"/>
                <a:sym typeface="Helvetica Neue Medium"/>
              </a:defRPr>
            </a:lvl1pPr>
            <a:lvl2pPr marL="1066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2pPr>
            <a:lvl3pPr marL="1676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3pPr>
            <a:lvl4pPr marL="2286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4pPr>
            <a:lvl5pPr marL="28956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5pPr>
            <a:lvl6pPr marL="35052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6pPr>
            <a:lvl7pPr marL="4114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7pPr>
            <a:lvl8pPr marL="4724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8pPr>
            <a:lvl9pPr marL="5334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9pPr>
          </a:lstStyle>
          <a:p>
            <a:pPr hangingPunct="1"/>
            <a:r>
              <a:rPr lang="en-US" dirty="0"/>
              <a:t>Thomas Hahn, Siemens</a:t>
            </a:r>
          </a:p>
        </p:txBody>
      </p:sp>
      <p:sp>
        <p:nvSpPr>
          <p:cNvPr id="33" name="ANNOTATION">
            <a:extLst>
              <a:ext uri="{FF2B5EF4-FFF2-40B4-BE49-F238E27FC236}">
                <a16:creationId xmlns:a16="http://schemas.microsoft.com/office/drawing/2014/main" id="{D3301356-EC93-9D97-3BC1-FA41DEB9393F}"/>
              </a:ext>
            </a:extLst>
          </p:cNvPr>
          <p:cNvSpPr txBox="1">
            <a:spLocks/>
          </p:cNvSpPr>
          <p:nvPr/>
        </p:nvSpPr>
        <p:spPr>
          <a:xfrm>
            <a:off x="12303292" y="12852963"/>
            <a:ext cx="3707673"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marL="0" marR="0" indent="0" algn="l" defTabSz="825500" rtl="0" latinLnBrk="0">
              <a:lnSpc>
                <a:spcPct val="100000"/>
              </a:lnSpc>
              <a:spcBef>
                <a:spcPts val="0"/>
              </a:spcBef>
              <a:spcAft>
                <a:spcPts val="0"/>
              </a:spcAft>
              <a:buClrTx/>
              <a:buSzTx/>
              <a:buFontTx/>
              <a:buNone/>
              <a:tabLst/>
              <a:defRPr sz="2400" b="0" i="0" u="none" strike="noStrike" cap="none" spc="0" baseline="0">
                <a:solidFill>
                  <a:srgbClr val="FFFFFF"/>
                </a:solidFill>
                <a:uFillTx/>
                <a:latin typeface="Helvetica Neue Medium"/>
                <a:ea typeface="Helvetica Neue Medium"/>
                <a:cs typeface="Helvetica Neue Medium"/>
                <a:sym typeface="Helvetica Neue Medium"/>
              </a:defRPr>
            </a:lvl1pPr>
            <a:lvl2pPr marL="1066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2pPr>
            <a:lvl3pPr marL="1676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3pPr>
            <a:lvl4pPr marL="2286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4pPr>
            <a:lvl5pPr marL="28956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5pPr>
            <a:lvl6pPr marL="35052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6pPr>
            <a:lvl7pPr marL="4114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7pPr>
            <a:lvl8pPr marL="4724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8pPr>
            <a:lvl9pPr marL="5334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9pPr>
          </a:lstStyle>
          <a:p>
            <a:pPr hangingPunct="1"/>
            <a:r>
              <a:rPr lang="en-US" dirty="0"/>
              <a:t>Roberta Turra, CINECA</a:t>
            </a:r>
          </a:p>
        </p:txBody>
      </p:sp>
      <p:sp>
        <p:nvSpPr>
          <p:cNvPr id="34" name="ANNOTATION">
            <a:extLst>
              <a:ext uri="{FF2B5EF4-FFF2-40B4-BE49-F238E27FC236}">
                <a16:creationId xmlns:a16="http://schemas.microsoft.com/office/drawing/2014/main" id="{A7718987-5B1C-FA75-908F-BC50A8168153}"/>
              </a:ext>
            </a:extLst>
          </p:cNvPr>
          <p:cNvSpPr txBox="1">
            <a:spLocks/>
          </p:cNvSpPr>
          <p:nvPr/>
        </p:nvSpPr>
        <p:spPr>
          <a:xfrm>
            <a:off x="17172118" y="12791033"/>
            <a:ext cx="5243226"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marL="0" marR="0" indent="0" algn="l" defTabSz="825500" rtl="0" latinLnBrk="0">
              <a:lnSpc>
                <a:spcPct val="100000"/>
              </a:lnSpc>
              <a:spcBef>
                <a:spcPts val="0"/>
              </a:spcBef>
              <a:spcAft>
                <a:spcPts val="0"/>
              </a:spcAft>
              <a:buClrTx/>
              <a:buSzTx/>
              <a:buFontTx/>
              <a:buNone/>
              <a:tabLst/>
              <a:defRPr sz="2400" b="0" i="0" u="none" strike="noStrike" cap="none" spc="0" baseline="0">
                <a:solidFill>
                  <a:srgbClr val="FFFFFF"/>
                </a:solidFill>
                <a:uFillTx/>
                <a:latin typeface="Helvetica Neue Medium"/>
                <a:ea typeface="Helvetica Neue Medium"/>
                <a:cs typeface="Helvetica Neue Medium"/>
                <a:sym typeface="Helvetica Neue Medium"/>
              </a:defRPr>
            </a:lvl1pPr>
            <a:lvl2pPr marL="1066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2pPr>
            <a:lvl3pPr marL="1676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3pPr>
            <a:lvl4pPr marL="2286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4pPr>
            <a:lvl5pPr marL="28956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5pPr>
            <a:lvl6pPr marL="35052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6pPr>
            <a:lvl7pPr marL="4114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7pPr>
            <a:lvl8pPr marL="4724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8pPr>
            <a:lvl9pPr marL="5334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9pPr>
          </a:lstStyle>
          <a:p>
            <a:pPr hangingPunct="1"/>
            <a:r>
              <a:rPr lang="en-US" dirty="0"/>
              <a:t>Laszlo Friedmann , Fraunhofer IAIS</a:t>
            </a:r>
          </a:p>
        </p:txBody>
      </p:sp>
      <p:sp>
        <p:nvSpPr>
          <p:cNvPr id="37" name="ANNOTATION">
            <a:extLst>
              <a:ext uri="{FF2B5EF4-FFF2-40B4-BE49-F238E27FC236}">
                <a16:creationId xmlns:a16="http://schemas.microsoft.com/office/drawing/2014/main" id="{F3B4FE61-01FD-2F4A-8B1E-489A5195CF31}"/>
              </a:ext>
            </a:extLst>
          </p:cNvPr>
          <p:cNvSpPr txBox="1">
            <a:spLocks/>
          </p:cNvSpPr>
          <p:nvPr/>
        </p:nvSpPr>
        <p:spPr>
          <a:xfrm>
            <a:off x="18118193" y="3987450"/>
            <a:ext cx="3707673" cy="841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marL="0" marR="0" indent="0" algn="l" defTabSz="825500" rtl="0" latinLnBrk="0">
              <a:lnSpc>
                <a:spcPct val="100000"/>
              </a:lnSpc>
              <a:spcBef>
                <a:spcPts val="0"/>
              </a:spcBef>
              <a:spcAft>
                <a:spcPts val="0"/>
              </a:spcAft>
              <a:buClrTx/>
              <a:buSzTx/>
              <a:buFontTx/>
              <a:buNone/>
              <a:tabLst/>
              <a:defRPr sz="2400" b="0" i="0" u="none" strike="noStrike" cap="none" spc="0" baseline="0">
                <a:solidFill>
                  <a:srgbClr val="FFFFFF"/>
                </a:solidFill>
                <a:uFillTx/>
                <a:latin typeface="Helvetica Neue Medium"/>
                <a:ea typeface="Helvetica Neue Medium"/>
                <a:cs typeface="Helvetica Neue Medium"/>
                <a:sym typeface="Helvetica Neue Medium"/>
              </a:defRPr>
            </a:lvl1pPr>
            <a:lvl2pPr marL="1066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2pPr>
            <a:lvl3pPr marL="1676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3pPr>
            <a:lvl4pPr marL="2286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4pPr>
            <a:lvl5pPr marL="28956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5pPr>
            <a:lvl6pPr marL="35052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6pPr>
            <a:lvl7pPr marL="4114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7pPr>
            <a:lvl8pPr marL="4724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8pPr>
            <a:lvl9pPr marL="5334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9pPr>
          </a:lstStyle>
          <a:p>
            <a:pPr algn="ctr" hangingPunct="1"/>
            <a:r>
              <a:rPr lang="en-US" dirty="0"/>
              <a:t>Ana García Robles, BDVA  (Moderator)</a:t>
            </a:r>
          </a:p>
        </p:txBody>
      </p:sp>
      <p:sp>
        <p:nvSpPr>
          <p:cNvPr id="38" name="ANNOTATION">
            <a:extLst>
              <a:ext uri="{FF2B5EF4-FFF2-40B4-BE49-F238E27FC236}">
                <a16:creationId xmlns:a16="http://schemas.microsoft.com/office/drawing/2014/main" id="{2F677C2F-A019-E299-0B60-8AAA27A53ACB}"/>
              </a:ext>
            </a:extLst>
          </p:cNvPr>
          <p:cNvSpPr txBox="1">
            <a:spLocks/>
          </p:cNvSpPr>
          <p:nvPr/>
        </p:nvSpPr>
        <p:spPr>
          <a:xfrm>
            <a:off x="5159770" y="4116282"/>
            <a:ext cx="5834295"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marL="0" marR="0" indent="0" algn="l" defTabSz="825500" rtl="0" latinLnBrk="0">
              <a:lnSpc>
                <a:spcPct val="100000"/>
              </a:lnSpc>
              <a:spcBef>
                <a:spcPts val="0"/>
              </a:spcBef>
              <a:spcAft>
                <a:spcPts val="0"/>
              </a:spcAft>
              <a:buClrTx/>
              <a:buSzTx/>
              <a:buFontTx/>
              <a:buNone/>
              <a:tabLst/>
              <a:defRPr sz="2400" b="0" i="0" u="none" strike="noStrike" cap="none" spc="0" baseline="0">
                <a:solidFill>
                  <a:srgbClr val="FFFFFF"/>
                </a:solidFill>
                <a:uFillTx/>
                <a:latin typeface="Helvetica Neue Medium"/>
                <a:ea typeface="Helvetica Neue Medium"/>
                <a:cs typeface="Helvetica Neue Medium"/>
                <a:sym typeface="Helvetica Neue Medium"/>
              </a:defRPr>
            </a:lvl1pPr>
            <a:lvl2pPr marL="1066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2pPr>
            <a:lvl3pPr marL="1676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3pPr>
            <a:lvl4pPr marL="2286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4pPr>
            <a:lvl5pPr marL="28956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5pPr>
            <a:lvl6pPr marL="35052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6pPr>
            <a:lvl7pPr marL="4114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7pPr>
            <a:lvl8pPr marL="4724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8pPr>
            <a:lvl9pPr marL="5334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9pPr>
          </a:lstStyle>
          <a:p>
            <a:pPr hangingPunct="1"/>
            <a:r>
              <a:rPr lang="en-US" dirty="0"/>
              <a:t>Tuesday 19/3/2024 at 11h30 CET</a:t>
            </a:r>
          </a:p>
        </p:txBody>
      </p:sp>
    </p:spTree>
    <p:extLst>
      <p:ext uri="{BB962C8B-B14F-4D97-AF65-F5344CB8AC3E}">
        <p14:creationId xmlns:p14="http://schemas.microsoft.com/office/powerpoint/2010/main" val="361583936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16181AF-ADF9-9CCA-1E59-C2FB0BE0E36D}"/>
              </a:ext>
            </a:extLst>
          </p:cNvPr>
          <p:cNvGraphicFramePr>
            <a:graphicFrameLocks noGrp="1"/>
          </p:cNvGraphicFramePr>
          <p:nvPr>
            <p:ph idx="1"/>
          </p:nvPr>
        </p:nvGraphicFramePr>
        <p:xfrm>
          <a:off x="1677140" y="4202280"/>
          <a:ext cx="21810720" cy="77623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New Zealand joins Horizon Europe Research and Innovation Programme -  PubAffairs Bruxelles">
            <a:extLst>
              <a:ext uri="{FF2B5EF4-FFF2-40B4-BE49-F238E27FC236}">
                <a16:creationId xmlns:a16="http://schemas.microsoft.com/office/drawing/2014/main" id="{D385CF0B-6C33-C5BD-7713-7F4B12DC80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6517" y="10895862"/>
            <a:ext cx="3366690" cy="16993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howVoc">
            <a:extLst>
              <a:ext uri="{FF2B5EF4-FFF2-40B4-BE49-F238E27FC236}">
                <a16:creationId xmlns:a16="http://schemas.microsoft.com/office/drawing/2014/main" id="{ECB908F4-50B2-4AEC-6863-4E74114D8C16}"/>
              </a:ext>
            </a:extLst>
          </p:cNvPr>
          <p:cNvPicPr>
            <a:picLocks noChangeAspect="1"/>
          </p:cNvPicPr>
          <p:nvPr/>
        </p:nvPicPr>
        <p:blipFill>
          <a:blip r:embed="rId8"/>
          <a:stretch>
            <a:fillRect/>
          </a:stretch>
        </p:blipFill>
        <p:spPr>
          <a:xfrm>
            <a:off x="11868693" y="11401261"/>
            <a:ext cx="2994546" cy="2387902"/>
          </a:xfrm>
          <a:prstGeom prst="rect">
            <a:avLst/>
          </a:prstGeom>
          <a:ln>
            <a:noFill/>
          </a:ln>
          <a:effectLst>
            <a:softEdge rad="112500"/>
          </a:effectLst>
        </p:spPr>
      </p:pic>
      <p:pic>
        <p:nvPicPr>
          <p:cNvPr id="7" name="Picture 2" descr="EUROPEAN INNOVATION COUNCIL AND SMES EXECUTIVE AGENCY - Last EIC Accelerator  call of the year">
            <a:extLst>
              <a:ext uri="{FF2B5EF4-FFF2-40B4-BE49-F238E27FC236}">
                <a16:creationId xmlns:a16="http://schemas.microsoft.com/office/drawing/2014/main" id="{B5B8CE34-1FDA-6E3C-7A6D-817C2B842A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868729" y="10452172"/>
            <a:ext cx="2838134" cy="182093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5">
            <a:extLst>
              <a:ext uri="{FF2B5EF4-FFF2-40B4-BE49-F238E27FC236}">
                <a16:creationId xmlns:a16="http://schemas.microsoft.com/office/drawing/2014/main" id="{C6A3141F-B271-468B-A9E1-729B71CE9750}"/>
              </a:ext>
            </a:extLst>
          </p:cNvPr>
          <p:cNvSpPr>
            <a:spLocks noGrp="1"/>
          </p:cNvSpPr>
          <p:nvPr>
            <p:ph type="title"/>
          </p:nvPr>
        </p:nvSpPr>
        <p:spPr>
          <a:xfrm>
            <a:off x="1677138" y="981052"/>
            <a:ext cx="21029724" cy="1564604"/>
          </a:xfrm>
        </p:spPr>
        <p:txBody>
          <a:bodyPr/>
          <a:lstStyle/>
          <a:p>
            <a:r>
              <a:rPr lang="en-US">
                <a:latin typeface="Segoe UI"/>
                <a:cs typeface="Segoe UI"/>
              </a:rPr>
              <a:t>Putting EU in the map of Generative </a:t>
            </a:r>
            <a:r>
              <a:rPr lang="en-IE">
                <a:latin typeface="Segoe UI"/>
                <a:cs typeface="Segoe UI"/>
              </a:rPr>
              <a:t>AI</a:t>
            </a:r>
            <a:br>
              <a:rPr lang="es-ES">
                <a:latin typeface="Segoe UI"/>
                <a:cs typeface="Segoe UI"/>
              </a:rPr>
            </a:br>
            <a:r>
              <a:rPr lang="es-ES">
                <a:latin typeface="Segoe UI"/>
                <a:cs typeface="Segoe UI"/>
              </a:rPr>
              <a:t>			</a:t>
            </a:r>
            <a:r>
              <a:rPr lang="es-ES" sz="6400" err="1"/>
              <a:t>Innovation</a:t>
            </a:r>
            <a:r>
              <a:rPr lang="es-ES" sz="6400"/>
              <a:t>: </a:t>
            </a:r>
            <a:r>
              <a:rPr lang="es-ES" sz="6400" err="1"/>
              <a:t>From</a:t>
            </a:r>
            <a:r>
              <a:rPr lang="es-ES" sz="6400"/>
              <a:t> </a:t>
            </a:r>
            <a:r>
              <a:rPr lang="es-ES" sz="6400" err="1"/>
              <a:t>the</a:t>
            </a:r>
            <a:r>
              <a:rPr lang="es-ES" sz="6400"/>
              <a:t> </a:t>
            </a:r>
            <a:r>
              <a:rPr lang="es-ES" sz="6400" err="1"/>
              <a:t>lab</a:t>
            </a:r>
            <a:r>
              <a:rPr lang="es-ES" sz="6400"/>
              <a:t> </a:t>
            </a:r>
            <a:r>
              <a:rPr lang="es-ES" sz="6400" err="1"/>
              <a:t>to</a:t>
            </a:r>
            <a:r>
              <a:rPr lang="es-ES" sz="6400"/>
              <a:t> </a:t>
            </a:r>
            <a:r>
              <a:rPr lang="es-ES" sz="6400" err="1"/>
              <a:t>the</a:t>
            </a:r>
            <a:r>
              <a:rPr lang="es-ES" sz="6400"/>
              <a:t> </a:t>
            </a:r>
            <a:r>
              <a:rPr lang="es-ES" sz="6400" err="1"/>
              <a:t>market</a:t>
            </a:r>
            <a:endParaRPr lang="en-IE"/>
          </a:p>
        </p:txBody>
      </p:sp>
      <p:sp>
        <p:nvSpPr>
          <p:cNvPr id="56" name="TextBox 55">
            <a:extLst>
              <a:ext uri="{FF2B5EF4-FFF2-40B4-BE49-F238E27FC236}">
                <a16:creationId xmlns:a16="http://schemas.microsoft.com/office/drawing/2014/main" id="{088BFFBF-395B-DCC4-16F2-1DD905DE9EAE}"/>
              </a:ext>
            </a:extLst>
          </p:cNvPr>
          <p:cNvSpPr txBox="1"/>
          <p:nvPr/>
        </p:nvSpPr>
        <p:spPr>
          <a:xfrm>
            <a:off x="9520241" y="3378269"/>
            <a:ext cx="9370950" cy="1304576"/>
          </a:xfrm>
          <a:prstGeom prst="rect">
            <a:avLst/>
          </a:prstGeom>
          <a:noFill/>
        </p:spPr>
        <p:txBody>
          <a:bodyPr rot="0" spcFirstLastPara="0" vertOverflow="overflow" horzOverflow="overflow" vert="horz" wrap="square" lIns="182868" tIns="91434" rIns="182868" bIns="91434" numCol="1" spcCol="0" rtlCol="0" fromWordArt="0" anchor="t" anchorCtr="0" forceAA="0" compatLnSpc="1">
            <a:prstTxWarp prst="textNoShape">
              <a:avLst/>
            </a:prstTxWarp>
            <a:spAutoFit/>
          </a:bodyPr>
          <a:lstStyle/>
          <a:p>
            <a:pPr defTabSz="1108984" hangingPunct="1"/>
            <a:r>
              <a:rPr lang="en-US" sz="2426" b="1" kern="1200" dirty="0">
                <a:solidFill>
                  <a:sysClr val="windowText" lastClr="000000"/>
                </a:solidFill>
                <a:latin typeface="Calibri"/>
                <a:ea typeface="+mn-ea"/>
                <a:cs typeface="Calibri"/>
              </a:rPr>
              <a:t>Opening</a:t>
            </a:r>
            <a:r>
              <a:rPr lang="en-US" sz="2426" kern="1200" dirty="0">
                <a:solidFill>
                  <a:sysClr val="windowText" lastClr="000000"/>
                </a:solidFill>
                <a:latin typeface="Calibri"/>
                <a:ea typeface="+mn-ea"/>
                <a:cs typeface="Calibri"/>
              </a:rPr>
              <a:t> 29/02/2024 </a:t>
            </a:r>
            <a:br>
              <a:rPr lang="en-US" sz="2426" kern="1200" dirty="0">
                <a:solidFill>
                  <a:sysClr val="windowText" lastClr="000000"/>
                </a:solidFill>
                <a:latin typeface="Calibri"/>
                <a:ea typeface="+mn-ea"/>
                <a:cs typeface="Calibri"/>
              </a:rPr>
            </a:br>
            <a:r>
              <a:rPr lang="en-US" sz="2426" b="1" kern="1200" dirty="0">
                <a:solidFill>
                  <a:sysClr val="windowText" lastClr="000000"/>
                </a:solidFill>
                <a:latin typeface="Calibri"/>
                <a:ea typeface="+mn-ea"/>
                <a:cs typeface="Calibri"/>
              </a:rPr>
              <a:t>Deadline</a:t>
            </a:r>
            <a:r>
              <a:rPr lang="en-US" sz="2426" kern="1200" dirty="0">
                <a:solidFill>
                  <a:sysClr val="windowText" lastClr="000000"/>
                </a:solidFill>
                <a:latin typeface="Calibri"/>
                <a:ea typeface="+mn-ea"/>
                <a:cs typeface="Calibri"/>
              </a:rPr>
              <a:t> 29/05/2024 </a:t>
            </a:r>
          </a:p>
          <a:p>
            <a:pPr defTabSz="1108984" hangingPunct="1"/>
            <a:endParaRPr lang="en-US" sz="2426" kern="1200" dirty="0">
              <a:solidFill>
                <a:sysClr val="windowText" lastClr="000000"/>
              </a:solidFill>
              <a:latin typeface="Calibri"/>
              <a:ea typeface="+mn-ea"/>
              <a:cs typeface="Calibri"/>
            </a:endParaRPr>
          </a:p>
        </p:txBody>
      </p:sp>
      <p:sp>
        <p:nvSpPr>
          <p:cNvPr id="57" name="TextBox 56">
            <a:extLst>
              <a:ext uri="{FF2B5EF4-FFF2-40B4-BE49-F238E27FC236}">
                <a16:creationId xmlns:a16="http://schemas.microsoft.com/office/drawing/2014/main" id="{246D7ADC-0C5E-7834-0653-B7DF07DAC613}"/>
              </a:ext>
            </a:extLst>
          </p:cNvPr>
          <p:cNvSpPr txBox="1"/>
          <p:nvPr/>
        </p:nvSpPr>
        <p:spPr>
          <a:xfrm>
            <a:off x="1584121" y="3378268"/>
            <a:ext cx="9370950" cy="1677883"/>
          </a:xfrm>
          <a:prstGeom prst="rect">
            <a:avLst/>
          </a:prstGeom>
          <a:noFill/>
        </p:spPr>
        <p:txBody>
          <a:bodyPr rot="0" spcFirstLastPara="0" vertOverflow="overflow" horzOverflow="overflow" vert="horz" wrap="square" lIns="182868" tIns="91434" rIns="182868" bIns="91434" numCol="1" spcCol="0" rtlCol="0" fromWordArt="0" anchor="t" anchorCtr="0" forceAA="0" compatLnSpc="1">
            <a:prstTxWarp prst="textNoShape">
              <a:avLst/>
            </a:prstTxWarp>
            <a:spAutoFit/>
          </a:bodyPr>
          <a:lstStyle/>
          <a:p>
            <a:pPr defTabSz="1108984" hangingPunct="1"/>
            <a:r>
              <a:rPr lang="en-US" sz="2426" b="1" kern="1200" dirty="0">
                <a:solidFill>
                  <a:sysClr val="windowText" lastClr="000000"/>
                </a:solidFill>
                <a:latin typeface="Calibri"/>
                <a:ea typeface="+mn-ea"/>
                <a:cs typeface="Calibri"/>
              </a:rPr>
              <a:t>Opening</a:t>
            </a:r>
            <a:r>
              <a:rPr lang="en-US" sz="2426" kern="1200" dirty="0">
                <a:solidFill>
                  <a:sysClr val="windowText" lastClr="000000"/>
                </a:solidFill>
                <a:latin typeface="Calibri"/>
                <a:ea typeface="+mn-ea"/>
                <a:cs typeface="Calibri"/>
              </a:rPr>
              <a:t> 16/04/2024</a:t>
            </a:r>
            <a:br>
              <a:rPr lang="en-US" sz="2426" kern="1200" dirty="0">
                <a:solidFill>
                  <a:sysClr val="windowText" lastClr="000000"/>
                </a:solidFill>
                <a:latin typeface="Calibri"/>
                <a:ea typeface="+mn-ea"/>
                <a:cs typeface="Calibri"/>
              </a:rPr>
            </a:br>
            <a:r>
              <a:rPr lang="en-US" sz="2426" b="1" kern="1200" dirty="0">
                <a:solidFill>
                  <a:sysClr val="windowText" lastClr="000000"/>
                </a:solidFill>
                <a:latin typeface="Calibri"/>
                <a:ea typeface="+mn-ea"/>
                <a:cs typeface="Calibri"/>
              </a:rPr>
              <a:t>Deadline</a:t>
            </a:r>
            <a:r>
              <a:rPr lang="en-US" sz="2426" kern="1200" dirty="0">
                <a:solidFill>
                  <a:sysClr val="windowText" lastClr="000000"/>
                </a:solidFill>
                <a:latin typeface="Calibri"/>
                <a:ea typeface="+mn-ea"/>
                <a:cs typeface="Calibri"/>
              </a:rPr>
              <a:t> 18/09/2024 (adoption tbc)</a:t>
            </a:r>
            <a:endParaRPr lang="en-US" sz="2426" kern="1200" dirty="0">
              <a:solidFill>
                <a:sysClr val="windowText" lastClr="000000"/>
              </a:solidFill>
              <a:ea typeface="+mn-ea"/>
              <a:cs typeface="+mn-cs"/>
            </a:endParaRPr>
          </a:p>
          <a:p>
            <a:pPr defTabSz="1108984" hangingPunct="1"/>
            <a:endParaRPr lang="en-US" sz="2426" kern="1200" dirty="0">
              <a:solidFill>
                <a:sysClr val="windowText" lastClr="000000"/>
              </a:solidFill>
              <a:latin typeface="Calibri"/>
              <a:ea typeface="+mn-ea"/>
              <a:cs typeface="Calibri"/>
            </a:endParaRPr>
          </a:p>
          <a:p>
            <a:pPr defTabSz="1108984" hangingPunct="1"/>
            <a:endParaRPr lang="en-US" sz="2426" kern="1200" dirty="0">
              <a:solidFill>
                <a:sysClr val="windowText" lastClr="000000"/>
              </a:solidFill>
              <a:latin typeface="Calibri"/>
              <a:ea typeface="+mn-ea"/>
              <a:cs typeface="Calibri"/>
            </a:endParaRPr>
          </a:p>
        </p:txBody>
      </p:sp>
      <p:sp>
        <p:nvSpPr>
          <p:cNvPr id="58" name="TextBox 57">
            <a:extLst>
              <a:ext uri="{FF2B5EF4-FFF2-40B4-BE49-F238E27FC236}">
                <a16:creationId xmlns:a16="http://schemas.microsoft.com/office/drawing/2014/main" id="{6A8EEB09-57AA-A6B4-D005-57EC9744F9CE}"/>
              </a:ext>
            </a:extLst>
          </p:cNvPr>
          <p:cNvSpPr txBox="1"/>
          <p:nvPr/>
        </p:nvSpPr>
        <p:spPr>
          <a:xfrm>
            <a:off x="17476149" y="3714710"/>
            <a:ext cx="9370950" cy="557961"/>
          </a:xfrm>
          <a:prstGeom prst="rect">
            <a:avLst/>
          </a:prstGeom>
          <a:noFill/>
        </p:spPr>
        <p:txBody>
          <a:bodyPr rot="0" spcFirstLastPara="0" vertOverflow="overflow" horzOverflow="overflow" vert="horz" wrap="square" lIns="182868" tIns="91434" rIns="182868" bIns="91434" numCol="1" spcCol="0" rtlCol="0" fromWordArt="0" anchor="t" anchorCtr="0" forceAA="0" compatLnSpc="1">
            <a:prstTxWarp prst="textNoShape">
              <a:avLst/>
            </a:prstTxWarp>
            <a:spAutoFit/>
          </a:bodyPr>
          <a:lstStyle/>
          <a:p>
            <a:pPr defTabSz="1108984" hangingPunct="1"/>
            <a:r>
              <a:rPr lang="en-US" sz="2426" b="1" kern="1200" dirty="0">
                <a:solidFill>
                  <a:sysClr val="windowText" lastClr="000000"/>
                </a:solidFill>
                <a:latin typeface="Calibri"/>
                <a:ea typeface="+mn-ea"/>
                <a:cs typeface="Calibri"/>
              </a:rPr>
              <a:t>Cut-off dates: </a:t>
            </a:r>
            <a:r>
              <a:rPr lang="en-US" sz="2426" kern="1200" dirty="0">
                <a:solidFill>
                  <a:sysClr val="windowText" lastClr="000000"/>
                </a:solidFill>
                <a:latin typeface="Calibri"/>
                <a:ea typeface="+mn-ea"/>
                <a:cs typeface="Calibri"/>
              </a:rPr>
              <a:t>13/02/2024 and 4/09/2024</a:t>
            </a:r>
          </a:p>
        </p:txBody>
      </p:sp>
      <p:sp>
        <p:nvSpPr>
          <p:cNvPr id="3" name="Slide Number Placeholder 2">
            <a:extLst>
              <a:ext uri="{FF2B5EF4-FFF2-40B4-BE49-F238E27FC236}">
                <a16:creationId xmlns:a16="http://schemas.microsoft.com/office/drawing/2014/main" id="{145AAA81-AA53-B53C-B238-DFAF7726D7EF}"/>
              </a:ext>
            </a:extLst>
          </p:cNvPr>
          <p:cNvSpPr>
            <a:spLocks noGrp="1"/>
          </p:cNvSpPr>
          <p:nvPr>
            <p:ph type="sldNum" sz="quarter" idx="12"/>
          </p:nvPr>
        </p:nvSpPr>
        <p:spPr/>
        <p:txBody>
          <a:bodyPr/>
          <a:lstStyle/>
          <a:p>
            <a:pPr defTabSz="1108984" hangingPunct="1"/>
            <a:fld id="{F46C79FD-C571-418B-AB0F-5EE936C85276}" type="slidenum">
              <a:rPr lang="en-GB" sz="2184" kern="1200">
                <a:solidFill>
                  <a:srgbClr val="000000">
                    <a:tint val="75000"/>
                  </a:srgbClr>
                </a:solidFill>
                <a:ea typeface="+mn-ea"/>
                <a:cs typeface="+mn-cs"/>
              </a:rPr>
              <a:pPr defTabSz="1108984" hangingPunct="1"/>
              <a:t>20</a:t>
            </a:fld>
            <a:endParaRPr lang="en-GB" sz="2184" kern="1200">
              <a:solidFill>
                <a:srgbClr val="000000">
                  <a:tint val="75000"/>
                </a:srgbClr>
              </a:solidFill>
              <a:ea typeface="+mn-ea"/>
              <a:cs typeface="+mn-cs"/>
            </a:endParaRPr>
          </a:p>
        </p:txBody>
      </p:sp>
    </p:spTree>
    <p:extLst>
      <p:ext uri="{BB962C8B-B14F-4D97-AF65-F5344CB8AC3E}">
        <p14:creationId xmlns:p14="http://schemas.microsoft.com/office/powerpoint/2010/main" val="2344957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3" name="Rectangle 2">
            <a:extLst>
              <a:ext uri="{FF2B5EF4-FFF2-40B4-BE49-F238E27FC236}">
                <a16:creationId xmlns:a16="http://schemas.microsoft.com/office/drawing/2014/main" id="{77AFABC5-16EB-C40D-4A18-D5EC1DF34CD8}"/>
              </a:ext>
            </a:extLst>
          </p:cNvPr>
          <p:cNvSpPr/>
          <p:nvPr/>
        </p:nvSpPr>
        <p:spPr>
          <a:xfrm>
            <a:off x="8441483" y="4464198"/>
            <a:ext cx="14678574" cy="2985432"/>
          </a:xfrm>
          <a:prstGeom prst="rect">
            <a:avLst/>
          </a:prstGeom>
          <a:solidFill>
            <a:srgbClr val="D3E8F9">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hangingPunct="1">
              <a:buClr>
                <a:srgbClr val="000000"/>
              </a:buClr>
              <a:defRPr/>
            </a:pPr>
            <a:endParaRPr lang="en-IE" sz="2800">
              <a:solidFill>
                <a:srgbClr val="FFFFFF"/>
              </a:solidFill>
              <a:latin typeface="Arial"/>
            </a:endParaRPr>
          </a:p>
        </p:txBody>
      </p:sp>
      <p:cxnSp>
        <p:nvCxnSpPr>
          <p:cNvPr id="17" name="Straight Connector 16">
            <a:extLst>
              <a:ext uri="{FF2B5EF4-FFF2-40B4-BE49-F238E27FC236}">
                <a16:creationId xmlns:a16="http://schemas.microsoft.com/office/drawing/2014/main" id="{1191776C-FCA3-57A6-2273-FAA6C63B48A3}"/>
              </a:ext>
            </a:extLst>
          </p:cNvPr>
          <p:cNvCxnSpPr>
            <a:cxnSpLocks/>
          </p:cNvCxnSpPr>
          <p:nvPr/>
        </p:nvCxnSpPr>
        <p:spPr>
          <a:xfrm>
            <a:off x="0" y="10402780"/>
            <a:ext cx="7424928"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28" name="Google Shape;228;p3"/>
          <p:cNvSpPr txBox="1">
            <a:spLocks noGrp="1"/>
          </p:cNvSpPr>
          <p:nvPr>
            <p:ph type="sldNum" idx="12"/>
          </p:nvPr>
        </p:nvSpPr>
        <p:spPr>
          <a:xfrm>
            <a:off x="1395048" y="12262573"/>
            <a:ext cx="5486400" cy="730250"/>
          </a:xfrm>
          <a:prstGeom prst="rect">
            <a:avLst/>
          </a:prstGeom>
          <a:noFill/>
          <a:ln>
            <a:noFill/>
          </a:ln>
        </p:spPr>
        <p:txBody>
          <a:bodyPr spcFirstLastPara="1" wrap="square" lIns="182850" tIns="91400" rIns="182850" bIns="91400" anchor="ctr" anchorCtr="0">
            <a:noAutofit/>
          </a:bodyPr>
          <a:lstStyle/>
          <a:p>
            <a:pPr defTabSz="1828800" hangingPunct="1">
              <a:buClr>
                <a:srgbClr val="000000"/>
              </a:buClr>
              <a:defRPr/>
            </a:pPr>
            <a:fld id="{00000000-1234-1234-1234-123412341234}" type="slidenum">
              <a:rPr lang="en-GB"/>
              <a:pPr defTabSz="1828800" hangingPunct="1">
                <a:buClr>
                  <a:srgbClr val="000000"/>
                </a:buClr>
                <a:defRPr/>
              </a:pPr>
              <a:t>21</a:t>
            </a:fld>
            <a:endParaRPr dirty="0"/>
          </a:p>
        </p:txBody>
      </p:sp>
      <p:sp>
        <p:nvSpPr>
          <p:cNvPr id="226" name="Google Shape;226;p3"/>
          <p:cNvSpPr txBox="1">
            <a:spLocks noGrp="1"/>
          </p:cNvSpPr>
          <p:nvPr>
            <p:ph type="title"/>
          </p:nvPr>
        </p:nvSpPr>
        <p:spPr>
          <a:xfrm>
            <a:off x="1930404" y="885443"/>
            <a:ext cx="21031200" cy="1564714"/>
          </a:xfrm>
          <a:prstGeom prst="rect">
            <a:avLst/>
          </a:prstGeom>
          <a:noFill/>
          <a:ln>
            <a:noFill/>
          </a:ln>
        </p:spPr>
        <p:txBody>
          <a:bodyPr spcFirstLastPara="1" wrap="square" lIns="182850" tIns="91400" rIns="182850" bIns="0" anchor="b" anchorCtr="0">
            <a:noAutofit/>
          </a:bodyPr>
          <a:lstStyle/>
          <a:p>
            <a:pPr>
              <a:buSzPts val="4000"/>
            </a:pPr>
            <a:r>
              <a:rPr lang="en-GB" b="1" dirty="0"/>
              <a:t>Key Actions of AI Innovation Package</a:t>
            </a:r>
            <a:endParaRPr lang="en-GB" b="1" dirty="0">
              <a:highlight>
                <a:srgbClr val="FFFF00"/>
              </a:highlight>
            </a:endParaRPr>
          </a:p>
        </p:txBody>
      </p:sp>
      <p:sp>
        <p:nvSpPr>
          <p:cNvPr id="12" name="Left Brace 11">
            <a:extLst>
              <a:ext uri="{FF2B5EF4-FFF2-40B4-BE49-F238E27FC236}">
                <a16:creationId xmlns:a16="http://schemas.microsoft.com/office/drawing/2014/main" id="{1089CC9D-24F3-7857-11F6-8394E97DAA58}"/>
              </a:ext>
            </a:extLst>
          </p:cNvPr>
          <p:cNvSpPr/>
          <p:nvPr/>
        </p:nvSpPr>
        <p:spPr>
          <a:xfrm>
            <a:off x="6899737" y="3578891"/>
            <a:ext cx="1090078" cy="5556722"/>
          </a:xfrm>
          <a:prstGeom prst="leftBrace">
            <a:avLst>
              <a:gd name="adj1" fmla="val 8333"/>
              <a:gd name="adj2" fmla="val 52422"/>
            </a:avLst>
          </a:prstGeom>
          <a:ln w="2857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800" hangingPunct="1">
              <a:buClr>
                <a:srgbClr val="000000"/>
              </a:buClr>
              <a:defRPr/>
            </a:pPr>
            <a:endParaRPr lang="en-IE" sz="2800">
              <a:solidFill>
                <a:srgbClr val="4D4D4D"/>
              </a:solidFill>
              <a:latin typeface="Arial"/>
            </a:endParaRPr>
          </a:p>
        </p:txBody>
      </p:sp>
      <p:cxnSp>
        <p:nvCxnSpPr>
          <p:cNvPr id="14" name="Straight Connector 13">
            <a:extLst>
              <a:ext uri="{FF2B5EF4-FFF2-40B4-BE49-F238E27FC236}">
                <a16:creationId xmlns:a16="http://schemas.microsoft.com/office/drawing/2014/main" id="{DD05297B-73D1-29A2-B1A0-27697715E3F1}"/>
              </a:ext>
            </a:extLst>
          </p:cNvPr>
          <p:cNvCxnSpPr>
            <a:cxnSpLocks/>
          </p:cNvCxnSpPr>
          <p:nvPr/>
        </p:nvCxnSpPr>
        <p:spPr>
          <a:xfrm flipV="1">
            <a:off x="0" y="6486984"/>
            <a:ext cx="6905660" cy="87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11D6A58-D1FC-8F33-B721-9876EB60185F}"/>
              </a:ext>
            </a:extLst>
          </p:cNvPr>
          <p:cNvSpPr txBox="1"/>
          <p:nvPr/>
        </p:nvSpPr>
        <p:spPr>
          <a:xfrm>
            <a:off x="8615092" y="4464196"/>
            <a:ext cx="14188192" cy="2893100"/>
          </a:xfrm>
          <a:prstGeom prst="rect">
            <a:avLst/>
          </a:prstGeom>
          <a:noFill/>
        </p:spPr>
        <p:txBody>
          <a:bodyPr wrap="square">
            <a:spAutoFit/>
          </a:bodyPr>
          <a:lstStyle/>
          <a:p>
            <a:pPr marL="571500" lvl="3" indent="-571500" defTabSz="1828800" hangingPunct="1">
              <a:buClr>
                <a:srgbClr val="000000"/>
              </a:buClr>
              <a:buFont typeface="Courier New" panose="02070309020205020404" pitchFamily="49" charset="0"/>
              <a:buChar char="o"/>
              <a:defRPr/>
            </a:pPr>
            <a:r>
              <a:rPr lang="en-US" sz="2600" dirty="0">
                <a:solidFill>
                  <a:srgbClr val="4D4D4D"/>
                </a:solidFill>
                <a:ea typeface="+mn-ea"/>
              </a:rPr>
              <a:t>Support the setup of “AI Factories”, through the amendment of the EuroHPC Regulation; </a:t>
            </a:r>
          </a:p>
          <a:p>
            <a:pPr marL="571500" lvl="3" indent="-571500" defTabSz="1828800" hangingPunct="1">
              <a:buClr>
                <a:srgbClr val="000000"/>
              </a:buClr>
              <a:buFont typeface="Courier New" panose="02070309020205020404" pitchFamily="49" charset="0"/>
              <a:buChar char="o"/>
              <a:defRPr/>
            </a:pPr>
            <a:r>
              <a:rPr lang="en-US" sz="2600" dirty="0">
                <a:solidFill>
                  <a:srgbClr val="4D4D4D"/>
                </a:solidFill>
                <a:ea typeface="+mn-ea"/>
              </a:rPr>
              <a:t>Accelerate the development and deployment of the Common European Data Spaces </a:t>
            </a:r>
            <a:br>
              <a:rPr lang="en-US" sz="2600" dirty="0">
                <a:solidFill>
                  <a:srgbClr val="4D4D4D"/>
                </a:solidFill>
                <a:ea typeface="+mn-ea"/>
              </a:rPr>
            </a:br>
            <a:r>
              <a:rPr lang="en-US" sz="2600" dirty="0">
                <a:solidFill>
                  <a:srgbClr val="4D4D4D"/>
                </a:solidFill>
                <a:ea typeface="+mn-ea"/>
              </a:rPr>
              <a:t>and make it available for the AI community; </a:t>
            </a:r>
          </a:p>
          <a:p>
            <a:pPr marL="571500" lvl="3" indent="-571500" defTabSz="1828800" hangingPunct="1">
              <a:buClr>
                <a:srgbClr val="000000"/>
              </a:buClr>
              <a:buFont typeface="Courier New" panose="02070309020205020404" pitchFamily="49" charset="0"/>
              <a:buChar char="o"/>
              <a:defRPr/>
            </a:pPr>
            <a:r>
              <a:rPr lang="en-US" sz="2600" dirty="0">
                <a:solidFill>
                  <a:srgbClr val="4D4D4D"/>
                </a:solidFill>
                <a:ea typeface="+mn-ea"/>
              </a:rPr>
              <a:t>Support the development of large AI models and systems, </a:t>
            </a:r>
          </a:p>
          <a:p>
            <a:pPr marL="571500" lvl="3" indent="-571500" defTabSz="1828800" hangingPunct="1">
              <a:buClr>
                <a:srgbClr val="000000"/>
              </a:buClr>
              <a:buFont typeface="Courier New" panose="02070309020205020404" pitchFamily="49" charset="0"/>
              <a:buChar char="o"/>
              <a:defRPr/>
            </a:pPr>
            <a:r>
              <a:rPr lang="en-US" sz="2600" dirty="0">
                <a:solidFill>
                  <a:srgbClr val="4D4D4D"/>
                </a:solidFill>
                <a:ea typeface="+mn-ea"/>
              </a:rPr>
              <a:t>Support “GenAI4EU” for developing novel use cases and emerging applications </a:t>
            </a:r>
            <a:br>
              <a:rPr lang="en-US" sz="2600" dirty="0">
                <a:solidFill>
                  <a:srgbClr val="4D4D4D"/>
                </a:solidFill>
                <a:ea typeface="+mn-ea"/>
              </a:rPr>
            </a:br>
            <a:r>
              <a:rPr lang="en-US" sz="2600" dirty="0">
                <a:solidFill>
                  <a:srgbClr val="4D4D4D"/>
                </a:solidFill>
                <a:ea typeface="+mn-ea"/>
              </a:rPr>
              <a:t>in several industrial and societal sectors; </a:t>
            </a:r>
          </a:p>
          <a:p>
            <a:pPr marL="571500" lvl="3" indent="-571500" defTabSz="1828800" hangingPunct="1">
              <a:buClr>
                <a:srgbClr val="000000"/>
              </a:buClr>
              <a:buFont typeface="Courier New" panose="02070309020205020404" pitchFamily="49" charset="0"/>
              <a:buChar char="o"/>
              <a:defRPr/>
            </a:pPr>
            <a:r>
              <a:rPr lang="en-US" sz="2600" dirty="0">
                <a:solidFill>
                  <a:srgbClr val="4D4D4D"/>
                </a:solidFill>
                <a:ea typeface="+mn-ea"/>
              </a:rPr>
              <a:t>Support initiatives to strengthen EU’s generative AI talent pool. </a:t>
            </a:r>
          </a:p>
        </p:txBody>
      </p:sp>
      <p:pic>
        <p:nvPicPr>
          <p:cNvPr id="3074" name="Picture 2" descr="European Commission logo - Mantech">
            <a:extLst>
              <a:ext uri="{FF2B5EF4-FFF2-40B4-BE49-F238E27FC236}">
                <a16:creationId xmlns:a16="http://schemas.microsoft.com/office/drawing/2014/main" id="{F9569B76-CC7B-0B60-D2E4-65DFAFB47F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0215" y="4791461"/>
            <a:ext cx="4122530" cy="285818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3FC7F236-CB4A-C741-DBA2-0A8AC3635D12}"/>
              </a:ext>
            </a:extLst>
          </p:cNvPr>
          <p:cNvPicPr>
            <a:picLocks noChangeAspect="1" noChangeArrowheads="1"/>
          </p:cNvPicPr>
          <p:nvPr/>
        </p:nvPicPr>
        <p:blipFill>
          <a:blip r:embed="rId4" cstate="print">
            <a:alphaModFix amt="85000"/>
            <a:extLst>
              <a:ext uri="{28A0092B-C50C-407E-A947-70E740481C1C}">
                <a14:useLocalDpi xmlns:a14="http://schemas.microsoft.com/office/drawing/2010/main" val="0"/>
              </a:ext>
            </a:extLst>
          </a:blip>
          <a:srcRect/>
          <a:stretch>
            <a:fillRect/>
          </a:stretch>
        </p:blipFill>
        <p:spPr bwMode="auto">
          <a:xfrm>
            <a:off x="2359155" y="9210298"/>
            <a:ext cx="3783590" cy="21223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FE109C4-F86C-C75A-8501-E90210380CD1}"/>
              </a:ext>
            </a:extLst>
          </p:cNvPr>
          <p:cNvSpPr txBox="1"/>
          <p:nvPr/>
        </p:nvSpPr>
        <p:spPr>
          <a:xfrm>
            <a:off x="7444775" y="3270906"/>
            <a:ext cx="16061242" cy="7417415"/>
          </a:xfrm>
          <a:prstGeom prst="rect">
            <a:avLst/>
          </a:prstGeom>
          <a:noFill/>
        </p:spPr>
        <p:txBody>
          <a:bodyPr wrap="square">
            <a:spAutoFit/>
          </a:bodyPr>
          <a:lstStyle/>
          <a:p>
            <a:pPr marL="571500" indent="-571500" defTabSz="1828800" hangingPunct="1">
              <a:buClr>
                <a:srgbClr val="000000"/>
              </a:buClr>
              <a:buFont typeface="Arial" panose="020B0604020202020204" pitchFamily="34" charset="0"/>
              <a:buChar char="•"/>
              <a:defRPr/>
            </a:pPr>
            <a:endParaRPr lang="en-US" sz="2800" dirty="0">
              <a:solidFill>
                <a:srgbClr val="000000"/>
              </a:solidFill>
              <a:ea typeface="+mn-ea"/>
            </a:endParaRPr>
          </a:p>
          <a:p>
            <a:pPr marL="571500" indent="-571500" defTabSz="1828800" hangingPunct="1">
              <a:buClr>
                <a:srgbClr val="000000"/>
              </a:buClr>
              <a:buFont typeface="Arial" panose="020B0604020202020204" pitchFamily="34" charset="0"/>
              <a:buChar char="•"/>
              <a:defRPr/>
            </a:pPr>
            <a:r>
              <a:rPr lang="en-US" sz="2800" dirty="0">
                <a:solidFill>
                  <a:srgbClr val="000000"/>
                </a:solidFill>
                <a:ea typeface="+mn-ea"/>
              </a:rPr>
              <a:t>Launch specific activities, through </a:t>
            </a:r>
            <a:r>
              <a:rPr lang="en-US" sz="2800" b="1" dirty="0">
                <a:solidFill>
                  <a:srgbClr val="034EA2"/>
                </a:solidFill>
                <a:ea typeface="+mn-ea"/>
              </a:rPr>
              <a:t>Horizon Europe </a:t>
            </a:r>
            <a:r>
              <a:rPr lang="en-US" sz="2800" dirty="0">
                <a:solidFill>
                  <a:srgbClr val="000000"/>
                </a:solidFill>
                <a:ea typeface="+mn-ea"/>
              </a:rPr>
              <a:t>and the </a:t>
            </a:r>
            <a:r>
              <a:rPr lang="en-US" sz="2800" b="1" dirty="0">
                <a:solidFill>
                  <a:srgbClr val="034EA2"/>
                </a:solidFill>
                <a:ea typeface="+mn-ea"/>
              </a:rPr>
              <a:t>Digital Europe</a:t>
            </a:r>
            <a:r>
              <a:rPr lang="en-US" sz="2800" dirty="0">
                <a:solidFill>
                  <a:srgbClr val="000000"/>
                </a:solidFill>
                <a:ea typeface="+mn-ea"/>
              </a:rPr>
              <a:t> </a:t>
            </a:r>
            <a:r>
              <a:rPr lang="en-US" sz="2800" dirty="0" err="1">
                <a:solidFill>
                  <a:srgbClr val="000000"/>
                </a:solidFill>
                <a:ea typeface="+mn-ea"/>
              </a:rPr>
              <a:t>Programme</a:t>
            </a:r>
            <a:r>
              <a:rPr lang="en-US" sz="2800" dirty="0">
                <a:solidFill>
                  <a:srgbClr val="000000"/>
                </a:solidFill>
                <a:ea typeface="+mn-ea"/>
              </a:rPr>
              <a:t> to: </a:t>
            </a:r>
          </a:p>
          <a:p>
            <a:pPr defTabSz="1828800" hangingPunct="1">
              <a:buClr>
                <a:srgbClr val="000000"/>
              </a:buClr>
              <a:defRPr/>
            </a:pPr>
            <a:endParaRPr lang="en-US" sz="2800" dirty="0">
              <a:solidFill>
                <a:srgbClr val="000000"/>
              </a:solidFill>
              <a:ea typeface="+mn-ea"/>
            </a:endParaRPr>
          </a:p>
          <a:p>
            <a:pPr defTabSz="1828800" hangingPunct="1">
              <a:buClr>
                <a:srgbClr val="000000"/>
              </a:buClr>
              <a:defRPr/>
            </a:pPr>
            <a:endParaRPr lang="en-US" sz="2800" dirty="0">
              <a:solidFill>
                <a:srgbClr val="000000"/>
              </a:solidFill>
              <a:ea typeface="+mn-ea"/>
            </a:endParaRPr>
          </a:p>
          <a:p>
            <a:pPr defTabSz="1828800" hangingPunct="1">
              <a:buClr>
                <a:srgbClr val="000000"/>
              </a:buClr>
              <a:defRPr/>
            </a:pPr>
            <a:endParaRPr lang="en-US" sz="2800" dirty="0">
              <a:solidFill>
                <a:srgbClr val="000000"/>
              </a:solidFill>
              <a:ea typeface="+mn-ea"/>
            </a:endParaRPr>
          </a:p>
          <a:p>
            <a:pPr defTabSz="1828800" hangingPunct="1">
              <a:buClr>
                <a:srgbClr val="000000"/>
              </a:buClr>
              <a:defRPr/>
            </a:pPr>
            <a:endParaRPr lang="en-US" sz="2800" dirty="0">
              <a:solidFill>
                <a:srgbClr val="000000"/>
              </a:solidFill>
              <a:ea typeface="+mn-ea"/>
            </a:endParaRPr>
          </a:p>
          <a:p>
            <a:pPr defTabSz="1828800" hangingPunct="1">
              <a:buClr>
                <a:srgbClr val="000000"/>
              </a:buClr>
              <a:defRPr/>
            </a:pPr>
            <a:endParaRPr lang="en-US" sz="2800" dirty="0">
              <a:solidFill>
                <a:srgbClr val="000000"/>
              </a:solidFill>
              <a:ea typeface="+mn-ea"/>
            </a:endParaRPr>
          </a:p>
          <a:p>
            <a:pPr defTabSz="1828800" hangingPunct="1">
              <a:buClr>
                <a:srgbClr val="000000"/>
              </a:buClr>
              <a:defRPr/>
            </a:pPr>
            <a:endParaRPr lang="en-US" sz="2800" dirty="0">
              <a:solidFill>
                <a:srgbClr val="000000"/>
              </a:solidFill>
              <a:ea typeface="+mn-ea"/>
            </a:endParaRPr>
          </a:p>
          <a:p>
            <a:pPr defTabSz="1828800" hangingPunct="1">
              <a:buClr>
                <a:srgbClr val="000000"/>
              </a:buClr>
              <a:defRPr/>
            </a:pPr>
            <a:endParaRPr lang="en-US" sz="2800" dirty="0">
              <a:solidFill>
                <a:srgbClr val="000000"/>
              </a:solidFill>
              <a:ea typeface="+mn-ea"/>
            </a:endParaRPr>
          </a:p>
          <a:p>
            <a:pPr defTabSz="1828800" hangingPunct="1">
              <a:buClr>
                <a:srgbClr val="000000"/>
              </a:buClr>
              <a:defRPr/>
            </a:pPr>
            <a:endParaRPr lang="en-US" sz="2800" dirty="0">
              <a:solidFill>
                <a:srgbClr val="000000"/>
              </a:solidFill>
              <a:ea typeface="+mn-ea"/>
            </a:endParaRPr>
          </a:p>
          <a:p>
            <a:pPr marL="571500" indent="-571500" defTabSz="1828800" hangingPunct="1">
              <a:buClr>
                <a:srgbClr val="000000"/>
              </a:buClr>
              <a:buFont typeface="Arial" panose="020B0604020202020204" pitchFamily="34" charset="0"/>
              <a:buChar char="•"/>
              <a:defRPr/>
            </a:pPr>
            <a:r>
              <a:rPr lang="en-US" sz="2800" dirty="0">
                <a:solidFill>
                  <a:srgbClr val="000000"/>
                </a:solidFill>
                <a:ea typeface="+mn-ea"/>
              </a:rPr>
              <a:t>Will provide innovative financial instruments through the </a:t>
            </a:r>
            <a:r>
              <a:rPr lang="en-US" sz="2800" b="1" dirty="0">
                <a:solidFill>
                  <a:srgbClr val="034EA2"/>
                </a:solidFill>
                <a:ea typeface="+mn-ea"/>
              </a:rPr>
              <a:t>EIC accelerator </a:t>
            </a:r>
            <a:r>
              <a:rPr lang="en-US" sz="2800" b="1" dirty="0" err="1">
                <a:solidFill>
                  <a:srgbClr val="034EA2"/>
                </a:solidFill>
                <a:ea typeface="+mn-ea"/>
              </a:rPr>
              <a:t>Programme</a:t>
            </a:r>
            <a:r>
              <a:rPr lang="en-US" sz="2800" b="1" dirty="0">
                <a:solidFill>
                  <a:srgbClr val="034EA2"/>
                </a:solidFill>
                <a:ea typeface="+mn-ea"/>
              </a:rPr>
              <a:t> </a:t>
            </a:r>
            <a:r>
              <a:rPr lang="en-US" sz="2800" dirty="0">
                <a:solidFill>
                  <a:srgbClr val="000000"/>
                </a:solidFill>
                <a:ea typeface="+mn-ea"/>
              </a:rPr>
              <a:t>and the </a:t>
            </a:r>
            <a:r>
              <a:rPr lang="en-US" sz="2800" b="1" dirty="0" err="1">
                <a:solidFill>
                  <a:srgbClr val="034EA2"/>
                </a:solidFill>
                <a:ea typeface="+mn-ea"/>
              </a:rPr>
              <a:t>InvestEU</a:t>
            </a:r>
            <a:r>
              <a:rPr lang="en-US" sz="2800" b="1" dirty="0">
                <a:solidFill>
                  <a:srgbClr val="034EA2"/>
                </a:solidFill>
                <a:ea typeface="+mn-ea"/>
              </a:rPr>
              <a:t> guarantee </a:t>
            </a:r>
            <a:r>
              <a:rPr lang="en-US" sz="2800" dirty="0">
                <a:solidFill>
                  <a:srgbClr val="000000"/>
                </a:solidFill>
                <a:ea typeface="+mn-ea"/>
              </a:rPr>
              <a:t>and encourage Member States and private investors to undertake similar investments for AI start-ups. </a:t>
            </a:r>
          </a:p>
          <a:p>
            <a:pPr defTabSz="1828800" hangingPunct="1">
              <a:buClr>
                <a:srgbClr val="000000"/>
              </a:buClr>
              <a:defRPr/>
            </a:pPr>
            <a:endParaRPr lang="en-US" sz="2800" dirty="0">
              <a:solidFill>
                <a:srgbClr val="000000"/>
              </a:solidFill>
              <a:ea typeface="+mn-ea"/>
            </a:endParaRPr>
          </a:p>
          <a:p>
            <a:pPr defTabSz="1828800" hangingPunct="1">
              <a:buClr>
                <a:srgbClr val="000000"/>
              </a:buClr>
              <a:defRPr/>
            </a:pPr>
            <a:endParaRPr lang="en-US" sz="2800" dirty="0">
              <a:solidFill>
                <a:srgbClr val="000000"/>
              </a:solidFill>
              <a:ea typeface="+mn-ea"/>
            </a:endParaRPr>
          </a:p>
          <a:p>
            <a:pPr defTabSz="1828800" hangingPunct="1">
              <a:buClr>
                <a:srgbClr val="000000"/>
              </a:buClr>
              <a:defRPr/>
            </a:pPr>
            <a:endParaRPr lang="en-US" sz="2800" dirty="0">
              <a:solidFill>
                <a:srgbClr val="000000"/>
              </a:solidFill>
              <a:ea typeface="+mn-ea"/>
            </a:endParaRPr>
          </a:p>
          <a:p>
            <a:pPr marL="571500" indent="-571500" defTabSz="1828800" hangingPunct="1">
              <a:buClr>
                <a:srgbClr val="000000"/>
              </a:buClr>
              <a:buFont typeface="Arial" panose="020B0604020202020204" pitchFamily="34" charset="0"/>
              <a:buChar char="•"/>
              <a:defRPr/>
            </a:pPr>
            <a:r>
              <a:rPr lang="en-US" sz="2800" dirty="0">
                <a:solidFill>
                  <a:srgbClr val="000000"/>
                </a:solidFill>
                <a:ea typeface="+mn-ea"/>
              </a:rPr>
              <a:t>MS will establish the </a:t>
            </a:r>
            <a:r>
              <a:rPr lang="en-US" sz="2800" b="1" dirty="0">
                <a:solidFill>
                  <a:srgbClr val="034EA2"/>
                </a:solidFill>
                <a:ea typeface="+mn-ea"/>
              </a:rPr>
              <a:t>ALT-EDIC</a:t>
            </a:r>
            <a:r>
              <a:rPr lang="en-US" sz="2800" dirty="0">
                <a:solidFill>
                  <a:srgbClr val="000000"/>
                </a:solidFill>
                <a:ea typeface="+mn-ea"/>
              </a:rPr>
              <a:t> and the </a:t>
            </a:r>
            <a:r>
              <a:rPr lang="en-US" sz="2800" b="1" dirty="0">
                <a:solidFill>
                  <a:srgbClr val="034EA2"/>
                </a:solidFill>
                <a:ea typeface="+mn-ea"/>
              </a:rPr>
              <a:t>CITIVERSE EDICs </a:t>
            </a:r>
            <a:r>
              <a:rPr lang="en-US" sz="2800" dirty="0">
                <a:solidFill>
                  <a:srgbClr val="000000"/>
                </a:solidFill>
                <a:ea typeface="+mn-ea"/>
              </a:rPr>
              <a:t>with the support of the Commission.</a:t>
            </a:r>
            <a:endParaRPr lang="en-IE" sz="2800" dirty="0">
              <a:solidFill>
                <a:srgbClr val="000000"/>
              </a:solidFill>
              <a:ea typeface="+mn-ea"/>
            </a:endParaRPr>
          </a:p>
        </p:txBody>
      </p:sp>
    </p:spTree>
    <p:extLst>
      <p:ext uri="{BB962C8B-B14F-4D97-AF65-F5344CB8AC3E}">
        <p14:creationId xmlns:p14="http://schemas.microsoft.com/office/powerpoint/2010/main" val="1718470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Presentation Title"/>
          <p:cNvSpPr txBox="1">
            <a:spLocks noGrp="1"/>
          </p:cNvSpPr>
          <p:nvPr>
            <p:ph type="body" idx="22"/>
          </p:nvPr>
        </p:nvSpPr>
        <p:spPr>
          <a:xfrm>
            <a:off x="4972013" y="552582"/>
            <a:ext cx="13970003" cy="3670830"/>
          </a:xfrm>
          <a:prstGeom prst="rect">
            <a:avLst/>
          </a:prstGeom>
        </p:spPr>
        <p:txBody>
          <a:bodyPr>
            <a:normAutofit/>
          </a:bodyPr>
          <a:lstStyle/>
          <a:p>
            <a:r>
              <a:rPr lang="en-US" dirty="0"/>
              <a:t>Where industrial AI and HPC meet: benefits, requirements, barriers</a:t>
            </a:r>
            <a:endParaRPr dirty="0"/>
          </a:p>
        </p:txBody>
      </p:sp>
      <p:pic>
        <p:nvPicPr>
          <p:cNvPr id="5" name="Picture 4" descr="A person with curly blonde hair&#10;&#10;Description automatically generated">
            <a:extLst>
              <a:ext uri="{FF2B5EF4-FFF2-40B4-BE49-F238E27FC236}">
                <a16:creationId xmlns:a16="http://schemas.microsoft.com/office/drawing/2014/main" id="{0AC40C29-2A71-52B4-BB50-510E30F403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2013" y="4953000"/>
            <a:ext cx="3470238" cy="3470238"/>
          </a:xfrm>
          <a:prstGeom prst="ellipse">
            <a:avLst/>
          </a:prstGeom>
        </p:spPr>
      </p:pic>
      <p:pic>
        <p:nvPicPr>
          <p:cNvPr id="11" name="Picture 10" descr="A person in a suit and tie&#10;&#10;Description automatically generated">
            <a:extLst>
              <a:ext uri="{FF2B5EF4-FFF2-40B4-BE49-F238E27FC236}">
                <a16:creationId xmlns:a16="http://schemas.microsoft.com/office/drawing/2014/main" id="{8E018F8C-25AF-D5FB-9D1B-47DEB135AB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0916" y="5026129"/>
            <a:ext cx="3470238" cy="3511306"/>
          </a:xfrm>
          <a:prstGeom prst="ellipse">
            <a:avLst/>
          </a:prstGeom>
        </p:spPr>
      </p:pic>
      <p:pic>
        <p:nvPicPr>
          <p:cNvPr id="13" name="Picture 12" descr="A person wearing glasses and a headset&#10;&#10;Description automatically generated">
            <a:extLst>
              <a:ext uri="{FF2B5EF4-FFF2-40B4-BE49-F238E27FC236}">
                <a16:creationId xmlns:a16="http://schemas.microsoft.com/office/drawing/2014/main" id="{AD14BB7C-03EB-278A-52CA-1DB40F9B0F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8954" y="404304"/>
            <a:ext cx="3563422" cy="3563422"/>
          </a:xfrm>
          <a:prstGeom prst="ellipse">
            <a:avLst/>
          </a:prstGeom>
        </p:spPr>
      </p:pic>
      <p:pic>
        <p:nvPicPr>
          <p:cNvPr id="15" name="Picture 14" descr="A person smiling at the camera&#10;&#10;Description automatically generated">
            <a:extLst>
              <a:ext uri="{FF2B5EF4-FFF2-40B4-BE49-F238E27FC236}">
                <a16:creationId xmlns:a16="http://schemas.microsoft.com/office/drawing/2014/main" id="{8163ACB6-67CC-9465-D6EE-DA740B8B10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0867" y="9103820"/>
            <a:ext cx="3715440" cy="3715440"/>
          </a:xfrm>
          <a:prstGeom prst="ellipse">
            <a:avLst/>
          </a:prstGeom>
        </p:spPr>
      </p:pic>
      <p:pic>
        <p:nvPicPr>
          <p:cNvPr id="19" name="Picture 18" descr="A person with a beard and mustache&#10;&#10;Description automatically generated">
            <a:extLst>
              <a:ext uri="{FF2B5EF4-FFF2-40B4-BE49-F238E27FC236}">
                <a16:creationId xmlns:a16="http://schemas.microsoft.com/office/drawing/2014/main" id="{FB27DEFF-F4E1-04EE-9923-68038FA138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83780" y="9093032"/>
            <a:ext cx="3556431" cy="3556431"/>
          </a:xfrm>
          <a:prstGeom prst="ellipse">
            <a:avLst/>
          </a:prstGeom>
        </p:spPr>
      </p:pic>
      <p:pic>
        <p:nvPicPr>
          <p:cNvPr id="23" name="Picture 22" descr="A person in a pink shirt&#10;&#10;Description automatically generated">
            <a:extLst>
              <a:ext uri="{FF2B5EF4-FFF2-40B4-BE49-F238E27FC236}">
                <a16:creationId xmlns:a16="http://schemas.microsoft.com/office/drawing/2014/main" id="{612F014D-61F6-5474-7280-7077EF2EC8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888716" y="4904530"/>
            <a:ext cx="3470238" cy="3632905"/>
          </a:xfrm>
          <a:prstGeom prst="ellipse">
            <a:avLst/>
          </a:prstGeom>
        </p:spPr>
      </p:pic>
      <p:pic>
        <p:nvPicPr>
          <p:cNvPr id="25" name="Picture 24" descr="A person wearing glasses and a suit&#10;&#10;Description automatically generated">
            <a:extLst>
              <a:ext uri="{FF2B5EF4-FFF2-40B4-BE49-F238E27FC236}">
                <a16:creationId xmlns:a16="http://schemas.microsoft.com/office/drawing/2014/main" id="{0595A169-80BA-BE25-A2CF-76B744EE8A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32324" y="9245276"/>
            <a:ext cx="3470238" cy="3470238"/>
          </a:xfrm>
          <a:prstGeom prst="ellipse">
            <a:avLst/>
          </a:prstGeom>
        </p:spPr>
      </p:pic>
      <p:pic>
        <p:nvPicPr>
          <p:cNvPr id="27" name="Picture 26" descr="A person with a mustache&#10;&#10;Description automatically generated">
            <a:extLst>
              <a:ext uri="{FF2B5EF4-FFF2-40B4-BE49-F238E27FC236}">
                <a16:creationId xmlns:a16="http://schemas.microsoft.com/office/drawing/2014/main" id="{FA003F0A-FE4E-5406-AF3B-2B6458AF388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865209" y="4866808"/>
            <a:ext cx="3556430" cy="3556430"/>
          </a:xfrm>
          <a:prstGeom prst="ellipse">
            <a:avLst/>
          </a:prstGeom>
        </p:spPr>
      </p:pic>
      <p:sp>
        <p:nvSpPr>
          <p:cNvPr id="28" name="ANNOTATION">
            <a:extLst>
              <a:ext uri="{FF2B5EF4-FFF2-40B4-BE49-F238E27FC236}">
                <a16:creationId xmlns:a16="http://schemas.microsoft.com/office/drawing/2014/main" id="{B55A73C9-99A6-B1F6-1C93-8BB0878AE142}"/>
              </a:ext>
            </a:extLst>
          </p:cNvPr>
          <p:cNvSpPr txBox="1">
            <a:spLocks/>
          </p:cNvSpPr>
          <p:nvPr/>
        </p:nvSpPr>
        <p:spPr>
          <a:xfrm>
            <a:off x="5278487" y="8537435"/>
            <a:ext cx="3707673"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marL="0" marR="0" indent="0" algn="l" defTabSz="825500" rtl="0" latinLnBrk="0">
              <a:lnSpc>
                <a:spcPct val="100000"/>
              </a:lnSpc>
              <a:spcBef>
                <a:spcPts val="0"/>
              </a:spcBef>
              <a:spcAft>
                <a:spcPts val="0"/>
              </a:spcAft>
              <a:buClrTx/>
              <a:buSzTx/>
              <a:buFontTx/>
              <a:buNone/>
              <a:tabLst/>
              <a:defRPr sz="2400" b="0" i="0" u="none" strike="noStrike" cap="none" spc="0" baseline="0">
                <a:solidFill>
                  <a:srgbClr val="FFFFFF"/>
                </a:solidFill>
                <a:uFillTx/>
                <a:latin typeface="Helvetica Neue Medium"/>
                <a:ea typeface="Helvetica Neue Medium"/>
                <a:cs typeface="Helvetica Neue Medium"/>
                <a:sym typeface="Helvetica Neue Medium"/>
              </a:defRPr>
            </a:lvl1pPr>
            <a:lvl2pPr marL="1066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2pPr>
            <a:lvl3pPr marL="1676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3pPr>
            <a:lvl4pPr marL="2286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4pPr>
            <a:lvl5pPr marL="28956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5pPr>
            <a:lvl6pPr marL="35052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6pPr>
            <a:lvl7pPr marL="4114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7pPr>
            <a:lvl8pPr marL="4724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8pPr>
            <a:lvl9pPr marL="5334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9p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Helvetica Neue Medium"/>
                <a:sym typeface="Helvetica Neue Medium"/>
              </a:rPr>
              <a:t>Evangelia </a:t>
            </a:r>
            <a:r>
              <a:rPr kumimoji="0" lang="en-US" sz="2400" b="0" i="0" u="none" strike="noStrike" kern="0" cap="none" spc="0" normalizeH="0" baseline="0" noProof="0" dirty="0" err="1">
                <a:ln>
                  <a:noFill/>
                </a:ln>
                <a:solidFill>
                  <a:srgbClr val="FFFFFF"/>
                </a:solidFill>
                <a:effectLst/>
                <a:uLnTx/>
                <a:uFillTx/>
                <a:latin typeface="Helvetica Neue Medium"/>
                <a:sym typeface="Helvetica Neue Medium"/>
              </a:rPr>
              <a:t>Markidou</a:t>
            </a:r>
            <a:r>
              <a:rPr kumimoji="0" lang="en-US" sz="2400" b="0" i="0" u="none" strike="noStrike" kern="0" cap="none" spc="0" normalizeH="0" baseline="0" noProof="0" dirty="0">
                <a:ln>
                  <a:noFill/>
                </a:ln>
                <a:solidFill>
                  <a:srgbClr val="FFFFFF"/>
                </a:solidFill>
                <a:effectLst/>
                <a:uLnTx/>
                <a:uFillTx/>
                <a:latin typeface="Helvetica Neue Medium"/>
                <a:sym typeface="Helvetica Neue Medium"/>
              </a:rPr>
              <a:t>, EC</a:t>
            </a:r>
          </a:p>
        </p:txBody>
      </p:sp>
      <p:sp>
        <p:nvSpPr>
          <p:cNvPr id="29" name="ANNOTATION">
            <a:extLst>
              <a:ext uri="{FF2B5EF4-FFF2-40B4-BE49-F238E27FC236}">
                <a16:creationId xmlns:a16="http://schemas.microsoft.com/office/drawing/2014/main" id="{B4E7035B-5047-A986-FD8B-50F71299DED5}"/>
              </a:ext>
            </a:extLst>
          </p:cNvPr>
          <p:cNvSpPr txBox="1">
            <a:spLocks/>
          </p:cNvSpPr>
          <p:nvPr/>
        </p:nvSpPr>
        <p:spPr>
          <a:xfrm>
            <a:off x="9854488" y="8557313"/>
            <a:ext cx="4286814"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marL="0" marR="0" indent="0" algn="l" defTabSz="825500" rtl="0" latinLnBrk="0">
              <a:lnSpc>
                <a:spcPct val="100000"/>
              </a:lnSpc>
              <a:spcBef>
                <a:spcPts val="0"/>
              </a:spcBef>
              <a:spcAft>
                <a:spcPts val="0"/>
              </a:spcAft>
              <a:buClrTx/>
              <a:buSzTx/>
              <a:buFontTx/>
              <a:buNone/>
              <a:tabLst/>
              <a:defRPr sz="2400" b="0" i="0" u="none" strike="noStrike" cap="none" spc="0" baseline="0">
                <a:solidFill>
                  <a:srgbClr val="FFFFFF"/>
                </a:solidFill>
                <a:uFillTx/>
                <a:latin typeface="Helvetica Neue Medium"/>
                <a:ea typeface="Helvetica Neue Medium"/>
                <a:cs typeface="Helvetica Neue Medium"/>
                <a:sym typeface="Helvetica Neue Medium"/>
              </a:defRPr>
            </a:lvl1pPr>
            <a:lvl2pPr marL="1066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2pPr>
            <a:lvl3pPr marL="1676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3pPr>
            <a:lvl4pPr marL="2286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4pPr>
            <a:lvl5pPr marL="28956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5pPr>
            <a:lvl6pPr marL="35052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6pPr>
            <a:lvl7pPr marL="4114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7pPr>
            <a:lvl8pPr marL="4724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8pPr>
            <a:lvl9pPr marL="5334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9p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Helvetica Neue Medium"/>
                <a:sym typeface="Helvetica Neue Medium"/>
              </a:rPr>
              <a:t>Daniel </a:t>
            </a:r>
            <a:r>
              <a:rPr kumimoji="0" lang="en-US" sz="2400" b="0" i="0" u="none" strike="noStrike" kern="0" cap="none" spc="0" normalizeH="0" baseline="0" noProof="0" dirty="0" err="1">
                <a:ln>
                  <a:noFill/>
                </a:ln>
                <a:solidFill>
                  <a:srgbClr val="FFFFFF"/>
                </a:solidFill>
                <a:effectLst/>
                <a:uLnTx/>
                <a:uFillTx/>
                <a:latin typeface="Helvetica Neue Medium"/>
                <a:sym typeface="Helvetica Neue Medium"/>
              </a:rPr>
              <a:t>Opalka</a:t>
            </a:r>
            <a:r>
              <a:rPr kumimoji="0" lang="en-US" sz="2400" b="0" i="0" u="none" strike="noStrike" kern="0" cap="none" spc="0" normalizeH="0" baseline="0" noProof="0" dirty="0">
                <a:ln>
                  <a:noFill/>
                </a:ln>
                <a:solidFill>
                  <a:srgbClr val="FFFFFF"/>
                </a:solidFill>
                <a:effectLst/>
                <a:uLnTx/>
                <a:uFillTx/>
                <a:latin typeface="Helvetica Neue Medium"/>
                <a:sym typeface="Helvetica Neue Medium"/>
              </a:rPr>
              <a:t>, EuroHPC JU</a:t>
            </a:r>
          </a:p>
        </p:txBody>
      </p:sp>
      <p:sp>
        <p:nvSpPr>
          <p:cNvPr id="30" name="ANNOTATION">
            <a:extLst>
              <a:ext uri="{FF2B5EF4-FFF2-40B4-BE49-F238E27FC236}">
                <a16:creationId xmlns:a16="http://schemas.microsoft.com/office/drawing/2014/main" id="{98EACAC2-AD83-3097-AC64-3AF6C41B7501}"/>
              </a:ext>
            </a:extLst>
          </p:cNvPr>
          <p:cNvSpPr txBox="1">
            <a:spLocks/>
          </p:cNvSpPr>
          <p:nvPr/>
        </p:nvSpPr>
        <p:spPr>
          <a:xfrm>
            <a:off x="14995147" y="8532645"/>
            <a:ext cx="4286814"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marL="0" marR="0" indent="0" algn="l" defTabSz="825500" rtl="0" latinLnBrk="0">
              <a:lnSpc>
                <a:spcPct val="100000"/>
              </a:lnSpc>
              <a:spcBef>
                <a:spcPts val="0"/>
              </a:spcBef>
              <a:spcAft>
                <a:spcPts val="0"/>
              </a:spcAft>
              <a:buClrTx/>
              <a:buSzTx/>
              <a:buFontTx/>
              <a:buNone/>
              <a:tabLst/>
              <a:defRPr sz="2400" b="0" i="0" u="none" strike="noStrike" cap="none" spc="0" baseline="0">
                <a:solidFill>
                  <a:srgbClr val="FFFFFF"/>
                </a:solidFill>
                <a:uFillTx/>
                <a:latin typeface="Helvetica Neue Medium"/>
                <a:ea typeface="Helvetica Neue Medium"/>
                <a:cs typeface="Helvetica Neue Medium"/>
                <a:sym typeface="Helvetica Neue Medium"/>
              </a:defRPr>
            </a:lvl1pPr>
            <a:lvl2pPr marL="1066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2pPr>
            <a:lvl3pPr marL="1676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3pPr>
            <a:lvl4pPr marL="2286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4pPr>
            <a:lvl5pPr marL="28956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5pPr>
            <a:lvl6pPr marL="35052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6pPr>
            <a:lvl7pPr marL="4114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7pPr>
            <a:lvl8pPr marL="4724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8pPr>
            <a:lvl9pPr marL="5334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9p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Helvetica Neue Medium"/>
                <a:sym typeface="Helvetica Neue Medium"/>
              </a:rPr>
              <a:t>Jeanette Nilsson, RISE</a:t>
            </a:r>
          </a:p>
        </p:txBody>
      </p:sp>
      <p:sp>
        <p:nvSpPr>
          <p:cNvPr id="31" name="ANNOTATION">
            <a:extLst>
              <a:ext uri="{FF2B5EF4-FFF2-40B4-BE49-F238E27FC236}">
                <a16:creationId xmlns:a16="http://schemas.microsoft.com/office/drawing/2014/main" id="{9A087A64-B1C3-0A13-C760-7F69E2F39609}"/>
              </a:ext>
            </a:extLst>
          </p:cNvPr>
          <p:cNvSpPr txBox="1">
            <a:spLocks/>
          </p:cNvSpPr>
          <p:nvPr/>
        </p:nvSpPr>
        <p:spPr>
          <a:xfrm>
            <a:off x="19597509" y="8505916"/>
            <a:ext cx="4286814" cy="841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marL="0" marR="0" indent="0" algn="l" defTabSz="825500" rtl="0" latinLnBrk="0">
              <a:lnSpc>
                <a:spcPct val="100000"/>
              </a:lnSpc>
              <a:spcBef>
                <a:spcPts val="0"/>
              </a:spcBef>
              <a:spcAft>
                <a:spcPts val="0"/>
              </a:spcAft>
              <a:buClrTx/>
              <a:buSzTx/>
              <a:buFontTx/>
              <a:buNone/>
              <a:tabLst/>
              <a:defRPr sz="2400" b="0" i="0" u="none" strike="noStrike" cap="none" spc="0" baseline="0">
                <a:solidFill>
                  <a:srgbClr val="FFFFFF"/>
                </a:solidFill>
                <a:uFillTx/>
                <a:latin typeface="Helvetica Neue Medium"/>
                <a:ea typeface="Helvetica Neue Medium"/>
                <a:cs typeface="Helvetica Neue Medium"/>
                <a:sym typeface="Helvetica Neue Medium"/>
              </a:defRPr>
            </a:lvl1pPr>
            <a:lvl2pPr marL="1066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2pPr>
            <a:lvl3pPr marL="1676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3pPr>
            <a:lvl4pPr marL="2286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4pPr>
            <a:lvl5pPr marL="28956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5pPr>
            <a:lvl6pPr marL="35052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6pPr>
            <a:lvl7pPr marL="4114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7pPr>
            <a:lvl8pPr marL="4724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8pPr>
            <a:lvl9pPr marL="5334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9pPr>
          </a:lstStyle>
          <a:p>
            <a:pPr marL="0" marR="0" lvl="0" indent="0" algn="ctr" defTabSz="8255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Helvetica Neue Medium"/>
                <a:sym typeface="Helvetica Neue Medium"/>
              </a:rPr>
              <a:t>Petri </a:t>
            </a:r>
            <a:r>
              <a:rPr kumimoji="0" lang="en-US" sz="2400" b="0" i="0" u="none" strike="noStrike" kern="0" cap="none" spc="0" normalizeH="0" baseline="0" noProof="0" dirty="0" err="1">
                <a:ln>
                  <a:noFill/>
                </a:ln>
                <a:solidFill>
                  <a:srgbClr val="FFFFFF"/>
                </a:solidFill>
                <a:effectLst/>
                <a:uLnTx/>
                <a:uFillTx/>
                <a:latin typeface="Helvetica Neue Medium"/>
                <a:sym typeface="Helvetica Neue Medium"/>
              </a:rPr>
              <a:t>Millymäki</a:t>
            </a:r>
            <a:endParaRPr kumimoji="0" lang="en-US" sz="2400" b="0" i="0" u="none" strike="noStrike" kern="0" cap="none" spc="0" normalizeH="0" baseline="0" noProof="0" dirty="0">
              <a:ln>
                <a:noFill/>
              </a:ln>
              <a:solidFill>
                <a:srgbClr val="FFFFFF"/>
              </a:solidFill>
              <a:effectLst/>
              <a:uLnTx/>
              <a:uFillTx/>
              <a:latin typeface="Helvetica Neue Medium"/>
              <a:sym typeface="Helvetica Neue Medium"/>
            </a:endParaRPr>
          </a:p>
          <a:p>
            <a:pPr marL="0" marR="0" lvl="0" indent="0" algn="ctr" defTabSz="8255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Helvetica Neue Medium"/>
                <a:sym typeface="Helvetica Neue Medium"/>
              </a:rPr>
              <a:t>University of Helsinki</a:t>
            </a:r>
          </a:p>
        </p:txBody>
      </p:sp>
      <p:sp>
        <p:nvSpPr>
          <p:cNvPr id="32" name="ANNOTATION">
            <a:extLst>
              <a:ext uri="{FF2B5EF4-FFF2-40B4-BE49-F238E27FC236}">
                <a16:creationId xmlns:a16="http://schemas.microsoft.com/office/drawing/2014/main" id="{F87ADAB9-50BB-5382-D554-559BE6A8EC09}"/>
              </a:ext>
            </a:extLst>
          </p:cNvPr>
          <p:cNvSpPr txBox="1">
            <a:spLocks/>
          </p:cNvSpPr>
          <p:nvPr/>
        </p:nvSpPr>
        <p:spPr>
          <a:xfrm>
            <a:off x="7132323" y="12791033"/>
            <a:ext cx="3707673"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marL="0" marR="0" indent="0" algn="l" defTabSz="825500" rtl="0" latinLnBrk="0">
              <a:lnSpc>
                <a:spcPct val="100000"/>
              </a:lnSpc>
              <a:spcBef>
                <a:spcPts val="0"/>
              </a:spcBef>
              <a:spcAft>
                <a:spcPts val="0"/>
              </a:spcAft>
              <a:buClrTx/>
              <a:buSzTx/>
              <a:buFontTx/>
              <a:buNone/>
              <a:tabLst/>
              <a:defRPr sz="2400" b="0" i="0" u="none" strike="noStrike" cap="none" spc="0" baseline="0">
                <a:solidFill>
                  <a:srgbClr val="FFFFFF"/>
                </a:solidFill>
                <a:uFillTx/>
                <a:latin typeface="Helvetica Neue Medium"/>
                <a:ea typeface="Helvetica Neue Medium"/>
                <a:cs typeface="Helvetica Neue Medium"/>
                <a:sym typeface="Helvetica Neue Medium"/>
              </a:defRPr>
            </a:lvl1pPr>
            <a:lvl2pPr marL="1066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2pPr>
            <a:lvl3pPr marL="1676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3pPr>
            <a:lvl4pPr marL="2286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4pPr>
            <a:lvl5pPr marL="28956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5pPr>
            <a:lvl6pPr marL="35052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6pPr>
            <a:lvl7pPr marL="4114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7pPr>
            <a:lvl8pPr marL="4724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8pPr>
            <a:lvl9pPr marL="5334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9p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Helvetica Neue Medium"/>
                <a:sym typeface="Helvetica Neue Medium"/>
              </a:rPr>
              <a:t>Thomas Hahn, Siemens</a:t>
            </a:r>
          </a:p>
        </p:txBody>
      </p:sp>
      <p:sp>
        <p:nvSpPr>
          <p:cNvPr id="33" name="ANNOTATION">
            <a:extLst>
              <a:ext uri="{FF2B5EF4-FFF2-40B4-BE49-F238E27FC236}">
                <a16:creationId xmlns:a16="http://schemas.microsoft.com/office/drawing/2014/main" id="{D3301356-EC93-9D97-3BC1-FA41DEB9393F}"/>
              </a:ext>
            </a:extLst>
          </p:cNvPr>
          <p:cNvSpPr txBox="1">
            <a:spLocks/>
          </p:cNvSpPr>
          <p:nvPr/>
        </p:nvSpPr>
        <p:spPr>
          <a:xfrm>
            <a:off x="12303292" y="12852963"/>
            <a:ext cx="3707673"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marL="0" marR="0" indent="0" algn="l" defTabSz="825500" rtl="0" latinLnBrk="0">
              <a:lnSpc>
                <a:spcPct val="100000"/>
              </a:lnSpc>
              <a:spcBef>
                <a:spcPts val="0"/>
              </a:spcBef>
              <a:spcAft>
                <a:spcPts val="0"/>
              </a:spcAft>
              <a:buClrTx/>
              <a:buSzTx/>
              <a:buFontTx/>
              <a:buNone/>
              <a:tabLst/>
              <a:defRPr sz="2400" b="0" i="0" u="none" strike="noStrike" cap="none" spc="0" baseline="0">
                <a:solidFill>
                  <a:srgbClr val="FFFFFF"/>
                </a:solidFill>
                <a:uFillTx/>
                <a:latin typeface="Helvetica Neue Medium"/>
                <a:ea typeface="Helvetica Neue Medium"/>
                <a:cs typeface="Helvetica Neue Medium"/>
                <a:sym typeface="Helvetica Neue Medium"/>
              </a:defRPr>
            </a:lvl1pPr>
            <a:lvl2pPr marL="1066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2pPr>
            <a:lvl3pPr marL="1676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3pPr>
            <a:lvl4pPr marL="2286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4pPr>
            <a:lvl5pPr marL="28956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5pPr>
            <a:lvl6pPr marL="35052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6pPr>
            <a:lvl7pPr marL="4114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7pPr>
            <a:lvl8pPr marL="4724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8pPr>
            <a:lvl9pPr marL="5334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9p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Helvetica Neue Medium"/>
                <a:sym typeface="Helvetica Neue Medium"/>
              </a:rPr>
              <a:t>Roberta Turra, CINECA</a:t>
            </a:r>
          </a:p>
        </p:txBody>
      </p:sp>
      <p:sp>
        <p:nvSpPr>
          <p:cNvPr id="34" name="ANNOTATION">
            <a:extLst>
              <a:ext uri="{FF2B5EF4-FFF2-40B4-BE49-F238E27FC236}">
                <a16:creationId xmlns:a16="http://schemas.microsoft.com/office/drawing/2014/main" id="{A7718987-5B1C-FA75-908F-BC50A8168153}"/>
              </a:ext>
            </a:extLst>
          </p:cNvPr>
          <p:cNvSpPr txBox="1">
            <a:spLocks/>
          </p:cNvSpPr>
          <p:nvPr/>
        </p:nvSpPr>
        <p:spPr>
          <a:xfrm>
            <a:off x="17172118" y="12791033"/>
            <a:ext cx="5243226"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marL="0" marR="0" indent="0" algn="l" defTabSz="825500" rtl="0" latinLnBrk="0">
              <a:lnSpc>
                <a:spcPct val="100000"/>
              </a:lnSpc>
              <a:spcBef>
                <a:spcPts val="0"/>
              </a:spcBef>
              <a:spcAft>
                <a:spcPts val="0"/>
              </a:spcAft>
              <a:buClrTx/>
              <a:buSzTx/>
              <a:buFontTx/>
              <a:buNone/>
              <a:tabLst/>
              <a:defRPr sz="2400" b="0" i="0" u="none" strike="noStrike" cap="none" spc="0" baseline="0">
                <a:solidFill>
                  <a:srgbClr val="FFFFFF"/>
                </a:solidFill>
                <a:uFillTx/>
                <a:latin typeface="Helvetica Neue Medium"/>
                <a:ea typeface="Helvetica Neue Medium"/>
                <a:cs typeface="Helvetica Neue Medium"/>
                <a:sym typeface="Helvetica Neue Medium"/>
              </a:defRPr>
            </a:lvl1pPr>
            <a:lvl2pPr marL="1066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2pPr>
            <a:lvl3pPr marL="1676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3pPr>
            <a:lvl4pPr marL="2286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4pPr>
            <a:lvl5pPr marL="28956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5pPr>
            <a:lvl6pPr marL="35052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6pPr>
            <a:lvl7pPr marL="4114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7pPr>
            <a:lvl8pPr marL="4724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8pPr>
            <a:lvl9pPr marL="5334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9p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Helvetica Neue Medium"/>
                <a:sym typeface="Helvetica Neue Medium"/>
              </a:rPr>
              <a:t>Laszlo Friedmann , Fraunhofer IAIS</a:t>
            </a:r>
          </a:p>
        </p:txBody>
      </p:sp>
      <p:sp>
        <p:nvSpPr>
          <p:cNvPr id="37" name="ANNOTATION">
            <a:extLst>
              <a:ext uri="{FF2B5EF4-FFF2-40B4-BE49-F238E27FC236}">
                <a16:creationId xmlns:a16="http://schemas.microsoft.com/office/drawing/2014/main" id="{F3B4FE61-01FD-2F4A-8B1E-489A5195CF31}"/>
              </a:ext>
            </a:extLst>
          </p:cNvPr>
          <p:cNvSpPr txBox="1">
            <a:spLocks/>
          </p:cNvSpPr>
          <p:nvPr/>
        </p:nvSpPr>
        <p:spPr>
          <a:xfrm>
            <a:off x="18118193" y="3987450"/>
            <a:ext cx="3707673" cy="841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marL="0" marR="0" indent="0" algn="l" defTabSz="825500" rtl="0" latinLnBrk="0">
              <a:lnSpc>
                <a:spcPct val="100000"/>
              </a:lnSpc>
              <a:spcBef>
                <a:spcPts val="0"/>
              </a:spcBef>
              <a:spcAft>
                <a:spcPts val="0"/>
              </a:spcAft>
              <a:buClrTx/>
              <a:buSzTx/>
              <a:buFontTx/>
              <a:buNone/>
              <a:tabLst/>
              <a:defRPr sz="2400" b="0" i="0" u="none" strike="noStrike" cap="none" spc="0" baseline="0">
                <a:solidFill>
                  <a:srgbClr val="FFFFFF"/>
                </a:solidFill>
                <a:uFillTx/>
                <a:latin typeface="Helvetica Neue Medium"/>
                <a:ea typeface="Helvetica Neue Medium"/>
                <a:cs typeface="Helvetica Neue Medium"/>
                <a:sym typeface="Helvetica Neue Medium"/>
              </a:defRPr>
            </a:lvl1pPr>
            <a:lvl2pPr marL="1066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2pPr>
            <a:lvl3pPr marL="1676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3pPr>
            <a:lvl4pPr marL="2286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4pPr>
            <a:lvl5pPr marL="28956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5pPr>
            <a:lvl6pPr marL="35052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6pPr>
            <a:lvl7pPr marL="4114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7pPr>
            <a:lvl8pPr marL="4724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8pPr>
            <a:lvl9pPr marL="5334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9pPr>
          </a:lstStyle>
          <a:p>
            <a:pPr marL="0" marR="0" lvl="0" indent="0" algn="ctr" defTabSz="8255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Helvetica Neue Medium"/>
                <a:sym typeface="Helvetica Neue Medium"/>
              </a:rPr>
              <a:t>Ana García Robles, BDVA  (Moderator)</a:t>
            </a:r>
          </a:p>
        </p:txBody>
      </p:sp>
      <p:sp>
        <p:nvSpPr>
          <p:cNvPr id="38" name="ANNOTATION">
            <a:extLst>
              <a:ext uri="{FF2B5EF4-FFF2-40B4-BE49-F238E27FC236}">
                <a16:creationId xmlns:a16="http://schemas.microsoft.com/office/drawing/2014/main" id="{2F677C2F-A019-E299-0B60-8AAA27A53ACB}"/>
              </a:ext>
            </a:extLst>
          </p:cNvPr>
          <p:cNvSpPr txBox="1">
            <a:spLocks/>
          </p:cNvSpPr>
          <p:nvPr/>
        </p:nvSpPr>
        <p:spPr>
          <a:xfrm>
            <a:off x="5159770" y="4116282"/>
            <a:ext cx="5834295"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marL="0" marR="0" indent="0" algn="l" defTabSz="825500" rtl="0" latinLnBrk="0">
              <a:lnSpc>
                <a:spcPct val="100000"/>
              </a:lnSpc>
              <a:spcBef>
                <a:spcPts val="0"/>
              </a:spcBef>
              <a:spcAft>
                <a:spcPts val="0"/>
              </a:spcAft>
              <a:buClrTx/>
              <a:buSzTx/>
              <a:buFontTx/>
              <a:buNone/>
              <a:tabLst/>
              <a:defRPr sz="2400" b="0" i="0" u="none" strike="noStrike" cap="none" spc="0" baseline="0">
                <a:solidFill>
                  <a:srgbClr val="FFFFFF"/>
                </a:solidFill>
                <a:uFillTx/>
                <a:latin typeface="Helvetica Neue Medium"/>
                <a:ea typeface="Helvetica Neue Medium"/>
                <a:cs typeface="Helvetica Neue Medium"/>
                <a:sym typeface="Helvetica Neue Medium"/>
              </a:defRPr>
            </a:lvl1pPr>
            <a:lvl2pPr marL="1066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2pPr>
            <a:lvl3pPr marL="1676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3pPr>
            <a:lvl4pPr marL="2286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4pPr>
            <a:lvl5pPr marL="28956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5pPr>
            <a:lvl6pPr marL="35052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6pPr>
            <a:lvl7pPr marL="4114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7pPr>
            <a:lvl8pPr marL="4724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8pPr>
            <a:lvl9pPr marL="5334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9p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Helvetica Neue Medium"/>
                <a:sym typeface="Helvetica Neue Medium"/>
              </a:rPr>
              <a:t>Tuesday 19/3/2024 at 11h30 CET</a:t>
            </a:r>
          </a:p>
        </p:txBody>
      </p:sp>
    </p:spTree>
    <p:extLst>
      <p:ext uri="{BB962C8B-B14F-4D97-AF65-F5344CB8AC3E}">
        <p14:creationId xmlns:p14="http://schemas.microsoft.com/office/powerpoint/2010/main" val="200815914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website&#10;&#10;Description automatically generated">
            <a:extLst>
              <a:ext uri="{FF2B5EF4-FFF2-40B4-BE49-F238E27FC236}">
                <a16:creationId xmlns:a16="http://schemas.microsoft.com/office/drawing/2014/main" id="{9669FE68-5937-1271-83CD-B44B03EE680B}"/>
              </a:ext>
            </a:extLst>
          </p:cNvPr>
          <p:cNvPicPr>
            <a:picLocks noChangeAspect="1"/>
          </p:cNvPicPr>
          <p:nvPr/>
        </p:nvPicPr>
        <p:blipFill>
          <a:blip r:embed="rId2"/>
          <a:stretch>
            <a:fillRect/>
          </a:stretch>
        </p:blipFill>
        <p:spPr>
          <a:xfrm>
            <a:off x="3962596" y="0"/>
            <a:ext cx="15544800" cy="13716000"/>
          </a:xfrm>
          <a:prstGeom prst="rect">
            <a:avLst/>
          </a:prstGeom>
        </p:spPr>
      </p:pic>
      <p:pic>
        <p:nvPicPr>
          <p:cNvPr id="1028" name="Picture 4" descr="Media - LUMI">
            <a:extLst>
              <a:ext uri="{FF2B5EF4-FFF2-40B4-BE49-F238E27FC236}">
                <a16:creationId xmlns:a16="http://schemas.microsoft.com/office/drawing/2014/main" id="{BB64B5BA-5F3B-6AE4-7C5F-E509468B46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36892" y="6369755"/>
            <a:ext cx="9624596" cy="48274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77">
            <a:extLst>
              <a:ext uri="{FF2B5EF4-FFF2-40B4-BE49-F238E27FC236}">
                <a16:creationId xmlns:a16="http://schemas.microsoft.com/office/drawing/2014/main" id="{12DA18D4-A40F-CDDB-DFE5-6F72F2D6D55D}"/>
              </a:ext>
            </a:extLst>
          </p:cNvPr>
          <p:cNvGrpSpPr/>
          <p:nvPr/>
        </p:nvGrpSpPr>
        <p:grpSpPr>
          <a:xfrm>
            <a:off x="0" y="7579111"/>
            <a:ext cx="10972822" cy="5803483"/>
            <a:chOff x="615818" y="1054517"/>
            <a:chExt cx="10972822" cy="5803483"/>
          </a:xfrm>
        </p:grpSpPr>
        <p:pic>
          <p:nvPicPr>
            <p:cNvPr id="12" name="Picture 78" descr="A group of images of a cloud&#10;&#10;Description automatically generated with medium confidence">
              <a:extLst>
                <a:ext uri="{FF2B5EF4-FFF2-40B4-BE49-F238E27FC236}">
                  <a16:creationId xmlns:a16="http://schemas.microsoft.com/office/drawing/2014/main" id="{B024ED26-9D5C-5E07-195B-D314B1159C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818" y="1371589"/>
              <a:ext cx="10972822" cy="5486411"/>
            </a:xfrm>
            <a:prstGeom prst="rect">
              <a:avLst/>
            </a:prstGeom>
          </p:spPr>
        </p:pic>
        <p:sp>
          <p:nvSpPr>
            <p:cNvPr id="13" name="AutoShape 4">
              <a:extLst>
                <a:ext uri="{FF2B5EF4-FFF2-40B4-BE49-F238E27FC236}">
                  <a16:creationId xmlns:a16="http://schemas.microsoft.com/office/drawing/2014/main" id="{FF61EFA9-62D4-7F47-112D-E70BADE18BB9}"/>
                </a:ext>
              </a:extLst>
            </p:cNvPr>
            <p:cNvSpPr>
              <a:spLocks noChangeAspect="1" noChangeArrowheads="1"/>
            </p:cNvSpPr>
            <p:nvPr/>
          </p:nvSpPr>
          <p:spPr bwMode="auto">
            <a:xfrm>
              <a:off x="6559419"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C28CB"/>
                </a:solidFill>
                <a:effectLst/>
                <a:uLnTx/>
                <a:uFillTx/>
                <a:latin typeface="Helvetica Neue"/>
                <a:sym typeface="Arial"/>
              </a:endParaRPr>
            </a:p>
          </p:txBody>
        </p:sp>
        <p:grpSp>
          <p:nvGrpSpPr>
            <p:cNvPr id="14" name="Group 80">
              <a:extLst>
                <a:ext uri="{FF2B5EF4-FFF2-40B4-BE49-F238E27FC236}">
                  <a16:creationId xmlns:a16="http://schemas.microsoft.com/office/drawing/2014/main" id="{339842C9-AFAF-D2AB-37A1-D15FDFF741AB}"/>
                </a:ext>
              </a:extLst>
            </p:cNvPr>
            <p:cNvGrpSpPr/>
            <p:nvPr/>
          </p:nvGrpSpPr>
          <p:grpSpPr>
            <a:xfrm>
              <a:off x="5341453" y="2547257"/>
              <a:ext cx="2052734" cy="2460960"/>
              <a:chOff x="1716833" y="2472612"/>
              <a:chExt cx="2052734" cy="2535043"/>
            </a:xfrm>
          </p:grpSpPr>
          <p:sp>
            <p:nvSpPr>
              <p:cNvPr id="24" name="Freeform: Shape 90">
                <a:extLst>
                  <a:ext uri="{FF2B5EF4-FFF2-40B4-BE49-F238E27FC236}">
                    <a16:creationId xmlns:a16="http://schemas.microsoft.com/office/drawing/2014/main" id="{F904A5BA-B1E7-03A2-129E-2584F020DF74}"/>
                  </a:ext>
                </a:extLst>
              </p:cNvPr>
              <p:cNvSpPr/>
              <p:nvPr/>
            </p:nvSpPr>
            <p:spPr>
              <a:xfrm>
                <a:off x="1716833" y="2472612"/>
                <a:ext cx="2052734" cy="2267340"/>
              </a:xfrm>
              <a:custGeom>
                <a:avLst/>
                <a:gdLst>
                  <a:gd name="connsiteX0" fmla="*/ 357933 w 2690738"/>
                  <a:gd name="connsiteY0" fmla="*/ 924908 h 2589212"/>
                  <a:gd name="connsiteX1" fmla="*/ 264626 w 2690738"/>
                  <a:gd name="connsiteY1" fmla="*/ 962230 h 2589212"/>
                  <a:gd name="connsiteX2" fmla="*/ 208643 w 2690738"/>
                  <a:gd name="connsiteY2" fmla="*/ 962230 h 2589212"/>
                  <a:gd name="connsiteX3" fmla="*/ 236635 w 2690738"/>
                  <a:gd name="connsiteY3" fmla="*/ 878255 h 2589212"/>
                  <a:gd name="connsiteX4" fmla="*/ 180651 w 2690738"/>
                  <a:gd name="connsiteY4" fmla="*/ 868924 h 2589212"/>
                  <a:gd name="connsiteX5" fmla="*/ 87345 w 2690738"/>
                  <a:gd name="connsiteY5" fmla="*/ 822271 h 2589212"/>
                  <a:gd name="connsiteX6" fmla="*/ 59353 w 2690738"/>
                  <a:gd name="connsiteY6" fmla="*/ 794279 h 2589212"/>
                  <a:gd name="connsiteX7" fmla="*/ 96675 w 2690738"/>
                  <a:gd name="connsiteY7" fmla="*/ 719634 h 2589212"/>
                  <a:gd name="connsiteX8" fmla="*/ 31361 w 2690738"/>
                  <a:gd name="connsiteY8" fmla="*/ 654320 h 2589212"/>
                  <a:gd name="connsiteX9" fmla="*/ 3369 w 2690738"/>
                  <a:gd name="connsiteY9" fmla="*/ 598336 h 2589212"/>
                  <a:gd name="connsiteX10" fmla="*/ 106006 w 2690738"/>
                  <a:gd name="connsiteY10" fmla="*/ 533022 h 2589212"/>
                  <a:gd name="connsiteX11" fmla="*/ 106006 w 2690738"/>
                  <a:gd name="connsiteY11" fmla="*/ 486369 h 2589212"/>
                  <a:gd name="connsiteX12" fmla="*/ 59353 w 2690738"/>
                  <a:gd name="connsiteY12" fmla="*/ 402393 h 2589212"/>
                  <a:gd name="connsiteX13" fmla="*/ 133998 w 2690738"/>
                  <a:gd name="connsiteY13" fmla="*/ 355740 h 2589212"/>
                  <a:gd name="connsiteX14" fmla="*/ 264626 w 2690738"/>
                  <a:gd name="connsiteY14" fmla="*/ 327749 h 2589212"/>
                  <a:gd name="connsiteX15" fmla="*/ 320610 w 2690738"/>
                  <a:gd name="connsiteY15" fmla="*/ 281095 h 2589212"/>
                  <a:gd name="connsiteX16" fmla="*/ 348602 w 2690738"/>
                  <a:gd name="connsiteY16" fmla="*/ 243773 h 2589212"/>
                  <a:gd name="connsiteX17" fmla="*/ 385924 w 2690738"/>
                  <a:gd name="connsiteY17" fmla="*/ 197120 h 2589212"/>
                  <a:gd name="connsiteX18" fmla="*/ 423247 w 2690738"/>
                  <a:gd name="connsiteY18" fmla="*/ 225112 h 2589212"/>
                  <a:gd name="connsiteX19" fmla="*/ 488561 w 2690738"/>
                  <a:gd name="connsiteY19" fmla="*/ 271765 h 2589212"/>
                  <a:gd name="connsiteX20" fmla="*/ 516553 w 2690738"/>
                  <a:gd name="connsiteY20" fmla="*/ 337079 h 2589212"/>
                  <a:gd name="connsiteX21" fmla="*/ 525884 w 2690738"/>
                  <a:gd name="connsiteY21" fmla="*/ 374402 h 2589212"/>
                  <a:gd name="connsiteX22" fmla="*/ 553875 w 2690738"/>
                  <a:gd name="connsiteY22" fmla="*/ 327749 h 2589212"/>
                  <a:gd name="connsiteX23" fmla="*/ 581867 w 2690738"/>
                  <a:gd name="connsiteY23" fmla="*/ 290426 h 2589212"/>
                  <a:gd name="connsiteX24" fmla="*/ 600528 w 2690738"/>
                  <a:gd name="connsiteY24" fmla="*/ 234442 h 2589212"/>
                  <a:gd name="connsiteX25" fmla="*/ 609859 w 2690738"/>
                  <a:gd name="connsiteY25" fmla="*/ 187789 h 2589212"/>
                  <a:gd name="connsiteX26" fmla="*/ 609859 w 2690738"/>
                  <a:gd name="connsiteY26" fmla="*/ 169128 h 2589212"/>
                  <a:gd name="connsiteX27" fmla="*/ 637851 w 2690738"/>
                  <a:gd name="connsiteY27" fmla="*/ 197120 h 2589212"/>
                  <a:gd name="connsiteX28" fmla="*/ 675173 w 2690738"/>
                  <a:gd name="connsiteY28" fmla="*/ 225112 h 2589212"/>
                  <a:gd name="connsiteX29" fmla="*/ 759149 w 2690738"/>
                  <a:gd name="connsiteY29" fmla="*/ 225112 h 2589212"/>
                  <a:gd name="connsiteX30" fmla="*/ 768479 w 2690738"/>
                  <a:gd name="connsiteY30" fmla="*/ 243773 h 2589212"/>
                  <a:gd name="connsiteX31" fmla="*/ 787141 w 2690738"/>
                  <a:gd name="connsiteY31" fmla="*/ 234442 h 2589212"/>
                  <a:gd name="connsiteX32" fmla="*/ 777810 w 2690738"/>
                  <a:gd name="connsiteY32" fmla="*/ 141136 h 2589212"/>
                  <a:gd name="connsiteX33" fmla="*/ 815133 w 2690738"/>
                  <a:gd name="connsiteY33" fmla="*/ 131806 h 2589212"/>
                  <a:gd name="connsiteX34" fmla="*/ 852455 w 2690738"/>
                  <a:gd name="connsiteY34" fmla="*/ 150467 h 2589212"/>
                  <a:gd name="connsiteX35" fmla="*/ 852455 w 2690738"/>
                  <a:gd name="connsiteY35" fmla="*/ 94483 h 2589212"/>
                  <a:gd name="connsiteX36" fmla="*/ 871116 w 2690738"/>
                  <a:gd name="connsiteY36" fmla="*/ 57161 h 2589212"/>
                  <a:gd name="connsiteX37" fmla="*/ 936430 w 2690738"/>
                  <a:gd name="connsiteY37" fmla="*/ 75822 h 2589212"/>
                  <a:gd name="connsiteX38" fmla="*/ 983084 w 2690738"/>
                  <a:gd name="connsiteY38" fmla="*/ 85153 h 2589212"/>
                  <a:gd name="connsiteX39" fmla="*/ 1029737 w 2690738"/>
                  <a:gd name="connsiteY39" fmla="*/ 29169 h 2589212"/>
                  <a:gd name="connsiteX40" fmla="*/ 1104381 w 2690738"/>
                  <a:gd name="connsiteY40" fmla="*/ 29169 h 2589212"/>
                  <a:gd name="connsiteX41" fmla="*/ 1197688 w 2690738"/>
                  <a:gd name="connsiteY41" fmla="*/ 19838 h 2589212"/>
                  <a:gd name="connsiteX42" fmla="*/ 1244341 w 2690738"/>
                  <a:gd name="connsiteY42" fmla="*/ 1177 h 2589212"/>
                  <a:gd name="connsiteX43" fmla="*/ 1263002 w 2690738"/>
                  <a:gd name="connsiteY43" fmla="*/ 57161 h 2589212"/>
                  <a:gd name="connsiteX44" fmla="*/ 1337647 w 2690738"/>
                  <a:gd name="connsiteY44" fmla="*/ 94483 h 2589212"/>
                  <a:gd name="connsiteX45" fmla="*/ 1393630 w 2690738"/>
                  <a:gd name="connsiteY45" fmla="*/ 122475 h 2589212"/>
                  <a:gd name="connsiteX46" fmla="*/ 1496267 w 2690738"/>
                  <a:gd name="connsiteY46" fmla="*/ 141136 h 2589212"/>
                  <a:gd name="connsiteX47" fmla="*/ 1561581 w 2690738"/>
                  <a:gd name="connsiteY47" fmla="*/ 159797 h 2589212"/>
                  <a:gd name="connsiteX48" fmla="*/ 1608235 w 2690738"/>
                  <a:gd name="connsiteY48" fmla="*/ 169128 h 2589212"/>
                  <a:gd name="connsiteX49" fmla="*/ 1570912 w 2690738"/>
                  <a:gd name="connsiteY49" fmla="*/ 206451 h 2589212"/>
                  <a:gd name="connsiteX50" fmla="*/ 1570912 w 2690738"/>
                  <a:gd name="connsiteY50" fmla="*/ 262434 h 2589212"/>
                  <a:gd name="connsiteX51" fmla="*/ 1608235 w 2690738"/>
                  <a:gd name="connsiteY51" fmla="*/ 271765 h 2589212"/>
                  <a:gd name="connsiteX52" fmla="*/ 1580243 w 2690738"/>
                  <a:gd name="connsiteY52" fmla="*/ 299757 h 2589212"/>
                  <a:gd name="connsiteX53" fmla="*/ 1580243 w 2690738"/>
                  <a:gd name="connsiteY53" fmla="*/ 346410 h 2589212"/>
                  <a:gd name="connsiteX54" fmla="*/ 1654888 w 2690738"/>
                  <a:gd name="connsiteY54" fmla="*/ 402393 h 2589212"/>
                  <a:gd name="connsiteX55" fmla="*/ 1626896 w 2690738"/>
                  <a:gd name="connsiteY55" fmla="*/ 439716 h 2589212"/>
                  <a:gd name="connsiteX56" fmla="*/ 1580243 w 2690738"/>
                  <a:gd name="connsiteY56" fmla="*/ 393063 h 2589212"/>
                  <a:gd name="connsiteX57" fmla="*/ 1514928 w 2690738"/>
                  <a:gd name="connsiteY57" fmla="*/ 393063 h 2589212"/>
                  <a:gd name="connsiteX58" fmla="*/ 1449614 w 2690738"/>
                  <a:gd name="connsiteY58" fmla="*/ 421055 h 2589212"/>
                  <a:gd name="connsiteX59" fmla="*/ 1384300 w 2690738"/>
                  <a:gd name="connsiteY59" fmla="*/ 467708 h 2589212"/>
                  <a:gd name="connsiteX60" fmla="*/ 1337647 w 2690738"/>
                  <a:gd name="connsiteY60" fmla="*/ 467708 h 2589212"/>
                  <a:gd name="connsiteX61" fmla="*/ 1281663 w 2690738"/>
                  <a:gd name="connsiteY61" fmla="*/ 486369 h 2589212"/>
                  <a:gd name="connsiteX62" fmla="*/ 1281663 w 2690738"/>
                  <a:gd name="connsiteY62" fmla="*/ 542353 h 2589212"/>
                  <a:gd name="connsiteX63" fmla="*/ 1300324 w 2690738"/>
                  <a:gd name="connsiteY63" fmla="*/ 561014 h 2589212"/>
                  <a:gd name="connsiteX64" fmla="*/ 1328316 w 2690738"/>
                  <a:gd name="connsiteY64" fmla="*/ 598336 h 2589212"/>
                  <a:gd name="connsiteX65" fmla="*/ 1328316 w 2690738"/>
                  <a:gd name="connsiteY65" fmla="*/ 644989 h 2589212"/>
                  <a:gd name="connsiteX66" fmla="*/ 1300324 w 2690738"/>
                  <a:gd name="connsiteY66" fmla="*/ 672981 h 2589212"/>
                  <a:gd name="connsiteX67" fmla="*/ 1300324 w 2690738"/>
                  <a:gd name="connsiteY67" fmla="*/ 719634 h 2589212"/>
                  <a:gd name="connsiteX68" fmla="*/ 1318986 w 2690738"/>
                  <a:gd name="connsiteY68" fmla="*/ 803610 h 2589212"/>
                  <a:gd name="connsiteX69" fmla="*/ 1346977 w 2690738"/>
                  <a:gd name="connsiteY69" fmla="*/ 887585 h 2589212"/>
                  <a:gd name="connsiteX70" fmla="*/ 1458945 w 2690738"/>
                  <a:gd name="connsiteY70" fmla="*/ 971561 h 2589212"/>
                  <a:gd name="connsiteX71" fmla="*/ 1570912 w 2690738"/>
                  <a:gd name="connsiteY71" fmla="*/ 1008883 h 2589212"/>
                  <a:gd name="connsiteX72" fmla="*/ 1608235 w 2690738"/>
                  <a:gd name="connsiteY72" fmla="*/ 1046206 h 2589212"/>
                  <a:gd name="connsiteX73" fmla="*/ 1645557 w 2690738"/>
                  <a:gd name="connsiteY73" fmla="*/ 1139512 h 2589212"/>
                  <a:gd name="connsiteX74" fmla="*/ 1673549 w 2690738"/>
                  <a:gd name="connsiteY74" fmla="*/ 1242149 h 2589212"/>
                  <a:gd name="connsiteX75" fmla="*/ 1729533 w 2690738"/>
                  <a:gd name="connsiteY75" fmla="*/ 1335455 h 2589212"/>
                  <a:gd name="connsiteX76" fmla="*/ 1785516 w 2690738"/>
                  <a:gd name="connsiteY76" fmla="*/ 1400769 h 2589212"/>
                  <a:gd name="connsiteX77" fmla="*/ 1878822 w 2690738"/>
                  <a:gd name="connsiteY77" fmla="*/ 1484744 h 2589212"/>
                  <a:gd name="connsiteX78" fmla="*/ 1981459 w 2690738"/>
                  <a:gd name="connsiteY78" fmla="*/ 1522067 h 2589212"/>
                  <a:gd name="connsiteX79" fmla="*/ 2074765 w 2690738"/>
                  <a:gd name="connsiteY79" fmla="*/ 1522067 h 2589212"/>
                  <a:gd name="connsiteX80" fmla="*/ 2177402 w 2690738"/>
                  <a:gd name="connsiteY80" fmla="*/ 1522067 h 2589212"/>
                  <a:gd name="connsiteX81" fmla="*/ 2196063 w 2690738"/>
                  <a:gd name="connsiteY81" fmla="*/ 1550059 h 2589212"/>
                  <a:gd name="connsiteX82" fmla="*/ 2168071 w 2690738"/>
                  <a:gd name="connsiteY82" fmla="*/ 1568720 h 2589212"/>
                  <a:gd name="connsiteX83" fmla="*/ 2140079 w 2690738"/>
                  <a:gd name="connsiteY83" fmla="*/ 1596712 h 2589212"/>
                  <a:gd name="connsiteX84" fmla="*/ 2140079 w 2690738"/>
                  <a:gd name="connsiteY84" fmla="*/ 1624704 h 2589212"/>
                  <a:gd name="connsiteX85" fmla="*/ 2214724 w 2690738"/>
                  <a:gd name="connsiteY85" fmla="*/ 1662026 h 2589212"/>
                  <a:gd name="connsiteX86" fmla="*/ 2336022 w 2690738"/>
                  <a:gd name="connsiteY86" fmla="*/ 1708679 h 2589212"/>
                  <a:gd name="connsiteX87" fmla="*/ 2410667 w 2690738"/>
                  <a:gd name="connsiteY87" fmla="*/ 1764663 h 2589212"/>
                  <a:gd name="connsiteX88" fmla="*/ 2559957 w 2690738"/>
                  <a:gd name="connsiteY88" fmla="*/ 1867300 h 2589212"/>
                  <a:gd name="connsiteX89" fmla="*/ 2634602 w 2690738"/>
                  <a:gd name="connsiteY89" fmla="*/ 1923283 h 2589212"/>
                  <a:gd name="connsiteX90" fmla="*/ 2671924 w 2690738"/>
                  <a:gd name="connsiteY90" fmla="*/ 2007259 h 2589212"/>
                  <a:gd name="connsiteX91" fmla="*/ 2690586 w 2690738"/>
                  <a:gd name="connsiteY91" fmla="*/ 2053912 h 2589212"/>
                  <a:gd name="connsiteX92" fmla="*/ 2681255 w 2690738"/>
                  <a:gd name="connsiteY92" fmla="*/ 2100565 h 2589212"/>
                  <a:gd name="connsiteX93" fmla="*/ 2643933 w 2690738"/>
                  <a:gd name="connsiteY93" fmla="*/ 2081904 h 2589212"/>
                  <a:gd name="connsiteX94" fmla="*/ 2606610 w 2690738"/>
                  <a:gd name="connsiteY94" fmla="*/ 2053912 h 2589212"/>
                  <a:gd name="connsiteX95" fmla="*/ 2559957 w 2690738"/>
                  <a:gd name="connsiteY95" fmla="*/ 2007259 h 2589212"/>
                  <a:gd name="connsiteX96" fmla="*/ 2531965 w 2690738"/>
                  <a:gd name="connsiteY96" fmla="*/ 1969936 h 2589212"/>
                  <a:gd name="connsiteX97" fmla="*/ 2457320 w 2690738"/>
                  <a:gd name="connsiteY97" fmla="*/ 1941944 h 2589212"/>
                  <a:gd name="connsiteX98" fmla="*/ 2392006 w 2690738"/>
                  <a:gd name="connsiteY98" fmla="*/ 1913953 h 2589212"/>
                  <a:gd name="connsiteX99" fmla="*/ 2326692 w 2690738"/>
                  <a:gd name="connsiteY99" fmla="*/ 1913953 h 2589212"/>
                  <a:gd name="connsiteX100" fmla="*/ 2308030 w 2690738"/>
                  <a:gd name="connsiteY100" fmla="*/ 1960606 h 2589212"/>
                  <a:gd name="connsiteX101" fmla="*/ 2280039 w 2690738"/>
                  <a:gd name="connsiteY101" fmla="*/ 2025920 h 2589212"/>
                  <a:gd name="connsiteX102" fmla="*/ 2261377 w 2690738"/>
                  <a:gd name="connsiteY102" fmla="*/ 2100565 h 2589212"/>
                  <a:gd name="connsiteX103" fmla="*/ 2270708 w 2690738"/>
                  <a:gd name="connsiteY103" fmla="*/ 2147218 h 2589212"/>
                  <a:gd name="connsiteX104" fmla="*/ 2326692 w 2690738"/>
                  <a:gd name="connsiteY104" fmla="*/ 2193871 h 2589212"/>
                  <a:gd name="connsiteX105" fmla="*/ 2382675 w 2690738"/>
                  <a:gd name="connsiteY105" fmla="*/ 2231193 h 2589212"/>
                  <a:gd name="connsiteX106" fmla="*/ 2401337 w 2690738"/>
                  <a:gd name="connsiteY106" fmla="*/ 2287177 h 2589212"/>
                  <a:gd name="connsiteX107" fmla="*/ 2392006 w 2690738"/>
                  <a:gd name="connsiteY107" fmla="*/ 2324500 h 2589212"/>
                  <a:gd name="connsiteX108" fmla="*/ 2373345 w 2690738"/>
                  <a:gd name="connsiteY108" fmla="*/ 2352491 h 2589212"/>
                  <a:gd name="connsiteX109" fmla="*/ 2308030 w 2690738"/>
                  <a:gd name="connsiteY109" fmla="*/ 2361822 h 2589212"/>
                  <a:gd name="connsiteX110" fmla="*/ 2280039 w 2690738"/>
                  <a:gd name="connsiteY110" fmla="*/ 2389814 h 2589212"/>
                  <a:gd name="connsiteX111" fmla="*/ 2280039 w 2690738"/>
                  <a:gd name="connsiteY111" fmla="*/ 2427136 h 2589212"/>
                  <a:gd name="connsiteX112" fmla="*/ 2261377 w 2690738"/>
                  <a:gd name="connsiteY112" fmla="*/ 2455128 h 2589212"/>
                  <a:gd name="connsiteX113" fmla="*/ 2224055 w 2690738"/>
                  <a:gd name="connsiteY113" fmla="*/ 2492451 h 2589212"/>
                  <a:gd name="connsiteX114" fmla="*/ 2196063 w 2690738"/>
                  <a:gd name="connsiteY114" fmla="*/ 2539104 h 2589212"/>
                  <a:gd name="connsiteX115" fmla="*/ 2149410 w 2690738"/>
                  <a:gd name="connsiteY115" fmla="*/ 2585757 h 2589212"/>
                  <a:gd name="connsiteX116" fmla="*/ 2093426 w 2690738"/>
                  <a:gd name="connsiteY116" fmla="*/ 2585757 h 2589212"/>
                  <a:gd name="connsiteX117" fmla="*/ 2074765 w 2690738"/>
                  <a:gd name="connsiteY117" fmla="*/ 2548434 h 2589212"/>
                  <a:gd name="connsiteX118" fmla="*/ 2102757 w 2690738"/>
                  <a:gd name="connsiteY118" fmla="*/ 2501781 h 2589212"/>
                  <a:gd name="connsiteX119" fmla="*/ 2121418 w 2690738"/>
                  <a:gd name="connsiteY119" fmla="*/ 2445797 h 2589212"/>
                  <a:gd name="connsiteX120" fmla="*/ 2130749 w 2690738"/>
                  <a:gd name="connsiteY120" fmla="*/ 2389814 h 2589212"/>
                  <a:gd name="connsiteX121" fmla="*/ 2168071 w 2690738"/>
                  <a:gd name="connsiteY121" fmla="*/ 2352491 h 2589212"/>
                  <a:gd name="connsiteX122" fmla="*/ 2121418 w 2690738"/>
                  <a:gd name="connsiteY122" fmla="*/ 2212532 h 2589212"/>
                  <a:gd name="connsiteX123" fmla="*/ 2112088 w 2690738"/>
                  <a:gd name="connsiteY123" fmla="*/ 2109895 h 2589212"/>
                  <a:gd name="connsiteX124" fmla="*/ 2056104 w 2690738"/>
                  <a:gd name="connsiteY124" fmla="*/ 2025920 h 2589212"/>
                  <a:gd name="connsiteX125" fmla="*/ 1972128 w 2690738"/>
                  <a:gd name="connsiteY125" fmla="*/ 2007259 h 2589212"/>
                  <a:gd name="connsiteX126" fmla="*/ 1888153 w 2690738"/>
                  <a:gd name="connsiteY126" fmla="*/ 1979267 h 2589212"/>
                  <a:gd name="connsiteX127" fmla="*/ 1888153 w 2690738"/>
                  <a:gd name="connsiteY127" fmla="*/ 1913953 h 2589212"/>
                  <a:gd name="connsiteX128" fmla="*/ 1860161 w 2690738"/>
                  <a:gd name="connsiteY128" fmla="*/ 1848638 h 2589212"/>
                  <a:gd name="connsiteX129" fmla="*/ 1794847 w 2690738"/>
                  <a:gd name="connsiteY129" fmla="*/ 1857969 h 2589212"/>
                  <a:gd name="connsiteX130" fmla="*/ 1766855 w 2690738"/>
                  <a:gd name="connsiteY130" fmla="*/ 1895291 h 2589212"/>
                  <a:gd name="connsiteX131" fmla="*/ 1748194 w 2690738"/>
                  <a:gd name="connsiteY131" fmla="*/ 1811316 h 2589212"/>
                  <a:gd name="connsiteX132" fmla="*/ 1701541 w 2690738"/>
                  <a:gd name="connsiteY132" fmla="*/ 1829977 h 2589212"/>
                  <a:gd name="connsiteX133" fmla="*/ 1673549 w 2690738"/>
                  <a:gd name="connsiteY133" fmla="*/ 1829977 h 2589212"/>
                  <a:gd name="connsiteX134" fmla="*/ 1654888 w 2690738"/>
                  <a:gd name="connsiteY134" fmla="*/ 1764663 h 2589212"/>
                  <a:gd name="connsiteX135" fmla="*/ 1608235 w 2690738"/>
                  <a:gd name="connsiteY135" fmla="*/ 1746002 h 2589212"/>
                  <a:gd name="connsiteX136" fmla="*/ 1561581 w 2690738"/>
                  <a:gd name="connsiteY136" fmla="*/ 1699349 h 2589212"/>
                  <a:gd name="connsiteX137" fmla="*/ 1468275 w 2690738"/>
                  <a:gd name="connsiteY137" fmla="*/ 1699349 h 2589212"/>
                  <a:gd name="connsiteX138" fmla="*/ 1421622 w 2690738"/>
                  <a:gd name="connsiteY138" fmla="*/ 1690018 h 2589212"/>
                  <a:gd name="connsiteX139" fmla="*/ 1309655 w 2690738"/>
                  <a:gd name="connsiteY139" fmla="*/ 1606042 h 2589212"/>
                  <a:gd name="connsiteX140" fmla="*/ 1235010 w 2690738"/>
                  <a:gd name="connsiteY140" fmla="*/ 1512736 h 2589212"/>
                  <a:gd name="connsiteX141" fmla="*/ 1188357 w 2690738"/>
                  <a:gd name="connsiteY141" fmla="*/ 1447422 h 2589212"/>
                  <a:gd name="connsiteX142" fmla="*/ 1141704 w 2690738"/>
                  <a:gd name="connsiteY142" fmla="*/ 1391438 h 2589212"/>
                  <a:gd name="connsiteX143" fmla="*/ 1076390 w 2690738"/>
                  <a:gd name="connsiteY143" fmla="*/ 1372777 h 2589212"/>
                  <a:gd name="connsiteX144" fmla="*/ 1020406 w 2690738"/>
                  <a:gd name="connsiteY144" fmla="*/ 1372777 h 2589212"/>
                  <a:gd name="connsiteX145" fmla="*/ 1020406 w 2690738"/>
                  <a:gd name="connsiteY145" fmla="*/ 1326124 h 2589212"/>
                  <a:gd name="connsiteX146" fmla="*/ 955092 w 2690738"/>
                  <a:gd name="connsiteY146" fmla="*/ 1288802 h 2589212"/>
                  <a:gd name="connsiteX147" fmla="*/ 899108 w 2690738"/>
                  <a:gd name="connsiteY147" fmla="*/ 1242149 h 2589212"/>
                  <a:gd name="connsiteX148" fmla="*/ 871116 w 2690738"/>
                  <a:gd name="connsiteY148" fmla="*/ 1223487 h 2589212"/>
                  <a:gd name="connsiteX149" fmla="*/ 861786 w 2690738"/>
                  <a:gd name="connsiteY149" fmla="*/ 1148842 h 2589212"/>
                  <a:gd name="connsiteX150" fmla="*/ 833794 w 2690738"/>
                  <a:gd name="connsiteY150" fmla="*/ 1074197 h 2589212"/>
                  <a:gd name="connsiteX151" fmla="*/ 824463 w 2690738"/>
                  <a:gd name="connsiteY151" fmla="*/ 990222 h 2589212"/>
                  <a:gd name="connsiteX152" fmla="*/ 740488 w 2690738"/>
                  <a:gd name="connsiteY152" fmla="*/ 906246 h 2589212"/>
                  <a:gd name="connsiteX153" fmla="*/ 656512 w 2690738"/>
                  <a:gd name="connsiteY153" fmla="*/ 859593 h 2589212"/>
                  <a:gd name="connsiteX154" fmla="*/ 581867 w 2690738"/>
                  <a:gd name="connsiteY154" fmla="*/ 831602 h 2589212"/>
                  <a:gd name="connsiteX155" fmla="*/ 507222 w 2690738"/>
                  <a:gd name="connsiteY155" fmla="*/ 794279 h 2589212"/>
                  <a:gd name="connsiteX156" fmla="*/ 432577 w 2690738"/>
                  <a:gd name="connsiteY156" fmla="*/ 812940 h 2589212"/>
                  <a:gd name="connsiteX157" fmla="*/ 376594 w 2690738"/>
                  <a:gd name="connsiteY157" fmla="*/ 859593 h 2589212"/>
                  <a:gd name="connsiteX158" fmla="*/ 357933 w 2690738"/>
                  <a:gd name="connsiteY158" fmla="*/ 924908 h 258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2690738" h="2589212">
                    <a:moveTo>
                      <a:pt x="357933" y="924908"/>
                    </a:moveTo>
                    <a:cubicBezTo>
                      <a:pt x="339272" y="942014"/>
                      <a:pt x="289508" y="956010"/>
                      <a:pt x="264626" y="962230"/>
                    </a:cubicBezTo>
                    <a:cubicBezTo>
                      <a:pt x="239744" y="968450"/>
                      <a:pt x="213308" y="976226"/>
                      <a:pt x="208643" y="962230"/>
                    </a:cubicBezTo>
                    <a:cubicBezTo>
                      <a:pt x="203978" y="948234"/>
                      <a:pt x="241300" y="893806"/>
                      <a:pt x="236635" y="878255"/>
                    </a:cubicBezTo>
                    <a:cubicBezTo>
                      <a:pt x="231970" y="862704"/>
                      <a:pt x="205533" y="878255"/>
                      <a:pt x="180651" y="868924"/>
                    </a:cubicBezTo>
                    <a:cubicBezTo>
                      <a:pt x="155769" y="859593"/>
                      <a:pt x="87345" y="822271"/>
                      <a:pt x="87345" y="822271"/>
                    </a:cubicBezTo>
                    <a:cubicBezTo>
                      <a:pt x="67129" y="809830"/>
                      <a:pt x="57798" y="811385"/>
                      <a:pt x="59353" y="794279"/>
                    </a:cubicBezTo>
                    <a:cubicBezTo>
                      <a:pt x="60908" y="777173"/>
                      <a:pt x="101340" y="742960"/>
                      <a:pt x="96675" y="719634"/>
                    </a:cubicBezTo>
                    <a:cubicBezTo>
                      <a:pt x="92010" y="696308"/>
                      <a:pt x="46912" y="674536"/>
                      <a:pt x="31361" y="654320"/>
                    </a:cubicBezTo>
                    <a:cubicBezTo>
                      <a:pt x="15810" y="634104"/>
                      <a:pt x="-9072" y="618552"/>
                      <a:pt x="3369" y="598336"/>
                    </a:cubicBezTo>
                    <a:cubicBezTo>
                      <a:pt x="15810" y="578120"/>
                      <a:pt x="88900" y="551683"/>
                      <a:pt x="106006" y="533022"/>
                    </a:cubicBezTo>
                    <a:cubicBezTo>
                      <a:pt x="123112" y="514361"/>
                      <a:pt x="113781" y="508140"/>
                      <a:pt x="106006" y="486369"/>
                    </a:cubicBezTo>
                    <a:cubicBezTo>
                      <a:pt x="98231" y="464598"/>
                      <a:pt x="54688" y="424164"/>
                      <a:pt x="59353" y="402393"/>
                    </a:cubicBezTo>
                    <a:cubicBezTo>
                      <a:pt x="64018" y="380621"/>
                      <a:pt x="99786" y="368181"/>
                      <a:pt x="133998" y="355740"/>
                    </a:cubicBezTo>
                    <a:cubicBezTo>
                      <a:pt x="168210" y="343299"/>
                      <a:pt x="233524" y="340190"/>
                      <a:pt x="264626" y="327749"/>
                    </a:cubicBezTo>
                    <a:cubicBezTo>
                      <a:pt x="295728" y="315308"/>
                      <a:pt x="306614" y="295091"/>
                      <a:pt x="320610" y="281095"/>
                    </a:cubicBezTo>
                    <a:cubicBezTo>
                      <a:pt x="334606" y="267099"/>
                      <a:pt x="337716" y="257769"/>
                      <a:pt x="348602" y="243773"/>
                    </a:cubicBezTo>
                    <a:cubicBezTo>
                      <a:pt x="359488" y="229777"/>
                      <a:pt x="385924" y="197120"/>
                      <a:pt x="385924" y="197120"/>
                    </a:cubicBezTo>
                    <a:cubicBezTo>
                      <a:pt x="398365" y="194010"/>
                      <a:pt x="406141" y="212671"/>
                      <a:pt x="423247" y="225112"/>
                    </a:cubicBezTo>
                    <a:cubicBezTo>
                      <a:pt x="440353" y="237553"/>
                      <a:pt x="473010" y="253104"/>
                      <a:pt x="488561" y="271765"/>
                    </a:cubicBezTo>
                    <a:cubicBezTo>
                      <a:pt x="504112" y="290426"/>
                      <a:pt x="510333" y="319973"/>
                      <a:pt x="516553" y="337079"/>
                    </a:cubicBezTo>
                    <a:cubicBezTo>
                      <a:pt x="522773" y="354185"/>
                      <a:pt x="519664" y="375957"/>
                      <a:pt x="525884" y="374402"/>
                    </a:cubicBezTo>
                    <a:cubicBezTo>
                      <a:pt x="532104" y="372847"/>
                      <a:pt x="553875" y="327749"/>
                      <a:pt x="553875" y="327749"/>
                    </a:cubicBezTo>
                    <a:cubicBezTo>
                      <a:pt x="563206" y="313753"/>
                      <a:pt x="574092" y="305977"/>
                      <a:pt x="581867" y="290426"/>
                    </a:cubicBezTo>
                    <a:cubicBezTo>
                      <a:pt x="589642" y="274875"/>
                      <a:pt x="595863" y="251548"/>
                      <a:pt x="600528" y="234442"/>
                    </a:cubicBezTo>
                    <a:cubicBezTo>
                      <a:pt x="605193" y="217336"/>
                      <a:pt x="609859" y="187789"/>
                      <a:pt x="609859" y="187789"/>
                    </a:cubicBezTo>
                    <a:cubicBezTo>
                      <a:pt x="611414" y="176903"/>
                      <a:pt x="609859" y="169128"/>
                      <a:pt x="609859" y="169128"/>
                    </a:cubicBezTo>
                    <a:cubicBezTo>
                      <a:pt x="614524" y="170683"/>
                      <a:pt x="637851" y="197120"/>
                      <a:pt x="637851" y="197120"/>
                    </a:cubicBezTo>
                    <a:cubicBezTo>
                      <a:pt x="648737" y="206451"/>
                      <a:pt x="654957" y="220447"/>
                      <a:pt x="675173" y="225112"/>
                    </a:cubicBezTo>
                    <a:cubicBezTo>
                      <a:pt x="695389" y="229777"/>
                      <a:pt x="759149" y="225112"/>
                      <a:pt x="759149" y="225112"/>
                    </a:cubicBezTo>
                    <a:cubicBezTo>
                      <a:pt x="774700" y="228222"/>
                      <a:pt x="768479" y="243773"/>
                      <a:pt x="768479" y="243773"/>
                    </a:cubicBezTo>
                    <a:cubicBezTo>
                      <a:pt x="773144" y="245328"/>
                      <a:pt x="785586" y="251548"/>
                      <a:pt x="787141" y="234442"/>
                    </a:cubicBezTo>
                    <a:cubicBezTo>
                      <a:pt x="788696" y="217336"/>
                      <a:pt x="777810" y="141136"/>
                      <a:pt x="777810" y="141136"/>
                    </a:cubicBezTo>
                    <a:cubicBezTo>
                      <a:pt x="782475" y="124030"/>
                      <a:pt x="802692" y="130251"/>
                      <a:pt x="815133" y="131806"/>
                    </a:cubicBezTo>
                    <a:cubicBezTo>
                      <a:pt x="827574" y="133361"/>
                      <a:pt x="846235" y="156687"/>
                      <a:pt x="852455" y="150467"/>
                    </a:cubicBezTo>
                    <a:lnTo>
                      <a:pt x="852455" y="94483"/>
                    </a:lnTo>
                    <a:cubicBezTo>
                      <a:pt x="855565" y="78932"/>
                      <a:pt x="857120" y="60271"/>
                      <a:pt x="871116" y="57161"/>
                    </a:cubicBezTo>
                    <a:cubicBezTo>
                      <a:pt x="885112" y="54051"/>
                      <a:pt x="917769" y="71157"/>
                      <a:pt x="936430" y="75822"/>
                    </a:cubicBezTo>
                    <a:cubicBezTo>
                      <a:pt x="955091" y="80487"/>
                      <a:pt x="967533" y="92928"/>
                      <a:pt x="983084" y="85153"/>
                    </a:cubicBezTo>
                    <a:cubicBezTo>
                      <a:pt x="998635" y="77378"/>
                      <a:pt x="1009521" y="38500"/>
                      <a:pt x="1029737" y="29169"/>
                    </a:cubicBezTo>
                    <a:cubicBezTo>
                      <a:pt x="1049953" y="19838"/>
                      <a:pt x="1076389" y="30724"/>
                      <a:pt x="1104381" y="29169"/>
                    </a:cubicBezTo>
                    <a:cubicBezTo>
                      <a:pt x="1132373" y="27614"/>
                      <a:pt x="1174361" y="24503"/>
                      <a:pt x="1197688" y="19838"/>
                    </a:cubicBezTo>
                    <a:cubicBezTo>
                      <a:pt x="1221015" y="15173"/>
                      <a:pt x="1233455" y="-5043"/>
                      <a:pt x="1244341" y="1177"/>
                    </a:cubicBezTo>
                    <a:cubicBezTo>
                      <a:pt x="1255227" y="7397"/>
                      <a:pt x="1247451" y="41610"/>
                      <a:pt x="1263002" y="57161"/>
                    </a:cubicBezTo>
                    <a:cubicBezTo>
                      <a:pt x="1278553" y="72712"/>
                      <a:pt x="1315876" y="83597"/>
                      <a:pt x="1337647" y="94483"/>
                    </a:cubicBezTo>
                    <a:cubicBezTo>
                      <a:pt x="1359418" y="105369"/>
                      <a:pt x="1367193" y="114699"/>
                      <a:pt x="1393630" y="122475"/>
                    </a:cubicBezTo>
                    <a:cubicBezTo>
                      <a:pt x="1420067" y="130250"/>
                      <a:pt x="1468275" y="134916"/>
                      <a:pt x="1496267" y="141136"/>
                    </a:cubicBezTo>
                    <a:cubicBezTo>
                      <a:pt x="1524259" y="147356"/>
                      <a:pt x="1542920" y="155132"/>
                      <a:pt x="1561581" y="159797"/>
                    </a:cubicBezTo>
                    <a:cubicBezTo>
                      <a:pt x="1580242" y="164462"/>
                      <a:pt x="1606680" y="161352"/>
                      <a:pt x="1608235" y="169128"/>
                    </a:cubicBezTo>
                    <a:cubicBezTo>
                      <a:pt x="1609790" y="176904"/>
                      <a:pt x="1577133" y="190900"/>
                      <a:pt x="1570912" y="206451"/>
                    </a:cubicBezTo>
                    <a:cubicBezTo>
                      <a:pt x="1564691" y="222002"/>
                      <a:pt x="1570912" y="262434"/>
                      <a:pt x="1570912" y="262434"/>
                    </a:cubicBezTo>
                    <a:cubicBezTo>
                      <a:pt x="1577132" y="273320"/>
                      <a:pt x="1608235" y="271765"/>
                      <a:pt x="1608235" y="271765"/>
                    </a:cubicBezTo>
                    <a:cubicBezTo>
                      <a:pt x="1609790" y="277985"/>
                      <a:pt x="1584908" y="287316"/>
                      <a:pt x="1580243" y="299757"/>
                    </a:cubicBezTo>
                    <a:cubicBezTo>
                      <a:pt x="1575578" y="312198"/>
                      <a:pt x="1567802" y="329304"/>
                      <a:pt x="1580243" y="346410"/>
                    </a:cubicBezTo>
                    <a:cubicBezTo>
                      <a:pt x="1592684" y="363516"/>
                      <a:pt x="1654888" y="402393"/>
                      <a:pt x="1654888" y="402393"/>
                    </a:cubicBezTo>
                    <a:cubicBezTo>
                      <a:pt x="1662663" y="417944"/>
                      <a:pt x="1639337" y="441271"/>
                      <a:pt x="1626896" y="439716"/>
                    </a:cubicBezTo>
                    <a:cubicBezTo>
                      <a:pt x="1614455" y="438161"/>
                      <a:pt x="1598904" y="400838"/>
                      <a:pt x="1580243" y="393063"/>
                    </a:cubicBezTo>
                    <a:cubicBezTo>
                      <a:pt x="1561582" y="385288"/>
                      <a:pt x="1536700" y="388398"/>
                      <a:pt x="1514928" y="393063"/>
                    </a:cubicBezTo>
                    <a:cubicBezTo>
                      <a:pt x="1493157" y="397728"/>
                      <a:pt x="1471385" y="408614"/>
                      <a:pt x="1449614" y="421055"/>
                    </a:cubicBezTo>
                    <a:cubicBezTo>
                      <a:pt x="1427843" y="433496"/>
                      <a:pt x="1402961" y="459933"/>
                      <a:pt x="1384300" y="467708"/>
                    </a:cubicBezTo>
                    <a:cubicBezTo>
                      <a:pt x="1365639" y="475483"/>
                      <a:pt x="1354753" y="464598"/>
                      <a:pt x="1337647" y="467708"/>
                    </a:cubicBezTo>
                    <a:cubicBezTo>
                      <a:pt x="1320541" y="470818"/>
                      <a:pt x="1290994" y="473928"/>
                      <a:pt x="1281663" y="486369"/>
                    </a:cubicBezTo>
                    <a:cubicBezTo>
                      <a:pt x="1272332" y="498810"/>
                      <a:pt x="1281663" y="542353"/>
                      <a:pt x="1281663" y="542353"/>
                    </a:cubicBezTo>
                    <a:cubicBezTo>
                      <a:pt x="1284773" y="554794"/>
                      <a:pt x="1300324" y="561014"/>
                      <a:pt x="1300324" y="561014"/>
                    </a:cubicBezTo>
                    <a:cubicBezTo>
                      <a:pt x="1308099" y="570344"/>
                      <a:pt x="1323651" y="584340"/>
                      <a:pt x="1328316" y="598336"/>
                    </a:cubicBezTo>
                    <a:cubicBezTo>
                      <a:pt x="1332981" y="612332"/>
                      <a:pt x="1328316" y="644989"/>
                      <a:pt x="1328316" y="644989"/>
                    </a:cubicBezTo>
                    <a:cubicBezTo>
                      <a:pt x="1323651" y="657430"/>
                      <a:pt x="1304989" y="660540"/>
                      <a:pt x="1300324" y="672981"/>
                    </a:cubicBezTo>
                    <a:cubicBezTo>
                      <a:pt x="1295659" y="685422"/>
                      <a:pt x="1297214" y="697863"/>
                      <a:pt x="1300324" y="719634"/>
                    </a:cubicBezTo>
                    <a:cubicBezTo>
                      <a:pt x="1303434" y="741405"/>
                      <a:pt x="1311211" y="775618"/>
                      <a:pt x="1318986" y="803610"/>
                    </a:cubicBezTo>
                    <a:cubicBezTo>
                      <a:pt x="1326762" y="831602"/>
                      <a:pt x="1323651" y="859593"/>
                      <a:pt x="1346977" y="887585"/>
                    </a:cubicBezTo>
                    <a:cubicBezTo>
                      <a:pt x="1370303" y="915577"/>
                      <a:pt x="1421623" y="951345"/>
                      <a:pt x="1458945" y="971561"/>
                    </a:cubicBezTo>
                    <a:cubicBezTo>
                      <a:pt x="1496267" y="991777"/>
                      <a:pt x="1570912" y="1008883"/>
                      <a:pt x="1570912" y="1008883"/>
                    </a:cubicBezTo>
                    <a:cubicBezTo>
                      <a:pt x="1595794" y="1021324"/>
                      <a:pt x="1595794" y="1024435"/>
                      <a:pt x="1608235" y="1046206"/>
                    </a:cubicBezTo>
                    <a:cubicBezTo>
                      <a:pt x="1620676" y="1067978"/>
                      <a:pt x="1634671" y="1106855"/>
                      <a:pt x="1645557" y="1139512"/>
                    </a:cubicBezTo>
                    <a:cubicBezTo>
                      <a:pt x="1656443" y="1172169"/>
                      <a:pt x="1659553" y="1209492"/>
                      <a:pt x="1673549" y="1242149"/>
                    </a:cubicBezTo>
                    <a:cubicBezTo>
                      <a:pt x="1687545" y="1274806"/>
                      <a:pt x="1710872" y="1309018"/>
                      <a:pt x="1729533" y="1335455"/>
                    </a:cubicBezTo>
                    <a:cubicBezTo>
                      <a:pt x="1748194" y="1361892"/>
                      <a:pt x="1760635" y="1375888"/>
                      <a:pt x="1785516" y="1400769"/>
                    </a:cubicBezTo>
                    <a:cubicBezTo>
                      <a:pt x="1810397" y="1425650"/>
                      <a:pt x="1846165" y="1464528"/>
                      <a:pt x="1878822" y="1484744"/>
                    </a:cubicBezTo>
                    <a:cubicBezTo>
                      <a:pt x="1911479" y="1504960"/>
                      <a:pt x="1948802" y="1515847"/>
                      <a:pt x="1981459" y="1522067"/>
                    </a:cubicBezTo>
                    <a:cubicBezTo>
                      <a:pt x="2014116" y="1528287"/>
                      <a:pt x="2074765" y="1522067"/>
                      <a:pt x="2074765" y="1522067"/>
                    </a:cubicBezTo>
                    <a:lnTo>
                      <a:pt x="2177402" y="1522067"/>
                    </a:lnTo>
                    <a:cubicBezTo>
                      <a:pt x="2197618" y="1526732"/>
                      <a:pt x="2196063" y="1550059"/>
                      <a:pt x="2196063" y="1550059"/>
                    </a:cubicBezTo>
                    <a:cubicBezTo>
                      <a:pt x="2194508" y="1557834"/>
                      <a:pt x="2168071" y="1568720"/>
                      <a:pt x="2168071" y="1568720"/>
                    </a:cubicBezTo>
                    <a:cubicBezTo>
                      <a:pt x="2158740" y="1576496"/>
                      <a:pt x="2140079" y="1596712"/>
                      <a:pt x="2140079" y="1596712"/>
                    </a:cubicBezTo>
                    <a:cubicBezTo>
                      <a:pt x="2135414" y="1606043"/>
                      <a:pt x="2127638" y="1613818"/>
                      <a:pt x="2140079" y="1624704"/>
                    </a:cubicBezTo>
                    <a:cubicBezTo>
                      <a:pt x="2152520" y="1635590"/>
                      <a:pt x="2182067" y="1648030"/>
                      <a:pt x="2214724" y="1662026"/>
                    </a:cubicBezTo>
                    <a:cubicBezTo>
                      <a:pt x="2247381" y="1676022"/>
                      <a:pt x="2303365" y="1691573"/>
                      <a:pt x="2336022" y="1708679"/>
                    </a:cubicBezTo>
                    <a:cubicBezTo>
                      <a:pt x="2368679" y="1725785"/>
                      <a:pt x="2373345" y="1738226"/>
                      <a:pt x="2410667" y="1764663"/>
                    </a:cubicBezTo>
                    <a:cubicBezTo>
                      <a:pt x="2447989" y="1791100"/>
                      <a:pt x="2522635" y="1840863"/>
                      <a:pt x="2559957" y="1867300"/>
                    </a:cubicBezTo>
                    <a:cubicBezTo>
                      <a:pt x="2597279" y="1893737"/>
                      <a:pt x="2615941" y="1899957"/>
                      <a:pt x="2634602" y="1923283"/>
                    </a:cubicBezTo>
                    <a:cubicBezTo>
                      <a:pt x="2653263" y="1946609"/>
                      <a:pt x="2662593" y="1985488"/>
                      <a:pt x="2671924" y="2007259"/>
                    </a:cubicBezTo>
                    <a:cubicBezTo>
                      <a:pt x="2681255" y="2029030"/>
                      <a:pt x="2689031" y="2038361"/>
                      <a:pt x="2690586" y="2053912"/>
                    </a:cubicBezTo>
                    <a:cubicBezTo>
                      <a:pt x="2692141" y="2069463"/>
                      <a:pt x="2681255" y="2100565"/>
                      <a:pt x="2681255" y="2100565"/>
                    </a:cubicBezTo>
                    <a:cubicBezTo>
                      <a:pt x="2673479" y="2105230"/>
                      <a:pt x="2643933" y="2081904"/>
                      <a:pt x="2643933" y="2081904"/>
                    </a:cubicBezTo>
                    <a:cubicBezTo>
                      <a:pt x="2631492" y="2074129"/>
                      <a:pt x="2620606" y="2066353"/>
                      <a:pt x="2606610" y="2053912"/>
                    </a:cubicBezTo>
                    <a:cubicBezTo>
                      <a:pt x="2592614" y="2041471"/>
                      <a:pt x="2559957" y="2007259"/>
                      <a:pt x="2559957" y="2007259"/>
                    </a:cubicBezTo>
                    <a:cubicBezTo>
                      <a:pt x="2547516" y="1993263"/>
                      <a:pt x="2549071" y="1980822"/>
                      <a:pt x="2531965" y="1969936"/>
                    </a:cubicBezTo>
                    <a:cubicBezTo>
                      <a:pt x="2514859" y="1959050"/>
                      <a:pt x="2480646" y="1951274"/>
                      <a:pt x="2457320" y="1941944"/>
                    </a:cubicBezTo>
                    <a:cubicBezTo>
                      <a:pt x="2433994" y="1932614"/>
                      <a:pt x="2413777" y="1918618"/>
                      <a:pt x="2392006" y="1913953"/>
                    </a:cubicBezTo>
                    <a:cubicBezTo>
                      <a:pt x="2370235" y="1909288"/>
                      <a:pt x="2340688" y="1906178"/>
                      <a:pt x="2326692" y="1913953"/>
                    </a:cubicBezTo>
                    <a:cubicBezTo>
                      <a:pt x="2312696" y="1921728"/>
                      <a:pt x="2308030" y="1960606"/>
                      <a:pt x="2308030" y="1960606"/>
                    </a:cubicBezTo>
                    <a:cubicBezTo>
                      <a:pt x="2300255" y="1979267"/>
                      <a:pt x="2287815" y="2002594"/>
                      <a:pt x="2280039" y="2025920"/>
                    </a:cubicBezTo>
                    <a:cubicBezTo>
                      <a:pt x="2272264" y="2049247"/>
                      <a:pt x="2262932" y="2080349"/>
                      <a:pt x="2261377" y="2100565"/>
                    </a:cubicBezTo>
                    <a:cubicBezTo>
                      <a:pt x="2259822" y="2120781"/>
                      <a:pt x="2259822" y="2131667"/>
                      <a:pt x="2270708" y="2147218"/>
                    </a:cubicBezTo>
                    <a:cubicBezTo>
                      <a:pt x="2281594" y="2162769"/>
                      <a:pt x="2308031" y="2179875"/>
                      <a:pt x="2326692" y="2193871"/>
                    </a:cubicBezTo>
                    <a:cubicBezTo>
                      <a:pt x="2345353" y="2207867"/>
                      <a:pt x="2370234" y="2215642"/>
                      <a:pt x="2382675" y="2231193"/>
                    </a:cubicBezTo>
                    <a:cubicBezTo>
                      <a:pt x="2395116" y="2246744"/>
                      <a:pt x="2401337" y="2287177"/>
                      <a:pt x="2401337" y="2287177"/>
                    </a:cubicBezTo>
                    <a:cubicBezTo>
                      <a:pt x="2402892" y="2302728"/>
                      <a:pt x="2392006" y="2324500"/>
                      <a:pt x="2392006" y="2324500"/>
                    </a:cubicBezTo>
                    <a:cubicBezTo>
                      <a:pt x="2387341" y="2335386"/>
                      <a:pt x="2387341" y="2346271"/>
                      <a:pt x="2373345" y="2352491"/>
                    </a:cubicBezTo>
                    <a:cubicBezTo>
                      <a:pt x="2359349" y="2358711"/>
                      <a:pt x="2323581" y="2355601"/>
                      <a:pt x="2308030" y="2361822"/>
                    </a:cubicBezTo>
                    <a:cubicBezTo>
                      <a:pt x="2292479" y="2368043"/>
                      <a:pt x="2280039" y="2389814"/>
                      <a:pt x="2280039" y="2389814"/>
                    </a:cubicBezTo>
                    <a:cubicBezTo>
                      <a:pt x="2275374" y="2400700"/>
                      <a:pt x="2280039" y="2427136"/>
                      <a:pt x="2280039" y="2427136"/>
                    </a:cubicBezTo>
                    <a:cubicBezTo>
                      <a:pt x="2276929" y="2438022"/>
                      <a:pt x="2261377" y="2455128"/>
                      <a:pt x="2261377" y="2455128"/>
                    </a:cubicBezTo>
                    <a:cubicBezTo>
                      <a:pt x="2252046" y="2466014"/>
                      <a:pt x="2234941" y="2478455"/>
                      <a:pt x="2224055" y="2492451"/>
                    </a:cubicBezTo>
                    <a:cubicBezTo>
                      <a:pt x="2213169" y="2506447"/>
                      <a:pt x="2208504" y="2523553"/>
                      <a:pt x="2196063" y="2539104"/>
                    </a:cubicBezTo>
                    <a:cubicBezTo>
                      <a:pt x="2183622" y="2554655"/>
                      <a:pt x="2166516" y="2577982"/>
                      <a:pt x="2149410" y="2585757"/>
                    </a:cubicBezTo>
                    <a:cubicBezTo>
                      <a:pt x="2132304" y="2593532"/>
                      <a:pt x="2093426" y="2585757"/>
                      <a:pt x="2093426" y="2585757"/>
                    </a:cubicBezTo>
                    <a:cubicBezTo>
                      <a:pt x="2080985" y="2579537"/>
                      <a:pt x="2073210" y="2562430"/>
                      <a:pt x="2074765" y="2548434"/>
                    </a:cubicBezTo>
                    <a:cubicBezTo>
                      <a:pt x="2076320" y="2534438"/>
                      <a:pt x="2094982" y="2518887"/>
                      <a:pt x="2102757" y="2501781"/>
                    </a:cubicBezTo>
                    <a:cubicBezTo>
                      <a:pt x="2110532" y="2484675"/>
                      <a:pt x="2116753" y="2464458"/>
                      <a:pt x="2121418" y="2445797"/>
                    </a:cubicBezTo>
                    <a:cubicBezTo>
                      <a:pt x="2126083" y="2427136"/>
                      <a:pt x="2130749" y="2389814"/>
                      <a:pt x="2130749" y="2389814"/>
                    </a:cubicBezTo>
                    <a:cubicBezTo>
                      <a:pt x="2138524" y="2374263"/>
                      <a:pt x="2169626" y="2382038"/>
                      <a:pt x="2168071" y="2352491"/>
                    </a:cubicBezTo>
                    <a:cubicBezTo>
                      <a:pt x="2166516" y="2322944"/>
                      <a:pt x="2130748" y="2252965"/>
                      <a:pt x="2121418" y="2212532"/>
                    </a:cubicBezTo>
                    <a:cubicBezTo>
                      <a:pt x="2112088" y="2172099"/>
                      <a:pt x="2122974" y="2140997"/>
                      <a:pt x="2112088" y="2109895"/>
                    </a:cubicBezTo>
                    <a:cubicBezTo>
                      <a:pt x="2101202" y="2078793"/>
                      <a:pt x="2079431" y="2043026"/>
                      <a:pt x="2056104" y="2025920"/>
                    </a:cubicBezTo>
                    <a:cubicBezTo>
                      <a:pt x="2032777" y="2008814"/>
                      <a:pt x="2000120" y="2015035"/>
                      <a:pt x="1972128" y="2007259"/>
                    </a:cubicBezTo>
                    <a:cubicBezTo>
                      <a:pt x="1944136" y="1999484"/>
                      <a:pt x="1902149" y="1994818"/>
                      <a:pt x="1888153" y="1979267"/>
                    </a:cubicBezTo>
                    <a:cubicBezTo>
                      <a:pt x="1874157" y="1963716"/>
                      <a:pt x="1892818" y="1935725"/>
                      <a:pt x="1888153" y="1913953"/>
                    </a:cubicBezTo>
                    <a:cubicBezTo>
                      <a:pt x="1883488" y="1892182"/>
                      <a:pt x="1875712" y="1857969"/>
                      <a:pt x="1860161" y="1848638"/>
                    </a:cubicBezTo>
                    <a:cubicBezTo>
                      <a:pt x="1844610" y="1839307"/>
                      <a:pt x="1794847" y="1857969"/>
                      <a:pt x="1794847" y="1857969"/>
                    </a:cubicBezTo>
                    <a:cubicBezTo>
                      <a:pt x="1779296" y="1865744"/>
                      <a:pt x="1774630" y="1903066"/>
                      <a:pt x="1766855" y="1895291"/>
                    </a:cubicBezTo>
                    <a:cubicBezTo>
                      <a:pt x="1759080" y="1887516"/>
                      <a:pt x="1759080" y="1822202"/>
                      <a:pt x="1748194" y="1811316"/>
                    </a:cubicBezTo>
                    <a:cubicBezTo>
                      <a:pt x="1737308" y="1800430"/>
                      <a:pt x="1701541" y="1829977"/>
                      <a:pt x="1701541" y="1829977"/>
                    </a:cubicBezTo>
                    <a:cubicBezTo>
                      <a:pt x="1689100" y="1833087"/>
                      <a:pt x="1681325" y="1840863"/>
                      <a:pt x="1673549" y="1829977"/>
                    </a:cubicBezTo>
                    <a:cubicBezTo>
                      <a:pt x="1665774" y="1819091"/>
                      <a:pt x="1665774" y="1778659"/>
                      <a:pt x="1654888" y="1764663"/>
                    </a:cubicBezTo>
                    <a:cubicBezTo>
                      <a:pt x="1644002" y="1750667"/>
                      <a:pt x="1623786" y="1756888"/>
                      <a:pt x="1608235" y="1746002"/>
                    </a:cubicBezTo>
                    <a:cubicBezTo>
                      <a:pt x="1592684" y="1735116"/>
                      <a:pt x="1584908" y="1707125"/>
                      <a:pt x="1561581" y="1699349"/>
                    </a:cubicBezTo>
                    <a:cubicBezTo>
                      <a:pt x="1538254" y="1691574"/>
                      <a:pt x="1491602" y="1700904"/>
                      <a:pt x="1468275" y="1699349"/>
                    </a:cubicBezTo>
                    <a:cubicBezTo>
                      <a:pt x="1444949" y="1697794"/>
                      <a:pt x="1448059" y="1705569"/>
                      <a:pt x="1421622" y="1690018"/>
                    </a:cubicBezTo>
                    <a:cubicBezTo>
                      <a:pt x="1395185" y="1674467"/>
                      <a:pt x="1340757" y="1635589"/>
                      <a:pt x="1309655" y="1606042"/>
                    </a:cubicBezTo>
                    <a:cubicBezTo>
                      <a:pt x="1278553" y="1576495"/>
                      <a:pt x="1255226" y="1539173"/>
                      <a:pt x="1235010" y="1512736"/>
                    </a:cubicBezTo>
                    <a:cubicBezTo>
                      <a:pt x="1214794" y="1486299"/>
                      <a:pt x="1203908" y="1467638"/>
                      <a:pt x="1188357" y="1447422"/>
                    </a:cubicBezTo>
                    <a:cubicBezTo>
                      <a:pt x="1172806" y="1427206"/>
                      <a:pt x="1160365" y="1403879"/>
                      <a:pt x="1141704" y="1391438"/>
                    </a:cubicBezTo>
                    <a:cubicBezTo>
                      <a:pt x="1123043" y="1378997"/>
                      <a:pt x="1096606" y="1375887"/>
                      <a:pt x="1076390" y="1372777"/>
                    </a:cubicBezTo>
                    <a:cubicBezTo>
                      <a:pt x="1056174" y="1369667"/>
                      <a:pt x="1029737" y="1380553"/>
                      <a:pt x="1020406" y="1372777"/>
                    </a:cubicBezTo>
                    <a:cubicBezTo>
                      <a:pt x="1011075" y="1365001"/>
                      <a:pt x="1031292" y="1340120"/>
                      <a:pt x="1020406" y="1326124"/>
                    </a:cubicBezTo>
                    <a:cubicBezTo>
                      <a:pt x="1009520" y="1312128"/>
                      <a:pt x="975308" y="1302798"/>
                      <a:pt x="955092" y="1288802"/>
                    </a:cubicBezTo>
                    <a:cubicBezTo>
                      <a:pt x="934876" y="1274806"/>
                      <a:pt x="899108" y="1242149"/>
                      <a:pt x="899108" y="1242149"/>
                    </a:cubicBezTo>
                    <a:cubicBezTo>
                      <a:pt x="885112" y="1231263"/>
                      <a:pt x="877336" y="1239038"/>
                      <a:pt x="871116" y="1223487"/>
                    </a:cubicBezTo>
                    <a:cubicBezTo>
                      <a:pt x="864896" y="1207936"/>
                      <a:pt x="868006" y="1173724"/>
                      <a:pt x="861786" y="1148842"/>
                    </a:cubicBezTo>
                    <a:cubicBezTo>
                      <a:pt x="855566" y="1123960"/>
                      <a:pt x="840014" y="1100633"/>
                      <a:pt x="833794" y="1074197"/>
                    </a:cubicBezTo>
                    <a:cubicBezTo>
                      <a:pt x="827574" y="1047761"/>
                      <a:pt x="840014" y="1018214"/>
                      <a:pt x="824463" y="990222"/>
                    </a:cubicBezTo>
                    <a:cubicBezTo>
                      <a:pt x="808912" y="962230"/>
                      <a:pt x="768480" y="928017"/>
                      <a:pt x="740488" y="906246"/>
                    </a:cubicBezTo>
                    <a:cubicBezTo>
                      <a:pt x="712496" y="884475"/>
                      <a:pt x="682949" y="872034"/>
                      <a:pt x="656512" y="859593"/>
                    </a:cubicBezTo>
                    <a:cubicBezTo>
                      <a:pt x="630075" y="847152"/>
                      <a:pt x="606748" y="842488"/>
                      <a:pt x="581867" y="831602"/>
                    </a:cubicBezTo>
                    <a:cubicBezTo>
                      <a:pt x="556986" y="820716"/>
                      <a:pt x="532104" y="797389"/>
                      <a:pt x="507222" y="794279"/>
                    </a:cubicBezTo>
                    <a:cubicBezTo>
                      <a:pt x="482340" y="791169"/>
                      <a:pt x="454348" y="802054"/>
                      <a:pt x="432577" y="812940"/>
                    </a:cubicBezTo>
                    <a:cubicBezTo>
                      <a:pt x="410806" y="823826"/>
                      <a:pt x="387480" y="844042"/>
                      <a:pt x="376594" y="859593"/>
                    </a:cubicBezTo>
                    <a:cubicBezTo>
                      <a:pt x="365708" y="875144"/>
                      <a:pt x="376594" y="907802"/>
                      <a:pt x="357933" y="924908"/>
                    </a:cubicBez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it-IT" sz="6400" b="0" i="0" u="none" strike="noStrike" kern="0" cap="none" spc="0" normalizeH="0" baseline="0" noProof="0">
                  <a:ln>
                    <a:noFill/>
                  </a:ln>
                  <a:solidFill>
                    <a:srgbClr val="1C28CB"/>
                  </a:solidFill>
                  <a:effectLst/>
                  <a:uLnTx/>
                  <a:uFillTx/>
                  <a:latin typeface="Helvetica Neue"/>
                  <a:sym typeface="Arial"/>
                </a:endParaRPr>
              </a:p>
            </p:txBody>
          </p:sp>
          <p:sp>
            <p:nvSpPr>
              <p:cNvPr id="25" name="Freeform: Shape 91">
                <a:extLst>
                  <a:ext uri="{FF2B5EF4-FFF2-40B4-BE49-F238E27FC236}">
                    <a16:creationId xmlns:a16="http://schemas.microsoft.com/office/drawing/2014/main" id="{066ED25F-5ABF-A7C0-B582-28CF05F1E137}"/>
                  </a:ext>
                </a:extLst>
              </p:cNvPr>
              <p:cNvSpPr/>
              <p:nvPr/>
            </p:nvSpPr>
            <p:spPr>
              <a:xfrm>
                <a:off x="1978088" y="3946849"/>
                <a:ext cx="275577" cy="559837"/>
              </a:xfrm>
              <a:custGeom>
                <a:avLst/>
                <a:gdLst>
                  <a:gd name="connsiteX0" fmla="*/ 1717 w 375091"/>
                  <a:gd name="connsiteY0" fmla="*/ 86821 h 649232"/>
                  <a:gd name="connsiteX1" fmla="*/ 48370 w 375091"/>
                  <a:gd name="connsiteY1" fmla="*/ 105482 h 649232"/>
                  <a:gd name="connsiteX2" fmla="*/ 123015 w 375091"/>
                  <a:gd name="connsiteY2" fmla="*/ 77491 h 649232"/>
                  <a:gd name="connsiteX3" fmla="*/ 169668 w 375091"/>
                  <a:gd name="connsiteY3" fmla="*/ 21507 h 649232"/>
                  <a:gd name="connsiteX4" fmla="*/ 206991 w 375091"/>
                  <a:gd name="connsiteY4" fmla="*/ 2846 h 649232"/>
                  <a:gd name="connsiteX5" fmla="*/ 318958 w 375091"/>
                  <a:gd name="connsiteY5" fmla="*/ 77491 h 649232"/>
                  <a:gd name="connsiteX6" fmla="*/ 318958 w 375091"/>
                  <a:gd name="connsiteY6" fmla="*/ 114813 h 649232"/>
                  <a:gd name="connsiteX7" fmla="*/ 356281 w 375091"/>
                  <a:gd name="connsiteY7" fmla="*/ 161466 h 649232"/>
                  <a:gd name="connsiteX8" fmla="*/ 374942 w 375091"/>
                  <a:gd name="connsiteY8" fmla="*/ 189458 h 649232"/>
                  <a:gd name="connsiteX9" fmla="*/ 346950 w 375091"/>
                  <a:gd name="connsiteY9" fmla="*/ 273433 h 649232"/>
                  <a:gd name="connsiteX10" fmla="*/ 356281 w 375091"/>
                  <a:gd name="connsiteY10" fmla="*/ 338748 h 649232"/>
                  <a:gd name="connsiteX11" fmla="*/ 346950 w 375091"/>
                  <a:gd name="connsiteY11" fmla="*/ 450715 h 649232"/>
                  <a:gd name="connsiteX12" fmla="*/ 337619 w 375091"/>
                  <a:gd name="connsiteY12" fmla="*/ 516029 h 649232"/>
                  <a:gd name="connsiteX13" fmla="*/ 318958 w 375091"/>
                  <a:gd name="connsiteY13" fmla="*/ 590674 h 649232"/>
                  <a:gd name="connsiteX14" fmla="*/ 244313 w 375091"/>
                  <a:gd name="connsiteY14" fmla="*/ 590674 h 649232"/>
                  <a:gd name="connsiteX15" fmla="*/ 206991 w 375091"/>
                  <a:gd name="connsiteY15" fmla="*/ 581344 h 649232"/>
                  <a:gd name="connsiteX16" fmla="*/ 178999 w 375091"/>
                  <a:gd name="connsiteY16" fmla="*/ 646658 h 649232"/>
                  <a:gd name="connsiteX17" fmla="*/ 85693 w 375091"/>
                  <a:gd name="connsiteY17" fmla="*/ 627997 h 649232"/>
                  <a:gd name="connsiteX18" fmla="*/ 39040 w 375091"/>
                  <a:gd name="connsiteY18" fmla="*/ 553352 h 649232"/>
                  <a:gd name="connsiteX19" fmla="*/ 39040 w 375091"/>
                  <a:gd name="connsiteY19" fmla="*/ 478707 h 649232"/>
                  <a:gd name="connsiteX20" fmla="*/ 57701 w 375091"/>
                  <a:gd name="connsiteY20" fmla="*/ 432054 h 649232"/>
                  <a:gd name="connsiteX21" fmla="*/ 67032 w 375091"/>
                  <a:gd name="connsiteY21" fmla="*/ 404062 h 649232"/>
                  <a:gd name="connsiteX22" fmla="*/ 39040 w 375091"/>
                  <a:gd name="connsiteY22" fmla="*/ 348078 h 649232"/>
                  <a:gd name="connsiteX23" fmla="*/ 67032 w 375091"/>
                  <a:gd name="connsiteY23" fmla="*/ 301425 h 649232"/>
                  <a:gd name="connsiteX24" fmla="*/ 29709 w 375091"/>
                  <a:gd name="connsiteY24" fmla="*/ 226780 h 649232"/>
                  <a:gd name="connsiteX25" fmla="*/ 11048 w 375091"/>
                  <a:gd name="connsiteY25" fmla="*/ 161466 h 649232"/>
                  <a:gd name="connsiteX26" fmla="*/ 1717 w 375091"/>
                  <a:gd name="connsiteY26" fmla="*/ 86821 h 64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75091" h="649232">
                    <a:moveTo>
                      <a:pt x="1717" y="86821"/>
                    </a:moveTo>
                    <a:cubicBezTo>
                      <a:pt x="7937" y="77490"/>
                      <a:pt x="28154" y="107037"/>
                      <a:pt x="48370" y="105482"/>
                    </a:cubicBezTo>
                    <a:cubicBezTo>
                      <a:pt x="68586" y="103927"/>
                      <a:pt x="102799" y="91487"/>
                      <a:pt x="123015" y="77491"/>
                    </a:cubicBezTo>
                    <a:cubicBezTo>
                      <a:pt x="143231" y="63495"/>
                      <a:pt x="169668" y="21507"/>
                      <a:pt x="169668" y="21507"/>
                    </a:cubicBezTo>
                    <a:cubicBezTo>
                      <a:pt x="183664" y="9066"/>
                      <a:pt x="182109" y="-6485"/>
                      <a:pt x="206991" y="2846"/>
                    </a:cubicBezTo>
                    <a:cubicBezTo>
                      <a:pt x="231873" y="12177"/>
                      <a:pt x="318958" y="77491"/>
                      <a:pt x="318958" y="77491"/>
                    </a:cubicBezTo>
                    <a:cubicBezTo>
                      <a:pt x="337619" y="96152"/>
                      <a:pt x="312738" y="100817"/>
                      <a:pt x="318958" y="114813"/>
                    </a:cubicBezTo>
                    <a:cubicBezTo>
                      <a:pt x="325178" y="128809"/>
                      <a:pt x="356281" y="161466"/>
                      <a:pt x="356281" y="161466"/>
                    </a:cubicBezTo>
                    <a:cubicBezTo>
                      <a:pt x="365612" y="173907"/>
                      <a:pt x="376497" y="170797"/>
                      <a:pt x="374942" y="189458"/>
                    </a:cubicBezTo>
                    <a:cubicBezTo>
                      <a:pt x="373387" y="208119"/>
                      <a:pt x="350060" y="248551"/>
                      <a:pt x="346950" y="273433"/>
                    </a:cubicBezTo>
                    <a:cubicBezTo>
                      <a:pt x="343840" y="298315"/>
                      <a:pt x="356281" y="309201"/>
                      <a:pt x="356281" y="338748"/>
                    </a:cubicBezTo>
                    <a:cubicBezTo>
                      <a:pt x="356281" y="368295"/>
                      <a:pt x="350060" y="421168"/>
                      <a:pt x="346950" y="450715"/>
                    </a:cubicBezTo>
                    <a:cubicBezTo>
                      <a:pt x="343840" y="480262"/>
                      <a:pt x="342284" y="492703"/>
                      <a:pt x="337619" y="516029"/>
                    </a:cubicBezTo>
                    <a:cubicBezTo>
                      <a:pt x="332954" y="539355"/>
                      <a:pt x="334509" y="578233"/>
                      <a:pt x="318958" y="590674"/>
                    </a:cubicBezTo>
                    <a:cubicBezTo>
                      <a:pt x="303407" y="603115"/>
                      <a:pt x="244313" y="590674"/>
                      <a:pt x="244313" y="590674"/>
                    </a:cubicBezTo>
                    <a:cubicBezTo>
                      <a:pt x="225652" y="589119"/>
                      <a:pt x="217877" y="572013"/>
                      <a:pt x="206991" y="581344"/>
                    </a:cubicBezTo>
                    <a:cubicBezTo>
                      <a:pt x="196105" y="590675"/>
                      <a:pt x="199215" y="638883"/>
                      <a:pt x="178999" y="646658"/>
                    </a:cubicBezTo>
                    <a:cubicBezTo>
                      <a:pt x="158783" y="654434"/>
                      <a:pt x="109019" y="643548"/>
                      <a:pt x="85693" y="627997"/>
                    </a:cubicBezTo>
                    <a:cubicBezTo>
                      <a:pt x="62367" y="612446"/>
                      <a:pt x="46815" y="578234"/>
                      <a:pt x="39040" y="553352"/>
                    </a:cubicBezTo>
                    <a:cubicBezTo>
                      <a:pt x="31265" y="528470"/>
                      <a:pt x="35930" y="498923"/>
                      <a:pt x="39040" y="478707"/>
                    </a:cubicBezTo>
                    <a:cubicBezTo>
                      <a:pt x="42150" y="458491"/>
                      <a:pt x="57701" y="432054"/>
                      <a:pt x="57701" y="432054"/>
                    </a:cubicBezTo>
                    <a:cubicBezTo>
                      <a:pt x="62366" y="419613"/>
                      <a:pt x="70142" y="418058"/>
                      <a:pt x="67032" y="404062"/>
                    </a:cubicBezTo>
                    <a:cubicBezTo>
                      <a:pt x="63922" y="390066"/>
                      <a:pt x="39040" y="365184"/>
                      <a:pt x="39040" y="348078"/>
                    </a:cubicBezTo>
                    <a:cubicBezTo>
                      <a:pt x="39040" y="330972"/>
                      <a:pt x="68587" y="321641"/>
                      <a:pt x="67032" y="301425"/>
                    </a:cubicBezTo>
                    <a:cubicBezTo>
                      <a:pt x="65477" y="281209"/>
                      <a:pt x="39040" y="250106"/>
                      <a:pt x="29709" y="226780"/>
                    </a:cubicBezTo>
                    <a:cubicBezTo>
                      <a:pt x="20378" y="203454"/>
                      <a:pt x="14158" y="184792"/>
                      <a:pt x="11048" y="161466"/>
                    </a:cubicBezTo>
                    <a:cubicBezTo>
                      <a:pt x="7938" y="138140"/>
                      <a:pt x="-4503" y="96152"/>
                      <a:pt x="1717" y="86821"/>
                    </a:cubicBez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it-IT" sz="6400" b="0" i="0" u="none" strike="noStrike" kern="0" cap="none" spc="0" normalizeH="0" baseline="0" noProof="0">
                  <a:ln>
                    <a:noFill/>
                  </a:ln>
                  <a:solidFill>
                    <a:srgbClr val="1C28CB"/>
                  </a:solidFill>
                  <a:effectLst/>
                  <a:uLnTx/>
                  <a:uFillTx/>
                  <a:latin typeface="Helvetica Neue"/>
                  <a:sym typeface="Arial"/>
                </a:endParaRPr>
              </a:p>
            </p:txBody>
          </p:sp>
          <p:sp>
            <p:nvSpPr>
              <p:cNvPr id="26" name="Freeform: Shape 92">
                <a:extLst>
                  <a:ext uri="{FF2B5EF4-FFF2-40B4-BE49-F238E27FC236}">
                    <a16:creationId xmlns:a16="http://schemas.microsoft.com/office/drawing/2014/main" id="{E438DB1A-3953-D33B-3601-F328D781C0CB}"/>
                  </a:ext>
                </a:extLst>
              </p:cNvPr>
              <p:cNvSpPr/>
              <p:nvPr/>
            </p:nvSpPr>
            <p:spPr>
              <a:xfrm>
                <a:off x="2733870" y="4691001"/>
                <a:ext cx="541176" cy="316654"/>
              </a:xfrm>
              <a:custGeom>
                <a:avLst/>
                <a:gdLst>
                  <a:gd name="connsiteX0" fmla="*/ 65315 w 722049"/>
                  <a:gd name="connsiteY0" fmla="*/ 33255 h 444787"/>
                  <a:gd name="connsiteX1" fmla="*/ 130629 w 722049"/>
                  <a:gd name="connsiteY1" fmla="*/ 23925 h 444787"/>
                  <a:gd name="connsiteX2" fmla="*/ 233266 w 722049"/>
                  <a:gd name="connsiteY2" fmla="*/ 70578 h 444787"/>
                  <a:gd name="connsiteX3" fmla="*/ 345233 w 722049"/>
                  <a:gd name="connsiteY3" fmla="*/ 89239 h 444787"/>
                  <a:gd name="connsiteX4" fmla="*/ 559837 w 722049"/>
                  <a:gd name="connsiteY4" fmla="*/ 42586 h 444787"/>
                  <a:gd name="connsiteX5" fmla="*/ 699796 w 722049"/>
                  <a:gd name="connsiteY5" fmla="*/ 5264 h 444787"/>
                  <a:gd name="connsiteX6" fmla="*/ 718458 w 722049"/>
                  <a:gd name="connsiteY6" fmla="*/ 5264 h 444787"/>
                  <a:gd name="connsiteX7" fmla="*/ 718458 w 722049"/>
                  <a:gd name="connsiteY7" fmla="*/ 51917 h 444787"/>
                  <a:gd name="connsiteX8" fmla="*/ 681135 w 722049"/>
                  <a:gd name="connsiteY8" fmla="*/ 98570 h 444787"/>
                  <a:gd name="connsiteX9" fmla="*/ 643813 w 722049"/>
                  <a:gd name="connsiteY9" fmla="*/ 145223 h 444787"/>
                  <a:gd name="connsiteX10" fmla="*/ 615821 w 722049"/>
                  <a:gd name="connsiteY10" fmla="*/ 229198 h 444787"/>
                  <a:gd name="connsiteX11" fmla="*/ 634482 w 722049"/>
                  <a:gd name="connsiteY11" fmla="*/ 285182 h 444787"/>
                  <a:gd name="connsiteX12" fmla="*/ 653143 w 722049"/>
                  <a:gd name="connsiteY12" fmla="*/ 322504 h 444787"/>
                  <a:gd name="connsiteX13" fmla="*/ 634482 w 722049"/>
                  <a:gd name="connsiteY13" fmla="*/ 378488 h 444787"/>
                  <a:gd name="connsiteX14" fmla="*/ 606490 w 722049"/>
                  <a:gd name="connsiteY14" fmla="*/ 443802 h 444787"/>
                  <a:gd name="connsiteX15" fmla="*/ 513184 w 722049"/>
                  <a:gd name="connsiteY15" fmla="*/ 415810 h 444787"/>
                  <a:gd name="connsiteX16" fmla="*/ 447870 w 722049"/>
                  <a:gd name="connsiteY16" fmla="*/ 387819 h 444787"/>
                  <a:gd name="connsiteX17" fmla="*/ 401217 w 722049"/>
                  <a:gd name="connsiteY17" fmla="*/ 341166 h 444787"/>
                  <a:gd name="connsiteX18" fmla="*/ 326572 w 722049"/>
                  <a:gd name="connsiteY18" fmla="*/ 313174 h 444787"/>
                  <a:gd name="connsiteX19" fmla="*/ 261258 w 722049"/>
                  <a:gd name="connsiteY19" fmla="*/ 285182 h 444787"/>
                  <a:gd name="connsiteX20" fmla="*/ 195943 w 722049"/>
                  <a:gd name="connsiteY20" fmla="*/ 247859 h 444787"/>
                  <a:gd name="connsiteX21" fmla="*/ 130629 w 722049"/>
                  <a:gd name="connsiteY21" fmla="*/ 201206 h 444787"/>
                  <a:gd name="connsiteX22" fmla="*/ 83976 w 722049"/>
                  <a:gd name="connsiteY22" fmla="*/ 191876 h 444787"/>
                  <a:gd name="connsiteX23" fmla="*/ 27992 w 722049"/>
                  <a:gd name="connsiteY23" fmla="*/ 182545 h 444787"/>
                  <a:gd name="connsiteX24" fmla="*/ 0 w 722049"/>
                  <a:gd name="connsiteY24" fmla="*/ 135892 h 444787"/>
                  <a:gd name="connsiteX25" fmla="*/ 27992 w 722049"/>
                  <a:gd name="connsiteY25" fmla="*/ 70578 h 444787"/>
                  <a:gd name="connsiteX26" fmla="*/ 65315 w 722049"/>
                  <a:gd name="connsiteY26" fmla="*/ 33255 h 44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2049" h="444787">
                    <a:moveTo>
                      <a:pt x="65315" y="33255"/>
                    </a:moveTo>
                    <a:cubicBezTo>
                      <a:pt x="82421" y="25480"/>
                      <a:pt x="102637" y="17705"/>
                      <a:pt x="130629" y="23925"/>
                    </a:cubicBezTo>
                    <a:cubicBezTo>
                      <a:pt x="158621" y="30145"/>
                      <a:pt x="197499" y="59692"/>
                      <a:pt x="233266" y="70578"/>
                    </a:cubicBezTo>
                    <a:cubicBezTo>
                      <a:pt x="269033" y="81464"/>
                      <a:pt x="290805" y="93904"/>
                      <a:pt x="345233" y="89239"/>
                    </a:cubicBezTo>
                    <a:cubicBezTo>
                      <a:pt x="399661" y="84574"/>
                      <a:pt x="500743" y="56582"/>
                      <a:pt x="559837" y="42586"/>
                    </a:cubicBezTo>
                    <a:cubicBezTo>
                      <a:pt x="618931" y="28590"/>
                      <a:pt x="699796" y="5264"/>
                      <a:pt x="699796" y="5264"/>
                    </a:cubicBezTo>
                    <a:cubicBezTo>
                      <a:pt x="726233" y="-956"/>
                      <a:pt x="715348" y="-2512"/>
                      <a:pt x="718458" y="5264"/>
                    </a:cubicBezTo>
                    <a:cubicBezTo>
                      <a:pt x="721568" y="13039"/>
                      <a:pt x="724679" y="36366"/>
                      <a:pt x="718458" y="51917"/>
                    </a:cubicBezTo>
                    <a:cubicBezTo>
                      <a:pt x="712237" y="67468"/>
                      <a:pt x="681135" y="98570"/>
                      <a:pt x="681135" y="98570"/>
                    </a:cubicBezTo>
                    <a:cubicBezTo>
                      <a:pt x="668694" y="114121"/>
                      <a:pt x="654699" y="123452"/>
                      <a:pt x="643813" y="145223"/>
                    </a:cubicBezTo>
                    <a:cubicBezTo>
                      <a:pt x="632927" y="166994"/>
                      <a:pt x="617376" y="205872"/>
                      <a:pt x="615821" y="229198"/>
                    </a:cubicBezTo>
                    <a:cubicBezTo>
                      <a:pt x="614266" y="252525"/>
                      <a:pt x="634482" y="285182"/>
                      <a:pt x="634482" y="285182"/>
                    </a:cubicBezTo>
                    <a:cubicBezTo>
                      <a:pt x="640702" y="300733"/>
                      <a:pt x="653143" y="306953"/>
                      <a:pt x="653143" y="322504"/>
                    </a:cubicBezTo>
                    <a:cubicBezTo>
                      <a:pt x="653143" y="338055"/>
                      <a:pt x="642258" y="358272"/>
                      <a:pt x="634482" y="378488"/>
                    </a:cubicBezTo>
                    <a:cubicBezTo>
                      <a:pt x="626707" y="398704"/>
                      <a:pt x="626706" y="437582"/>
                      <a:pt x="606490" y="443802"/>
                    </a:cubicBezTo>
                    <a:cubicBezTo>
                      <a:pt x="586274" y="450022"/>
                      <a:pt x="539621" y="425140"/>
                      <a:pt x="513184" y="415810"/>
                    </a:cubicBezTo>
                    <a:cubicBezTo>
                      <a:pt x="486747" y="406480"/>
                      <a:pt x="466531" y="400260"/>
                      <a:pt x="447870" y="387819"/>
                    </a:cubicBezTo>
                    <a:cubicBezTo>
                      <a:pt x="429209" y="375378"/>
                      <a:pt x="421433" y="353607"/>
                      <a:pt x="401217" y="341166"/>
                    </a:cubicBezTo>
                    <a:cubicBezTo>
                      <a:pt x="381001" y="328725"/>
                      <a:pt x="349898" y="322505"/>
                      <a:pt x="326572" y="313174"/>
                    </a:cubicBezTo>
                    <a:cubicBezTo>
                      <a:pt x="303246" y="303843"/>
                      <a:pt x="283029" y="296068"/>
                      <a:pt x="261258" y="285182"/>
                    </a:cubicBezTo>
                    <a:cubicBezTo>
                      <a:pt x="239487" y="274296"/>
                      <a:pt x="217715" y="261855"/>
                      <a:pt x="195943" y="247859"/>
                    </a:cubicBezTo>
                    <a:cubicBezTo>
                      <a:pt x="174172" y="233863"/>
                      <a:pt x="149290" y="210536"/>
                      <a:pt x="130629" y="201206"/>
                    </a:cubicBezTo>
                    <a:cubicBezTo>
                      <a:pt x="111968" y="191876"/>
                      <a:pt x="101082" y="194986"/>
                      <a:pt x="83976" y="191876"/>
                    </a:cubicBezTo>
                    <a:cubicBezTo>
                      <a:pt x="66870" y="188766"/>
                      <a:pt x="41988" y="191876"/>
                      <a:pt x="27992" y="182545"/>
                    </a:cubicBezTo>
                    <a:cubicBezTo>
                      <a:pt x="13996" y="173214"/>
                      <a:pt x="0" y="154553"/>
                      <a:pt x="0" y="135892"/>
                    </a:cubicBezTo>
                    <a:cubicBezTo>
                      <a:pt x="0" y="117231"/>
                      <a:pt x="15551" y="89239"/>
                      <a:pt x="27992" y="70578"/>
                    </a:cubicBezTo>
                    <a:cubicBezTo>
                      <a:pt x="40433" y="51917"/>
                      <a:pt x="48209" y="41030"/>
                      <a:pt x="65315" y="33255"/>
                    </a:cubicBez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it-IT" sz="6400" b="0" i="0" u="none" strike="noStrike" kern="0" cap="none" spc="0" normalizeH="0" baseline="0" noProof="0">
                  <a:ln>
                    <a:noFill/>
                  </a:ln>
                  <a:solidFill>
                    <a:srgbClr val="1C28CB"/>
                  </a:solidFill>
                  <a:effectLst/>
                  <a:uLnTx/>
                  <a:uFillTx/>
                  <a:latin typeface="Helvetica Neue"/>
                  <a:sym typeface="Arial"/>
                </a:endParaRPr>
              </a:p>
            </p:txBody>
          </p:sp>
        </p:grpSp>
        <p:sp>
          <p:nvSpPr>
            <p:cNvPr id="15" name="CasellaDiTesto 62">
              <a:extLst>
                <a:ext uri="{FF2B5EF4-FFF2-40B4-BE49-F238E27FC236}">
                  <a16:creationId xmlns:a16="http://schemas.microsoft.com/office/drawing/2014/main" id="{DF8DBDA7-1E25-0FE5-23D8-F6EFB21A62D7}"/>
                </a:ext>
              </a:extLst>
            </p:cNvPr>
            <p:cNvSpPr txBox="1"/>
            <p:nvPr/>
          </p:nvSpPr>
          <p:spPr>
            <a:xfrm>
              <a:off x="1680602" y="1054517"/>
              <a:ext cx="9066510" cy="610680"/>
            </a:xfrm>
            <a:prstGeom prst="rect">
              <a:avLst/>
            </a:prstGeom>
            <a:solidFill>
              <a:schemeClr val="bg1"/>
            </a:solidFill>
            <a:ln>
              <a:noFill/>
            </a:ln>
          </p:spPr>
          <p:txBody>
            <a:bodyPr wrap="square" lIns="91440" tIns="45720" rIns="91440" bIns="45720" rtlCol="0" anchor="t" anchorCtr="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E5003F"/>
                  </a:solidFill>
                  <a:effectLst/>
                  <a:uLnTx/>
                  <a:uFillTx/>
                  <a:latin typeface="Arial Narrow"/>
                  <a:sym typeface="Arial"/>
                </a:rPr>
                <a:t>Surface </a:t>
              </a:r>
              <a:r>
                <a:rPr kumimoji="0" lang="it-IT" sz="2000" b="1" i="0" u="none" strike="noStrike" kern="1200" cap="none" spc="0" normalizeH="0" baseline="0" noProof="0" dirty="0" err="1">
                  <a:ln>
                    <a:noFill/>
                  </a:ln>
                  <a:solidFill>
                    <a:srgbClr val="E5003F"/>
                  </a:solidFill>
                  <a:effectLst/>
                  <a:uLnTx/>
                  <a:uFillTx/>
                  <a:latin typeface="Arial Narrow"/>
                  <a:sym typeface="Arial"/>
                </a:rPr>
                <a:t>Temperture</a:t>
              </a:r>
              <a:r>
                <a:rPr kumimoji="0" lang="it-IT" sz="2000" b="1" i="0" u="none" strike="noStrike" kern="1200" cap="none" spc="0" normalizeH="0" baseline="0" noProof="0" dirty="0">
                  <a:ln>
                    <a:noFill/>
                  </a:ln>
                  <a:solidFill>
                    <a:srgbClr val="E5003F"/>
                  </a:solidFill>
                  <a:effectLst/>
                  <a:uLnTx/>
                  <a:uFillTx/>
                  <a:latin typeface="Arial Narrow"/>
                  <a:sym typeface="Arial"/>
                </a:rPr>
                <a:t> [K] – 11 </a:t>
              </a:r>
              <a:r>
                <a:rPr kumimoji="0" lang="it-IT" sz="2000" b="1" i="0" u="none" strike="noStrike" kern="1200" cap="none" spc="0" normalizeH="0" baseline="0" noProof="0" dirty="0" err="1">
                  <a:ln>
                    <a:noFill/>
                  </a:ln>
                  <a:solidFill>
                    <a:srgbClr val="E5003F"/>
                  </a:solidFill>
                  <a:effectLst/>
                  <a:uLnTx/>
                  <a:uFillTx/>
                  <a:latin typeface="Arial Narrow"/>
                  <a:sym typeface="Arial"/>
                </a:rPr>
                <a:t>October</a:t>
              </a:r>
              <a:r>
                <a:rPr kumimoji="0" lang="it-IT" sz="2000" b="1" i="0" u="none" strike="noStrike" kern="1200" cap="none" spc="0" normalizeH="0" baseline="0" noProof="0" dirty="0">
                  <a:ln>
                    <a:noFill/>
                  </a:ln>
                  <a:solidFill>
                    <a:srgbClr val="E5003F"/>
                  </a:solidFill>
                  <a:effectLst/>
                  <a:uLnTx/>
                  <a:uFillTx/>
                  <a:latin typeface="Arial Narrow"/>
                  <a:sym typeface="Arial"/>
                </a:rPr>
                <a:t> 2020, 17UTC</a:t>
              </a:r>
            </a:p>
          </p:txBody>
        </p:sp>
        <p:grpSp>
          <p:nvGrpSpPr>
            <p:cNvPr id="16" name="Group 82">
              <a:extLst>
                <a:ext uri="{FF2B5EF4-FFF2-40B4-BE49-F238E27FC236}">
                  <a16:creationId xmlns:a16="http://schemas.microsoft.com/office/drawing/2014/main" id="{3EC519DB-1A6D-0C1F-CB02-CBAFC81F72E1}"/>
                </a:ext>
              </a:extLst>
            </p:cNvPr>
            <p:cNvGrpSpPr/>
            <p:nvPr/>
          </p:nvGrpSpPr>
          <p:grpSpPr>
            <a:xfrm>
              <a:off x="2326564" y="2547257"/>
              <a:ext cx="2052734" cy="2460960"/>
              <a:chOff x="1716833" y="2472612"/>
              <a:chExt cx="2052734" cy="2535043"/>
            </a:xfrm>
          </p:grpSpPr>
          <p:sp>
            <p:nvSpPr>
              <p:cNvPr id="21" name="Freeform: Shape 87">
                <a:extLst>
                  <a:ext uri="{FF2B5EF4-FFF2-40B4-BE49-F238E27FC236}">
                    <a16:creationId xmlns:a16="http://schemas.microsoft.com/office/drawing/2014/main" id="{03770DD1-718F-6DE6-E07A-2C1366015CAB}"/>
                  </a:ext>
                </a:extLst>
              </p:cNvPr>
              <p:cNvSpPr/>
              <p:nvPr/>
            </p:nvSpPr>
            <p:spPr>
              <a:xfrm>
                <a:off x="1716833" y="2472612"/>
                <a:ext cx="2052734" cy="2267340"/>
              </a:xfrm>
              <a:custGeom>
                <a:avLst/>
                <a:gdLst>
                  <a:gd name="connsiteX0" fmla="*/ 357933 w 2690738"/>
                  <a:gd name="connsiteY0" fmla="*/ 924908 h 2589212"/>
                  <a:gd name="connsiteX1" fmla="*/ 264626 w 2690738"/>
                  <a:gd name="connsiteY1" fmla="*/ 962230 h 2589212"/>
                  <a:gd name="connsiteX2" fmla="*/ 208643 w 2690738"/>
                  <a:gd name="connsiteY2" fmla="*/ 962230 h 2589212"/>
                  <a:gd name="connsiteX3" fmla="*/ 236635 w 2690738"/>
                  <a:gd name="connsiteY3" fmla="*/ 878255 h 2589212"/>
                  <a:gd name="connsiteX4" fmla="*/ 180651 w 2690738"/>
                  <a:gd name="connsiteY4" fmla="*/ 868924 h 2589212"/>
                  <a:gd name="connsiteX5" fmla="*/ 87345 w 2690738"/>
                  <a:gd name="connsiteY5" fmla="*/ 822271 h 2589212"/>
                  <a:gd name="connsiteX6" fmla="*/ 59353 w 2690738"/>
                  <a:gd name="connsiteY6" fmla="*/ 794279 h 2589212"/>
                  <a:gd name="connsiteX7" fmla="*/ 96675 w 2690738"/>
                  <a:gd name="connsiteY7" fmla="*/ 719634 h 2589212"/>
                  <a:gd name="connsiteX8" fmla="*/ 31361 w 2690738"/>
                  <a:gd name="connsiteY8" fmla="*/ 654320 h 2589212"/>
                  <a:gd name="connsiteX9" fmla="*/ 3369 w 2690738"/>
                  <a:gd name="connsiteY9" fmla="*/ 598336 h 2589212"/>
                  <a:gd name="connsiteX10" fmla="*/ 106006 w 2690738"/>
                  <a:gd name="connsiteY10" fmla="*/ 533022 h 2589212"/>
                  <a:gd name="connsiteX11" fmla="*/ 106006 w 2690738"/>
                  <a:gd name="connsiteY11" fmla="*/ 486369 h 2589212"/>
                  <a:gd name="connsiteX12" fmla="*/ 59353 w 2690738"/>
                  <a:gd name="connsiteY12" fmla="*/ 402393 h 2589212"/>
                  <a:gd name="connsiteX13" fmla="*/ 133998 w 2690738"/>
                  <a:gd name="connsiteY13" fmla="*/ 355740 h 2589212"/>
                  <a:gd name="connsiteX14" fmla="*/ 264626 w 2690738"/>
                  <a:gd name="connsiteY14" fmla="*/ 327749 h 2589212"/>
                  <a:gd name="connsiteX15" fmla="*/ 320610 w 2690738"/>
                  <a:gd name="connsiteY15" fmla="*/ 281095 h 2589212"/>
                  <a:gd name="connsiteX16" fmla="*/ 348602 w 2690738"/>
                  <a:gd name="connsiteY16" fmla="*/ 243773 h 2589212"/>
                  <a:gd name="connsiteX17" fmla="*/ 385924 w 2690738"/>
                  <a:gd name="connsiteY17" fmla="*/ 197120 h 2589212"/>
                  <a:gd name="connsiteX18" fmla="*/ 423247 w 2690738"/>
                  <a:gd name="connsiteY18" fmla="*/ 225112 h 2589212"/>
                  <a:gd name="connsiteX19" fmla="*/ 488561 w 2690738"/>
                  <a:gd name="connsiteY19" fmla="*/ 271765 h 2589212"/>
                  <a:gd name="connsiteX20" fmla="*/ 516553 w 2690738"/>
                  <a:gd name="connsiteY20" fmla="*/ 337079 h 2589212"/>
                  <a:gd name="connsiteX21" fmla="*/ 525884 w 2690738"/>
                  <a:gd name="connsiteY21" fmla="*/ 374402 h 2589212"/>
                  <a:gd name="connsiteX22" fmla="*/ 553875 w 2690738"/>
                  <a:gd name="connsiteY22" fmla="*/ 327749 h 2589212"/>
                  <a:gd name="connsiteX23" fmla="*/ 581867 w 2690738"/>
                  <a:gd name="connsiteY23" fmla="*/ 290426 h 2589212"/>
                  <a:gd name="connsiteX24" fmla="*/ 600528 w 2690738"/>
                  <a:gd name="connsiteY24" fmla="*/ 234442 h 2589212"/>
                  <a:gd name="connsiteX25" fmla="*/ 609859 w 2690738"/>
                  <a:gd name="connsiteY25" fmla="*/ 187789 h 2589212"/>
                  <a:gd name="connsiteX26" fmla="*/ 609859 w 2690738"/>
                  <a:gd name="connsiteY26" fmla="*/ 169128 h 2589212"/>
                  <a:gd name="connsiteX27" fmla="*/ 637851 w 2690738"/>
                  <a:gd name="connsiteY27" fmla="*/ 197120 h 2589212"/>
                  <a:gd name="connsiteX28" fmla="*/ 675173 w 2690738"/>
                  <a:gd name="connsiteY28" fmla="*/ 225112 h 2589212"/>
                  <a:gd name="connsiteX29" fmla="*/ 759149 w 2690738"/>
                  <a:gd name="connsiteY29" fmla="*/ 225112 h 2589212"/>
                  <a:gd name="connsiteX30" fmla="*/ 768479 w 2690738"/>
                  <a:gd name="connsiteY30" fmla="*/ 243773 h 2589212"/>
                  <a:gd name="connsiteX31" fmla="*/ 787141 w 2690738"/>
                  <a:gd name="connsiteY31" fmla="*/ 234442 h 2589212"/>
                  <a:gd name="connsiteX32" fmla="*/ 777810 w 2690738"/>
                  <a:gd name="connsiteY32" fmla="*/ 141136 h 2589212"/>
                  <a:gd name="connsiteX33" fmla="*/ 815133 w 2690738"/>
                  <a:gd name="connsiteY33" fmla="*/ 131806 h 2589212"/>
                  <a:gd name="connsiteX34" fmla="*/ 852455 w 2690738"/>
                  <a:gd name="connsiteY34" fmla="*/ 150467 h 2589212"/>
                  <a:gd name="connsiteX35" fmla="*/ 852455 w 2690738"/>
                  <a:gd name="connsiteY35" fmla="*/ 94483 h 2589212"/>
                  <a:gd name="connsiteX36" fmla="*/ 871116 w 2690738"/>
                  <a:gd name="connsiteY36" fmla="*/ 57161 h 2589212"/>
                  <a:gd name="connsiteX37" fmla="*/ 936430 w 2690738"/>
                  <a:gd name="connsiteY37" fmla="*/ 75822 h 2589212"/>
                  <a:gd name="connsiteX38" fmla="*/ 983084 w 2690738"/>
                  <a:gd name="connsiteY38" fmla="*/ 85153 h 2589212"/>
                  <a:gd name="connsiteX39" fmla="*/ 1029737 w 2690738"/>
                  <a:gd name="connsiteY39" fmla="*/ 29169 h 2589212"/>
                  <a:gd name="connsiteX40" fmla="*/ 1104381 w 2690738"/>
                  <a:gd name="connsiteY40" fmla="*/ 29169 h 2589212"/>
                  <a:gd name="connsiteX41" fmla="*/ 1197688 w 2690738"/>
                  <a:gd name="connsiteY41" fmla="*/ 19838 h 2589212"/>
                  <a:gd name="connsiteX42" fmla="*/ 1244341 w 2690738"/>
                  <a:gd name="connsiteY42" fmla="*/ 1177 h 2589212"/>
                  <a:gd name="connsiteX43" fmla="*/ 1263002 w 2690738"/>
                  <a:gd name="connsiteY43" fmla="*/ 57161 h 2589212"/>
                  <a:gd name="connsiteX44" fmla="*/ 1337647 w 2690738"/>
                  <a:gd name="connsiteY44" fmla="*/ 94483 h 2589212"/>
                  <a:gd name="connsiteX45" fmla="*/ 1393630 w 2690738"/>
                  <a:gd name="connsiteY45" fmla="*/ 122475 h 2589212"/>
                  <a:gd name="connsiteX46" fmla="*/ 1496267 w 2690738"/>
                  <a:gd name="connsiteY46" fmla="*/ 141136 h 2589212"/>
                  <a:gd name="connsiteX47" fmla="*/ 1561581 w 2690738"/>
                  <a:gd name="connsiteY47" fmla="*/ 159797 h 2589212"/>
                  <a:gd name="connsiteX48" fmla="*/ 1608235 w 2690738"/>
                  <a:gd name="connsiteY48" fmla="*/ 169128 h 2589212"/>
                  <a:gd name="connsiteX49" fmla="*/ 1570912 w 2690738"/>
                  <a:gd name="connsiteY49" fmla="*/ 206451 h 2589212"/>
                  <a:gd name="connsiteX50" fmla="*/ 1570912 w 2690738"/>
                  <a:gd name="connsiteY50" fmla="*/ 262434 h 2589212"/>
                  <a:gd name="connsiteX51" fmla="*/ 1608235 w 2690738"/>
                  <a:gd name="connsiteY51" fmla="*/ 271765 h 2589212"/>
                  <a:gd name="connsiteX52" fmla="*/ 1580243 w 2690738"/>
                  <a:gd name="connsiteY52" fmla="*/ 299757 h 2589212"/>
                  <a:gd name="connsiteX53" fmla="*/ 1580243 w 2690738"/>
                  <a:gd name="connsiteY53" fmla="*/ 346410 h 2589212"/>
                  <a:gd name="connsiteX54" fmla="*/ 1654888 w 2690738"/>
                  <a:gd name="connsiteY54" fmla="*/ 402393 h 2589212"/>
                  <a:gd name="connsiteX55" fmla="*/ 1626896 w 2690738"/>
                  <a:gd name="connsiteY55" fmla="*/ 439716 h 2589212"/>
                  <a:gd name="connsiteX56" fmla="*/ 1580243 w 2690738"/>
                  <a:gd name="connsiteY56" fmla="*/ 393063 h 2589212"/>
                  <a:gd name="connsiteX57" fmla="*/ 1514928 w 2690738"/>
                  <a:gd name="connsiteY57" fmla="*/ 393063 h 2589212"/>
                  <a:gd name="connsiteX58" fmla="*/ 1449614 w 2690738"/>
                  <a:gd name="connsiteY58" fmla="*/ 421055 h 2589212"/>
                  <a:gd name="connsiteX59" fmla="*/ 1384300 w 2690738"/>
                  <a:gd name="connsiteY59" fmla="*/ 467708 h 2589212"/>
                  <a:gd name="connsiteX60" fmla="*/ 1337647 w 2690738"/>
                  <a:gd name="connsiteY60" fmla="*/ 467708 h 2589212"/>
                  <a:gd name="connsiteX61" fmla="*/ 1281663 w 2690738"/>
                  <a:gd name="connsiteY61" fmla="*/ 486369 h 2589212"/>
                  <a:gd name="connsiteX62" fmla="*/ 1281663 w 2690738"/>
                  <a:gd name="connsiteY62" fmla="*/ 542353 h 2589212"/>
                  <a:gd name="connsiteX63" fmla="*/ 1300324 w 2690738"/>
                  <a:gd name="connsiteY63" fmla="*/ 561014 h 2589212"/>
                  <a:gd name="connsiteX64" fmla="*/ 1328316 w 2690738"/>
                  <a:gd name="connsiteY64" fmla="*/ 598336 h 2589212"/>
                  <a:gd name="connsiteX65" fmla="*/ 1328316 w 2690738"/>
                  <a:gd name="connsiteY65" fmla="*/ 644989 h 2589212"/>
                  <a:gd name="connsiteX66" fmla="*/ 1300324 w 2690738"/>
                  <a:gd name="connsiteY66" fmla="*/ 672981 h 2589212"/>
                  <a:gd name="connsiteX67" fmla="*/ 1300324 w 2690738"/>
                  <a:gd name="connsiteY67" fmla="*/ 719634 h 2589212"/>
                  <a:gd name="connsiteX68" fmla="*/ 1318986 w 2690738"/>
                  <a:gd name="connsiteY68" fmla="*/ 803610 h 2589212"/>
                  <a:gd name="connsiteX69" fmla="*/ 1346977 w 2690738"/>
                  <a:gd name="connsiteY69" fmla="*/ 887585 h 2589212"/>
                  <a:gd name="connsiteX70" fmla="*/ 1458945 w 2690738"/>
                  <a:gd name="connsiteY70" fmla="*/ 971561 h 2589212"/>
                  <a:gd name="connsiteX71" fmla="*/ 1570912 w 2690738"/>
                  <a:gd name="connsiteY71" fmla="*/ 1008883 h 2589212"/>
                  <a:gd name="connsiteX72" fmla="*/ 1608235 w 2690738"/>
                  <a:gd name="connsiteY72" fmla="*/ 1046206 h 2589212"/>
                  <a:gd name="connsiteX73" fmla="*/ 1645557 w 2690738"/>
                  <a:gd name="connsiteY73" fmla="*/ 1139512 h 2589212"/>
                  <a:gd name="connsiteX74" fmla="*/ 1673549 w 2690738"/>
                  <a:gd name="connsiteY74" fmla="*/ 1242149 h 2589212"/>
                  <a:gd name="connsiteX75" fmla="*/ 1729533 w 2690738"/>
                  <a:gd name="connsiteY75" fmla="*/ 1335455 h 2589212"/>
                  <a:gd name="connsiteX76" fmla="*/ 1785516 w 2690738"/>
                  <a:gd name="connsiteY76" fmla="*/ 1400769 h 2589212"/>
                  <a:gd name="connsiteX77" fmla="*/ 1878822 w 2690738"/>
                  <a:gd name="connsiteY77" fmla="*/ 1484744 h 2589212"/>
                  <a:gd name="connsiteX78" fmla="*/ 1981459 w 2690738"/>
                  <a:gd name="connsiteY78" fmla="*/ 1522067 h 2589212"/>
                  <a:gd name="connsiteX79" fmla="*/ 2074765 w 2690738"/>
                  <a:gd name="connsiteY79" fmla="*/ 1522067 h 2589212"/>
                  <a:gd name="connsiteX80" fmla="*/ 2177402 w 2690738"/>
                  <a:gd name="connsiteY80" fmla="*/ 1522067 h 2589212"/>
                  <a:gd name="connsiteX81" fmla="*/ 2196063 w 2690738"/>
                  <a:gd name="connsiteY81" fmla="*/ 1550059 h 2589212"/>
                  <a:gd name="connsiteX82" fmla="*/ 2168071 w 2690738"/>
                  <a:gd name="connsiteY82" fmla="*/ 1568720 h 2589212"/>
                  <a:gd name="connsiteX83" fmla="*/ 2140079 w 2690738"/>
                  <a:gd name="connsiteY83" fmla="*/ 1596712 h 2589212"/>
                  <a:gd name="connsiteX84" fmla="*/ 2140079 w 2690738"/>
                  <a:gd name="connsiteY84" fmla="*/ 1624704 h 2589212"/>
                  <a:gd name="connsiteX85" fmla="*/ 2214724 w 2690738"/>
                  <a:gd name="connsiteY85" fmla="*/ 1662026 h 2589212"/>
                  <a:gd name="connsiteX86" fmla="*/ 2336022 w 2690738"/>
                  <a:gd name="connsiteY86" fmla="*/ 1708679 h 2589212"/>
                  <a:gd name="connsiteX87" fmla="*/ 2410667 w 2690738"/>
                  <a:gd name="connsiteY87" fmla="*/ 1764663 h 2589212"/>
                  <a:gd name="connsiteX88" fmla="*/ 2559957 w 2690738"/>
                  <a:gd name="connsiteY88" fmla="*/ 1867300 h 2589212"/>
                  <a:gd name="connsiteX89" fmla="*/ 2634602 w 2690738"/>
                  <a:gd name="connsiteY89" fmla="*/ 1923283 h 2589212"/>
                  <a:gd name="connsiteX90" fmla="*/ 2671924 w 2690738"/>
                  <a:gd name="connsiteY90" fmla="*/ 2007259 h 2589212"/>
                  <a:gd name="connsiteX91" fmla="*/ 2690586 w 2690738"/>
                  <a:gd name="connsiteY91" fmla="*/ 2053912 h 2589212"/>
                  <a:gd name="connsiteX92" fmla="*/ 2681255 w 2690738"/>
                  <a:gd name="connsiteY92" fmla="*/ 2100565 h 2589212"/>
                  <a:gd name="connsiteX93" fmla="*/ 2643933 w 2690738"/>
                  <a:gd name="connsiteY93" fmla="*/ 2081904 h 2589212"/>
                  <a:gd name="connsiteX94" fmla="*/ 2606610 w 2690738"/>
                  <a:gd name="connsiteY94" fmla="*/ 2053912 h 2589212"/>
                  <a:gd name="connsiteX95" fmla="*/ 2559957 w 2690738"/>
                  <a:gd name="connsiteY95" fmla="*/ 2007259 h 2589212"/>
                  <a:gd name="connsiteX96" fmla="*/ 2531965 w 2690738"/>
                  <a:gd name="connsiteY96" fmla="*/ 1969936 h 2589212"/>
                  <a:gd name="connsiteX97" fmla="*/ 2457320 w 2690738"/>
                  <a:gd name="connsiteY97" fmla="*/ 1941944 h 2589212"/>
                  <a:gd name="connsiteX98" fmla="*/ 2392006 w 2690738"/>
                  <a:gd name="connsiteY98" fmla="*/ 1913953 h 2589212"/>
                  <a:gd name="connsiteX99" fmla="*/ 2326692 w 2690738"/>
                  <a:gd name="connsiteY99" fmla="*/ 1913953 h 2589212"/>
                  <a:gd name="connsiteX100" fmla="*/ 2308030 w 2690738"/>
                  <a:gd name="connsiteY100" fmla="*/ 1960606 h 2589212"/>
                  <a:gd name="connsiteX101" fmla="*/ 2280039 w 2690738"/>
                  <a:gd name="connsiteY101" fmla="*/ 2025920 h 2589212"/>
                  <a:gd name="connsiteX102" fmla="*/ 2261377 w 2690738"/>
                  <a:gd name="connsiteY102" fmla="*/ 2100565 h 2589212"/>
                  <a:gd name="connsiteX103" fmla="*/ 2270708 w 2690738"/>
                  <a:gd name="connsiteY103" fmla="*/ 2147218 h 2589212"/>
                  <a:gd name="connsiteX104" fmla="*/ 2326692 w 2690738"/>
                  <a:gd name="connsiteY104" fmla="*/ 2193871 h 2589212"/>
                  <a:gd name="connsiteX105" fmla="*/ 2382675 w 2690738"/>
                  <a:gd name="connsiteY105" fmla="*/ 2231193 h 2589212"/>
                  <a:gd name="connsiteX106" fmla="*/ 2401337 w 2690738"/>
                  <a:gd name="connsiteY106" fmla="*/ 2287177 h 2589212"/>
                  <a:gd name="connsiteX107" fmla="*/ 2392006 w 2690738"/>
                  <a:gd name="connsiteY107" fmla="*/ 2324500 h 2589212"/>
                  <a:gd name="connsiteX108" fmla="*/ 2373345 w 2690738"/>
                  <a:gd name="connsiteY108" fmla="*/ 2352491 h 2589212"/>
                  <a:gd name="connsiteX109" fmla="*/ 2308030 w 2690738"/>
                  <a:gd name="connsiteY109" fmla="*/ 2361822 h 2589212"/>
                  <a:gd name="connsiteX110" fmla="*/ 2280039 w 2690738"/>
                  <a:gd name="connsiteY110" fmla="*/ 2389814 h 2589212"/>
                  <a:gd name="connsiteX111" fmla="*/ 2280039 w 2690738"/>
                  <a:gd name="connsiteY111" fmla="*/ 2427136 h 2589212"/>
                  <a:gd name="connsiteX112" fmla="*/ 2261377 w 2690738"/>
                  <a:gd name="connsiteY112" fmla="*/ 2455128 h 2589212"/>
                  <a:gd name="connsiteX113" fmla="*/ 2224055 w 2690738"/>
                  <a:gd name="connsiteY113" fmla="*/ 2492451 h 2589212"/>
                  <a:gd name="connsiteX114" fmla="*/ 2196063 w 2690738"/>
                  <a:gd name="connsiteY114" fmla="*/ 2539104 h 2589212"/>
                  <a:gd name="connsiteX115" fmla="*/ 2149410 w 2690738"/>
                  <a:gd name="connsiteY115" fmla="*/ 2585757 h 2589212"/>
                  <a:gd name="connsiteX116" fmla="*/ 2093426 w 2690738"/>
                  <a:gd name="connsiteY116" fmla="*/ 2585757 h 2589212"/>
                  <a:gd name="connsiteX117" fmla="*/ 2074765 w 2690738"/>
                  <a:gd name="connsiteY117" fmla="*/ 2548434 h 2589212"/>
                  <a:gd name="connsiteX118" fmla="*/ 2102757 w 2690738"/>
                  <a:gd name="connsiteY118" fmla="*/ 2501781 h 2589212"/>
                  <a:gd name="connsiteX119" fmla="*/ 2121418 w 2690738"/>
                  <a:gd name="connsiteY119" fmla="*/ 2445797 h 2589212"/>
                  <a:gd name="connsiteX120" fmla="*/ 2130749 w 2690738"/>
                  <a:gd name="connsiteY120" fmla="*/ 2389814 h 2589212"/>
                  <a:gd name="connsiteX121" fmla="*/ 2168071 w 2690738"/>
                  <a:gd name="connsiteY121" fmla="*/ 2352491 h 2589212"/>
                  <a:gd name="connsiteX122" fmla="*/ 2121418 w 2690738"/>
                  <a:gd name="connsiteY122" fmla="*/ 2212532 h 2589212"/>
                  <a:gd name="connsiteX123" fmla="*/ 2112088 w 2690738"/>
                  <a:gd name="connsiteY123" fmla="*/ 2109895 h 2589212"/>
                  <a:gd name="connsiteX124" fmla="*/ 2056104 w 2690738"/>
                  <a:gd name="connsiteY124" fmla="*/ 2025920 h 2589212"/>
                  <a:gd name="connsiteX125" fmla="*/ 1972128 w 2690738"/>
                  <a:gd name="connsiteY125" fmla="*/ 2007259 h 2589212"/>
                  <a:gd name="connsiteX126" fmla="*/ 1888153 w 2690738"/>
                  <a:gd name="connsiteY126" fmla="*/ 1979267 h 2589212"/>
                  <a:gd name="connsiteX127" fmla="*/ 1888153 w 2690738"/>
                  <a:gd name="connsiteY127" fmla="*/ 1913953 h 2589212"/>
                  <a:gd name="connsiteX128" fmla="*/ 1860161 w 2690738"/>
                  <a:gd name="connsiteY128" fmla="*/ 1848638 h 2589212"/>
                  <a:gd name="connsiteX129" fmla="*/ 1794847 w 2690738"/>
                  <a:gd name="connsiteY129" fmla="*/ 1857969 h 2589212"/>
                  <a:gd name="connsiteX130" fmla="*/ 1766855 w 2690738"/>
                  <a:gd name="connsiteY130" fmla="*/ 1895291 h 2589212"/>
                  <a:gd name="connsiteX131" fmla="*/ 1748194 w 2690738"/>
                  <a:gd name="connsiteY131" fmla="*/ 1811316 h 2589212"/>
                  <a:gd name="connsiteX132" fmla="*/ 1701541 w 2690738"/>
                  <a:gd name="connsiteY132" fmla="*/ 1829977 h 2589212"/>
                  <a:gd name="connsiteX133" fmla="*/ 1673549 w 2690738"/>
                  <a:gd name="connsiteY133" fmla="*/ 1829977 h 2589212"/>
                  <a:gd name="connsiteX134" fmla="*/ 1654888 w 2690738"/>
                  <a:gd name="connsiteY134" fmla="*/ 1764663 h 2589212"/>
                  <a:gd name="connsiteX135" fmla="*/ 1608235 w 2690738"/>
                  <a:gd name="connsiteY135" fmla="*/ 1746002 h 2589212"/>
                  <a:gd name="connsiteX136" fmla="*/ 1561581 w 2690738"/>
                  <a:gd name="connsiteY136" fmla="*/ 1699349 h 2589212"/>
                  <a:gd name="connsiteX137" fmla="*/ 1468275 w 2690738"/>
                  <a:gd name="connsiteY137" fmla="*/ 1699349 h 2589212"/>
                  <a:gd name="connsiteX138" fmla="*/ 1421622 w 2690738"/>
                  <a:gd name="connsiteY138" fmla="*/ 1690018 h 2589212"/>
                  <a:gd name="connsiteX139" fmla="*/ 1309655 w 2690738"/>
                  <a:gd name="connsiteY139" fmla="*/ 1606042 h 2589212"/>
                  <a:gd name="connsiteX140" fmla="*/ 1235010 w 2690738"/>
                  <a:gd name="connsiteY140" fmla="*/ 1512736 h 2589212"/>
                  <a:gd name="connsiteX141" fmla="*/ 1188357 w 2690738"/>
                  <a:gd name="connsiteY141" fmla="*/ 1447422 h 2589212"/>
                  <a:gd name="connsiteX142" fmla="*/ 1141704 w 2690738"/>
                  <a:gd name="connsiteY142" fmla="*/ 1391438 h 2589212"/>
                  <a:gd name="connsiteX143" fmla="*/ 1076390 w 2690738"/>
                  <a:gd name="connsiteY143" fmla="*/ 1372777 h 2589212"/>
                  <a:gd name="connsiteX144" fmla="*/ 1020406 w 2690738"/>
                  <a:gd name="connsiteY144" fmla="*/ 1372777 h 2589212"/>
                  <a:gd name="connsiteX145" fmla="*/ 1020406 w 2690738"/>
                  <a:gd name="connsiteY145" fmla="*/ 1326124 h 2589212"/>
                  <a:gd name="connsiteX146" fmla="*/ 955092 w 2690738"/>
                  <a:gd name="connsiteY146" fmla="*/ 1288802 h 2589212"/>
                  <a:gd name="connsiteX147" fmla="*/ 899108 w 2690738"/>
                  <a:gd name="connsiteY147" fmla="*/ 1242149 h 2589212"/>
                  <a:gd name="connsiteX148" fmla="*/ 871116 w 2690738"/>
                  <a:gd name="connsiteY148" fmla="*/ 1223487 h 2589212"/>
                  <a:gd name="connsiteX149" fmla="*/ 861786 w 2690738"/>
                  <a:gd name="connsiteY149" fmla="*/ 1148842 h 2589212"/>
                  <a:gd name="connsiteX150" fmla="*/ 833794 w 2690738"/>
                  <a:gd name="connsiteY150" fmla="*/ 1074197 h 2589212"/>
                  <a:gd name="connsiteX151" fmla="*/ 824463 w 2690738"/>
                  <a:gd name="connsiteY151" fmla="*/ 990222 h 2589212"/>
                  <a:gd name="connsiteX152" fmla="*/ 740488 w 2690738"/>
                  <a:gd name="connsiteY152" fmla="*/ 906246 h 2589212"/>
                  <a:gd name="connsiteX153" fmla="*/ 656512 w 2690738"/>
                  <a:gd name="connsiteY153" fmla="*/ 859593 h 2589212"/>
                  <a:gd name="connsiteX154" fmla="*/ 581867 w 2690738"/>
                  <a:gd name="connsiteY154" fmla="*/ 831602 h 2589212"/>
                  <a:gd name="connsiteX155" fmla="*/ 507222 w 2690738"/>
                  <a:gd name="connsiteY155" fmla="*/ 794279 h 2589212"/>
                  <a:gd name="connsiteX156" fmla="*/ 432577 w 2690738"/>
                  <a:gd name="connsiteY156" fmla="*/ 812940 h 2589212"/>
                  <a:gd name="connsiteX157" fmla="*/ 376594 w 2690738"/>
                  <a:gd name="connsiteY157" fmla="*/ 859593 h 2589212"/>
                  <a:gd name="connsiteX158" fmla="*/ 357933 w 2690738"/>
                  <a:gd name="connsiteY158" fmla="*/ 924908 h 258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2690738" h="2589212">
                    <a:moveTo>
                      <a:pt x="357933" y="924908"/>
                    </a:moveTo>
                    <a:cubicBezTo>
                      <a:pt x="339272" y="942014"/>
                      <a:pt x="289508" y="956010"/>
                      <a:pt x="264626" y="962230"/>
                    </a:cubicBezTo>
                    <a:cubicBezTo>
                      <a:pt x="239744" y="968450"/>
                      <a:pt x="213308" y="976226"/>
                      <a:pt x="208643" y="962230"/>
                    </a:cubicBezTo>
                    <a:cubicBezTo>
                      <a:pt x="203978" y="948234"/>
                      <a:pt x="241300" y="893806"/>
                      <a:pt x="236635" y="878255"/>
                    </a:cubicBezTo>
                    <a:cubicBezTo>
                      <a:pt x="231970" y="862704"/>
                      <a:pt x="205533" y="878255"/>
                      <a:pt x="180651" y="868924"/>
                    </a:cubicBezTo>
                    <a:cubicBezTo>
                      <a:pt x="155769" y="859593"/>
                      <a:pt x="87345" y="822271"/>
                      <a:pt x="87345" y="822271"/>
                    </a:cubicBezTo>
                    <a:cubicBezTo>
                      <a:pt x="67129" y="809830"/>
                      <a:pt x="57798" y="811385"/>
                      <a:pt x="59353" y="794279"/>
                    </a:cubicBezTo>
                    <a:cubicBezTo>
                      <a:pt x="60908" y="777173"/>
                      <a:pt x="101340" y="742960"/>
                      <a:pt x="96675" y="719634"/>
                    </a:cubicBezTo>
                    <a:cubicBezTo>
                      <a:pt x="92010" y="696308"/>
                      <a:pt x="46912" y="674536"/>
                      <a:pt x="31361" y="654320"/>
                    </a:cubicBezTo>
                    <a:cubicBezTo>
                      <a:pt x="15810" y="634104"/>
                      <a:pt x="-9072" y="618552"/>
                      <a:pt x="3369" y="598336"/>
                    </a:cubicBezTo>
                    <a:cubicBezTo>
                      <a:pt x="15810" y="578120"/>
                      <a:pt x="88900" y="551683"/>
                      <a:pt x="106006" y="533022"/>
                    </a:cubicBezTo>
                    <a:cubicBezTo>
                      <a:pt x="123112" y="514361"/>
                      <a:pt x="113781" y="508140"/>
                      <a:pt x="106006" y="486369"/>
                    </a:cubicBezTo>
                    <a:cubicBezTo>
                      <a:pt x="98231" y="464598"/>
                      <a:pt x="54688" y="424164"/>
                      <a:pt x="59353" y="402393"/>
                    </a:cubicBezTo>
                    <a:cubicBezTo>
                      <a:pt x="64018" y="380621"/>
                      <a:pt x="99786" y="368181"/>
                      <a:pt x="133998" y="355740"/>
                    </a:cubicBezTo>
                    <a:cubicBezTo>
                      <a:pt x="168210" y="343299"/>
                      <a:pt x="233524" y="340190"/>
                      <a:pt x="264626" y="327749"/>
                    </a:cubicBezTo>
                    <a:cubicBezTo>
                      <a:pt x="295728" y="315308"/>
                      <a:pt x="306614" y="295091"/>
                      <a:pt x="320610" y="281095"/>
                    </a:cubicBezTo>
                    <a:cubicBezTo>
                      <a:pt x="334606" y="267099"/>
                      <a:pt x="337716" y="257769"/>
                      <a:pt x="348602" y="243773"/>
                    </a:cubicBezTo>
                    <a:cubicBezTo>
                      <a:pt x="359488" y="229777"/>
                      <a:pt x="385924" y="197120"/>
                      <a:pt x="385924" y="197120"/>
                    </a:cubicBezTo>
                    <a:cubicBezTo>
                      <a:pt x="398365" y="194010"/>
                      <a:pt x="406141" y="212671"/>
                      <a:pt x="423247" y="225112"/>
                    </a:cubicBezTo>
                    <a:cubicBezTo>
                      <a:pt x="440353" y="237553"/>
                      <a:pt x="473010" y="253104"/>
                      <a:pt x="488561" y="271765"/>
                    </a:cubicBezTo>
                    <a:cubicBezTo>
                      <a:pt x="504112" y="290426"/>
                      <a:pt x="510333" y="319973"/>
                      <a:pt x="516553" y="337079"/>
                    </a:cubicBezTo>
                    <a:cubicBezTo>
                      <a:pt x="522773" y="354185"/>
                      <a:pt x="519664" y="375957"/>
                      <a:pt x="525884" y="374402"/>
                    </a:cubicBezTo>
                    <a:cubicBezTo>
                      <a:pt x="532104" y="372847"/>
                      <a:pt x="553875" y="327749"/>
                      <a:pt x="553875" y="327749"/>
                    </a:cubicBezTo>
                    <a:cubicBezTo>
                      <a:pt x="563206" y="313753"/>
                      <a:pt x="574092" y="305977"/>
                      <a:pt x="581867" y="290426"/>
                    </a:cubicBezTo>
                    <a:cubicBezTo>
                      <a:pt x="589642" y="274875"/>
                      <a:pt x="595863" y="251548"/>
                      <a:pt x="600528" y="234442"/>
                    </a:cubicBezTo>
                    <a:cubicBezTo>
                      <a:pt x="605193" y="217336"/>
                      <a:pt x="609859" y="187789"/>
                      <a:pt x="609859" y="187789"/>
                    </a:cubicBezTo>
                    <a:cubicBezTo>
                      <a:pt x="611414" y="176903"/>
                      <a:pt x="609859" y="169128"/>
                      <a:pt x="609859" y="169128"/>
                    </a:cubicBezTo>
                    <a:cubicBezTo>
                      <a:pt x="614524" y="170683"/>
                      <a:pt x="637851" y="197120"/>
                      <a:pt x="637851" y="197120"/>
                    </a:cubicBezTo>
                    <a:cubicBezTo>
                      <a:pt x="648737" y="206451"/>
                      <a:pt x="654957" y="220447"/>
                      <a:pt x="675173" y="225112"/>
                    </a:cubicBezTo>
                    <a:cubicBezTo>
                      <a:pt x="695389" y="229777"/>
                      <a:pt x="759149" y="225112"/>
                      <a:pt x="759149" y="225112"/>
                    </a:cubicBezTo>
                    <a:cubicBezTo>
                      <a:pt x="774700" y="228222"/>
                      <a:pt x="768479" y="243773"/>
                      <a:pt x="768479" y="243773"/>
                    </a:cubicBezTo>
                    <a:cubicBezTo>
                      <a:pt x="773144" y="245328"/>
                      <a:pt x="785586" y="251548"/>
                      <a:pt x="787141" y="234442"/>
                    </a:cubicBezTo>
                    <a:cubicBezTo>
                      <a:pt x="788696" y="217336"/>
                      <a:pt x="777810" y="141136"/>
                      <a:pt x="777810" y="141136"/>
                    </a:cubicBezTo>
                    <a:cubicBezTo>
                      <a:pt x="782475" y="124030"/>
                      <a:pt x="802692" y="130251"/>
                      <a:pt x="815133" y="131806"/>
                    </a:cubicBezTo>
                    <a:cubicBezTo>
                      <a:pt x="827574" y="133361"/>
                      <a:pt x="846235" y="156687"/>
                      <a:pt x="852455" y="150467"/>
                    </a:cubicBezTo>
                    <a:lnTo>
                      <a:pt x="852455" y="94483"/>
                    </a:lnTo>
                    <a:cubicBezTo>
                      <a:pt x="855565" y="78932"/>
                      <a:pt x="857120" y="60271"/>
                      <a:pt x="871116" y="57161"/>
                    </a:cubicBezTo>
                    <a:cubicBezTo>
                      <a:pt x="885112" y="54051"/>
                      <a:pt x="917769" y="71157"/>
                      <a:pt x="936430" y="75822"/>
                    </a:cubicBezTo>
                    <a:cubicBezTo>
                      <a:pt x="955091" y="80487"/>
                      <a:pt x="967533" y="92928"/>
                      <a:pt x="983084" y="85153"/>
                    </a:cubicBezTo>
                    <a:cubicBezTo>
                      <a:pt x="998635" y="77378"/>
                      <a:pt x="1009521" y="38500"/>
                      <a:pt x="1029737" y="29169"/>
                    </a:cubicBezTo>
                    <a:cubicBezTo>
                      <a:pt x="1049953" y="19838"/>
                      <a:pt x="1076389" y="30724"/>
                      <a:pt x="1104381" y="29169"/>
                    </a:cubicBezTo>
                    <a:cubicBezTo>
                      <a:pt x="1132373" y="27614"/>
                      <a:pt x="1174361" y="24503"/>
                      <a:pt x="1197688" y="19838"/>
                    </a:cubicBezTo>
                    <a:cubicBezTo>
                      <a:pt x="1221015" y="15173"/>
                      <a:pt x="1233455" y="-5043"/>
                      <a:pt x="1244341" y="1177"/>
                    </a:cubicBezTo>
                    <a:cubicBezTo>
                      <a:pt x="1255227" y="7397"/>
                      <a:pt x="1247451" y="41610"/>
                      <a:pt x="1263002" y="57161"/>
                    </a:cubicBezTo>
                    <a:cubicBezTo>
                      <a:pt x="1278553" y="72712"/>
                      <a:pt x="1315876" y="83597"/>
                      <a:pt x="1337647" y="94483"/>
                    </a:cubicBezTo>
                    <a:cubicBezTo>
                      <a:pt x="1359418" y="105369"/>
                      <a:pt x="1367193" y="114699"/>
                      <a:pt x="1393630" y="122475"/>
                    </a:cubicBezTo>
                    <a:cubicBezTo>
                      <a:pt x="1420067" y="130250"/>
                      <a:pt x="1468275" y="134916"/>
                      <a:pt x="1496267" y="141136"/>
                    </a:cubicBezTo>
                    <a:cubicBezTo>
                      <a:pt x="1524259" y="147356"/>
                      <a:pt x="1542920" y="155132"/>
                      <a:pt x="1561581" y="159797"/>
                    </a:cubicBezTo>
                    <a:cubicBezTo>
                      <a:pt x="1580242" y="164462"/>
                      <a:pt x="1606680" y="161352"/>
                      <a:pt x="1608235" y="169128"/>
                    </a:cubicBezTo>
                    <a:cubicBezTo>
                      <a:pt x="1609790" y="176904"/>
                      <a:pt x="1577133" y="190900"/>
                      <a:pt x="1570912" y="206451"/>
                    </a:cubicBezTo>
                    <a:cubicBezTo>
                      <a:pt x="1564691" y="222002"/>
                      <a:pt x="1570912" y="262434"/>
                      <a:pt x="1570912" y="262434"/>
                    </a:cubicBezTo>
                    <a:cubicBezTo>
                      <a:pt x="1577132" y="273320"/>
                      <a:pt x="1608235" y="271765"/>
                      <a:pt x="1608235" y="271765"/>
                    </a:cubicBezTo>
                    <a:cubicBezTo>
                      <a:pt x="1609790" y="277985"/>
                      <a:pt x="1584908" y="287316"/>
                      <a:pt x="1580243" y="299757"/>
                    </a:cubicBezTo>
                    <a:cubicBezTo>
                      <a:pt x="1575578" y="312198"/>
                      <a:pt x="1567802" y="329304"/>
                      <a:pt x="1580243" y="346410"/>
                    </a:cubicBezTo>
                    <a:cubicBezTo>
                      <a:pt x="1592684" y="363516"/>
                      <a:pt x="1654888" y="402393"/>
                      <a:pt x="1654888" y="402393"/>
                    </a:cubicBezTo>
                    <a:cubicBezTo>
                      <a:pt x="1662663" y="417944"/>
                      <a:pt x="1639337" y="441271"/>
                      <a:pt x="1626896" y="439716"/>
                    </a:cubicBezTo>
                    <a:cubicBezTo>
                      <a:pt x="1614455" y="438161"/>
                      <a:pt x="1598904" y="400838"/>
                      <a:pt x="1580243" y="393063"/>
                    </a:cubicBezTo>
                    <a:cubicBezTo>
                      <a:pt x="1561582" y="385288"/>
                      <a:pt x="1536700" y="388398"/>
                      <a:pt x="1514928" y="393063"/>
                    </a:cubicBezTo>
                    <a:cubicBezTo>
                      <a:pt x="1493157" y="397728"/>
                      <a:pt x="1471385" y="408614"/>
                      <a:pt x="1449614" y="421055"/>
                    </a:cubicBezTo>
                    <a:cubicBezTo>
                      <a:pt x="1427843" y="433496"/>
                      <a:pt x="1402961" y="459933"/>
                      <a:pt x="1384300" y="467708"/>
                    </a:cubicBezTo>
                    <a:cubicBezTo>
                      <a:pt x="1365639" y="475483"/>
                      <a:pt x="1354753" y="464598"/>
                      <a:pt x="1337647" y="467708"/>
                    </a:cubicBezTo>
                    <a:cubicBezTo>
                      <a:pt x="1320541" y="470818"/>
                      <a:pt x="1290994" y="473928"/>
                      <a:pt x="1281663" y="486369"/>
                    </a:cubicBezTo>
                    <a:cubicBezTo>
                      <a:pt x="1272332" y="498810"/>
                      <a:pt x="1281663" y="542353"/>
                      <a:pt x="1281663" y="542353"/>
                    </a:cubicBezTo>
                    <a:cubicBezTo>
                      <a:pt x="1284773" y="554794"/>
                      <a:pt x="1300324" y="561014"/>
                      <a:pt x="1300324" y="561014"/>
                    </a:cubicBezTo>
                    <a:cubicBezTo>
                      <a:pt x="1308099" y="570344"/>
                      <a:pt x="1323651" y="584340"/>
                      <a:pt x="1328316" y="598336"/>
                    </a:cubicBezTo>
                    <a:cubicBezTo>
                      <a:pt x="1332981" y="612332"/>
                      <a:pt x="1328316" y="644989"/>
                      <a:pt x="1328316" y="644989"/>
                    </a:cubicBezTo>
                    <a:cubicBezTo>
                      <a:pt x="1323651" y="657430"/>
                      <a:pt x="1304989" y="660540"/>
                      <a:pt x="1300324" y="672981"/>
                    </a:cubicBezTo>
                    <a:cubicBezTo>
                      <a:pt x="1295659" y="685422"/>
                      <a:pt x="1297214" y="697863"/>
                      <a:pt x="1300324" y="719634"/>
                    </a:cubicBezTo>
                    <a:cubicBezTo>
                      <a:pt x="1303434" y="741405"/>
                      <a:pt x="1311211" y="775618"/>
                      <a:pt x="1318986" y="803610"/>
                    </a:cubicBezTo>
                    <a:cubicBezTo>
                      <a:pt x="1326762" y="831602"/>
                      <a:pt x="1323651" y="859593"/>
                      <a:pt x="1346977" y="887585"/>
                    </a:cubicBezTo>
                    <a:cubicBezTo>
                      <a:pt x="1370303" y="915577"/>
                      <a:pt x="1421623" y="951345"/>
                      <a:pt x="1458945" y="971561"/>
                    </a:cubicBezTo>
                    <a:cubicBezTo>
                      <a:pt x="1496267" y="991777"/>
                      <a:pt x="1570912" y="1008883"/>
                      <a:pt x="1570912" y="1008883"/>
                    </a:cubicBezTo>
                    <a:cubicBezTo>
                      <a:pt x="1595794" y="1021324"/>
                      <a:pt x="1595794" y="1024435"/>
                      <a:pt x="1608235" y="1046206"/>
                    </a:cubicBezTo>
                    <a:cubicBezTo>
                      <a:pt x="1620676" y="1067978"/>
                      <a:pt x="1634671" y="1106855"/>
                      <a:pt x="1645557" y="1139512"/>
                    </a:cubicBezTo>
                    <a:cubicBezTo>
                      <a:pt x="1656443" y="1172169"/>
                      <a:pt x="1659553" y="1209492"/>
                      <a:pt x="1673549" y="1242149"/>
                    </a:cubicBezTo>
                    <a:cubicBezTo>
                      <a:pt x="1687545" y="1274806"/>
                      <a:pt x="1710872" y="1309018"/>
                      <a:pt x="1729533" y="1335455"/>
                    </a:cubicBezTo>
                    <a:cubicBezTo>
                      <a:pt x="1748194" y="1361892"/>
                      <a:pt x="1760635" y="1375888"/>
                      <a:pt x="1785516" y="1400769"/>
                    </a:cubicBezTo>
                    <a:cubicBezTo>
                      <a:pt x="1810397" y="1425650"/>
                      <a:pt x="1846165" y="1464528"/>
                      <a:pt x="1878822" y="1484744"/>
                    </a:cubicBezTo>
                    <a:cubicBezTo>
                      <a:pt x="1911479" y="1504960"/>
                      <a:pt x="1948802" y="1515847"/>
                      <a:pt x="1981459" y="1522067"/>
                    </a:cubicBezTo>
                    <a:cubicBezTo>
                      <a:pt x="2014116" y="1528287"/>
                      <a:pt x="2074765" y="1522067"/>
                      <a:pt x="2074765" y="1522067"/>
                    </a:cubicBezTo>
                    <a:lnTo>
                      <a:pt x="2177402" y="1522067"/>
                    </a:lnTo>
                    <a:cubicBezTo>
                      <a:pt x="2197618" y="1526732"/>
                      <a:pt x="2196063" y="1550059"/>
                      <a:pt x="2196063" y="1550059"/>
                    </a:cubicBezTo>
                    <a:cubicBezTo>
                      <a:pt x="2194508" y="1557834"/>
                      <a:pt x="2168071" y="1568720"/>
                      <a:pt x="2168071" y="1568720"/>
                    </a:cubicBezTo>
                    <a:cubicBezTo>
                      <a:pt x="2158740" y="1576496"/>
                      <a:pt x="2140079" y="1596712"/>
                      <a:pt x="2140079" y="1596712"/>
                    </a:cubicBezTo>
                    <a:cubicBezTo>
                      <a:pt x="2135414" y="1606043"/>
                      <a:pt x="2127638" y="1613818"/>
                      <a:pt x="2140079" y="1624704"/>
                    </a:cubicBezTo>
                    <a:cubicBezTo>
                      <a:pt x="2152520" y="1635590"/>
                      <a:pt x="2182067" y="1648030"/>
                      <a:pt x="2214724" y="1662026"/>
                    </a:cubicBezTo>
                    <a:cubicBezTo>
                      <a:pt x="2247381" y="1676022"/>
                      <a:pt x="2303365" y="1691573"/>
                      <a:pt x="2336022" y="1708679"/>
                    </a:cubicBezTo>
                    <a:cubicBezTo>
                      <a:pt x="2368679" y="1725785"/>
                      <a:pt x="2373345" y="1738226"/>
                      <a:pt x="2410667" y="1764663"/>
                    </a:cubicBezTo>
                    <a:cubicBezTo>
                      <a:pt x="2447989" y="1791100"/>
                      <a:pt x="2522635" y="1840863"/>
                      <a:pt x="2559957" y="1867300"/>
                    </a:cubicBezTo>
                    <a:cubicBezTo>
                      <a:pt x="2597279" y="1893737"/>
                      <a:pt x="2615941" y="1899957"/>
                      <a:pt x="2634602" y="1923283"/>
                    </a:cubicBezTo>
                    <a:cubicBezTo>
                      <a:pt x="2653263" y="1946609"/>
                      <a:pt x="2662593" y="1985488"/>
                      <a:pt x="2671924" y="2007259"/>
                    </a:cubicBezTo>
                    <a:cubicBezTo>
                      <a:pt x="2681255" y="2029030"/>
                      <a:pt x="2689031" y="2038361"/>
                      <a:pt x="2690586" y="2053912"/>
                    </a:cubicBezTo>
                    <a:cubicBezTo>
                      <a:pt x="2692141" y="2069463"/>
                      <a:pt x="2681255" y="2100565"/>
                      <a:pt x="2681255" y="2100565"/>
                    </a:cubicBezTo>
                    <a:cubicBezTo>
                      <a:pt x="2673479" y="2105230"/>
                      <a:pt x="2643933" y="2081904"/>
                      <a:pt x="2643933" y="2081904"/>
                    </a:cubicBezTo>
                    <a:cubicBezTo>
                      <a:pt x="2631492" y="2074129"/>
                      <a:pt x="2620606" y="2066353"/>
                      <a:pt x="2606610" y="2053912"/>
                    </a:cubicBezTo>
                    <a:cubicBezTo>
                      <a:pt x="2592614" y="2041471"/>
                      <a:pt x="2559957" y="2007259"/>
                      <a:pt x="2559957" y="2007259"/>
                    </a:cubicBezTo>
                    <a:cubicBezTo>
                      <a:pt x="2547516" y="1993263"/>
                      <a:pt x="2549071" y="1980822"/>
                      <a:pt x="2531965" y="1969936"/>
                    </a:cubicBezTo>
                    <a:cubicBezTo>
                      <a:pt x="2514859" y="1959050"/>
                      <a:pt x="2480646" y="1951274"/>
                      <a:pt x="2457320" y="1941944"/>
                    </a:cubicBezTo>
                    <a:cubicBezTo>
                      <a:pt x="2433994" y="1932614"/>
                      <a:pt x="2413777" y="1918618"/>
                      <a:pt x="2392006" y="1913953"/>
                    </a:cubicBezTo>
                    <a:cubicBezTo>
                      <a:pt x="2370235" y="1909288"/>
                      <a:pt x="2340688" y="1906178"/>
                      <a:pt x="2326692" y="1913953"/>
                    </a:cubicBezTo>
                    <a:cubicBezTo>
                      <a:pt x="2312696" y="1921728"/>
                      <a:pt x="2308030" y="1960606"/>
                      <a:pt x="2308030" y="1960606"/>
                    </a:cubicBezTo>
                    <a:cubicBezTo>
                      <a:pt x="2300255" y="1979267"/>
                      <a:pt x="2287815" y="2002594"/>
                      <a:pt x="2280039" y="2025920"/>
                    </a:cubicBezTo>
                    <a:cubicBezTo>
                      <a:pt x="2272264" y="2049247"/>
                      <a:pt x="2262932" y="2080349"/>
                      <a:pt x="2261377" y="2100565"/>
                    </a:cubicBezTo>
                    <a:cubicBezTo>
                      <a:pt x="2259822" y="2120781"/>
                      <a:pt x="2259822" y="2131667"/>
                      <a:pt x="2270708" y="2147218"/>
                    </a:cubicBezTo>
                    <a:cubicBezTo>
                      <a:pt x="2281594" y="2162769"/>
                      <a:pt x="2308031" y="2179875"/>
                      <a:pt x="2326692" y="2193871"/>
                    </a:cubicBezTo>
                    <a:cubicBezTo>
                      <a:pt x="2345353" y="2207867"/>
                      <a:pt x="2370234" y="2215642"/>
                      <a:pt x="2382675" y="2231193"/>
                    </a:cubicBezTo>
                    <a:cubicBezTo>
                      <a:pt x="2395116" y="2246744"/>
                      <a:pt x="2401337" y="2287177"/>
                      <a:pt x="2401337" y="2287177"/>
                    </a:cubicBezTo>
                    <a:cubicBezTo>
                      <a:pt x="2402892" y="2302728"/>
                      <a:pt x="2392006" y="2324500"/>
                      <a:pt x="2392006" y="2324500"/>
                    </a:cubicBezTo>
                    <a:cubicBezTo>
                      <a:pt x="2387341" y="2335386"/>
                      <a:pt x="2387341" y="2346271"/>
                      <a:pt x="2373345" y="2352491"/>
                    </a:cubicBezTo>
                    <a:cubicBezTo>
                      <a:pt x="2359349" y="2358711"/>
                      <a:pt x="2323581" y="2355601"/>
                      <a:pt x="2308030" y="2361822"/>
                    </a:cubicBezTo>
                    <a:cubicBezTo>
                      <a:pt x="2292479" y="2368043"/>
                      <a:pt x="2280039" y="2389814"/>
                      <a:pt x="2280039" y="2389814"/>
                    </a:cubicBezTo>
                    <a:cubicBezTo>
                      <a:pt x="2275374" y="2400700"/>
                      <a:pt x="2280039" y="2427136"/>
                      <a:pt x="2280039" y="2427136"/>
                    </a:cubicBezTo>
                    <a:cubicBezTo>
                      <a:pt x="2276929" y="2438022"/>
                      <a:pt x="2261377" y="2455128"/>
                      <a:pt x="2261377" y="2455128"/>
                    </a:cubicBezTo>
                    <a:cubicBezTo>
                      <a:pt x="2252046" y="2466014"/>
                      <a:pt x="2234941" y="2478455"/>
                      <a:pt x="2224055" y="2492451"/>
                    </a:cubicBezTo>
                    <a:cubicBezTo>
                      <a:pt x="2213169" y="2506447"/>
                      <a:pt x="2208504" y="2523553"/>
                      <a:pt x="2196063" y="2539104"/>
                    </a:cubicBezTo>
                    <a:cubicBezTo>
                      <a:pt x="2183622" y="2554655"/>
                      <a:pt x="2166516" y="2577982"/>
                      <a:pt x="2149410" y="2585757"/>
                    </a:cubicBezTo>
                    <a:cubicBezTo>
                      <a:pt x="2132304" y="2593532"/>
                      <a:pt x="2093426" y="2585757"/>
                      <a:pt x="2093426" y="2585757"/>
                    </a:cubicBezTo>
                    <a:cubicBezTo>
                      <a:pt x="2080985" y="2579537"/>
                      <a:pt x="2073210" y="2562430"/>
                      <a:pt x="2074765" y="2548434"/>
                    </a:cubicBezTo>
                    <a:cubicBezTo>
                      <a:pt x="2076320" y="2534438"/>
                      <a:pt x="2094982" y="2518887"/>
                      <a:pt x="2102757" y="2501781"/>
                    </a:cubicBezTo>
                    <a:cubicBezTo>
                      <a:pt x="2110532" y="2484675"/>
                      <a:pt x="2116753" y="2464458"/>
                      <a:pt x="2121418" y="2445797"/>
                    </a:cubicBezTo>
                    <a:cubicBezTo>
                      <a:pt x="2126083" y="2427136"/>
                      <a:pt x="2130749" y="2389814"/>
                      <a:pt x="2130749" y="2389814"/>
                    </a:cubicBezTo>
                    <a:cubicBezTo>
                      <a:pt x="2138524" y="2374263"/>
                      <a:pt x="2169626" y="2382038"/>
                      <a:pt x="2168071" y="2352491"/>
                    </a:cubicBezTo>
                    <a:cubicBezTo>
                      <a:pt x="2166516" y="2322944"/>
                      <a:pt x="2130748" y="2252965"/>
                      <a:pt x="2121418" y="2212532"/>
                    </a:cubicBezTo>
                    <a:cubicBezTo>
                      <a:pt x="2112088" y="2172099"/>
                      <a:pt x="2122974" y="2140997"/>
                      <a:pt x="2112088" y="2109895"/>
                    </a:cubicBezTo>
                    <a:cubicBezTo>
                      <a:pt x="2101202" y="2078793"/>
                      <a:pt x="2079431" y="2043026"/>
                      <a:pt x="2056104" y="2025920"/>
                    </a:cubicBezTo>
                    <a:cubicBezTo>
                      <a:pt x="2032777" y="2008814"/>
                      <a:pt x="2000120" y="2015035"/>
                      <a:pt x="1972128" y="2007259"/>
                    </a:cubicBezTo>
                    <a:cubicBezTo>
                      <a:pt x="1944136" y="1999484"/>
                      <a:pt x="1902149" y="1994818"/>
                      <a:pt x="1888153" y="1979267"/>
                    </a:cubicBezTo>
                    <a:cubicBezTo>
                      <a:pt x="1874157" y="1963716"/>
                      <a:pt x="1892818" y="1935725"/>
                      <a:pt x="1888153" y="1913953"/>
                    </a:cubicBezTo>
                    <a:cubicBezTo>
                      <a:pt x="1883488" y="1892182"/>
                      <a:pt x="1875712" y="1857969"/>
                      <a:pt x="1860161" y="1848638"/>
                    </a:cubicBezTo>
                    <a:cubicBezTo>
                      <a:pt x="1844610" y="1839307"/>
                      <a:pt x="1794847" y="1857969"/>
                      <a:pt x="1794847" y="1857969"/>
                    </a:cubicBezTo>
                    <a:cubicBezTo>
                      <a:pt x="1779296" y="1865744"/>
                      <a:pt x="1774630" y="1903066"/>
                      <a:pt x="1766855" y="1895291"/>
                    </a:cubicBezTo>
                    <a:cubicBezTo>
                      <a:pt x="1759080" y="1887516"/>
                      <a:pt x="1759080" y="1822202"/>
                      <a:pt x="1748194" y="1811316"/>
                    </a:cubicBezTo>
                    <a:cubicBezTo>
                      <a:pt x="1737308" y="1800430"/>
                      <a:pt x="1701541" y="1829977"/>
                      <a:pt x="1701541" y="1829977"/>
                    </a:cubicBezTo>
                    <a:cubicBezTo>
                      <a:pt x="1689100" y="1833087"/>
                      <a:pt x="1681325" y="1840863"/>
                      <a:pt x="1673549" y="1829977"/>
                    </a:cubicBezTo>
                    <a:cubicBezTo>
                      <a:pt x="1665774" y="1819091"/>
                      <a:pt x="1665774" y="1778659"/>
                      <a:pt x="1654888" y="1764663"/>
                    </a:cubicBezTo>
                    <a:cubicBezTo>
                      <a:pt x="1644002" y="1750667"/>
                      <a:pt x="1623786" y="1756888"/>
                      <a:pt x="1608235" y="1746002"/>
                    </a:cubicBezTo>
                    <a:cubicBezTo>
                      <a:pt x="1592684" y="1735116"/>
                      <a:pt x="1584908" y="1707125"/>
                      <a:pt x="1561581" y="1699349"/>
                    </a:cubicBezTo>
                    <a:cubicBezTo>
                      <a:pt x="1538254" y="1691574"/>
                      <a:pt x="1491602" y="1700904"/>
                      <a:pt x="1468275" y="1699349"/>
                    </a:cubicBezTo>
                    <a:cubicBezTo>
                      <a:pt x="1444949" y="1697794"/>
                      <a:pt x="1448059" y="1705569"/>
                      <a:pt x="1421622" y="1690018"/>
                    </a:cubicBezTo>
                    <a:cubicBezTo>
                      <a:pt x="1395185" y="1674467"/>
                      <a:pt x="1340757" y="1635589"/>
                      <a:pt x="1309655" y="1606042"/>
                    </a:cubicBezTo>
                    <a:cubicBezTo>
                      <a:pt x="1278553" y="1576495"/>
                      <a:pt x="1255226" y="1539173"/>
                      <a:pt x="1235010" y="1512736"/>
                    </a:cubicBezTo>
                    <a:cubicBezTo>
                      <a:pt x="1214794" y="1486299"/>
                      <a:pt x="1203908" y="1467638"/>
                      <a:pt x="1188357" y="1447422"/>
                    </a:cubicBezTo>
                    <a:cubicBezTo>
                      <a:pt x="1172806" y="1427206"/>
                      <a:pt x="1160365" y="1403879"/>
                      <a:pt x="1141704" y="1391438"/>
                    </a:cubicBezTo>
                    <a:cubicBezTo>
                      <a:pt x="1123043" y="1378997"/>
                      <a:pt x="1096606" y="1375887"/>
                      <a:pt x="1076390" y="1372777"/>
                    </a:cubicBezTo>
                    <a:cubicBezTo>
                      <a:pt x="1056174" y="1369667"/>
                      <a:pt x="1029737" y="1380553"/>
                      <a:pt x="1020406" y="1372777"/>
                    </a:cubicBezTo>
                    <a:cubicBezTo>
                      <a:pt x="1011075" y="1365001"/>
                      <a:pt x="1031292" y="1340120"/>
                      <a:pt x="1020406" y="1326124"/>
                    </a:cubicBezTo>
                    <a:cubicBezTo>
                      <a:pt x="1009520" y="1312128"/>
                      <a:pt x="975308" y="1302798"/>
                      <a:pt x="955092" y="1288802"/>
                    </a:cubicBezTo>
                    <a:cubicBezTo>
                      <a:pt x="934876" y="1274806"/>
                      <a:pt x="899108" y="1242149"/>
                      <a:pt x="899108" y="1242149"/>
                    </a:cubicBezTo>
                    <a:cubicBezTo>
                      <a:pt x="885112" y="1231263"/>
                      <a:pt x="877336" y="1239038"/>
                      <a:pt x="871116" y="1223487"/>
                    </a:cubicBezTo>
                    <a:cubicBezTo>
                      <a:pt x="864896" y="1207936"/>
                      <a:pt x="868006" y="1173724"/>
                      <a:pt x="861786" y="1148842"/>
                    </a:cubicBezTo>
                    <a:cubicBezTo>
                      <a:pt x="855566" y="1123960"/>
                      <a:pt x="840014" y="1100633"/>
                      <a:pt x="833794" y="1074197"/>
                    </a:cubicBezTo>
                    <a:cubicBezTo>
                      <a:pt x="827574" y="1047761"/>
                      <a:pt x="840014" y="1018214"/>
                      <a:pt x="824463" y="990222"/>
                    </a:cubicBezTo>
                    <a:cubicBezTo>
                      <a:pt x="808912" y="962230"/>
                      <a:pt x="768480" y="928017"/>
                      <a:pt x="740488" y="906246"/>
                    </a:cubicBezTo>
                    <a:cubicBezTo>
                      <a:pt x="712496" y="884475"/>
                      <a:pt x="682949" y="872034"/>
                      <a:pt x="656512" y="859593"/>
                    </a:cubicBezTo>
                    <a:cubicBezTo>
                      <a:pt x="630075" y="847152"/>
                      <a:pt x="606748" y="842488"/>
                      <a:pt x="581867" y="831602"/>
                    </a:cubicBezTo>
                    <a:cubicBezTo>
                      <a:pt x="556986" y="820716"/>
                      <a:pt x="532104" y="797389"/>
                      <a:pt x="507222" y="794279"/>
                    </a:cubicBezTo>
                    <a:cubicBezTo>
                      <a:pt x="482340" y="791169"/>
                      <a:pt x="454348" y="802054"/>
                      <a:pt x="432577" y="812940"/>
                    </a:cubicBezTo>
                    <a:cubicBezTo>
                      <a:pt x="410806" y="823826"/>
                      <a:pt x="387480" y="844042"/>
                      <a:pt x="376594" y="859593"/>
                    </a:cubicBezTo>
                    <a:cubicBezTo>
                      <a:pt x="365708" y="875144"/>
                      <a:pt x="376594" y="907802"/>
                      <a:pt x="357933" y="924908"/>
                    </a:cubicBez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it-IT" sz="6400" b="0" i="0" u="none" strike="noStrike" kern="0" cap="none" spc="0" normalizeH="0" baseline="0" noProof="0">
                  <a:ln>
                    <a:noFill/>
                  </a:ln>
                  <a:solidFill>
                    <a:srgbClr val="1C28CB"/>
                  </a:solidFill>
                  <a:effectLst/>
                  <a:uLnTx/>
                  <a:uFillTx/>
                  <a:latin typeface="Helvetica Neue"/>
                  <a:sym typeface="Arial"/>
                </a:endParaRPr>
              </a:p>
            </p:txBody>
          </p:sp>
          <p:sp>
            <p:nvSpPr>
              <p:cNvPr id="22" name="Freeform: Shape 88">
                <a:extLst>
                  <a:ext uri="{FF2B5EF4-FFF2-40B4-BE49-F238E27FC236}">
                    <a16:creationId xmlns:a16="http://schemas.microsoft.com/office/drawing/2014/main" id="{A7699B39-3206-BC3E-ABF0-895C5742B10A}"/>
                  </a:ext>
                </a:extLst>
              </p:cNvPr>
              <p:cNvSpPr/>
              <p:nvPr/>
            </p:nvSpPr>
            <p:spPr>
              <a:xfrm>
                <a:off x="1978088" y="3946849"/>
                <a:ext cx="275577" cy="559837"/>
              </a:xfrm>
              <a:custGeom>
                <a:avLst/>
                <a:gdLst>
                  <a:gd name="connsiteX0" fmla="*/ 1717 w 375091"/>
                  <a:gd name="connsiteY0" fmla="*/ 86821 h 649232"/>
                  <a:gd name="connsiteX1" fmla="*/ 48370 w 375091"/>
                  <a:gd name="connsiteY1" fmla="*/ 105482 h 649232"/>
                  <a:gd name="connsiteX2" fmla="*/ 123015 w 375091"/>
                  <a:gd name="connsiteY2" fmla="*/ 77491 h 649232"/>
                  <a:gd name="connsiteX3" fmla="*/ 169668 w 375091"/>
                  <a:gd name="connsiteY3" fmla="*/ 21507 h 649232"/>
                  <a:gd name="connsiteX4" fmla="*/ 206991 w 375091"/>
                  <a:gd name="connsiteY4" fmla="*/ 2846 h 649232"/>
                  <a:gd name="connsiteX5" fmla="*/ 318958 w 375091"/>
                  <a:gd name="connsiteY5" fmla="*/ 77491 h 649232"/>
                  <a:gd name="connsiteX6" fmla="*/ 318958 w 375091"/>
                  <a:gd name="connsiteY6" fmla="*/ 114813 h 649232"/>
                  <a:gd name="connsiteX7" fmla="*/ 356281 w 375091"/>
                  <a:gd name="connsiteY7" fmla="*/ 161466 h 649232"/>
                  <a:gd name="connsiteX8" fmla="*/ 374942 w 375091"/>
                  <a:gd name="connsiteY8" fmla="*/ 189458 h 649232"/>
                  <a:gd name="connsiteX9" fmla="*/ 346950 w 375091"/>
                  <a:gd name="connsiteY9" fmla="*/ 273433 h 649232"/>
                  <a:gd name="connsiteX10" fmla="*/ 356281 w 375091"/>
                  <a:gd name="connsiteY10" fmla="*/ 338748 h 649232"/>
                  <a:gd name="connsiteX11" fmla="*/ 346950 w 375091"/>
                  <a:gd name="connsiteY11" fmla="*/ 450715 h 649232"/>
                  <a:gd name="connsiteX12" fmla="*/ 337619 w 375091"/>
                  <a:gd name="connsiteY12" fmla="*/ 516029 h 649232"/>
                  <a:gd name="connsiteX13" fmla="*/ 318958 w 375091"/>
                  <a:gd name="connsiteY13" fmla="*/ 590674 h 649232"/>
                  <a:gd name="connsiteX14" fmla="*/ 244313 w 375091"/>
                  <a:gd name="connsiteY14" fmla="*/ 590674 h 649232"/>
                  <a:gd name="connsiteX15" fmla="*/ 206991 w 375091"/>
                  <a:gd name="connsiteY15" fmla="*/ 581344 h 649232"/>
                  <a:gd name="connsiteX16" fmla="*/ 178999 w 375091"/>
                  <a:gd name="connsiteY16" fmla="*/ 646658 h 649232"/>
                  <a:gd name="connsiteX17" fmla="*/ 85693 w 375091"/>
                  <a:gd name="connsiteY17" fmla="*/ 627997 h 649232"/>
                  <a:gd name="connsiteX18" fmla="*/ 39040 w 375091"/>
                  <a:gd name="connsiteY18" fmla="*/ 553352 h 649232"/>
                  <a:gd name="connsiteX19" fmla="*/ 39040 w 375091"/>
                  <a:gd name="connsiteY19" fmla="*/ 478707 h 649232"/>
                  <a:gd name="connsiteX20" fmla="*/ 57701 w 375091"/>
                  <a:gd name="connsiteY20" fmla="*/ 432054 h 649232"/>
                  <a:gd name="connsiteX21" fmla="*/ 67032 w 375091"/>
                  <a:gd name="connsiteY21" fmla="*/ 404062 h 649232"/>
                  <a:gd name="connsiteX22" fmla="*/ 39040 w 375091"/>
                  <a:gd name="connsiteY22" fmla="*/ 348078 h 649232"/>
                  <a:gd name="connsiteX23" fmla="*/ 67032 w 375091"/>
                  <a:gd name="connsiteY23" fmla="*/ 301425 h 649232"/>
                  <a:gd name="connsiteX24" fmla="*/ 29709 w 375091"/>
                  <a:gd name="connsiteY24" fmla="*/ 226780 h 649232"/>
                  <a:gd name="connsiteX25" fmla="*/ 11048 w 375091"/>
                  <a:gd name="connsiteY25" fmla="*/ 161466 h 649232"/>
                  <a:gd name="connsiteX26" fmla="*/ 1717 w 375091"/>
                  <a:gd name="connsiteY26" fmla="*/ 86821 h 64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75091" h="649232">
                    <a:moveTo>
                      <a:pt x="1717" y="86821"/>
                    </a:moveTo>
                    <a:cubicBezTo>
                      <a:pt x="7937" y="77490"/>
                      <a:pt x="28154" y="107037"/>
                      <a:pt x="48370" y="105482"/>
                    </a:cubicBezTo>
                    <a:cubicBezTo>
                      <a:pt x="68586" y="103927"/>
                      <a:pt x="102799" y="91487"/>
                      <a:pt x="123015" y="77491"/>
                    </a:cubicBezTo>
                    <a:cubicBezTo>
                      <a:pt x="143231" y="63495"/>
                      <a:pt x="169668" y="21507"/>
                      <a:pt x="169668" y="21507"/>
                    </a:cubicBezTo>
                    <a:cubicBezTo>
                      <a:pt x="183664" y="9066"/>
                      <a:pt x="182109" y="-6485"/>
                      <a:pt x="206991" y="2846"/>
                    </a:cubicBezTo>
                    <a:cubicBezTo>
                      <a:pt x="231873" y="12177"/>
                      <a:pt x="318958" y="77491"/>
                      <a:pt x="318958" y="77491"/>
                    </a:cubicBezTo>
                    <a:cubicBezTo>
                      <a:pt x="337619" y="96152"/>
                      <a:pt x="312738" y="100817"/>
                      <a:pt x="318958" y="114813"/>
                    </a:cubicBezTo>
                    <a:cubicBezTo>
                      <a:pt x="325178" y="128809"/>
                      <a:pt x="356281" y="161466"/>
                      <a:pt x="356281" y="161466"/>
                    </a:cubicBezTo>
                    <a:cubicBezTo>
                      <a:pt x="365612" y="173907"/>
                      <a:pt x="376497" y="170797"/>
                      <a:pt x="374942" y="189458"/>
                    </a:cubicBezTo>
                    <a:cubicBezTo>
                      <a:pt x="373387" y="208119"/>
                      <a:pt x="350060" y="248551"/>
                      <a:pt x="346950" y="273433"/>
                    </a:cubicBezTo>
                    <a:cubicBezTo>
                      <a:pt x="343840" y="298315"/>
                      <a:pt x="356281" y="309201"/>
                      <a:pt x="356281" y="338748"/>
                    </a:cubicBezTo>
                    <a:cubicBezTo>
                      <a:pt x="356281" y="368295"/>
                      <a:pt x="350060" y="421168"/>
                      <a:pt x="346950" y="450715"/>
                    </a:cubicBezTo>
                    <a:cubicBezTo>
                      <a:pt x="343840" y="480262"/>
                      <a:pt x="342284" y="492703"/>
                      <a:pt x="337619" y="516029"/>
                    </a:cubicBezTo>
                    <a:cubicBezTo>
                      <a:pt x="332954" y="539355"/>
                      <a:pt x="334509" y="578233"/>
                      <a:pt x="318958" y="590674"/>
                    </a:cubicBezTo>
                    <a:cubicBezTo>
                      <a:pt x="303407" y="603115"/>
                      <a:pt x="244313" y="590674"/>
                      <a:pt x="244313" y="590674"/>
                    </a:cubicBezTo>
                    <a:cubicBezTo>
                      <a:pt x="225652" y="589119"/>
                      <a:pt x="217877" y="572013"/>
                      <a:pt x="206991" y="581344"/>
                    </a:cubicBezTo>
                    <a:cubicBezTo>
                      <a:pt x="196105" y="590675"/>
                      <a:pt x="199215" y="638883"/>
                      <a:pt x="178999" y="646658"/>
                    </a:cubicBezTo>
                    <a:cubicBezTo>
                      <a:pt x="158783" y="654434"/>
                      <a:pt x="109019" y="643548"/>
                      <a:pt x="85693" y="627997"/>
                    </a:cubicBezTo>
                    <a:cubicBezTo>
                      <a:pt x="62367" y="612446"/>
                      <a:pt x="46815" y="578234"/>
                      <a:pt x="39040" y="553352"/>
                    </a:cubicBezTo>
                    <a:cubicBezTo>
                      <a:pt x="31265" y="528470"/>
                      <a:pt x="35930" y="498923"/>
                      <a:pt x="39040" y="478707"/>
                    </a:cubicBezTo>
                    <a:cubicBezTo>
                      <a:pt x="42150" y="458491"/>
                      <a:pt x="57701" y="432054"/>
                      <a:pt x="57701" y="432054"/>
                    </a:cubicBezTo>
                    <a:cubicBezTo>
                      <a:pt x="62366" y="419613"/>
                      <a:pt x="70142" y="418058"/>
                      <a:pt x="67032" y="404062"/>
                    </a:cubicBezTo>
                    <a:cubicBezTo>
                      <a:pt x="63922" y="390066"/>
                      <a:pt x="39040" y="365184"/>
                      <a:pt x="39040" y="348078"/>
                    </a:cubicBezTo>
                    <a:cubicBezTo>
                      <a:pt x="39040" y="330972"/>
                      <a:pt x="68587" y="321641"/>
                      <a:pt x="67032" y="301425"/>
                    </a:cubicBezTo>
                    <a:cubicBezTo>
                      <a:pt x="65477" y="281209"/>
                      <a:pt x="39040" y="250106"/>
                      <a:pt x="29709" y="226780"/>
                    </a:cubicBezTo>
                    <a:cubicBezTo>
                      <a:pt x="20378" y="203454"/>
                      <a:pt x="14158" y="184792"/>
                      <a:pt x="11048" y="161466"/>
                    </a:cubicBezTo>
                    <a:cubicBezTo>
                      <a:pt x="7938" y="138140"/>
                      <a:pt x="-4503" y="96152"/>
                      <a:pt x="1717" y="86821"/>
                    </a:cubicBez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it-IT" sz="6400" b="0" i="0" u="none" strike="noStrike" kern="0" cap="none" spc="0" normalizeH="0" baseline="0" noProof="0">
                  <a:ln>
                    <a:noFill/>
                  </a:ln>
                  <a:solidFill>
                    <a:srgbClr val="1C28CB"/>
                  </a:solidFill>
                  <a:effectLst/>
                  <a:uLnTx/>
                  <a:uFillTx/>
                  <a:latin typeface="Helvetica Neue"/>
                  <a:sym typeface="Arial"/>
                </a:endParaRPr>
              </a:p>
            </p:txBody>
          </p:sp>
          <p:sp>
            <p:nvSpPr>
              <p:cNvPr id="23" name="Freeform: Shape 89">
                <a:extLst>
                  <a:ext uri="{FF2B5EF4-FFF2-40B4-BE49-F238E27FC236}">
                    <a16:creationId xmlns:a16="http://schemas.microsoft.com/office/drawing/2014/main" id="{E0A500BF-8371-B44C-72E2-CBA89376F4DA}"/>
                  </a:ext>
                </a:extLst>
              </p:cNvPr>
              <p:cNvSpPr/>
              <p:nvPr/>
            </p:nvSpPr>
            <p:spPr>
              <a:xfrm>
                <a:off x="2733870" y="4691001"/>
                <a:ext cx="541176" cy="316654"/>
              </a:xfrm>
              <a:custGeom>
                <a:avLst/>
                <a:gdLst>
                  <a:gd name="connsiteX0" fmla="*/ 65315 w 722049"/>
                  <a:gd name="connsiteY0" fmla="*/ 33255 h 444787"/>
                  <a:gd name="connsiteX1" fmla="*/ 130629 w 722049"/>
                  <a:gd name="connsiteY1" fmla="*/ 23925 h 444787"/>
                  <a:gd name="connsiteX2" fmla="*/ 233266 w 722049"/>
                  <a:gd name="connsiteY2" fmla="*/ 70578 h 444787"/>
                  <a:gd name="connsiteX3" fmla="*/ 345233 w 722049"/>
                  <a:gd name="connsiteY3" fmla="*/ 89239 h 444787"/>
                  <a:gd name="connsiteX4" fmla="*/ 559837 w 722049"/>
                  <a:gd name="connsiteY4" fmla="*/ 42586 h 444787"/>
                  <a:gd name="connsiteX5" fmla="*/ 699796 w 722049"/>
                  <a:gd name="connsiteY5" fmla="*/ 5264 h 444787"/>
                  <a:gd name="connsiteX6" fmla="*/ 718458 w 722049"/>
                  <a:gd name="connsiteY6" fmla="*/ 5264 h 444787"/>
                  <a:gd name="connsiteX7" fmla="*/ 718458 w 722049"/>
                  <a:gd name="connsiteY7" fmla="*/ 51917 h 444787"/>
                  <a:gd name="connsiteX8" fmla="*/ 681135 w 722049"/>
                  <a:gd name="connsiteY8" fmla="*/ 98570 h 444787"/>
                  <a:gd name="connsiteX9" fmla="*/ 643813 w 722049"/>
                  <a:gd name="connsiteY9" fmla="*/ 145223 h 444787"/>
                  <a:gd name="connsiteX10" fmla="*/ 615821 w 722049"/>
                  <a:gd name="connsiteY10" fmla="*/ 229198 h 444787"/>
                  <a:gd name="connsiteX11" fmla="*/ 634482 w 722049"/>
                  <a:gd name="connsiteY11" fmla="*/ 285182 h 444787"/>
                  <a:gd name="connsiteX12" fmla="*/ 653143 w 722049"/>
                  <a:gd name="connsiteY12" fmla="*/ 322504 h 444787"/>
                  <a:gd name="connsiteX13" fmla="*/ 634482 w 722049"/>
                  <a:gd name="connsiteY13" fmla="*/ 378488 h 444787"/>
                  <a:gd name="connsiteX14" fmla="*/ 606490 w 722049"/>
                  <a:gd name="connsiteY14" fmla="*/ 443802 h 444787"/>
                  <a:gd name="connsiteX15" fmla="*/ 513184 w 722049"/>
                  <a:gd name="connsiteY15" fmla="*/ 415810 h 444787"/>
                  <a:gd name="connsiteX16" fmla="*/ 447870 w 722049"/>
                  <a:gd name="connsiteY16" fmla="*/ 387819 h 444787"/>
                  <a:gd name="connsiteX17" fmla="*/ 401217 w 722049"/>
                  <a:gd name="connsiteY17" fmla="*/ 341166 h 444787"/>
                  <a:gd name="connsiteX18" fmla="*/ 326572 w 722049"/>
                  <a:gd name="connsiteY18" fmla="*/ 313174 h 444787"/>
                  <a:gd name="connsiteX19" fmla="*/ 261258 w 722049"/>
                  <a:gd name="connsiteY19" fmla="*/ 285182 h 444787"/>
                  <a:gd name="connsiteX20" fmla="*/ 195943 w 722049"/>
                  <a:gd name="connsiteY20" fmla="*/ 247859 h 444787"/>
                  <a:gd name="connsiteX21" fmla="*/ 130629 w 722049"/>
                  <a:gd name="connsiteY21" fmla="*/ 201206 h 444787"/>
                  <a:gd name="connsiteX22" fmla="*/ 83976 w 722049"/>
                  <a:gd name="connsiteY22" fmla="*/ 191876 h 444787"/>
                  <a:gd name="connsiteX23" fmla="*/ 27992 w 722049"/>
                  <a:gd name="connsiteY23" fmla="*/ 182545 h 444787"/>
                  <a:gd name="connsiteX24" fmla="*/ 0 w 722049"/>
                  <a:gd name="connsiteY24" fmla="*/ 135892 h 444787"/>
                  <a:gd name="connsiteX25" fmla="*/ 27992 w 722049"/>
                  <a:gd name="connsiteY25" fmla="*/ 70578 h 444787"/>
                  <a:gd name="connsiteX26" fmla="*/ 65315 w 722049"/>
                  <a:gd name="connsiteY26" fmla="*/ 33255 h 44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2049" h="444787">
                    <a:moveTo>
                      <a:pt x="65315" y="33255"/>
                    </a:moveTo>
                    <a:cubicBezTo>
                      <a:pt x="82421" y="25480"/>
                      <a:pt x="102637" y="17705"/>
                      <a:pt x="130629" y="23925"/>
                    </a:cubicBezTo>
                    <a:cubicBezTo>
                      <a:pt x="158621" y="30145"/>
                      <a:pt x="197499" y="59692"/>
                      <a:pt x="233266" y="70578"/>
                    </a:cubicBezTo>
                    <a:cubicBezTo>
                      <a:pt x="269033" y="81464"/>
                      <a:pt x="290805" y="93904"/>
                      <a:pt x="345233" y="89239"/>
                    </a:cubicBezTo>
                    <a:cubicBezTo>
                      <a:pt x="399661" y="84574"/>
                      <a:pt x="500743" y="56582"/>
                      <a:pt x="559837" y="42586"/>
                    </a:cubicBezTo>
                    <a:cubicBezTo>
                      <a:pt x="618931" y="28590"/>
                      <a:pt x="699796" y="5264"/>
                      <a:pt x="699796" y="5264"/>
                    </a:cubicBezTo>
                    <a:cubicBezTo>
                      <a:pt x="726233" y="-956"/>
                      <a:pt x="715348" y="-2512"/>
                      <a:pt x="718458" y="5264"/>
                    </a:cubicBezTo>
                    <a:cubicBezTo>
                      <a:pt x="721568" y="13039"/>
                      <a:pt x="724679" y="36366"/>
                      <a:pt x="718458" y="51917"/>
                    </a:cubicBezTo>
                    <a:cubicBezTo>
                      <a:pt x="712237" y="67468"/>
                      <a:pt x="681135" y="98570"/>
                      <a:pt x="681135" y="98570"/>
                    </a:cubicBezTo>
                    <a:cubicBezTo>
                      <a:pt x="668694" y="114121"/>
                      <a:pt x="654699" y="123452"/>
                      <a:pt x="643813" y="145223"/>
                    </a:cubicBezTo>
                    <a:cubicBezTo>
                      <a:pt x="632927" y="166994"/>
                      <a:pt x="617376" y="205872"/>
                      <a:pt x="615821" y="229198"/>
                    </a:cubicBezTo>
                    <a:cubicBezTo>
                      <a:pt x="614266" y="252525"/>
                      <a:pt x="634482" y="285182"/>
                      <a:pt x="634482" y="285182"/>
                    </a:cubicBezTo>
                    <a:cubicBezTo>
                      <a:pt x="640702" y="300733"/>
                      <a:pt x="653143" y="306953"/>
                      <a:pt x="653143" y="322504"/>
                    </a:cubicBezTo>
                    <a:cubicBezTo>
                      <a:pt x="653143" y="338055"/>
                      <a:pt x="642258" y="358272"/>
                      <a:pt x="634482" y="378488"/>
                    </a:cubicBezTo>
                    <a:cubicBezTo>
                      <a:pt x="626707" y="398704"/>
                      <a:pt x="626706" y="437582"/>
                      <a:pt x="606490" y="443802"/>
                    </a:cubicBezTo>
                    <a:cubicBezTo>
                      <a:pt x="586274" y="450022"/>
                      <a:pt x="539621" y="425140"/>
                      <a:pt x="513184" y="415810"/>
                    </a:cubicBezTo>
                    <a:cubicBezTo>
                      <a:pt x="486747" y="406480"/>
                      <a:pt x="466531" y="400260"/>
                      <a:pt x="447870" y="387819"/>
                    </a:cubicBezTo>
                    <a:cubicBezTo>
                      <a:pt x="429209" y="375378"/>
                      <a:pt x="421433" y="353607"/>
                      <a:pt x="401217" y="341166"/>
                    </a:cubicBezTo>
                    <a:cubicBezTo>
                      <a:pt x="381001" y="328725"/>
                      <a:pt x="349898" y="322505"/>
                      <a:pt x="326572" y="313174"/>
                    </a:cubicBezTo>
                    <a:cubicBezTo>
                      <a:pt x="303246" y="303843"/>
                      <a:pt x="283029" y="296068"/>
                      <a:pt x="261258" y="285182"/>
                    </a:cubicBezTo>
                    <a:cubicBezTo>
                      <a:pt x="239487" y="274296"/>
                      <a:pt x="217715" y="261855"/>
                      <a:pt x="195943" y="247859"/>
                    </a:cubicBezTo>
                    <a:cubicBezTo>
                      <a:pt x="174172" y="233863"/>
                      <a:pt x="149290" y="210536"/>
                      <a:pt x="130629" y="201206"/>
                    </a:cubicBezTo>
                    <a:cubicBezTo>
                      <a:pt x="111968" y="191876"/>
                      <a:pt x="101082" y="194986"/>
                      <a:pt x="83976" y="191876"/>
                    </a:cubicBezTo>
                    <a:cubicBezTo>
                      <a:pt x="66870" y="188766"/>
                      <a:pt x="41988" y="191876"/>
                      <a:pt x="27992" y="182545"/>
                    </a:cubicBezTo>
                    <a:cubicBezTo>
                      <a:pt x="13996" y="173214"/>
                      <a:pt x="0" y="154553"/>
                      <a:pt x="0" y="135892"/>
                    </a:cubicBezTo>
                    <a:cubicBezTo>
                      <a:pt x="0" y="117231"/>
                      <a:pt x="15551" y="89239"/>
                      <a:pt x="27992" y="70578"/>
                    </a:cubicBezTo>
                    <a:cubicBezTo>
                      <a:pt x="40433" y="51917"/>
                      <a:pt x="48209" y="41030"/>
                      <a:pt x="65315" y="33255"/>
                    </a:cubicBez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it-IT" sz="6400" b="0" i="0" u="none" strike="noStrike" kern="0" cap="none" spc="0" normalizeH="0" baseline="0" noProof="0">
                  <a:ln>
                    <a:noFill/>
                  </a:ln>
                  <a:solidFill>
                    <a:srgbClr val="1C28CB"/>
                  </a:solidFill>
                  <a:effectLst/>
                  <a:uLnTx/>
                  <a:uFillTx/>
                  <a:latin typeface="Helvetica Neue"/>
                  <a:sym typeface="Arial"/>
                </a:endParaRPr>
              </a:p>
            </p:txBody>
          </p:sp>
        </p:grpSp>
        <p:grpSp>
          <p:nvGrpSpPr>
            <p:cNvPr id="17" name="Group 83">
              <a:extLst>
                <a:ext uri="{FF2B5EF4-FFF2-40B4-BE49-F238E27FC236}">
                  <a16:creationId xmlns:a16="http://schemas.microsoft.com/office/drawing/2014/main" id="{E8C327F7-AD07-35BF-0BD7-0B18A1CDBF87}"/>
                </a:ext>
              </a:extLst>
            </p:cNvPr>
            <p:cNvGrpSpPr/>
            <p:nvPr/>
          </p:nvGrpSpPr>
          <p:grpSpPr>
            <a:xfrm>
              <a:off x="8332240" y="2547257"/>
              <a:ext cx="2052734" cy="2460960"/>
              <a:chOff x="1716833" y="2472612"/>
              <a:chExt cx="2052734" cy="2535043"/>
            </a:xfrm>
          </p:grpSpPr>
          <p:sp>
            <p:nvSpPr>
              <p:cNvPr id="18" name="Freeform: Shape 84">
                <a:extLst>
                  <a:ext uri="{FF2B5EF4-FFF2-40B4-BE49-F238E27FC236}">
                    <a16:creationId xmlns:a16="http://schemas.microsoft.com/office/drawing/2014/main" id="{0FD3A713-060E-718B-8AA6-1A88852C4B48}"/>
                  </a:ext>
                </a:extLst>
              </p:cNvPr>
              <p:cNvSpPr/>
              <p:nvPr/>
            </p:nvSpPr>
            <p:spPr>
              <a:xfrm>
                <a:off x="1716833" y="2472612"/>
                <a:ext cx="2052734" cy="2267340"/>
              </a:xfrm>
              <a:custGeom>
                <a:avLst/>
                <a:gdLst>
                  <a:gd name="connsiteX0" fmla="*/ 357933 w 2690738"/>
                  <a:gd name="connsiteY0" fmla="*/ 924908 h 2589212"/>
                  <a:gd name="connsiteX1" fmla="*/ 264626 w 2690738"/>
                  <a:gd name="connsiteY1" fmla="*/ 962230 h 2589212"/>
                  <a:gd name="connsiteX2" fmla="*/ 208643 w 2690738"/>
                  <a:gd name="connsiteY2" fmla="*/ 962230 h 2589212"/>
                  <a:gd name="connsiteX3" fmla="*/ 236635 w 2690738"/>
                  <a:gd name="connsiteY3" fmla="*/ 878255 h 2589212"/>
                  <a:gd name="connsiteX4" fmla="*/ 180651 w 2690738"/>
                  <a:gd name="connsiteY4" fmla="*/ 868924 h 2589212"/>
                  <a:gd name="connsiteX5" fmla="*/ 87345 w 2690738"/>
                  <a:gd name="connsiteY5" fmla="*/ 822271 h 2589212"/>
                  <a:gd name="connsiteX6" fmla="*/ 59353 w 2690738"/>
                  <a:gd name="connsiteY6" fmla="*/ 794279 h 2589212"/>
                  <a:gd name="connsiteX7" fmla="*/ 96675 w 2690738"/>
                  <a:gd name="connsiteY7" fmla="*/ 719634 h 2589212"/>
                  <a:gd name="connsiteX8" fmla="*/ 31361 w 2690738"/>
                  <a:gd name="connsiteY8" fmla="*/ 654320 h 2589212"/>
                  <a:gd name="connsiteX9" fmla="*/ 3369 w 2690738"/>
                  <a:gd name="connsiteY9" fmla="*/ 598336 h 2589212"/>
                  <a:gd name="connsiteX10" fmla="*/ 106006 w 2690738"/>
                  <a:gd name="connsiteY10" fmla="*/ 533022 h 2589212"/>
                  <a:gd name="connsiteX11" fmla="*/ 106006 w 2690738"/>
                  <a:gd name="connsiteY11" fmla="*/ 486369 h 2589212"/>
                  <a:gd name="connsiteX12" fmla="*/ 59353 w 2690738"/>
                  <a:gd name="connsiteY12" fmla="*/ 402393 h 2589212"/>
                  <a:gd name="connsiteX13" fmla="*/ 133998 w 2690738"/>
                  <a:gd name="connsiteY13" fmla="*/ 355740 h 2589212"/>
                  <a:gd name="connsiteX14" fmla="*/ 264626 w 2690738"/>
                  <a:gd name="connsiteY14" fmla="*/ 327749 h 2589212"/>
                  <a:gd name="connsiteX15" fmla="*/ 320610 w 2690738"/>
                  <a:gd name="connsiteY15" fmla="*/ 281095 h 2589212"/>
                  <a:gd name="connsiteX16" fmla="*/ 348602 w 2690738"/>
                  <a:gd name="connsiteY16" fmla="*/ 243773 h 2589212"/>
                  <a:gd name="connsiteX17" fmla="*/ 385924 w 2690738"/>
                  <a:gd name="connsiteY17" fmla="*/ 197120 h 2589212"/>
                  <a:gd name="connsiteX18" fmla="*/ 423247 w 2690738"/>
                  <a:gd name="connsiteY18" fmla="*/ 225112 h 2589212"/>
                  <a:gd name="connsiteX19" fmla="*/ 488561 w 2690738"/>
                  <a:gd name="connsiteY19" fmla="*/ 271765 h 2589212"/>
                  <a:gd name="connsiteX20" fmla="*/ 516553 w 2690738"/>
                  <a:gd name="connsiteY20" fmla="*/ 337079 h 2589212"/>
                  <a:gd name="connsiteX21" fmla="*/ 525884 w 2690738"/>
                  <a:gd name="connsiteY21" fmla="*/ 374402 h 2589212"/>
                  <a:gd name="connsiteX22" fmla="*/ 553875 w 2690738"/>
                  <a:gd name="connsiteY22" fmla="*/ 327749 h 2589212"/>
                  <a:gd name="connsiteX23" fmla="*/ 581867 w 2690738"/>
                  <a:gd name="connsiteY23" fmla="*/ 290426 h 2589212"/>
                  <a:gd name="connsiteX24" fmla="*/ 600528 w 2690738"/>
                  <a:gd name="connsiteY24" fmla="*/ 234442 h 2589212"/>
                  <a:gd name="connsiteX25" fmla="*/ 609859 w 2690738"/>
                  <a:gd name="connsiteY25" fmla="*/ 187789 h 2589212"/>
                  <a:gd name="connsiteX26" fmla="*/ 609859 w 2690738"/>
                  <a:gd name="connsiteY26" fmla="*/ 169128 h 2589212"/>
                  <a:gd name="connsiteX27" fmla="*/ 637851 w 2690738"/>
                  <a:gd name="connsiteY27" fmla="*/ 197120 h 2589212"/>
                  <a:gd name="connsiteX28" fmla="*/ 675173 w 2690738"/>
                  <a:gd name="connsiteY28" fmla="*/ 225112 h 2589212"/>
                  <a:gd name="connsiteX29" fmla="*/ 759149 w 2690738"/>
                  <a:gd name="connsiteY29" fmla="*/ 225112 h 2589212"/>
                  <a:gd name="connsiteX30" fmla="*/ 768479 w 2690738"/>
                  <a:gd name="connsiteY30" fmla="*/ 243773 h 2589212"/>
                  <a:gd name="connsiteX31" fmla="*/ 787141 w 2690738"/>
                  <a:gd name="connsiteY31" fmla="*/ 234442 h 2589212"/>
                  <a:gd name="connsiteX32" fmla="*/ 777810 w 2690738"/>
                  <a:gd name="connsiteY32" fmla="*/ 141136 h 2589212"/>
                  <a:gd name="connsiteX33" fmla="*/ 815133 w 2690738"/>
                  <a:gd name="connsiteY33" fmla="*/ 131806 h 2589212"/>
                  <a:gd name="connsiteX34" fmla="*/ 852455 w 2690738"/>
                  <a:gd name="connsiteY34" fmla="*/ 150467 h 2589212"/>
                  <a:gd name="connsiteX35" fmla="*/ 852455 w 2690738"/>
                  <a:gd name="connsiteY35" fmla="*/ 94483 h 2589212"/>
                  <a:gd name="connsiteX36" fmla="*/ 871116 w 2690738"/>
                  <a:gd name="connsiteY36" fmla="*/ 57161 h 2589212"/>
                  <a:gd name="connsiteX37" fmla="*/ 936430 w 2690738"/>
                  <a:gd name="connsiteY37" fmla="*/ 75822 h 2589212"/>
                  <a:gd name="connsiteX38" fmla="*/ 983084 w 2690738"/>
                  <a:gd name="connsiteY38" fmla="*/ 85153 h 2589212"/>
                  <a:gd name="connsiteX39" fmla="*/ 1029737 w 2690738"/>
                  <a:gd name="connsiteY39" fmla="*/ 29169 h 2589212"/>
                  <a:gd name="connsiteX40" fmla="*/ 1104381 w 2690738"/>
                  <a:gd name="connsiteY40" fmla="*/ 29169 h 2589212"/>
                  <a:gd name="connsiteX41" fmla="*/ 1197688 w 2690738"/>
                  <a:gd name="connsiteY41" fmla="*/ 19838 h 2589212"/>
                  <a:gd name="connsiteX42" fmla="*/ 1244341 w 2690738"/>
                  <a:gd name="connsiteY42" fmla="*/ 1177 h 2589212"/>
                  <a:gd name="connsiteX43" fmla="*/ 1263002 w 2690738"/>
                  <a:gd name="connsiteY43" fmla="*/ 57161 h 2589212"/>
                  <a:gd name="connsiteX44" fmla="*/ 1337647 w 2690738"/>
                  <a:gd name="connsiteY44" fmla="*/ 94483 h 2589212"/>
                  <a:gd name="connsiteX45" fmla="*/ 1393630 w 2690738"/>
                  <a:gd name="connsiteY45" fmla="*/ 122475 h 2589212"/>
                  <a:gd name="connsiteX46" fmla="*/ 1496267 w 2690738"/>
                  <a:gd name="connsiteY46" fmla="*/ 141136 h 2589212"/>
                  <a:gd name="connsiteX47" fmla="*/ 1561581 w 2690738"/>
                  <a:gd name="connsiteY47" fmla="*/ 159797 h 2589212"/>
                  <a:gd name="connsiteX48" fmla="*/ 1608235 w 2690738"/>
                  <a:gd name="connsiteY48" fmla="*/ 169128 h 2589212"/>
                  <a:gd name="connsiteX49" fmla="*/ 1570912 w 2690738"/>
                  <a:gd name="connsiteY49" fmla="*/ 206451 h 2589212"/>
                  <a:gd name="connsiteX50" fmla="*/ 1570912 w 2690738"/>
                  <a:gd name="connsiteY50" fmla="*/ 262434 h 2589212"/>
                  <a:gd name="connsiteX51" fmla="*/ 1608235 w 2690738"/>
                  <a:gd name="connsiteY51" fmla="*/ 271765 h 2589212"/>
                  <a:gd name="connsiteX52" fmla="*/ 1580243 w 2690738"/>
                  <a:gd name="connsiteY52" fmla="*/ 299757 h 2589212"/>
                  <a:gd name="connsiteX53" fmla="*/ 1580243 w 2690738"/>
                  <a:gd name="connsiteY53" fmla="*/ 346410 h 2589212"/>
                  <a:gd name="connsiteX54" fmla="*/ 1654888 w 2690738"/>
                  <a:gd name="connsiteY54" fmla="*/ 402393 h 2589212"/>
                  <a:gd name="connsiteX55" fmla="*/ 1626896 w 2690738"/>
                  <a:gd name="connsiteY55" fmla="*/ 439716 h 2589212"/>
                  <a:gd name="connsiteX56" fmla="*/ 1580243 w 2690738"/>
                  <a:gd name="connsiteY56" fmla="*/ 393063 h 2589212"/>
                  <a:gd name="connsiteX57" fmla="*/ 1514928 w 2690738"/>
                  <a:gd name="connsiteY57" fmla="*/ 393063 h 2589212"/>
                  <a:gd name="connsiteX58" fmla="*/ 1449614 w 2690738"/>
                  <a:gd name="connsiteY58" fmla="*/ 421055 h 2589212"/>
                  <a:gd name="connsiteX59" fmla="*/ 1384300 w 2690738"/>
                  <a:gd name="connsiteY59" fmla="*/ 467708 h 2589212"/>
                  <a:gd name="connsiteX60" fmla="*/ 1337647 w 2690738"/>
                  <a:gd name="connsiteY60" fmla="*/ 467708 h 2589212"/>
                  <a:gd name="connsiteX61" fmla="*/ 1281663 w 2690738"/>
                  <a:gd name="connsiteY61" fmla="*/ 486369 h 2589212"/>
                  <a:gd name="connsiteX62" fmla="*/ 1281663 w 2690738"/>
                  <a:gd name="connsiteY62" fmla="*/ 542353 h 2589212"/>
                  <a:gd name="connsiteX63" fmla="*/ 1300324 w 2690738"/>
                  <a:gd name="connsiteY63" fmla="*/ 561014 h 2589212"/>
                  <a:gd name="connsiteX64" fmla="*/ 1328316 w 2690738"/>
                  <a:gd name="connsiteY64" fmla="*/ 598336 h 2589212"/>
                  <a:gd name="connsiteX65" fmla="*/ 1328316 w 2690738"/>
                  <a:gd name="connsiteY65" fmla="*/ 644989 h 2589212"/>
                  <a:gd name="connsiteX66" fmla="*/ 1300324 w 2690738"/>
                  <a:gd name="connsiteY66" fmla="*/ 672981 h 2589212"/>
                  <a:gd name="connsiteX67" fmla="*/ 1300324 w 2690738"/>
                  <a:gd name="connsiteY67" fmla="*/ 719634 h 2589212"/>
                  <a:gd name="connsiteX68" fmla="*/ 1318986 w 2690738"/>
                  <a:gd name="connsiteY68" fmla="*/ 803610 h 2589212"/>
                  <a:gd name="connsiteX69" fmla="*/ 1346977 w 2690738"/>
                  <a:gd name="connsiteY69" fmla="*/ 887585 h 2589212"/>
                  <a:gd name="connsiteX70" fmla="*/ 1458945 w 2690738"/>
                  <a:gd name="connsiteY70" fmla="*/ 971561 h 2589212"/>
                  <a:gd name="connsiteX71" fmla="*/ 1570912 w 2690738"/>
                  <a:gd name="connsiteY71" fmla="*/ 1008883 h 2589212"/>
                  <a:gd name="connsiteX72" fmla="*/ 1608235 w 2690738"/>
                  <a:gd name="connsiteY72" fmla="*/ 1046206 h 2589212"/>
                  <a:gd name="connsiteX73" fmla="*/ 1645557 w 2690738"/>
                  <a:gd name="connsiteY73" fmla="*/ 1139512 h 2589212"/>
                  <a:gd name="connsiteX74" fmla="*/ 1673549 w 2690738"/>
                  <a:gd name="connsiteY74" fmla="*/ 1242149 h 2589212"/>
                  <a:gd name="connsiteX75" fmla="*/ 1729533 w 2690738"/>
                  <a:gd name="connsiteY75" fmla="*/ 1335455 h 2589212"/>
                  <a:gd name="connsiteX76" fmla="*/ 1785516 w 2690738"/>
                  <a:gd name="connsiteY76" fmla="*/ 1400769 h 2589212"/>
                  <a:gd name="connsiteX77" fmla="*/ 1878822 w 2690738"/>
                  <a:gd name="connsiteY77" fmla="*/ 1484744 h 2589212"/>
                  <a:gd name="connsiteX78" fmla="*/ 1981459 w 2690738"/>
                  <a:gd name="connsiteY78" fmla="*/ 1522067 h 2589212"/>
                  <a:gd name="connsiteX79" fmla="*/ 2074765 w 2690738"/>
                  <a:gd name="connsiteY79" fmla="*/ 1522067 h 2589212"/>
                  <a:gd name="connsiteX80" fmla="*/ 2177402 w 2690738"/>
                  <a:gd name="connsiteY80" fmla="*/ 1522067 h 2589212"/>
                  <a:gd name="connsiteX81" fmla="*/ 2196063 w 2690738"/>
                  <a:gd name="connsiteY81" fmla="*/ 1550059 h 2589212"/>
                  <a:gd name="connsiteX82" fmla="*/ 2168071 w 2690738"/>
                  <a:gd name="connsiteY82" fmla="*/ 1568720 h 2589212"/>
                  <a:gd name="connsiteX83" fmla="*/ 2140079 w 2690738"/>
                  <a:gd name="connsiteY83" fmla="*/ 1596712 h 2589212"/>
                  <a:gd name="connsiteX84" fmla="*/ 2140079 w 2690738"/>
                  <a:gd name="connsiteY84" fmla="*/ 1624704 h 2589212"/>
                  <a:gd name="connsiteX85" fmla="*/ 2214724 w 2690738"/>
                  <a:gd name="connsiteY85" fmla="*/ 1662026 h 2589212"/>
                  <a:gd name="connsiteX86" fmla="*/ 2336022 w 2690738"/>
                  <a:gd name="connsiteY86" fmla="*/ 1708679 h 2589212"/>
                  <a:gd name="connsiteX87" fmla="*/ 2410667 w 2690738"/>
                  <a:gd name="connsiteY87" fmla="*/ 1764663 h 2589212"/>
                  <a:gd name="connsiteX88" fmla="*/ 2559957 w 2690738"/>
                  <a:gd name="connsiteY88" fmla="*/ 1867300 h 2589212"/>
                  <a:gd name="connsiteX89" fmla="*/ 2634602 w 2690738"/>
                  <a:gd name="connsiteY89" fmla="*/ 1923283 h 2589212"/>
                  <a:gd name="connsiteX90" fmla="*/ 2671924 w 2690738"/>
                  <a:gd name="connsiteY90" fmla="*/ 2007259 h 2589212"/>
                  <a:gd name="connsiteX91" fmla="*/ 2690586 w 2690738"/>
                  <a:gd name="connsiteY91" fmla="*/ 2053912 h 2589212"/>
                  <a:gd name="connsiteX92" fmla="*/ 2681255 w 2690738"/>
                  <a:gd name="connsiteY92" fmla="*/ 2100565 h 2589212"/>
                  <a:gd name="connsiteX93" fmla="*/ 2643933 w 2690738"/>
                  <a:gd name="connsiteY93" fmla="*/ 2081904 h 2589212"/>
                  <a:gd name="connsiteX94" fmla="*/ 2606610 w 2690738"/>
                  <a:gd name="connsiteY94" fmla="*/ 2053912 h 2589212"/>
                  <a:gd name="connsiteX95" fmla="*/ 2559957 w 2690738"/>
                  <a:gd name="connsiteY95" fmla="*/ 2007259 h 2589212"/>
                  <a:gd name="connsiteX96" fmla="*/ 2531965 w 2690738"/>
                  <a:gd name="connsiteY96" fmla="*/ 1969936 h 2589212"/>
                  <a:gd name="connsiteX97" fmla="*/ 2457320 w 2690738"/>
                  <a:gd name="connsiteY97" fmla="*/ 1941944 h 2589212"/>
                  <a:gd name="connsiteX98" fmla="*/ 2392006 w 2690738"/>
                  <a:gd name="connsiteY98" fmla="*/ 1913953 h 2589212"/>
                  <a:gd name="connsiteX99" fmla="*/ 2326692 w 2690738"/>
                  <a:gd name="connsiteY99" fmla="*/ 1913953 h 2589212"/>
                  <a:gd name="connsiteX100" fmla="*/ 2308030 w 2690738"/>
                  <a:gd name="connsiteY100" fmla="*/ 1960606 h 2589212"/>
                  <a:gd name="connsiteX101" fmla="*/ 2280039 w 2690738"/>
                  <a:gd name="connsiteY101" fmla="*/ 2025920 h 2589212"/>
                  <a:gd name="connsiteX102" fmla="*/ 2261377 w 2690738"/>
                  <a:gd name="connsiteY102" fmla="*/ 2100565 h 2589212"/>
                  <a:gd name="connsiteX103" fmla="*/ 2270708 w 2690738"/>
                  <a:gd name="connsiteY103" fmla="*/ 2147218 h 2589212"/>
                  <a:gd name="connsiteX104" fmla="*/ 2326692 w 2690738"/>
                  <a:gd name="connsiteY104" fmla="*/ 2193871 h 2589212"/>
                  <a:gd name="connsiteX105" fmla="*/ 2382675 w 2690738"/>
                  <a:gd name="connsiteY105" fmla="*/ 2231193 h 2589212"/>
                  <a:gd name="connsiteX106" fmla="*/ 2401337 w 2690738"/>
                  <a:gd name="connsiteY106" fmla="*/ 2287177 h 2589212"/>
                  <a:gd name="connsiteX107" fmla="*/ 2392006 w 2690738"/>
                  <a:gd name="connsiteY107" fmla="*/ 2324500 h 2589212"/>
                  <a:gd name="connsiteX108" fmla="*/ 2373345 w 2690738"/>
                  <a:gd name="connsiteY108" fmla="*/ 2352491 h 2589212"/>
                  <a:gd name="connsiteX109" fmla="*/ 2308030 w 2690738"/>
                  <a:gd name="connsiteY109" fmla="*/ 2361822 h 2589212"/>
                  <a:gd name="connsiteX110" fmla="*/ 2280039 w 2690738"/>
                  <a:gd name="connsiteY110" fmla="*/ 2389814 h 2589212"/>
                  <a:gd name="connsiteX111" fmla="*/ 2280039 w 2690738"/>
                  <a:gd name="connsiteY111" fmla="*/ 2427136 h 2589212"/>
                  <a:gd name="connsiteX112" fmla="*/ 2261377 w 2690738"/>
                  <a:gd name="connsiteY112" fmla="*/ 2455128 h 2589212"/>
                  <a:gd name="connsiteX113" fmla="*/ 2224055 w 2690738"/>
                  <a:gd name="connsiteY113" fmla="*/ 2492451 h 2589212"/>
                  <a:gd name="connsiteX114" fmla="*/ 2196063 w 2690738"/>
                  <a:gd name="connsiteY114" fmla="*/ 2539104 h 2589212"/>
                  <a:gd name="connsiteX115" fmla="*/ 2149410 w 2690738"/>
                  <a:gd name="connsiteY115" fmla="*/ 2585757 h 2589212"/>
                  <a:gd name="connsiteX116" fmla="*/ 2093426 w 2690738"/>
                  <a:gd name="connsiteY116" fmla="*/ 2585757 h 2589212"/>
                  <a:gd name="connsiteX117" fmla="*/ 2074765 w 2690738"/>
                  <a:gd name="connsiteY117" fmla="*/ 2548434 h 2589212"/>
                  <a:gd name="connsiteX118" fmla="*/ 2102757 w 2690738"/>
                  <a:gd name="connsiteY118" fmla="*/ 2501781 h 2589212"/>
                  <a:gd name="connsiteX119" fmla="*/ 2121418 w 2690738"/>
                  <a:gd name="connsiteY119" fmla="*/ 2445797 h 2589212"/>
                  <a:gd name="connsiteX120" fmla="*/ 2130749 w 2690738"/>
                  <a:gd name="connsiteY120" fmla="*/ 2389814 h 2589212"/>
                  <a:gd name="connsiteX121" fmla="*/ 2168071 w 2690738"/>
                  <a:gd name="connsiteY121" fmla="*/ 2352491 h 2589212"/>
                  <a:gd name="connsiteX122" fmla="*/ 2121418 w 2690738"/>
                  <a:gd name="connsiteY122" fmla="*/ 2212532 h 2589212"/>
                  <a:gd name="connsiteX123" fmla="*/ 2112088 w 2690738"/>
                  <a:gd name="connsiteY123" fmla="*/ 2109895 h 2589212"/>
                  <a:gd name="connsiteX124" fmla="*/ 2056104 w 2690738"/>
                  <a:gd name="connsiteY124" fmla="*/ 2025920 h 2589212"/>
                  <a:gd name="connsiteX125" fmla="*/ 1972128 w 2690738"/>
                  <a:gd name="connsiteY125" fmla="*/ 2007259 h 2589212"/>
                  <a:gd name="connsiteX126" fmla="*/ 1888153 w 2690738"/>
                  <a:gd name="connsiteY126" fmla="*/ 1979267 h 2589212"/>
                  <a:gd name="connsiteX127" fmla="*/ 1888153 w 2690738"/>
                  <a:gd name="connsiteY127" fmla="*/ 1913953 h 2589212"/>
                  <a:gd name="connsiteX128" fmla="*/ 1860161 w 2690738"/>
                  <a:gd name="connsiteY128" fmla="*/ 1848638 h 2589212"/>
                  <a:gd name="connsiteX129" fmla="*/ 1794847 w 2690738"/>
                  <a:gd name="connsiteY129" fmla="*/ 1857969 h 2589212"/>
                  <a:gd name="connsiteX130" fmla="*/ 1766855 w 2690738"/>
                  <a:gd name="connsiteY130" fmla="*/ 1895291 h 2589212"/>
                  <a:gd name="connsiteX131" fmla="*/ 1748194 w 2690738"/>
                  <a:gd name="connsiteY131" fmla="*/ 1811316 h 2589212"/>
                  <a:gd name="connsiteX132" fmla="*/ 1701541 w 2690738"/>
                  <a:gd name="connsiteY132" fmla="*/ 1829977 h 2589212"/>
                  <a:gd name="connsiteX133" fmla="*/ 1673549 w 2690738"/>
                  <a:gd name="connsiteY133" fmla="*/ 1829977 h 2589212"/>
                  <a:gd name="connsiteX134" fmla="*/ 1654888 w 2690738"/>
                  <a:gd name="connsiteY134" fmla="*/ 1764663 h 2589212"/>
                  <a:gd name="connsiteX135" fmla="*/ 1608235 w 2690738"/>
                  <a:gd name="connsiteY135" fmla="*/ 1746002 h 2589212"/>
                  <a:gd name="connsiteX136" fmla="*/ 1561581 w 2690738"/>
                  <a:gd name="connsiteY136" fmla="*/ 1699349 h 2589212"/>
                  <a:gd name="connsiteX137" fmla="*/ 1468275 w 2690738"/>
                  <a:gd name="connsiteY137" fmla="*/ 1699349 h 2589212"/>
                  <a:gd name="connsiteX138" fmla="*/ 1421622 w 2690738"/>
                  <a:gd name="connsiteY138" fmla="*/ 1690018 h 2589212"/>
                  <a:gd name="connsiteX139" fmla="*/ 1309655 w 2690738"/>
                  <a:gd name="connsiteY139" fmla="*/ 1606042 h 2589212"/>
                  <a:gd name="connsiteX140" fmla="*/ 1235010 w 2690738"/>
                  <a:gd name="connsiteY140" fmla="*/ 1512736 h 2589212"/>
                  <a:gd name="connsiteX141" fmla="*/ 1188357 w 2690738"/>
                  <a:gd name="connsiteY141" fmla="*/ 1447422 h 2589212"/>
                  <a:gd name="connsiteX142" fmla="*/ 1141704 w 2690738"/>
                  <a:gd name="connsiteY142" fmla="*/ 1391438 h 2589212"/>
                  <a:gd name="connsiteX143" fmla="*/ 1076390 w 2690738"/>
                  <a:gd name="connsiteY143" fmla="*/ 1372777 h 2589212"/>
                  <a:gd name="connsiteX144" fmla="*/ 1020406 w 2690738"/>
                  <a:gd name="connsiteY144" fmla="*/ 1372777 h 2589212"/>
                  <a:gd name="connsiteX145" fmla="*/ 1020406 w 2690738"/>
                  <a:gd name="connsiteY145" fmla="*/ 1326124 h 2589212"/>
                  <a:gd name="connsiteX146" fmla="*/ 955092 w 2690738"/>
                  <a:gd name="connsiteY146" fmla="*/ 1288802 h 2589212"/>
                  <a:gd name="connsiteX147" fmla="*/ 899108 w 2690738"/>
                  <a:gd name="connsiteY147" fmla="*/ 1242149 h 2589212"/>
                  <a:gd name="connsiteX148" fmla="*/ 871116 w 2690738"/>
                  <a:gd name="connsiteY148" fmla="*/ 1223487 h 2589212"/>
                  <a:gd name="connsiteX149" fmla="*/ 861786 w 2690738"/>
                  <a:gd name="connsiteY149" fmla="*/ 1148842 h 2589212"/>
                  <a:gd name="connsiteX150" fmla="*/ 833794 w 2690738"/>
                  <a:gd name="connsiteY150" fmla="*/ 1074197 h 2589212"/>
                  <a:gd name="connsiteX151" fmla="*/ 824463 w 2690738"/>
                  <a:gd name="connsiteY151" fmla="*/ 990222 h 2589212"/>
                  <a:gd name="connsiteX152" fmla="*/ 740488 w 2690738"/>
                  <a:gd name="connsiteY152" fmla="*/ 906246 h 2589212"/>
                  <a:gd name="connsiteX153" fmla="*/ 656512 w 2690738"/>
                  <a:gd name="connsiteY153" fmla="*/ 859593 h 2589212"/>
                  <a:gd name="connsiteX154" fmla="*/ 581867 w 2690738"/>
                  <a:gd name="connsiteY154" fmla="*/ 831602 h 2589212"/>
                  <a:gd name="connsiteX155" fmla="*/ 507222 w 2690738"/>
                  <a:gd name="connsiteY155" fmla="*/ 794279 h 2589212"/>
                  <a:gd name="connsiteX156" fmla="*/ 432577 w 2690738"/>
                  <a:gd name="connsiteY156" fmla="*/ 812940 h 2589212"/>
                  <a:gd name="connsiteX157" fmla="*/ 376594 w 2690738"/>
                  <a:gd name="connsiteY157" fmla="*/ 859593 h 2589212"/>
                  <a:gd name="connsiteX158" fmla="*/ 357933 w 2690738"/>
                  <a:gd name="connsiteY158" fmla="*/ 924908 h 258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2690738" h="2589212">
                    <a:moveTo>
                      <a:pt x="357933" y="924908"/>
                    </a:moveTo>
                    <a:cubicBezTo>
                      <a:pt x="339272" y="942014"/>
                      <a:pt x="289508" y="956010"/>
                      <a:pt x="264626" y="962230"/>
                    </a:cubicBezTo>
                    <a:cubicBezTo>
                      <a:pt x="239744" y="968450"/>
                      <a:pt x="213308" y="976226"/>
                      <a:pt x="208643" y="962230"/>
                    </a:cubicBezTo>
                    <a:cubicBezTo>
                      <a:pt x="203978" y="948234"/>
                      <a:pt x="241300" y="893806"/>
                      <a:pt x="236635" y="878255"/>
                    </a:cubicBezTo>
                    <a:cubicBezTo>
                      <a:pt x="231970" y="862704"/>
                      <a:pt x="205533" y="878255"/>
                      <a:pt x="180651" y="868924"/>
                    </a:cubicBezTo>
                    <a:cubicBezTo>
                      <a:pt x="155769" y="859593"/>
                      <a:pt x="87345" y="822271"/>
                      <a:pt x="87345" y="822271"/>
                    </a:cubicBezTo>
                    <a:cubicBezTo>
                      <a:pt x="67129" y="809830"/>
                      <a:pt x="57798" y="811385"/>
                      <a:pt x="59353" y="794279"/>
                    </a:cubicBezTo>
                    <a:cubicBezTo>
                      <a:pt x="60908" y="777173"/>
                      <a:pt x="101340" y="742960"/>
                      <a:pt x="96675" y="719634"/>
                    </a:cubicBezTo>
                    <a:cubicBezTo>
                      <a:pt x="92010" y="696308"/>
                      <a:pt x="46912" y="674536"/>
                      <a:pt x="31361" y="654320"/>
                    </a:cubicBezTo>
                    <a:cubicBezTo>
                      <a:pt x="15810" y="634104"/>
                      <a:pt x="-9072" y="618552"/>
                      <a:pt x="3369" y="598336"/>
                    </a:cubicBezTo>
                    <a:cubicBezTo>
                      <a:pt x="15810" y="578120"/>
                      <a:pt x="88900" y="551683"/>
                      <a:pt x="106006" y="533022"/>
                    </a:cubicBezTo>
                    <a:cubicBezTo>
                      <a:pt x="123112" y="514361"/>
                      <a:pt x="113781" y="508140"/>
                      <a:pt x="106006" y="486369"/>
                    </a:cubicBezTo>
                    <a:cubicBezTo>
                      <a:pt x="98231" y="464598"/>
                      <a:pt x="54688" y="424164"/>
                      <a:pt x="59353" y="402393"/>
                    </a:cubicBezTo>
                    <a:cubicBezTo>
                      <a:pt x="64018" y="380621"/>
                      <a:pt x="99786" y="368181"/>
                      <a:pt x="133998" y="355740"/>
                    </a:cubicBezTo>
                    <a:cubicBezTo>
                      <a:pt x="168210" y="343299"/>
                      <a:pt x="233524" y="340190"/>
                      <a:pt x="264626" y="327749"/>
                    </a:cubicBezTo>
                    <a:cubicBezTo>
                      <a:pt x="295728" y="315308"/>
                      <a:pt x="306614" y="295091"/>
                      <a:pt x="320610" y="281095"/>
                    </a:cubicBezTo>
                    <a:cubicBezTo>
                      <a:pt x="334606" y="267099"/>
                      <a:pt x="337716" y="257769"/>
                      <a:pt x="348602" y="243773"/>
                    </a:cubicBezTo>
                    <a:cubicBezTo>
                      <a:pt x="359488" y="229777"/>
                      <a:pt x="385924" y="197120"/>
                      <a:pt x="385924" y="197120"/>
                    </a:cubicBezTo>
                    <a:cubicBezTo>
                      <a:pt x="398365" y="194010"/>
                      <a:pt x="406141" y="212671"/>
                      <a:pt x="423247" y="225112"/>
                    </a:cubicBezTo>
                    <a:cubicBezTo>
                      <a:pt x="440353" y="237553"/>
                      <a:pt x="473010" y="253104"/>
                      <a:pt x="488561" y="271765"/>
                    </a:cubicBezTo>
                    <a:cubicBezTo>
                      <a:pt x="504112" y="290426"/>
                      <a:pt x="510333" y="319973"/>
                      <a:pt x="516553" y="337079"/>
                    </a:cubicBezTo>
                    <a:cubicBezTo>
                      <a:pt x="522773" y="354185"/>
                      <a:pt x="519664" y="375957"/>
                      <a:pt x="525884" y="374402"/>
                    </a:cubicBezTo>
                    <a:cubicBezTo>
                      <a:pt x="532104" y="372847"/>
                      <a:pt x="553875" y="327749"/>
                      <a:pt x="553875" y="327749"/>
                    </a:cubicBezTo>
                    <a:cubicBezTo>
                      <a:pt x="563206" y="313753"/>
                      <a:pt x="574092" y="305977"/>
                      <a:pt x="581867" y="290426"/>
                    </a:cubicBezTo>
                    <a:cubicBezTo>
                      <a:pt x="589642" y="274875"/>
                      <a:pt x="595863" y="251548"/>
                      <a:pt x="600528" y="234442"/>
                    </a:cubicBezTo>
                    <a:cubicBezTo>
                      <a:pt x="605193" y="217336"/>
                      <a:pt x="609859" y="187789"/>
                      <a:pt x="609859" y="187789"/>
                    </a:cubicBezTo>
                    <a:cubicBezTo>
                      <a:pt x="611414" y="176903"/>
                      <a:pt x="609859" y="169128"/>
                      <a:pt x="609859" y="169128"/>
                    </a:cubicBezTo>
                    <a:cubicBezTo>
                      <a:pt x="614524" y="170683"/>
                      <a:pt x="637851" y="197120"/>
                      <a:pt x="637851" y="197120"/>
                    </a:cubicBezTo>
                    <a:cubicBezTo>
                      <a:pt x="648737" y="206451"/>
                      <a:pt x="654957" y="220447"/>
                      <a:pt x="675173" y="225112"/>
                    </a:cubicBezTo>
                    <a:cubicBezTo>
                      <a:pt x="695389" y="229777"/>
                      <a:pt x="759149" y="225112"/>
                      <a:pt x="759149" y="225112"/>
                    </a:cubicBezTo>
                    <a:cubicBezTo>
                      <a:pt x="774700" y="228222"/>
                      <a:pt x="768479" y="243773"/>
                      <a:pt x="768479" y="243773"/>
                    </a:cubicBezTo>
                    <a:cubicBezTo>
                      <a:pt x="773144" y="245328"/>
                      <a:pt x="785586" y="251548"/>
                      <a:pt x="787141" y="234442"/>
                    </a:cubicBezTo>
                    <a:cubicBezTo>
                      <a:pt x="788696" y="217336"/>
                      <a:pt x="777810" y="141136"/>
                      <a:pt x="777810" y="141136"/>
                    </a:cubicBezTo>
                    <a:cubicBezTo>
                      <a:pt x="782475" y="124030"/>
                      <a:pt x="802692" y="130251"/>
                      <a:pt x="815133" y="131806"/>
                    </a:cubicBezTo>
                    <a:cubicBezTo>
                      <a:pt x="827574" y="133361"/>
                      <a:pt x="846235" y="156687"/>
                      <a:pt x="852455" y="150467"/>
                    </a:cubicBezTo>
                    <a:lnTo>
                      <a:pt x="852455" y="94483"/>
                    </a:lnTo>
                    <a:cubicBezTo>
                      <a:pt x="855565" y="78932"/>
                      <a:pt x="857120" y="60271"/>
                      <a:pt x="871116" y="57161"/>
                    </a:cubicBezTo>
                    <a:cubicBezTo>
                      <a:pt x="885112" y="54051"/>
                      <a:pt x="917769" y="71157"/>
                      <a:pt x="936430" y="75822"/>
                    </a:cubicBezTo>
                    <a:cubicBezTo>
                      <a:pt x="955091" y="80487"/>
                      <a:pt x="967533" y="92928"/>
                      <a:pt x="983084" y="85153"/>
                    </a:cubicBezTo>
                    <a:cubicBezTo>
                      <a:pt x="998635" y="77378"/>
                      <a:pt x="1009521" y="38500"/>
                      <a:pt x="1029737" y="29169"/>
                    </a:cubicBezTo>
                    <a:cubicBezTo>
                      <a:pt x="1049953" y="19838"/>
                      <a:pt x="1076389" y="30724"/>
                      <a:pt x="1104381" y="29169"/>
                    </a:cubicBezTo>
                    <a:cubicBezTo>
                      <a:pt x="1132373" y="27614"/>
                      <a:pt x="1174361" y="24503"/>
                      <a:pt x="1197688" y="19838"/>
                    </a:cubicBezTo>
                    <a:cubicBezTo>
                      <a:pt x="1221015" y="15173"/>
                      <a:pt x="1233455" y="-5043"/>
                      <a:pt x="1244341" y="1177"/>
                    </a:cubicBezTo>
                    <a:cubicBezTo>
                      <a:pt x="1255227" y="7397"/>
                      <a:pt x="1247451" y="41610"/>
                      <a:pt x="1263002" y="57161"/>
                    </a:cubicBezTo>
                    <a:cubicBezTo>
                      <a:pt x="1278553" y="72712"/>
                      <a:pt x="1315876" y="83597"/>
                      <a:pt x="1337647" y="94483"/>
                    </a:cubicBezTo>
                    <a:cubicBezTo>
                      <a:pt x="1359418" y="105369"/>
                      <a:pt x="1367193" y="114699"/>
                      <a:pt x="1393630" y="122475"/>
                    </a:cubicBezTo>
                    <a:cubicBezTo>
                      <a:pt x="1420067" y="130250"/>
                      <a:pt x="1468275" y="134916"/>
                      <a:pt x="1496267" y="141136"/>
                    </a:cubicBezTo>
                    <a:cubicBezTo>
                      <a:pt x="1524259" y="147356"/>
                      <a:pt x="1542920" y="155132"/>
                      <a:pt x="1561581" y="159797"/>
                    </a:cubicBezTo>
                    <a:cubicBezTo>
                      <a:pt x="1580242" y="164462"/>
                      <a:pt x="1606680" y="161352"/>
                      <a:pt x="1608235" y="169128"/>
                    </a:cubicBezTo>
                    <a:cubicBezTo>
                      <a:pt x="1609790" y="176904"/>
                      <a:pt x="1577133" y="190900"/>
                      <a:pt x="1570912" y="206451"/>
                    </a:cubicBezTo>
                    <a:cubicBezTo>
                      <a:pt x="1564691" y="222002"/>
                      <a:pt x="1570912" y="262434"/>
                      <a:pt x="1570912" y="262434"/>
                    </a:cubicBezTo>
                    <a:cubicBezTo>
                      <a:pt x="1577132" y="273320"/>
                      <a:pt x="1608235" y="271765"/>
                      <a:pt x="1608235" y="271765"/>
                    </a:cubicBezTo>
                    <a:cubicBezTo>
                      <a:pt x="1609790" y="277985"/>
                      <a:pt x="1584908" y="287316"/>
                      <a:pt x="1580243" y="299757"/>
                    </a:cubicBezTo>
                    <a:cubicBezTo>
                      <a:pt x="1575578" y="312198"/>
                      <a:pt x="1567802" y="329304"/>
                      <a:pt x="1580243" y="346410"/>
                    </a:cubicBezTo>
                    <a:cubicBezTo>
                      <a:pt x="1592684" y="363516"/>
                      <a:pt x="1654888" y="402393"/>
                      <a:pt x="1654888" y="402393"/>
                    </a:cubicBezTo>
                    <a:cubicBezTo>
                      <a:pt x="1662663" y="417944"/>
                      <a:pt x="1639337" y="441271"/>
                      <a:pt x="1626896" y="439716"/>
                    </a:cubicBezTo>
                    <a:cubicBezTo>
                      <a:pt x="1614455" y="438161"/>
                      <a:pt x="1598904" y="400838"/>
                      <a:pt x="1580243" y="393063"/>
                    </a:cubicBezTo>
                    <a:cubicBezTo>
                      <a:pt x="1561582" y="385288"/>
                      <a:pt x="1536700" y="388398"/>
                      <a:pt x="1514928" y="393063"/>
                    </a:cubicBezTo>
                    <a:cubicBezTo>
                      <a:pt x="1493157" y="397728"/>
                      <a:pt x="1471385" y="408614"/>
                      <a:pt x="1449614" y="421055"/>
                    </a:cubicBezTo>
                    <a:cubicBezTo>
                      <a:pt x="1427843" y="433496"/>
                      <a:pt x="1402961" y="459933"/>
                      <a:pt x="1384300" y="467708"/>
                    </a:cubicBezTo>
                    <a:cubicBezTo>
                      <a:pt x="1365639" y="475483"/>
                      <a:pt x="1354753" y="464598"/>
                      <a:pt x="1337647" y="467708"/>
                    </a:cubicBezTo>
                    <a:cubicBezTo>
                      <a:pt x="1320541" y="470818"/>
                      <a:pt x="1290994" y="473928"/>
                      <a:pt x="1281663" y="486369"/>
                    </a:cubicBezTo>
                    <a:cubicBezTo>
                      <a:pt x="1272332" y="498810"/>
                      <a:pt x="1281663" y="542353"/>
                      <a:pt x="1281663" y="542353"/>
                    </a:cubicBezTo>
                    <a:cubicBezTo>
                      <a:pt x="1284773" y="554794"/>
                      <a:pt x="1300324" y="561014"/>
                      <a:pt x="1300324" y="561014"/>
                    </a:cubicBezTo>
                    <a:cubicBezTo>
                      <a:pt x="1308099" y="570344"/>
                      <a:pt x="1323651" y="584340"/>
                      <a:pt x="1328316" y="598336"/>
                    </a:cubicBezTo>
                    <a:cubicBezTo>
                      <a:pt x="1332981" y="612332"/>
                      <a:pt x="1328316" y="644989"/>
                      <a:pt x="1328316" y="644989"/>
                    </a:cubicBezTo>
                    <a:cubicBezTo>
                      <a:pt x="1323651" y="657430"/>
                      <a:pt x="1304989" y="660540"/>
                      <a:pt x="1300324" y="672981"/>
                    </a:cubicBezTo>
                    <a:cubicBezTo>
                      <a:pt x="1295659" y="685422"/>
                      <a:pt x="1297214" y="697863"/>
                      <a:pt x="1300324" y="719634"/>
                    </a:cubicBezTo>
                    <a:cubicBezTo>
                      <a:pt x="1303434" y="741405"/>
                      <a:pt x="1311211" y="775618"/>
                      <a:pt x="1318986" y="803610"/>
                    </a:cubicBezTo>
                    <a:cubicBezTo>
                      <a:pt x="1326762" y="831602"/>
                      <a:pt x="1323651" y="859593"/>
                      <a:pt x="1346977" y="887585"/>
                    </a:cubicBezTo>
                    <a:cubicBezTo>
                      <a:pt x="1370303" y="915577"/>
                      <a:pt x="1421623" y="951345"/>
                      <a:pt x="1458945" y="971561"/>
                    </a:cubicBezTo>
                    <a:cubicBezTo>
                      <a:pt x="1496267" y="991777"/>
                      <a:pt x="1570912" y="1008883"/>
                      <a:pt x="1570912" y="1008883"/>
                    </a:cubicBezTo>
                    <a:cubicBezTo>
                      <a:pt x="1595794" y="1021324"/>
                      <a:pt x="1595794" y="1024435"/>
                      <a:pt x="1608235" y="1046206"/>
                    </a:cubicBezTo>
                    <a:cubicBezTo>
                      <a:pt x="1620676" y="1067978"/>
                      <a:pt x="1634671" y="1106855"/>
                      <a:pt x="1645557" y="1139512"/>
                    </a:cubicBezTo>
                    <a:cubicBezTo>
                      <a:pt x="1656443" y="1172169"/>
                      <a:pt x="1659553" y="1209492"/>
                      <a:pt x="1673549" y="1242149"/>
                    </a:cubicBezTo>
                    <a:cubicBezTo>
                      <a:pt x="1687545" y="1274806"/>
                      <a:pt x="1710872" y="1309018"/>
                      <a:pt x="1729533" y="1335455"/>
                    </a:cubicBezTo>
                    <a:cubicBezTo>
                      <a:pt x="1748194" y="1361892"/>
                      <a:pt x="1760635" y="1375888"/>
                      <a:pt x="1785516" y="1400769"/>
                    </a:cubicBezTo>
                    <a:cubicBezTo>
                      <a:pt x="1810397" y="1425650"/>
                      <a:pt x="1846165" y="1464528"/>
                      <a:pt x="1878822" y="1484744"/>
                    </a:cubicBezTo>
                    <a:cubicBezTo>
                      <a:pt x="1911479" y="1504960"/>
                      <a:pt x="1948802" y="1515847"/>
                      <a:pt x="1981459" y="1522067"/>
                    </a:cubicBezTo>
                    <a:cubicBezTo>
                      <a:pt x="2014116" y="1528287"/>
                      <a:pt x="2074765" y="1522067"/>
                      <a:pt x="2074765" y="1522067"/>
                    </a:cubicBezTo>
                    <a:lnTo>
                      <a:pt x="2177402" y="1522067"/>
                    </a:lnTo>
                    <a:cubicBezTo>
                      <a:pt x="2197618" y="1526732"/>
                      <a:pt x="2196063" y="1550059"/>
                      <a:pt x="2196063" y="1550059"/>
                    </a:cubicBezTo>
                    <a:cubicBezTo>
                      <a:pt x="2194508" y="1557834"/>
                      <a:pt x="2168071" y="1568720"/>
                      <a:pt x="2168071" y="1568720"/>
                    </a:cubicBezTo>
                    <a:cubicBezTo>
                      <a:pt x="2158740" y="1576496"/>
                      <a:pt x="2140079" y="1596712"/>
                      <a:pt x="2140079" y="1596712"/>
                    </a:cubicBezTo>
                    <a:cubicBezTo>
                      <a:pt x="2135414" y="1606043"/>
                      <a:pt x="2127638" y="1613818"/>
                      <a:pt x="2140079" y="1624704"/>
                    </a:cubicBezTo>
                    <a:cubicBezTo>
                      <a:pt x="2152520" y="1635590"/>
                      <a:pt x="2182067" y="1648030"/>
                      <a:pt x="2214724" y="1662026"/>
                    </a:cubicBezTo>
                    <a:cubicBezTo>
                      <a:pt x="2247381" y="1676022"/>
                      <a:pt x="2303365" y="1691573"/>
                      <a:pt x="2336022" y="1708679"/>
                    </a:cubicBezTo>
                    <a:cubicBezTo>
                      <a:pt x="2368679" y="1725785"/>
                      <a:pt x="2373345" y="1738226"/>
                      <a:pt x="2410667" y="1764663"/>
                    </a:cubicBezTo>
                    <a:cubicBezTo>
                      <a:pt x="2447989" y="1791100"/>
                      <a:pt x="2522635" y="1840863"/>
                      <a:pt x="2559957" y="1867300"/>
                    </a:cubicBezTo>
                    <a:cubicBezTo>
                      <a:pt x="2597279" y="1893737"/>
                      <a:pt x="2615941" y="1899957"/>
                      <a:pt x="2634602" y="1923283"/>
                    </a:cubicBezTo>
                    <a:cubicBezTo>
                      <a:pt x="2653263" y="1946609"/>
                      <a:pt x="2662593" y="1985488"/>
                      <a:pt x="2671924" y="2007259"/>
                    </a:cubicBezTo>
                    <a:cubicBezTo>
                      <a:pt x="2681255" y="2029030"/>
                      <a:pt x="2689031" y="2038361"/>
                      <a:pt x="2690586" y="2053912"/>
                    </a:cubicBezTo>
                    <a:cubicBezTo>
                      <a:pt x="2692141" y="2069463"/>
                      <a:pt x="2681255" y="2100565"/>
                      <a:pt x="2681255" y="2100565"/>
                    </a:cubicBezTo>
                    <a:cubicBezTo>
                      <a:pt x="2673479" y="2105230"/>
                      <a:pt x="2643933" y="2081904"/>
                      <a:pt x="2643933" y="2081904"/>
                    </a:cubicBezTo>
                    <a:cubicBezTo>
                      <a:pt x="2631492" y="2074129"/>
                      <a:pt x="2620606" y="2066353"/>
                      <a:pt x="2606610" y="2053912"/>
                    </a:cubicBezTo>
                    <a:cubicBezTo>
                      <a:pt x="2592614" y="2041471"/>
                      <a:pt x="2559957" y="2007259"/>
                      <a:pt x="2559957" y="2007259"/>
                    </a:cubicBezTo>
                    <a:cubicBezTo>
                      <a:pt x="2547516" y="1993263"/>
                      <a:pt x="2549071" y="1980822"/>
                      <a:pt x="2531965" y="1969936"/>
                    </a:cubicBezTo>
                    <a:cubicBezTo>
                      <a:pt x="2514859" y="1959050"/>
                      <a:pt x="2480646" y="1951274"/>
                      <a:pt x="2457320" y="1941944"/>
                    </a:cubicBezTo>
                    <a:cubicBezTo>
                      <a:pt x="2433994" y="1932614"/>
                      <a:pt x="2413777" y="1918618"/>
                      <a:pt x="2392006" y="1913953"/>
                    </a:cubicBezTo>
                    <a:cubicBezTo>
                      <a:pt x="2370235" y="1909288"/>
                      <a:pt x="2340688" y="1906178"/>
                      <a:pt x="2326692" y="1913953"/>
                    </a:cubicBezTo>
                    <a:cubicBezTo>
                      <a:pt x="2312696" y="1921728"/>
                      <a:pt x="2308030" y="1960606"/>
                      <a:pt x="2308030" y="1960606"/>
                    </a:cubicBezTo>
                    <a:cubicBezTo>
                      <a:pt x="2300255" y="1979267"/>
                      <a:pt x="2287815" y="2002594"/>
                      <a:pt x="2280039" y="2025920"/>
                    </a:cubicBezTo>
                    <a:cubicBezTo>
                      <a:pt x="2272264" y="2049247"/>
                      <a:pt x="2262932" y="2080349"/>
                      <a:pt x="2261377" y="2100565"/>
                    </a:cubicBezTo>
                    <a:cubicBezTo>
                      <a:pt x="2259822" y="2120781"/>
                      <a:pt x="2259822" y="2131667"/>
                      <a:pt x="2270708" y="2147218"/>
                    </a:cubicBezTo>
                    <a:cubicBezTo>
                      <a:pt x="2281594" y="2162769"/>
                      <a:pt x="2308031" y="2179875"/>
                      <a:pt x="2326692" y="2193871"/>
                    </a:cubicBezTo>
                    <a:cubicBezTo>
                      <a:pt x="2345353" y="2207867"/>
                      <a:pt x="2370234" y="2215642"/>
                      <a:pt x="2382675" y="2231193"/>
                    </a:cubicBezTo>
                    <a:cubicBezTo>
                      <a:pt x="2395116" y="2246744"/>
                      <a:pt x="2401337" y="2287177"/>
                      <a:pt x="2401337" y="2287177"/>
                    </a:cubicBezTo>
                    <a:cubicBezTo>
                      <a:pt x="2402892" y="2302728"/>
                      <a:pt x="2392006" y="2324500"/>
                      <a:pt x="2392006" y="2324500"/>
                    </a:cubicBezTo>
                    <a:cubicBezTo>
                      <a:pt x="2387341" y="2335386"/>
                      <a:pt x="2387341" y="2346271"/>
                      <a:pt x="2373345" y="2352491"/>
                    </a:cubicBezTo>
                    <a:cubicBezTo>
                      <a:pt x="2359349" y="2358711"/>
                      <a:pt x="2323581" y="2355601"/>
                      <a:pt x="2308030" y="2361822"/>
                    </a:cubicBezTo>
                    <a:cubicBezTo>
                      <a:pt x="2292479" y="2368043"/>
                      <a:pt x="2280039" y="2389814"/>
                      <a:pt x="2280039" y="2389814"/>
                    </a:cubicBezTo>
                    <a:cubicBezTo>
                      <a:pt x="2275374" y="2400700"/>
                      <a:pt x="2280039" y="2427136"/>
                      <a:pt x="2280039" y="2427136"/>
                    </a:cubicBezTo>
                    <a:cubicBezTo>
                      <a:pt x="2276929" y="2438022"/>
                      <a:pt x="2261377" y="2455128"/>
                      <a:pt x="2261377" y="2455128"/>
                    </a:cubicBezTo>
                    <a:cubicBezTo>
                      <a:pt x="2252046" y="2466014"/>
                      <a:pt x="2234941" y="2478455"/>
                      <a:pt x="2224055" y="2492451"/>
                    </a:cubicBezTo>
                    <a:cubicBezTo>
                      <a:pt x="2213169" y="2506447"/>
                      <a:pt x="2208504" y="2523553"/>
                      <a:pt x="2196063" y="2539104"/>
                    </a:cubicBezTo>
                    <a:cubicBezTo>
                      <a:pt x="2183622" y="2554655"/>
                      <a:pt x="2166516" y="2577982"/>
                      <a:pt x="2149410" y="2585757"/>
                    </a:cubicBezTo>
                    <a:cubicBezTo>
                      <a:pt x="2132304" y="2593532"/>
                      <a:pt x="2093426" y="2585757"/>
                      <a:pt x="2093426" y="2585757"/>
                    </a:cubicBezTo>
                    <a:cubicBezTo>
                      <a:pt x="2080985" y="2579537"/>
                      <a:pt x="2073210" y="2562430"/>
                      <a:pt x="2074765" y="2548434"/>
                    </a:cubicBezTo>
                    <a:cubicBezTo>
                      <a:pt x="2076320" y="2534438"/>
                      <a:pt x="2094982" y="2518887"/>
                      <a:pt x="2102757" y="2501781"/>
                    </a:cubicBezTo>
                    <a:cubicBezTo>
                      <a:pt x="2110532" y="2484675"/>
                      <a:pt x="2116753" y="2464458"/>
                      <a:pt x="2121418" y="2445797"/>
                    </a:cubicBezTo>
                    <a:cubicBezTo>
                      <a:pt x="2126083" y="2427136"/>
                      <a:pt x="2130749" y="2389814"/>
                      <a:pt x="2130749" y="2389814"/>
                    </a:cubicBezTo>
                    <a:cubicBezTo>
                      <a:pt x="2138524" y="2374263"/>
                      <a:pt x="2169626" y="2382038"/>
                      <a:pt x="2168071" y="2352491"/>
                    </a:cubicBezTo>
                    <a:cubicBezTo>
                      <a:pt x="2166516" y="2322944"/>
                      <a:pt x="2130748" y="2252965"/>
                      <a:pt x="2121418" y="2212532"/>
                    </a:cubicBezTo>
                    <a:cubicBezTo>
                      <a:pt x="2112088" y="2172099"/>
                      <a:pt x="2122974" y="2140997"/>
                      <a:pt x="2112088" y="2109895"/>
                    </a:cubicBezTo>
                    <a:cubicBezTo>
                      <a:pt x="2101202" y="2078793"/>
                      <a:pt x="2079431" y="2043026"/>
                      <a:pt x="2056104" y="2025920"/>
                    </a:cubicBezTo>
                    <a:cubicBezTo>
                      <a:pt x="2032777" y="2008814"/>
                      <a:pt x="2000120" y="2015035"/>
                      <a:pt x="1972128" y="2007259"/>
                    </a:cubicBezTo>
                    <a:cubicBezTo>
                      <a:pt x="1944136" y="1999484"/>
                      <a:pt x="1902149" y="1994818"/>
                      <a:pt x="1888153" y="1979267"/>
                    </a:cubicBezTo>
                    <a:cubicBezTo>
                      <a:pt x="1874157" y="1963716"/>
                      <a:pt x="1892818" y="1935725"/>
                      <a:pt x="1888153" y="1913953"/>
                    </a:cubicBezTo>
                    <a:cubicBezTo>
                      <a:pt x="1883488" y="1892182"/>
                      <a:pt x="1875712" y="1857969"/>
                      <a:pt x="1860161" y="1848638"/>
                    </a:cubicBezTo>
                    <a:cubicBezTo>
                      <a:pt x="1844610" y="1839307"/>
                      <a:pt x="1794847" y="1857969"/>
                      <a:pt x="1794847" y="1857969"/>
                    </a:cubicBezTo>
                    <a:cubicBezTo>
                      <a:pt x="1779296" y="1865744"/>
                      <a:pt x="1774630" y="1903066"/>
                      <a:pt x="1766855" y="1895291"/>
                    </a:cubicBezTo>
                    <a:cubicBezTo>
                      <a:pt x="1759080" y="1887516"/>
                      <a:pt x="1759080" y="1822202"/>
                      <a:pt x="1748194" y="1811316"/>
                    </a:cubicBezTo>
                    <a:cubicBezTo>
                      <a:pt x="1737308" y="1800430"/>
                      <a:pt x="1701541" y="1829977"/>
                      <a:pt x="1701541" y="1829977"/>
                    </a:cubicBezTo>
                    <a:cubicBezTo>
                      <a:pt x="1689100" y="1833087"/>
                      <a:pt x="1681325" y="1840863"/>
                      <a:pt x="1673549" y="1829977"/>
                    </a:cubicBezTo>
                    <a:cubicBezTo>
                      <a:pt x="1665774" y="1819091"/>
                      <a:pt x="1665774" y="1778659"/>
                      <a:pt x="1654888" y="1764663"/>
                    </a:cubicBezTo>
                    <a:cubicBezTo>
                      <a:pt x="1644002" y="1750667"/>
                      <a:pt x="1623786" y="1756888"/>
                      <a:pt x="1608235" y="1746002"/>
                    </a:cubicBezTo>
                    <a:cubicBezTo>
                      <a:pt x="1592684" y="1735116"/>
                      <a:pt x="1584908" y="1707125"/>
                      <a:pt x="1561581" y="1699349"/>
                    </a:cubicBezTo>
                    <a:cubicBezTo>
                      <a:pt x="1538254" y="1691574"/>
                      <a:pt x="1491602" y="1700904"/>
                      <a:pt x="1468275" y="1699349"/>
                    </a:cubicBezTo>
                    <a:cubicBezTo>
                      <a:pt x="1444949" y="1697794"/>
                      <a:pt x="1448059" y="1705569"/>
                      <a:pt x="1421622" y="1690018"/>
                    </a:cubicBezTo>
                    <a:cubicBezTo>
                      <a:pt x="1395185" y="1674467"/>
                      <a:pt x="1340757" y="1635589"/>
                      <a:pt x="1309655" y="1606042"/>
                    </a:cubicBezTo>
                    <a:cubicBezTo>
                      <a:pt x="1278553" y="1576495"/>
                      <a:pt x="1255226" y="1539173"/>
                      <a:pt x="1235010" y="1512736"/>
                    </a:cubicBezTo>
                    <a:cubicBezTo>
                      <a:pt x="1214794" y="1486299"/>
                      <a:pt x="1203908" y="1467638"/>
                      <a:pt x="1188357" y="1447422"/>
                    </a:cubicBezTo>
                    <a:cubicBezTo>
                      <a:pt x="1172806" y="1427206"/>
                      <a:pt x="1160365" y="1403879"/>
                      <a:pt x="1141704" y="1391438"/>
                    </a:cubicBezTo>
                    <a:cubicBezTo>
                      <a:pt x="1123043" y="1378997"/>
                      <a:pt x="1096606" y="1375887"/>
                      <a:pt x="1076390" y="1372777"/>
                    </a:cubicBezTo>
                    <a:cubicBezTo>
                      <a:pt x="1056174" y="1369667"/>
                      <a:pt x="1029737" y="1380553"/>
                      <a:pt x="1020406" y="1372777"/>
                    </a:cubicBezTo>
                    <a:cubicBezTo>
                      <a:pt x="1011075" y="1365001"/>
                      <a:pt x="1031292" y="1340120"/>
                      <a:pt x="1020406" y="1326124"/>
                    </a:cubicBezTo>
                    <a:cubicBezTo>
                      <a:pt x="1009520" y="1312128"/>
                      <a:pt x="975308" y="1302798"/>
                      <a:pt x="955092" y="1288802"/>
                    </a:cubicBezTo>
                    <a:cubicBezTo>
                      <a:pt x="934876" y="1274806"/>
                      <a:pt x="899108" y="1242149"/>
                      <a:pt x="899108" y="1242149"/>
                    </a:cubicBezTo>
                    <a:cubicBezTo>
                      <a:pt x="885112" y="1231263"/>
                      <a:pt x="877336" y="1239038"/>
                      <a:pt x="871116" y="1223487"/>
                    </a:cubicBezTo>
                    <a:cubicBezTo>
                      <a:pt x="864896" y="1207936"/>
                      <a:pt x="868006" y="1173724"/>
                      <a:pt x="861786" y="1148842"/>
                    </a:cubicBezTo>
                    <a:cubicBezTo>
                      <a:pt x="855566" y="1123960"/>
                      <a:pt x="840014" y="1100633"/>
                      <a:pt x="833794" y="1074197"/>
                    </a:cubicBezTo>
                    <a:cubicBezTo>
                      <a:pt x="827574" y="1047761"/>
                      <a:pt x="840014" y="1018214"/>
                      <a:pt x="824463" y="990222"/>
                    </a:cubicBezTo>
                    <a:cubicBezTo>
                      <a:pt x="808912" y="962230"/>
                      <a:pt x="768480" y="928017"/>
                      <a:pt x="740488" y="906246"/>
                    </a:cubicBezTo>
                    <a:cubicBezTo>
                      <a:pt x="712496" y="884475"/>
                      <a:pt x="682949" y="872034"/>
                      <a:pt x="656512" y="859593"/>
                    </a:cubicBezTo>
                    <a:cubicBezTo>
                      <a:pt x="630075" y="847152"/>
                      <a:pt x="606748" y="842488"/>
                      <a:pt x="581867" y="831602"/>
                    </a:cubicBezTo>
                    <a:cubicBezTo>
                      <a:pt x="556986" y="820716"/>
                      <a:pt x="532104" y="797389"/>
                      <a:pt x="507222" y="794279"/>
                    </a:cubicBezTo>
                    <a:cubicBezTo>
                      <a:pt x="482340" y="791169"/>
                      <a:pt x="454348" y="802054"/>
                      <a:pt x="432577" y="812940"/>
                    </a:cubicBezTo>
                    <a:cubicBezTo>
                      <a:pt x="410806" y="823826"/>
                      <a:pt x="387480" y="844042"/>
                      <a:pt x="376594" y="859593"/>
                    </a:cubicBezTo>
                    <a:cubicBezTo>
                      <a:pt x="365708" y="875144"/>
                      <a:pt x="376594" y="907802"/>
                      <a:pt x="357933" y="924908"/>
                    </a:cubicBez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it-IT" sz="6400" b="0" i="0" u="none" strike="noStrike" kern="0" cap="none" spc="0" normalizeH="0" baseline="0" noProof="0">
                  <a:ln>
                    <a:noFill/>
                  </a:ln>
                  <a:solidFill>
                    <a:srgbClr val="1C28CB"/>
                  </a:solidFill>
                  <a:effectLst/>
                  <a:uLnTx/>
                  <a:uFillTx/>
                  <a:latin typeface="Helvetica Neue"/>
                  <a:sym typeface="Arial"/>
                </a:endParaRPr>
              </a:p>
            </p:txBody>
          </p:sp>
          <p:sp>
            <p:nvSpPr>
              <p:cNvPr id="19" name="Freeform: Shape 85">
                <a:extLst>
                  <a:ext uri="{FF2B5EF4-FFF2-40B4-BE49-F238E27FC236}">
                    <a16:creationId xmlns:a16="http://schemas.microsoft.com/office/drawing/2014/main" id="{B39A6F27-8412-EE3C-2177-E2D30101CF5E}"/>
                  </a:ext>
                </a:extLst>
              </p:cNvPr>
              <p:cNvSpPr/>
              <p:nvPr/>
            </p:nvSpPr>
            <p:spPr>
              <a:xfrm>
                <a:off x="1978088" y="3946849"/>
                <a:ext cx="275577" cy="559837"/>
              </a:xfrm>
              <a:custGeom>
                <a:avLst/>
                <a:gdLst>
                  <a:gd name="connsiteX0" fmla="*/ 1717 w 375091"/>
                  <a:gd name="connsiteY0" fmla="*/ 86821 h 649232"/>
                  <a:gd name="connsiteX1" fmla="*/ 48370 w 375091"/>
                  <a:gd name="connsiteY1" fmla="*/ 105482 h 649232"/>
                  <a:gd name="connsiteX2" fmla="*/ 123015 w 375091"/>
                  <a:gd name="connsiteY2" fmla="*/ 77491 h 649232"/>
                  <a:gd name="connsiteX3" fmla="*/ 169668 w 375091"/>
                  <a:gd name="connsiteY3" fmla="*/ 21507 h 649232"/>
                  <a:gd name="connsiteX4" fmla="*/ 206991 w 375091"/>
                  <a:gd name="connsiteY4" fmla="*/ 2846 h 649232"/>
                  <a:gd name="connsiteX5" fmla="*/ 318958 w 375091"/>
                  <a:gd name="connsiteY5" fmla="*/ 77491 h 649232"/>
                  <a:gd name="connsiteX6" fmla="*/ 318958 w 375091"/>
                  <a:gd name="connsiteY6" fmla="*/ 114813 h 649232"/>
                  <a:gd name="connsiteX7" fmla="*/ 356281 w 375091"/>
                  <a:gd name="connsiteY7" fmla="*/ 161466 h 649232"/>
                  <a:gd name="connsiteX8" fmla="*/ 374942 w 375091"/>
                  <a:gd name="connsiteY8" fmla="*/ 189458 h 649232"/>
                  <a:gd name="connsiteX9" fmla="*/ 346950 w 375091"/>
                  <a:gd name="connsiteY9" fmla="*/ 273433 h 649232"/>
                  <a:gd name="connsiteX10" fmla="*/ 356281 w 375091"/>
                  <a:gd name="connsiteY10" fmla="*/ 338748 h 649232"/>
                  <a:gd name="connsiteX11" fmla="*/ 346950 w 375091"/>
                  <a:gd name="connsiteY11" fmla="*/ 450715 h 649232"/>
                  <a:gd name="connsiteX12" fmla="*/ 337619 w 375091"/>
                  <a:gd name="connsiteY12" fmla="*/ 516029 h 649232"/>
                  <a:gd name="connsiteX13" fmla="*/ 318958 w 375091"/>
                  <a:gd name="connsiteY13" fmla="*/ 590674 h 649232"/>
                  <a:gd name="connsiteX14" fmla="*/ 244313 w 375091"/>
                  <a:gd name="connsiteY14" fmla="*/ 590674 h 649232"/>
                  <a:gd name="connsiteX15" fmla="*/ 206991 w 375091"/>
                  <a:gd name="connsiteY15" fmla="*/ 581344 h 649232"/>
                  <a:gd name="connsiteX16" fmla="*/ 178999 w 375091"/>
                  <a:gd name="connsiteY16" fmla="*/ 646658 h 649232"/>
                  <a:gd name="connsiteX17" fmla="*/ 85693 w 375091"/>
                  <a:gd name="connsiteY17" fmla="*/ 627997 h 649232"/>
                  <a:gd name="connsiteX18" fmla="*/ 39040 w 375091"/>
                  <a:gd name="connsiteY18" fmla="*/ 553352 h 649232"/>
                  <a:gd name="connsiteX19" fmla="*/ 39040 w 375091"/>
                  <a:gd name="connsiteY19" fmla="*/ 478707 h 649232"/>
                  <a:gd name="connsiteX20" fmla="*/ 57701 w 375091"/>
                  <a:gd name="connsiteY20" fmla="*/ 432054 h 649232"/>
                  <a:gd name="connsiteX21" fmla="*/ 67032 w 375091"/>
                  <a:gd name="connsiteY21" fmla="*/ 404062 h 649232"/>
                  <a:gd name="connsiteX22" fmla="*/ 39040 w 375091"/>
                  <a:gd name="connsiteY22" fmla="*/ 348078 h 649232"/>
                  <a:gd name="connsiteX23" fmla="*/ 67032 w 375091"/>
                  <a:gd name="connsiteY23" fmla="*/ 301425 h 649232"/>
                  <a:gd name="connsiteX24" fmla="*/ 29709 w 375091"/>
                  <a:gd name="connsiteY24" fmla="*/ 226780 h 649232"/>
                  <a:gd name="connsiteX25" fmla="*/ 11048 w 375091"/>
                  <a:gd name="connsiteY25" fmla="*/ 161466 h 649232"/>
                  <a:gd name="connsiteX26" fmla="*/ 1717 w 375091"/>
                  <a:gd name="connsiteY26" fmla="*/ 86821 h 64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75091" h="649232">
                    <a:moveTo>
                      <a:pt x="1717" y="86821"/>
                    </a:moveTo>
                    <a:cubicBezTo>
                      <a:pt x="7937" y="77490"/>
                      <a:pt x="28154" y="107037"/>
                      <a:pt x="48370" y="105482"/>
                    </a:cubicBezTo>
                    <a:cubicBezTo>
                      <a:pt x="68586" y="103927"/>
                      <a:pt x="102799" y="91487"/>
                      <a:pt x="123015" y="77491"/>
                    </a:cubicBezTo>
                    <a:cubicBezTo>
                      <a:pt x="143231" y="63495"/>
                      <a:pt x="169668" y="21507"/>
                      <a:pt x="169668" y="21507"/>
                    </a:cubicBezTo>
                    <a:cubicBezTo>
                      <a:pt x="183664" y="9066"/>
                      <a:pt x="182109" y="-6485"/>
                      <a:pt x="206991" y="2846"/>
                    </a:cubicBezTo>
                    <a:cubicBezTo>
                      <a:pt x="231873" y="12177"/>
                      <a:pt x="318958" y="77491"/>
                      <a:pt x="318958" y="77491"/>
                    </a:cubicBezTo>
                    <a:cubicBezTo>
                      <a:pt x="337619" y="96152"/>
                      <a:pt x="312738" y="100817"/>
                      <a:pt x="318958" y="114813"/>
                    </a:cubicBezTo>
                    <a:cubicBezTo>
                      <a:pt x="325178" y="128809"/>
                      <a:pt x="356281" y="161466"/>
                      <a:pt x="356281" y="161466"/>
                    </a:cubicBezTo>
                    <a:cubicBezTo>
                      <a:pt x="365612" y="173907"/>
                      <a:pt x="376497" y="170797"/>
                      <a:pt x="374942" y="189458"/>
                    </a:cubicBezTo>
                    <a:cubicBezTo>
                      <a:pt x="373387" y="208119"/>
                      <a:pt x="350060" y="248551"/>
                      <a:pt x="346950" y="273433"/>
                    </a:cubicBezTo>
                    <a:cubicBezTo>
                      <a:pt x="343840" y="298315"/>
                      <a:pt x="356281" y="309201"/>
                      <a:pt x="356281" y="338748"/>
                    </a:cubicBezTo>
                    <a:cubicBezTo>
                      <a:pt x="356281" y="368295"/>
                      <a:pt x="350060" y="421168"/>
                      <a:pt x="346950" y="450715"/>
                    </a:cubicBezTo>
                    <a:cubicBezTo>
                      <a:pt x="343840" y="480262"/>
                      <a:pt x="342284" y="492703"/>
                      <a:pt x="337619" y="516029"/>
                    </a:cubicBezTo>
                    <a:cubicBezTo>
                      <a:pt x="332954" y="539355"/>
                      <a:pt x="334509" y="578233"/>
                      <a:pt x="318958" y="590674"/>
                    </a:cubicBezTo>
                    <a:cubicBezTo>
                      <a:pt x="303407" y="603115"/>
                      <a:pt x="244313" y="590674"/>
                      <a:pt x="244313" y="590674"/>
                    </a:cubicBezTo>
                    <a:cubicBezTo>
                      <a:pt x="225652" y="589119"/>
                      <a:pt x="217877" y="572013"/>
                      <a:pt x="206991" y="581344"/>
                    </a:cubicBezTo>
                    <a:cubicBezTo>
                      <a:pt x="196105" y="590675"/>
                      <a:pt x="199215" y="638883"/>
                      <a:pt x="178999" y="646658"/>
                    </a:cubicBezTo>
                    <a:cubicBezTo>
                      <a:pt x="158783" y="654434"/>
                      <a:pt x="109019" y="643548"/>
                      <a:pt x="85693" y="627997"/>
                    </a:cubicBezTo>
                    <a:cubicBezTo>
                      <a:pt x="62367" y="612446"/>
                      <a:pt x="46815" y="578234"/>
                      <a:pt x="39040" y="553352"/>
                    </a:cubicBezTo>
                    <a:cubicBezTo>
                      <a:pt x="31265" y="528470"/>
                      <a:pt x="35930" y="498923"/>
                      <a:pt x="39040" y="478707"/>
                    </a:cubicBezTo>
                    <a:cubicBezTo>
                      <a:pt x="42150" y="458491"/>
                      <a:pt x="57701" y="432054"/>
                      <a:pt x="57701" y="432054"/>
                    </a:cubicBezTo>
                    <a:cubicBezTo>
                      <a:pt x="62366" y="419613"/>
                      <a:pt x="70142" y="418058"/>
                      <a:pt x="67032" y="404062"/>
                    </a:cubicBezTo>
                    <a:cubicBezTo>
                      <a:pt x="63922" y="390066"/>
                      <a:pt x="39040" y="365184"/>
                      <a:pt x="39040" y="348078"/>
                    </a:cubicBezTo>
                    <a:cubicBezTo>
                      <a:pt x="39040" y="330972"/>
                      <a:pt x="68587" y="321641"/>
                      <a:pt x="67032" y="301425"/>
                    </a:cubicBezTo>
                    <a:cubicBezTo>
                      <a:pt x="65477" y="281209"/>
                      <a:pt x="39040" y="250106"/>
                      <a:pt x="29709" y="226780"/>
                    </a:cubicBezTo>
                    <a:cubicBezTo>
                      <a:pt x="20378" y="203454"/>
                      <a:pt x="14158" y="184792"/>
                      <a:pt x="11048" y="161466"/>
                    </a:cubicBezTo>
                    <a:cubicBezTo>
                      <a:pt x="7938" y="138140"/>
                      <a:pt x="-4503" y="96152"/>
                      <a:pt x="1717" y="86821"/>
                    </a:cubicBez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it-IT" sz="6400" b="0" i="0" u="none" strike="noStrike" kern="0" cap="none" spc="0" normalizeH="0" baseline="0" noProof="0">
                  <a:ln>
                    <a:noFill/>
                  </a:ln>
                  <a:solidFill>
                    <a:srgbClr val="1C28CB"/>
                  </a:solidFill>
                  <a:effectLst/>
                  <a:uLnTx/>
                  <a:uFillTx/>
                  <a:latin typeface="Helvetica Neue"/>
                  <a:sym typeface="Arial"/>
                </a:endParaRPr>
              </a:p>
            </p:txBody>
          </p:sp>
          <p:sp>
            <p:nvSpPr>
              <p:cNvPr id="20" name="Freeform: Shape 86">
                <a:extLst>
                  <a:ext uri="{FF2B5EF4-FFF2-40B4-BE49-F238E27FC236}">
                    <a16:creationId xmlns:a16="http://schemas.microsoft.com/office/drawing/2014/main" id="{7C828E5C-7B00-E722-5D4C-3C133B3E289E}"/>
                  </a:ext>
                </a:extLst>
              </p:cNvPr>
              <p:cNvSpPr/>
              <p:nvPr/>
            </p:nvSpPr>
            <p:spPr>
              <a:xfrm>
                <a:off x="2733870" y="4691001"/>
                <a:ext cx="541176" cy="316654"/>
              </a:xfrm>
              <a:custGeom>
                <a:avLst/>
                <a:gdLst>
                  <a:gd name="connsiteX0" fmla="*/ 65315 w 722049"/>
                  <a:gd name="connsiteY0" fmla="*/ 33255 h 444787"/>
                  <a:gd name="connsiteX1" fmla="*/ 130629 w 722049"/>
                  <a:gd name="connsiteY1" fmla="*/ 23925 h 444787"/>
                  <a:gd name="connsiteX2" fmla="*/ 233266 w 722049"/>
                  <a:gd name="connsiteY2" fmla="*/ 70578 h 444787"/>
                  <a:gd name="connsiteX3" fmla="*/ 345233 w 722049"/>
                  <a:gd name="connsiteY3" fmla="*/ 89239 h 444787"/>
                  <a:gd name="connsiteX4" fmla="*/ 559837 w 722049"/>
                  <a:gd name="connsiteY4" fmla="*/ 42586 h 444787"/>
                  <a:gd name="connsiteX5" fmla="*/ 699796 w 722049"/>
                  <a:gd name="connsiteY5" fmla="*/ 5264 h 444787"/>
                  <a:gd name="connsiteX6" fmla="*/ 718458 w 722049"/>
                  <a:gd name="connsiteY6" fmla="*/ 5264 h 444787"/>
                  <a:gd name="connsiteX7" fmla="*/ 718458 w 722049"/>
                  <a:gd name="connsiteY7" fmla="*/ 51917 h 444787"/>
                  <a:gd name="connsiteX8" fmla="*/ 681135 w 722049"/>
                  <a:gd name="connsiteY8" fmla="*/ 98570 h 444787"/>
                  <a:gd name="connsiteX9" fmla="*/ 643813 w 722049"/>
                  <a:gd name="connsiteY9" fmla="*/ 145223 h 444787"/>
                  <a:gd name="connsiteX10" fmla="*/ 615821 w 722049"/>
                  <a:gd name="connsiteY10" fmla="*/ 229198 h 444787"/>
                  <a:gd name="connsiteX11" fmla="*/ 634482 w 722049"/>
                  <a:gd name="connsiteY11" fmla="*/ 285182 h 444787"/>
                  <a:gd name="connsiteX12" fmla="*/ 653143 w 722049"/>
                  <a:gd name="connsiteY12" fmla="*/ 322504 h 444787"/>
                  <a:gd name="connsiteX13" fmla="*/ 634482 w 722049"/>
                  <a:gd name="connsiteY13" fmla="*/ 378488 h 444787"/>
                  <a:gd name="connsiteX14" fmla="*/ 606490 w 722049"/>
                  <a:gd name="connsiteY14" fmla="*/ 443802 h 444787"/>
                  <a:gd name="connsiteX15" fmla="*/ 513184 w 722049"/>
                  <a:gd name="connsiteY15" fmla="*/ 415810 h 444787"/>
                  <a:gd name="connsiteX16" fmla="*/ 447870 w 722049"/>
                  <a:gd name="connsiteY16" fmla="*/ 387819 h 444787"/>
                  <a:gd name="connsiteX17" fmla="*/ 401217 w 722049"/>
                  <a:gd name="connsiteY17" fmla="*/ 341166 h 444787"/>
                  <a:gd name="connsiteX18" fmla="*/ 326572 w 722049"/>
                  <a:gd name="connsiteY18" fmla="*/ 313174 h 444787"/>
                  <a:gd name="connsiteX19" fmla="*/ 261258 w 722049"/>
                  <a:gd name="connsiteY19" fmla="*/ 285182 h 444787"/>
                  <a:gd name="connsiteX20" fmla="*/ 195943 w 722049"/>
                  <a:gd name="connsiteY20" fmla="*/ 247859 h 444787"/>
                  <a:gd name="connsiteX21" fmla="*/ 130629 w 722049"/>
                  <a:gd name="connsiteY21" fmla="*/ 201206 h 444787"/>
                  <a:gd name="connsiteX22" fmla="*/ 83976 w 722049"/>
                  <a:gd name="connsiteY22" fmla="*/ 191876 h 444787"/>
                  <a:gd name="connsiteX23" fmla="*/ 27992 w 722049"/>
                  <a:gd name="connsiteY23" fmla="*/ 182545 h 444787"/>
                  <a:gd name="connsiteX24" fmla="*/ 0 w 722049"/>
                  <a:gd name="connsiteY24" fmla="*/ 135892 h 444787"/>
                  <a:gd name="connsiteX25" fmla="*/ 27992 w 722049"/>
                  <a:gd name="connsiteY25" fmla="*/ 70578 h 444787"/>
                  <a:gd name="connsiteX26" fmla="*/ 65315 w 722049"/>
                  <a:gd name="connsiteY26" fmla="*/ 33255 h 44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2049" h="444787">
                    <a:moveTo>
                      <a:pt x="65315" y="33255"/>
                    </a:moveTo>
                    <a:cubicBezTo>
                      <a:pt x="82421" y="25480"/>
                      <a:pt x="102637" y="17705"/>
                      <a:pt x="130629" y="23925"/>
                    </a:cubicBezTo>
                    <a:cubicBezTo>
                      <a:pt x="158621" y="30145"/>
                      <a:pt x="197499" y="59692"/>
                      <a:pt x="233266" y="70578"/>
                    </a:cubicBezTo>
                    <a:cubicBezTo>
                      <a:pt x="269033" y="81464"/>
                      <a:pt x="290805" y="93904"/>
                      <a:pt x="345233" y="89239"/>
                    </a:cubicBezTo>
                    <a:cubicBezTo>
                      <a:pt x="399661" y="84574"/>
                      <a:pt x="500743" y="56582"/>
                      <a:pt x="559837" y="42586"/>
                    </a:cubicBezTo>
                    <a:cubicBezTo>
                      <a:pt x="618931" y="28590"/>
                      <a:pt x="699796" y="5264"/>
                      <a:pt x="699796" y="5264"/>
                    </a:cubicBezTo>
                    <a:cubicBezTo>
                      <a:pt x="726233" y="-956"/>
                      <a:pt x="715348" y="-2512"/>
                      <a:pt x="718458" y="5264"/>
                    </a:cubicBezTo>
                    <a:cubicBezTo>
                      <a:pt x="721568" y="13039"/>
                      <a:pt x="724679" y="36366"/>
                      <a:pt x="718458" y="51917"/>
                    </a:cubicBezTo>
                    <a:cubicBezTo>
                      <a:pt x="712237" y="67468"/>
                      <a:pt x="681135" y="98570"/>
                      <a:pt x="681135" y="98570"/>
                    </a:cubicBezTo>
                    <a:cubicBezTo>
                      <a:pt x="668694" y="114121"/>
                      <a:pt x="654699" y="123452"/>
                      <a:pt x="643813" y="145223"/>
                    </a:cubicBezTo>
                    <a:cubicBezTo>
                      <a:pt x="632927" y="166994"/>
                      <a:pt x="617376" y="205872"/>
                      <a:pt x="615821" y="229198"/>
                    </a:cubicBezTo>
                    <a:cubicBezTo>
                      <a:pt x="614266" y="252525"/>
                      <a:pt x="634482" y="285182"/>
                      <a:pt x="634482" y="285182"/>
                    </a:cubicBezTo>
                    <a:cubicBezTo>
                      <a:pt x="640702" y="300733"/>
                      <a:pt x="653143" y="306953"/>
                      <a:pt x="653143" y="322504"/>
                    </a:cubicBezTo>
                    <a:cubicBezTo>
                      <a:pt x="653143" y="338055"/>
                      <a:pt x="642258" y="358272"/>
                      <a:pt x="634482" y="378488"/>
                    </a:cubicBezTo>
                    <a:cubicBezTo>
                      <a:pt x="626707" y="398704"/>
                      <a:pt x="626706" y="437582"/>
                      <a:pt x="606490" y="443802"/>
                    </a:cubicBezTo>
                    <a:cubicBezTo>
                      <a:pt x="586274" y="450022"/>
                      <a:pt x="539621" y="425140"/>
                      <a:pt x="513184" y="415810"/>
                    </a:cubicBezTo>
                    <a:cubicBezTo>
                      <a:pt x="486747" y="406480"/>
                      <a:pt x="466531" y="400260"/>
                      <a:pt x="447870" y="387819"/>
                    </a:cubicBezTo>
                    <a:cubicBezTo>
                      <a:pt x="429209" y="375378"/>
                      <a:pt x="421433" y="353607"/>
                      <a:pt x="401217" y="341166"/>
                    </a:cubicBezTo>
                    <a:cubicBezTo>
                      <a:pt x="381001" y="328725"/>
                      <a:pt x="349898" y="322505"/>
                      <a:pt x="326572" y="313174"/>
                    </a:cubicBezTo>
                    <a:cubicBezTo>
                      <a:pt x="303246" y="303843"/>
                      <a:pt x="283029" y="296068"/>
                      <a:pt x="261258" y="285182"/>
                    </a:cubicBezTo>
                    <a:cubicBezTo>
                      <a:pt x="239487" y="274296"/>
                      <a:pt x="217715" y="261855"/>
                      <a:pt x="195943" y="247859"/>
                    </a:cubicBezTo>
                    <a:cubicBezTo>
                      <a:pt x="174172" y="233863"/>
                      <a:pt x="149290" y="210536"/>
                      <a:pt x="130629" y="201206"/>
                    </a:cubicBezTo>
                    <a:cubicBezTo>
                      <a:pt x="111968" y="191876"/>
                      <a:pt x="101082" y="194986"/>
                      <a:pt x="83976" y="191876"/>
                    </a:cubicBezTo>
                    <a:cubicBezTo>
                      <a:pt x="66870" y="188766"/>
                      <a:pt x="41988" y="191876"/>
                      <a:pt x="27992" y="182545"/>
                    </a:cubicBezTo>
                    <a:cubicBezTo>
                      <a:pt x="13996" y="173214"/>
                      <a:pt x="0" y="154553"/>
                      <a:pt x="0" y="135892"/>
                    </a:cubicBezTo>
                    <a:cubicBezTo>
                      <a:pt x="0" y="117231"/>
                      <a:pt x="15551" y="89239"/>
                      <a:pt x="27992" y="70578"/>
                    </a:cubicBezTo>
                    <a:cubicBezTo>
                      <a:pt x="40433" y="51917"/>
                      <a:pt x="48209" y="41030"/>
                      <a:pt x="65315" y="33255"/>
                    </a:cubicBez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it-IT" sz="6400" b="0" i="0" u="none" strike="noStrike" kern="0" cap="none" spc="0" normalizeH="0" baseline="0" noProof="0">
                  <a:ln>
                    <a:noFill/>
                  </a:ln>
                  <a:solidFill>
                    <a:srgbClr val="1C28CB"/>
                  </a:solidFill>
                  <a:effectLst/>
                  <a:uLnTx/>
                  <a:uFillTx/>
                  <a:latin typeface="Helvetica Neue"/>
                  <a:sym typeface="Arial"/>
                </a:endParaRPr>
              </a:p>
            </p:txBody>
          </p:sp>
        </p:grpSp>
      </p:grpSp>
      <p:sp>
        <p:nvSpPr>
          <p:cNvPr id="7" name="Segnaposto testo 6">
            <a:extLst>
              <a:ext uri="{FF2B5EF4-FFF2-40B4-BE49-F238E27FC236}">
                <a16:creationId xmlns:a16="http://schemas.microsoft.com/office/drawing/2014/main" id="{9B1DA7EA-3806-E528-695B-EF7E5897FEA7}"/>
              </a:ext>
            </a:extLst>
          </p:cNvPr>
          <p:cNvSpPr>
            <a:spLocks noGrp="1"/>
          </p:cNvSpPr>
          <p:nvPr>
            <p:ph type="body" sz="half" idx="1"/>
          </p:nvPr>
        </p:nvSpPr>
        <p:spPr>
          <a:xfrm>
            <a:off x="428499" y="4313041"/>
            <a:ext cx="9908870" cy="4059864"/>
          </a:xfrm>
        </p:spPr>
        <p:txBody>
          <a:bodyPr>
            <a:normAutofit/>
          </a:bodyPr>
          <a:lstStyle/>
          <a:p>
            <a:pPr marL="360000" indent="-360000">
              <a:spcBef>
                <a:spcPts val="1800"/>
              </a:spcBef>
            </a:pPr>
            <a:r>
              <a:rPr lang="en-GB" sz="3200" kern="100" dirty="0">
                <a:effectLst/>
                <a:latin typeface="Calibri" panose="020F0502020204030204" pitchFamily="34" charset="0"/>
                <a:ea typeface="Calibri" panose="020F0502020204030204" pitchFamily="34" charset="0"/>
                <a:cs typeface="Times New Roman" panose="02020603050405020304" pitchFamily="18" charset="0"/>
              </a:rPr>
              <a:t>A ML-weather prediction model for Italy, with a horizontal resolution of 2.2km (hourly)</a:t>
            </a:r>
          </a:p>
          <a:p>
            <a:pPr marL="360000" indent="-360000">
              <a:spcBef>
                <a:spcPts val="1800"/>
              </a:spcBef>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To be employed for an accurate prediction of renewable energies on both the production and demand side</a:t>
            </a:r>
          </a:p>
          <a:p>
            <a:pPr marL="360000" indent="-360000">
              <a:spcBef>
                <a:spcPts val="1800"/>
              </a:spcBef>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The advantage is a (very) fast runtime and significant savings in computational resources</a:t>
            </a:r>
          </a:p>
        </p:txBody>
      </p:sp>
      <p:sp>
        <p:nvSpPr>
          <p:cNvPr id="8" name="Segnaposto testo 7">
            <a:extLst>
              <a:ext uri="{FF2B5EF4-FFF2-40B4-BE49-F238E27FC236}">
                <a16:creationId xmlns:a16="http://schemas.microsoft.com/office/drawing/2014/main" id="{B10D9F7E-12F4-8318-4387-E3C120629EE7}"/>
              </a:ext>
            </a:extLst>
          </p:cNvPr>
          <p:cNvSpPr>
            <a:spLocks noGrp="1"/>
          </p:cNvSpPr>
          <p:nvPr>
            <p:ph type="body" sz="quarter" idx="21"/>
          </p:nvPr>
        </p:nvSpPr>
        <p:spPr>
          <a:xfrm>
            <a:off x="488588" y="1354565"/>
            <a:ext cx="23416183" cy="2663159"/>
          </a:xfrm>
        </p:spPr>
        <p:txBody>
          <a:bodyPr/>
          <a:lstStyle/>
          <a:p>
            <a:r>
              <a:rPr lang="it-IT" dirty="0"/>
              <a:t>Machine Learning </a:t>
            </a:r>
            <a:r>
              <a:rPr lang="it-IT" dirty="0" err="1"/>
              <a:t>Weather</a:t>
            </a:r>
            <a:r>
              <a:rPr lang="it-IT" dirty="0"/>
              <a:t> </a:t>
            </a:r>
            <a:r>
              <a:rPr lang="it-IT" dirty="0" err="1"/>
              <a:t>Prediction</a:t>
            </a:r>
            <a:r>
              <a:rPr lang="it-IT" dirty="0"/>
              <a:t> (MLWP): The </a:t>
            </a:r>
            <a:r>
              <a:rPr lang="it-IT" b="1" dirty="0">
                <a:latin typeface="Open Sans" panose="020B0606030504020204" pitchFamily="34" charset="0"/>
              </a:rPr>
              <a:t>AI </a:t>
            </a:r>
            <a:r>
              <a:rPr lang="it-IT" b="1" i="0" dirty="0">
                <a:effectLst/>
                <a:latin typeface="Open Sans" panose="020B0606030504020204" pitchFamily="34" charset="0"/>
              </a:rPr>
              <a:t>General </a:t>
            </a:r>
            <a:r>
              <a:rPr lang="it-IT" b="1" i="0" dirty="0" err="1">
                <a:effectLst/>
                <a:latin typeface="Open Sans" panose="020B0606030504020204" pitchFamily="34" charset="0"/>
              </a:rPr>
              <a:t>Circulation</a:t>
            </a:r>
            <a:r>
              <a:rPr lang="it-IT" b="1" i="0" dirty="0">
                <a:effectLst/>
                <a:latin typeface="Open Sans" panose="020B0606030504020204" pitchFamily="34" charset="0"/>
              </a:rPr>
              <a:t> Model</a:t>
            </a:r>
          </a:p>
          <a:p>
            <a:endParaRPr lang="it-IT" dirty="0"/>
          </a:p>
        </p:txBody>
      </p:sp>
      <p:pic>
        <p:nvPicPr>
          <p:cNvPr id="3" name="Immagine 16">
            <a:extLst>
              <a:ext uri="{FF2B5EF4-FFF2-40B4-BE49-F238E27FC236}">
                <a16:creationId xmlns:a16="http://schemas.microsoft.com/office/drawing/2014/main" id="{CD67669F-9CED-75C2-D69A-99A835748473}"/>
              </a:ext>
            </a:extLst>
          </p:cNvPr>
          <p:cNvPicPr>
            <a:picLocks noChangeAspect="1"/>
          </p:cNvPicPr>
          <p:nvPr/>
        </p:nvPicPr>
        <p:blipFill>
          <a:blip r:embed="rId4"/>
          <a:stretch>
            <a:fillRect/>
          </a:stretch>
        </p:blipFill>
        <p:spPr>
          <a:xfrm>
            <a:off x="10588018" y="4121123"/>
            <a:ext cx="13316754" cy="4068668"/>
          </a:xfrm>
          <a:prstGeom prst="rect">
            <a:avLst/>
          </a:prstGeom>
          <a:ln w="28575">
            <a:solidFill>
              <a:schemeClr val="tx1"/>
            </a:solidFill>
          </a:ln>
        </p:spPr>
      </p:pic>
      <p:grpSp>
        <p:nvGrpSpPr>
          <p:cNvPr id="2" name="Group 32">
            <a:extLst>
              <a:ext uri="{FF2B5EF4-FFF2-40B4-BE49-F238E27FC236}">
                <a16:creationId xmlns:a16="http://schemas.microsoft.com/office/drawing/2014/main" id="{EB9BCE19-7EB5-EFA3-05DC-18FB486CD855}"/>
              </a:ext>
            </a:extLst>
          </p:cNvPr>
          <p:cNvGrpSpPr/>
          <p:nvPr/>
        </p:nvGrpSpPr>
        <p:grpSpPr>
          <a:xfrm>
            <a:off x="291034" y="3258118"/>
            <a:ext cx="23902756" cy="10457882"/>
            <a:chOff x="-4464897" y="-5515953"/>
            <a:chExt cx="16292208" cy="6965842"/>
          </a:xfrm>
        </p:grpSpPr>
        <p:pic>
          <p:nvPicPr>
            <p:cNvPr id="4" name="Picture 33">
              <a:extLst>
                <a:ext uri="{FF2B5EF4-FFF2-40B4-BE49-F238E27FC236}">
                  <a16:creationId xmlns:a16="http://schemas.microsoft.com/office/drawing/2014/main" id="{8951383C-9696-4227-4E4C-667E95E8C5D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64897" y="-5515953"/>
              <a:ext cx="1239670" cy="7387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4" descr="Cartella Stampa | Cineca">
              <a:extLst>
                <a:ext uri="{FF2B5EF4-FFF2-40B4-BE49-F238E27FC236}">
                  <a16:creationId xmlns:a16="http://schemas.microsoft.com/office/drawing/2014/main" id="{EE6F40FB-A75F-A35A-8096-79E5A4A91B9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59550" y="1042876"/>
              <a:ext cx="1239466" cy="3381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6" descr="CMCC Climate | Facebook">
              <a:extLst>
                <a:ext uri="{FF2B5EF4-FFF2-40B4-BE49-F238E27FC236}">
                  <a16:creationId xmlns:a16="http://schemas.microsoft.com/office/drawing/2014/main" id="{41E3DCAA-4FF6-1BF7-8028-723CEACB0FD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01645" y="735661"/>
              <a:ext cx="777346" cy="7142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7">
              <a:extLst>
                <a:ext uri="{FF2B5EF4-FFF2-40B4-BE49-F238E27FC236}">
                  <a16:creationId xmlns:a16="http://schemas.microsoft.com/office/drawing/2014/main" id="{5783C6EB-D089-8A06-6E69-50A33D809E60}"/>
                </a:ext>
              </a:extLst>
            </p:cNvPr>
            <p:cNvPicPr>
              <a:picLocks noChangeAspect="1"/>
            </p:cNvPicPr>
            <p:nvPr/>
          </p:nvPicPr>
          <p:blipFill>
            <a:blip r:embed="rId8"/>
            <a:stretch>
              <a:fillRect/>
            </a:stretch>
          </p:blipFill>
          <p:spPr>
            <a:xfrm>
              <a:off x="10481620" y="1042876"/>
              <a:ext cx="1345691" cy="289157"/>
            </a:xfrm>
            <a:prstGeom prst="rect">
              <a:avLst/>
            </a:prstGeom>
          </p:spPr>
        </p:pic>
      </p:grpSp>
      <p:sp>
        <p:nvSpPr>
          <p:cNvPr id="28" name="CasellaDiTesto 27">
            <a:extLst>
              <a:ext uri="{FF2B5EF4-FFF2-40B4-BE49-F238E27FC236}">
                <a16:creationId xmlns:a16="http://schemas.microsoft.com/office/drawing/2014/main" id="{FFA1D3DC-F128-EF2E-1EE3-E20F918F6189}"/>
              </a:ext>
            </a:extLst>
          </p:cNvPr>
          <p:cNvSpPr txBox="1"/>
          <p:nvPr/>
        </p:nvSpPr>
        <p:spPr>
          <a:xfrm>
            <a:off x="10598624" y="8262321"/>
            <a:ext cx="13656351" cy="48013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3200" b="0" i="0" u="none" strike="noStrike" kern="100" cap="none" spc="0" normalizeH="0" baseline="0" noProof="0" dirty="0">
                <a:ln>
                  <a:noFill/>
                </a:ln>
                <a:solidFill>
                  <a:srgbClr val="1C28CB"/>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Data: historical data on atmospheric behavior in the last 40 years reconstructed by means of reanalysis products (ERA5 downscaled) – volume 3TB</a:t>
            </a: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3200" b="0" i="0" u="none" strike="noStrike" kern="100" cap="none" spc="0" normalizeH="0" baseline="0" noProof="0" dirty="0" err="1">
                <a:ln>
                  <a:noFill/>
                </a:ln>
                <a:solidFill>
                  <a:srgbClr val="1C28CB"/>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Moldel</a:t>
            </a:r>
            <a:r>
              <a:rPr kumimoji="0" lang="en-US" sz="3200" b="0" i="0" u="none" strike="noStrike" kern="100" cap="none" spc="0" normalizeH="0" baseline="0" noProof="0" dirty="0">
                <a:ln>
                  <a:noFill/>
                </a:ln>
                <a:solidFill>
                  <a:srgbClr val="1C28CB"/>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 </a:t>
            </a:r>
            <a:r>
              <a:rPr kumimoji="0" lang="en-US" sz="3200" b="0" i="0" u="none" strike="noStrike" kern="100" cap="none" spc="0" normalizeH="0" baseline="0" noProof="0" dirty="0" err="1">
                <a:ln>
                  <a:noFill/>
                </a:ln>
                <a:solidFill>
                  <a:srgbClr val="1C28CB"/>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UNet</a:t>
            </a:r>
            <a:r>
              <a:rPr kumimoji="0" lang="en-US" sz="3200" b="0" i="0" u="none" strike="noStrike" kern="100" cap="none" spc="0" normalizeH="0" baseline="0" noProof="0" dirty="0">
                <a:ln>
                  <a:noFill/>
                </a:ln>
                <a:solidFill>
                  <a:srgbClr val="1C28CB"/>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 with 29 million parameters</a:t>
            </a: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3200" b="0" i="0" u="none" strike="noStrike" kern="100" cap="none" spc="0" normalizeH="0" baseline="0" noProof="0" dirty="0" err="1">
                <a:ln>
                  <a:noFill/>
                </a:ln>
                <a:solidFill>
                  <a:srgbClr val="1C28CB"/>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Cineca</a:t>
            </a:r>
            <a:r>
              <a:rPr kumimoji="0" lang="en-US" sz="3200" b="0" i="0" u="none" strike="noStrike" kern="100" cap="none" spc="0" normalizeH="0" baseline="0" noProof="0" dirty="0">
                <a:ln>
                  <a:noFill/>
                </a:ln>
                <a:solidFill>
                  <a:srgbClr val="1C28CB"/>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 role: </a:t>
            </a:r>
          </a:p>
          <a:p>
            <a:pPr marL="457200" marR="0" lvl="0" indent="-45720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00" cap="none" spc="0" normalizeH="0" baseline="0" noProof="0" dirty="0">
                <a:ln>
                  <a:noFill/>
                </a:ln>
                <a:solidFill>
                  <a:srgbClr val="1C28CB"/>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parallelization of training data on 10 nodes (1 GPU for each year, monthly batches) - 20 epochs in 7 hours, </a:t>
            </a:r>
          </a:p>
          <a:p>
            <a:pPr marL="457200" marR="0" lvl="0" indent="-45720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00" cap="none" spc="0" normalizeH="0" baseline="0" noProof="0" dirty="0">
                <a:ln>
                  <a:noFill/>
                </a:ln>
                <a:solidFill>
                  <a:srgbClr val="1C28CB"/>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testing alternative approaches such as Transformer and Generative Diffusion models with </a:t>
            </a:r>
            <a:r>
              <a:rPr kumimoji="0" lang="en-US" sz="3200" b="0" i="0" u="none" strike="noStrike" kern="100" cap="none" spc="0" normalizeH="0" baseline="0" noProof="0" dirty="0" err="1">
                <a:ln>
                  <a:noFill/>
                </a:ln>
                <a:solidFill>
                  <a:srgbClr val="1C28CB"/>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Spatio</a:t>
            </a:r>
            <a:r>
              <a:rPr kumimoji="0" lang="en-US" sz="3200" b="0" i="0" u="none" strike="noStrike" kern="100" cap="none" spc="0" normalizeH="0" baseline="0" noProof="0" dirty="0">
                <a:ln>
                  <a:noFill/>
                </a:ln>
                <a:solidFill>
                  <a:srgbClr val="1C28CB"/>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 Temporal Learning tools </a:t>
            </a:r>
          </a:p>
          <a:p>
            <a:pPr marL="457200" marR="0" lvl="0" indent="-45720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00" cap="none" spc="0" normalizeH="0" baseline="0" noProof="0" dirty="0">
                <a:ln>
                  <a:noFill/>
                </a:ln>
                <a:solidFill>
                  <a:srgbClr val="1C28CB"/>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validation on observational data and standard numerical model predictions</a:t>
            </a:r>
          </a:p>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en-US" sz="1800" b="0" i="0" u="none" strike="noStrike" kern="100" cap="none" spc="0" normalizeH="0" baseline="0" noProof="0" dirty="0">
              <a:ln>
                <a:noFill/>
              </a:ln>
              <a:solidFill>
                <a:srgbClr val="1C28CB"/>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29301704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45244933-1B9F-813B-E6B6-C09FB0A15A86}"/>
              </a:ext>
            </a:extLst>
          </p:cNvPr>
          <p:cNvSpPr>
            <a:spLocks noGrp="1"/>
          </p:cNvSpPr>
          <p:nvPr>
            <p:ph type="title"/>
          </p:nvPr>
        </p:nvSpPr>
        <p:spPr>
          <a:xfrm>
            <a:off x="1224001" y="370806"/>
            <a:ext cx="21860810" cy="2215991"/>
          </a:xfrm>
        </p:spPr>
        <p:txBody>
          <a:bodyPr vert="horz" wrap="square" lIns="0" tIns="0" rIns="0" bIns="0" numCol="1" anchor="b" anchorCtr="0" compatLnSpc="1">
            <a:prstTxWarp prst="textNoShape">
              <a:avLst/>
            </a:prstTxWarp>
            <a:spAutoFit/>
          </a:bodyPr>
          <a:lstStyle/>
          <a:p>
            <a:br>
              <a:rPr lang="en-US" dirty="0"/>
            </a:br>
            <a:r>
              <a:rPr lang="en-US" dirty="0"/>
              <a:t>Where Industrial AI and HPC Meet: Benefits, Requirements, Barriers</a:t>
            </a:r>
            <a:br>
              <a:rPr lang="en-US" dirty="0"/>
            </a:br>
            <a:r>
              <a:rPr lang="en-US" sz="5600" b="1" dirty="0">
                <a:solidFill>
                  <a:srgbClr val="73B731"/>
                </a:solidFill>
              </a:rPr>
              <a:t>Manufacturing-X: Make Data Work</a:t>
            </a:r>
          </a:p>
        </p:txBody>
      </p:sp>
      <p:sp>
        <p:nvSpPr>
          <p:cNvPr id="2" name="Foliennummernplatzhalter 3">
            <a:extLst>
              <a:ext uri="{FF2B5EF4-FFF2-40B4-BE49-F238E27FC236}">
                <a16:creationId xmlns:a16="http://schemas.microsoft.com/office/drawing/2014/main" id="{2A08A3F7-B91A-4C6D-3249-DB33E487CB74}"/>
              </a:ext>
            </a:extLst>
          </p:cNvPr>
          <p:cNvSpPr>
            <a:spLocks noGrp="1"/>
          </p:cNvSpPr>
          <p:nvPr>
            <p:ph type="sldNum" sz="quarter" idx="10"/>
          </p:nvPr>
        </p:nvSpPr>
        <p:spPr>
          <a:xfrm>
            <a:off x="18150680" y="12597317"/>
            <a:ext cx="5486400" cy="730250"/>
          </a:xfrm>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EC366531-62EC-43FA-8E77-30E561FEF56E}" type="slidenum">
              <a:rPr kumimoji="0" lang="de-DE" sz="2100" b="1" i="0" u="none" strike="noStrike" kern="1200" cap="none" spc="0" normalizeH="0" baseline="0" noProof="0">
                <a:ln>
                  <a:noFill/>
                </a:ln>
                <a:solidFill>
                  <a:srgbClr val="73B731"/>
                </a:solidFill>
                <a:effectLst/>
                <a:uLnTx/>
                <a:uFillTx/>
                <a:latin typeface="Arial"/>
                <a:ea typeface="+mn-ea"/>
                <a:cs typeface="Arial"/>
                <a:sym typeface="Arial"/>
              </a:rPr>
              <a:pPr marL="0" marR="0" lvl="0" indent="0" algn="r" defTabSz="1828800" rtl="0" eaLnBrk="1" fontAlgn="auto" latinLnBrk="0" hangingPunct="1">
                <a:lnSpc>
                  <a:spcPct val="100000"/>
                </a:lnSpc>
                <a:spcBef>
                  <a:spcPts val="0"/>
                </a:spcBef>
                <a:spcAft>
                  <a:spcPts val="0"/>
                </a:spcAft>
                <a:buClrTx/>
                <a:buSzTx/>
                <a:buFontTx/>
                <a:buNone/>
                <a:tabLst/>
                <a:defRPr/>
              </a:pPr>
              <a:t>25</a:t>
            </a:fld>
            <a:endParaRPr kumimoji="0" lang="de-DE" sz="2100" b="1" i="0" u="none" strike="noStrike" kern="1200" cap="none" spc="0" normalizeH="0" baseline="0" noProof="0" dirty="0">
              <a:ln>
                <a:noFill/>
              </a:ln>
              <a:solidFill>
                <a:srgbClr val="73B731"/>
              </a:solidFill>
              <a:effectLst/>
              <a:uLnTx/>
              <a:uFillTx/>
              <a:latin typeface="Arial"/>
              <a:ea typeface="+mn-ea"/>
              <a:cs typeface="Arial"/>
              <a:sym typeface="Arial"/>
            </a:endParaRPr>
          </a:p>
        </p:txBody>
      </p:sp>
      <p:pic>
        <p:nvPicPr>
          <p:cNvPr id="23" name="Grafik 22" descr="Ein Bild, das Text, Clipart enthält.&#10;&#10;Automatisch generierte Beschreibung">
            <a:extLst>
              <a:ext uri="{FF2B5EF4-FFF2-40B4-BE49-F238E27FC236}">
                <a16:creationId xmlns:a16="http://schemas.microsoft.com/office/drawing/2014/main" id="{536C0034-13DE-72FE-5614-539D4C14ED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02249" y="250901"/>
            <a:ext cx="1656814" cy="908610"/>
          </a:xfrm>
          <a:prstGeom prst="rect">
            <a:avLst/>
          </a:prstGeom>
        </p:spPr>
      </p:pic>
      <p:pic>
        <p:nvPicPr>
          <p:cNvPr id="4" name="Grafik 3">
            <a:extLst>
              <a:ext uri="{FF2B5EF4-FFF2-40B4-BE49-F238E27FC236}">
                <a16:creationId xmlns:a16="http://schemas.microsoft.com/office/drawing/2014/main" id="{B221DD7C-686D-BE41-EBB5-1D52D9250A5E}"/>
              </a:ext>
            </a:extLst>
          </p:cNvPr>
          <p:cNvPicPr>
            <a:picLocks noChangeAspect="1"/>
          </p:cNvPicPr>
          <p:nvPr/>
        </p:nvPicPr>
        <p:blipFill>
          <a:blip r:embed="rId3"/>
          <a:stretch>
            <a:fillRect/>
          </a:stretch>
        </p:blipFill>
        <p:spPr>
          <a:xfrm>
            <a:off x="0" y="4646352"/>
            <a:ext cx="10844348" cy="6841592"/>
          </a:xfrm>
          <a:prstGeom prst="rect">
            <a:avLst/>
          </a:prstGeom>
        </p:spPr>
      </p:pic>
      <p:sp>
        <p:nvSpPr>
          <p:cNvPr id="3" name="Text Placeholder 54">
            <a:extLst>
              <a:ext uri="{FF2B5EF4-FFF2-40B4-BE49-F238E27FC236}">
                <a16:creationId xmlns:a16="http://schemas.microsoft.com/office/drawing/2014/main" id="{B6457397-D94D-AC4C-2DF1-4443EBCC2DE4}"/>
              </a:ext>
            </a:extLst>
          </p:cNvPr>
          <p:cNvSpPr txBox="1">
            <a:spLocks/>
          </p:cNvSpPr>
          <p:nvPr/>
        </p:nvSpPr>
        <p:spPr>
          <a:xfrm>
            <a:off x="12148950" y="4367912"/>
            <a:ext cx="11710112" cy="6695252"/>
          </a:xfrm>
          <a:prstGeom prst="rect">
            <a:avLst/>
          </a:prstGeom>
        </p:spPr>
        <p:txBody>
          <a:bodyPr wrap="square" lIns="0" tIns="0" rIns="0" bIns="0" anchor="t">
            <a:noAutofit/>
          </a:bodyPr>
          <a:lstStyle>
            <a:lvl1pPr>
              <a:buClr>
                <a:schemeClr val="accent1"/>
              </a:buClr>
              <a:buFont typeface="Arial" panose="020B0604020202020204" pitchFamily="34" charset="0"/>
              <a:buChar char="•"/>
            </a:lvl1pPr>
            <a:lvl2pPr>
              <a:buClr>
                <a:schemeClr val="accent1"/>
              </a:buClr>
              <a:buFont typeface="Arial" panose="020B0604020202020204" pitchFamily="34" charset="0"/>
              <a:buChar char="•"/>
            </a:lvl2pPr>
            <a:lvl3pPr>
              <a:buClr>
                <a:schemeClr val="accent1"/>
              </a:buClr>
              <a:buFont typeface="Arial" panose="020B0604020202020204" pitchFamily="34" charset="0"/>
              <a:buChar char="•"/>
            </a:lvl3pPr>
            <a:lvl4pPr>
              <a:buClr>
                <a:schemeClr val="accent1"/>
              </a:buClr>
              <a:buFont typeface="Arial" panose="020B0604020202020204" pitchFamily="34" charset="0"/>
              <a:buChar char="•"/>
            </a:lvl4pPr>
            <a:lvl5pPr>
              <a:buClr>
                <a:schemeClr val="accent1"/>
              </a:buClr>
              <a:buFont typeface="Arial" panose="020B0604020202020204" pitchFamily="34" charset="0"/>
              <a:buChar char="•"/>
            </a:lvl5pPr>
            <a:lvl6pPr>
              <a:buClr>
                <a:schemeClr val="accent1"/>
              </a:buClr>
              <a:buFont typeface="Arial" panose="020B0604020202020204" pitchFamily="34" charset="0"/>
              <a:buChar char="•"/>
            </a:lvl6pPr>
            <a:lvl7pPr>
              <a:buClr>
                <a:schemeClr val="accent1"/>
              </a:buClr>
              <a:buFont typeface="Arial" panose="020B0604020202020204" pitchFamily="34" charset="0"/>
              <a:buChar char="•"/>
            </a:lvl7pPr>
            <a:lvl8pPr>
              <a:buClr>
                <a:schemeClr val="accent1"/>
              </a:buClr>
              <a:buFont typeface="Arial" panose="020B0604020202020204" pitchFamily="34" charset="0"/>
              <a:buChar char="•"/>
            </a:lvl8pPr>
            <a:lvl9pPr>
              <a:buClr>
                <a:schemeClr val="accent1"/>
              </a:buClr>
              <a:buFont typeface="Arial" panose="020B0604020202020204" pitchFamily="34" charset="0"/>
              <a:buChar char="•"/>
            </a:lvl9pPr>
          </a:lstStyle>
          <a:p>
            <a:pPr marL="0" marR="0" lvl="3" indent="0" algn="l" defTabSz="1828800" rtl="0" eaLnBrk="1" fontAlgn="auto" latinLnBrk="0" hangingPunct="1">
              <a:lnSpc>
                <a:spcPct val="100000"/>
              </a:lnSpc>
              <a:spcBef>
                <a:spcPts val="0"/>
              </a:spcBef>
              <a:spcAft>
                <a:spcPts val="600"/>
              </a:spcAft>
              <a:buClr>
                <a:srgbClr val="0778A5"/>
              </a:buClr>
              <a:buSzTx/>
              <a:buFont typeface="Arial" panose="020B0604020202020204" pitchFamily="34" charset="0"/>
              <a:buNone/>
              <a:tabLst/>
              <a:defRPr/>
            </a:pPr>
            <a:r>
              <a:rPr kumimoji="0" lang="en-US" sz="3600" b="1" i="0" u="none" strike="noStrike" kern="1200" cap="none" spc="0" normalizeH="0" baseline="0" noProof="0" dirty="0">
                <a:ln>
                  <a:noFill/>
                </a:ln>
                <a:solidFill>
                  <a:srgbClr val="000000"/>
                </a:solidFill>
                <a:effectLst/>
                <a:uLnTx/>
                <a:uFillTx/>
                <a:latin typeface="Arial"/>
                <a:ea typeface="+mn-ea"/>
                <a:cs typeface="Arial"/>
                <a:sym typeface="Arial"/>
              </a:rPr>
              <a:t>Goal</a:t>
            </a:r>
          </a:p>
          <a:p>
            <a:pPr marL="0" marR="0" lvl="3" indent="0" algn="l" defTabSz="1828800" rtl="0" eaLnBrk="1" fontAlgn="auto" latinLnBrk="0" hangingPunct="1">
              <a:lnSpc>
                <a:spcPct val="100000"/>
              </a:lnSpc>
              <a:spcBef>
                <a:spcPts val="0"/>
              </a:spcBef>
              <a:spcAft>
                <a:spcPts val="0"/>
              </a:spcAft>
              <a:buClr>
                <a:srgbClr val="0778A5"/>
              </a:buClr>
              <a:buSzTx/>
              <a:buFont typeface="Arial" panose="020B0604020202020204" pitchFamily="34" charset="0"/>
              <a:buNone/>
              <a:tabLst/>
              <a:defRPr/>
            </a:pPr>
            <a:r>
              <a:rPr kumimoji="0" lang="en-US" sz="3200" b="0" i="0" u="none" strike="noStrike" kern="1200" cap="none" spc="0" normalizeH="0" baseline="0" noProof="0" dirty="0">
                <a:ln>
                  <a:noFill/>
                </a:ln>
                <a:solidFill>
                  <a:srgbClr val="000000"/>
                </a:solidFill>
                <a:effectLst/>
                <a:uLnTx/>
                <a:uFillTx/>
                <a:latin typeface="Arial"/>
                <a:ea typeface="+mn-ea"/>
                <a:cs typeface="Arial"/>
                <a:sym typeface="Arial"/>
              </a:rPr>
              <a:t>Manufacturing-X is an initiative to digitalize the entire manufacturing and supply chains in industry. </a:t>
            </a:r>
            <a:br>
              <a:rPr kumimoji="0" lang="en-US" sz="3200" b="0" i="0" u="none" strike="noStrike" kern="1200" cap="none" spc="0" normalizeH="0" baseline="0" noProof="0" dirty="0">
                <a:ln>
                  <a:noFill/>
                </a:ln>
                <a:solidFill>
                  <a:srgbClr val="000000"/>
                </a:solidFill>
                <a:effectLst/>
                <a:uLnTx/>
                <a:uFillTx/>
                <a:latin typeface="Arial"/>
                <a:ea typeface="+mn-ea"/>
                <a:cs typeface="Arial"/>
                <a:sym typeface="Arial"/>
              </a:rPr>
            </a:br>
            <a:r>
              <a:rPr kumimoji="0" lang="en-US" sz="3200" b="0" i="0" u="none" strike="noStrike" kern="1200" cap="none" spc="0" normalizeH="0" baseline="0" noProof="0" dirty="0">
                <a:ln>
                  <a:noFill/>
                </a:ln>
                <a:solidFill>
                  <a:srgbClr val="000000"/>
                </a:solidFill>
                <a:effectLst/>
                <a:uLnTx/>
                <a:uFillTx/>
                <a:latin typeface="Arial"/>
                <a:ea typeface="+mn-ea"/>
                <a:cs typeface="Arial"/>
                <a:sym typeface="Arial"/>
              </a:rPr>
              <a:t>The goal is to enable digital innovations for greater resilience, sustainability and competitiveness.</a:t>
            </a:r>
          </a:p>
          <a:p>
            <a:pPr marL="0" marR="0" lvl="3" indent="0" algn="l" defTabSz="1828800" rtl="0" eaLnBrk="1" fontAlgn="auto" latinLnBrk="0" hangingPunct="1">
              <a:lnSpc>
                <a:spcPct val="100000"/>
              </a:lnSpc>
              <a:spcBef>
                <a:spcPts val="1200"/>
              </a:spcBef>
              <a:spcAft>
                <a:spcPts val="600"/>
              </a:spcAft>
              <a:buClr>
                <a:srgbClr val="0778A5"/>
              </a:buClr>
              <a:buSzTx/>
              <a:buFont typeface="Arial" panose="020B0604020202020204" pitchFamily="34" charset="0"/>
              <a:buNone/>
              <a:tabLst/>
              <a:defRPr/>
            </a:pPr>
            <a:r>
              <a:rPr kumimoji="0" lang="en-US" sz="3600" b="1" i="0" u="none" strike="noStrike" kern="1200" cap="none" spc="0" normalizeH="0" baseline="0" noProof="0" dirty="0">
                <a:ln>
                  <a:noFill/>
                </a:ln>
                <a:solidFill>
                  <a:srgbClr val="000000"/>
                </a:solidFill>
                <a:effectLst/>
                <a:uLnTx/>
                <a:uFillTx/>
                <a:latin typeface="Arial"/>
                <a:ea typeface="+mn-ea"/>
                <a:cs typeface="Arial"/>
                <a:sym typeface="Arial"/>
              </a:rPr>
              <a:t>Approach</a:t>
            </a:r>
          </a:p>
          <a:p>
            <a:pPr marL="0" marR="0" lvl="3" indent="0" algn="l" defTabSz="1828800" rtl="0" eaLnBrk="1" fontAlgn="auto" latinLnBrk="0" hangingPunct="1">
              <a:lnSpc>
                <a:spcPct val="100000"/>
              </a:lnSpc>
              <a:spcBef>
                <a:spcPts val="0"/>
              </a:spcBef>
              <a:spcAft>
                <a:spcPts val="0"/>
              </a:spcAft>
              <a:buClr>
                <a:srgbClr val="0778A5"/>
              </a:buClr>
              <a:buSzTx/>
              <a:buFont typeface="Arial" panose="020B0604020202020204" pitchFamily="34" charset="0"/>
              <a:buNone/>
              <a:tabLst/>
              <a:defRPr/>
            </a:pPr>
            <a:r>
              <a:rPr kumimoji="0" lang="en-US" sz="3200" b="0" i="0" u="none" strike="noStrike" kern="1200" cap="none" spc="0" normalizeH="0" baseline="0" noProof="0" dirty="0">
                <a:ln>
                  <a:noFill/>
                </a:ln>
                <a:solidFill>
                  <a:srgbClr val="000000"/>
                </a:solidFill>
                <a:effectLst/>
                <a:uLnTx/>
                <a:uFillTx/>
                <a:latin typeface="Arial"/>
                <a:ea typeface="+mn-ea"/>
                <a:cs typeface="Arial"/>
                <a:sym typeface="Arial"/>
              </a:rPr>
              <a:t>Companies jointly work together on use cases and share services to enable data exchange across companies and products of different vendors. It builds on common standards.</a:t>
            </a:r>
          </a:p>
          <a:p>
            <a:pPr marL="0" marR="0" lvl="3" indent="0" algn="l" defTabSz="1828800" rtl="0" eaLnBrk="1" fontAlgn="auto" latinLnBrk="0" hangingPunct="1">
              <a:lnSpc>
                <a:spcPct val="100000"/>
              </a:lnSpc>
              <a:spcBef>
                <a:spcPts val="0"/>
              </a:spcBef>
              <a:spcAft>
                <a:spcPts val="0"/>
              </a:spcAft>
              <a:buClr>
                <a:srgbClr val="0778A5"/>
              </a:buClr>
              <a:buSzTx/>
              <a:buFont typeface="Arial" panose="020B0604020202020204" pitchFamily="34" charset="0"/>
              <a:buNone/>
              <a:tabLst/>
              <a:defRPr/>
            </a:pPr>
            <a:r>
              <a:rPr kumimoji="0" lang="en-US" sz="3200" b="0" i="0" u="none" strike="noStrike" kern="1200" cap="none" spc="0" normalizeH="0" baseline="0" noProof="0" dirty="0">
                <a:ln>
                  <a:noFill/>
                </a:ln>
                <a:solidFill>
                  <a:srgbClr val="000000"/>
                </a:solidFill>
                <a:effectLst/>
                <a:uLnTx/>
                <a:uFillTx/>
                <a:latin typeface="Arial"/>
                <a:ea typeface="+mn-ea"/>
                <a:cs typeface="Arial"/>
                <a:sym typeface="Arial"/>
              </a:rPr>
              <a:t>Data is used to create value and impact.</a:t>
            </a:r>
          </a:p>
          <a:p>
            <a:pPr marL="0" marR="0" lvl="3" indent="0" algn="l" defTabSz="1828800" rtl="0" eaLnBrk="1" fontAlgn="auto" latinLnBrk="0" hangingPunct="1">
              <a:lnSpc>
                <a:spcPct val="100000"/>
              </a:lnSpc>
              <a:spcBef>
                <a:spcPts val="1200"/>
              </a:spcBef>
              <a:spcAft>
                <a:spcPts val="600"/>
              </a:spcAft>
              <a:buClr>
                <a:srgbClr val="0778A5"/>
              </a:buClr>
              <a:buSzTx/>
              <a:buFont typeface="Arial" panose="020B0604020202020204" pitchFamily="34" charset="0"/>
              <a:buNone/>
              <a:tabLst/>
              <a:defRPr/>
            </a:pPr>
            <a:r>
              <a:rPr kumimoji="0" lang="en-US" sz="3600" b="1" i="0" u="none" strike="noStrike" kern="1200" cap="none" spc="0" normalizeH="0" baseline="0" noProof="0" dirty="0">
                <a:ln>
                  <a:noFill/>
                </a:ln>
                <a:solidFill>
                  <a:srgbClr val="000000"/>
                </a:solidFill>
                <a:effectLst/>
                <a:uLnTx/>
                <a:uFillTx/>
                <a:latin typeface="Arial"/>
                <a:ea typeface="+mn-ea"/>
                <a:cs typeface="Arial"/>
                <a:sym typeface="Arial"/>
              </a:rPr>
              <a:t>Customer value</a:t>
            </a:r>
          </a:p>
          <a:p>
            <a:pPr marL="0" marR="0" lvl="3" indent="0" algn="l" defTabSz="18288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3200" b="0" i="0" u="none" strike="noStrike" kern="1200" cap="none" spc="0" normalizeH="0" baseline="0" noProof="0" dirty="0">
                <a:ln>
                  <a:noFill/>
                </a:ln>
                <a:solidFill>
                  <a:srgbClr val="000000"/>
                </a:solidFill>
                <a:effectLst/>
                <a:uLnTx/>
                <a:uFillTx/>
                <a:latin typeface="Arial"/>
                <a:ea typeface="+mn-ea"/>
                <a:cs typeface="Arial"/>
                <a:sym typeface="Arial"/>
              </a:rPr>
              <a:t>Creates customer value for concrete use cases</a:t>
            </a:r>
          </a:p>
          <a:p>
            <a:pPr marL="0" marR="0" lvl="3" indent="0" algn="l" defTabSz="18288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3200" b="0" i="0" u="none" strike="noStrike" kern="1200" cap="none" spc="0" normalizeH="0" baseline="0" noProof="0" dirty="0">
                <a:ln>
                  <a:noFill/>
                </a:ln>
                <a:solidFill>
                  <a:srgbClr val="000000"/>
                </a:solidFill>
                <a:effectLst/>
                <a:uLnTx/>
                <a:uFillTx/>
                <a:latin typeface="Arial"/>
                <a:ea typeface="+mn-ea"/>
                <a:cs typeface="Arial"/>
                <a:sym typeface="Arial"/>
              </a:rPr>
              <a:t>Opportunities for SMEs to gain access to technology and infrastructure as basis to provide their digital offerings​</a:t>
            </a:r>
          </a:p>
        </p:txBody>
      </p:sp>
    </p:spTree>
    <p:extLst>
      <p:ext uri="{BB962C8B-B14F-4D97-AF65-F5344CB8AC3E}">
        <p14:creationId xmlns:p14="http://schemas.microsoft.com/office/powerpoint/2010/main" val="111280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45244933-1B9F-813B-E6B6-C09FB0A15A86}"/>
              </a:ext>
            </a:extLst>
          </p:cNvPr>
          <p:cNvSpPr>
            <a:spLocks noGrp="1"/>
          </p:cNvSpPr>
          <p:nvPr>
            <p:ph type="title"/>
          </p:nvPr>
        </p:nvSpPr>
        <p:spPr>
          <a:xfrm>
            <a:off x="1224001" y="370806"/>
            <a:ext cx="21860810" cy="2215991"/>
          </a:xfrm>
        </p:spPr>
        <p:txBody>
          <a:bodyPr vert="horz" wrap="square" lIns="0" tIns="0" rIns="0" bIns="0" numCol="1" anchor="b" anchorCtr="0" compatLnSpc="1">
            <a:prstTxWarp prst="textNoShape">
              <a:avLst/>
            </a:prstTxWarp>
            <a:spAutoFit/>
          </a:bodyPr>
          <a:lstStyle/>
          <a:p>
            <a:br>
              <a:rPr lang="en-US" dirty="0"/>
            </a:br>
            <a:r>
              <a:rPr lang="en-US" dirty="0"/>
              <a:t>Where Industrial AI and HPC Meet: Benefits, Requirements, Barriers</a:t>
            </a:r>
            <a:br>
              <a:rPr lang="en-US" dirty="0"/>
            </a:br>
            <a:r>
              <a:rPr lang="en-US" sz="5600" b="1" dirty="0">
                <a:solidFill>
                  <a:srgbClr val="73B731"/>
                </a:solidFill>
              </a:rPr>
              <a:t>Manufacturing-X: Make Data Work</a:t>
            </a:r>
          </a:p>
        </p:txBody>
      </p:sp>
      <p:sp>
        <p:nvSpPr>
          <p:cNvPr id="2" name="Foliennummernplatzhalter 3">
            <a:extLst>
              <a:ext uri="{FF2B5EF4-FFF2-40B4-BE49-F238E27FC236}">
                <a16:creationId xmlns:a16="http://schemas.microsoft.com/office/drawing/2014/main" id="{2A08A3F7-B91A-4C6D-3249-DB33E487CB74}"/>
              </a:ext>
            </a:extLst>
          </p:cNvPr>
          <p:cNvSpPr>
            <a:spLocks noGrp="1"/>
          </p:cNvSpPr>
          <p:nvPr>
            <p:ph type="sldNum" sz="quarter" idx="10"/>
          </p:nvPr>
        </p:nvSpPr>
        <p:spPr>
          <a:xfrm>
            <a:off x="18150680" y="12597317"/>
            <a:ext cx="5486400" cy="730250"/>
          </a:xfrm>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EC366531-62EC-43FA-8E77-30E561FEF56E}" type="slidenum">
              <a:rPr kumimoji="0" lang="de-DE" sz="2100" b="1" i="0" u="none" strike="noStrike" kern="1200" cap="none" spc="0" normalizeH="0" baseline="0" noProof="0">
                <a:ln>
                  <a:noFill/>
                </a:ln>
                <a:solidFill>
                  <a:srgbClr val="73B731"/>
                </a:solidFill>
                <a:effectLst/>
                <a:uLnTx/>
                <a:uFillTx/>
                <a:latin typeface="Arial"/>
                <a:ea typeface="+mn-ea"/>
                <a:cs typeface="Arial"/>
                <a:sym typeface="Arial"/>
              </a:rPr>
              <a:pPr marL="0" marR="0" lvl="0" indent="0" algn="r" defTabSz="1828800" rtl="0" eaLnBrk="1" fontAlgn="auto" latinLnBrk="0" hangingPunct="1">
                <a:lnSpc>
                  <a:spcPct val="100000"/>
                </a:lnSpc>
                <a:spcBef>
                  <a:spcPts val="0"/>
                </a:spcBef>
                <a:spcAft>
                  <a:spcPts val="0"/>
                </a:spcAft>
                <a:buClrTx/>
                <a:buSzTx/>
                <a:buFontTx/>
                <a:buNone/>
                <a:tabLst/>
                <a:defRPr/>
              </a:pPr>
              <a:t>26</a:t>
            </a:fld>
            <a:endParaRPr kumimoji="0" lang="de-DE" sz="2100" b="1" i="0" u="none" strike="noStrike" kern="1200" cap="none" spc="0" normalizeH="0" baseline="0" noProof="0" dirty="0">
              <a:ln>
                <a:noFill/>
              </a:ln>
              <a:solidFill>
                <a:srgbClr val="73B731"/>
              </a:solidFill>
              <a:effectLst/>
              <a:uLnTx/>
              <a:uFillTx/>
              <a:latin typeface="Arial"/>
              <a:ea typeface="+mn-ea"/>
              <a:cs typeface="Arial"/>
              <a:sym typeface="Arial"/>
            </a:endParaRPr>
          </a:p>
        </p:txBody>
      </p:sp>
      <p:pic>
        <p:nvPicPr>
          <p:cNvPr id="23" name="Grafik 22" descr="Ein Bild, das Text, Clipart enthält.&#10;&#10;Automatisch generierte Beschreibung">
            <a:extLst>
              <a:ext uri="{FF2B5EF4-FFF2-40B4-BE49-F238E27FC236}">
                <a16:creationId xmlns:a16="http://schemas.microsoft.com/office/drawing/2014/main" id="{536C0034-13DE-72FE-5614-539D4C14ED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02249" y="250901"/>
            <a:ext cx="1656814" cy="908610"/>
          </a:xfrm>
          <a:prstGeom prst="rect">
            <a:avLst/>
          </a:prstGeom>
        </p:spPr>
      </p:pic>
      <p:pic>
        <p:nvPicPr>
          <p:cNvPr id="18" name="Grafik 17">
            <a:extLst>
              <a:ext uri="{FF2B5EF4-FFF2-40B4-BE49-F238E27FC236}">
                <a16:creationId xmlns:a16="http://schemas.microsoft.com/office/drawing/2014/main" id="{F250937B-5B2D-F1D4-34E4-B297C023AC44}"/>
              </a:ext>
            </a:extLst>
          </p:cNvPr>
          <p:cNvPicPr>
            <a:picLocks noChangeAspect="1"/>
          </p:cNvPicPr>
          <p:nvPr/>
        </p:nvPicPr>
        <p:blipFill>
          <a:blip r:embed="rId3"/>
          <a:stretch>
            <a:fillRect/>
          </a:stretch>
        </p:blipFill>
        <p:spPr>
          <a:xfrm>
            <a:off x="1461079" y="3978108"/>
            <a:ext cx="9383270" cy="8195912"/>
          </a:xfrm>
          <a:prstGeom prst="rect">
            <a:avLst/>
          </a:prstGeom>
        </p:spPr>
      </p:pic>
      <p:sp>
        <p:nvSpPr>
          <p:cNvPr id="4" name="Textfeld 3">
            <a:extLst>
              <a:ext uri="{FF2B5EF4-FFF2-40B4-BE49-F238E27FC236}">
                <a16:creationId xmlns:a16="http://schemas.microsoft.com/office/drawing/2014/main" id="{14F53818-FA01-244E-654D-9E558B3B4B3D}"/>
              </a:ext>
            </a:extLst>
          </p:cNvPr>
          <p:cNvSpPr txBox="1"/>
          <p:nvPr/>
        </p:nvSpPr>
        <p:spPr>
          <a:xfrm>
            <a:off x="11943262" y="4373995"/>
            <a:ext cx="9727150" cy="7294305"/>
          </a:xfrm>
          <a:prstGeom prst="rect">
            <a:avLst/>
          </a:prstGeom>
          <a:noFill/>
        </p:spPr>
        <p:txBody>
          <a:bodyPr wrap="non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srgbClr val="000000"/>
                </a:solidFill>
                <a:effectLst/>
                <a:uLnTx/>
                <a:uFillTx/>
                <a:latin typeface="Arial"/>
                <a:ea typeface="+mn-ea"/>
                <a:cs typeface="Arial"/>
                <a:sym typeface="Arial"/>
              </a:rPr>
              <a:t>„AI </a:t>
            </a:r>
            <a:r>
              <a:rPr kumimoji="0" lang="de-DE" sz="3600" b="1" i="0" u="none" strike="noStrike" kern="1200" cap="none" spc="0" normalizeH="0" baseline="0" noProof="0" dirty="0" err="1">
                <a:ln>
                  <a:noFill/>
                </a:ln>
                <a:solidFill>
                  <a:srgbClr val="000000"/>
                </a:solidFill>
                <a:effectLst/>
                <a:uLnTx/>
                <a:uFillTx/>
                <a:latin typeface="Arial"/>
                <a:ea typeface="+mn-ea"/>
                <a:cs typeface="Arial"/>
                <a:sym typeface="Arial"/>
              </a:rPr>
              <a:t>is</a:t>
            </a:r>
            <a:r>
              <a:rPr kumimoji="0" lang="de-DE" sz="3600" b="1" i="0" u="none" strike="noStrike" kern="1200" cap="none" spc="0" normalizeH="0" baseline="0" noProof="0" dirty="0">
                <a:ln>
                  <a:noFill/>
                </a:ln>
                <a:solidFill>
                  <a:srgbClr val="000000"/>
                </a:solidFill>
                <a:effectLst/>
                <a:uLnTx/>
                <a:uFillTx/>
                <a:latin typeface="Arial"/>
                <a:ea typeface="+mn-ea"/>
                <a:cs typeface="Arial"/>
                <a:sym typeface="Arial"/>
              </a:rPr>
              <a:t> on the </a:t>
            </a:r>
            <a:r>
              <a:rPr kumimoji="0" lang="de-DE" sz="3600" b="1" i="0" u="none" strike="noStrike" kern="1200" cap="none" spc="0" normalizeH="0" baseline="0" noProof="0" dirty="0" err="1">
                <a:ln>
                  <a:noFill/>
                </a:ln>
                <a:solidFill>
                  <a:srgbClr val="000000"/>
                </a:solidFill>
                <a:effectLst/>
                <a:uLnTx/>
                <a:uFillTx/>
                <a:latin typeface="Arial"/>
                <a:ea typeface="+mn-ea"/>
                <a:cs typeface="Arial"/>
                <a:sym typeface="Arial"/>
              </a:rPr>
              <a:t>spot</a:t>
            </a:r>
            <a:r>
              <a:rPr kumimoji="0" lang="de-DE" sz="3600" b="1" i="0" u="none" strike="noStrike" kern="1200" cap="none" spc="0" normalizeH="0" baseline="0" noProof="0" dirty="0">
                <a:ln>
                  <a:noFill/>
                </a:ln>
                <a:solidFill>
                  <a:srgbClr val="000000"/>
                </a:solidFill>
                <a:effectLst/>
                <a:uLnTx/>
                <a:uFillTx/>
                <a:latin typeface="Arial"/>
                <a:ea typeface="+mn-ea"/>
                <a:cs typeface="Arial"/>
                <a:sym typeface="Arial"/>
              </a:rPr>
              <a:t>“:</a:t>
            </a: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mn-ea"/>
                <a:cs typeface="Arial"/>
                <a:sym typeface="Arial"/>
              </a:rPr>
              <a:t>(Generative) AI is revolutionizing the digital economy</a:t>
            </a: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mn-ea"/>
                <a:cs typeface="Arial"/>
                <a:sym typeface="Arial"/>
              </a:rPr>
              <a:t>Automation of know-how activities</a:t>
            </a: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mn-ea"/>
                <a:cs typeface="Arial"/>
                <a:sym typeface="Arial"/>
              </a:rPr>
              <a:t>New usage paradigms</a:t>
            </a: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mn-ea"/>
                <a:cs typeface="Arial"/>
                <a:sym typeface="Arial"/>
              </a:rPr>
              <a:t>Translating between (formal) languages</a:t>
            </a: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de-DE" sz="3600" b="1" i="0" u="none" strike="noStrike" kern="1200" cap="none" spc="0" normalizeH="0" baseline="0" noProof="0" dirty="0">
              <a:ln>
                <a:noFill/>
              </a:ln>
              <a:solidFill>
                <a:srgbClr val="000000"/>
              </a:solidFill>
              <a:effectLst/>
              <a:uLnTx/>
              <a:uFillTx/>
              <a:latin typeface="Arial"/>
              <a:ea typeface="+mn-ea"/>
              <a:cs typeface="Arial"/>
              <a:sym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de-DE" sz="3600" b="1" i="0" u="none" strike="noStrike" kern="1200" cap="none" spc="0" normalizeH="0" baseline="0" noProof="0" dirty="0">
              <a:ln>
                <a:noFill/>
              </a:ln>
              <a:solidFill>
                <a:srgbClr val="000000"/>
              </a:solidFill>
              <a:effectLst/>
              <a:uLnTx/>
              <a:uFillTx/>
              <a:latin typeface="Arial"/>
              <a:ea typeface="+mn-ea"/>
              <a:cs typeface="Arial"/>
              <a:sym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srgbClr val="000000"/>
                </a:solidFill>
                <a:effectLst/>
                <a:uLnTx/>
                <a:uFillTx/>
                <a:latin typeface="Arial"/>
                <a:ea typeface="+mn-ea"/>
                <a:cs typeface="Arial"/>
                <a:sym typeface="Arial"/>
              </a:rPr>
              <a:t>Challenges:</a:t>
            </a: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srgbClr val="000000"/>
                </a:solidFill>
                <a:effectLst/>
                <a:uLnTx/>
                <a:uFillTx/>
                <a:latin typeface="Arial"/>
                <a:ea typeface="+mn-ea"/>
                <a:cs typeface="Arial"/>
                <a:sym typeface="Arial"/>
              </a:rPr>
              <a:t>Easy </a:t>
            </a:r>
            <a:r>
              <a:rPr kumimoji="0" lang="de-DE" sz="3200" b="0" i="0" u="none" strike="noStrike" kern="1200" cap="none" spc="0" normalizeH="0" baseline="0" noProof="0" dirty="0" err="1">
                <a:ln>
                  <a:noFill/>
                </a:ln>
                <a:solidFill>
                  <a:srgbClr val="000000"/>
                </a:solidFill>
                <a:effectLst/>
                <a:uLnTx/>
                <a:uFillTx/>
                <a:latin typeface="Arial"/>
                <a:ea typeface="+mn-ea"/>
                <a:cs typeface="Arial"/>
                <a:sym typeface="Arial"/>
              </a:rPr>
              <a:t>access</a:t>
            </a:r>
            <a:r>
              <a:rPr kumimoji="0" lang="de-DE" sz="3200" b="0" i="0" u="none" strike="noStrike" kern="1200" cap="none" spc="0" normalizeH="0" baseline="0" noProof="0" dirty="0">
                <a:ln>
                  <a:noFill/>
                </a:ln>
                <a:solidFill>
                  <a:srgbClr val="000000"/>
                </a:solidFill>
                <a:effectLst/>
                <a:uLnTx/>
                <a:uFillTx/>
                <a:latin typeface="Arial"/>
                <a:ea typeface="+mn-ea"/>
                <a:cs typeface="Arial"/>
                <a:sym typeface="Arial"/>
              </a:rPr>
              <a:t> </a:t>
            </a:r>
            <a:r>
              <a:rPr kumimoji="0" lang="de-DE" sz="3200" b="0" i="0" u="none" strike="noStrike" kern="1200" cap="none" spc="0" normalizeH="0" baseline="0" noProof="0" dirty="0" err="1">
                <a:ln>
                  <a:noFill/>
                </a:ln>
                <a:solidFill>
                  <a:srgbClr val="000000"/>
                </a:solidFill>
                <a:effectLst/>
                <a:uLnTx/>
                <a:uFillTx/>
                <a:latin typeface="Arial"/>
                <a:ea typeface="+mn-ea"/>
                <a:cs typeface="Arial"/>
                <a:sym typeface="Arial"/>
              </a:rPr>
              <a:t>to</a:t>
            </a:r>
            <a:r>
              <a:rPr kumimoji="0" lang="de-DE" sz="3200" b="0" i="0" u="none" strike="noStrike" kern="1200" cap="none" spc="0" normalizeH="0" baseline="0" noProof="0" dirty="0">
                <a:ln>
                  <a:noFill/>
                </a:ln>
                <a:solidFill>
                  <a:srgbClr val="000000"/>
                </a:solidFill>
                <a:effectLst/>
                <a:uLnTx/>
                <a:uFillTx/>
                <a:latin typeface="Arial"/>
                <a:ea typeface="+mn-ea"/>
                <a:cs typeface="Arial"/>
                <a:sym typeface="Arial"/>
              </a:rPr>
              <a:t> </a:t>
            </a:r>
            <a:r>
              <a:rPr kumimoji="0" lang="de-DE" sz="3200" b="0" i="0" u="none" strike="noStrike" kern="1200" cap="none" spc="0" normalizeH="0" baseline="0" noProof="0" dirty="0" err="1">
                <a:ln>
                  <a:noFill/>
                </a:ln>
                <a:solidFill>
                  <a:srgbClr val="000000"/>
                </a:solidFill>
                <a:effectLst/>
                <a:uLnTx/>
                <a:uFillTx/>
                <a:latin typeface="Arial"/>
                <a:ea typeface="+mn-ea"/>
                <a:cs typeface="Arial"/>
                <a:sym typeface="Arial"/>
              </a:rPr>
              <a:t>knowledge</a:t>
            </a:r>
            <a:r>
              <a:rPr kumimoji="0" lang="de-DE" sz="3200" b="0" i="0" u="none" strike="noStrike" kern="1200" cap="none" spc="0" normalizeH="0" baseline="0" noProof="0" dirty="0">
                <a:ln>
                  <a:noFill/>
                </a:ln>
                <a:solidFill>
                  <a:srgbClr val="000000"/>
                </a:solidFill>
                <a:effectLst/>
                <a:uLnTx/>
                <a:uFillTx/>
                <a:latin typeface="Arial"/>
                <a:ea typeface="+mn-ea"/>
                <a:cs typeface="Arial"/>
                <a:sym typeface="Arial"/>
              </a:rPr>
              <a:t> and HPC </a:t>
            </a:r>
            <a:r>
              <a:rPr kumimoji="0" lang="de-DE" sz="3200" b="0" i="0" u="none" strike="noStrike" kern="1200" cap="none" spc="0" normalizeH="0" baseline="0" noProof="0" dirty="0" err="1">
                <a:ln>
                  <a:noFill/>
                </a:ln>
                <a:solidFill>
                  <a:srgbClr val="000000"/>
                </a:solidFill>
                <a:effectLst/>
                <a:uLnTx/>
                <a:uFillTx/>
                <a:latin typeface="Arial"/>
                <a:ea typeface="+mn-ea"/>
                <a:cs typeface="Arial"/>
                <a:sym typeface="Arial"/>
              </a:rPr>
              <a:t>infrastructure</a:t>
            </a:r>
            <a:endParaRPr kumimoji="0" lang="de-DE" sz="3200" b="0" i="0" u="none" strike="noStrike" kern="1200" cap="none" spc="0" normalizeH="0" baseline="0" noProof="0" dirty="0">
              <a:ln>
                <a:noFill/>
              </a:ln>
              <a:solidFill>
                <a:srgbClr val="000000"/>
              </a:solidFill>
              <a:effectLst/>
              <a:uLnTx/>
              <a:uFillTx/>
              <a:latin typeface="Arial"/>
              <a:ea typeface="+mn-ea"/>
              <a:cs typeface="Arial"/>
              <a:sym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mn-ea"/>
                <a:cs typeface="Arial"/>
                <a:sym typeface="Arial"/>
              </a:rPr>
              <a:t>Training of own AI models </a:t>
            </a: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mn-ea"/>
                <a:cs typeface="Arial"/>
                <a:sym typeface="Arial"/>
              </a:rPr>
              <a:t>AI across company and vertical boundaries</a:t>
            </a: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srgbClr val="000000"/>
                </a:solidFill>
                <a:effectLst/>
                <a:uLnTx/>
                <a:uFillTx/>
                <a:latin typeface="Arial"/>
                <a:ea typeface="+mn-ea"/>
                <a:cs typeface="Arial"/>
                <a:sym typeface="Arial"/>
              </a:rPr>
              <a:t>Security and </a:t>
            </a:r>
            <a:r>
              <a:rPr kumimoji="0" lang="de-DE" sz="3200" b="0" i="0" u="none" strike="noStrike" kern="1200" cap="none" spc="0" normalizeH="0" baseline="0" noProof="0" dirty="0" err="1">
                <a:ln>
                  <a:noFill/>
                </a:ln>
                <a:solidFill>
                  <a:srgbClr val="000000"/>
                </a:solidFill>
                <a:effectLst/>
                <a:uLnTx/>
                <a:uFillTx/>
                <a:latin typeface="Arial"/>
                <a:ea typeface="+mn-ea"/>
                <a:cs typeface="Arial"/>
                <a:sym typeface="Arial"/>
              </a:rPr>
              <a:t>trust</a:t>
            </a:r>
            <a:endParaRPr kumimoji="0" lang="de-DE" sz="3200" b="0" i="0" u="none" strike="noStrike" kern="1200" cap="none" spc="0" normalizeH="0" baseline="0" noProof="0" dirty="0">
              <a:ln>
                <a:noFill/>
              </a:ln>
              <a:solidFill>
                <a:srgbClr val="000000"/>
              </a:solidFill>
              <a:effectLst/>
              <a:uLnTx/>
              <a:uFillTx/>
              <a:latin typeface="Arial"/>
              <a:ea typeface="+mn-ea"/>
              <a:cs typeface="Arial"/>
              <a:sym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
                <a:ea typeface="+mn-ea"/>
                <a:cs typeface="Arial"/>
                <a:sym typeface="Arial"/>
              </a:rPr>
              <a:t>Scalabilty</a:t>
            </a:r>
            <a:endParaRPr kumimoji="0" lang="en-US" sz="3200" b="0" i="0" u="none" strike="noStrike" kern="1200" cap="none" spc="0" normalizeH="0" baseline="0" noProof="0" dirty="0">
              <a:ln>
                <a:noFill/>
              </a:ln>
              <a:solidFill>
                <a:srgbClr val="000000"/>
              </a:solidFill>
              <a:effectLst/>
              <a:uLnTx/>
              <a:uFillTx/>
              <a:latin typeface="Arial"/>
              <a:ea typeface="+mn-ea"/>
              <a:cs typeface="Arial"/>
              <a:sym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de-DE" sz="3600" b="0" i="0" u="none" strike="noStrike" kern="120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25946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9C14461-FB2E-5309-BD37-6A8D3B564A8A}"/>
              </a:ext>
            </a:extLst>
          </p:cNvPr>
          <p:cNvPicPr>
            <a:picLocks noChangeAspect="1"/>
          </p:cNvPicPr>
          <p:nvPr/>
        </p:nvPicPr>
        <p:blipFill>
          <a:blip r:embed="rId3"/>
          <a:stretch>
            <a:fillRect/>
          </a:stretch>
        </p:blipFill>
        <p:spPr>
          <a:xfrm>
            <a:off x="1123874" y="736871"/>
            <a:ext cx="8786596" cy="2063626"/>
          </a:xfrm>
          <a:prstGeom prst="rect">
            <a:avLst/>
          </a:prstGeom>
        </p:spPr>
      </p:pic>
      <p:sp>
        <p:nvSpPr>
          <p:cNvPr id="22" name="TextBox 21">
            <a:extLst>
              <a:ext uri="{FF2B5EF4-FFF2-40B4-BE49-F238E27FC236}">
                <a16:creationId xmlns:a16="http://schemas.microsoft.com/office/drawing/2014/main" id="{B236619F-DCF4-BBF8-C75C-5C6832989E5E}"/>
              </a:ext>
            </a:extLst>
          </p:cNvPr>
          <p:cNvSpPr txBox="1"/>
          <p:nvPr/>
        </p:nvSpPr>
        <p:spPr>
          <a:xfrm>
            <a:off x="10328837" y="1917863"/>
            <a:ext cx="10618706" cy="1077218"/>
          </a:xfrm>
          <a:prstGeom prst="rect">
            <a:avLst/>
          </a:prstGeom>
          <a:noFill/>
        </p:spPr>
        <p:txBody>
          <a:bodyPr wrap="square" rtlCol="0">
            <a:spAutoFit/>
          </a:bodyPr>
          <a:lstStyle/>
          <a:p>
            <a:pPr algn="ctr" defTabSz="1828800" hangingPunct="1">
              <a:spcAft>
                <a:spcPts val="1200"/>
              </a:spcAft>
              <a:defRPr/>
            </a:pPr>
            <a:r>
              <a:rPr lang="en-SE" b="1" kern="1200" dirty="0">
                <a:solidFill>
                  <a:srgbClr val="FF0000"/>
                </a:solidFill>
                <a:latin typeface="Bebas Neue Regular" pitchFamily="2" charset="77"/>
                <a:ea typeface="+mn-ea"/>
                <a:cs typeface="+mn-cs"/>
              </a:rPr>
              <a:t>HPC ACCESS</a:t>
            </a:r>
            <a:r>
              <a:rPr lang="en-SE" b="1" kern="1200" dirty="0">
                <a:solidFill>
                  <a:prstClr val="black"/>
                </a:solidFill>
                <a:latin typeface="Bebas Neue Regular" pitchFamily="2" charset="77"/>
                <a:ea typeface="+mn-ea"/>
                <a:cs typeface="+mn-cs"/>
              </a:rPr>
              <a:t> | SUPPORT | TRAINING</a:t>
            </a:r>
          </a:p>
        </p:txBody>
      </p:sp>
      <p:pic>
        <p:nvPicPr>
          <p:cNvPr id="23" name="Picture 22">
            <a:extLst>
              <a:ext uri="{FF2B5EF4-FFF2-40B4-BE49-F238E27FC236}">
                <a16:creationId xmlns:a16="http://schemas.microsoft.com/office/drawing/2014/main" id="{FC339725-8E50-D629-F628-8CD68AF0E7CC}"/>
              </a:ext>
            </a:extLst>
          </p:cNvPr>
          <p:cNvPicPr>
            <a:picLocks noChangeAspect="1"/>
          </p:cNvPicPr>
          <p:nvPr/>
        </p:nvPicPr>
        <p:blipFill>
          <a:blip r:embed="rId4"/>
          <a:stretch>
            <a:fillRect/>
          </a:stretch>
        </p:blipFill>
        <p:spPr>
          <a:xfrm>
            <a:off x="6309565" y="12408819"/>
            <a:ext cx="11764870" cy="1022102"/>
          </a:xfrm>
          <a:prstGeom prst="rect">
            <a:avLst/>
          </a:prstGeom>
        </p:spPr>
      </p:pic>
      <p:grpSp>
        <p:nvGrpSpPr>
          <p:cNvPr id="2" name="Group 1">
            <a:extLst>
              <a:ext uri="{FF2B5EF4-FFF2-40B4-BE49-F238E27FC236}">
                <a16:creationId xmlns:a16="http://schemas.microsoft.com/office/drawing/2014/main" id="{8BCE2777-42BA-7E36-0106-A783659F1CF0}"/>
              </a:ext>
            </a:extLst>
          </p:cNvPr>
          <p:cNvGrpSpPr/>
          <p:nvPr/>
        </p:nvGrpSpPr>
        <p:grpSpPr>
          <a:xfrm>
            <a:off x="1046232" y="4322836"/>
            <a:ext cx="9262864" cy="7395812"/>
            <a:chOff x="861324" y="2254018"/>
            <a:chExt cx="4631432" cy="3697906"/>
          </a:xfrm>
        </p:grpSpPr>
        <p:sp>
          <p:nvSpPr>
            <p:cNvPr id="3" name="Rectangle 2">
              <a:extLst>
                <a:ext uri="{FF2B5EF4-FFF2-40B4-BE49-F238E27FC236}">
                  <a16:creationId xmlns:a16="http://schemas.microsoft.com/office/drawing/2014/main" id="{0BE9A88E-2ACD-22DC-43BB-7B4762E02CDD}"/>
                </a:ext>
              </a:extLst>
            </p:cNvPr>
            <p:cNvSpPr/>
            <p:nvPr/>
          </p:nvSpPr>
          <p:spPr>
            <a:xfrm>
              <a:off x="861324" y="2254018"/>
              <a:ext cx="4631432" cy="3697906"/>
            </a:xfrm>
            <a:prstGeom prst="rect">
              <a:avLst/>
            </a:prstGeom>
            <a:solidFill>
              <a:srgbClr val="FECB03"/>
            </a:solidFill>
            <a:ln>
              <a:noFill/>
            </a:ln>
            <a:effectLst>
              <a:outerShdw dist="63500" dir="2700000" algn="ctr" rotWithShape="0">
                <a:srgbClr val="000000">
                  <a:alpha val="31289"/>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defRPr/>
              </a:pPr>
              <a:endParaRPr lang="en-SE" sz="3600" kern="1200">
                <a:solidFill>
                  <a:prstClr val="white"/>
                </a:solidFill>
                <a:latin typeface="Calibri" panose="020F0502020204030204"/>
              </a:endParaRPr>
            </a:p>
          </p:txBody>
        </p:sp>
        <p:pic>
          <p:nvPicPr>
            <p:cNvPr id="4" name="Picture 3">
              <a:extLst>
                <a:ext uri="{FF2B5EF4-FFF2-40B4-BE49-F238E27FC236}">
                  <a16:creationId xmlns:a16="http://schemas.microsoft.com/office/drawing/2014/main" id="{F7E75F79-829C-5F6E-6E0C-DD204D8931A5}"/>
                </a:ext>
              </a:extLst>
            </p:cNvPr>
            <p:cNvPicPr>
              <a:picLocks noChangeAspect="1"/>
            </p:cNvPicPr>
            <p:nvPr/>
          </p:nvPicPr>
          <p:blipFill>
            <a:blip r:embed="rId5"/>
            <a:stretch>
              <a:fillRect/>
            </a:stretch>
          </p:blipFill>
          <p:spPr>
            <a:xfrm>
              <a:off x="1211429" y="2467572"/>
              <a:ext cx="1834755" cy="335223"/>
            </a:xfrm>
            <a:prstGeom prst="rect">
              <a:avLst/>
            </a:prstGeom>
          </p:spPr>
        </p:pic>
        <p:pic>
          <p:nvPicPr>
            <p:cNvPr id="10" name="Picture 9">
              <a:extLst>
                <a:ext uri="{FF2B5EF4-FFF2-40B4-BE49-F238E27FC236}">
                  <a16:creationId xmlns:a16="http://schemas.microsoft.com/office/drawing/2014/main" id="{F8CE1CBE-1C40-E360-6E41-A027BDEADDAA}"/>
                </a:ext>
              </a:extLst>
            </p:cNvPr>
            <p:cNvPicPr>
              <a:picLocks noChangeAspect="1"/>
            </p:cNvPicPr>
            <p:nvPr/>
          </p:nvPicPr>
          <p:blipFill>
            <a:blip r:embed="rId6"/>
            <a:stretch>
              <a:fillRect/>
            </a:stretch>
          </p:blipFill>
          <p:spPr>
            <a:xfrm>
              <a:off x="3115039" y="2303877"/>
              <a:ext cx="2198041" cy="714578"/>
            </a:xfrm>
            <a:prstGeom prst="rect">
              <a:avLst/>
            </a:prstGeom>
          </p:spPr>
        </p:pic>
        <p:pic>
          <p:nvPicPr>
            <p:cNvPr id="15" name="Picture 14">
              <a:extLst>
                <a:ext uri="{FF2B5EF4-FFF2-40B4-BE49-F238E27FC236}">
                  <a16:creationId xmlns:a16="http://schemas.microsoft.com/office/drawing/2014/main" id="{EDFE827F-8C35-FADE-6586-642C595E63DE}"/>
                </a:ext>
              </a:extLst>
            </p:cNvPr>
            <p:cNvPicPr>
              <a:picLocks noChangeAspect="1"/>
            </p:cNvPicPr>
            <p:nvPr/>
          </p:nvPicPr>
          <p:blipFill>
            <a:blip r:embed="rId7"/>
            <a:stretch>
              <a:fillRect/>
            </a:stretch>
          </p:blipFill>
          <p:spPr>
            <a:xfrm>
              <a:off x="1104288" y="3031318"/>
              <a:ext cx="671978" cy="716777"/>
            </a:xfrm>
            <a:prstGeom prst="rect">
              <a:avLst/>
            </a:prstGeom>
          </p:spPr>
        </p:pic>
        <p:pic>
          <p:nvPicPr>
            <p:cNvPr id="16" name="Picture 15">
              <a:extLst>
                <a:ext uri="{FF2B5EF4-FFF2-40B4-BE49-F238E27FC236}">
                  <a16:creationId xmlns:a16="http://schemas.microsoft.com/office/drawing/2014/main" id="{EFE42C35-5174-36EC-74C7-6C5592B0B2B5}"/>
                </a:ext>
              </a:extLst>
            </p:cNvPr>
            <p:cNvPicPr>
              <a:picLocks noChangeAspect="1"/>
            </p:cNvPicPr>
            <p:nvPr/>
          </p:nvPicPr>
          <p:blipFill>
            <a:blip r:embed="rId8"/>
            <a:stretch>
              <a:fillRect/>
            </a:stretch>
          </p:blipFill>
          <p:spPr>
            <a:xfrm>
              <a:off x="2032207" y="2969163"/>
              <a:ext cx="2245149" cy="625601"/>
            </a:xfrm>
            <a:prstGeom prst="rect">
              <a:avLst/>
            </a:prstGeom>
          </p:spPr>
        </p:pic>
        <p:pic>
          <p:nvPicPr>
            <p:cNvPr id="24" name="Picture 23">
              <a:extLst>
                <a:ext uri="{FF2B5EF4-FFF2-40B4-BE49-F238E27FC236}">
                  <a16:creationId xmlns:a16="http://schemas.microsoft.com/office/drawing/2014/main" id="{30E3C343-ECBD-3ED6-EBEF-C4CC4DC021BF}"/>
                </a:ext>
              </a:extLst>
            </p:cNvPr>
            <p:cNvPicPr>
              <a:picLocks noChangeAspect="1"/>
            </p:cNvPicPr>
            <p:nvPr/>
          </p:nvPicPr>
          <p:blipFill>
            <a:blip r:embed="rId9"/>
            <a:stretch>
              <a:fillRect/>
            </a:stretch>
          </p:blipFill>
          <p:spPr>
            <a:xfrm>
              <a:off x="4411299" y="3031318"/>
              <a:ext cx="834253" cy="695211"/>
            </a:xfrm>
            <a:prstGeom prst="rect">
              <a:avLst/>
            </a:prstGeom>
          </p:spPr>
        </p:pic>
        <p:pic>
          <p:nvPicPr>
            <p:cNvPr id="25" name="Picture 24" descr="Logo&#10;&#10;Description automatically generated">
              <a:extLst>
                <a:ext uri="{FF2B5EF4-FFF2-40B4-BE49-F238E27FC236}">
                  <a16:creationId xmlns:a16="http://schemas.microsoft.com/office/drawing/2014/main" id="{C074EDF6-5F14-AA7C-5387-3AC7EF0D6317}"/>
                </a:ext>
              </a:extLst>
            </p:cNvPr>
            <p:cNvPicPr>
              <a:picLocks noChangeAspect="1"/>
            </p:cNvPicPr>
            <p:nvPr/>
          </p:nvPicPr>
          <p:blipFill>
            <a:blip r:embed="rId10"/>
            <a:stretch>
              <a:fillRect/>
            </a:stretch>
          </p:blipFill>
          <p:spPr>
            <a:xfrm>
              <a:off x="1070936" y="3917378"/>
              <a:ext cx="1848126" cy="451203"/>
            </a:xfrm>
            <a:prstGeom prst="rect">
              <a:avLst/>
            </a:prstGeom>
          </p:spPr>
        </p:pic>
        <p:pic>
          <p:nvPicPr>
            <p:cNvPr id="26" name="Picture 25">
              <a:extLst>
                <a:ext uri="{FF2B5EF4-FFF2-40B4-BE49-F238E27FC236}">
                  <a16:creationId xmlns:a16="http://schemas.microsoft.com/office/drawing/2014/main" id="{E8CE15C1-72EE-B2D9-E757-451B8BBED75C}"/>
                </a:ext>
              </a:extLst>
            </p:cNvPr>
            <p:cNvPicPr>
              <a:picLocks noChangeAspect="1"/>
            </p:cNvPicPr>
            <p:nvPr/>
          </p:nvPicPr>
          <p:blipFill>
            <a:blip r:embed="rId11"/>
            <a:stretch>
              <a:fillRect/>
            </a:stretch>
          </p:blipFill>
          <p:spPr>
            <a:xfrm>
              <a:off x="3368920" y="3941458"/>
              <a:ext cx="1832898" cy="401731"/>
            </a:xfrm>
            <a:prstGeom prst="rect">
              <a:avLst/>
            </a:prstGeom>
          </p:spPr>
        </p:pic>
        <p:pic>
          <p:nvPicPr>
            <p:cNvPr id="27" name="Picture 26">
              <a:extLst>
                <a:ext uri="{FF2B5EF4-FFF2-40B4-BE49-F238E27FC236}">
                  <a16:creationId xmlns:a16="http://schemas.microsoft.com/office/drawing/2014/main" id="{66AE5FD0-4CA6-67FF-1213-FC4220589FA1}"/>
                </a:ext>
              </a:extLst>
            </p:cNvPr>
            <p:cNvPicPr>
              <a:picLocks noChangeAspect="1"/>
            </p:cNvPicPr>
            <p:nvPr/>
          </p:nvPicPr>
          <p:blipFill>
            <a:blip r:embed="rId12"/>
            <a:stretch>
              <a:fillRect/>
            </a:stretch>
          </p:blipFill>
          <p:spPr>
            <a:xfrm>
              <a:off x="1109068" y="4553061"/>
              <a:ext cx="570753" cy="542215"/>
            </a:xfrm>
            <a:prstGeom prst="rect">
              <a:avLst/>
            </a:prstGeom>
          </p:spPr>
        </p:pic>
        <p:pic>
          <p:nvPicPr>
            <p:cNvPr id="29" name="Picture 28">
              <a:extLst>
                <a:ext uri="{FF2B5EF4-FFF2-40B4-BE49-F238E27FC236}">
                  <a16:creationId xmlns:a16="http://schemas.microsoft.com/office/drawing/2014/main" id="{534BF483-7155-7F9F-03DD-10AB1A22C3F5}"/>
                </a:ext>
              </a:extLst>
            </p:cNvPr>
            <p:cNvPicPr>
              <a:picLocks noChangeAspect="1"/>
            </p:cNvPicPr>
            <p:nvPr/>
          </p:nvPicPr>
          <p:blipFill>
            <a:blip r:embed="rId13"/>
            <a:stretch>
              <a:fillRect/>
            </a:stretch>
          </p:blipFill>
          <p:spPr>
            <a:xfrm>
              <a:off x="2053426" y="4368581"/>
              <a:ext cx="1848126" cy="858928"/>
            </a:xfrm>
            <a:prstGeom prst="rect">
              <a:avLst/>
            </a:prstGeom>
          </p:spPr>
        </p:pic>
        <p:pic>
          <p:nvPicPr>
            <p:cNvPr id="30" name="Picture 29">
              <a:extLst>
                <a:ext uri="{FF2B5EF4-FFF2-40B4-BE49-F238E27FC236}">
                  <a16:creationId xmlns:a16="http://schemas.microsoft.com/office/drawing/2014/main" id="{90E2A607-AA33-F2EC-7AB6-F076B1DA4022}"/>
                </a:ext>
              </a:extLst>
            </p:cNvPr>
            <p:cNvPicPr>
              <a:picLocks noChangeAspect="1"/>
            </p:cNvPicPr>
            <p:nvPr/>
          </p:nvPicPr>
          <p:blipFill>
            <a:blip r:embed="rId14"/>
            <a:stretch>
              <a:fillRect/>
            </a:stretch>
          </p:blipFill>
          <p:spPr>
            <a:xfrm>
              <a:off x="995207" y="5189172"/>
              <a:ext cx="1978083" cy="713710"/>
            </a:xfrm>
            <a:prstGeom prst="rect">
              <a:avLst/>
            </a:prstGeom>
          </p:spPr>
        </p:pic>
        <p:pic>
          <p:nvPicPr>
            <p:cNvPr id="32" name="Picture 31">
              <a:extLst>
                <a:ext uri="{FF2B5EF4-FFF2-40B4-BE49-F238E27FC236}">
                  <a16:creationId xmlns:a16="http://schemas.microsoft.com/office/drawing/2014/main" id="{A80D8666-0FA9-F95E-68CD-C5F2CEB1C4F6}"/>
                </a:ext>
              </a:extLst>
            </p:cNvPr>
            <p:cNvPicPr>
              <a:picLocks noChangeAspect="1"/>
            </p:cNvPicPr>
            <p:nvPr/>
          </p:nvPicPr>
          <p:blipFill>
            <a:blip r:embed="rId15"/>
            <a:stretch>
              <a:fillRect/>
            </a:stretch>
          </p:blipFill>
          <p:spPr>
            <a:xfrm>
              <a:off x="4501958" y="4512805"/>
              <a:ext cx="679128" cy="622534"/>
            </a:xfrm>
            <a:prstGeom prst="rect">
              <a:avLst/>
            </a:prstGeom>
          </p:spPr>
        </p:pic>
        <p:pic>
          <p:nvPicPr>
            <p:cNvPr id="33" name="Picture 32">
              <a:extLst>
                <a:ext uri="{FF2B5EF4-FFF2-40B4-BE49-F238E27FC236}">
                  <a16:creationId xmlns:a16="http://schemas.microsoft.com/office/drawing/2014/main" id="{67921F8C-65F8-F11E-6F24-6ED5B6269587}"/>
                </a:ext>
              </a:extLst>
            </p:cNvPr>
            <p:cNvPicPr>
              <a:picLocks noChangeAspect="1"/>
            </p:cNvPicPr>
            <p:nvPr/>
          </p:nvPicPr>
          <p:blipFill>
            <a:blip r:embed="rId16"/>
            <a:stretch>
              <a:fillRect/>
            </a:stretch>
          </p:blipFill>
          <p:spPr>
            <a:xfrm>
              <a:off x="3471450" y="5304955"/>
              <a:ext cx="1727494" cy="434893"/>
            </a:xfrm>
            <a:prstGeom prst="rect">
              <a:avLst/>
            </a:prstGeom>
          </p:spPr>
        </p:pic>
      </p:grpSp>
      <p:sp>
        <p:nvSpPr>
          <p:cNvPr id="42" name="Platshållare för innehåll 2">
            <a:extLst>
              <a:ext uri="{FF2B5EF4-FFF2-40B4-BE49-F238E27FC236}">
                <a16:creationId xmlns:a16="http://schemas.microsoft.com/office/drawing/2014/main" id="{6BC4CC5E-AF05-3165-76AF-86F4BE9E35D1}"/>
              </a:ext>
            </a:extLst>
          </p:cNvPr>
          <p:cNvSpPr txBox="1">
            <a:spLocks/>
          </p:cNvSpPr>
          <p:nvPr/>
        </p:nvSpPr>
        <p:spPr>
          <a:xfrm>
            <a:off x="11332409" y="4835833"/>
            <a:ext cx="10310706" cy="6286426"/>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1828800">
              <a:spcBef>
                <a:spcPts val="2000"/>
              </a:spcBef>
              <a:defRPr/>
            </a:pPr>
            <a:r>
              <a:rPr lang="en-GB" sz="4000" dirty="0">
                <a:solidFill>
                  <a:prstClr val="black"/>
                </a:solidFill>
                <a:latin typeface="Calibri" panose="020F0502020204030204"/>
              </a:rPr>
              <a:t>Meetings on a weekly basis with new potential </a:t>
            </a:r>
            <a:r>
              <a:rPr lang="en-GB" sz="4000" dirty="0" err="1">
                <a:solidFill>
                  <a:prstClr val="black"/>
                </a:solidFill>
                <a:latin typeface="Calibri" panose="020F0502020204030204"/>
              </a:rPr>
              <a:t>EuroHPC</a:t>
            </a:r>
            <a:r>
              <a:rPr lang="en-GB" sz="4000" dirty="0">
                <a:solidFill>
                  <a:prstClr val="black"/>
                </a:solidFill>
                <a:latin typeface="Calibri" panose="020F0502020204030204"/>
              </a:rPr>
              <a:t> users</a:t>
            </a:r>
          </a:p>
          <a:p>
            <a:pPr marL="457200" indent="-457200" defTabSz="1828800">
              <a:spcBef>
                <a:spcPts val="2000"/>
              </a:spcBef>
              <a:defRPr/>
            </a:pPr>
            <a:r>
              <a:rPr lang="en-GB" sz="4000" dirty="0">
                <a:solidFill>
                  <a:prstClr val="black"/>
                </a:solidFill>
                <a:latin typeface="Calibri" panose="020F0502020204030204"/>
              </a:rPr>
              <a:t>What is available? </a:t>
            </a:r>
            <a:br>
              <a:rPr lang="en-GB" sz="4000" dirty="0">
                <a:solidFill>
                  <a:prstClr val="black"/>
                </a:solidFill>
                <a:latin typeface="Calibri" panose="020F0502020204030204"/>
              </a:rPr>
            </a:br>
            <a:r>
              <a:rPr lang="en-GB" sz="4000" dirty="0">
                <a:solidFill>
                  <a:prstClr val="black"/>
                </a:solidFill>
                <a:latin typeface="Calibri" panose="020F0502020204030204"/>
              </a:rPr>
              <a:t>Which system is best for me and my group? How do we apply? </a:t>
            </a:r>
            <a:br>
              <a:rPr lang="en-GB" sz="4000" dirty="0">
                <a:solidFill>
                  <a:prstClr val="black"/>
                </a:solidFill>
                <a:latin typeface="Calibri" panose="020F0502020204030204"/>
              </a:rPr>
            </a:br>
            <a:r>
              <a:rPr lang="en-GB" sz="4000" dirty="0">
                <a:solidFill>
                  <a:prstClr val="black"/>
                </a:solidFill>
                <a:latin typeface="Calibri" panose="020F0502020204030204"/>
              </a:rPr>
              <a:t>What are the requirements?</a:t>
            </a:r>
            <a:br>
              <a:rPr lang="en-GB" sz="4000" dirty="0">
                <a:solidFill>
                  <a:prstClr val="black"/>
                </a:solidFill>
                <a:latin typeface="Calibri" panose="020F0502020204030204"/>
              </a:rPr>
            </a:br>
            <a:r>
              <a:rPr lang="en-GB" sz="4000" dirty="0">
                <a:solidFill>
                  <a:prstClr val="black"/>
                </a:solidFill>
                <a:latin typeface="Calibri" panose="020F0502020204030204"/>
              </a:rPr>
              <a:t>How can we get started?</a:t>
            </a:r>
            <a:br>
              <a:rPr lang="en-GB" sz="4000" dirty="0">
                <a:solidFill>
                  <a:prstClr val="black"/>
                </a:solidFill>
                <a:latin typeface="Calibri" panose="020F0502020204030204"/>
              </a:rPr>
            </a:br>
            <a:r>
              <a:rPr lang="en-GB" sz="4000" dirty="0">
                <a:solidFill>
                  <a:prstClr val="black"/>
                </a:solidFill>
                <a:latin typeface="Calibri" panose="020F0502020204030204"/>
              </a:rPr>
              <a:t>Is it really free?</a:t>
            </a:r>
          </a:p>
          <a:p>
            <a:pPr marL="457200" indent="-457200" defTabSz="1828800">
              <a:spcBef>
                <a:spcPts val="2000"/>
              </a:spcBef>
              <a:defRPr/>
            </a:pPr>
            <a:r>
              <a:rPr lang="en-GB" sz="4000" dirty="0">
                <a:solidFill>
                  <a:prstClr val="black"/>
                </a:solidFill>
                <a:latin typeface="Calibri" panose="020F0502020204030204"/>
              </a:rPr>
              <a:t>One-stop shop – if ENCCS can’t help you, we hopefully know someone who can</a:t>
            </a:r>
          </a:p>
        </p:txBody>
      </p:sp>
    </p:spTree>
    <p:extLst>
      <p:ext uri="{BB962C8B-B14F-4D97-AF65-F5344CB8AC3E}">
        <p14:creationId xmlns:p14="http://schemas.microsoft.com/office/powerpoint/2010/main" val="11036262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Presentation Title"/>
          <p:cNvSpPr txBox="1">
            <a:spLocks noGrp="1"/>
          </p:cNvSpPr>
          <p:nvPr>
            <p:ph type="body" idx="21"/>
          </p:nvPr>
        </p:nvSpPr>
        <p:spPr>
          <a:xfrm>
            <a:off x="488589" y="1354565"/>
            <a:ext cx="23406822" cy="266315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lnSpcReduction="10000"/>
          </a:bodyPr>
          <a:lstStyle/>
          <a:p>
            <a:r>
              <a:rPr lang="en-US" sz="5400" b="1" dirty="0"/>
              <a:t>TRUSTLLM – DEMOCRATIZING TRUSTWORTHY AND EFFICIENT</a:t>
            </a:r>
          </a:p>
          <a:p>
            <a:r>
              <a:rPr lang="en-US" sz="5400" b="1" dirty="0"/>
              <a:t>LARGE LANGUAGE MODEL TECHNOLOGY FOR EUROPE</a:t>
            </a:r>
          </a:p>
          <a:p>
            <a:br>
              <a:rPr lang="de-DE" b="1" dirty="0">
                <a:latin typeface="+mn-lt"/>
              </a:rPr>
            </a:br>
            <a:endParaRPr lang="en-US" sz="5200" dirty="0"/>
          </a:p>
          <a:p>
            <a:endParaRPr dirty="0"/>
          </a:p>
        </p:txBody>
      </p:sp>
      <p:pic>
        <p:nvPicPr>
          <p:cNvPr id="144" name="Grafik 143" descr="Ein Bild, das Text, Screenshot, Zahl, Schrift enthält.&#10;&#10;Automatisch generierte Beschreibung">
            <a:extLst>
              <a:ext uri="{FF2B5EF4-FFF2-40B4-BE49-F238E27FC236}">
                <a16:creationId xmlns:a16="http://schemas.microsoft.com/office/drawing/2014/main" id="{8976572E-8AD4-1F35-DF0B-242751D710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354" y="2751459"/>
            <a:ext cx="20490360" cy="9844162"/>
          </a:xfrm>
          <a:prstGeom prst="rect">
            <a:avLst/>
          </a:prstGeom>
        </p:spPr>
      </p:pic>
      <p:sp>
        <p:nvSpPr>
          <p:cNvPr id="146" name="Textfeld 145">
            <a:extLst>
              <a:ext uri="{FF2B5EF4-FFF2-40B4-BE49-F238E27FC236}">
                <a16:creationId xmlns:a16="http://schemas.microsoft.com/office/drawing/2014/main" id="{CC7835AC-A4CE-767D-A4CB-4B65466FE522}"/>
              </a:ext>
            </a:extLst>
          </p:cNvPr>
          <p:cNvSpPr txBox="1"/>
          <p:nvPr/>
        </p:nvSpPr>
        <p:spPr>
          <a:xfrm>
            <a:off x="9480000" y="12557378"/>
            <a:ext cx="11591714"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r" defTabSz="825500" rtl="0" eaLnBrk="1" fontAlgn="auto" latinLnBrk="0" hangingPunct="0">
              <a:lnSpc>
                <a:spcPct val="100000"/>
              </a:lnSpc>
              <a:spcBef>
                <a:spcPts val="0"/>
              </a:spcBef>
              <a:spcAft>
                <a:spcPts val="0"/>
              </a:spcAft>
              <a:buClrTx/>
              <a:buSzTx/>
              <a:buFontTx/>
              <a:buNone/>
              <a:tabLst/>
              <a:defRPr/>
            </a:pPr>
            <a:r>
              <a:rPr kumimoji="0" lang="de-DE" sz="4800" b="0" i="0" u="none" strike="noStrike" kern="0" cap="none" spc="0" normalizeH="0" baseline="0" noProof="0" dirty="0">
                <a:ln>
                  <a:noFill/>
                </a:ln>
                <a:solidFill>
                  <a:srgbClr val="1C28CB"/>
                </a:solidFill>
                <a:effectLst/>
                <a:uLnTx/>
                <a:uFillTx/>
                <a:latin typeface="Arial"/>
                <a:cs typeface="Arial"/>
                <a:sym typeface="Arial"/>
                <a:hlinkClick r:id="rId3" action="ppaction://hlinkfile"/>
              </a:rPr>
              <a:t>trustllm.eu</a:t>
            </a:r>
            <a:endParaRPr kumimoji="0" lang="de-DE" sz="4800" b="0" i="0" u="none" strike="noStrike" kern="0" cap="none" spc="0" normalizeH="0" baseline="0" noProof="0" dirty="0">
              <a:ln>
                <a:noFill/>
              </a:ln>
              <a:solidFill>
                <a:srgbClr val="1C28CB"/>
              </a:solidFill>
              <a:effectLst/>
              <a:uLnTx/>
              <a:uFillTx/>
              <a:latin typeface="Arial"/>
              <a:cs typeface="Arial"/>
              <a:sym typeface="Arial"/>
            </a:endParaRPr>
          </a:p>
        </p:txBody>
      </p:sp>
    </p:spTree>
    <p:extLst>
      <p:ext uri="{BB962C8B-B14F-4D97-AF65-F5344CB8AC3E}">
        <p14:creationId xmlns:p14="http://schemas.microsoft.com/office/powerpoint/2010/main" val="33525507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Presentation Title"/>
          <p:cNvSpPr txBox="1">
            <a:spLocks noGrp="1"/>
          </p:cNvSpPr>
          <p:nvPr>
            <p:ph type="body" idx="22"/>
          </p:nvPr>
        </p:nvSpPr>
        <p:spPr>
          <a:xfrm>
            <a:off x="4972013" y="552582"/>
            <a:ext cx="13970003" cy="3670830"/>
          </a:xfrm>
          <a:prstGeom prst="rect">
            <a:avLst/>
          </a:prstGeom>
        </p:spPr>
        <p:txBody>
          <a:bodyPr>
            <a:normAutofit/>
          </a:bodyPr>
          <a:lstStyle/>
          <a:p>
            <a:r>
              <a:rPr lang="en-US" dirty="0"/>
              <a:t>Where industrial AI and HPC meet: benefits, requirements, barriers</a:t>
            </a:r>
            <a:endParaRPr dirty="0"/>
          </a:p>
        </p:txBody>
      </p:sp>
      <p:pic>
        <p:nvPicPr>
          <p:cNvPr id="5" name="Picture 4" descr="A person with curly blonde hair&#10;&#10;Description automatically generated">
            <a:extLst>
              <a:ext uri="{FF2B5EF4-FFF2-40B4-BE49-F238E27FC236}">
                <a16:creationId xmlns:a16="http://schemas.microsoft.com/office/drawing/2014/main" id="{0AC40C29-2A71-52B4-BB50-510E30F403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2013" y="4953000"/>
            <a:ext cx="3470238" cy="3470238"/>
          </a:xfrm>
          <a:prstGeom prst="ellipse">
            <a:avLst/>
          </a:prstGeom>
        </p:spPr>
      </p:pic>
      <p:pic>
        <p:nvPicPr>
          <p:cNvPr id="11" name="Picture 10" descr="A person in a suit and tie&#10;&#10;Description automatically generated">
            <a:extLst>
              <a:ext uri="{FF2B5EF4-FFF2-40B4-BE49-F238E27FC236}">
                <a16:creationId xmlns:a16="http://schemas.microsoft.com/office/drawing/2014/main" id="{8E018F8C-25AF-D5FB-9D1B-47DEB135AB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0916" y="5026129"/>
            <a:ext cx="3470238" cy="3511306"/>
          </a:xfrm>
          <a:prstGeom prst="ellipse">
            <a:avLst/>
          </a:prstGeom>
        </p:spPr>
      </p:pic>
      <p:pic>
        <p:nvPicPr>
          <p:cNvPr id="13" name="Picture 12" descr="A person wearing glasses and a headset&#10;&#10;Description automatically generated">
            <a:extLst>
              <a:ext uri="{FF2B5EF4-FFF2-40B4-BE49-F238E27FC236}">
                <a16:creationId xmlns:a16="http://schemas.microsoft.com/office/drawing/2014/main" id="{AD14BB7C-03EB-278A-52CA-1DB40F9B0F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8954" y="404304"/>
            <a:ext cx="3563422" cy="3563422"/>
          </a:xfrm>
          <a:prstGeom prst="ellipse">
            <a:avLst/>
          </a:prstGeom>
        </p:spPr>
      </p:pic>
      <p:pic>
        <p:nvPicPr>
          <p:cNvPr id="15" name="Picture 14" descr="A person smiling at the camera&#10;&#10;Description automatically generated">
            <a:extLst>
              <a:ext uri="{FF2B5EF4-FFF2-40B4-BE49-F238E27FC236}">
                <a16:creationId xmlns:a16="http://schemas.microsoft.com/office/drawing/2014/main" id="{8163ACB6-67CC-9465-D6EE-DA740B8B10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0867" y="9103820"/>
            <a:ext cx="3715440" cy="3715440"/>
          </a:xfrm>
          <a:prstGeom prst="ellipse">
            <a:avLst/>
          </a:prstGeom>
        </p:spPr>
      </p:pic>
      <p:pic>
        <p:nvPicPr>
          <p:cNvPr id="19" name="Picture 18" descr="A person with a beard and mustache&#10;&#10;Description automatically generated">
            <a:extLst>
              <a:ext uri="{FF2B5EF4-FFF2-40B4-BE49-F238E27FC236}">
                <a16:creationId xmlns:a16="http://schemas.microsoft.com/office/drawing/2014/main" id="{FB27DEFF-F4E1-04EE-9923-68038FA138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83780" y="9093032"/>
            <a:ext cx="3556431" cy="3556431"/>
          </a:xfrm>
          <a:prstGeom prst="ellipse">
            <a:avLst/>
          </a:prstGeom>
        </p:spPr>
      </p:pic>
      <p:pic>
        <p:nvPicPr>
          <p:cNvPr id="23" name="Picture 22" descr="A person in a pink shirt&#10;&#10;Description automatically generated">
            <a:extLst>
              <a:ext uri="{FF2B5EF4-FFF2-40B4-BE49-F238E27FC236}">
                <a16:creationId xmlns:a16="http://schemas.microsoft.com/office/drawing/2014/main" id="{612F014D-61F6-5474-7280-7077EF2EC8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888716" y="4904530"/>
            <a:ext cx="3470238" cy="3632905"/>
          </a:xfrm>
          <a:prstGeom prst="ellipse">
            <a:avLst/>
          </a:prstGeom>
        </p:spPr>
      </p:pic>
      <p:pic>
        <p:nvPicPr>
          <p:cNvPr id="25" name="Picture 24" descr="A person wearing glasses and a suit&#10;&#10;Description automatically generated">
            <a:extLst>
              <a:ext uri="{FF2B5EF4-FFF2-40B4-BE49-F238E27FC236}">
                <a16:creationId xmlns:a16="http://schemas.microsoft.com/office/drawing/2014/main" id="{0595A169-80BA-BE25-A2CF-76B744EE8A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32324" y="9245276"/>
            <a:ext cx="3470238" cy="3470238"/>
          </a:xfrm>
          <a:prstGeom prst="ellipse">
            <a:avLst/>
          </a:prstGeom>
        </p:spPr>
      </p:pic>
      <p:pic>
        <p:nvPicPr>
          <p:cNvPr id="27" name="Picture 26" descr="A person with a mustache&#10;&#10;Description automatically generated">
            <a:extLst>
              <a:ext uri="{FF2B5EF4-FFF2-40B4-BE49-F238E27FC236}">
                <a16:creationId xmlns:a16="http://schemas.microsoft.com/office/drawing/2014/main" id="{FA003F0A-FE4E-5406-AF3B-2B6458AF388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865209" y="4866808"/>
            <a:ext cx="3556430" cy="3556430"/>
          </a:xfrm>
          <a:prstGeom prst="ellipse">
            <a:avLst/>
          </a:prstGeom>
        </p:spPr>
      </p:pic>
      <p:sp>
        <p:nvSpPr>
          <p:cNvPr id="28" name="ANNOTATION">
            <a:extLst>
              <a:ext uri="{FF2B5EF4-FFF2-40B4-BE49-F238E27FC236}">
                <a16:creationId xmlns:a16="http://schemas.microsoft.com/office/drawing/2014/main" id="{B55A73C9-99A6-B1F6-1C93-8BB0878AE142}"/>
              </a:ext>
            </a:extLst>
          </p:cNvPr>
          <p:cNvSpPr txBox="1">
            <a:spLocks/>
          </p:cNvSpPr>
          <p:nvPr/>
        </p:nvSpPr>
        <p:spPr>
          <a:xfrm>
            <a:off x="5278487" y="8537435"/>
            <a:ext cx="3707673"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marL="0" marR="0" indent="0" algn="l" defTabSz="825500" rtl="0" latinLnBrk="0">
              <a:lnSpc>
                <a:spcPct val="100000"/>
              </a:lnSpc>
              <a:spcBef>
                <a:spcPts val="0"/>
              </a:spcBef>
              <a:spcAft>
                <a:spcPts val="0"/>
              </a:spcAft>
              <a:buClrTx/>
              <a:buSzTx/>
              <a:buFontTx/>
              <a:buNone/>
              <a:tabLst/>
              <a:defRPr sz="2400" b="0" i="0" u="none" strike="noStrike" cap="none" spc="0" baseline="0">
                <a:solidFill>
                  <a:srgbClr val="FFFFFF"/>
                </a:solidFill>
                <a:uFillTx/>
                <a:latin typeface="Helvetica Neue Medium"/>
                <a:ea typeface="Helvetica Neue Medium"/>
                <a:cs typeface="Helvetica Neue Medium"/>
                <a:sym typeface="Helvetica Neue Medium"/>
              </a:defRPr>
            </a:lvl1pPr>
            <a:lvl2pPr marL="1066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2pPr>
            <a:lvl3pPr marL="1676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3pPr>
            <a:lvl4pPr marL="2286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4pPr>
            <a:lvl5pPr marL="28956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5pPr>
            <a:lvl6pPr marL="35052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6pPr>
            <a:lvl7pPr marL="4114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7pPr>
            <a:lvl8pPr marL="4724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8pPr>
            <a:lvl9pPr marL="5334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9p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Helvetica Neue Medium"/>
                <a:sym typeface="Helvetica Neue Medium"/>
              </a:rPr>
              <a:t>Evangelia </a:t>
            </a:r>
            <a:r>
              <a:rPr kumimoji="0" lang="en-US" sz="2400" b="0" i="0" u="none" strike="noStrike" kern="0" cap="none" spc="0" normalizeH="0" baseline="0" noProof="0" dirty="0" err="1">
                <a:ln>
                  <a:noFill/>
                </a:ln>
                <a:solidFill>
                  <a:srgbClr val="FFFFFF"/>
                </a:solidFill>
                <a:effectLst/>
                <a:uLnTx/>
                <a:uFillTx/>
                <a:latin typeface="Helvetica Neue Medium"/>
                <a:sym typeface="Helvetica Neue Medium"/>
              </a:rPr>
              <a:t>Markidou</a:t>
            </a:r>
            <a:r>
              <a:rPr kumimoji="0" lang="en-US" sz="2400" b="0" i="0" u="none" strike="noStrike" kern="0" cap="none" spc="0" normalizeH="0" baseline="0" noProof="0" dirty="0">
                <a:ln>
                  <a:noFill/>
                </a:ln>
                <a:solidFill>
                  <a:srgbClr val="FFFFFF"/>
                </a:solidFill>
                <a:effectLst/>
                <a:uLnTx/>
                <a:uFillTx/>
                <a:latin typeface="Helvetica Neue Medium"/>
                <a:sym typeface="Helvetica Neue Medium"/>
              </a:rPr>
              <a:t>, EC</a:t>
            </a:r>
          </a:p>
        </p:txBody>
      </p:sp>
      <p:sp>
        <p:nvSpPr>
          <p:cNvPr id="29" name="ANNOTATION">
            <a:extLst>
              <a:ext uri="{FF2B5EF4-FFF2-40B4-BE49-F238E27FC236}">
                <a16:creationId xmlns:a16="http://schemas.microsoft.com/office/drawing/2014/main" id="{B4E7035B-5047-A986-FD8B-50F71299DED5}"/>
              </a:ext>
            </a:extLst>
          </p:cNvPr>
          <p:cNvSpPr txBox="1">
            <a:spLocks/>
          </p:cNvSpPr>
          <p:nvPr/>
        </p:nvSpPr>
        <p:spPr>
          <a:xfrm>
            <a:off x="9854488" y="8557313"/>
            <a:ext cx="4286814"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marL="0" marR="0" indent="0" algn="l" defTabSz="825500" rtl="0" latinLnBrk="0">
              <a:lnSpc>
                <a:spcPct val="100000"/>
              </a:lnSpc>
              <a:spcBef>
                <a:spcPts val="0"/>
              </a:spcBef>
              <a:spcAft>
                <a:spcPts val="0"/>
              </a:spcAft>
              <a:buClrTx/>
              <a:buSzTx/>
              <a:buFontTx/>
              <a:buNone/>
              <a:tabLst/>
              <a:defRPr sz="2400" b="0" i="0" u="none" strike="noStrike" cap="none" spc="0" baseline="0">
                <a:solidFill>
                  <a:srgbClr val="FFFFFF"/>
                </a:solidFill>
                <a:uFillTx/>
                <a:latin typeface="Helvetica Neue Medium"/>
                <a:ea typeface="Helvetica Neue Medium"/>
                <a:cs typeface="Helvetica Neue Medium"/>
                <a:sym typeface="Helvetica Neue Medium"/>
              </a:defRPr>
            </a:lvl1pPr>
            <a:lvl2pPr marL="1066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2pPr>
            <a:lvl3pPr marL="1676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3pPr>
            <a:lvl4pPr marL="2286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4pPr>
            <a:lvl5pPr marL="28956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5pPr>
            <a:lvl6pPr marL="35052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6pPr>
            <a:lvl7pPr marL="4114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7pPr>
            <a:lvl8pPr marL="4724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8pPr>
            <a:lvl9pPr marL="5334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9p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Helvetica Neue Medium"/>
                <a:sym typeface="Helvetica Neue Medium"/>
              </a:rPr>
              <a:t>Daniel </a:t>
            </a:r>
            <a:r>
              <a:rPr kumimoji="0" lang="en-US" sz="2400" b="0" i="0" u="none" strike="noStrike" kern="0" cap="none" spc="0" normalizeH="0" baseline="0" noProof="0" dirty="0" err="1">
                <a:ln>
                  <a:noFill/>
                </a:ln>
                <a:solidFill>
                  <a:srgbClr val="FFFFFF"/>
                </a:solidFill>
                <a:effectLst/>
                <a:uLnTx/>
                <a:uFillTx/>
                <a:latin typeface="Helvetica Neue Medium"/>
                <a:sym typeface="Helvetica Neue Medium"/>
              </a:rPr>
              <a:t>Opalka</a:t>
            </a:r>
            <a:r>
              <a:rPr kumimoji="0" lang="en-US" sz="2400" b="0" i="0" u="none" strike="noStrike" kern="0" cap="none" spc="0" normalizeH="0" baseline="0" noProof="0" dirty="0">
                <a:ln>
                  <a:noFill/>
                </a:ln>
                <a:solidFill>
                  <a:srgbClr val="FFFFFF"/>
                </a:solidFill>
                <a:effectLst/>
                <a:uLnTx/>
                <a:uFillTx/>
                <a:latin typeface="Helvetica Neue Medium"/>
                <a:sym typeface="Helvetica Neue Medium"/>
              </a:rPr>
              <a:t>, EuroHPC JU</a:t>
            </a:r>
          </a:p>
        </p:txBody>
      </p:sp>
      <p:sp>
        <p:nvSpPr>
          <p:cNvPr id="30" name="ANNOTATION">
            <a:extLst>
              <a:ext uri="{FF2B5EF4-FFF2-40B4-BE49-F238E27FC236}">
                <a16:creationId xmlns:a16="http://schemas.microsoft.com/office/drawing/2014/main" id="{98EACAC2-AD83-3097-AC64-3AF6C41B7501}"/>
              </a:ext>
            </a:extLst>
          </p:cNvPr>
          <p:cNvSpPr txBox="1">
            <a:spLocks/>
          </p:cNvSpPr>
          <p:nvPr/>
        </p:nvSpPr>
        <p:spPr>
          <a:xfrm>
            <a:off x="14995147" y="8532645"/>
            <a:ext cx="4286814"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marL="0" marR="0" indent="0" algn="l" defTabSz="825500" rtl="0" latinLnBrk="0">
              <a:lnSpc>
                <a:spcPct val="100000"/>
              </a:lnSpc>
              <a:spcBef>
                <a:spcPts val="0"/>
              </a:spcBef>
              <a:spcAft>
                <a:spcPts val="0"/>
              </a:spcAft>
              <a:buClrTx/>
              <a:buSzTx/>
              <a:buFontTx/>
              <a:buNone/>
              <a:tabLst/>
              <a:defRPr sz="2400" b="0" i="0" u="none" strike="noStrike" cap="none" spc="0" baseline="0">
                <a:solidFill>
                  <a:srgbClr val="FFFFFF"/>
                </a:solidFill>
                <a:uFillTx/>
                <a:latin typeface="Helvetica Neue Medium"/>
                <a:ea typeface="Helvetica Neue Medium"/>
                <a:cs typeface="Helvetica Neue Medium"/>
                <a:sym typeface="Helvetica Neue Medium"/>
              </a:defRPr>
            </a:lvl1pPr>
            <a:lvl2pPr marL="1066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2pPr>
            <a:lvl3pPr marL="1676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3pPr>
            <a:lvl4pPr marL="2286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4pPr>
            <a:lvl5pPr marL="28956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5pPr>
            <a:lvl6pPr marL="35052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6pPr>
            <a:lvl7pPr marL="4114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7pPr>
            <a:lvl8pPr marL="4724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8pPr>
            <a:lvl9pPr marL="5334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9p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Helvetica Neue Medium"/>
                <a:sym typeface="Helvetica Neue Medium"/>
              </a:rPr>
              <a:t>Jeanette Nilsson, RISE</a:t>
            </a:r>
          </a:p>
        </p:txBody>
      </p:sp>
      <p:sp>
        <p:nvSpPr>
          <p:cNvPr id="31" name="ANNOTATION">
            <a:extLst>
              <a:ext uri="{FF2B5EF4-FFF2-40B4-BE49-F238E27FC236}">
                <a16:creationId xmlns:a16="http://schemas.microsoft.com/office/drawing/2014/main" id="{9A087A64-B1C3-0A13-C760-7F69E2F39609}"/>
              </a:ext>
            </a:extLst>
          </p:cNvPr>
          <p:cNvSpPr txBox="1">
            <a:spLocks/>
          </p:cNvSpPr>
          <p:nvPr/>
        </p:nvSpPr>
        <p:spPr>
          <a:xfrm>
            <a:off x="19597509" y="8505916"/>
            <a:ext cx="4286814" cy="841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marL="0" marR="0" indent="0" algn="l" defTabSz="825500" rtl="0" latinLnBrk="0">
              <a:lnSpc>
                <a:spcPct val="100000"/>
              </a:lnSpc>
              <a:spcBef>
                <a:spcPts val="0"/>
              </a:spcBef>
              <a:spcAft>
                <a:spcPts val="0"/>
              </a:spcAft>
              <a:buClrTx/>
              <a:buSzTx/>
              <a:buFontTx/>
              <a:buNone/>
              <a:tabLst/>
              <a:defRPr sz="2400" b="0" i="0" u="none" strike="noStrike" cap="none" spc="0" baseline="0">
                <a:solidFill>
                  <a:srgbClr val="FFFFFF"/>
                </a:solidFill>
                <a:uFillTx/>
                <a:latin typeface="Helvetica Neue Medium"/>
                <a:ea typeface="Helvetica Neue Medium"/>
                <a:cs typeface="Helvetica Neue Medium"/>
                <a:sym typeface="Helvetica Neue Medium"/>
              </a:defRPr>
            </a:lvl1pPr>
            <a:lvl2pPr marL="1066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2pPr>
            <a:lvl3pPr marL="1676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3pPr>
            <a:lvl4pPr marL="2286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4pPr>
            <a:lvl5pPr marL="28956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5pPr>
            <a:lvl6pPr marL="35052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6pPr>
            <a:lvl7pPr marL="4114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7pPr>
            <a:lvl8pPr marL="4724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8pPr>
            <a:lvl9pPr marL="5334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9pPr>
          </a:lstStyle>
          <a:p>
            <a:pPr marL="0" marR="0" lvl="0" indent="0" algn="ctr" defTabSz="8255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Helvetica Neue Medium"/>
                <a:sym typeface="Helvetica Neue Medium"/>
              </a:rPr>
              <a:t>Petri </a:t>
            </a:r>
            <a:r>
              <a:rPr kumimoji="0" lang="en-US" sz="2400" b="0" i="0" u="none" strike="noStrike" kern="0" cap="none" spc="0" normalizeH="0" baseline="0" noProof="0" dirty="0" err="1">
                <a:ln>
                  <a:noFill/>
                </a:ln>
                <a:solidFill>
                  <a:srgbClr val="FFFFFF"/>
                </a:solidFill>
                <a:effectLst/>
                <a:uLnTx/>
                <a:uFillTx/>
                <a:latin typeface="Helvetica Neue Medium"/>
                <a:sym typeface="Helvetica Neue Medium"/>
              </a:rPr>
              <a:t>Millymäki</a:t>
            </a:r>
            <a:endParaRPr kumimoji="0" lang="en-US" sz="2400" b="0" i="0" u="none" strike="noStrike" kern="0" cap="none" spc="0" normalizeH="0" baseline="0" noProof="0" dirty="0">
              <a:ln>
                <a:noFill/>
              </a:ln>
              <a:solidFill>
                <a:srgbClr val="FFFFFF"/>
              </a:solidFill>
              <a:effectLst/>
              <a:uLnTx/>
              <a:uFillTx/>
              <a:latin typeface="Helvetica Neue Medium"/>
              <a:sym typeface="Helvetica Neue Medium"/>
            </a:endParaRPr>
          </a:p>
          <a:p>
            <a:pPr marL="0" marR="0" lvl="0" indent="0" algn="ctr" defTabSz="8255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Helvetica Neue Medium"/>
                <a:sym typeface="Helvetica Neue Medium"/>
              </a:rPr>
              <a:t>University of Helsinki</a:t>
            </a:r>
          </a:p>
        </p:txBody>
      </p:sp>
      <p:sp>
        <p:nvSpPr>
          <p:cNvPr id="32" name="ANNOTATION">
            <a:extLst>
              <a:ext uri="{FF2B5EF4-FFF2-40B4-BE49-F238E27FC236}">
                <a16:creationId xmlns:a16="http://schemas.microsoft.com/office/drawing/2014/main" id="{F87ADAB9-50BB-5382-D554-559BE6A8EC09}"/>
              </a:ext>
            </a:extLst>
          </p:cNvPr>
          <p:cNvSpPr txBox="1">
            <a:spLocks/>
          </p:cNvSpPr>
          <p:nvPr/>
        </p:nvSpPr>
        <p:spPr>
          <a:xfrm>
            <a:off x="7132323" y="12791033"/>
            <a:ext cx="3707673"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marL="0" marR="0" indent="0" algn="l" defTabSz="825500" rtl="0" latinLnBrk="0">
              <a:lnSpc>
                <a:spcPct val="100000"/>
              </a:lnSpc>
              <a:spcBef>
                <a:spcPts val="0"/>
              </a:spcBef>
              <a:spcAft>
                <a:spcPts val="0"/>
              </a:spcAft>
              <a:buClrTx/>
              <a:buSzTx/>
              <a:buFontTx/>
              <a:buNone/>
              <a:tabLst/>
              <a:defRPr sz="2400" b="0" i="0" u="none" strike="noStrike" cap="none" spc="0" baseline="0">
                <a:solidFill>
                  <a:srgbClr val="FFFFFF"/>
                </a:solidFill>
                <a:uFillTx/>
                <a:latin typeface="Helvetica Neue Medium"/>
                <a:ea typeface="Helvetica Neue Medium"/>
                <a:cs typeface="Helvetica Neue Medium"/>
                <a:sym typeface="Helvetica Neue Medium"/>
              </a:defRPr>
            </a:lvl1pPr>
            <a:lvl2pPr marL="1066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2pPr>
            <a:lvl3pPr marL="1676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3pPr>
            <a:lvl4pPr marL="2286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4pPr>
            <a:lvl5pPr marL="28956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5pPr>
            <a:lvl6pPr marL="35052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6pPr>
            <a:lvl7pPr marL="4114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7pPr>
            <a:lvl8pPr marL="4724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8pPr>
            <a:lvl9pPr marL="5334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9p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Helvetica Neue Medium"/>
                <a:sym typeface="Helvetica Neue Medium"/>
              </a:rPr>
              <a:t>Thomas Hahn, Siemens</a:t>
            </a:r>
          </a:p>
        </p:txBody>
      </p:sp>
      <p:sp>
        <p:nvSpPr>
          <p:cNvPr id="33" name="ANNOTATION">
            <a:extLst>
              <a:ext uri="{FF2B5EF4-FFF2-40B4-BE49-F238E27FC236}">
                <a16:creationId xmlns:a16="http://schemas.microsoft.com/office/drawing/2014/main" id="{D3301356-EC93-9D97-3BC1-FA41DEB9393F}"/>
              </a:ext>
            </a:extLst>
          </p:cNvPr>
          <p:cNvSpPr txBox="1">
            <a:spLocks/>
          </p:cNvSpPr>
          <p:nvPr/>
        </p:nvSpPr>
        <p:spPr>
          <a:xfrm>
            <a:off x="12303292" y="12852963"/>
            <a:ext cx="3707673"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marL="0" marR="0" indent="0" algn="l" defTabSz="825500" rtl="0" latinLnBrk="0">
              <a:lnSpc>
                <a:spcPct val="100000"/>
              </a:lnSpc>
              <a:spcBef>
                <a:spcPts val="0"/>
              </a:spcBef>
              <a:spcAft>
                <a:spcPts val="0"/>
              </a:spcAft>
              <a:buClrTx/>
              <a:buSzTx/>
              <a:buFontTx/>
              <a:buNone/>
              <a:tabLst/>
              <a:defRPr sz="2400" b="0" i="0" u="none" strike="noStrike" cap="none" spc="0" baseline="0">
                <a:solidFill>
                  <a:srgbClr val="FFFFFF"/>
                </a:solidFill>
                <a:uFillTx/>
                <a:latin typeface="Helvetica Neue Medium"/>
                <a:ea typeface="Helvetica Neue Medium"/>
                <a:cs typeface="Helvetica Neue Medium"/>
                <a:sym typeface="Helvetica Neue Medium"/>
              </a:defRPr>
            </a:lvl1pPr>
            <a:lvl2pPr marL="1066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2pPr>
            <a:lvl3pPr marL="1676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3pPr>
            <a:lvl4pPr marL="2286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4pPr>
            <a:lvl5pPr marL="28956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5pPr>
            <a:lvl6pPr marL="35052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6pPr>
            <a:lvl7pPr marL="4114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7pPr>
            <a:lvl8pPr marL="4724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8pPr>
            <a:lvl9pPr marL="5334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9p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Helvetica Neue Medium"/>
                <a:sym typeface="Helvetica Neue Medium"/>
              </a:rPr>
              <a:t>Roberta Turra, CINECA</a:t>
            </a:r>
          </a:p>
        </p:txBody>
      </p:sp>
      <p:sp>
        <p:nvSpPr>
          <p:cNvPr id="34" name="ANNOTATION">
            <a:extLst>
              <a:ext uri="{FF2B5EF4-FFF2-40B4-BE49-F238E27FC236}">
                <a16:creationId xmlns:a16="http://schemas.microsoft.com/office/drawing/2014/main" id="{A7718987-5B1C-FA75-908F-BC50A8168153}"/>
              </a:ext>
            </a:extLst>
          </p:cNvPr>
          <p:cNvSpPr txBox="1">
            <a:spLocks/>
          </p:cNvSpPr>
          <p:nvPr/>
        </p:nvSpPr>
        <p:spPr>
          <a:xfrm>
            <a:off x="17172118" y="12791033"/>
            <a:ext cx="5243226"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marL="0" marR="0" indent="0" algn="l" defTabSz="825500" rtl="0" latinLnBrk="0">
              <a:lnSpc>
                <a:spcPct val="100000"/>
              </a:lnSpc>
              <a:spcBef>
                <a:spcPts val="0"/>
              </a:spcBef>
              <a:spcAft>
                <a:spcPts val="0"/>
              </a:spcAft>
              <a:buClrTx/>
              <a:buSzTx/>
              <a:buFontTx/>
              <a:buNone/>
              <a:tabLst/>
              <a:defRPr sz="2400" b="0" i="0" u="none" strike="noStrike" cap="none" spc="0" baseline="0">
                <a:solidFill>
                  <a:srgbClr val="FFFFFF"/>
                </a:solidFill>
                <a:uFillTx/>
                <a:latin typeface="Helvetica Neue Medium"/>
                <a:ea typeface="Helvetica Neue Medium"/>
                <a:cs typeface="Helvetica Neue Medium"/>
                <a:sym typeface="Helvetica Neue Medium"/>
              </a:defRPr>
            </a:lvl1pPr>
            <a:lvl2pPr marL="1066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2pPr>
            <a:lvl3pPr marL="1676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3pPr>
            <a:lvl4pPr marL="2286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4pPr>
            <a:lvl5pPr marL="28956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5pPr>
            <a:lvl6pPr marL="35052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6pPr>
            <a:lvl7pPr marL="4114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7pPr>
            <a:lvl8pPr marL="4724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8pPr>
            <a:lvl9pPr marL="5334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9p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Helvetica Neue Medium"/>
                <a:sym typeface="Helvetica Neue Medium"/>
              </a:rPr>
              <a:t>Laszlo Friedmann , Fraunhofer IAIS</a:t>
            </a:r>
          </a:p>
        </p:txBody>
      </p:sp>
      <p:sp>
        <p:nvSpPr>
          <p:cNvPr id="37" name="ANNOTATION">
            <a:extLst>
              <a:ext uri="{FF2B5EF4-FFF2-40B4-BE49-F238E27FC236}">
                <a16:creationId xmlns:a16="http://schemas.microsoft.com/office/drawing/2014/main" id="{F3B4FE61-01FD-2F4A-8B1E-489A5195CF31}"/>
              </a:ext>
            </a:extLst>
          </p:cNvPr>
          <p:cNvSpPr txBox="1">
            <a:spLocks/>
          </p:cNvSpPr>
          <p:nvPr/>
        </p:nvSpPr>
        <p:spPr>
          <a:xfrm>
            <a:off x="18118193" y="3987450"/>
            <a:ext cx="3707673" cy="841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marL="0" marR="0" indent="0" algn="l" defTabSz="825500" rtl="0" latinLnBrk="0">
              <a:lnSpc>
                <a:spcPct val="100000"/>
              </a:lnSpc>
              <a:spcBef>
                <a:spcPts val="0"/>
              </a:spcBef>
              <a:spcAft>
                <a:spcPts val="0"/>
              </a:spcAft>
              <a:buClrTx/>
              <a:buSzTx/>
              <a:buFontTx/>
              <a:buNone/>
              <a:tabLst/>
              <a:defRPr sz="2400" b="0" i="0" u="none" strike="noStrike" cap="none" spc="0" baseline="0">
                <a:solidFill>
                  <a:srgbClr val="FFFFFF"/>
                </a:solidFill>
                <a:uFillTx/>
                <a:latin typeface="Helvetica Neue Medium"/>
                <a:ea typeface="Helvetica Neue Medium"/>
                <a:cs typeface="Helvetica Neue Medium"/>
                <a:sym typeface="Helvetica Neue Medium"/>
              </a:defRPr>
            </a:lvl1pPr>
            <a:lvl2pPr marL="1066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2pPr>
            <a:lvl3pPr marL="1676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3pPr>
            <a:lvl4pPr marL="2286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4pPr>
            <a:lvl5pPr marL="28956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5pPr>
            <a:lvl6pPr marL="35052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6pPr>
            <a:lvl7pPr marL="4114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7pPr>
            <a:lvl8pPr marL="4724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8pPr>
            <a:lvl9pPr marL="5334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9pPr>
          </a:lstStyle>
          <a:p>
            <a:pPr marL="0" marR="0" lvl="0" indent="0" algn="ctr" defTabSz="8255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Helvetica Neue Medium"/>
                <a:sym typeface="Helvetica Neue Medium"/>
              </a:rPr>
              <a:t>Ana García Robles, BDVA  (Moderator)</a:t>
            </a:r>
          </a:p>
        </p:txBody>
      </p:sp>
      <p:sp>
        <p:nvSpPr>
          <p:cNvPr id="38" name="ANNOTATION">
            <a:extLst>
              <a:ext uri="{FF2B5EF4-FFF2-40B4-BE49-F238E27FC236}">
                <a16:creationId xmlns:a16="http://schemas.microsoft.com/office/drawing/2014/main" id="{2F677C2F-A019-E299-0B60-8AAA27A53ACB}"/>
              </a:ext>
            </a:extLst>
          </p:cNvPr>
          <p:cNvSpPr txBox="1">
            <a:spLocks/>
          </p:cNvSpPr>
          <p:nvPr/>
        </p:nvSpPr>
        <p:spPr>
          <a:xfrm>
            <a:off x="5159770" y="4116282"/>
            <a:ext cx="5834295"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marL="0" marR="0" indent="0" algn="l" defTabSz="825500" rtl="0" latinLnBrk="0">
              <a:lnSpc>
                <a:spcPct val="100000"/>
              </a:lnSpc>
              <a:spcBef>
                <a:spcPts val="0"/>
              </a:spcBef>
              <a:spcAft>
                <a:spcPts val="0"/>
              </a:spcAft>
              <a:buClrTx/>
              <a:buSzTx/>
              <a:buFontTx/>
              <a:buNone/>
              <a:tabLst/>
              <a:defRPr sz="2400" b="0" i="0" u="none" strike="noStrike" cap="none" spc="0" baseline="0">
                <a:solidFill>
                  <a:srgbClr val="FFFFFF"/>
                </a:solidFill>
                <a:uFillTx/>
                <a:latin typeface="Helvetica Neue Medium"/>
                <a:ea typeface="Helvetica Neue Medium"/>
                <a:cs typeface="Helvetica Neue Medium"/>
                <a:sym typeface="Helvetica Neue Medium"/>
              </a:defRPr>
            </a:lvl1pPr>
            <a:lvl2pPr marL="1066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2pPr>
            <a:lvl3pPr marL="1676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3pPr>
            <a:lvl4pPr marL="2286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4pPr>
            <a:lvl5pPr marL="28956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5pPr>
            <a:lvl6pPr marL="35052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6pPr>
            <a:lvl7pPr marL="41148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7pPr>
            <a:lvl8pPr marL="47244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8pPr>
            <a:lvl9pPr marL="5334000" marR="0" indent="-457200" algn="l" defTabSz="825500" rtl="0" latinLnBrk="0">
              <a:lnSpc>
                <a:spcPct val="100000"/>
              </a:lnSpc>
              <a:spcBef>
                <a:spcPts val="0"/>
              </a:spcBef>
              <a:spcAft>
                <a:spcPts val="0"/>
              </a:spcAft>
              <a:buClrTx/>
              <a:buSzPct val="123000"/>
              <a:buFontTx/>
              <a:buChar char="•"/>
              <a:tabLst/>
              <a:defRPr sz="3600" b="0" i="0" u="none" strike="noStrike" cap="none" spc="0" baseline="0">
                <a:solidFill>
                  <a:srgbClr val="FFFFFF"/>
                </a:solidFill>
                <a:uFillTx/>
                <a:latin typeface="Arial"/>
                <a:ea typeface="Arial"/>
                <a:cs typeface="Arial"/>
                <a:sym typeface="Arial"/>
              </a:defRPr>
            </a:lvl9p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Helvetica Neue Medium"/>
                <a:sym typeface="Helvetica Neue Medium"/>
              </a:rPr>
              <a:t>Tuesday 19/3/2024 at 11h30 CET</a:t>
            </a:r>
          </a:p>
        </p:txBody>
      </p:sp>
    </p:spTree>
    <p:extLst>
      <p:ext uri="{BB962C8B-B14F-4D97-AF65-F5344CB8AC3E}">
        <p14:creationId xmlns:p14="http://schemas.microsoft.com/office/powerpoint/2010/main" val="5971529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9" name="Google Shape;289;p7"/>
          <p:cNvSpPr txBox="1">
            <a:spLocks noGrp="1"/>
          </p:cNvSpPr>
          <p:nvPr>
            <p:ph type="ctrTitle"/>
          </p:nvPr>
        </p:nvSpPr>
        <p:spPr>
          <a:xfrm>
            <a:off x="4739950" y="5509389"/>
            <a:ext cx="20130448" cy="4299046"/>
          </a:xfrm>
        </p:spPr>
        <p:txBody>
          <a:bodyPr spcFirstLastPara="1" vert="horz" wrap="square" lIns="182850" tIns="91400" rIns="182850" bIns="0" rtlCol="0" anchor="t" anchorCtr="0">
            <a:normAutofit fontScale="90000"/>
          </a:bodyPr>
          <a:lstStyle/>
          <a:p>
            <a:pPr>
              <a:buClr>
                <a:schemeClr val="bg1"/>
              </a:buClr>
            </a:pPr>
            <a:r>
              <a:rPr lang="en-US" sz="13400" b="1" kern="0" dirty="0">
                <a:solidFill>
                  <a:srgbClr val="FFFFFF"/>
                </a:solidFill>
                <a:latin typeface="Abadi Extra Light" panose="020B0204020104020204" pitchFamily="34" charset="0"/>
                <a:cs typeface="Arial"/>
              </a:rPr>
              <a:t>European AI </a:t>
            </a:r>
            <a:br>
              <a:rPr lang="en-US" sz="13400" b="1" kern="0" dirty="0">
                <a:solidFill>
                  <a:srgbClr val="FFFFFF"/>
                </a:solidFill>
                <a:latin typeface="Abadi Extra Light" panose="020B0204020104020204" pitchFamily="34" charset="0"/>
                <a:cs typeface="Arial"/>
              </a:rPr>
            </a:br>
            <a:r>
              <a:rPr lang="en-US" sz="13400" b="1" kern="0" dirty="0">
                <a:solidFill>
                  <a:srgbClr val="FFFFFF"/>
                </a:solidFill>
                <a:latin typeface="Abadi Extra Light" panose="020B0204020104020204" pitchFamily="34" charset="0"/>
                <a:cs typeface="Arial"/>
              </a:rPr>
              <a:t>Innovation Package</a:t>
            </a:r>
            <a:r>
              <a:rPr lang="en-IE" sz="3000" dirty="0"/>
              <a:t>	</a:t>
            </a:r>
            <a:br>
              <a:rPr lang="en-IE" sz="3000" dirty="0"/>
            </a:br>
            <a:br>
              <a:rPr lang="en-IE" sz="3000" dirty="0"/>
            </a:br>
            <a:r>
              <a:rPr lang="en-IE" sz="3000" dirty="0"/>
              <a:t>	</a:t>
            </a:r>
            <a:br>
              <a:rPr lang="en-IE" sz="3000" dirty="0"/>
            </a:br>
            <a:endParaRPr lang="en-IE" sz="3000" b="1" dirty="0"/>
          </a:p>
        </p:txBody>
      </p:sp>
      <p:sp>
        <p:nvSpPr>
          <p:cNvPr id="2" name="TextBox 1">
            <a:extLst>
              <a:ext uri="{FF2B5EF4-FFF2-40B4-BE49-F238E27FC236}">
                <a16:creationId xmlns:a16="http://schemas.microsoft.com/office/drawing/2014/main" id="{598EC66F-4F6C-CE14-0E50-658BF87EB765}"/>
              </a:ext>
            </a:extLst>
          </p:cNvPr>
          <p:cNvSpPr txBox="1"/>
          <p:nvPr/>
        </p:nvSpPr>
        <p:spPr>
          <a:xfrm>
            <a:off x="4739950" y="9647852"/>
            <a:ext cx="14033240" cy="2492990"/>
          </a:xfrm>
          <a:prstGeom prst="rect">
            <a:avLst/>
          </a:prstGeom>
          <a:noFill/>
        </p:spPr>
        <p:txBody>
          <a:bodyPr wrap="square" rtlCol="0">
            <a:spAutoFit/>
          </a:bodyPr>
          <a:lstStyle/>
          <a:p>
            <a:pPr defTabSz="1828800" hangingPunct="1"/>
            <a:r>
              <a:rPr lang="en-US" sz="4800" b="1" kern="1200" dirty="0">
                <a:solidFill>
                  <a:srgbClr val="FFFFFF"/>
                </a:solidFill>
                <a:latin typeface="Abadi Extra Light" panose="020B0204020104020204" pitchFamily="34" charset="0"/>
                <a:ea typeface="+mn-ea"/>
                <a:cs typeface="+mn-cs"/>
              </a:rPr>
              <a:t>Evangelia Markidou</a:t>
            </a:r>
          </a:p>
          <a:p>
            <a:pPr defTabSz="1828800" hangingPunct="1"/>
            <a:r>
              <a:rPr lang="en-GB" sz="3600" b="1" kern="1200" dirty="0">
                <a:solidFill>
                  <a:srgbClr val="FFFFFF"/>
                </a:solidFill>
                <a:latin typeface="Abadi Extra Light" panose="020B0204020104020204" pitchFamily="34" charset="0"/>
                <a:ea typeface="+mn-ea"/>
                <a:cs typeface="+mn-cs"/>
              </a:rPr>
              <a:t>Head of Sector - Artificial Intelligence Technology, Development and Impact</a:t>
            </a:r>
          </a:p>
          <a:p>
            <a:pPr defTabSz="1828800" hangingPunct="1"/>
            <a:r>
              <a:rPr lang="en-IE" sz="3600" b="1" kern="1200" dirty="0">
                <a:solidFill>
                  <a:srgbClr val="FFFFFF"/>
                </a:solidFill>
                <a:latin typeface="Abadi Extra Light" panose="020B0204020104020204" pitchFamily="34" charset="0"/>
                <a:ea typeface="+mn-ea"/>
                <a:cs typeface="+mn-cs"/>
              </a:rPr>
              <a:t>Directorate General  CONNECT, </a:t>
            </a:r>
            <a:r>
              <a:rPr lang="en-GB" sz="3600" b="1" kern="1200" dirty="0">
                <a:solidFill>
                  <a:srgbClr val="FFFFFF"/>
                </a:solidFill>
                <a:latin typeface="Abadi Extra Light" panose="020B0204020104020204" pitchFamily="34" charset="0"/>
                <a:ea typeface="+mn-ea"/>
                <a:cs typeface="+mn-cs"/>
              </a:rPr>
              <a:t>European Commission</a:t>
            </a:r>
            <a:endParaRPr lang="en-IE" sz="3600" b="1" kern="1200" dirty="0">
              <a:solidFill>
                <a:srgbClr val="FFFFFF"/>
              </a:solidFill>
              <a:latin typeface="Abadi Extra Light" panose="020B0204020104020204" pitchFamily="34" charset="0"/>
              <a:ea typeface="+mn-ea"/>
              <a:cs typeface="+mn-cs"/>
            </a:endParaRPr>
          </a:p>
          <a:p>
            <a:pPr defTabSz="1828800" hangingPunct="1"/>
            <a:endParaRPr lang="en-IE" sz="3600" kern="1200" dirty="0">
              <a:solidFill>
                <a:srgbClr val="FFFFFF"/>
              </a:solidFill>
              <a:latin typeface="Abadi Extra Light" panose="020B0204020104020204" pitchFamily="34" charset="0"/>
              <a:ea typeface="+mn-ea"/>
              <a:cs typeface="+mn-cs"/>
            </a:endParaRPr>
          </a:p>
        </p:txBody>
      </p:sp>
    </p:spTree>
    <p:extLst>
      <p:ext uri="{BB962C8B-B14F-4D97-AF65-F5344CB8AC3E}">
        <p14:creationId xmlns:p14="http://schemas.microsoft.com/office/powerpoint/2010/main" val="3870142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looking at a large network&#10;&#10;Description automatically generated">
            <a:extLst>
              <a:ext uri="{FF2B5EF4-FFF2-40B4-BE49-F238E27FC236}">
                <a16:creationId xmlns:a16="http://schemas.microsoft.com/office/drawing/2014/main" id="{AA537CAF-DB71-9143-6949-A428486FBA1A}"/>
              </a:ext>
            </a:extLst>
          </p:cNvPr>
          <p:cNvPicPr>
            <a:picLocks noChangeAspect="1"/>
          </p:cNvPicPr>
          <p:nvPr/>
        </p:nvPicPr>
        <p:blipFill rotWithShape="1">
          <a:blip r:embed="rId3">
            <a:extLst>
              <a:ext uri="{28A0092B-C50C-407E-A947-70E740481C1C}">
                <a14:useLocalDpi xmlns:a14="http://schemas.microsoft.com/office/drawing/2010/main" val="0"/>
              </a:ext>
            </a:extLst>
          </a:blip>
          <a:srcRect t="36921" b="34954"/>
          <a:stretch/>
        </p:blipFill>
        <p:spPr>
          <a:xfrm>
            <a:off x="40" y="20"/>
            <a:ext cx="24383960" cy="6857980"/>
          </a:xfrm>
          <a:prstGeom prst="rect">
            <a:avLst/>
          </a:prstGeom>
          <a:noFill/>
        </p:spPr>
      </p:pic>
      <p:sp>
        <p:nvSpPr>
          <p:cNvPr id="5" name="Title 4">
            <a:extLst>
              <a:ext uri="{FF2B5EF4-FFF2-40B4-BE49-F238E27FC236}">
                <a16:creationId xmlns:a16="http://schemas.microsoft.com/office/drawing/2014/main" id="{6F49CBB1-C998-B3CA-BFF0-F91766FA0658}"/>
              </a:ext>
            </a:extLst>
          </p:cNvPr>
          <p:cNvSpPr>
            <a:spLocks noGrp="1"/>
          </p:cNvSpPr>
          <p:nvPr>
            <p:ph type="title"/>
          </p:nvPr>
        </p:nvSpPr>
        <p:spPr>
          <a:xfrm>
            <a:off x="5589143" y="5005611"/>
            <a:ext cx="12781050" cy="1564714"/>
          </a:xfrm>
        </p:spPr>
        <p:txBody>
          <a:bodyPr anchor="b">
            <a:normAutofit/>
          </a:bodyPr>
          <a:lstStyle/>
          <a:p>
            <a:r>
              <a:rPr lang="en-US" dirty="0">
                <a:latin typeface="Segoe UI" panose="020B0502040204020203" pitchFamily="34" charset="0"/>
                <a:cs typeface="Segoe UI" panose="020B0502040204020203" pitchFamily="34" charset="0"/>
              </a:rPr>
              <a:t>Relevance of </a:t>
            </a:r>
            <a:r>
              <a:rPr lang="en-001" dirty="0">
                <a:latin typeface="Segoe UI" panose="020B0502040204020203" pitchFamily="34" charset="0"/>
                <a:cs typeface="Segoe UI" panose="020B0502040204020203" pitchFamily="34" charset="0"/>
              </a:rPr>
              <a:t>Generative </a:t>
            </a:r>
            <a:r>
              <a:rPr lang="en-IE" dirty="0">
                <a:latin typeface="Segoe UI" panose="020B0502040204020203" pitchFamily="34" charset="0"/>
                <a:cs typeface="Segoe UI" panose="020B0502040204020203" pitchFamily="34" charset="0"/>
              </a:rPr>
              <a:t>AI</a:t>
            </a:r>
          </a:p>
        </p:txBody>
      </p:sp>
      <p:sp>
        <p:nvSpPr>
          <p:cNvPr id="7" name="Content Placeholder 2">
            <a:extLst>
              <a:ext uri="{FF2B5EF4-FFF2-40B4-BE49-F238E27FC236}">
                <a16:creationId xmlns:a16="http://schemas.microsoft.com/office/drawing/2014/main" id="{4B61E344-6755-52A9-D579-0D270AEBAC04}"/>
              </a:ext>
            </a:extLst>
          </p:cNvPr>
          <p:cNvSpPr>
            <a:spLocks noGrp="1"/>
          </p:cNvSpPr>
          <p:nvPr>
            <p:ph type="body" sz="quarter" idx="14"/>
          </p:nvPr>
        </p:nvSpPr>
        <p:spPr>
          <a:xfrm>
            <a:off x="1676400" y="7261226"/>
            <a:ext cx="21031200" cy="5365276"/>
          </a:xfrm>
        </p:spPr>
        <p:txBody>
          <a:bodyPr vert="horz" lIns="182880" tIns="91440" rIns="182880" bIns="91440" rtlCol="0">
            <a:normAutofit fontScale="92500"/>
          </a:bodyPr>
          <a:lstStyle/>
          <a:p>
            <a:pPr marL="685800" indent="-685800">
              <a:lnSpc>
                <a:spcPct val="90000"/>
              </a:lnSpc>
              <a:spcAft>
                <a:spcPts val="1600"/>
              </a:spcAft>
              <a:buSzPts val="1000"/>
              <a:buFont typeface="Symbol" panose="05050102010706020507" pitchFamily="18" charset="2"/>
              <a:buChar char=""/>
              <a:tabLst>
                <a:tab pos="914400" algn="l"/>
              </a:tabLst>
            </a:pPr>
            <a:r>
              <a:rPr lang="en-001" b="1" dirty="0">
                <a:solidFill>
                  <a:srgbClr val="0356B1"/>
                </a:solidFill>
                <a:effectLst/>
                <a:latin typeface="Segoe UI" panose="020B0502040204020203" pitchFamily="34" charset="0"/>
                <a:cs typeface="Segoe UI" panose="020B0502040204020203" pitchFamily="34" charset="0"/>
              </a:rPr>
              <a:t>Generative </a:t>
            </a:r>
            <a:r>
              <a:rPr lang="en-IE" b="1" dirty="0">
                <a:solidFill>
                  <a:srgbClr val="0356B1"/>
                </a:solidFill>
                <a:effectLst/>
                <a:latin typeface="Segoe UI" panose="020B0502040204020203" pitchFamily="34" charset="0"/>
                <a:cs typeface="Segoe UI" panose="020B0502040204020203" pitchFamily="34" charset="0"/>
              </a:rPr>
              <a:t>AI models</a:t>
            </a:r>
            <a:r>
              <a:rPr lang="en-IE" b="1" dirty="0">
                <a:effectLst/>
                <a:latin typeface="Segoe UI" panose="020B0502040204020203" pitchFamily="34" charset="0"/>
                <a:cs typeface="Segoe UI" panose="020B0502040204020203" pitchFamily="34" charset="0"/>
              </a:rPr>
              <a:t> </a:t>
            </a:r>
            <a:r>
              <a:rPr lang="en-IE" dirty="0">
                <a:latin typeface="Segoe UI" panose="020B0502040204020203" pitchFamily="34" charset="0"/>
                <a:cs typeface="Segoe UI" panose="020B0502040204020203" pitchFamily="34" charset="0"/>
              </a:rPr>
              <a:t>(such as large language models) are</a:t>
            </a:r>
            <a:r>
              <a:rPr lang="en-IE" dirty="0">
                <a:effectLst/>
                <a:latin typeface="Segoe UI" panose="020B0502040204020203" pitchFamily="34" charset="0"/>
                <a:cs typeface="Segoe UI" panose="020B0502040204020203" pitchFamily="34" charset="0"/>
              </a:rPr>
              <a:t> a new </a:t>
            </a:r>
            <a:r>
              <a:rPr lang="en-IE" dirty="0">
                <a:latin typeface="Segoe UI" panose="020B0502040204020203" pitchFamily="34" charset="0"/>
                <a:cs typeface="Segoe UI" panose="020B0502040204020203" pitchFamily="34" charset="0"/>
              </a:rPr>
              <a:t>wave of AI models </a:t>
            </a:r>
            <a:r>
              <a:rPr lang="en-IE" dirty="0">
                <a:effectLst/>
                <a:latin typeface="Segoe UI" panose="020B0502040204020203" pitchFamily="34" charset="0"/>
                <a:cs typeface="Segoe UI" panose="020B0502040204020203" pitchFamily="34" charset="0"/>
              </a:rPr>
              <a:t>adaptable to various domains and tasks.</a:t>
            </a:r>
          </a:p>
          <a:p>
            <a:pPr marL="685800" indent="-685800">
              <a:lnSpc>
                <a:spcPct val="90000"/>
              </a:lnSpc>
              <a:spcAft>
                <a:spcPts val="1600"/>
              </a:spcAft>
              <a:buSzPts val="1000"/>
              <a:buFont typeface="Symbol" panose="05050102010706020507" pitchFamily="18" charset="2"/>
              <a:buChar char=""/>
              <a:tabLst>
                <a:tab pos="914400" algn="l"/>
              </a:tabLst>
            </a:pPr>
            <a:r>
              <a:rPr lang="en-001" dirty="0">
                <a:latin typeface="Segoe UI" panose="020B0502040204020203" pitchFamily="34" charset="0"/>
                <a:cs typeface="Segoe UI" panose="020B0502040204020203" pitchFamily="34" charset="0"/>
              </a:rPr>
              <a:t>These </a:t>
            </a:r>
            <a:r>
              <a:rPr lang="en-IE" dirty="0">
                <a:latin typeface="Segoe UI" panose="020B0502040204020203" pitchFamily="34" charset="0"/>
                <a:cs typeface="Segoe UI" panose="020B0502040204020203" pitchFamily="34" charset="0"/>
              </a:rPr>
              <a:t>models have immense</a:t>
            </a:r>
            <a:r>
              <a:rPr lang="en-IE" dirty="0">
                <a:effectLst/>
                <a:latin typeface="Segoe UI" panose="020B0502040204020203" pitchFamily="34" charset="0"/>
                <a:cs typeface="Segoe UI" panose="020B0502040204020203" pitchFamily="34" charset="0"/>
              </a:rPr>
              <a:t> </a:t>
            </a:r>
            <a:r>
              <a:rPr lang="en-IE" b="1" dirty="0">
                <a:solidFill>
                  <a:srgbClr val="0356B1"/>
                </a:solidFill>
                <a:effectLst/>
                <a:latin typeface="Segoe UI" panose="020B0502040204020203" pitchFamily="34" charset="0"/>
                <a:cs typeface="Segoe UI" panose="020B0502040204020203" pitchFamily="34" charset="0"/>
              </a:rPr>
              <a:t>potential</a:t>
            </a:r>
            <a:r>
              <a:rPr lang="en-IE" b="1" dirty="0">
                <a:effectLst/>
                <a:latin typeface="Segoe UI" panose="020B0502040204020203" pitchFamily="34" charset="0"/>
                <a:cs typeface="Segoe UI" panose="020B0502040204020203" pitchFamily="34" charset="0"/>
              </a:rPr>
              <a:t> </a:t>
            </a:r>
            <a:r>
              <a:rPr lang="en-IE" dirty="0">
                <a:effectLst/>
                <a:latin typeface="Segoe UI" panose="020B0502040204020203" pitchFamily="34" charset="0"/>
                <a:cs typeface="Segoe UI" panose="020B0502040204020203" pitchFamily="34" charset="0"/>
              </a:rPr>
              <a:t>to revolutionise multiple </a:t>
            </a:r>
            <a:r>
              <a:rPr lang="en-IE" dirty="0">
                <a:latin typeface="Segoe UI" panose="020B0502040204020203" pitchFamily="34" charset="0"/>
                <a:cs typeface="Segoe UI" panose="020B0502040204020203" pitchFamily="34" charset="0"/>
              </a:rPr>
              <a:t>sectors</a:t>
            </a:r>
            <a:r>
              <a:rPr lang="en-IE" dirty="0">
                <a:effectLst/>
                <a:latin typeface="Segoe UI" panose="020B0502040204020203" pitchFamily="34" charset="0"/>
                <a:cs typeface="Segoe UI" panose="020B0502040204020203" pitchFamily="34" charset="0"/>
              </a:rPr>
              <a:t>.</a:t>
            </a:r>
          </a:p>
          <a:p>
            <a:pPr marL="685800" indent="-685800">
              <a:lnSpc>
                <a:spcPct val="90000"/>
              </a:lnSpc>
              <a:spcAft>
                <a:spcPts val="1600"/>
              </a:spcAft>
              <a:buSzPts val="1000"/>
              <a:buFont typeface="Symbol" panose="05050102010706020507" pitchFamily="18" charset="2"/>
              <a:buChar char=""/>
              <a:tabLst>
                <a:tab pos="914400" algn="l"/>
              </a:tabLst>
            </a:pPr>
            <a:r>
              <a:rPr lang="en-US" dirty="0">
                <a:latin typeface="Segoe UI" panose="020B0502040204020203" pitchFamily="34" charset="0"/>
                <a:cs typeface="Segoe UI" panose="020B0502040204020203" pitchFamily="34" charset="0"/>
              </a:rPr>
              <a:t>Despite their advantages, generative AI models, have </a:t>
            </a:r>
            <a:r>
              <a:rPr lang="en-US" b="1" dirty="0">
                <a:solidFill>
                  <a:schemeClr val="tx2"/>
                </a:solidFill>
                <a:latin typeface="Segoe UI" panose="020B0502040204020203" pitchFamily="34" charset="0"/>
                <a:cs typeface="Segoe UI" panose="020B0502040204020203" pitchFamily="34" charset="0"/>
              </a:rPr>
              <a:t>capabilities and risks</a:t>
            </a:r>
            <a:r>
              <a:rPr lang="en-US" dirty="0">
                <a:latin typeface="Segoe UI" panose="020B0502040204020203" pitchFamily="34" charset="0"/>
                <a:cs typeface="Segoe UI" panose="020B0502040204020203" pitchFamily="34" charset="0"/>
              </a:rPr>
              <a:t> that are still being uncovered.</a:t>
            </a:r>
            <a:endParaRPr lang="en-IE" dirty="0">
              <a:latin typeface="Segoe UI" panose="020B0502040204020203" pitchFamily="34" charset="0"/>
              <a:cs typeface="Segoe UI" panose="020B0502040204020203" pitchFamily="34" charset="0"/>
            </a:endParaRPr>
          </a:p>
          <a:p>
            <a:pPr marL="685800" indent="-685800">
              <a:lnSpc>
                <a:spcPct val="90000"/>
              </a:lnSpc>
              <a:spcAft>
                <a:spcPts val="1600"/>
              </a:spcAft>
              <a:buSzPts val="1000"/>
              <a:buFont typeface="Symbol" panose="05050102010706020507" pitchFamily="18" charset="2"/>
              <a:buChar char=""/>
              <a:tabLst>
                <a:tab pos="914400" algn="l"/>
              </a:tabLst>
            </a:pPr>
            <a:r>
              <a:rPr lang="en-IE" dirty="0">
                <a:effectLst/>
                <a:latin typeface="Segoe UI" panose="020B0502040204020203" pitchFamily="34" charset="0"/>
                <a:cs typeface="Segoe UI" panose="020B0502040204020203" pitchFamily="34" charset="0"/>
              </a:rPr>
              <a:t>Mastery of this technology is </a:t>
            </a:r>
            <a:r>
              <a:rPr lang="en-IE" dirty="0">
                <a:latin typeface="Segoe UI" panose="020B0502040204020203" pitchFamily="34" charset="0"/>
                <a:cs typeface="Segoe UI" panose="020B0502040204020203" pitchFamily="34" charset="0"/>
              </a:rPr>
              <a:t>of </a:t>
            </a:r>
            <a:r>
              <a:rPr lang="en-IE" b="1" dirty="0">
                <a:solidFill>
                  <a:srgbClr val="0356B1"/>
                </a:solidFill>
                <a:effectLst/>
                <a:latin typeface="Segoe UI" panose="020B0502040204020203" pitchFamily="34" charset="0"/>
                <a:cs typeface="Segoe UI" panose="020B0502040204020203" pitchFamily="34" charset="0"/>
              </a:rPr>
              <a:t>strategic </a:t>
            </a:r>
            <a:r>
              <a:rPr lang="en-IE" b="1" dirty="0">
                <a:solidFill>
                  <a:srgbClr val="0356B1"/>
                </a:solidFill>
                <a:latin typeface="Segoe UI" panose="020B0502040204020203" pitchFamily="34" charset="0"/>
                <a:cs typeface="Segoe UI" panose="020B0502040204020203" pitchFamily="34" charset="0"/>
              </a:rPr>
              <a:t>i</a:t>
            </a:r>
            <a:r>
              <a:rPr lang="en-IE" b="1" dirty="0">
                <a:solidFill>
                  <a:srgbClr val="0356B1"/>
                </a:solidFill>
                <a:effectLst/>
                <a:latin typeface="Segoe UI" panose="020B0502040204020203" pitchFamily="34" charset="0"/>
                <a:cs typeface="Segoe UI" panose="020B0502040204020203" pitchFamily="34" charset="0"/>
              </a:rPr>
              <a:t>mportance for Europe</a:t>
            </a:r>
            <a:r>
              <a:rPr lang="en-IE" dirty="0">
                <a:solidFill>
                  <a:srgbClr val="0356B1"/>
                </a:solidFill>
                <a:effectLst/>
                <a:latin typeface="Segoe UI" panose="020B0502040204020203" pitchFamily="34" charset="0"/>
                <a:cs typeface="Segoe UI" panose="020B0502040204020203" pitchFamily="34" charset="0"/>
              </a:rPr>
              <a:t> </a:t>
            </a:r>
            <a:r>
              <a:rPr lang="en-IE" dirty="0">
                <a:effectLst/>
                <a:latin typeface="Segoe UI" panose="020B0502040204020203" pitchFamily="34" charset="0"/>
                <a:cs typeface="Segoe UI" panose="020B0502040204020203" pitchFamily="34" charset="0"/>
              </a:rPr>
              <a:t>to reduce dependency on non-European companies and ensure </a:t>
            </a:r>
            <a:r>
              <a:rPr lang="en-IE" b="1" dirty="0">
                <a:solidFill>
                  <a:srgbClr val="0356B1"/>
                </a:solidFill>
                <a:latin typeface="Segoe UI" panose="020B0502040204020203" pitchFamily="34" charset="0"/>
                <a:cs typeface="Segoe UI" panose="020B0502040204020203" pitchFamily="34" charset="0"/>
              </a:rPr>
              <a:t>sovereignty</a:t>
            </a:r>
            <a:r>
              <a:rPr lang="en-IE" dirty="0">
                <a:effectLst/>
                <a:latin typeface="Segoe UI" panose="020B0502040204020203" pitchFamily="34" charset="0"/>
                <a:cs typeface="Segoe UI" panose="020B0502040204020203" pitchFamily="34" charset="0"/>
              </a:rPr>
              <a:t>.</a:t>
            </a:r>
            <a:endParaRPr lang="en-001" dirty="0">
              <a:effectLst/>
              <a:latin typeface="Segoe UI" panose="020B0502040204020203" pitchFamily="34" charset="0"/>
              <a:cs typeface="Segoe UI" panose="020B0502040204020203" pitchFamily="34" charset="0"/>
            </a:endParaRPr>
          </a:p>
          <a:p>
            <a:pPr>
              <a:lnSpc>
                <a:spcPct val="90000"/>
              </a:lnSpc>
            </a:pPr>
            <a:endParaRPr lang="en-US" sz="3600" dirty="0"/>
          </a:p>
          <a:p>
            <a:pPr>
              <a:lnSpc>
                <a:spcPct val="90000"/>
              </a:lnSpc>
              <a:buNone/>
            </a:pPr>
            <a:endParaRPr lang="en-US" sz="3600" dirty="0"/>
          </a:p>
        </p:txBody>
      </p:sp>
    </p:spTree>
    <p:extLst>
      <p:ext uri="{BB962C8B-B14F-4D97-AF65-F5344CB8AC3E}">
        <p14:creationId xmlns:p14="http://schemas.microsoft.com/office/powerpoint/2010/main" val="465636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CF40E81B-7E2E-8A8F-DDBD-10BFA487323E}"/>
              </a:ext>
            </a:extLst>
          </p:cNvPr>
          <p:cNvSpPr>
            <a:spLocks noGrp="1"/>
          </p:cNvSpPr>
          <p:nvPr>
            <p:ph idx="1"/>
          </p:nvPr>
        </p:nvSpPr>
        <p:spPr>
          <a:xfrm>
            <a:off x="13634113" y="3651251"/>
            <a:ext cx="9853682" cy="7539914"/>
          </a:xfrm>
        </p:spPr>
        <p:txBody>
          <a:bodyPr>
            <a:normAutofit/>
          </a:bodyPr>
          <a:lstStyle/>
          <a:p>
            <a:r>
              <a:rPr lang="en-US" sz="5600" b="1" dirty="0">
                <a:latin typeface="Abadi Extra Light" panose="020B0204020104020204" pitchFamily="34" charset="0"/>
              </a:rPr>
              <a:t>AI startup and innovation Communication</a:t>
            </a:r>
          </a:p>
          <a:p>
            <a:r>
              <a:rPr lang="en-US" sz="5600" b="1" dirty="0">
                <a:latin typeface="Abadi Extra Light" panose="020B0204020104020204" pitchFamily="34" charset="0"/>
              </a:rPr>
              <a:t>Amended </a:t>
            </a:r>
            <a:r>
              <a:rPr lang="en-US" sz="5600" b="1" dirty="0" err="1">
                <a:latin typeface="Abadi Extra Light" panose="020B0204020104020204" pitchFamily="34" charset="0"/>
              </a:rPr>
              <a:t>EuroHPC</a:t>
            </a:r>
            <a:r>
              <a:rPr lang="en-US" sz="5600" b="1" dirty="0">
                <a:latin typeface="Abadi Extra Light" panose="020B0204020104020204" pitchFamily="34" charset="0"/>
              </a:rPr>
              <a:t> regulation</a:t>
            </a:r>
          </a:p>
          <a:p>
            <a:r>
              <a:rPr lang="en-US" sz="5600" b="1" dirty="0" err="1">
                <a:latin typeface="Abadi Extra Light" panose="020B0204020104020204" pitchFamily="34" charset="0"/>
              </a:rPr>
              <a:t>CitiVERSE</a:t>
            </a:r>
            <a:r>
              <a:rPr lang="en-US" sz="5600" b="1" dirty="0">
                <a:latin typeface="Abadi Extra Light" panose="020B0204020104020204" pitchFamily="34" charset="0"/>
              </a:rPr>
              <a:t> EDIC</a:t>
            </a:r>
          </a:p>
          <a:p>
            <a:r>
              <a:rPr lang="en-US" sz="5600" b="1" dirty="0">
                <a:latin typeface="Abadi Extra Light" panose="020B0204020104020204" pitchFamily="34" charset="0"/>
              </a:rPr>
              <a:t>ALT EDIC</a:t>
            </a:r>
          </a:p>
          <a:p>
            <a:r>
              <a:rPr lang="en-US" sz="5600" b="1" dirty="0">
                <a:latin typeface="Abadi Extra Light" panose="020B0204020104020204" pitchFamily="34" charset="0"/>
              </a:rPr>
              <a:t>AI Office</a:t>
            </a:r>
          </a:p>
          <a:p>
            <a:endParaRPr lang="en-US" dirty="0"/>
          </a:p>
        </p:txBody>
      </p:sp>
      <p:sp>
        <p:nvSpPr>
          <p:cNvPr id="15" name="Title 2">
            <a:extLst>
              <a:ext uri="{FF2B5EF4-FFF2-40B4-BE49-F238E27FC236}">
                <a16:creationId xmlns:a16="http://schemas.microsoft.com/office/drawing/2014/main" id="{D4228C22-F7DE-E9FE-7C06-D0413EB5DB00}"/>
              </a:ext>
            </a:extLst>
          </p:cNvPr>
          <p:cNvSpPr>
            <a:spLocks noGrp="1"/>
          </p:cNvSpPr>
          <p:nvPr>
            <p:ph type="title"/>
          </p:nvPr>
        </p:nvSpPr>
        <p:spPr>
          <a:xfrm>
            <a:off x="14107885" y="965721"/>
            <a:ext cx="8864758" cy="1564714"/>
          </a:xfrm>
        </p:spPr>
        <p:txBody>
          <a:bodyPr/>
          <a:lstStyle/>
          <a:p>
            <a:r>
              <a:rPr lang="en-US" b="1" dirty="0">
                <a:latin typeface="Abadi Extra Light" panose="020B0204020104020204" pitchFamily="34" charset="0"/>
              </a:rPr>
              <a:t>Main elements:</a:t>
            </a:r>
          </a:p>
        </p:txBody>
      </p:sp>
      <p:pic>
        <p:nvPicPr>
          <p:cNvPr id="5" name="Content Placeholder 4" descr="A blue and purple background with text">
            <a:extLst>
              <a:ext uri="{FF2B5EF4-FFF2-40B4-BE49-F238E27FC236}">
                <a16:creationId xmlns:a16="http://schemas.microsoft.com/office/drawing/2014/main" id="{1C22B20B-7C79-4D26-D984-F43034CD7ECA}"/>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9779" r="2019"/>
          <a:stretch/>
        </p:blipFill>
        <p:spPr>
          <a:xfrm>
            <a:off x="-92765" y="-92765"/>
            <a:ext cx="12284766" cy="13928034"/>
          </a:xfrm>
          <a:noFill/>
        </p:spPr>
      </p:pic>
    </p:spTree>
    <p:extLst>
      <p:ext uri="{BB962C8B-B14F-4D97-AF65-F5344CB8AC3E}">
        <p14:creationId xmlns:p14="http://schemas.microsoft.com/office/powerpoint/2010/main" val="3923446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DBFC03C0-6564-AE6D-86D8-791B41C933C1}"/>
              </a:ext>
            </a:extLst>
          </p:cNvPr>
          <p:cNvGraphicFramePr/>
          <p:nvPr/>
        </p:nvGraphicFramePr>
        <p:xfrm>
          <a:off x="4334922" y="543595"/>
          <a:ext cx="18848928" cy="122066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72A5ABB6-97E8-6A5F-D0FC-7D21795CC311}"/>
              </a:ext>
            </a:extLst>
          </p:cNvPr>
          <p:cNvSpPr>
            <a:spLocks noGrp="1"/>
          </p:cNvSpPr>
          <p:nvPr>
            <p:ph type="sldNum" sz="quarter" idx="12"/>
          </p:nvPr>
        </p:nvSpPr>
        <p:spPr/>
        <p:txBody>
          <a:bodyPr/>
          <a:lstStyle/>
          <a:p>
            <a:pPr defTabSz="1828800" hangingPunct="1">
              <a:buClr>
                <a:srgbClr val="000000"/>
              </a:buClr>
              <a:defRPr/>
            </a:pPr>
            <a:fld id="{F46C79FD-C571-418B-AB0F-5EE936C85276}" type="slidenum">
              <a:rPr lang="en-GB"/>
              <a:pPr defTabSz="1828800" hangingPunct="1">
                <a:buClr>
                  <a:srgbClr val="000000"/>
                </a:buClr>
                <a:defRPr/>
              </a:pPr>
              <a:t>6</a:t>
            </a:fld>
            <a:endParaRPr lang="en-GB"/>
          </a:p>
        </p:txBody>
      </p:sp>
      <p:sp>
        <p:nvSpPr>
          <p:cNvPr id="4" name="Title 3">
            <a:extLst>
              <a:ext uri="{FF2B5EF4-FFF2-40B4-BE49-F238E27FC236}">
                <a16:creationId xmlns:a16="http://schemas.microsoft.com/office/drawing/2014/main" id="{FD0A1028-9C1A-C768-B688-381836EC90C3}"/>
              </a:ext>
            </a:extLst>
          </p:cNvPr>
          <p:cNvSpPr>
            <a:spLocks noGrp="1"/>
          </p:cNvSpPr>
          <p:nvPr>
            <p:ph type="title"/>
          </p:nvPr>
        </p:nvSpPr>
        <p:spPr/>
        <p:txBody>
          <a:bodyPr/>
          <a:lstStyle/>
          <a:p>
            <a:r>
              <a:rPr lang="en-IE" sz="12000" b="1" dirty="0">
                <a:latin typeface="Abadi Extra Light" panose="020B0204020104020204" pitchFamily="34" charset="0"/>
              </a:rPr>
              <a:t>The AI Package</a:t>
            </a:r>
          </a:p>
        </p:txBody>
      </p:sp>
      <p:sp>
        <p:nvSpPr>
          <p:cNvPr id="8" name="TextBox 7">
            <a:extLst>
              <a:ext uri="{FF2B5EF4-FFF2-40B4-BE49-F238E27FC236}">
                <a16:creationId xmlns:a16="http://schemas.microsoft.com/office/drawing/2014/main" id="{A98AA1CE-D564-DF42-E922-024257483E82}"/>
              </a:ext>
            </a:extLst>
          </p:cNvPr>
          <p:cNvSpPr txBox="1"/>
          <p:nvPr/>
        </p:nvSpPr>
        <p:spPr>
          <a:xfrm>
            <a:off x="11635311" y="5791793"/>
            <a:ext cx="4248150" cy="707886"/>
          </a:xfrm>
          <a:prstGeom prst="rect">
            <a:avLst/>
          </a:prstGeom>
          <a:noFill/>
        </p:spPr>
        <p:txBody>
          <a:bodyPr wrap="square" rtlCol="0">
            <a:spAutoFit/>
          </a:bodyPr>
          <a:lstStyle/>
          <a:p>
            <a:pPr defTabSz="1828800" hangingPunct="1">
              <a:buClr>
                <a:srgbClr val="000000"/>
              </a:buClr>
              <a:defRPr/>
            </a:pPr>
            <a:r>
              <a:rPr lang="en-IE" sz="4000" b="1" dirty="0">
                <a:solidFill>
                  <a:srgbClr val="FFC000"/>
                </a:solidFill>
                <a:ea typeface="+mn-ea"/>
              </a:rPr>
              <a:t>€4 billion</a:t>
            </a:r>
          </a:p>
        </p:txBody>
      </p:sp>
      <p:sp>
        <p:nvSpPr>
          <p:cNvPr id="13" name="Callout: Bent Line 12">
            <a:extLst>
              <a:ext uri="{FF2B5EF4-FFF2-40B4-BE49-F238E27FC236}">
                <a16:creationId xmlns:a16="http://schemas.microsoft.com/office/drawing/2014/main" id="{0618FE7D-8F75-A81A-B804-88EEFB73AED5}"/>
              </a:ext>
            </a:extLst>
          </p:cNvPr>
          <p:cNvSpPr/>
          <p:nvPr/>
        </p:nvSpPr>
        <p:spPr>
          <a:xfrm>
            <a:off x="18219391" y="4743451"/>
            <a:ext cx="4069110" cy="2896906"/>
          </a:xfrm>
          <a:prstGeom prst="borderCallout2">
            <a:avLst>
              <a:gd name="adj1" fmla="val 46931"/>
              <a:gd name="adj2" fmla="val 493"/>
              <a:gd name="adj3" fmla="val 82156"/>
              <a:gd name="adj4" fmla="val -15516"/>
              <a:gd name="adj5" fmla="val 86841"/>
              <a:gd name="adj6" fmla="val -51217"/>
            </a:avLst>
          </a:prstGeom>
          <a:solidFill>
            <a:srgbClr val="DBF3F8">
              <a:alpha val="40000"/>
            </a:srgbClr>
          </a:solidFill>
          <a:ln w="19050">
            <a:solidFill>
              <a:schemeClr val="accent2">
                <a:lumMod val="75000"/>
              </a:schemeClr>
            </a:solidFill>
            <a:prstDash val="sysDash"/>
            <a:extLst>
              <a:ext uri="{C807C97D-BFC1-408E-A445-0C87EB9F89A2}">
                <ask:lineSketchStyleProps xmlns:ask="http://schemas.microsoft.com/office/drawing/2018/sketchyshapes" sd="2214188587">
                  <a:custGeom>
                    <a:avLst/>
                    <a:gdLst>
                      <a:gd name="connsiteX0" fmla="*/ 0 w 1863105"/>
                      <a:gd name="connsiteY0" fmla="*/ 0 h 1381779"/>
                      <a:gd name="connsiteX1" fmla="*/ 1863105 w 1863105"/>
                      <a:gd name="connsiteY1" fmla="*/ 0 h 1381779"/>
                      <a:gd name="connsiteX2" fmla="*/ 1863105 w 1863105"/>
                      <a:gd name="connsiteY2" fmla="*/ 1381779 h 1381779"/>
                      <a:gd name="connsiteX3" fmla="*/ 0 w 1863105"/>
                      <a:gd name="connsiteY3" fmla="*/ 1381779 h 1381779"/>
                      <a:gd name="connsiteX4" fmla="*/ 0 w 1863105"/>
                      <a:gd name="connsiteY4" fmla="*/ 0 h 1381779"/>
                      <a:gd name="connsiteX0" fmla="*/ 9185 w 1863105"/>
                      <a:gd name="connsiteY0" fmla="*/ 648483 h 1381779"/>
                      <a:gd name="connsiteX1" fmla="*/ -289079 w 1863105"/>
                      <a:gd name="connsiteY1" fmla="*/ 1135214 h 1381779"/>
                      <a:gd name="connsiteX2" fmla="*/ -1076334 w 1863105"/>
                      <a:gd name="connsiteY2" fmla="*/ 1209043 h 1381779"/>
                    </a:gdLst>
                    <a:ahLst/>
                    <a:cxnLst>
                      <a:cxn ang="0">
                        <a:pos x="connsiteX0" y="connsiteY0"/>
                      </a:cxn>
                      <a:cxn ang="0">
                        <a:pos x="connsiteX1" y="connsiteY1"/>
                      </a:cxn>
                      <a:cxn ang="0">
                        <a:pos x="connsiteX2" y="connsiteY2"/>
                      </a:cxn>
                    </a:cxnLst>
                    <a:rect l="l" t="t" r="r" b="b"/>
                    <a:pathLst>
                      <a:path w="1863105" h="1381779" fill="none" extrusionOk="0">
                        <a:moveTo>
                          <a:pt x="0" y="0"/>
                        </a:moveTo>
                        <a:cubicBezTo>
                          <a:pt x="705182" y="101603"/>
                          <a:pt x="1487728" y="120163"/>
                          <a:pt x="1863105" y="0"/>
                        </a:cubicBezTo>
                        <a:cubicBezTo>
                          <a:pt x="1845253" y="321608"/>
                          <a:pt x="1906636" y="945826"/>
                          <a:pt x="1863105" y="1381779"/>
                        </a:cubicBezTo>
                        <a:cubicBezTo>
                          <a:pt x="1363147" y="1452987"/>
                          <a:pt x="414936" y="1285663"/>
                          <a:pt x="0" y="1381779"/>
                        </a:cubicBezTo>
                        <a:cubicBezTo>
                          <a:pt x="99038" y="940419"/>
                          <a:pt x="27105" y="303909"/>
                          <a:pt x="0" y="0"/>
                        </a:cubicBezTo>
                        <a:close/>
                      </a:path>
                      <a:path w="1863105" h="1381779" fill="none" extrusionOk="0">
                        <a:moveTo>
                          <a:pt x="9185" y="648483"/>
                        </a:moveTo>
                        <a:cubicBezTo>
                          <a:pt x="-66942" y="794574"/>
                          <a:pt x="-229777" y="952407"/>
                          <a:pt x="-289079" y="1135214"/>
                        </a:cubicBezTo>
                        <a:cubicBezTo>
                          <a:pt x="-638468" y="1142139"/>
                          <a:pt x="-777167" y="1164261"/>
                          <a:pt x="-1076334" y="1209043"/>
                        </a:cubicBezTo>
                      </a:path>
                      <a:path w="1863105" h="1381779" stroke="0" extrusionOk="0">
                        <a:moveTo>
                          <a:pt x="0" y="0"/>
                        </a:moveTo>
                        <a:cubicBezTo>
                          <a:pt x="259821" y="-95268"/>
                          <a:pt x="1672526" y="157938"/>
                          <a:pt x="1863105" y="0"/>
                        </a:cubicBezTo>
                        <a:cubicBezTo>
                          <a:pt x="1794857" y="289134"/>
                          <a:pt x="1763545" y="760567"/>
                          <a:pt x="1863105" y="1381779"/>
                        </a:cubicBezTo>
                        <a:cubicBezTo>
                          <a:pt x="1271932" y="1539576"/>
                          <a:pt x="620629" y="1332717"/>
                          <a:pt x="0" y="1381779"/>
                        </a:cubicBezTo>
                        <a:cubicBezTo>
                          <a:pt x="62865" y="813670"/>
                          <a:pt x="-26098" y="171038"/>
                          <a:pt x="0" y="0"/>
                        </a:cubicBezTo>
                        <a:close/>
                      </a:path>
                      <a:path w="1863105" h="1381779" fill="none" stroke="0" extrusionOk="0">
                        <a:moveTo>
                          <a:pt x="9185" y="648483"/>
                        </a:moveTo>
                        <a:cubicBezTo>
                          <a:pt x="-107446" y="822188"/>
                          <a:pt x="-213934" y="1082010"/>
                          <a:pt x="-289079" y="1135214"/>
                        </a:cubicBezTo>
                        <a:cubicBezTo>
                          <a:pt x="-407710" y="1100096"/>
                          <a:pt x="-765923" y="1230733"/>
                          <a:pt x="-1076334" y="1209043"/>
                        </a:cubicBezTo>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defTabSz="1828800" hangingPunct="1">
              <a:buClr>
                <a:srgbClr val="000000"/>
              </a:buClr>
              <a:buFont typeface="Wingdings" panose="05000000000000000000" pitchFamily="2" charset="2"/>
              <a:buChar char="Ø"/>
              <a:defRPr/>
            </a:pPr>
            <a:r>
              <a:rPr lang="fr-BE" sz="3200" b="1" dirty="0">
                <a:solidFill>
                  <a:srgbClr val="034EA2"/>
                </a:solidFill>
                <a:latin typeface="Arial (Body)"/>
              </a:rPr>
              <a:t>Data Access</a:t>
            </a:r>
            <a:endParaRPr lang="en-IE" sz="3200" b="1" dirty="0">
              <a:solidFill>
                <a:srgbClr val="034EA2"/>
              </a:solidFill>
              <a:latin typeface="Arial"/>
            </a:endParaRPr>
          </a:p>
          <a:p>
            <a:pPr marL="571500" indent="-571500" defTabSz="1828800" hangingPunct="1">
              <a:buClr>
                <a:srgbClr val="000000"/>
              </a:buClr>
              <a:buFont typeface="Wingdings" panose="05000000000000000000" pitchFamily="2" charset="2"/>
              <a:buChar char="Ø"/>
              <a:defRPr/>
            </a:pPr>
            <a:r>
              <a:rPr lang="fr-BE" sz="3200" b="1" dirty="0" err="1">
                <a:solidFill>
                  <a:srgbClr val="034EA2"/>
                </a:solidFill>
                <a:latin typeface="Arial (Body)"/>
              </a:rPr>
              <a:t>Algorithms</a:t>
            </a:r>
            <a:endParaRPr lang="fr-BE" sz="3200" b="1" dirty="0">
              <a:solidFill>
                <a:srgbClr val="034EA2"/>
              </a:solidFill>
              <a:latin typeface="Arial (Body)"/>
            </a:endParaRPr>
          </a:p>
          <a:p>
            <a:pPr marL="571500" indent="-571500" defTabSz="1828800" hangingPunct="1">
              <a:buClr>
                <a:srgbClr val="000000"/>
              </a:buClr>
              <a:buFont typeface="Wingdings" panose="05000000000000000000" pitchFamily="2" charset="2"/>
              <a:buChar char="Ø"/>
              <a:defRPr/>
            </a:pPr>
            <a:r>
              <a:rPr lang="fr-BE" sz="3200" b="1" dirty="0">
                <a:solidFill>
                  <a:srgbClr val="034EA2"/>
                </a:solidFill>
                <a:latin typeface="Arial (Body)"/>
              </a:rPr>
              <a:t>Investment</a:t>
            </a:r>
          </a:p>
          <a:p>
            <a:pPr marL="571500" indent="-571500" defTabSz="1828800" hangingPunct="1">
              <a:buClr>
                <a:srgbClr val="000000"/>
              </a:buClr>
              <a:buFont typeface="Wingdings" panose="05000000000000000000" pitchFamily="2" charset="2"/>
              <a:buChar char="Ø"/>
              <a:defRPr/>
            </a:pPr>
            <a:r>
              <a:rPr lang="fr-BE" sz="3200" b="1" dirty="0" err="1">
                <a:solidFill>
                  <a:srgbClr val="034EA2"/>
                </a:solidFill>
                <a:latin typeface="Arial (Body)"/>
              </a:rPr>
              <a:t>Skills</a:t>
            </a:r>
            <a:endParaRPr lang="fr-BE" sz="3200" b="1" dirty="0">
              <a:solidFill>
                <a:srgbClr val="034EA2"/>
              </a:solidFill>
              <a:latin typeface="Arial (Body)"/>
            </a:endParaRPr>
          </a:p>
          <a:p>
            <a:pPr marL="571500" indent="-571500" defTabSz="1828800" hangingPunct="1">
              <a:buClr>
                <a:srgbClr val="000000"/>
              </a:buClr>
              <a:buFont typeface="Wingdings" panose="05000000000000000000" pitchFamily="2" charset="2"/>
              <a:buChar char="Ø"/>
              <a:defRPr/>
            </a:pPr>
            <a:r>
              <a:rPr lang="fr-BE" sz="3200" b="1" dirty="0">
                <a:solidFill>
                  <a:srgbClr val="034EA2"/>
                </a:solidFill>
                <a:latin typeface="Arial (Body)"/>
              </a:rPr>
              <a:t>Processors</a:t>
            </a:r>
          </a:p>
        </p:txBody>
      </p:sp>
      <p:sp>
        <p:nvSpPr>
          <p:cNvPr id="2" name="TextBox 1">
            <a:extLst>
              <a:ext uri="{FF2B5EF4-FFF2-40B4-BE49-F238E27FC236}">
                <a16:creationId xmlns:a16="http://schemas.microsoft.com/office/drawing/2014/main" id="{7289D5E3-5882-15A8-C094-383B60DAD82D}"/>
              </a:ext>
            </a:extLst>
          </p:cNvPr>
          <p:cNvSpPr txBox="1"/>
          <p:nvPr/>
        </p:nvSpPr>
        <p:spPr>
          <a:xfrm>
            <a:off x="18072107" y="3879323"/>
            <a:ext cx="4363694" cy="646331"/>
          </a:xfrm>
          <a:prstGeom prst="rect">
            <a:avLst/>
          </a:prstGeom>
          <a:noFill/>
        </p:spPr>
        <p:txBody>
          <a:bodyPr wrap="none" rtlCol="0">
            <a:spAutoFit/>
          </a:bodyPr>
          <a:lstStyle/>
          <a:p>
            <a:pPr algn="ctr" defTabSz="1828800" hangingPunct="1">
              <a:buClr>
                <a:srgbClr val="000000"/>
              </a:buClr>
              <a:defRPr/>
            </a:pPr>
            <a:r>
              <a:rPr lang="en-IE" sz="3600" b="1" dirty="0">
                <a:solidFill>
                  <a:srgbClr val="000000"/>
                </a:solidFill>
                <a:latin typeface="Abadi" panose="020B0604020104020204" pitchFamily="34" charset="0"/>
                <a:ea typeface="+mn-ea"/>
              </a:rPr>
              <a:t>Key Ingredients for AI</a:t>
            </a:r>
          </a:p>
        </p:txBody>
      </p:sp>
    </p:spTree>
    <p:extLst>
      <p:ext uri="{BB962C8B-B14F-4D97-AF65-F5344CB8AC3E}">
        <p14:creationId xmlns:p14="http://schemas.microsoft.com/office/powerpoint/2010/main" val="1574584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
          <p:cNvSpPr txBox="1">
            <a:spLocks noGrp="1"/>
          </p:cNvSpPr>
          <p:nvPr>
            <p:ph type="title"/>
          </p:nvPr>
        </p:nvSpPr>
        <p:spPr>
          <a:xfrm>
            <a:off x="1941444" y="965721"/>
            <a:ext cx="21031200" cy="1564714"/>
          </a:xfrm>
          <a:prstGeom prst="rect">
            <a:avLst/>
          </a:prstGeom>
          <a:noFill/>
          <a:ln>
            <a:noFill/>
          </a:ln>
        </p:spPr>
        <p:txBody>
          <a:bodyPr spcFirstLastPara="1" vert="horz" wrap="square" lIns="182850" tIns="91400" rIns="182850" bIns="0" rtlCol="0" anchor="b" anchorCtr="0">
            <a:noAutofit/>
          </a:bodyPr>
          <a:lstStyle/>
          <a:p>
            <a:pPr>
              <a:buSzPts val="4000"/>
            </a:pPr>
            <a:r>
              <a:rPr lang="en-GB" sz="12000" b="1" dirty="0">
                <a:latin typeface="Abadi Extra Light" panose="020B0204020104020204" pitchFamily="34" charset="0"/>
              </a:rPr>
              <a:t>Strategic Framework</a:t>
            </a:r>
            <a:endParaRPr lang="en-GB" sz="12000" b="1" dirty="0">
              <a:highlight>
                <a:srgbClr val="FFFF00"/>
              </a:highlight>
              <a:latin typeface="Abadi Extra Light" panose="020B0204020104020204" pitchFamily="34" charset="0"/>
            </a:endParaRPr>
          </a:p>
        </p:txBody>
      </p:sp>
      <p:graphicFrame>
        <p:nvGraphicFramePr>
          <p:cNvPr id="2" name="Diagram 1">
            <a:extLst>
              <a:ext uri="{FF2B5EF4-FFF2-40B4-BE49-F238E27FC236}">
                <a16:creationId xmlns:a16="http://schemas.microsoft.com/office/drawing/2014/main" id="{965C2E67-924F-A7C8-209A-57DDD41C4D53}"/>
              </a:ext>
            </a:extLst>
          </p:cNvPr>
          <p:cNvGraphicFramePr/>
          <p:nvPr/>
        </p:nvGraphicFramePr>
        <p:xfrm>
          <a:off x="1743741" y="3312790"/>
          <a:ext cx="19266194" cy="8530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Moon 5">
            <a:extLst>
              <a:ext uri="{FF2B5EF4-FFF2-40B4-BE49-F238E27FC236}">
                <a16:creationId xmlns:a16="http://schemas.microsoft.com/office/drawing/2014/main" id="{887E6559-EDD8-D045-0015-D6AE601DD54B}"/>
              </a:ext>
            </a:extLst>
          </p:cNvPr>
          <p:cNvSpPr/>
          <p:nvPr/>
        </p:nvSpPr>
        <p:spPr>
          <a:xfrm rot="21232109" flipH="1">
            <a:off x="16345192" y="1770659"/>
            <a:ext cx="6681316" cy="10896514"/>
          </a:xfrm>
          <a:prstGeom prst="moon">
            <a:avLst>
              <a:gd name="adj" fmla="val 447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endParaRPr lang="en-IE" sz="3600" kern="1200">
              <a:solidFill>
                <a:srgbClr val="FFFFFF"/>
              </a:solidFill>
              <a:latin typeface="Arial"/>
            </a:endParaRPr>
          </a:p>
        </p:txBody>
      </p:sp>
      <p:sp>
        <p:nvSpPr>
          <p:cNvPr id="7" name="TextBox 6">
            <a:extLst>
              <a:ext uri="{FF2B5EF4-FFF2-40B4-BE49-F238E27FC236}">
                <a16:creationId xmlns:a16="http://schemas.microsoft.com/office/drawing/2014/main" id="{F5270284-B91B-F7B2-57D4-8FF5F0AD5B85}"/>
              </a:ext>
            </a:extLst>
          </p:cNvPr>
          <p:cNvSpPr txBox="1"/>
          <p:nvPr/>
        </p:nvSpPr>
        <p:spPr>
          <a:xfrm>
            <a:off x="2147776" y="3852167"/>
            <a:ext cx="765548" cy="954107"/>
          </a:xfrm>
          <a:prstGeom prst="rect">
            <a:avLst/>
          </a:prstGeom>
          <a:noFill/>
        </p:spPr>
        <p:txBody>
          <a:bodyPr wrap="square" rtlCol="0">
            <a:spAutoFit/>
          </a:bodyPr>
          <a:lstStyle/>
          <a:p>
            <a:pPr defTabSz="1828800" hangingPunct="1"/>
            <a:r>
              <a:rPr lang="en-IE" sz="5600" b="1" kern="1200" dirty="0">
                <a:solidFill>
                  <a:srgbClr val="D3E8F9"/>
                </a:solidFill>
                <a:ea typeface="+mn-ea"/>
                <a:cs typeface="+mn-cs"/>
              </a:rPr>
              <a:t>1</a:t>
            </a:r>
          </a:p>
        </p:txBody>
      </p:sp>
      <p:sp>
        <p:nvSpPr>
          <p:cNvPr id="8" name="TextBox 7">
            <a:extLst>
              <a:ext uri="{FF2B5EF4-FFF2-40B4-BE49-F238E27FC236}">
                <a16:creationId xmlns:a16="http://schemas.microsoft.com/office/drawing/2014/main" id="{22F26A51-9FCA-2C5E-4F8F-672023809BDC}"/>
              </a:ext>
            </a:extLst>
          </p:cNvPr>
          <p:cNvSpPr txBox="1"/>
          <p:nvPr/>
        </p:nvSpPr>
        <p:spPr>
          <a:xfrm>
            <a:off x="2913324" y="5430275"/>
            <a:ext cx="765548" cy="954107"/>
          </a:xfrm>
          <a:prstGeom prst="rect">
            <a:avLst/>
          </a:prstGeom>
          <a:noFill/>
        </p:spPr>
        <p:txBody>
          <a:bodyPr wrap="square" rtlCol="0">
            <a:spAutoFit/>
          </a:bodyPr>
          <a:lstStyle/>
          <a:p>
            <a:pPr defTabSz="1828800" hangingPunct="1"/>
            <a:r>
              <a:rPr lang="en-IE" sz="5600" b="1" kern="1200" dirty="0">
                <a:solidFill>
                  <a:srgbClr val="D3E8F9"/>
                </a:solidFill>
                <a:ea typeface="+mn-ea"/>
                <a:cs typeface="+mn-cs"/>
              </a:rPr>
              <a:t>2</a:t>
            </a:r>
          </a:p>
        </p:txBody>
      </p:sp>
      <p:sp>
        <p:nvSpPr>
          <p:cNvPr id="9" name="TextBox 8">
            <a:extLst>
              <a:ext uri="{FF2B5EF4-FFF2-40B4-BE49-F238E27FC236}">
                <a16:creationId xmlns:a16="http://schemas.microsoft.com/office/drawing/2014/main" id="{6ACEB565-5E24-5C40-4C3F-CAD376FF24F0}"/>
              </a:ext>
            </a:extLst>
          </p:cNvPr>
          <p:cNvSpPr txBox="1"/>
          <p:nvPr/>
        </p:nvSpPr>
        <p:spPr>
          <a:xfrm>
            <a:off x="3168506" y="7040387"/>
            <a:ext cx="765548" cy="954107"/>
          </a:xfrm>
          <a:prstGeom prst="rect">
            <a:avLst/>
          </a:prstGeom>
          <a:noFill/>
        </p:spPr>
        <p:txBody>
          <a:bodyPr wrap="square" rtlCol="0">
            <a:spAutoFit/>
          </a:bodyPr>
          <a:lstStyle/>
          <a:p>
            <a:pPr defTabSz="1828800" hangingPunct="1"/>
            <a:r>
              <a:rPr lang="en-IE" sz="5600" b="1" kern="1200" dirty="0">
                <a:solidFill>
                  <a:srgbClr val="D3E8F9"/>
                </a:solidFill>
                <a:ea typeface="+mn-ea"/>
                <a:cs typeface="+mn-cs"/>
              </a:rPr>
              <a:t>3</a:t>
            </a:r>
          </a:p>
        </p:txBody>
      </p:sp>
      <p:sp>
        <p:nvSpPr>
          <p:cNvPr id="10" name="TextBox 9">
            <a:extLst>
              <a:ext uri="{FF2B5EF4-FFF2-40B4-BE49-F238E27FC236}">
                <a16:creationId xmlns:a16="http://schemas.microsoft.com/office/drawing/2014/main" id="{7A3EA997-8839-9A46-8EFF-341B355E6169}"/>
              </a:ext>
            </a:extLst>
          </p:cNvPr>
          <p:cNvSpPr txBox="1"/>
          <p:nvPr/>
        </p:nvSpPr>
        <p:spPr>
          <a:xfrm>
            <a:off x="2913324" y="8664137"/>
            <a:ext cx="765548" cy="954107"/>
          </a:xfrm>
          <a:prstGeom prst="rect">
            <a:avLst/>
          </a:prstGeom>
          <a:noFill/>
        </p:spPr>
        <p:txBody>
          <a:bodyPr wrap="square" rtlCol="0">
            <a:spAutoFit/>
          </a:bodyPr>
          <a:lstStyle/>
          <a:p>
            <a:pPr defTabSz="1828800" hangingPunct="1"/>
            <a:r>
              <a:rPr lang="en-IE" sz="5600" b="1" kern="1200" dirty="0">
                <a:solidFill>
                  <a:srgbClr val="D3E8F9"/>
                </a:solidFill>
                <a:ea typeface="+mn-ea"/>
                <a:cs typeface="+mn-cs"/>
              </a:rPr>
              <a:t>4</a:t>
            </a:r>
          </a:p>
        </p:txBody>
      </p:sp>
      <p:sp>
        <p:nvSpPr>
          <p:cNvPr id="11" name="TextBox 10">
            <a:extLst>
              <a:ext uri="{FF2B5EF4-FFF2-40B4-BE49-F238E27FC236}">
                <a16:creationId xmlns:a16="http://schemas.microsoft.com/office/drawing/2014/main" id="{1B3CB968-15CA-CC31-5C8B-AB9D25742C24}"/>
              </a:ext>
            </a:extLst>
          </p:cNvPr>
          <p:cNvSpPr txBox="1"/>
          <p:nvPr/>
        </p:nvSpPr>
        <p:spPr>
          <a:xfrm>
            <a:off x="2112336" y="10291165"/>
            <a:ext cx="765548" cy="954107"/>
          </a:xfrm>
          <a:prstGeom prst="rect">
            <a:avLst/>
          </a:prstGeom>
          <a:noFill/>
        </p:spPr>
        <p:txBody>
          <a:bodyPr wrap="square" rtlCol="0">
            <a:spAutoFit/>
          </a:bodyPr>
          <a:lstStyle/>
          <a:p>
            <a:pPr defTabSz="1828800" hangingPunct="1"/>
            <a:r>
              <a:rPr lang="en-IE" sz="5600" b="1" kern="1200" dirty="0">
                <a:solidFill>
                  <a:srgbClr val="D3E8F9"/>
                </a:solidFill>
                <a:ea typeface="+mn-ea"/>
                <a:cs typeface="+mn-cs"/>
              </a:rPr>
              <a:t>5</a:t>
            </a:r>
          </a:p>
        </p:txBody>
      </p:sp>
    </p:spTree>
    <p:extLst>
      <p:ext uri="{BB962C8B-B14F-4D97-AF65-F5344CB8AC3E}">
        <p14:creationId xmlns:p14="http://schemas.microsoft.com/office/powerpoint/2010/main" val="1862453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7F8148A-646B-F6A7-35A4-F53CA2557C7E}"/>
              </a:ext>
            </a:extLst>
          </p:cNvPr>
          <p:cNvGrpSpPr/>
          <p:nvPr/>
        </p:nvGrpSpPr>
        <p:grpSpPr>
          <a:xfrm>
            <a:off x="8868826" y="3635798"/>
            <a:ext cx="6193860" cy="6193860"/>
            <a:chOff x="2521356" y="1100964"/>
            <a:chExt cx="3096930" cy="3096930"/>
          </a:xfrm>
        </p:grpSpPr>
        <p:sp>
          <p:nvSpPr>
            <p:cNvPr id="5" name="Shape 4">
              <a:extLst>
                <a:ext uri="{FF2B5EF4-FFF2-40B4-BE49-F238E27FC236}">
                  <a16:creationId xmlns:a16="http://schemas.microsoft.com/office/drawing/2014/main" id="{43544B28-4163-D837-7522-6D7A8107DE00}"/>
                </a:ext>
              </a:extLst>
            </p:cNvPr>
            <p:cNvSpPr/>
            <p:nvPr/>
          </p:nvSpPr>
          <p:spPr>
            <a:xfrm>
              <a:off x="2521356" y="1100964"/>
              <a:ext cx="3096930" cy="3096930"/>
            </a:xfrm>
            <a:prstGeom prst="gear9">
              <a:avLst/>
            </a:prstGeom>
          </p:spPr>
          <p:style>
            <a:lnRef idx="3">
              <a:schemeClr val="lt1">
                <a:hueOff val="0"/>
                <a:satOff val="0"/>
                <a:lumOff val="0"/>
                <a:alphaOff val="0"/>
              </a:schemeClr>
            </a:lnRef>
            <a:fillRef idx="1">
              <a:schemeClr val="accent2">
                <a:shade val="80000"/>
                <a:hueOff val="0"/>
                <a:satOff val="0"/>
                <a:lumOff val="0"/>
                <a:alphaOff val="0"/>
              </a:schemeClr>
            </a:fillRef>
            <a:effectRef idx="1">
              <a:schemeClr val="accent2">
                <a:shade val="80000"/>
                <a:hueOff val="0"/>
                <a:satOff val="0"/>
                <a:lumOff val="0"/>
                <a:alphaOff val="0"/>
              </a:schemeClr>
            </a:effectRef>
            <a:fontRef idx="minor">
              <a:schemeClr val="lt1"/>
            </a:fontRef>
          </p:style>
          <p:txBody>
            <a:bodyPr/>
            <a:lstStyle/>
            <a:p>
              <a:endParaRPr lang="en-US"/>
            </a:p>
          </p:txBody>
        </p:sp>
        <p:sp>
          <p:nvSpPr>
            <p:cNvPr id="6" name="Shape 4">
              <a:extLst>
                <a:ext uri="{FF2B5EF4-FFF2-40B4-BE49-F238E27FC236}">
                  <a16:creationId xmlns:a16="http://schemas.microsoft.com/office/drawing/2014/main" id="{971E773E-BABB-E872-FC37-7168A4371634}"/>
                </a:ext>
              </a:extLst>
            </p:cNvPr>
            <p:cNvSpPr txBox="1"/>
            <p:nvPr/>
          </p:nvSpPr>
          <p:spPr>
            <a:xfrm>
              <a:off x="3143977" y="1826405"/>
              <a:ext cx="1851688" cy="15918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50800" rIns="50800" bIns="50800" numCol="1" spcCol="1270" anchor="ctr" anchorCtr="0">
              <a:noAutofit/>
            </a:bodyPr>
            <a:lstStyle/>
            <a:p>
              <a:pPr algn="ctr" defTabSz="1778000" hangingPunct="1">
                <a:lnSpc>
                  <a:spcPct val="90000"/>
                </a:lnSpc>
                <a:spcBef>
                  <a:spcPct val="0"/>
                </a:spcBef>
                <a:spcAft>
                  <a:spcPct val="35000"/>
                </a:spcAft>
                <a:buClr>
                  <a:srgbClr val="000000"/>
                </a:buClr>
                <a:defRPr/>
              </a:pPr>
              <a:r>
                <a:rPr lang="en-IE" sz="4000" b="1" kern="1200" dirty="0">
                  <a:solidFill>
                    <a:srgbClr val="FFFFFF"/>
                  </a:solidFill>
                  <a:latin typeface="Arial"/>
                </a:rPr>
                <a:t>The EU’s AI-oriented super-computers</a:t>
              </a:r>
            </a:p>
          </p:txBody>
        </p:sp>
      </p:grpSp>
      <p:grpSp>
        <p:nvGrpSpPr>
          <p:cNvPr id="7" name="Group 6">
            <a:extLst>
              <a:ext uri="{FF2B5EF4-FFF2-40B4-BE49-F238E27FC236}">
                <a16:creationId xmlns:a16="http://schemas.microsoft.com/office/drawing/2014/main" id="{B4C2F331-7F4D-1709-BECD-A80037BCB162}"/>
              </a:ext>
            </a:extLst>
          </p:cNvPr>
          <p:cNvGrpSpPr/>
          <p:nvPr/>
        </p:nvGrpSpPr>
        <p:grpSpPr>
          <a:xfrm>
            <a:off x="13661649" y="1753507"/>
            <a:ext cx="4413614" cy="4413614"/>
            <a:chOff x="6374967" y="247984"/>
            <a:chExt cx="2206807" cy="2206807"/>
          </a:xfrm>
        </p:grpSpPr>
        <p:sp>
          <p:nvSpPr>
            <p:cNvPr id="8" name="Shape 7">
              <a:extLst>
                <a:ext uri="{FF2B5EF4-FFF2-40B4-BE49-F238E27FC236}">
                  <a16:creationId xmlns:a16="http://schemas.microsoft.com/office/drawing/2014/main" id="{E7A51B14-AC8F-5561-2B1F-7E4F8D6DAE20}"/>
                </a:ext>
              </a:extLst>
            </p:cNvPr>
            <p:cNvSpPr/>
            <p:nvPr/>
          </p:nvSpPr>
          <p:spPr>
            <a:xfrm rot="20700000">
              <a:off x="6374967" y="247984"/>
              <a:ext cx="2206807" cy="2206807"/>
            </a:xfrm>
            <a:prstGeom prst="gear6">
              <a:avLst/>
            </a:prstGeom>
          </p:spPr>
          <p:style>
            <a:lnRef idx="3">
              <a:schemeClr val="lt1">
                <a:hueOff val="0"/>
                <a:satOff val="0"/>
                <a:lumOff val="0"/>
                <a:alphaOff val="0"/>
              </a:schemeClr>
            </a:lnRef>
            <a:fillRef idx="1">
              <a:schemeClr val="accent2">
                <a:shade val="80000"/>
                <a:hueOff val="175269"/>
                <a:satOff val="6546"/>
                <a:lumOff val="24302"/>
                <a:alphaOff val="0"/>
              </a:schemeClr>
            </a:fillRef>
            <a:effectRef idx="1">
              <a:schemeClr val="accent2">
                <a:shade val="80000"/>
                <a:hueOff val="175269"/>
                <a:satOff val="6546"/>
                <a:lumOff val="24302"/>
                <a:alphaOff val="0"/>
              </a:schemeClr>
            </a:effectRef>
            <a:fontRef idx="minor">
              <a:schemeClr val="lt1"/>
            </a:fontRef>
          </p:style>
          <p:txBody>
            <a:bodyPr/>
            <a:lstStyle/>
            <a:p>
              <a:endParaRPr lang="en-US"/>
            </a:p>
          </p:txBody>
        </p:sp>
        <p:sp>
          <p:nvSpPr>
            <p:cNvPr id="9" name="Shape 4">
              <a:extLst>
                <a:ext uri="{FF2B5EF4-FFF2-40B4-BE49-F238E27FC236}">
                  <a16:creationId xmlns:a16="http://schemas.microsoft.com/office/drawing/2014/main" id="{06F22C0E-9BCC-D151-83D8-2DB334D6A263}"/>
                </a:ext>
              </a:extLst>
            </p:cNvPr>
            <p:cNvSpPr txBox="1"/>
            <p:nvPr/>
          </p:nvSpPr>
          <p:spPr>
            <a:xfrm>
              <a:off x="6858984" y="732001"/>
              <a:ext cx="1238772" cy="12387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50800" rIns="50800" bIns="50800" numCol="1" spcCol="1270" anchor="ctr" anchorCtr="0">
              <a:noAutofit/>
            </a:bodyPr>
            <a:lstStyle/>
            <a:p>
              <a:pPr algn="ctr" defTabSz="1778000" hangingPunct="1">
                <a:lnSpc>
                  <a:spcPct val="90000"/>
                </a:lnSpc>
                <a:spcBef>
                  <a:spcPct val="0"/>
                </a:spcBef>
                <a:spcAft>
                  <a:spcPct val="35000"/>
                </a:spcAft>
                <a:buClr>
                  <a:srgbClr val="000000"/>
                </a:buClr>
                <a:defRPr/>
              </a:pPr>
              <a:r>
                <a:rPr lang="en-IE" sz="4000" b="1" kern="1200" dirty="0">
                  <a:solidFill>
                    <a:srgbClr val="FFFFFF"/>
                  </a:solidFill>
                  <a:latin typeface="Arial"/>
                </a:rPr>
                <a:t>Data centre</a:t>
              </a:r>
            </a:p>
          </p:txBody>
        </p:sp>
      </p:grpSp>
      <p:grpSp>
        <p:nvGrpSpPr>
          <p:cNvPr id="10" name="Group 9">
            <a:extLst>
              <a:ext uri="{FF2B5EF4-FFF2-40B4-BE49-F238E27FC236}">
                <a16:creationId xmlns:a16="http://schemas.microsoft.com/office/drawing/2014/main" id="{E4183113-7A89-F8DC-08EB-E44DA953554F}"/>
              </a:ext>
            </a:extLst>
          </p:cNvPr>
          <p:cNvGrpSpPr/>
          <p:nvPr/>
        </p:nvGrpSpPr>
        <p:grpSpPr>
          <a:xfrm>
            <a:off x="20444955" y="6678566"/>
            <a:ext cx="3440226" cy="3292656"/>
            <a:chOff x="6374967" y="247984"/>
            <a:chExt cx="2206807" cy="2206807"/>
          </a:xfrm>
        </p:grpSpPr>
        <p:sp>
          <p:nvSpPr>
            <p:cNvPr id="11" name="Shape 10">
              <a:extLst>
                <a:ext uri="{FF2B5EF4-FFF2-40B4-BE49-F238E27FC236}">
                  <a16:creationId xmlns:a16="http://schemas.microsoft.com/office/drawing/2014/main" id="{E0A0838B-0247-D19F-CF2A-0FE8AA1F70BB}"/>
                </a:ext>
              </a:extLst>
            </p:cNvPr>
            <p:cNvSpPr/>
            <p:nvPr/>
          </p:nvSpPr>
          <p:spPr>
            <a:xfrm rot="20700000">
              <a:off x="6374967" y="247984"/>
              <a:ext cx="2206807" cy="2206807"/>
            </a:xfrm>
            <a:prstGeom prst="gear6">
              <a:avLst/>
            </a:prstGeom>
          </p:spPr>
          <p:style>
            <a:lnRef idx="3">
              <a:schemeClr val="lt1">
                <a:hueOff val="0"/>
                <a:satOff val="0"/>
                <a:lumOff val="0"/>
                <a:alphaOff val="0"/>
              </a:schemeClr>
            </a:lnRef>
            <a:fillRef idx="1">
              <a:schemeClr val="accent2">
                <a:shade val="80000"/>
                <a:hueOff val="175269"/>
                <a:satOff val="6546"/>
                <a:lumOff val="24302"/>
                <a:alphaOff val="0"/>
              </a:schemeClr>
            </a:fillRef>
            <a:effectRef idx="1">
              <a:schemeClr val="accent2">
                <a:shade val="80000"/>
                <a:hueOff val="175269"/>
                <a:satOff val="6546"/>
                <a:lumOff val="24302"/>
                <a:alphaOff val="0"/>
              </a:schemeClr>
            </a:effectRef>
            <a:fontRef idx="minor">
              <a:schemeClr val="lt1"/>
            </a:fontRef>
          </p:style>
          <p:txBody>
            <a:bodyPr/>
            <a:lstStyle/>
            <a:p>
              <a:endParaRPr lang="en-US"/>
            </a:p>
          </p:txBody>
        </p:sp>
        <p:sp>
          <p:nvSpPr>
            <p:cNvPr id="12" name="Shape 4">
              <a:extLst>
                <a:ext uri="{FF2B5EF4-FFF2-40B4-BE49-F238E27FC236}">
                  <a16:creationId xmlns:a16="http://schemas.microsoft.com/office/drawing/2014/main" id="{FA7CCFCF-2872-D51B-C6DE-D1BCCFB19C06}"/>
                </a:ext>
              </a:extLst>
            </p:cNvPr>
            <p:cNvSpPr txBox="1"/>
            <p:nvPr/>
          </p:nvSpPr>
          <p:spPr>
            <a:xfrm>
              <a:off x="6670132" y="701279"/>
              <a:ext cx="1693046" cy="12387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50800" rIns="50800" bIns="50800" numCol="1" spcCol="1270" anchor="ctr" anchorCtr="0">
              <a:noAutofit/>
            </a:bodyPr>
            <a:lstStyle/>
            <a:p>
              <a:pPr algn="ctr" defTabSz="1778000" hangingPunct="1">
                <a:lnSpc>
                  <a:spcPct val="90000"/>
                </a:lnSpc>
                <a:spcBef>
                  <a:spcPct val="0"/>
                </a:spcBef>
                <a:spcAft>
                  <a:spcPct val="35000"/>
                </a:spcAft>
                <a:buClr>
                  <a:srgbClr val="000000"/>
                </a:buClr>
                <a:defRPr/>
              </a:pPr>
              <a:r>
                <a:rPr lang="es-ES" sz="3200" b="1" kern="1200" dirty="0">
                  <a:solidFill>
                    <a:srgbClr val="FFFFFF"/>
                  </a:solidFill>
                  <a:latin typeface="Arial"/>
                </a:rPr>
                <a:t>AI </a:t>
              </a:r>
              <a:r>
                <a:rPr lang="es-ES" sz="3200" b="1" kern="1200" dirty="0" err="1">
                  <a:solidFill>
                    <a:srgbClr val="FFFFFF"/>
                  </a:solidFill>
                  <a:latin typeface="Arial"/>
                </a:rPr>
                <a:t>Ecosystem</a:t>
              </a:r>
              <a:r>
                <a:rPr lang="es-ES" sz="3200" b="1" kern="1200" dirty="0">
                  <a:solidFill>
                    <a:srgbClr val="FFFFFF"/>
                  </a:solidFill>
                  <a:latin typeface="Arial"/>
                </a:rPr>
                <a:t>*</a:t>
              </a:r>
            </a:p>
          </p:txBody>
        </p:sp>
      </p:grpSp>
      <p:grpSp>
        <p:nvGrpSpPr>
          <p:cNvPr id="15" name="Group 14">
            <a:extLst>
              <a:ext uri="{FF2B5EF4-FFF2-40B4-BE49-F238E27FC236}">
                <a16:creationId xmlns:a16="http://schemas.microsoft.com/office/drawing/2014/main" id="{68C7BE75-9857-53EF-619E-507ADC657514}"/>
              </a:ext>
            </a:extLst>
          </p:cNvPr>
          <p:cNvGrpSpPr/>
          <p:nvPr/>
        </p:nvGrpSpPr>
        <p:grpSpPr>
          <a:xfrm>
            <a:off x="5614976" y="4858717"/>
            <a:ext cx="3634460" cy="3615998"/>
            <a:chOff x="6374967" y="247984"/>
            <a:chExt cx="2206807" cy="2206807"/>
          </a:xfrm>
        </p:grpSpPr>
        <p:sp>
          <p:nvSpPr>
            <p:cNvPr id="16" name="Shape 15">
              <a:extLst>
                <a:ext uri="{FF2B5EF4-FFF2-40B4-BE49-F238E27FC236}">
                  <a16:creationId xmlns:a16="http://schemas.microsoft.com/office/drawing/2014/main" id="{9A23A421-3A7E-B97D-C1BE-3FCBE79F0816}"/>
                </a:ext>
              </a:extLst>
            </p:cNvPr>
            <p:cNvSpPr/>
            <p:nvPr/>
          </p:nvSpPr>
          <p:spPr>
            <a:xfrm rot="20700000">
              <a:off x="6374967" y="247984"/>
              <a:ext cx="2206807" cy="2206807"/>
            </a:xfrm>
            <a:prstGeom prst="gear6">
              <a:avLst/>
            </a:prstGeom>
          </p:spPr>
          <p:style>
            <a:lnRef idx="3">
              <a:schemeClr val="lt1">
                <a:hueOff val="0"/>
                <a:satOff val="0"/>
                <a:lumOff val="0"/>
                <a:alphaOff val="0"/>
              </a:schemeClr>
            </a:lnRef>
            <a:fillRef idx="1">
              <a:schemeClr val="accent2">
                <a:shade val="80000"/>
                <a:hueOff val="175269"/>
                <a:satOff val="6546"/>
                <a:lumOff val="24302"/>
                <a:alphaOff val="0"/>
              </a:schemeClr>
            </a:fillRef>
            <a:effectRef idx="1">
              <a:schemeClr val="accent2">
                <a:shade val="80000"/>
                <a:hueOff val="175269"/>
                <a:satOff val="6546"/>
                <a:lumOff val="24302"/>
                <a:alphaOff val="0"/>
              </a:schemeClr>
            </a:effectRef>
            <a:fontRef idx="minor">
              <a:schemeClr val="lt1"/>
            </a:fontRef>
          </p:style>
          <p:txBody>
            <a:bodyPr/>
            <a:lstStyle/>
            <a:p>
              <a:endParaRPr lang="en-US"/>
            </a:p>
          </p:txBody>
        </p:sp>
        <p:sp>
          <p:nvSpPr>
            <p:cNvPr id="17" name="Shape 4">
              <a:extLst>
                <a:ext uri="{FF2B5EF4-FFF2-40B4-BE49-F238E27FC236}">
                  <a16:creationId xmlns:a16="http://schemas.microsoft.com/office/drawing/2014/main" id="{97DA9E93-8A90-5878-A02F-C3E9FDA69EB5}"/>
                </a:ext>
              </a:extLst>
            </p:cNvPr>
            <p:cNvSpPr txBox="1"/>
            <p:nvPr/>
          </p:nvSpPr>
          <p:spPr>
            <a:xfrm>
              <a:off x="6858984" y="732001"/>
              <a:ext cx="1238772" cy="12387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50800" rIns="50800" bIns="50800" numCol="1" spcCol="1270" anchor="ctr" anchorCtr="0">
              <a:noAutofit/>
            </a:bodyPr>
            <a:lstStyle/>
            <a:p>
              <a:pPr algn="ctr" defTabSz="1778000" hangingPunct="1">
                <a:lnSpc>
                  <a:spcPct val="90000"/>
                </a:lnSpc>
                <a:spcBef>
                  <a:spcPct val="0"/>
                </a:spcBef>
                <a:spcAft>
                  <a:spcPct val="35000"/>
                </a:spcAft>
                <a:buClr>
                  <a:srgbClr val="000000"/>
                </a:buClr>
                <a:defRPr/>
              </a:pPr>
              <a:r>
                <a:rPr lang="en-IE" sz="3200" b="1" kern="1200" dirty="0">
                  <a:solidFill>
                    <a:srgbClr val="FFFFFF"/>
                  </a:solidFill>
                  <a:latin typeface="Arial"/>
                </a:rPr>
                <a:t>Access &amp; AI-</a:t>
              </a:r>
              <a:r>
                <a:rPr lang="en-IE" sz="3200" b="1" kern="1200" dirty="0" err="1">
                  <a:solidFill>
                    <a:srgbClr val="FFFFFF"/>
                  </a:solidFill>
                  <a:latin typeface="Arial"/>
                </a:rPr>
                <a:t>HPC</a:t>
              </a:r>
              <a:r>
                <a:rPr lang="en-IE" sz="3200" b="1" kern="1200" dirty="0">
                  <a:solidFill>
                    <a:srgbClr val="FFFFFF"/>
                  </a:solidFill>
                  <a:latin typeface="Arial"/>
                </a:rPr>
                <a:t> services</a:t>
              </a:r>
            </a:p>
          </p:txBody>
        </p:sp>
      </p:grpSp>
      <p:grpSp>
        <p:nvGrpSpPr>
          <p:cNvPr id="18" name="Group 17">
            <a:extLst>
              <a:ext uri="{FF2B5EF4-FFF2-40B4-BE49-F238E27FC236}">
                <a16:creationId xmlns:a16="http://schemas.microsoft.com/office/drawing/2014/main" id="{D7DD0AE5-82A7-16F5-71D4-23F8A03BCF8D}"/>
              </a:ext>
            </a:extLst>
          </p:cNvPr>
          <p:cNvGrpSpPr/>
          <p:nvPr/>
        </p:nvGrpSpPr>
        <p:grpSpPr>
          <a:xfrm>
            <a:off x="13774650" y="7305932"/>
            <a:ext cx="4142508" cy="4202348"/>
            <a:chOff x="6374967" y="247984"/>
            <a:chExt cx="2206807" cy="2206807"/>
          </a:xfrm>
        </p:grpSpPr>
        <p:sp>
          <p:nvSpPr>
            <p:cNvPr id="19" name="Shape 18">
              <a:extLst>
                <a:ext uri="{FF2B5EF4-FFF2-40B4-BE49-F238E27FC236}">
                  <a16:creationId xmlns:a16="http://schemas.microsoft.com/office/drawing/2014/main" id="{27C40FB0-1218-522D-D9C1-DC0F66285FC7}"/>
                </a:ext>
              </a:extLst>
            </p:cNvPr>
            <p:cNvSpPr/>
            <p:nvPr/>
          </p:nvSpPr>
          <p:spPr>
            <a:xfrm rot="20700000">
              <a:off x="6374967" y="247984"/>
              <a:ext cx="2206807" cy="2206807"/>
            </a:xfrm>
            <a:prstGeom prst="gear6">
              <a:avLst/>
            </a:prstGeom>
          </p:spPr>
          <p:style>
            <a:lnRef idx="3">
              <a:schemeClr val="lt1">
                <a:hueOff val="0"/>
                <a:satOff val="0"/>
                <a:lumOff val="0"/>
                <a:alphaOff val="0"/>
              </a:schemeClr>
            </a:lnRef>
            <a:fillRef idx="1">
              <a:schemeClr val="accent2">
                <a:shade val="80000"/>
                <a:hueOff val="175269"/>
                <a:satOff val="6546"/>
                <a:lumOff val="24302"/>
                <a:alphaOff val="0"/>
              </a:schemeClr>
            </a:fillRef>
            <a:effectRef idx="1">
              <a:schemeClr val="accent2">
                <a:shade val="80000"/>
                <a:hueOff val="175269"/>
                <a:satOff val="6546"/>
                <a:lumOff val="24302"/>
                <a:alphaOff val="0"/>
              </a:schemeClr>
            </a:effectRef>
            <a:fontRef idx="minor">
              <a:schemeClr val="lt1"/>
            </a:fontRef>
          </p:style>
          <p:txBody>
            <a:bodyPr/>
            <a:lstStyle/>
            <a:p>
              <a:endParaRPr lang="en-US"/>
            </a:p>
          </p:txBody>
        </p:sp>
        <p:sp>
          <p:nvSpPr>
            <p:cNvPr id="20" name="Shape 4">
              <a:extLst>
                <a:ext uri="{FF2B5EF4-FFF2-40B4-BE49-F238E27FC236}">
                  <a16:creationId xmlns:a16="http://schemas.microsoft.com/office/drawing/2014/main" id="{7270F4A6-82B7-0EFD-AC4F-B474DAAC6EE5}"/>
                </a:ext>
              </a:extLst>
            </p:cNvPr>
            <p:cNvSpPr txBox="1"/>
            <p:nvPr/>
          </p:nvSpPr>
          <p:spPr>
            <a:xfrm>
              <a:off x="6858984" y="732001"/>
              <a:ext cx="1238772" cy="12387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50800" rIns="50800" bIns="50800" numCol="1" spcCol="1270" anchor="ctr" anchorCtr="0">
              <a:noAutofit/>
            </a:bodyPr>
            <a:lstStyle/>
            <a:p>
              <a:pPr algn="ctr" defTabSz="1778000" hangingPunct="1">
                <a:lnSpc>
                  <a:spcPct val="90000"/>
                </a:lnSpc>
                <a:spcBef>
                  <a:spcPct val="0"/>
                </a:spcBef>
                <a:spcAft>
                  <a:spcPct val="35000"/>
                </a:spcAft>
                <a:buClr>
                  <a:srgbClr val="000000"/>
                </a:buClr>
                <a:defRPr/>
              </a:pPr>
              <a:r>
                <a:rPr lang="en-IE" sz="2400" b="1" kern="1200" dirty="0">
                  <a:solidFill>
                    <a:srgbClr val="FFFFFF"/>
                  </a:solidFill>
                  <a:latin typeface="Arial"/>
                </a:rPr>
                <a:t>supercomputer-friendly programming facilities</a:t>
              </a:r>
            </a:p>
          </p:txBody>
        </p:sp>
      </p:grpSp>
      <p:sp>
        <p:nvSpPr>
          <p:cNvPr id="21" name="Google Shape;226;p3">
            <a:extLst>
              <a:ext uri="{FF2B5EF4-FFF2-40B4-BE49-F238E27FC236}">
                <a16:creationId xmlns:a16="http://schemas.microsoft.com/office/drawing/2014/main" id="{81D99042-38ED-06C9-DED5-DF11F449EEDD}"/>
              </a:ext>
            </a:extLst>
          </p:cNvPr>
          <p:cNvSpPr txBox="1">
            <a:spLocks noGrp="1"/>
          </p:cNvSpPr>
          <p:nvPr>
            <p:ph type="title"/>
          </p:nvPr>
        </p:nvSpPr>
        <p:spPr>
          <a:xfrm>
            <a:off x="1676400" y="-35763"/>
            <a:ext cx="21031200" cy="1564714"/>
          </a:xfrm>
          <a:prstGeom prst="rect">
            <a:avLst/>
          </a:prstGeom>
          <a:noFill/>
          <a:ln>
            <a:noFill/>
          </a:ln>
        </p:spPr>
        <p:txBody>
          <a:bodyPr spcFirstLastPara="1" vert="horz" wrap="square" lIns="182850" tIns="91400" rIns="182850" bIns="0" rtlCol="0" anchor="b" anchorCtr="0">
            <a:noAutofit/>
          </a:bodyPr>
          <a:lstStyle/>
          <a:p>
            <a:pPr>
              <a:buSzPts val="4000"/>
            </a:pPr>
            <a:r>
              <a:rPr lang="en-GB" b="1" dirty="0"/>
              <a:t>AI Factories</a:t>
            </a:r>
            <a:endParaRPr lang="en-GB" b="1" dirty="0">
              <a:highlight>
                <a:srgbClr val="FFFF00"/>
              </a:highlight>
            </a:endParaRPr>
          </a:p>
        </p:txBody>
      </p:sp>
      <p:sp>
        <p:nvSpPr>
          <p:cNvPr id="22" name="Slide Number Placeholder 6">
            <a:extLst>
              <a:ext uri="{FF2B5EF4-FFF2-40B4-BE49-F238E27FC236}">
                <a16:creationId xmlns:a16="http://schemas.microsoft.com/office/drawing/2014/main" id="{C30988E7-C7ED-6E68-967D-9594FE23DE56}"/>
              </a:ext>
            </a:extLst>
          </p:cNvPr>
          <p:cNvSpPr txBox="1">
            <a:spLocks/>
          </p:cNvSpPr>
          <p:nvPr/>
        </p:nvSpPr>
        <p:spPr>
          <a:xfrm>
            <a:off x="23751326" y="12126925"/>
            <a:ext cx="1640264" cy="730250"/>
          </a:xfrm>
          <a:prstGeom prst="rect">
            <a:avLst/>
          </a:prstGeom>
        </p:spPr>
        <p:txBody>
          <a:bodyPr vert="horz" lIns="182880" tIns="91440" rIns="182880" bIns="9144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hangingPunct="1">
              <a:defRPr/>
            </a:pPr>
            <a:fld id="{00000000-1234-1234-1234-123412341234}" type="slidenum">
              <a:rPr lang="en-GB" sz="2400">
                <a:solidFill>
                  <a:srgbClr val="4D4D4D">
                    <a:tint val="75000"/>
                  </a:srgbClr>
                </a:solidFill>
              </a:rPr>
              <a:pPr defTabSz="1828800" hangingPunct="1">
                <a:defRPr/>
              </a:pPr>
              <a:t>8</a:t>
            </a:fld>
            <a:endParaRPr lang="en-GB" sz="2400" dirty="0">
              <a:solidFill>
                <a:srgbClr val="4D4D4D">
                  <a:tint val="75000"/>
                </a:srgbClr>
              </a:solidFill>
            </a:endParaRPr>
          </a:p>
        </p:txBody>
      </p:sp>
      <p:pic>
        <p:nvPicPr>
          <p:cNvPr id="23" name="Picture 22">
            <a:extLst>
              <a:ext uri="{FF2B5EF4-FFF2-40B4-BE49-F238E27FC236}">
                <a16:creationId xmlns:a16="http://schemas.microsoft.com/office/drawing/2014/main" id="{61CE973A-13E9-197D-01F1-AD4742A5F76D}"/>
              </a:ext>
            </a:extLst>
          </p:cNvPr>
          <p:cNvPicPr>
            <a:picLocks noChangeAspect="1"/>
          </p:cNvPicPr>
          <p:nvPr/>
        </p:nvPicPr>
        <p:blipFill>
          <a:blip r:embed="rId2">
            <a:alphaModFix amt="30000"/>
          </a:blip>
          <a:stretch>
            <a:fillRect/>
          </a:stretch>
        </p:blipFill>
        <p:spPr>
          <a:xfrm>
            <a:off x="20564428" y="21516"/>
            <a:ext cx="2875176" cy="2875176"/>
          </a:xfrm>
          <a:prstGeom prst="rect">
            <a:avLst/>
          </a:prstGeom>
          <a:effectLst>
            <a:softEdge rad="0"/>
          </a:effectLst>
        </p:spPr>
      </p:pic>
      <p:pic>
        <p:nvPicPr>
          <p:cNvPr id="25" name="Graphic 24" descr="Shopping cart with solid fill">
            <a:extLst>
              <a:ext uri="{FF2B5EF4-FFF2-40B4-BE49-F238E27FC236}">
                <a16:creationId xmlns:a16="http://schemas.microsoft.com/office/drawing/2014/main" id="{8125271F-6B0C-491D-74C7-DCF5E575FD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07463" y="7890753"/>
            <a:ext cx="1093578" cy="1093578"/>
          </a:xfrm>
          <a:prstGeom prst="rect">
            <a:avLst/>
          </a:prstGeom>
        </p:spPr>
      </p:pic>
      <p:pic>
        <p:nvPicPr>
          <p:cNvPr id="27" name="Graphic 26" descr="Store with solid fill">
            <a:extLst>
              <a:ext uri="{FF2B5EF4-FFF2-40B4-BE49-F238E27FC236}">
                <a16:creationId xmlns:a16="http://schemas.microsoft.com/office/drawing/2014/main" id="{ABA20293-4A45-7D75-7D22-6B2F93A3FF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33011" y="5728479"/>
            <a:ext cx="2368030" cy="2368030"/>
          </a:xfrm>
          <a:prstGeom prst="rect">
            <a:avLst/>
          </a:prstGeom>
        </p:spPr>
      </p:pic>
      <p:sp>
        <p:nvSpPr>
          <p:cNvPr id="28" name="TextBox 27">
            <a:extLst>
              <a:ext uri="{FF2B5EF4-FFF2-40B4-BE49-F238E27FC236}">
                <a16:creationId xmlns:a16="http://schemas.microsoft.com/office/drawing/2014/main" id="{37CEB52E-542D-2A5B-4E9C-065F33823937}"/>
              </a:ext>
            </a:extLst>
          </p:cNvPr>
          <p:cNvSpPr txBox="1"/>
          <p:nvPr/>
        </p:nvSpPr>
        <p:spPr>
          <a:xfrm>
            <a:off x="1018871" y="5131519"/>
            <a:ext cx="2964273" cy="646331"/>
          </a:xfrm>
          <a:prstGeom prst="rect">
            <a:avLst/>
          </a:prstGeom>
          <a:noFill/>
          <a:ln w="12700" cap="rnd">
            <a:solidFill>
              <a:schemeClr val="tx1"/>
            </a:solidFill>
          </a:ln>
        </p:spPr>
        <p:txBody>
          <a:bodyPr wrap="none" rtlCol="0">
            <a:spAutoFit/>
          </a:bodyPr>
          <a:lstStyle/>
          <a:p>
            <a:pPr defTabSz="1828800" hangingPunct="1">
              <a:buClr>
                <a:srgbClr val="000000"/>
              </a:buClr>
              <a:defRPr/>
            </a:pPr>
            <a:r>
              <a:rPr lang="fr-BE" sz="3600" dirty="0">
                <a:solidFill>
                  <a:srgbClr val="000000"/>
                </a:solidFill>
                <a:latin typeface="Abadi Extra Light" panose="020B0204020104020204" pitchFamily="34" charset="0"/>
                <a:ea typeface="+mn-ea"/>
              </a:rPr>
              <a:t>One Stop-Shop</a:t>
            </a:r>
            <a:endParaRPr lang="en-IE" sz="3600" dirty="0">
              <a:solidFill>
                <a:srgbClr val="000000"/>
              </a:solidFill>
              <a:latin typeface="Abadi Extra Light" panose="020B0204020104020204" pitchFamily="34" charset="0"/>
              <a:ea typeface="+mn-ea"/>
            </a:endParaRPr>
          </a:p>
        </p:txBody>
      </p:sp>
      <p:pic>
        <p:nvPicPr>
          <p:cNvPr id="30" name="Graphic 29" descr="Chevron arrows with solid fill">
            <a:extLst>
              <a:ext uri="{FF2B5EF4-FFF2-40B4-BE49-F238E27FC236}">
                <a16:creationId xmlns:a16="http://schemas.microsoft.com/office/drawing/2014/main" id="{A88306BD-375F-A53B-EBB9-3575AE843F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99650" y="6061952"/>
            <a:ext cx="1828800" cy="1828800"/>
          </a:xfrm>
          <a:prstGeom prst="rect">
            <a:avLst/>
          </a:prstGeom>
        </p:spPr>
      </p:pic>
      <p:pic>
        <p:nvPicPr>
          <p:cNvPr id="32" name="Graphic 31" descr="Transfer with solid fill">
            <a:extLst>
              <a:ext uri="{FF2B5EF4-FFF2-40B4-BE49-F238E27FC236}">
                <a16:creationId xmlns:a16="http://schemas.microsoft.com/office/drawing/2014/main" id="{658946D8-F581-C0E3-537A-CD7FCC91223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306726" y="5078640"/>
            <a:ext cx="1828800" cy="1731376"/>
          </a:xfrm>
          <a:prstGeom prst="rect">
            <a:avLst/>
          </a:prstGeom>
        </p:spPr>
      </p:pic>
      <p:grpSp>
        <p:nvGrpSpPr>
          <p:cNvPr id="33" name="Group 32">
            <a:extLst>
              <a:ext uri="{FF2B5EF4-FFF2-40B4-BE49-F238E27FC236}">
                <a16:creationId xmlns:a16="http://schemas.microsoft.com/office/drawing/2014/main" id="{8B318487-892A-9371-78B2-3A57D7632E2D}"/>
              </a:ext>
            </a:extLst>
          </p:cNvPr>
          <p:cNvGrpSpPr/>
          <p:nvPr/>
        </p:nvGrpSpPr>
        <p:grpSpPr>
          <a:xfrm>
            <a:off x="20722905" y="3515684"/>
            <a:ext cx="3001798" cy="2956236"/>
            <a:chOff x="6374967" y="247984"/>
            <a:chExt cx="2206807" cy="2206807"/>
          </a:xfrm>
        </p:grpSpPr>
        <p:sp>
          <p:nvSpPr>
            <p:cNvPr id="34" name="Shape 33">
              <a:extLst>
                <a:ext uri="{FF2B5EF4-FFF2-40B4-BE49-F238E27FC236}">
                  <a16:creationId xmlns:a16="http://schemas.microsoft.com/office/drawing/2014/main" id="{5BEDD95A-9BA7-B3B6-B4F4-60AE553D50E4}"/>
                </a:ext>
              </a:extLst>
            </p:cNvPr>
            <p:cNvSpPr/>
            <p:nvPr/>
          </p:nvSpPr>
          <p:spPr>
            <a:xfrm rot="20700000">
              <a:off x="6374967" y="247984"/>
              <a:ext cx="2206807" cy="2206807"/>
            </a:xfrm>
            <a:prstGeom prst="gear6">
              <a:avLst/>
            </a:prstGeom>
          </p:spPr>
          <p:style>
            <a:lnRef idx="3">
              <a:schemeClr val="lt1">
                <a:hueOff val="0"/>
                <a:satOff val="0"/>
                <a:lumOff val="0"/>
                <a:alphaOff val="0"/>
              </a:schemeClr>
            </a:lnRef>
            <a:fillRef idx="1">
              <a:schemeClr val="accent2">
                <a:shade val="80000"/>
                <a:hueOff val="175269"/>
                <a:satOff val="6546"/>
                <a:lumOff val="24302"/>
                <a:alphaOff val="0"/>
              </a:schemeClr>
            </a:fillRef>
            <a:effectRef idx="1">
              <a:schemeClr val="accent2">
                <a:shade val="80000"/>
                <a:hueOff val="175269"/>
                <a:satOff val="6546"/>
                <a:lumOff val="24302"/>
                <a:alphaOff val="0"/>
              </a:schemeClr>
            </a:effectRef>
            <a:fontRef idx="minor">
              <a:schemeClr val="lt1"/>
            </a:fontRef>
          </p:style>
          <p:txBody>
            <a:bodyPr/>
            <a:lstStyle/>
            <a:p>
              <a:endParaRPr lang="en-US"/>
            </a:p>
          </p:txBody>
        </p:sp>
        <p:sp>
          <p:nvSpPr>
            <p:cNvPr id="35" name="Shape 4">
              <a:extLst>
                <a:ext uri="{FF2B5EF4-FFF2-40B4-BE49-F238E27FC236}">
                  <a16:creationId xmlns:a16="http://schemas.microsoft.com/office/drawing/2014/main" id="{5015E77A-D0FA-19EC-F0F4-BF3B2060CBD6}"/>
                </a:ext>
              </a:extLst>
            </p:cNvPr>
            <p:cNvSpPr txBox="1"/>
            <p:nvPr/>
          </p:nvSpPr>
          <p:spPr>
            <a:xfrm>
              <a:off x="6858984" y="732001"/>
              <a:ext cx="1238772" cy="12387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50800" rIns="50800" bIns="50800" numCol="1" spcCol="1270" anchor="ctr" anchorCtr="0">
              <a:noAutofit/>
            </a:bodyPr>
            <a:lstStyle/>
            <a:p>
              <a:pPr algn="ctr" defTabSz="1778000" hangingPunct="1">
                <a:lnSpc>
                  <a:spcPct val="90000"/>
                </a:lnSpc>
                <a:spcBef>
                  <a:spcPct val="0"/>
                </a:spcBef>
                <a:spcAft>
                  <a:spcPct val="35000"/>
                </a:spcAft>
                <a:buClr>
                  <a:srgbClr val="000000"/>
                </a:buClr>
                <a:defRPr/>
              </a:pPr>
              <a:r>
                <a:rPr lang="en-IE" sz="3200" b="1" kern="1200" dirty="0">
                  <a:solidFill>
                    <a:srgbClr val="FFFFFF"/>
                  </a:solidFill>
                  <a:latin typeface="Arial"/>
                </a:rPr>
                <a:t>Data Spaces</a:t>
              </a:r>
            </a:p>
          </p:txBody>
        </p:sp>
      </p:grpSp>
      <p:grpSp>
        <p:nvGrpSpPr>
          <p:cNvPr id="36" name="Group 35">
            <a:extLst>
              <a:ext uri="{FF2B5EF4-FFF2-40B4-BE49-F238E27FC236}">
                <a16:creationId xmlns:a16="http://schemas.microsoft.com/office/drawing/2014/main" id="{2D1B6DC2-2293-0BFE-CE7D-B72737114282}"/>
              </a:ext>
            </a:extLst>
          </p:cNvPr>
          <p:cNvGrpSpPr/>
          <p:nvPr/>
        </p:nvGrpSpPr>
        <p:grpSpPr>
          <a:xfrm>
            <a:off x="8452290" y="327216"/>
            <a:ext cx="3949848" cy="4005808"/>
            <a:chOff x="6374967" y="247984"/>
            <a:chExt cx="2206807" cy="2206807"/>
          </a:xfrm>
        </p:grpSpPr>
        <p:sp>
          <p:nvSpPr>
            <p:cNvPr id="37" name="Shape 36">
              <a:extLst>
                <a:ext uri="{FF2B5EF4-FFF2-40B4-BE49-F238E27FC236}">
                  <a16:creationId xmlns:a16="http://schemas.microsoft.com/office/drawing/2014/main" id="{74D6A688-0C41-1076-303A-552F0DA858E6}"/>
                </a:ext>
              </a:extLst>
            </p:cNvPr>
            <p:cNvSpPr/>
            <p:nvPr/>
          </p:nvSpPr>
          <p:spPr>
            <a:xfrm rot="20700000">
              <a:off x="6374967" y="247984"/>
              <a:ext cx="2206807" cy="2206807"/>
            </a:xfrm>
            <a:prstGeom prst="gear6">
              <a:avLst/>
            </a:prstGeom>
          </p:spPr>
          <p:style>
            <a:lnRef idx="3">
              <a:schemeClr val="lt1">
                <a:hueOff val="0"/>
                <a:satOff val="0"/>
                <a:lumOff val="0"/>
                <a:alphaOff val="0"/>
              </a:schemeClr>
            </a:lnRef>
            <a:fillRef idx="1">
              <a:schemeClr val="accent2">
                <a:shade val="80000"/>
                <a:hueOff val="175269"/>
                <a:satOff val="6546"/>
                <a:lumOff val="24302"/>
                <a:alphaOff val="0"/>
              </a:schemeClr>
            </a:fillRef>
            <a:effectRef idx="1">
              <a:schemeClr val="accent2">
                <a:shade val="80000"/>
                <a:hueOff val="175269"/>
                <a:satOff val="6546"/>
                <a:lumOff val="24302"/>
                <a:alphaOff val="0"/>
              </a:schemeClr>
            </a:effectRef>
            <a:fontRef idx="minor">
              <a:schemeClr val="lt1"/>
            </a:fontRef>
          </p:style>
          <p:txBody>
            <a:bodyPr/>
            <a:lstStyle/>
            <a:p>
              <a:endParaRPr lang="en-US"/>
            </a:p>
          </p:txBody>
        </p:sp>
        <p:sp>
          <p:nvSpPr>
            <p:cNvPr id="38" name="Shape 4">
              <a:extLst>
                <a:ext uri="{FF2B5EF4-FFF2-40B4-BE49-F238E27FC236}">
                  <a16:creationId xmlns:a16="http://schemas.microsoft.com/office/drawing/2014/main" id="{40F6422D-62B6-BFD5-8F1A-4D3F751318D0}"/>
                </a:ext>
              </a:extLst>
            </p:cNvPr>
            <p:cNvSpPr txBox="1"/>
            <p:nvPr/>
          </p:nvSpPr>
          <p:spPr>
            <a:xfrm>
              <a:off x="6858984" y="732001"/>
              <a:ext cx="1238772" cy="12387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50800" rIns="50800" bIns="50800" numCol="1" spcCol="1270" anchor="ctr" anchorCtr="0">
              <a:noAutofit/>
            </a:bodyPr>
            <a:lstStyle/>
            <a:p>
              <a:pPr algn="ctr" defTabSz="1778000" hangingPunct="1">
                <a:lnSpc>
                  <a:spcPct val="90000"/>
                </a:lnSpc>
                <a:spcBef>
                  <a:spcPct val="0"/>
                </a:spcBef>
                <a:spcAft>
                  <a:spcPct val="35000"/>
                </a:spcAft>
                <a:buClr>
                  <a:srgbClr val="000000"/>
                </a:buClr>
                <a:defRPr/>
              </a:pPr>
              <a:r>
                <a:rPr lang="en-IE" sz="2400" b="1" kern="1200" dirty="0">
                  <a:solidFill>
                    <a:srgbClr val="FFFFFF"/>
                  </a:solidFill>
                  <a:latin typeface="Arial"/>
                </a:rPr>
                <a:t>Talent &amp; Competences</a:t>
              </a:r>
            </a:p>
          </p:txBody>
        </p:sp>
      </p:grpSp>
      <p:sp>
        <p:nvSpPr>
          <p:cNvPr id="42" name="Left Brace 41">
            <a:extLst>
              <a:ext uri="{FF2B5EF4-FFF2-40B4-BE49-F238E27FC236}">
                <a16:creationId xmlns:a16="http://schemas.microsoft.com/office/drawing/2014/main" id="{E5B9D45F-5BB0-78C3-458D-BECA5B2C44B2}"/>
              </a:ext>
            </a:extLst>
          </p:cNvPr>
          <p:cNvSpPr/>
          <p:nvPr/>
        </p:nvSpPr>
        <p:spPr>
          <a:xfrm>
            <a:off x="19178028" y="1342774"/>
            <a:ext cx="1520148" cy="895104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1828800" hangingPunct="1">
              <a:buClr>
                <a:srgbClr val="000000"/>
              </a:buClr>
              <a:defRPr/>
            </a:pPr>
            <a:endParaRPr lang="en-IE" sz="2800">
              <a:solidFill>
                <a:srgbClr val="4D4D4D"/>
              </a:solidFill>
              <a:latin typeface="Arial"/>
            </a:endParaRPr>
          </a:p>
        </p:txBody>
      </p:sp>
      <p:grpSp>
        <p:nvGrpSpPr>
          <p:cNvPr id="43" name="Group 42">
            <a:extLst>
              <a:ext uri="{FF2B5EF4-FFF2-40B4-BE49-F238E27FC236}">
                <a16:creationId xmlns:a16="http://schemas.microsoft.com/office/drawing/2014/main" id="{0C5B0CB6-F9B6-D79C-74B7-D6045909DED0}"/>
              </a:ext>
            </a:extLst>
          </p:cNvPr>
          <p:cNvGrpSpPr/>
          <p:nvPr/>
        </p:nvGrpSpPr>
        <p:grpSpPr>
          <a:xfrm>
            <a:off x="20418105" y="3210884"/>
            <a:ext cx="3001798" cy="2956236"/>
            <a:chOff x="6374967" y="247984"/>
            <a:chExt cx="2206807" cy="2206807"/>
          </a:xfrm>
        </p:grpSpPr>
        <p:sp>
          <p:nvSpPr>
            <p:cNvPr id="44" name="Shape 43">
              <a:extLst>
                <a:ext uri="{FF2B5EF4-FFF2-40B4-BE49-F238E27FC236}">
                  <a16:creationId xmlns:a16="http://schemas.microsoft.com/office/drawing/2014/main" id="{3DAFECEE-8B29-55E3-1991-6420C0D0EB9C}"/>
                </a:ext>
              </a:extLst>
            </p:cNvPr>
            <p:cNvSpPr/>
            <p:nvPr/>
          </p:nvSpPr>
          <p:spPr>
            <a:xfrm rot="20700000">
              <a:off x="6374967" y="247984"/>
              <a:ext cx="2206807" cy="2206807"/>
            </a:xfrm>
            <a:prstGeom prst="gear6">
              <a:avLst/>
            </a:prstGeom>
          </p:spPr>
          <p:style>
            <a:lnRef idx="3">
              <a:schemeClr val="lt1">
                <a:hueOff val="0"/>
                <a:satOff val="0"/>
                <a:lumOff val="0"/>
                <a:alphaOff val="0"/>
              </a:schemeClr>
            </a:lnRef>
            <a:fillRef idx="1">
              <a:schemeClr val="accent2">
                <a:shade val="80000"/>
                <a:hueOff val="175269"/>
                <a:satOff val="6546"/>
                <a:lumOff val="24302"/>
                <a:alphaOff val="0"/>
              </a:schemeClr>
            </a:fillRef>
            <a:effectRef idx="1">
              <a:schemeClr val="accent2">
                <a:shade val="80000"/>
                <a:hueOff val="175269"/>
                <a:satOff val="6546"/>
                <a:lumOff val="24302"/>
                <a:alphaOff val="0"/>
              </a:schemeClr>
            </a:effectRef>
            <a:fontRef idx="minor">
              <a:schemeClr val="lt1"/>
            </a:fontRef>
          </p:style>
          <p:txBody>
            <a:bodyPr/>
            <a:lstStyle/>
            <a:p>
              <a:endParaRPr lang="en-US"/>
            </a:p>
          </p:txBody>
        </p:sp>
        <p:sp>
          <p:nvSpPr>
            <p:cNvPr id="45" name="Shape 4">
              <a:extLst>
                <a:ext uri="{FF2B5EF4-FFF2-40B4-BE49-F238E27FC236}">
                  <a16:creationId xmlns:a16="http://schemas.microsoft.com/office/drawing/2014/main" id="{B99C1749-CC1A-9F0B-6697-0962F0D938FB}"/>
                </a:ext>
              </a:extLst>
            </p:cNvPr>
            <p:cNvSpPr txBox="1"/>
            <p:nvPr/>
          </p:nvSpPr>
          <p:spPr>
            <a:xfrm>
              <a:off x="6858984" y="732001"/>
              <a:ext cx="1238772" cy="12387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50800" rIns="50800" bIns="50800" numCol="1" spcCol="1270" anchor="ctr" anchorCtr="0">
              <a:noAutofit/>
            </a:bodyPr>
            <a:lstStyle/>
            <a:p>
              <a:pPr algn="ctr" defTabSz="1778000" hangingPunct="1">
                <a:lnSpc>
                  <a:spcPct val="90000"/>
                </a:lnSpc>
                <a:spcBef>
                  <a:spcPct val="0"/>
                </a:spcBef>
                <a:spcAft>
                  <a:spcPct val="35000"/>
                </a:spcAft>
                <a:buClr>
                  <a:srgbClr val="000000"/>
                </a:buClr>
                <a:defRPr/>
              </a:pPr>
              <a:r>
                <a:rPr lang="en-IE" sz="3200" b="1" kern="1200" dirty="0">
                  <a:solidFill>
                    <a:srgbClr val="FFFFFF"/>
                  </a:solidFill>
                  <a:latin typeface="Arial"/>
                </a:rPr>
                <a:t>Data Spaces</a:t>
              </a:r>
            </a:p>
          </p:txBody>
        </p:sp>
      </p:grpSp>
      <p:sp>
        <p:nvSpPr>
          <p:cNvPr id="2" name="TextBox 1">
            <a:extLst>
              <a:ext uri="{FF2B5EF4-FFF2-40B4-BE49-F238E27FC236}">
                <a16:creationId xmlns:a16="http://schemas.microsoft.com/office/drawing/2014/main" id="{0003D436-EF93-D66F-EA96-CAF2D9D02B95}"/>
              </a:ext>
            </a:extLst>
          </p:cNvPr>
          <p:cNvSpPr txBox="1"/>
          <p:nvPr/>
        </p:nvSpPr>
        <p:spPr>
          <a:xfrm>
            <a:off x="21199497" y="10360324"/>
            <a:ext cx="184731" cy="523220"/>
          </a:xfrm>
          <a:prstGeom prst="rect">
            <a:avLst/>
          </a:prstGeom>
          <a:noFill/>
        </p:spPr>
        <p:txBody>
          <a:bodyPr wrap="none" rtlCol="0">
            <a:spAutoFit/>
          </a:bodyPr>
          <a:lstStyle/>
          <a:p>
            <a:pPr defTabSz="1828800" hangingPunct="1">
              <a:buClr>
                <a:srgbClr val="000000"/>
              </a:buClr>
              <a:defRPr/>
            </a:pPr>
            <a:endParaRPr lang="en-IE" sz="2800" dirty="0">
              <a:solidFill>
                <a:srgbClr val="000000"/>
              </a:solidFill>
              <a:ea typeface="+mn-ea"/>
            </a:endParaRPr>
          </a:p>
        </p:txBody>
      </p:sp>
      <p:sp>
        <p:nvSpPr>
          <p:cNvPr id="3" name="TextBox 2">
            <a:extLst>
              <a:ext uri="{FF2B5EF4-FFF2-40B4-BE49-F238E27FC236}">
                <a16:creationId xmlns:a16="http://schemas.microsoft.com/office/drawing/2014/main" id="{0BF3B5AD-D158-706E-51D1-19B20539108F}"/>
              </a:ext>
            </a:extLst>
          </p:cNvPr>
          <p:cNvSpPr txBox="1"/>
          <p:nvPr/>
        </p:nvSpPr>
        <p:spPr>
          <a:xfrm>
            <a:off x="1687802" y="11018568"/>
            <a:ext cx="22213132" cy="1077218"/>
          </a:xfrm>
          <a:prstGeom prst="rect">
            <a:avLst/>
          </a:prstGeom>
          <a:noFill/>
        </p:spPr>
        <p:txBody>
          <a:bodyPr wrap="none" rtlCol="0">
            <a:spAutoFit/>
          </a:bodyPr>
          <a:lstStyle/>
          <a:p>
            <a:pPr defTabSz="1828800" hangingPunct="1">
              <a:buClr>
                <a:srgbClr val="000000"/>
              </a:buClr>
              <a:defRPr/>
            </a:pPr>
            <a:r>
              <a:rPr lang="fr-BE" sz="3200" i="1" dirty="0">
                <a:solidFill>
                  <a:srgbClr val="034EA2"/>
                </a:solidFill>
                <a:ea typeface="+mn-ea"/>
              </a:rPr>
              <a:t>*AI </a:t>
            </a:r>
            <a:r>
              <a:rPr lang="fr-BE" sz="3200" i="1" dirty="0" err="1">
                <a:solidFill>
                  <a:srgbClr val="034EA2"/>
                </a:solidFill>
                <a:ea typeface="+mn-ea"/>
              </a:rPr>
              <a:t>Ecosystem</a:t>
            </a:r>
            <a:r>
              <a:rPr lang="fr-BE" sz="3200" i="1" dirty="0">
                <a:solidFill>
                  <a:srgbClr val="034EA2"/>
                </a:solidFill>
                <a:ea typeface="+mn-ea"/>
              </a:rPr>
              <a:t>: </a:t>
            </a:r>
          </a:p>
          <a:p>
            <a:pPr defTabSz="1828800" hangingPunct="1">
              <a:buClr>
                <a:srgbClr val="000000"/>
              </a:buClr>
              <a:defRPr/>
            </a:pPr>
            <a:r>
              <a:rPr lang="fr-BE" sz="3200" i="1" dirty="0" err="1">
                <a:solidFill>
                  <a:srgbClr val="034EA2"/>
                </a:solidFill>
                <a:ea typeface="+mn-ea"/>
              </a:rPr>
              <a:t>Testing</a:t>
            </a:r>
            <a:r>
              <a:rPr lang="fr-BE" sz="3200" i="1" dirty="0">
                <a:solidFill>
                  <a:srgbClr val="034EA2"/>
                </a:solidFill>
                <a:ea typeface="+mn-ea"/>
              </a:rPr>
              <a:t> and </a:t>
            </a:r>
            <a:r>
              <a:rPr lang="fr-BE" sz="3200" i="1" dirty="0" err="1">
                <a:solidFill>
                  <a:srgbClr val="034EA2"/>
                </a:solidFill>
                <a:ea typeface="+mn-ea"/>
              </a:rPr>
              <a:t>Experimentation</a:t>
            </a:r>
            <a:r>
              <a:rPr lang="fr-BE" sz="3200" i="1" dirty="0">
                <a:solidFill>
                  <a:srgbClr val="034EA2"/>
                </a:solidFill>
                <a:ea typeface="+mn-ea"/>
              </a:rPr>
              <a:t> Facilities, AI on </a:t>
            </a:r>
            <a:r>
              <a:rPr lang="fr-BE" sz="3200" i="1" dirty="0" err="1">
                <a:solidFill>
                  <a:srgbClr val="034EA2"/>
                </a:solidFill>
                <a:ea typeface="+mn-ea"/>
              </a:rPr>
              <a:t>Demand</a:t>
            </a:r>
            <a:r>
              <a:rPr lang="fr-BE" sz="3200" i="1" dirty="0">
                <a:solidFill>
                  <a:srgbClr val="034EA2"/>
                </a:solidFill>
                <a:ea typeface="+mn-ea"/>
              </a:rPr>
              <a:t> Platform, AI Networks of Excellence, AI-Data-</a:t>
            </a:r>
            <a:r>
              <a:rPr lang="fr-BE" sz="3200" i="1" dirty="0" err="1">
                <a:solidFill>
                  <a:srgbClr val="034EA2"/>
                </a:solidFill>
                <a:ea typeface="+mn-ea"/>
              </a:rPr>
              <a:t>Robotics</a:t>
            </a:r>
            <a:r>
              <a:rPr lang="fr-BE" sz="3200" i="1" dirty="0">
                <a:solidFill>
                  <a:srgbClr val="034EA2"/>
                </a:solidFill>
                <a:ea typeface="+mn-ea"/>
              </a:rPr>
              <a:t> PPP,  etc.   </a:t>
            </a:r>
            <a:endParaRPr lang="en-IE" sz="3200" i="1" dirty="0">
              <a:solidFill>
                <a:srgbClr val="034EA2"/>
              </a:solidFill>
              <a:ea typeface="+mn-ea"/>
            </a:endParaRPr>
          </a:p>
        </p:txBody>
      </p:sp>
    </p:spTree>
    <p:extLst>
      <p:ext uri="{BB962C8B-B14F-4D97-AF65-F5344CB8AC3E}">
        <p14:creationId xmlns:p14="http://schemas.microsoft.com/office/powerpoint/2010/main" val="12558895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6" name="Google Shape;296;p8"/>
          <p:cNvSpPr txBox="1">
            <a:spLocks noGrp="1"/>
          </p:cNvSpPr>
          <p:nvPr>
            <p:ph type="title"/>
          </p:nvPr>
        </p:nvSpPr>
        <p:spPr>
          <a:xfrm>
            <a:off x="1941444" y="965721"/>
            <a:ext cx="21031200" cy="1564714"/>
          </a:xfrm>
          <a:prstGeom prst="rect">
            <a:avLst/>
          </a:prstGeom>
          <a:noFill/>
          <a:ln>
            <a:noFill/>
          </a:ln>
        </p:spPr>
        <p:txBody>
          <a:bodyPr spcFirstLastPara="1" wrap="square" lIns="182850" tIns="91400" rIns="182850" bIns="0" anchor="b" anchorCtr="0">
            <a:noAutofit/>
          </a:bodyPr>
          <a:lstStyle/>
          <a:p>
            <a:pPr>
              <a:buSzPts val="4000"/>
            </a:pPr>
            <a:r>
              <a:rPr lang="en-IE" b="1" dirty="0"/>
              <a:t>GenAI4EU Initiative</a:t>
            </a:r>
            <a:endParaRPr b="1" dirty="0"/>
          </a:p>
        </p:txBody>
      </p:sp>
      <p:grpSp>
        <p:nvGrpSpPr>
          <p:cNvPr id="25" name="Group 24">
            <a:extLst>
              <a:ext uri="{FF2B5EF4-FFF2-40B4-BE49-F238E27FC236}">
                <a16:creationId xmlns:a16="http://schemas.microsoft.com/office/drawing/2014/main" id="{369EB94E-23AF-E5AA-8460-FD0D7C8219EC}"/>
              </a:ext>
            </a:extLst>
          </p:cNvPr>
          <p:cNvGrpSpPr/>
          <p:nvPr/>
        </p:nvGrpSpPr>
        <p:grpSpPr>
          <a:xfrm>
            <a:off x="11997764" y="2023228"/>
            <a:ext cx="11757643" cy="9502131"/>
            <a:chOff x="2526297" y="201385"/>
            <a:chExt cx="8871688" cy="6432833"/>
          </a:xfrm>
        </p:grpSpPr>
        <p:pic>
          <p:nvPicPr>
            <p:cNvPr id="17" name="Picture 36" descr="210,806 Farming icon Stock Vectors, Images &amp; Vector Art | Shutterstock">
              <a:extLst>
                <a:ext uri="{FF2B5EF4-FFF2-40B4-BE49-F238E27FC236}">
                  <a16:creationId xmlns:a16="http://schemas.microsoft.com/office/drawing/2014/main" id="{B1F3C892-29EC-873F-43E8-5D9B183863D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2860"/>
            <a:stretch/>
          </p:blipFill>
          <p:spPr bwMode="auto">
            <a:xfrm>
              <a:off x="3358653" y="2255319"/>
              <a:ext cx="1099426" cy="102385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id="{C52DE493-D6B6-F598-941A-D35D2CC4E9B5}"/>
                </a:ext>
              </a:extLst>
            </p:cNvPr>
            <p:cNvSpPr/>
            <p:nvPr/>
          </p:nvSpPr>
          <p:spPr>
            <a:xfrm>
              <a:off x="4458079" y="1186089"/>
              <a:ext cx="5326853" cy="4485822"/>
            </a:xfrm>
            <a:prstGeom prst="ellipse">
              <a:avLst/>
            </a:prstGeom>
            <a:solidFill>
              <a:schemeClr val="accent5">
                <a:lumMod val="60000"/>
                <a:lumOff val="40000"/>
                <a:alpha val="509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hangingPunct="1">
                <a:buClr>
                  <a:srgbClr val="000000"/>
                </a:buClr>
                <a:defRPr/>
              </a:pPr>
              <a:endParaRPr lang="en-IE" sz="2800">
                <a:solidFill>
                  <a:srgbClr val="FFFFFF"/>
                </a:solidFill>
                <a:latin typeface="Arial"/>
              </a:endParaRPr>
            </a:p>
          </p:txBody>
        </p:sp>
        <p:pic>
          <p:nvPicPr>
            <p:cNvPr id="4" name="Picture 3">
              <a:extLst>
                <a:ext uri="{FF2B5EF4-FFF2-40B4-BE49-F238E27FC236}">
                  <a16:creationId xmlns:a16="http://schemas.microsoft.com/office/drawing/2014/main" id="{CBF3C9EB-C70F-BDCC-8EB8-69EF04B5332A}"/>
                </a:ext>
              </a:extLst>
            </p:cNvPr>
            <p:cNvPicPr>
              <a:picLocks noChangeAspect="1"/>
            </p:cNvPicPr>
            <p:nvPr/>
          </p:nvPicPr>
          <p:blipFill>
            <a:blip r:embed="rId4">
              <a:alphaModFix amt="85000"/>
            </a:blip>
            <a:stretch>
              <a:fillRect/>
            </a:stretch>
          </p:blipFill>
          <p:spPr>
            <a:xfrm>
              <a:off x="6038556" y="2137533"/>
              <a:ext cx="2422985" cy="2365533"/>
            </a:xfrm>
            <a:prstGeom prst="ellipse">
              <a:avLst/>
            </a:prstGeom>
          </p:spPr>
        </p:pic>
        <p:pic>
          <p:nvPicPr>
            <p:cNvPr id="6" name="Picture 8" descr="Consultation, conversation, discussion, doctor, medical, physician ...">
              <a:extLst>
                <a:ext uri="{FF2B5EF4-FFF2-40B4-BE49-F238E27FC236}">
                  <a16:creationId xmlns:a16="http://schemas.microsoft.com/office/drawing/2014/main" id="{8728D9F3-EA97-4AF0-77CB-14C927F583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26302" y="1078467"/>
              <a:ext cx="751776" cy="751776"/>
            </a:xfrm>
            <a:prstGeom prst="rect">
              <a:avLst/>
            </a:prstGeom>
            <a:noFill/>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BD3D574-4C1F-1B2E-7C89-40F3B2DA0027}"/>
                </a:ext>
              </a:extLst>
            </p:cNvPr>
            <p:cNvSpPr txBox="1"/>
            <p:nvPr/>
          </p:nvSpPr>
          <p:spPr>
            <a:xfrm>
              <a:off x="8117752" y="1262892"/>
              <a:ext cx="1129953" cy="291706"/>
            </a:xfrm>
            <a:prstGeom prst="rect">
              <a:avLst/>
            </a:prstGeom>
            <a:noFill/>
          </p:spPr>
          <p:txBody>
            <a:bodyPr wrap="none" rtlCol="0">
              <a:spAutoFit/>
            </a:bodyPr>
            <a:lstStyle/>
            <a:p>
              <a:pPr defTabSz="1828800" hangingPunct="1">
                <a:buClr>
                  <a:srgbClr val="000000"/>
                </a:buClr>
                <a:defRPr/>
              </a:pPr>
              <a:r>
                <a:rPr lang="en-IE" sz="2200" b="1" spc="100" dirty="0">
                  <a:ln w="0"/>
                  <a:solidFill>
                    <a:srgbClr val="034EA2"/>
                  </a:solidFill>
                  <a:effectLst>
                    <a:innerShdw blurRad="63500" dist="50800" dir="13500000">
                      <a:srgbClr val="000000">
                        <a:alpha val="50000"/>
                      </a:srgbClr>
                    </a:innerShdw>
                  </a:effectLst>
                  <a:ea typeface="+mn-ea"/>
                </a:rPr>
                <a:t>Robotics</a:t>
              </a:r>
            </a:p>
          </p:txBody>
        </p:sp>
        <p:sp>
          <p:nvSpPr>
            <p:cNvPr id="8" name="TextBox 7">
              <a:extLst>
                <a:ext uri="{FF2B5EF4-FFF2-40B4-BE49-F238E27FC236}">
                  <a16:creationId xmlns:a16="http://schemas.microsoft.com/office/drawing/2014/main" id="{458CE3AF-29ED-EB5B-B4AF-FC9940DBFC67}"/>
                </a:ext>
              </a:extLst>
            </p:cNvPr>
            <p:cNvSpPr txBox="1"/>
            <p:nvPr/>
          </p:nvSpPr>
          <p:spPr>
            <a:xfrm>
              <a:off x="9194037" y="1824059"/>
              <a:ext cx="1325898" cy="291706"/>
            </a:xfrm>
            <a:prstGeom prst="rect">
              <a:avLst/>
            </a:prstGeom>
            <a:noFill/>
          </p:spPr>
          <p:txBody>
            <a:bodyPr wrap="none" rtlCol="0">
              <a:spAutoFit/>
            </a:bodyPr>
            <a:lstStyle/>
            <a:p>
              <a:pPr defTabSz="1828800" hangingPunct="1">
                <a:buClr>
                  <a:srgbClr val="000000"/>
                </a:buClr>
                <a:defRPr/>
              </a:pPr>
              <a:r>
                <a:rPr lang="en-IE" sz="2200" b="1" spc="100" dirty="0">
                  <a:ln w="0"/>
                  <a:solidFill>
                    <a:srgbClr val="034EA2"/>
                  </a:solidFill>
                  <a:effectLst>
                    <a:innerShdw blurRad="63500" dist="50800" dir="13500000">
                      <a:srgbClr val="000000">
                        <a:alpha val="50000"/>
                      </a:srgbClr>
                    </a:innerShdw>
                  </a:effectLst>
                  <a:ea typeface="+mn-ea"/>
                </a:rPr>
                <a:t>Healthcare</a:t>
              </a:r>
            </a:p>
          </p:txBody>
        </p:sp>
        <p:sp>
          <p:nvSpPr>
            <p:cNvPr id="9" name="TextBox 8">
              <a:extLst>
                <a:ext uri="{FF2B5EF4-FFF2-40B4-BE49-F238E27FC236}">
                  <a16:creationId xmlns:a16="http://schemas.microsoft.com/office/drawing/2014/main" id="{8B3FF3BD-B923-923E-ABCA-8DA5C34075F3}"/>
                </a:ext>
              </a:extLst>
            </p:cNvPr>
            <p:cNvSpPr txBox="1"/>
            <p:nvPr/>
          </p:nvSpPr>
          <p:spPr>
            <a:xfrm>
              <a:off x="9452803" y="2959929"/>
              <a:ext cx="1945182" cy="520903"/>
            </a:xfrm>
            <a:prstGeom prst="rect">
              <a:avLst/>
            </a:prstGeom>
            <a:noFill/>
          </p:spPr>
          <p:txBody>
            <a:bodyPr wrap="none" rtlCol="0">
              <a:spAutoFit/>
            </a:bodyPr>
            <a:lstStyle/>
            <a:p>
              <a:pPr algn="ctr" defTabSz="1828800" hangingPunct="1">
                <a:buClr>
                  <a:srgbClr val="000000"/>
                </a:buClr>
                <a:defRPr/>
              </a:pPr>
              <a:r>
                <a:rPr lang="en-IE" sz="2200" b="1" spc="100" dirty="0">
                  <a:ln w="0"/>
                  <a:solidFill>
                    <a:srgbClr val="034EA2"/>
                  </a:solidFill>
                  <a:effectLst>
                    <a:innerShdw blurRad="63500" dist="50800" dir="13500000">
                      <a:srgbClr val="000000">
                        <a:alpha val="50000"/>
                      </a:srgbClr>
                    </a:innerShdw>
                  </a:effectLst>
                  <a:ea typeface="+mn-ea"/>
                </a:rPr>
                <a:t>Biotechnologies</a:t>
              </a:r>
              <a:br>
                <a:rPr lang="en-IE" sz="2200" b="1" spc="100" dirty="0">
                  <a:ln w="0"/>
                  <a:solidFill>
                    <a:srgbClr val="034EA2"/>
                  </a:solidFill>
                  <a:effectLst>
                    <a:innerShdw blurRad="63500" dist="50800" dir="13500000">
                      <a:srgbClr val="000000">
                        <a:alpha val="50000"/>
                      </a:srgbClr>
                    </a:innerShdw>
                  </a:effectLst>
                  <a:ea typeface="+mn-ea"/>
                </a:rPr>
              </a:br>
              <a:r>
                <a:rPr lang="en-IE" sz="2200" b="1" spc="100" dirty="0">
                  <a:ln w="0"/>
                  <a:solidFill>
                    <a:srgbClr val="034EA2"/>
                  </a:solidFill>
                  <a:effectLst>
                    <a:innerShdw blurRad="63500" dist="50800" dir="13500000">
                      <a:srgbClr val="000000">
                        <a:alpha val="50000"/>
                      </a:srgbClr>
                    </a:innerShdw>
                  </a:effectLst>
                  <a:ea typeface="+mn-ea"/>
                </a:rPr>
                <a:t>and chemicals</a:t>
              </a:r>
            </a:p>
          </p:txBody>
        </p:sp>
        <p:sp>
          <p:nvSpPr>
            <p:cNvPr id="11" name="TextBox 10">
              <a:extLst>
                <a:ext uri="{FF2B5EF4-FFF2-40B4-BE49-F238E27FC236}">
                  <a16:creationId xmlns:a16="http://schemas.microsoft.com/office/drawing/2014/main" id="{6306CD30-B9B0-9F50-1DB8-F84CEAD7F139}"/>
                </a:ext>
              </a:extLst>
            </p:cNvPr>
            <p:cNvSpPr txBox="1"/>
            <p:nvPr/>
          </p:nvSpPr>
          <p:spPr>
            <a:xfrm>
              <a:off x="6968213" y="5915372"/>
              <a:ext cx="2110890" cy="718846"/>
            </a:xfrm>
            <a:prstGeom prst="rect">
              <a:avLst/>
            </a:prstGeom>
            <a:noFill/>
          </p:spPr>
          <p:txBody>
            <a:bodyPr wrap="none" rtlCol="0">
              <a:spAutoFit/>
            </a:bodyPr>
            <a:lstStyle/>
            <a:p>
              <a:pPr algn="ctr" defTabSz="1828800" hangingPunct="1">
                <a:buClr>
                  <a:srgbClr val="000000"/>
                </a:buClr>
                <a:defRPr/>
              </a:pPr>
              <a:r>
                <a:rPr lang="en-IE" sz="2100" b="1" spc="100" dirty="0">
                  <a:ln w="0"/>
                  <a:solidFill>
                    <a:srgbClr val="034EA2"/>
                  </a:solidFill>
                  <a:effectLst>
                    <a:innerShdw blurRad="63500" dist="50800" dir="13500000">
                      <a:srgbClr val="000000">
                        <a:alpha val="50000"/>
                      </a:srgbClr>
                    </a:innerShdw>
                  </a:effectLst>
                  <a:ea typeface="+mn-ea"/>
                </a:rPr>
                <a:t>Climate change </a:t>
              </a:r>
              <a:br>
                <a:rPr lang="en-IE" sz="2100" b="1" spc="100" dirty="0">
                  <a:ln w="0"/>
                  <a:solidFill>
                    <a:srgbClr val="034EA2"/>
                  </a:solidFill>
                  <a:effectLst>
                    <a:innerShdw blurRad="63500" dist="50800" dir="13500000">
                      <a:srgbClr val="000000">
                        <a:alpha val="50000"/>
                      </a:srgbClr>
                    </a:innerShdw>
                  </a:effectLst>
                  <a:ea typeface="+mn-ea"/>
                </a:rPr>
              </a:br>
              <a:r>
                <a:rPr lang="en-IE" sz="2100" b="1" spc="100" dirty="0">
                  <a:ln w="0"/>
                  <a:solidFill>
                    <a:srgbClr val="034EA2"/>
                  </a:solidFill>
                  <a:effectLst>
                    <a:innerShdw blurRad="63500" dist="50800" dir="13500000">
                      <a:srgbClr val="000000">
                        <a:alpha val="50000"/>
                      </a:srgbClr>
                    </a:innerShdw>
                  </a:effectLst>
                  <a:ea typeface="+mn-ea"/>
                </a:rPr>
                <a:t>and environmental</a:t>
              </a:r>
              <a:br>
                <a:rPr lang="en-IE" sz="2100" b="1" spc="100" dirty="0">
                  <a:ln w="0"/>
                  <a:solidFill>
                    <a:srgbClr val="034EA2"/>
                  </a:solidFill>
                  <a:effectLst>
                    <a:innerShdw blurRad="63500" dist="50800" dir="13500000">
                      <a:srgbClr val="000000">
                        <a:alpha val="50000"/>
                      </a:srgbClr>
                    </a:innerShdw>
                  </a:effectLst>
                  <a:ea typeface="+mn-ea"/>
                </a:rPr>
              </a:br>
              <a:r>
                <a:rPr lang="en-IE" sz="2100" b="1" spc="100" dirty="0">
                  <a:ln w="0"/>
                  <a:solidFill>
                    <a:srgbClr val="034EA2"/>
                  </a:solidFill>
                  <a:effectLst>
                    <a:innerShdw blurRad="63500" dist="50800" dir="13500000">
                      <a:srgbClr val="000000">
                        <a:alpha val="50000"/>
                      </a:srgbClr>
                    </a:innerShdw>
                  </a:effectLst>
                  <a:ea typeface="+mn-ea"/>
                </a:rPr>
                <a:t>sustainability</a:t>
              </a:r>
            </a:p>
          </p:txBody>
        </p:sp>
        <p:sp>
          <p:nvSpPr>
            <p:cNvPr id="10" name="TextBox 9">
              <a:extLst>
                <a:ext uri="{FF2B5EF4-FFF2-40B4-BE49-F238E27FC236}">
                  <a16:creationId xmlns:a16="http://schemas.microsoft.com/office/drawing/2014/main" id="{3C6A2C98-B81D-38B5-8EE1-AF8B585F9123}"/>
                </a:ext>
              </a:extLst>
            </p:cNvPr>
            <p:cNvSpPr txBox="1"/>
            <p:nvPr/>
          </p:nvSpPr>
          <p:spPr>
            <a:xfrm>
              <a:off x="8452418" y="5360038"/>
              <a:ext cx="1933088" cy="520903"/>
            </a:xfrm>
            <a:prstGeom prst="rect">
              <a:avLst/>
            </a:prstGeom>
            <a:noFill/>
          </p:spPr>
          <p:txBody>
            <a:bodyPr wrap="none" rtlCol="0">
              <a:spAutoFit/>
            </a:bodyPr>
            <a:lstStyle/>
            <a:p>
              <a:pPr algn="ctr" defTabSz="1828800" hangingPunct="1">
                <a:buClr>
                  <a:srgbClr val="000000"/>
                </a:buClr>
                <a:defRPr/>
              </a:pPr>
              <a:r>
                <a:rPr lang="en-IE" sz="2200" b="1" spc="100" dirty="0">
                  <a:ln w="0"/>
                  <a:solidFill>
                    <a:srgbClr val="034EA2"/>
                  </a:solidFill>
                  <a:effectLst>
                    <a:innerShdw blurRad="63500" dist="50800" dir="13500000">
                      <a:srgbClr val="000000">
                        <a:alpha val="50000"/>
                      </a:srgbClr>
                    </a:innerShdw>
                  </a:effectLst>
                  <a:ea typeface="+mn-ea"/>
                </a:rPr>
                <a:t>Manufacturing</a:t>
              </a:r>
            </a:p>
            <a:p>
              <a:pPr algn="ctr" defTabSz="1828800" hangingPunct="1">
                <a:buClr>
                  <a:srgbClr val="000000"/>
                </a:buClr>
                <a:defRPr/>
              </a:pPr>
              <a:r>
                <a:rPr lang="en-IE" sz="2200" b="1" spc="100" dirty="0">
                  <a:ln w="0"/>
                  <a:solidFill>
                    <a:srgbClr val="034EA2"/>
                  </a:solidFill>
                  <a:effectLst>
                    <a:innerShdw blurRad="63500" dist="50800" dir="13500000">
                      <a:srgbClr val="000000">
                        <a:alpha val="50000"/>
                      </a:srgbClr>
                    </a:innerShdw>
                  </a:effectLst>
                  <a:ea typeface="+mn-ea"/>
                </a:rPr>
                <a:t>and engineering</a:t>
              </a:r>
            </a:p>
          </p:txBody>
        </p:sp>
        <p:sp>
          <p:nvSpPr>
            <p:cNvPr id="12" name="TextBox 11">
              <a:extLst>
                <a:ext uri="{FF2B5EF4-FFF2-40B4-BE49-F238E27FC236}">
                  <a16:creationId xmlns:a16="http://schemas.microsoft.com/office/drawing/2014/main" id="{D5EE7A70-426F-5E10-D559-2A4F124E4CF9}"/>
                </a:ext>
              </a:extLst>
            </p:cNvPr>
            <p:cNvSpPr txBox="1"/>
            <p:nvPr/>
          </p:nvSpPr>
          <p:spPr>
            <a:xfrm>
              <a:off x="5985168" y="5997572"/>
              <a:ext cx="1023514" cy="291706"/>
            </a:xfrm>
            <a:prstGeom prst="rect">
              <a:avLst/>
            </a:prstGeom>
            <a:noFill/>
          </p:spPr>
          <p:txBody>
            <a:bodyPr wrap="none" rtlCol="0">
              <a:spAutoFit/>
            </a:bodyPr>
            <a:lstStyle/>
            <a:p>
              <a:pPr defTabSz="1828800" hangingPunct="1">
                <a:buClr>
                  <a:srgbClr val="000000"/>
                </a:buClr>
                <a:defRPr/>
              </a:pPr>
              <a:r>
                <a:rPr lang="en-IE" sz="2200" b="1" spc="100" dirty="0">
                  <a:ln w="0"/>
                  <a:solidFill>
                    <a:srgbClr val="034EA2"/>
                  </a:solidFill>
                  <a:effectLst>
                    <a:innerShdw blurRad="63500" dist="50800" dir="13500000">
                      <a:srgbClr val="000000">
                        <a:alpha val="50000"/>
                      </a:srgbClr>
                    </a:innerShdw>
                  </a:effectLst>
                  <a:ea typeface="+mn-ea"/>
                </a:rPr>
                <a:t>Mobility</a:t>
              </a:r>
            </a:p>
          </p:txBody>
        </p:sp>
        <p:sp>
          <p:nvSpPr>
            <p:cNvPr id="13" name="TextBox 12">
              <a:extLst>
                <a:ext uri="{FF2B5EF4-FFF2-40B4-BE49-F238E27FC236}">
                  <a16:creationId xmlns:a16="http://schemas.microsoft.com/office/drawing/2014/main" id="{C316857B-5EBC-AF47-15E9-6E04BCB4AC73}"/>
                </a:ext>
              </a:extLst>
            </p:cNvPr>
            <p:cNvSpPr txBox="1"/>
            <p:nvPr/>
          </p:nvSpPr>
          <p:spPr>
            <a:xfrm>
              <a:off x="4302739" y="5784567"/>
              <a:ext cx="1686341" cy="291706"/>
            </a:xfrm>
            <a:prstGeom prst="rect">
              <a:avLst/>
            </a:prstGeom>
            <a:noFill/>
          </p:spPr>
          <p:txBody>
            <a:bodyPr wrap="none" rtlCol="0">
              <a:spAutoFit/>
            </a:bodyPr>
            <a:lstStyle/>
            <a:p>
              <a:pPr defTabSz="1828800" hangingPunct="1">
                <a:buClr>
                  <a:srgbClr val="000000"/>
                </a:buClr>
                <a:defRPr/>
              </a:pPr>
              <a:r>
                <a:rPr lang="en-IE" sz="2200" b="1" spc="100" dirty="0">
                  <a:ln w="0"/>
                  <a:solidFill>
                    <a:srgbClr val="034EA2"/>
                  </a:solidFill>
                  <a:effectLst>
                    <a:innerShdw blurRad="63500" dist="50800" dir="13500000">
                      <a:srgbClr val="000000">
                        <a:alpha val="50000"/>
                      </a:srgbClr>
                    </a:innerShdw>
                  </a:effectLst>
                  <a:ea typeface="+mn-ea"/>
                </a:rPr>
                <a:t>Cybersecurity</a:t>
              </a:r>
            </a:p>
          </p:txBody>
        </p:sp>
        <p:sp>
          <p:nvSpPr>
            <p:cNvPr id="14" name="TextBox 13">
              <a:extLst>
                <a:ext uri="{FF2B5EF4-FFF2-40B4-BE49-F238E27FC236}">
                  <a16:creationId xmlns:a16="http://schemas.microsoft.com/office/drawing/2014/main" id="{5C0CD85D-CA77-2192-84D5-8F72C62E98E9}"/>
                </a:ext>
              </a:extLst>
            </p:cNvPr>
            <p:cNvSpPr txBox="1"/>
            <p:nvPr/>
          </p:nvSpPr>
          <p:spPr>
            <a:xfrm>
              <a:off x="4003162" y="1997276"/>
              <a:ext cx="1140838" cy="291706"/>
            </a:xfrm>
            <a:prstGeom prst="rect">
              <a:avLst/>
            </a:prstGeom>
            <a:noFill/>
          </p:spPr>
          <p:txBody>
            <a:bodyPr wrap="none" rtlCol="0">
              <a:spAutoFit/>
            </a:bodyPr>
            <a:lstStyle/>
            <a:p>
              <a:pPr defTabSz="1828800" hangingPunct="1">
                <a:buClr>
                  <a:srgbClr val="000000"/>
                </a:buClr>
                <a:defRPr/>
              </a:pPr>
              <a:r>
                <a:rPr lang="en-IE" sz="2200" b="1" spc="100" dirty="0">
                  <a:ln w="0"/>
                  <a:solidFill>
                    <a:srgbClr val="034EA2"/>
                  </a:solidFill>
                  <a:effectLst>
                    <a:innerShdw blurRad="63500" dist="50800" dir="13500000">
                      <a:srgbClr val="000000">
                        <a:alpha val="50000"/>
                      </a:srgbClr>
                    </a:innerShdw>
                  </a:effectLst>
                  <a:ea typeface="+mn-ea"/>
                </a:rPr>
                <a:t>Sciences</a:t>
              </a:r>
            </a:p>
          </p:txBody>
        </p:sp>
        <p:sp>
          <p:nvSpPr>
            <p:cNvPr id="15" name="TextBox 14">
              <a:extLst>
                <a:ext uri="{FF2B5EF4-FFF2-40B4-BE49-F238E27FC236}">
                  <a16:creationId xmlns:a16="http://schemas.microsoft.com/office/drawing/2014/main" id="{4CC0F0A0-5EB8-E3B1-F066-719BEAB3B321}"/>
                </a:ext>
              </a:extLst>
            </p:cNvPr>
            <p:cNvSpPr txBox="1"/>
            <p:nvPr/>
          </p:nvSpPr>
          <p:spPr>
            <a:xfrm>
              <a:off x="4879685" y="1140654"/>
              <a:ext cx="1471910" cy="937626"/>
            </a:xfrm>
            <a:prstGeom prst="rect">
              <a:avLst/>
            </a:prstGeom>
            <a:noFill/>
          </p:spPr>
          <p:txBody>
            <a:bodyPr wrap="square" rtlCol="0">
              <a:spAutoFit/>
            </a:bodyPr>
            <a:lstStyle/>
            <a:p>
              <a:pPr algn="ctr" defTabSz="1828800" hangingPunct="1">
                <a:buClr>
                  <a:srgbClr val="000000"/>
                </a:buClr>
                <a:defRPr/>
              </a:pPr>
              <a:r>
                <a:rPr lang="en-IE" sz="2100" b="1" spc="100" dirty="0">
                  <a:ln w="0"/>
                  <a:solidFill>
                    <a:srgbClr val="034EA2"/>
                  </a:solidFill>
                  <a:effectLst>
                    <a:innerShdw blurRad="63500" dist="50800" dir="13500000">
                      <a:srgbClr val="000000">
                        <a:alpha val="50000"/>
                      </a:srgbClr>
                    </a:innerShdw>
                  </a:effectLst>
                  <a:ea typeface="+mn-ea"/>
                </a:rPr>
                <a:t>Virtual worlds</a:t>
              </a:r>
              <a:br>
                <a:rPr lang="en-IE" sz="2100" b="1" spc="100" dirty="0">
                  <a:ln w="0"/>
                  <a:solidFill>
                    <a:srgbClr val="034EA2"/>
                  </a:solidFill>
                  <a:effectLst>
                    <a:innerShdw blurRad="63500" dist="50800" dir="13500000">
                      <a:srgbClr val="000000">
                        <a:alpha val="50000"/>
                      </a:srgbClr>
                    </a:innerShdw>
                  </a:effectLst>
                  <a:ea typeface="+mn-ea"/>
                </a:rPr>
              </a:br>
              <a:r>
                <a:rPr lang="en-IE" sz="2100" b="1" spc="100" dirty="0">
                  <a:ln w="0"/>
                  <a:solidFill>
                    <a:srgbClr val="034EA2"/>
                  </a:solidFill>
                  <a:effectLst>
                    <a:innerShdw blurRad="63500" dist="50800" dir="13500000">
                      <a:srgbClr val="000000">
                        <a:alpha val="50000"/>
                      </a:srgbClr>
                    </a:innerShdw>
                  </a:effectLst>
                  <a:ea typeface="+mn-ea"/>
                </a:rPr>
                <a:t>and digital twins</a:t>
              </a:r>
            </a:p>
          </p:txBody>
        </p:sp>
        <p:sp>
          <p:nvSpPr>
            <p:cNvPr id="16" name="TextBox 15">
              <a:extLst>
                <a:ext uri="{FF2B5EF4-FFF2-40B4-BE49-F238E27FC236}">
                  <a16:creationId xmlns:a16="http://schemas.microsoft.com/office/drawing/2014/main" id="{45E2A72F-E5CD-A57B-BF18-07865161B234}"/>
                </a:ext>
              </a:extLst>
            </p:cNvPr>
            <p:cNvSpPr txBox="1"/>
            <p:nvPr/>
          </p:nvSpPr>
          <p:spPr>
            <a:xfrm>
              <a:off x="6558046" y="1085086"/>
              <a:ext cx="1604093" cy="291706"/>
            </a:xfrm>
            <a:prstGeom prst="rect">
              <a:avLst/>
            </a:prstGeom>
            <a:noFill/>
          </p:spPr>
          <p:txBody>
            <a:bodyPr wrap="none" rtlCol="0">
              <a:spAutoFit/>
            </a:bodyPr>
            <a:lstStyle/>
            <a:p>
              <a:pPr defTabSz="1828800" hangingPunct="1">
                <a:buClr>
                  <a:srgbClr val="000000"/>
                </a:buClr>
                <a:defRPr/>
              </a:pPr>
              <a:r>
                <a:rPr lang="en-IE" sz="2200" b="1" spc="100" dirty="0">
                  <a:ln w="0"/>
                  <a:solidFill>
                    <a:srgbClr val="034EA2"/>
                  </a:solidFill>
                  <a:effectLst>
                    <a:innerShdw blurRad="63500" dist="50800" dir="13500000">
                      <a:srgbClr val="000000">
                        <a:alpha val="50000"/>
                      </a:srgbClr>
                    </a:innerShdw>
                  </a:effectLst>
                  <a:ea typeface="+mn-ea"/>
                </a:rPr>
                <a:t>Public sector</a:t>
              </a:r>
            </a:p>
          </p:txBody>
        </p:sp>
        <p:pic>
          <p:nvPicPr>
            <p:cNvPr id="20" name="Picture 24" descr="OTHM Level 7 Diploma in Public Administration | UK Versity">
              <a:extLst>
                <a:ext uri="{FF2B5EF4-FFF2-40B4-BE49-F238E27FC236}">
                  <a16:creationId xmlns:a16="http://schemas.microsoft.com/office/drawing/2014/main" id="{D237A78B-F459-58D7-EEA6-2E936CDEAED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40276" y="201385"/>
              <a:ext cx="983092" cy="80041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32" name="Picture 8" descr="Toy Robot Svg Png Icon Free Download (#441576) - OnlineWebFonts.COM">
              <a:extLst>
                <a:ext uri="{FF2B5EF4-FFF2-40B4-BE49-F238E27FC236}">
                  <a16:creationId xmlns:a16="http://schemas.microsoft.com/office/drawing/2014/main" id="{4F06C744-E683-51FA-9B19-EEF3A925595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27133" y="485882"/>
              <a:ext cx="750210" cy="75177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34" name="Picture 10" descr="Biotecnología | Icono Gratis">
              <a:extLst>
                <a:ext uri="{FF2B5EF4-FFF2-40B4-BE49-F238E27FC236}">
                  <a16:creationId xmlns:a16="http://schemas.microsoft.com/office/drawing/2014/main" id="{73D507AF-E5C0-D3CE-1BFF-588CC6B1FD3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04898" y="2179960"/>
              <a:ext cx="734961" cy="73496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36" name="Picture 12" descr="Virtual, world, meta, reality, globe icon - Download on Iconfinder">
              <a:extLst>
                <a:ext uri="{FF2B5EF4-FFF2-40B4-BE49-F238E27FC236}">
                  <a16:creationId xmlns:a16="http://schemas.microsoft.com/office/drawing/2014/main" id="{1713E6AB-05B8-1295-451E-D4A45C569B2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07233" y="336614"/>
              <a:ext cx="804040" cy="80404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38" name="Picture 14" descr="Factory Symbol Images - Free Download on Freepik">
              <a:extLst>
                <a:ext uri="{FF2B5EF4-FFF2-40B4-BE49-F238E27FC236}">
                  <a16:creationId xmlns:a16="http://schemas.microsoft.com/office/drawing/2014/main" id="{C39931E0-FD52-5E03-4E19-9C1A84DF7F3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07563" y="4545502"/>
              <a:ext cx="771542" cy="77154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42" name="Picture 18" descr="Electric car - Free transport icons">
              <a:extLst>
                <a:ext uri="{FF2B5EF4-FFF2-40B4-BE49-F238E27FC236}">
                  <a16:creationId xmlns:a16="http://schemas.microsoft.com/office/drawing/2014/main" id="{2547A5DA-0DD3-941E-0E99-75AEC364BCE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95740" y="5060005"/>
              <a:ext cx="1038398" cy="103839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48" name="Picture 24" descr="Microscope Svg Png Icon Free Download (#16074) - OnlineWebFonts.COM">
              <a:extLst>
                <a:ext uri="{FF2B5EF4-FFF2-40B4-BE49-F238E27FC236}">
                  <a16:creationId xmlns:a16="http://schemas.microsoft.com/office/drawing/2014/main" id="{87A46D2F-F182-5985-5AA3-E16A7F559B7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28649" y="1206263"/>
              <a:ext cx="782056" cy="75177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50" name="Picture 26" descr="Global Warming Svg Png Icon Free Download (#556141) - OnlineWebFonts.COM">
              <a:extLst>
                <a:ext uri="{FF2B5EF4-FFF2-40B4-BE49-F238E27FC236}">
                  <a16:creationId xmlns:a16="http://schemas.microsoft.com/office/drawing/2014/main" id="{9762AD8D-29CF-33A0-75DC-611F671AC1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73084" y="5049730"/>
              <a:ext cx="780727" cy="78235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52" name="Picture 28" descr="Gambar Ikon Garis Keamanan Cyber, Keamanan Cyber, Gembok, Keamanan PNG ...">
              <a:extLst>
                <a:ext uri="{FF2B5EF4-FFF2-40B4-BE49-F238E27FC236}">
                  <a16:creationId xmlns:a16="http://schemas.microsoft.com/office/drawing/2014/main" id="{FF870565-487B-974A-EA88-75184CC8331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241105" y="4648464"/>
              <a:ext cx="1286874" cy="1286874"/>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A4B3798-E0C5-868B-9C48-CF3A504CE5B6}"/>
                </a:ext>
              </a:extLst>
            </p:cNvPr>
            <p:cNvSpPr txBox="1"/>
            <p:nvPr/>
          </p:nvSpPr>
          <p:spPr>
            <a:xfrm>
              <a:off x="9534231" y="4343267"/>
              <a:ext cx="1593206" cy="520903"/>
            </a:xfrm>
            <a:prstGeom prst="rect">
              <a:avLst/>
            </a:prstGeom>
            <a:noFill/>
          </p:spPr>
          <p:txBody>
            <a:bodyPr wrap="none" rtlCol="0">
              <a:spAutoFit/>
            </a:bodyPr>
            <a:lstStyle/>
            <a:p>
              <a:pPr algn="ctr" defTabSz="1828800" hangingPunct="1">
                <a:buClr>
                  <a:srgbClr val="000000"/>
                </a:buClr>
                <a:defRPr/>
              </a:pPr>
              <a:r>
                <a:rPr lang="en-IE" sz="2200" b="1" spc="100" dirty="0">
                  <a:ln w="0"/>
                  <a:solidFill>
                    <a:srgbClr val="034EA2"/>
                  </a:solidFill>
                  <a:effectLst>
                    <a:innerShdw blurRad="63500" dist="50800" dir="13500000">
                      <a:srgbClr val="000000">
                        <a:alpha val="50000"/>
                      </a:srgbClr>
                    </a:innerShdw>
                  </a:effectLst>
                  <a:ea typeface="+mn-ea"/>
                </a:rPr>
                <a:t>Materials</a:t>
              </a:r>
            </a:p>
            <a:p>
              <a:pPr algn="ctr" defTabSz="1828800" hangingPunct="1">
                <a:buClr>
                  <a:srgbClr val="000000"/>
                </a:buClr>
                <a:defRPr/>
              </a:pPr>
              <a:r>
                <a:rPr lang="en-IE" sz="2200" b="1" spc="100" dirty="0">
                  <a:ln w="0"/>
                  <a:solidFill>
                    <a:srgbClr val="034EA2"/>
                  </a:solidFill>
                  <a:effectLst>
                    <a:innerShdw blurRad="63500" dist="50800" dir="13500000">
                      <a:srgbClr val="000000">
                        <a:alpha val="50000"/>
                      </a:srgbClr>
                    </a:innerShdw>
                  </a:effectLst>
                  <a:ea typeface="+mn-ea"/>
                </a:rPr>
                <a:t>and batteries</a:t>
              </a:r>
            </a:p>
          </p:txBody>
        </p:sp>
        <p:sp>
          <p:nvSpPr>
            <p:cNvPr id="3" name="TextBox 2">
              <a:extLst>
                <a:ext uri="{FF2B5EF4-FFF2-40B4-BE49-F238E27FC236}">
                  <a16:creationId xmlns:a16="http://schemas.microsoft.com/office/drawing/2014/main" id="{CCB840FB-B306-87FA-42F1-36394D67E722}"/>
                </a:ext>
              </a:extLst>
            </p:cNvPr>
            <p:cNvSpPr txBox="1"/>
            <p:nvPr/>
          </p:nvSpPr>
          <p:spPr>
            <a:xfrm>
              <a:off x="3592190" y="4580825"/>
              <a:ext cx="1316222" cy="291706"/>
            </a:xfrm>
            <a:prstGeom prst="rect">
              <a:avLst/>
            </a:prstGeom>
            <a:noFill/>
          </p:spPr>
          <p:txBody>
            <a:bodyPr wrap="none" rtlCol="0">
              <a:spAutoFit/>
            </a:bodyPr>
            <a:lstStyle/>
            <a:p>
              <a:pPr defTabSz="1828800" hangingPunct="1">
                <a:buClr>
                  <a:srgbClr val="000000"/>
                </a:buClr>
                <a:defRPr/>
              </a:pPr>
              <a:r>
                <a:rPr lang="en-IE" sz="2200" b="1" spc="100" dirty="0">
                  <a:ln w="0"/>
                  <a:solidFill>
                    <a:srgbClr val="034EA2"/>
                  </a:solidFill>
                  <a:effectLst>
                    <a:innerShdw blurRad="63500" dist="50800" dir="13500000">
                      <a:srgbClr val="000000">
                        <a:alpha val="50000"/>
                      </a:srgbClr>
                    </a:innerShdw>
                  </a:effectLst>
                  <a:ea typeface="+mn-ea"/>
                </a:rPr>
                <a:t>Aerospace</a:t>
              </a:r>
            </a:p>
          </p:txBody>
        </p:sp>
        <p:sp>
          <p:nvSpPr>
            <p:cNvPr id="5" name="TextBox 4">
              <a:extLst>
                <a:ext uri="{FF2B5EF4-FFF2-40B4-BE49-F238E27FC236}">
                  <a16:creationId xmlns:a16="http://schemas.microsoft.com/office/drawing/2014/main" id="{310FA556-94C1-F2E8-ECE6-53D0A5A999E7}"/>
                </a:ext>
              </a:extLst>
            </p:cNvPr>
            <p:cNvSpPr txBox="1"/>
            <p:nvPr/>
          </p:nvSpPr>
          <p:spPr>
            <a:xfrm>
              <a:off x="3485253" y="3253942"/>
              <a:ext cx="1165029" cy="291706"/>
            </a:xfrm>
            <a:prstGeom prst="rect">
              <a:avLst/>
            </a:prstGeom>
            <a:noFill/>
          </p:spPr>
          <p:txBody>
            <a:bodyPr wrap="none" rtlCol="0">
              <a:spAutoFit/>
            </a:bodyPr>
            <a:lstStyle/>
            <a:p>
              <a:pPr defTabSz="1828800" hangingPunct="1">
                <a:buClr>
                  <a:srgbClr val="000000"/>
                </a:buClr>
                <a:defRPr/>
              </a:pPr>
              <a:r>
                <a:rPr lang="en-IE" sz="2200" b="1" spc="100" dirty="0" err="1">
                  <a:ln w="0"/>
                  <a:solidFill>
                    <a:srgbClr val="034EA2"/>
                  </a:solidFill>
                  <a:effectLst>
                    <a:innerShdw blurRad="63500" dist="50800" dir="13500000">
                      <a:srgbClr val="000000">
                        <a:alpha val="50000"/>
                      </a:srgbClr>
                    </a:innerShdw>
                  </a:effectLst>
                  <a:ea typeface="+mn-ea"/>
                </a:rPr>
                <a:t>AgriFood</a:t>
              </a:r>
              <a:endParaRPr lang="en-IE" sz="2200" b="1" spc="100" dirty="0">
                <a:ln w="0"/>
                <a:solidFill>
                  <a:srgbClr val="034EA2"/>
                </a:solidFill>
                <a:effectLst>
                  <a:innerShdw blurRad="63500" dist="50800" dir="13500000">
                    <a:srgbClr val="000000">
                      <a:alpha val="50000"/>
                    </a:srgbClr>
                  </a:innerShdw>
                </a:effectLst>
                <a:ea typeface="+mn-ea"/>
              </a:endParaRPr>
            </a:p>
          </p:txBody>
        </p:sp>
        <p:pic>
          <p:nvPicPr>
            <p:cNvPr id="1026" name="Picture 2" descr="Battery - Free technology icons">
              <a:extLst>
                <a:ext uri="{FF2B5EF4-FFF2-40B4-BE49-F238E27FC236}">
                  <a16:creationId xmlns:a16="http://schemas.microsoft.com/office/drawing/2014/main" id="{EB073D8D-F6EE-E71C-1F49-128FF391D02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991381" y="3615547"/>
              <a:ext cx="678903" cy="67890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30" name="Picture 6" descr="Plane Icon - Free PNG &amp; SVG 1945931 - Noun Project">
              <a:extLst>
                <a:ext uri="{FF2B5EF4-FFF2-40B4-BE49-F238E27FC236}">
                  <a16:creationId xmlns:a16="http://schemas.microsoft.com/office/drawing/2014/main" id="{86B2B5A0-FA6D-EB0D-862C-473329D0334D}"/>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614866" y="3638693"/>
              <a:ext cx="1034750" cy="1034750"/>
            </a:xfrm>
            <a:prstGeom prst="rect">
              <a:avLst/>
            </a:prstGeom>
            <a:noFill/>
            <a:effectLst/>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4A466387-DBF4-8B3D-3477-9924BBD4F35A}"/>
                </a:ext>
              </a:extLst>
            </p:cNvPr>
            <p:cNvSpPr txBox="1"/>
            <p:nvPr/>
          </p:nvSpPr>
          <p:spPr>
            <a:xfrm>
              <a:off x="2526297" y="1233819"/>
              <a:ext cx="1496443" cy="354214"/>
            </a:xfrm>
            <a:prstGeom prst="rect">
              <a:avLst/>
            </a:prstGeom>
            <a:noFill/>
          </p:spPr>
          <p:txBody>
            <a:bodyPr wrap="none" rtlCol="0">
              <a:spAutoFit/>
            </a:bodyPr>
            <a:lstStyle/>
            <a:p>
              <a:pPr defTabSz="1828800" hangingPunct="1">
                <a:buClr>
                  <a:srgbClr val="000000"/>
                </a:buClr>
                <a:defRPr/>
              </a:pPr>
              <a:r>
                <a:rPr lang="en-IE" sz="2800" b="1" i="1" dirty="0">
                  <a:solidFill>
                    <a:srgbClr val="000000"/>
                  </a:solidFill>
                  <a:ea typeface="+mn-ea"/>
                </a:rPr>
                <a:t>Examples:</a:t>
              </a:r>
            </a:p>
          </p:txBody>
        </p:sp>
      </p:grpSp>
      <p:sp>
        <p:nvSpPr>
          <p:cNvPr id="21" name="TextBox 20">
            <a:extLst>
              <a:ext uri="{FF2B5EF4-FFF2-40B4-BE49-F238E27FC236}">
                <a16:creationId xmlns:a16="http://schemas.microsoft.com/office/drawing/2014/main" id="{C0B3F073-D3A6-E689-1F95-9A890906963F}"/>
              </a:ext>
            </a:extLst>
          </p:cNvPr>
          <p:cNvSpPr txBox="1"/>
          <p:nvPr/>
        </p:nvSpPr>
        <p:spPr>
          <a:xfrm>
            <a:off x="1909197" y="3206703"/>
            <a:ext cx="9803358" cy="6678751"/>
          </a:xfrm>
          <a:prstGeom prst="rect">
            <a:avLst/>
          </a:prstGeom>
          <a:noFill/>
        </p:spPr>
        <p:txBody>
          <a:bodyPr wrap="square">
            <a:spAutoFit/>
          </a:bodyPr>
          <a:lstStyle/>
          <a:p>
            <a:pPr marL="571500" indent="-571500" defTabSz="1828800" hangingPunct="1">
              <a:buClr>
                <a:srgbClr val="000000"/>
              </a:buClr>
              <a:buFont typeface="Arial" panose="020B0604020202020204" pitchFamily="34" charset="0"/>
              <a:buChar char="•"/>
              <a:defRPr/>
            </a:pPr>
            <a:endParaRPr lang="en-US" sz="4000" b="1" dirty="0">
              <a:solidFill>
                <a:srgbClr val="404040"/>
              </a:solidFill>
              <a:ea typeface="+mn-ea"/>
            </a:endParaRPr>
          </a:p>
          <a:p>
            <a:pPr marL="571500" indent="-571500" defTabSz="1828800" hangingPunct="1">
              <a:buClr>
                <a:srgbClr val="000000"/>
              </a:buClr>
              <a:buFont typeface="Arial" panose="020B0604020202020204" pitchFamily="34" charset="0"/>
              <a:buChar char="•"/>
              <a:defRPr/>
            </a:pPr>
            <a:r>
              <a:rPr lang="en-US" sz="4000" b="1" dirty="0">
                <a:solidFill>
                  <a:srgbClr val="034EA2"/>
                </a:solidFill>
                <a:latin typeface="Times New Roman" panose="02020603050405020304" pitchFamily="18" charset="0"/>
                <a:ea typeface="+mn-ea"/>
                <a:cs typeface="Times New Roman" panose="02020603050405020304" pitchFamily="18" charset="0"/>
              </a:rPr>
              <a:t>GenAI4EU</a:t>
            </a:r>
            <a:r>
              <a:rPr lang="en-US" sz="4000" b="1" dirty="0">
                <a:solidFill>
                  <a:srgbClr val="404040"/>
                </a:solidFill>
                <a:latin typeface="Times New Roman" panose="02020603050405020304" pitchFamily="18" charset="0"/>
                <a:ea typeface="+mn-ea"/>
                <a:cs typeface="Times New Roman" panose="02020603050405020304" pitchFamily="18" charset="0"/>
              </a:rPr>
              <a:t> </a:t>
            </a:r>
            <a:r>
              <a:rPr lang="en-US" sz="4000" dirty="0">
                <a:solidFill>
                  <a:srgbClr val="000000"/>
                </a:solidFill>
                <a:latin typeface="Times New Roman" panose="02020603050405020304" pitchFamily="18" charset="0"/>
                <a:ea typeface="+mn-ea"/>
                <a:cs typeface="Times New Roman" panose="02020603050405020304" pitchFamily="18" charset="0"/>
              </a:rPr>
              <a:t>initiative to stimulate the widespread uptake of generative AI across the Union’s </a:t>
            </a:r>
            <a:r>
              <a:rPr lang="en-US" sz="4000" b="1" i="1" dirty="0">
                <a:solidFill>
                  <a:srgbClr val="080808"/>
                </a:solidFill>
                <a:latin typeface="Times New Roman" panose="02020603050405020304" pitchFamily="18" charset="0"/>
                <a:ea typeface="+mn-ea"/>
                <a:cs typeface="Times New Roman" panose="02020603050405020304" pitchFamily="18" charset="0"/>
              </a:rPr>
              <a:t>strategic industrial ecosystems.</a:t>
            </a:r>
          </a:p>
          <a:p>
            <a:pPr marL="571500" indent="-571500" defTabSz="1828800" hangingPunct="1">
              <a:buClr>
                <a:srgbClr val="000000"/>
              </a:buClr>
              <a:buFont typeface="Arial" panose="020B0604020202020204" pitchFamily="34" charset="0"/>
              <a:buChar char="•"/>
              <a:defRPr/>
            </a:pPr>
            <a:endParaRPr lang="en-US" sz="4000" b="1" i="1" dirty="0">
              <a:solidFill>
                <a:srgbClr val="080808"/>
              </a:solidFill>
              <a:latin typeface="Times New Roman" panose="02020603050405020304" pitchFamily="18" charset="0"/>
              <a:ea typeface="+mn-ea"/>
              <a:cs typeface="Times New Roman" panose="02020603050405020304" pitchFamily="18" charset="0"/>
            </a:endParaRPr>
          </a:p>
          <a:p>
            <a:pPr marL="571500" indent="-571500" defTabSz="1828800" hangingPunct="1">
              <a:buClr>
                <a:srgbClr val="000000"/>
              </a:buClr>
              <a:buFont typeface="Arial" panose="020B0604020202020204" pitchFamily="34" charset="0"/>
              <a:buChar char="•"/>
              <a:defRPr/>
            </a:pPr>
            <a:r>
              <a:rPr lang="en-US" sz="4000" dirty="0">
                <a:solidFill>
                  <a:srgbClr val="080808"/>
                </a:solidFill>
                <a:latin typeface="Times New Roman" panose="02020603050405020304" pitchFamily="18" charset="0"/>
                <a:ea typeface="+mn-ea"/>
                <a:cs typeface="Times New Roman" panose="02020603050405020304" pitchFamily="18" charset="0"/>
              </a:rPr>
              <a:t>Startups and innovators can work closely with industrial users, attract investments in the Union and have access to the key ingredients of AI - </a:t>
            </a:r>
            <a:r>
              <a:rPr lang="en-US" sz="4000" b="1" i="1" dirty="0">
                <a:solidFill>
                  <a:srgbClr val="080808"/>
                </a:solidFill>
                <a:latin typeface="Times New Roman" panose="02020603050405020304" pitchFamily="18" charset="0"/>
                <a:ea typeface="+mn-ea"/>
                <a:cs typeface="Times New Roman" panose="02020603050405020304" pitchFamily="18" charset="0"/>
              </a:rPr>
              <a:t>data, computing, algorithms and talent.</a:t>
            </a:r>
          </a:p>
          <a:p>
            <a:pPr marL="571500" indent="-571500" defTabSz="1828800" hangingPunct="1">
              <a:buClr>
                <a:srgbClr val="000000"/>
              </a:buClr>
              <a:buFont typeface="Arial" panose="020B0604020202020204" pitchFamily="34" charset="0"/>
              <a:buChar char="•"/>
              <a:defRPr/>
            </a:pPr>
            <a:endParaRPr lang="en-US" sz="2800" b="1" i="1" dirty="0">
              <a:solidFill>
                <a:srgbClr val="080808"/>
              </a:solidFill>
              <a:ea typeface="+mn-ea"/>
            </a:endParaRPr>
          </a:p>
        </p:txBody>
      </p:sp>
      <p:sp>
        <p:nvSpPr>
          <p:cNvPr id="18" name="Slide Number Placeholder 6">
            <a:extLst>
              <a:ext uri="{FF2B5EF4-FFF2-40B4-BE49-F238E27FC236}">
                <a16:creationId xmlns:a16="http://schemas.microsoft.com/office/drawing/2014/main" id="{69FCEBF7-98F0-CDD8-26A1-65203D49083F}"/>
              </a:ext>
            </a:extLst>
          </p:cNvPr>
          <p:cNvSpPr txBox="1">
            <a:spLocks/>
          </p:cNvSpPr>
          <p:nvPr/>
        </p:nvSpPr>
        <p:spPr>
          <a:xfrm>
            <a:off x="23751326" y="12817805"/>
            <a:ext cx="1640264" cy="730250"/>
          </a:xfrm>
          <a:prstGeom prst="rect">
            <a:avLst/>
          </a:prstGeom>
        </p:spPr>
        <p:txBody>
          <a:bodyPr vert="horz" lIns="182880" tIns="91440" rIns="182880" bIns="9144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hangingPunct="1">
              <a:defRPr/>
            </a:pPr>
            <a:fld id="{00000000-1234-1234-1234-123412341234}" type="slidenum">
              <a:rPr lang="en-GB" sz="2400">
                <a:solidFill>
                  <a:srgbClr val="4D4D4D">
                    <a:tint val="75000"/>
                  </a:srgbClr>
                </a:solidFill>
              </a:rPr>
              <a:pPr defTabSz="1828800" hangingPunct="1">
                <a:defRPr/>
              </a:pPr>
              <a:t>9</a:t>
            </a:fld>
            <a:endParaRPr lang="en-GB" sz="2400" dirty="0">
              <a:solidFill>
                <a:srgbClr val="4D4D4D">
                  <a:tint val="75000"/>
                </a:srgbClr>
              </a:solidFill>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1_BasicWhite">
  <a:themeElements>
    <a:clrScheme name="21_BasicWhite">
      <a:dk1>
        <a:srgbClr val="CBCAAF"/>
      </a:dk1>
      <a:lt1>
        <a:srgbClr val="1C28CB"/>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6400" b="0" i="0" u="none" strike="noStrike" cap="none" spc="0" normalizeH="0" baseline="0">
            <a:ln>
              <a:noFill/>
            </a:ln>
            <a:solidFill>
              <a:srgbClr val="1C28CB"/>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2_BasicWhite">
  <a:themeElements>
    <a:clrScheme name="21_BasicWhite">
      <a:dk1>
        <a:srgbClr val="CBCAAF"/>
      </a:dk1>
      <a:lt1>
        <a:srgbClr val="1C28CB"/>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6400" b="0" i="0" u="none" strike="noStrike" cap="none" spc="0" normalizeH="0" baseline="0">
            <a:ln>
              <a:noFill/>
            </a:ln>
            <a:solidFill>
              <a:srgbClr val="1C28CB"/>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2_DesignPlattformI40">
  <a:themeElements>
    <a:clrScheme name="Plattform Industrie 4.0">
      <a:dk1>
        <a:srgbClr val="000000"/>
      </a:dk1>
      <a:lt1>
        <a:srgbClr val="FFFFFF"/>
      </a:lt1>
      <a:dk2>
        <a:srgbClr val="0778A5"/>
      </a:dk2>
      <a:lt2>
        <a:srgbClr val="FFFFFF"/>
      </a:lt2>
      <a:accent1>
        <a:srgbClr val="0778A5"/>
      </a:accent1>
      <a:accent2>
        <a:srgbClr val="5F5F5F"/>
      </a:accent2>
      <a:accent3>
        <a:srgbClr val="6AAEC9"/>
      </a:accent3>
      <a:accent4>
        <a:srgbClr val="B5B7B8"/>
      </a:accent4>
      <a:accent5>
        <a:srgbClr val="B4D6E4"/>
      </a:accent5>
      <a:accent6>
        <a:srgbClr val="D8D8D8"/>
      </a:accent6>
      <a:hlink>
        <a:srgbClr val="6AAEC9"/>
      </a:hlink>
      <a:folHlink>
        <a:srgbClr val="9B2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ignPlattformI40" id="{3FF9249C-FE2B-4555-9864-7D3130167140}" vid="{E7347ABB-67DF-4740-938A-517EDCDBD874}"/>
    </a:ext>
  </a:extLst>
</a:theme>
</file>

<file path=ppt/theme/theme5.xml><?xml version="1.0" encoding="utf-8"?>
<a:theme xmlns:a="http://schemas.openxmlformats.org/drawingml/2006/main" name="2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6.xml><?xml version="1.0" encoding="utf-8"?>
<a:theme xmlns:a="http://schemas.openxmlformats.org/drawingml/2006/main" name="3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C_Corporate_PPT_Template_accessible_2023.pptx" id="{EC878A57-382A-4C39-A584-1AF0C626172A}" vid="{130AD24A-F7AC-477C-91ED-41AA5CF26920}"/>
    </a:ext>
  </a:extLst>
</a:theme>
</file>

<file path=ppt/theme/theme7.xml><?xml version="1.0" encoding="utf-8"?>
<a:theme xmlns:a="http://schemas.openxmlformats.org/drawingml/2006/main" name="4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C_Corporate_PPT_Template_accessible_2023.pptx" id="{EC878A57-382A-4C39-A584-1AF0C626172A}" vid="{130AD24A-F7AC-477C-91ED-41AA5CF26920}"/>
    </a:ext>
  </a:extLst>
</a:theme>
</file>

<file path=ppt/theme/theme8.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6400" b="0" i="0" u="none" strike="noStrike" cap="none" spc="0" normalizeH="0" baseline="0">
            <a:ln>
              <a:noFill/>
            </a:ln>
            <a:solidFill>
              <a:srgbClr val="1C28CB"/>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7615853-7f91-438f-9534-afd54aeb325b">
      <Terms xmlns="http://schemas.microsoft.com/office/infopath/2007/PartnerControls"/>
    </lcf76f155ced4ddcb4097134ff3c332f>
    <TaxCatchAll xmlns="4f61047b-3b18-41b7-9c13-88e2fbe1b5d2" xsi:nil="true"/>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1BD45769B505C47B741277D5A7E1AA2" ma:contentTypeVersion="20" ma:contentTypeDescription="Create a new document." ma:contentTypeScope="" ma:versionID="39c26b109e2fbf0cd9a726ce05a6b7a9">
  <xsd:schema xmlns:xsd="http://www.w3.org/2001/XMLSchema" xmlns:xs="http://www.w3.org/2001/XMLSchema" xmlns:p="http://schemas.microsoft.com/office/2006/metadata/properties" xmlns:ns1="http://schemas.microsoft.com/sharepoint/v3" xmlns:ns2="17615853-7f91-438f-9534-afd54aeb325b" xmlns:ns3="4f61047b-3b18-41b7-9c13-88e2fbe1b5d2" targetNamespace="http://schemas.microsoft.com/office/2006/metadata/properties" ma:root="true" ma:fieldsID="fce0d8aadbc4c9ccec12cbb3b8695efd" ns1:_="" ns2:_="" ns3:_="">
    <xsd:import namespace="http://schemas.microsoft.com/sharepoint/v3"/>
    <xsd:import namespace="17615853-7f91-438f-9534-afd54aeb325b"/>
    <xsd:import namespace="4f61047b-3b18-41b7-9c13-88e2fbe1b5d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615853-7f91-438f-9534-afd54aeb32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0b6b536-68da-4869-80cf-67b04ace3ce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f61047b-3b18-41b7-9c13-88e2fbe1b5d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b4d8597-6f18-48fb-88c2-3eefa884dd06}" ma:internalName="TaxCatchAll" ma:showField="CatchAllData" ma:web="4f61047b-3b18-41b7-9c13-88e2fbe1b5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91C942A-3291-4349-9F11-43670EFA5541}">
  <ds:schemaRefs>
    <ds:schemaRef ds:uri="http://schemas.microsoft.com/office/2006/metadata/properties"/>
    <ds:schemaRef ds:uri="http://schemas.microsoft.com/office/infopath/2007/PartnerControls"/>
    <ds:schemaRef ds:uri="c0ee2c7c-307c-4ed7-a5b2-37f01333d477"/>
    <ds:schemaRef ds:uri="935c4f2d-3251-47ca-bf40-3c0fe8ae350c"/>
  </ds:schemaRefs>
</ds:datastoreItem>
</file>

<file path=customXml/itemProps2.xml><?xml version="1.0" encoding="utf-8"?>
<ds:datastoreItem xmlns:ds="http://schemas.openxmlformats.org/officeDocument/2006/customXml" ds:itemID="{6F97F8AE-B3D9-4232-988B-C5D50BB0D09B}"/>
</file>

<file path=customXml/itemProps3.xml><?xml version="1.0" encoding="utf-8"?>
<ds:datastoreItem xmlns:ds="http://schemas.openxmlformats.org/officeDocument/2006/customXml" ds:itemID="{864493C6-201D-4E26-953E-153BD4C7AB9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1517</TotalTime>
  <Words>4498</Words>
  <Application>Microsoft Office PowerPoint</Application>
  <PresentationFormat>Custom</PresentationFormat>
  <Paragraphs>408</Paragraphs>
  <Slides>29</Slides>
  <Notes>18</Notes>
  <HiddenSlides>0</HiddenSlides>
  <MMClips>0</MMClips>
  <ScaleCrop>false</ScaleCrop>
  <HeadingPairs>
    <vt:vector size="8" baseType="variant">
      <vt:variant>
        <vt:lpstr>Fonts Used</vt:lpstr>
      </vt:variant>
      <vt:variant>
        <vt:i4>22</vt:i4>
      </vt:variant>
      <vt:variant>
        <vt:lpstr>Theme</vt:lpstr>
      </vt:variant>
      <vt:variant>
        <vt:i4>7</vt:i4>
      </vt:variant>
      <vt:variant>
        <vt:lpstr>Embedded OLE Servers</vt:lpstr>
      </vt:variant>
      <vt:variant>
        <vt:i4>1</vt:i4>
      </vt:variant>
      <vt:variant>
        <vt:lpstr>Slide Titles</vt:lpstr>
      </vt:variant>
      <vt:variant>
        <vt:i4>29</vt:i4>
      </vt:variant>
    </vt:vector>
  </HeadingPairs>
  <TitlesOfParts>
    <vt:vector size="59" baseType="lpstr">
      <vt:lpstr>Abadi</vt:lpstr>
      <vt:lpstr>Abadi Extra Light</vt:lpstr>
      <vt:lpstr>Aptos</vt:lpstr>
      <vt:lpstr>Aptos Display</vt:lpstr>
      <vt:lpstr>Arial</vt:lpstr>
      <vt:lpstr>Arial (Body)</vt:lpstr>
      <vt:lpstr>Arial Narrow</vt:lpstr>
      <vt:lpstr>Bebas Neue Regular</vt:lpstr>
      <vt:lpstr>BentonSans Light</vt:lpstr>
      <vt:lpstr>BentonSans Light Italic</vt:lpstr>
      <vt:lpstr>Calibri</vt:lpstr>
      <vt:lpstr>Courier New</vt:lpstr>
      <vt:lpstr>EC Square Sans Pro</vt:lpstr>
      <vt:lpstr>Helvetica Neue</vt:lpstr>
      <vt:lpstr>Helvetica Neue Medium</vt:lpstr>
      <vt:lpstr>Open Sans</vt:lpstr>
      <vt:lpstr>Roobert-Regular</vt:lpstr>
      <vt:lpstr>Segoe UI</vt:lpstr>
      <vt:lpstr>Symbol</vt:lpstr>
      <vt:lpstr>Times New Roman</vt:lpstr>
      <vt:lpstr>Wingdings</vt:lpstr>
      <vt:lpstr>Wingdings 3</vt:lpstr>
      <vt:lpstr>21_BasicWhite</vt:lpstr>
      <vt:lpstr>Office Theme</vt:lpstr>
      <vt:lpstr>22_BasicWhite</vt:lpstr>
      <vt:lpstr>2_DesignPlattformI40</vt:lpstr>
      <vt:lpstr>2_Office Theme</vt:lpstr>
      <vt:lpstr>3_Office Theme</vt:lpstr>
      <vt:lpstr>4_Office Theme</vt:lpstr>
      <vt:lpstr>think-cell Folie</vt:lpstr>
      <vt:lpstr>PowerPoint Presentation</vt:lpstr>
      <vt:lpstr>PowerPoint Presentation</vt:lpstr>
      <vt:lpstr>European AI  Innovation Package     </vt:lpstr>
      <vt:lpstr>Relevance of Generative AI</vt:lpstr>
      <vt:lpstr>Main elements:</vt:lpstr>
      <vt:lpstr>The AI Package</vt:lpstr>
      <vt:lpstr>Strategic Framework</vt:lpstr>
      <vt:lpstr>AI Factories</vt:lpstr>
      <vt:lpstr>GenAI4EU Initiative</vt:lpstr>
      <vt:lpstr>Example GenAI Applications | Healthcare</vt:lpstr>
      <vt:lpstr> Example GenAI Applications |</vt:lpstr>
      <vt:lpstr>Example GenAI Applications | Cybersecurity</vt:lpstr>
      <vt:lpstr>CitiVerse-EDIC |</vt:lpstr>
      <vt:lpstr>ALT-EDIC |</vt:lpstr>
      <vt:lpstr>Key ingredient: Access to Data</vt:lpstr>
      <vt:lpstr>Key ingredient: Algorithms</vt:lpstr>
      <vt:lpstr>Key ingredients: Skills &amp; Processors</vt:lpstr>
      <vt:lpstr>AI Office: Mission and tasks</vt:lpstr>
      <vt:lpstr>AI innovation ecosystem : from the Lab to the Market</vt:lpstr>
      <vt:lpstr>Putting EU in the map of Generative AI    Innovation: From the lab to the market</vt:lpstr>
      <vt:lpstr>Key Actions of AI Innovation Package</vt:lpstr>
      <vt:lpstr>PowerPoint Presentation</vt:lpstr>
      <vt:lpstr>PowerPoint Presentation</vt:lpstr>
      <vt:lpstr>PowerPoint Presentation</vt:lpstr>
      <vt:lpstr> Where Industrial AI and HPC Meet: Benefits, Requirements, Barriers Manufacturing-X: Make Data Work</vt:lpstr>
      <vt:lpstr> Where Industrial AI and HPC Meet: Benefits, Requirements, Barriers Manufacturing-X: Make Data Work</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LEBEAUX Elise</dc:creator>
  <cp:lastModifiedBy>Ana Garcia Robles</cp:lastModifiedBy>
  <cp:revision>10</cp:revision>
  <dcterms:modified xsi:type="dcterms:W3CDTF">2024-03-19T05:48:54Z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0x01010011BD45769B505C47B741277D5A7E1AA2</vt:lpwstr>
  </property>
  <property fmtid="{D5CDD505-2E9C-101B-9397-08002B2CF9AE}" pid="3" name="MediaServiceImageTags">
    <vt:lpwstr/>
  </property>
</Properties>
</file>