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  <p:sldMasterId id="2147483653" r:id="rId5"/>
    <p:sldMasterId id="2147483676" r:id="rId6"/>
    <p:sldMasterId id="2147483680" r:id="rId7"/>
    <p:sldMasterId id="2147483687" r:id="rId8"/>
  </p:sldMasterIdLst>
  <p:notesMasterIdLst>
    <p:notesMasterId r:id="rId44"/>
  </p:notesMasterIdLst>
  <p:sldIdLst>
    <p:sldId id="256" r:id="rId9"/>
    <p:sldId id="258" r:id="rId10"/>
    <p:sldId id="259" r:id="rId11"/>
    <p:sldId id="262" r:id="rId12"/>
    <p:sldId id="286" r:id="rId13"/>
    <p:sldId id="287" r:id="rId14"/>
    <p:sldId id="288" r:id="rId15"/>
    <p:sldId id="289" r:id="rId16"/>
    <p:sldId id="290" r:id="rId17"/>
    <p:sldId id="291" r:id="rId18"/>
    <p:sldId id="292" r:id="rId19"/>
    <p:sldId id="293" r:id="rId20"/>
    <p:sldId id="294" r:id="rId21"/>
    <p:sldId id="326" r:id="rId22"/>
    <p:sldId id="1508" r:id="rId23"/>
    <p:sldId id="1507" r:id="rId24"/>
    <p:sldId id="1500" r:id="rId25"/>
    <p:sldId id="1466" r:id="rId26"/>
    <p:sldId id="1510" r:id="rId27"/>
    <p:sldId id="312" r:id="rId28"/>
    <p:sldId id="1511" r:id="rId29"/>
    <p:sldId id="257" r:id="rId30"/>
    <p:sldId id="1512" r:id="rId31"/>
    <p:sldId id="1513" r:id="rId32"/>
    <p:sldId id="260" r:id="rId33"/>
    <p:sldId id="261" r:id="rId34"/>
    <p:sldId id="1514" r:id="rId35"/>
    <p:sldId id="1515" r:id="rId36"/>
    <p:sldId id="1516" r:id="rId37"/>
    <p:sldId id="264" r:id="rId38"/>
    <p:sldId id="263" r:id="rId39"/>
    <p:sldId id="1517" r:id="rId40"/>
    <p:sldId id="265" r:id="rId41"/>
    <p:sldId id="266" r:id="rId42"/>
    <p:sldId id="267" r:id="rId43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6400" b="0" i="0" u="none" strike="noStrike" cap="none" spc="0" normalizeH="0" baseline="0">
        <a:ln>
          <a:noFill/>
        </a:ln>
        <a:solidFill>
          <a:srgbClr val="1C28CB"/>
        </a:solidFill>
        <a:effectLst/>
        <a:uFillTx/>
        <a:latin typeface="Arial"/>
        <a:ea typeface="Arial"/>
        <a:cs typeface="Arial"/>
        <a:sym typeface="Arial"/>
      </a:defRPr>
    </a:lvl1pPr>
    <a:lvl2pPr marL="0" marR="0" indent="0" algn="l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6400" b="0" i="0" u="none" strike="noStrike" cap="none" spc="0" normalizeH="0" baseline="0">
        <a:ln>
          <a:noFill/>
        </a:ln>
        <a:solidFill>
          <a:srgbClr val="1C28CB"/>
        </a:solidFill>
        <a:effectLst/>
        <a:uFillTx/>
        <a:latin typeface="Arial"/>
        <a:ea typeface="Arial"/>
        <a:cs typeface="Arial"/>
        <a:sym typeface="Arial"/>
      </a:defRPr>
    </a:lvl2pPr>
    <a:lvl3pPr marL="0" marR="0" indent="0" algn="l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6400" b="0" i="0" u="none" strike="noStrike" cap="none" spc="0" normalizeH="0" baseline="0">
        <a:ln>
          <a:noFill/>
        </a:ln>
        <a:solidFill>
          <a:srgbClr val="1C28CB"/>
        </a:solidFill>
        <a:effectLst/>
        <a:uFillTx/>
        <a:latin typeface="Arial"/>
        <a:ea typeface="Arial"/>
        <a:cs typeface="Arial"/>
        <a:sym typeface="Arial"/>
      </a:defRPr>
    </a:lvl3pPr>
    <a:lvl4pPr marL="0" marR="0" indent="0" algn="l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6400" b="0" i="0" u="none" strike="noStrike" cap="none" spc="0" normalizeH="0" baseline="0">
        <a:ln>
          <a:noFill/>
        </a:ln>
        <a:solidFill>
          <a:srgbClr val="1C28CB"/>
        </a:solidFill>
        <a:effectLst/>
        <a:uFillTx/>
        <a:latin typeface="Arial"/>
        <a:ea typeface="Arial"/>
        <a:cs typeface="Arial"/>
        <a:sym typeface="Arial"/>
      </a:defRPr>
    </a:lvl4pPr>
    <a:lvl5pPr marL="0" marR="0" indent="0" algn="l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6400" b="0" i="0" u="none" strike="noStrike" cap="none" spc="0" normalizeH="0" baseline="0">
        <a:ln>
          <a:noFill/>
        </a:ln>
        <a:solidFill>
          <a:srgbClr val="1C28CB"/>
        </a:solidFill>
        <a:effectLst/>
        <a:uFillTx/>
        <a:latin typeface="Arial"/>
        <a:ea typeface="Arial"/>
        <a:cs typeface="Arial"/>
        <a:sym typeface="Arial"/>
      </a:defRPr>
    </a:lvl5pPr>
    <a:lvl6pPr marL="0" marR="0" indent="0" algn="l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6400" b="0" i="0" u="none" strike="noStrike" cap="none" spc="0" normalizeH="0" baseline="0">
        <a:ln>
          <a:noFill/>
        </a:ln>
        <a:solidFill>
          <a:srgbClr val="1C28CB"/>
        </a:solidFill>
        <a:effectLst/>
        <a:uFillTx/>
        <a:latin typeface="Arial"/>
        <a:ea typeface="Arial"/>
        <a:cs typeface="Arial"/>
        <a:sym typeface="Arial"/>
      </a:defRPr>
    </a:lvl6pPr>
    <a:lvl7pPr marL="0" marR="0" indent="0" algn="l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6400" b="0" i="0" u="none" strike="noStrike" cap="none" spc="0" normalizeH="0" baseline="0">
        <a:ln>
          <a:noFill/>
        </a:ln>
        <a:solidFill>
          <a:srgbClr val="1C28CB"/>
        </a:solidFill>
        <a:effectLst/>
        <a:uFillTx/>
        <a:latin typeface="Arial"/>
        <a:ea typeface="Arial"/>
        <a:cs typeface="Arial"/>
        <a:sym typeface="Arial"/>
      </a:defRPr>
    </a:lvl7pPr>
    <a:lvl8pPr marL="0" marR="0" indent="0" algn="l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6400" b="0" i="0" u="none" strike="noStrike" cap="none" spc="0" normalizeH="0" baseline="0">
        <a:ln>
          <a:noFill/>
        </a:ln>
        <a:solidFill>
          <a:srgbClr val="1C28CB"/>
        </a:solidFill>
        <a:effectLst/>
        <a:uFillTx/>
        <a:latin typeface="Arial"/>
        <a:ea typeface="Arial"/>
        <a:cs typeface="Arial"/>
        <a:sym typeface="Arial"/>
      </a:defRPr>
    </a:lvl8pPr>
    <a:lvl9pPr marL="0" marR="0" indent="0" algn="l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6400" b="0" i="0" u="none" strike="noStrike" cap="none" spc="0" normalizeH="0" baseline="0">
        <a:ln>
          <a:noFill/>
        </a:ln>
        <a:solidFill>
          <a:srgbClr val="1C28CB"/>
        </a:solidFill>
        <a:effectLst/>
        <a:uFillTx/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5E5E5E"/>
        </a:fontRef>
        <a:srgbClr val="5E5E5E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FFF"/>
          </a:solidFill>
        </a:fill>
      </a:tcStyle>
    </a:wholeTbl>
    <a:band2H>
      <a:tcTxStyle/>
      <a:tcStyle>
        <a:tcBdr/>
        <a:fill>
          <a:solidFill>
            <a:srgbClr val="E6F0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5E5E5E"/>
        </a:fontRef>
        <a:srgbClr val="5E5E5E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1F0CC"/>
          </a:solidFill>
        </a:fill>
      </a:tcStyle>
    </a:wholeTbl>
    <a:band2H>
      <a:tcTxStyle/>
      <a:tcStyle>
        <a:tcBdr/>
        <a:fill>
          <a:solidFill>
            <a:srgbClr val="EAF8E7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5E5E5E"/>
        </a:fontRef>
        <a:srgbClr val="5E5E5E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CDDF"/>
          </a:solidFill>
        </a:fill>
      </a:tcStyle>
    </a:wholeTbl>
    <a:band2H>
      <a:tcTxStyle/>
      <a:tcStyle>
        <a:tcBdr/>
        <a:fill>
          <a:solidFill>
            <a:srgbClr val="FFE8F0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5E5E5E"/>
        </a:fontRef>
        <a:srgbClr val="5E5E5E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9E9E9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5E5E5E"/>
        </a:fontRef>
        <a:srgbClr val="5E5E5E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5E5E5E"/>
              </a:solidFill>
              <a:prstDash val="solid"/>
              <a:round/>
            </a:ln>
          </a:top>
          <a:bottom>
            <a:ln w="25400" cap="flat">
              <a:solidFill>
                <a:srgbClr val="5E5E5E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E5E5E"/>
              </a:solidFill>
              <a:prstDash val="solid"/>
              <a:round/>
            </a:ln>
          </a:top>
          <a:bottom>
            <a:ln w="25400" cap="flat">
              <a:solidFill>
                <a:srgbClr val="5E5E5E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5E5E5E"/>
        </a:fontRef>
        <a:srgbClr val="5E5E5E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1D1D1"/>
          </a:solidFill>
        </a:fill>
      </a:tcStyle>
    </a:wholeTbl>
    <a:band2H>
      <a:tcTxStyle/>
      <a:tcStyle>
        <a:tcBdr/>
        <a:fill>
          <a:solidFill>
            <a:srgbClr val="E9E9E9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5E5E5E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5E5E5E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5E5E5E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5E5E5E"/>
        </a:fontRef>
        <a:srgbClr val="5E5E5E"/>
      </a:tcTxStyle>
      <a:tcStyle>
        <a:tcBdr>
          <a:left>
            <a:ln w="12700" cap="flat">
              <a:solidFill>
                <a:srgbClr val="5E5E5E"/>
              </a:solidFill>
              <a:prstDash val="solid"/>
              <a:round/>
            </a:ln>
          </a:left>
          <a:right>
            <a:ln w="12700" cap="flat">
              <a:solidFill>
                <a:srgbClr val="5E5E5E"/>
              </a:solidFill>
              <a:prstDash val="solid"/>
              <a:round/>
            </a:ln>
          </a:right>
          <a:top>
            <a:ln w="12700" cap="flat">
              <a:solidFill>
                <a:srgbClr val="5E5E5E"/>
              </a:solidFill>
              <a:prstDash val="solid"/>
              <a:round/>
            </a:ln>
          </a:top>
          <a:bottom>
            <a:ln w="12700" cap="flat">
              <a:solidFill>
                <a:srgbClr val="5E5E5E"/>
              </a:solidFill>
              <a:prstDash val="solid"/>
              <a:round/>
            </a:ln>
          </a:bottom>
          <a:insideH>
            <a:ln w="12700" cap="flat">
              <a:solidFill>
                <a:srgbClr val="5E5E5E"/>
              </a:solidFill>
              <a:prstDash val="solid"/>
              <a:round/>
            </a:ln>
          </a:insideH>
          <a:insideV>
            <a:ln w="12700" cap="flat">
              <a:solidFill>
                <a:srgbClr val="5E5E5E"/>
              </a:solidFill>
              <a:prstDash val="solid"/>
              <a:round/>
            </a:ln>
          </a:insideV>
        </a:tcBdr>
        <a:fill>
          <a:solidFill>
            <a:srgbClr val="5E5E5E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5E5E5E"/>
        </a:fontRef>
        <a:srgbClr val="5E5E5E"/>
      </a:tcTxStyle>
      <a:tcStyle>
        <a:tcBdr>
          <a:left>
            <a:ln w="12700" cap="flat">
              <a:solidFill>
                <a:srgbClr val="5E5E5E"/>
              </a:solidFill>
              <a:prstDash val="solid"/>
              <a:round/>
            </a:ln>
          </a:left>
          <a:right>
            <a:ln w="12700" cap="flat">
              <a:solidFill>
                <a:srgbClr val="5E5E5E"/>
              </a:solidFill>
              <a:prstDash val="solid"/>
              <a:round/>
            </a:ln>
          </a:right>
          <a:top>
            <a:ln w="12700" cap="flat">
              <a:solidFill>
                <a:srgbClr val="5E5E5E"/>
              </a:solidFill>
              <a:prstDash val="solid"/>
              <a:round/>
            </a:ln>
          </a:top>
          <a:bottom>
            <a:ln w="12700" cap="flat">
              <a:solidFill>
                <a:srgbClr val="5E5E5E"/>
              </a:solidFill>
              <a:prstDash val="solid"/>
              <a:round/>
            </a:ln>
          </a:bottom>
          <a:insideH>
            <a:ln w="12700" cap="flat">
              <a:solidFill>
                <a:srgbClr val="5E5E5E"/>
              </a:solidFill>
              <a:prstDash val="solid"/>
              <a:round/>
            </a:ln>
          </a:insideH>
          <a:insideV>
            <a:ln w="12700" cap="flat">
              <a:solidFill>
                <a:srgbClr val="5E5E5E"/>
              </a:solidFill>
              <a:prstDash val="solid"/>
              <a:round/>
            </a:ln>
          </a:insideV>
        </a:tcBdr>
        <a:fill>
          <a:solidFill>
            <a:srgbClr val="5E5E5E">
              <a:alpha val="20000"/>
            </a:srgbClr>
          </a:solidFill>
        </a:fill>
      </a:tcStyle>
    </a:firstCol>
    <a:lastRow>
      <a:tcTxStyle b="on" i="off">
        <a:fontRef idx="minor">
          <a:srgbClr val="5E5E5E"/>
        </a:fontRef>
        <a:srgbClr val="5E5E5E"/>
      </a:tcTxStyle>
      <a:tcStyle>
        <a:tcBdr>
          <a:left>
            <a:ln w="12700" cap="flat">
              <a:solidFill>
                <a:srgbClr val="5E5E5E"/>
              </a:solidFill>
              <a:prstDash val="solid"/>
              <a:round/>
            </a:ln>
          </a:left>
          <a:right>
            <a:ln w="12700" cap="flat">
              <a:solidFill>
                <a:srgbClr val="5E5E5E"/>
              </a:solidFill>
              <a:prstDash val="solid"/>
              <a:round/>
            </a:ln>
          </a:right>
          <a:top>
            <a:ln w="50800" cap="flat">
              <a:solidFill>
                <a:srgbClr val="5E5E5E"/>
              </a:solidFill>
              <a:prstDash val="solid"/>
              <a:round/>
            </a:ln>
          </a:top>
          <a:bottom>
            <a:ln w="12700" cap="flat">
              <a:solidFill>
                <a:srgbClr val="5E5E5E"/>
              </a:solidFill>
              <a:prstDash val="solid"/>
              <a:round/>
            </a:ln>
          </a:bottom>
          <a:insideH>
            <a:ln w="12700" cap="flat">
              <a:solidFill>
                <a:srgbClr val="5E5E5E"/>
              </a:solidFill>
              <a:prstDash val="solid"/>
              <a:round/>
            </a:ln>
          </a:insideH>
          <a:insideV>
            <a:ln w="12700" cap="flat">
              <a:solidFill>
                <a:srgbClr val="5E5E5E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5E5E5E"/>
        </a:fontRef>
        <a:srgbClr val="5E5E5E"/>
      </a:tcTxStyle>
      <a:tcStyle>
        <a:tcBdr>
          <a:left>
            <a:ln w="12700" cap="flat">
              <a:solidFill>
                <a:srgbClr val="5E5E5E"/>
              </a:solidFill>
              <a:prstDash val="solid"/>
              <a:round/>
            </a:ln>
          </a:left>
          <a:right>
            <a:ln w="12700" cap="flat">
              <a:solidFill>
                <a:srgbClr val="5E5E5E"/>
              </a:solidFill>
              <a:prstDash val="solid"/>
              <a:round/>
            </a:ln>
          </a:right>
          <a:top>
            <a:ln w="12700" cap="flat">
              <a:solidFill>
                <a:srgbClr val="5E5E5E"/>
              </a:solidFill>
              <a:prstDash val="solid"/>
              <a:round/>
            </a:ln>
          </a:top>
          <a:bottom>
            <a:ln w="25400" cap="flat">
              <a:solidFill>
                <a:srgbClr val="5E5E5E"/>
              </a:solidFill>
              <a:prstDash val="solid"/>
              <a:round/>
            </a:ln>
          </a:bottom>
          <a:insideH>
            <a:ln w="12700" cap="flat">
              <a:solidFill>
                <a:srgbClr val="5E5E5E"/>
              </a:solidFill>
              <a:prstDash val="solid"/>
              <a:round/>
            </a:ln>
          </a:insideH>
          <a:insideV>
            <a:ln w="12700" cap="flat">
              <a:solidFill>
                <a:srgbClr val="5E5E5E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46" d="100"/>
          <a:sy n="46" d="100"/>
        </p:scale>
        <p:origin x="307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tableStyles" Target="tableStyles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viewProps" Target="viewProps.xml"/><Relationship Id="rId20" Type="http://schemas.openxmlformats.org/officeDocument/2006/relationships/slide" Target="slides/slide12.xml"/><Relationship Id="rId41" Type="http://schemas.openxmlformats.org/officeDocument/2006/relationships/slide" Target="slides/slide3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8" name="Shape 68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E56C2-9F01-D046-B9C3-ECC31849EF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95811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6B7C38-9142-4B91-A3BB-3945EDA755BD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09438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 marL="0" marR="0" lvl="0" indent="0" algn="l" defTabSz="8255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9A612D-AEEA-4CB5-A1B3-991CE45EC08A}" type="slidenum">
              <a:rPr kumimoji="0" sz="6400" b="0" i="0" u="none" strike="noStrike" kern="0" cap="none" spc="0" normalizeH="0" baseline="0" noProof="0">
                <a:ln>
                  <a:noFill/>
                </a:ln>
                <a:solidFill>
                  <a:srgbClr val="1C28CB"/>
                </a:solidFill>
                <a:effectLst/>
                <a:uLnTx/>
                <a:uFillTx/>
                <a:latin typeface="Arial"/>
                <a:cs typeface="Arial"/>
              </a:rPr>
              <a:pPr marL="0" marR="0" lvl="0" indent="0" algn="l" defTabSz="8255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sz="6400" b="0" i="0" u="none" strike="noStrike" kern="0" cap="none" spc="0" normalizeH="0" baseline="0" noProof="0">
              <a:ln>
                <a:noFill/>
              </a:ln>
              <a:solidFill>
                <a:srgbClr val="1C28CB"/>
              </a:solidFill>
              <a:effectLst/>
              <a:uLnTx/>
              <a:uFillTx/>
              <a:latin typeface="Arial"/>
              <a:cs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 marL="0" marR="0" lvl="0" indent="0" algn="l" defTabSz="8255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67E95F-DBF8-3B20-B6BC-1D817B0341D5}" type="slidenum">
              <a:rPr kumimoji="0" sz="6400" b="0" i="0" u="none" strike="noStrike" kern="0" cap="none" spc="0" normalizeH="0" baseline="0" noProof="0">
                <a:ln>
                  <a:noFill/>
                </a:ln>
                <a:solidFill>
                  <a:srgbClr val="1C28CB"/>
                </a:solidFill>
                <a:effectLst/>
                <a:uLnTx/>
                <a:uFillTx/>
                <a:latin typeface="Arial"/>
                <a:cs typeface="Arial"/>
              </a:rPr>
              <a:pPr marL="0" marR="0" lvl="0" indent="0" algn="l" defTabSz="8255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sz="6400" b="0" i="0" u="none" strike="noStrike" kern="0" cap="none" spc="0" normalizeH="0" baseline="0" noProof="0">
              <a:ln>
                <a:noFill/>
              </a:ln>
              <a:solidFill>
                <a:srgbClr val="1C28CB"/>
              </a:solidFill>
              <a:effectLst/>
              <a:uLnTx/>
              <a:uFillTx/>
              <a:latin typeface="Arial"/>
              <a:cs typeface="Arial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 marL="0" marR="0" lvl="0" indent="0" algn="l" defTabSz="8255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1F9360-3A9B-70DC-8033-477F812FE3EC}" type="slidenum">
              <a:rPr kumimoji="0" sz="6400" b="0" i="0" u="none" strike="noStrike" kern="0" cap="none" spc="0" normalizeH="0" baseline="0" noProof="0">
                <a:ln>
                  <a:noFill/>
                </a:ln>
                <a:solidFill>
                  <a:srgbClr val="1C28CB"/>
                </a:solidFill>
                <a:effectLst/>
                <a:uLnTx/>
                <a:uFillTx/>
                <a:latin typeface="Arial"/>
                <a:cs typeface="Arial"/>
              </a:rPr>
              <a:pPr marL="0" marR="0" lvl="0" indent="0" algn="l" defTabSz="8255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sz="6400" b="0" i="0" u="none" strike="noStrike" kern="0" cap="none" spc="0" normalizeH="0" baseline="0" noProof="0">
              <a:ln>
                <a:noFill/>
              </a:ln>
              <a:solidFill>
                <a:srgbClr val="1C28CB"/>
              </a:solidFill>
              <a:effectLst/>
              <a:uLnTx/>
              <a:uFillTx/>
              <a:latin typeface="Arial"/>
              <a:cs typeface="Arial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 marL="0" marR="0" lvl="0" indent="0" algn="l" defTabSz="8255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C58AD6-EFA8-6918-6B79-9C8638B2325A}" type="slidenum">
              <a:rPr kumimoji="0" sz="6400" b="0" i="0" u="none" strike="noStrike" kern="0" cap="none" spc="0" normalizeH="0" baseline="0" noProof="0">
                <a:ln>
                  <a:noFill/>
                </a:ln>
                <a:solidFill>
                  <a:srgbClr val="1C28CB"/>
                </a:solidFill>
                <a:effectLst/>
                <a:uLnTx/>
                <a:uFillTx/>
                <a:latin typeface="Arial"/>
                <a:cs typeface="Arial"/>
              </a:rPr>
              <a:pPr marL="0" marR="0" lvl="0" indent="0" algn="l" defTabSz="8255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sz="6400" b="0" i="0" u="none" strike="noStrike" kern="0" cap="none" spc="0" normalizeH="0" baseline="0" noProof="0">
              <a:ln>
                <a:noFill/>
              </a:ln>
              <a:solidFill>
                <a:srgbClr val="1C28CB"/>
              </a:solidFill>
              <a:effectLst/>
              <a:uLnTx/>
              <a:uFillTx/>
              <a:latin typeface="Arial"/>
              <a:cs typeface="Arial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 marL="0" marR="0" lvl="0" indent="0" algn="l" defTabSz="8255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04B701-679F-99BB-3B57-2F1439E54E42}" type="slidenum">
              <a:rPr kumimoji="0" sz="6400" b="0" i="0" u="none" strike="noStrike" kern="0" cap="none" spc="0" normalizeH="0" baseline="0" noProof="0">
                <a:ln>
                  <a:noFill/>
                </a:ln>
                <a:solidFill>
                  <a:srgbClr val="1C28CB"/>
                </a:solidFill>
                <a:effectLst/>
                <a:uLnTx/>
                <a:uFillTx/>
                <a:latin typeface="Arial"/>
                <a:cs typeface="Arial"/>
              </a:rPr>
              <a:pPr marL="0" marR="0" lvl="0" indent="0" algn="l" defTabSz="8255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sz="6400" b="0" i="0" u="none" strike="noStrike" kern="0" cap="none" spc="0" normalizeH="0" baseline="0" noProof="0">
              <a:ln>
                <a:noFill/>
              </a:ln>
              <a:solidFill>
                <a:srgbClr val="1C28CB"/>
              </a:solidFill>
              <a:effectLst/>
              <a:uLnTx/>
              <a:uFillTx/>
              <a:latin typeface="Arial"/>
              <a:cs typeface="Arial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 marL="0" marR="0" lvl="0" indent="0" algn="l" defTabSz="8255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BBD869-6B5F-8DEF-A120-1C0CE8E8A650}" type="slidenum">
              <a:rPr kumimoji="0" sz="6400" b="0" i="0" u="none" strike="noStrike" kern="0" cap="none" spc="0" normalizeH="0" baseline="0" noProof="0">
                <a:ln>
                  <a:noFill/>
                </a:ln>
                <a:solidFill>
                  <a:srgbClr val="1C28CB"/>
                </a:solidFill>
                <a:effectLst/>
                <a:uLnTx/>
                <a:uFillTx/>
                <a:latin typeface="Arial"/>
                <a:cs typeface="Arial"/>
              </a:rPr>
              <a:pPr marL="0" marR="0" lvl="0" indent="0" algn="l" defTabSz="8255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sz="6400" b="0" i="0" u="none" strike="noStrike" kern="0" cap="none" spc="0" normalizeH="0" baseline="0" noProof="0">
              <a:ln>
                <a:noFill/>
              </a:ln>
              <a:solidFill>
                <a:srgbClr val="1C28CB"/>
              </a:solidFill>
              <a:effectLst/>
              <a:uLnTx/>
              <a:uFillTx/>
              <a:latin typeface="Arial"/>
              <a:cs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emf"/><Relationship Id="rId3" Type="http://schemas.openxmlformats.org/officeDocument/2006/relationships/hyperlink" Target="https://www.lumi-supercomputer.eu/" TargetMode="External"/><Relationship Id="rId7" Type="http://schemas.openxmlformats.org/officeDocument/2006/relationships/hyperlink" Target="https://www.youtube.com/channel/UCb31KOJ6Wqu0sRpIRi_k8Mw" TargetMode="External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Relationship Id="rId6" Type="http://schemas.openxmlformats.org/officeDocument/2006/relationships/hyperlink" Target="https://www.linkedin.com/company/lumi-supercomputer" TargetMode="External"/><Relationship Id="rId5" Type="http://schemas.openxmlformats.org/officeDocument/2006/relationships/hyperlink" Target="https://twitter.com/LUMIhpc" TargetMode="External"/><Relationship Id="rId4" Type="http://schemas.openxmlformats.org/officeDocument/2006/relationships/hyperlink" Target="mailto:contact@lumi-supercomputer.eu" TargetMode="Externa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.xml"/><Relationship Id="rId4" Type="http://schemas.openxmlformats.org/officeDocument/2006/relationships/image" Target="../media/image24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hyperlink" Target="about:blank" TargetMode="External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resenta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ody Level One…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4757207" y="7981613"/>
            <a:ext cx="14869586" cy="1905003"/>
          </a:xfrm>
          <a:prstGeom prst="rect">
            <a:avLst/>
          </a:prstGeom>
        </p:spPr>
        <p:txBody>
          <a:bodyPr lIns="50800" tIns="50800" rIns="50800" bIns="50800"/>
          <a:lstStyle>
            <a:lvl1pPr algn="ctr">
              <a:defRPr sz="6400">
                <a:solidFill>
                  <a:srgbClr val="141ACC"/>
                </a:solidFill>
              </a:defRPr>
            </a:lvl1pPr>
          </a:lstStyle>
          <a:p>
            <a:r>
              <a:t>Presentation Subtitle</a:t>
            </a:r>
          </a:p>
        </p:txBody>
      </p:sp>
      <p:sp>
        <p:nvSpPr>
          <p:cNvPr id="12" name="Presentation Title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4757207" y="4213620"/>
            <a:ext cx="14869586" cy="3670830"/>
          </a:xfrm>
          <a:prstGeom prst="rect">
            <a:avLst/>
          </a:prstGeom>
        </p:spPr>
        <p:txBody>
          <a:bodyPr lIns="50800" tIns="50800" rIns="50800" bIns="50800"/>
          <a:lstStyle>
            <a:lvl1pPr algn="ctr" defTabSz="2438337">
              <a:lnSpc>
                <a:spcPct val="80000"/>
              </a:lnSpc>
              <a:defRPr sz="10200" spc="-204">
                <a:solidFill>
                  <a:srgbClr val="1C28CB"/>
                </a:solidFill>
              </a:defRPr>
            </a:lvl1pPr>
          </a:lstStyle>
          <a:p>
            <a:r>
              <a:t>Presentation</a:t>
            </a:r>
          </a:p>
        </p:txBody>
      </p:sp>
      <p:sp>
        <p:nvSpPr>
          <p:cNvPr id="13" name="ANNOTATION"/>
          <p:cNvSpPr txBox="1">
            <a:spLocks noGrp="1"/>
          </p:cNvSpPr>
          <p:nvPr>
            <p:ph type="body" sz="quarter" idx="23" hasCustomPrompt="1"/>
          </p:nvPr>
        </p:nvSpPr>
        <p:spPr>
          <a:xfrm>
            <a:off x="5019294" y="12875146"/>
            <a:ext cx="15136800" cy="461059"/>
          </a:xfrm>
          <a:prstGeom prst="rect">
            <a:avLst/>
          </a:prstGeom>
        </p:spPr>
        <p:txBody>
          <a:bodyPr lIns="50800" tIns="50800" rIns="50800" bIns="50800">
            <a:spAutoFit/>
          </a:bodyPr>
          <a:lstStyle>
            <a:lvl1pPr algn="ctr">
              <a:defRPr sz="24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annotation</a:t>
            </a:r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le Only 2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auto">
          <a:xfrm>
            <a:off x="0" y="0"/>
            <a:ext cx="24384000" cy="13716000"/>
          </a:xfrm>
          <a:prstGeom prst="rect">
            <a:avLst/>
          </a:prstGeom>
          <a:solidFill>
            <a:srgbClr val="036B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2666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5C197750-EEBD-B34A-BE39-A2AA7A4A9606}" type="slidenum">
              <a:rPr lang="en-US"/>
              <a:t>‹N°›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20043915" y="1369618"/>
            <a:ext cx="2658178" cy="777600"/>
          </a:xfrm>
          <a:prstGeom prst="rect">
            <a:avLst/>
          </a:prstGeom>
        </p:spPr>
      </p:pic>
      <p:sp>
        <p:nvSpPr>
          <p:cNvPr id="6" name="Title Placeholder 1"/>
          <p:cNvSpPr>
            <a:spLocks noGrp="1"/>
          </p:cNvSpPr>
          <p:nvPr>
            <p:ph type="title"/>
          </p:nvPr>
        </p:nvSpPr>
        <p:spPr bwMode="auto">
          <a:xfrm>
            <a:off x="3327048" y="5759659"/>
            <a:ext cx="18045952" cy="2651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4D5FC3B-181F-624D-A967-335351A9BED6}"/>
              </a:ext>
            </a:extLst>
          </p:cNvPr>
          <p:cNvSpPr txBox="1"/>
          <p:nvPr userDrawn="1"/>
        </p:nvSpPr>
        <p:spPr bwMode="auto">
          <a:xfrm>
            <a:off x="7426365" y="12800825"/>
            <a:ext cx="9531278" cy="42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134" err="1">
                <a:solidFill>
                  <a:schemeClr val="bg1"/>
                </a:solidFill>
                <a:latin typeface="Century Gothic" panose="020B0502020202020204" pitchFamily="34" charset="0"/>
                <a:ea typeface="Corbel"/>
                <a:cs typeface="Corbel"/>
              </a:rPr>
              <a:t>www.lumi-supercomputer.eu</a:t>
            </a:r>
            <a:r>
              <a:rPr lang="en-US" sz="2134">
                <a:solidFill>
                  <a:schemeClr val="bg1"/>
                </a:solidFill>
                <a:latin typeface="Century Gothic" panose="020B0502020202020204" pitchFamily="34" charset="0"/>
                <a:ea typeface="Corbel"/>
                <a:cs typeface="Corbel"/>
              </a:rPr>
              <a:t>      </a:t>
            </a:r>
            <a:r>
              <a:rPr lang="en-US" sz="2134" b="0" i="0">
                <a:solidFill>
                  <a:schemeClr val="bg1"/>
                </a:solidFill>
                <a:latin typeface="Century Gothic" panose="020B0502020202020204" pitchFamily="34" charset="0"/>
                <a:ea typeface="Corbel"/>
                <a:cs typeface="Corbel"/>
              </a:rPr>
              <a:t>#</a:t>
            </a:r>
            <a:r>
              <a:rPr lang="en-US" sz="2134" b="0" i="0" err="1">
                <a:solidFill>
                  <a:schemeClr val="bg1"/>
                </a:solidFill>
                <a:latin typeface="Century Gothic" panose="020B0502020202020204" pitchFamily="34" charset="0"/>
                <a:ea typeface="Corbel"/>
                <a:cs typeface="Corbel"/>
              </a:rPr>
              <a:t>lumisupercomputer</a:t>
            </a:r>
            <a:r>
              <a:rPr lang="en-US" sz="2134" b="0" i="0">
                <a:solidFill>
                  <a:schemeClr val="bg1"/>
                </a:solidFill>
                <a:latin typeface="Century Gothic" panose="020B0502020202020204" pitchFamily="34" charset="0"/>
                <a:ea typeface="Corbel"/>
                <a:cs typeface="Corbel"/>
              </a:rPr>
              <a:t> #</a:t>
            </a:r>
            <a:r>
              <a:rPr lang="en-US" sz="2134" b="0" i="0" err="1">
                <a:solidFill>
                  <a:schemeClr val="bg1"/>
                </a:solidFill>
                <a:latin typeface="Century Gothic" panose="020B0502020202020204" pitchFamily="34" charset="0"/>
                <a:ea typeface="Corbel"/>
                <a:cs typeface="Corbel"/>
              </a:rPr>
              <a:t>lumieurohpc</a:t>
            </a:r>
            <a:endParaRPr lang="en-US" sz="2134">
              <a:solidFill>
                <a:schemeClr val="bg1"/>
              </a:solidFill>
              <a:latin typeface="Century Gothic" panose="020B0502020202020204" pitchFamily="34" charset="0"/>
              <a:ea typeface="Corbel"/>
              <a:cs typeface="Corbe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49A49E-4DA2-C5C5-7DB8-67FD96596A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763" y="1001351"/>
            <a:ext cx="11713302" cy="11713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596754"/>
      </p:ext>
    </p:extLst>
  </p:cSld>
  <p:clrMapOvr>
    <a:masterClrMapping/>
  </p:clrMapOvr>
  <p:transition spd="slow">
    <p:push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1_Title Only 2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auto">
          <a:xfrm>
            <a:off x="0" y="0"/>
            <a:ext cx="24384000" cy="13716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2666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5C197750-EEBD-B34A-BE39-A2AA7A4A9606}" type="slidenum">
              <a:rPr lang="en-US"/>
              <a:t>‹N°›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20043915" y="1369618"/>
            <a:ext cx="2658178" cy="777600"/>
          </a:xfrm>
          <a:prstGeom prst="rect">
            <a:avLst/>
          </a:prstGeom>
        </p:spPr>
      </p:pic>
      <p:sp>
        <p:nvSpPr>
          <p:cNvPr id="6" name="Title Placeholder 1"/>
          <p:cNvSpPr>
            <a:spLocks noGrp="1"/>
          </p:cNvSpPr>
          <p:nvPr>
            <p:ph type="title"/>
          </p:nvPr>
        </p:nvSpPr>
        <p:spPr bwMode="auto">
          <a:xfrm>
            <a:off x="3327048" y="5759659"/>
            <a:ext cx="18045952" cy="2651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4D5FC3B-181F-624D-A967-335351A9BED6}"/>
              </a:ext>
            </a:extLst>
          </p:cNvPr>
          <p:cNvSpPr txBox="1"/>
          <p:nvPr userDrawn="1"/>
        </p:nvSpPr>
        <p:spPr bwMode="auto">
          <a:xfrm>
            <a:off x="7426365" y="12800825"/>
            <a:ext cx="9531278" cy="42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134" err="1">
                <a:solidFill>
                  <a:schemeClr val="bg1"/>
                </a:solidFill>
                <a:latin typeface="Century Gothic" panose="020B0502020202020204" pitchFamily="34" charset="0"/>
                <a:ea typeface="Corbel"/>
                <a:cs typeface="Corbel"/>
              </a:rPr>
              <a:t>www.lumi-supercomputer.eu</a:t>
            </a:r>
            <a:r>
              <a:rPr lang="en-US" sz="2134">
                <a:solidFill>
                  <a:schemeClr val="bg1"/>
                </a:solidFill>
                <a:latin typeface="Century Gothic" panose="020B0502020202020204" pitchFamily="34" charset="0"/>
                <a:ea typeface="Corbel"/>
                <a:cs typeface="Corbel"/>
              </a:rPr>
              <a:t>      </a:t>
            </a:r>
            <a:r>
              <a:rPr lang="en-US" sz="2134" b="0" i="0">
                <a:solidFill>
                  <a:schemeClr val="bg1"/>
                </a:solidFill>
                <a:latin typeface="Century Gothic" panose="020B0502020202020204" pitchFamily="34" charset="0"/>
                <a:ea typeface="Corbel"/>
                <a:cs typeface="Corbel"/>
              </a:rPr>
              <a:t>#</a:t>
            </a:r>
            <a:r>
              <a:rPr lang="en-US" sz="2134" b="0" i="0" err="1">
                <a:solidFill>
                  <a:schemeClr val="bg1"/>
                </a:solidFill>
                <a:latin typeface="Century Gothic" panose="020B0502020202020204" pitchFamily="34" charset="0"/>
                <a:ea typeface="Corbel"/>
                <a:cs typeface="Corbel"/>
              </a:rPr>
              <a:t>lumisupercomputer</a:t>
            </a:r>
            <a:r>
              <a:rPr lang="en-US" sz="2134" b="0" i="0">
                <a:solidFill>
                  <a:schemeClr val="bg1"/>
                </a:solidFill>
                <a:latin typeface="Century Gothic" panose="020B0502020202020204" pitchFamily="34" charset="0"/>
                <a:ea typeface="Corbel"/>
                <a:cs typeface="Corbel"/>
              </a:rPr>
              <a:t> #</a:t>
            </a:r>
            <a:r>
              <a:rPr lang="en-US" sz="2134" b="0" i="0" err="1">
                <a:solidFill>
                  <a:schemeClr val="bg1"/>
                </a:solidFill>
                <a:latin typeface="Century Gothic" panose="020B0502020202020204" pitchFamily="34" charset="0"/>
                <a:ea typeface="Corbel"/>
                <a:cs typeface="Corbel"/>
              </a:rPr>
              <a:t>lumieurohpc</a:t>
            </a:r>
            <a:endParaRPr lang="en-US" sz="2134">
              <a:solidFill>
                <a:schemeClr val="bg1"/>
              </a:solidFill>
              <a:latin typeface="Century Gothic" panose="020B0502020202020204" pitchFamily="34" charset="0"/>
              <a:ea typeface="Corbel"/>
              <a:cs typeface="Corbe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49A49E-4DA2-C5C5-7DB8-67FD96596A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763" y="1001351"/>
            <a:ext cx="11713302" cy="11713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707492"/>
      </p:ext>
    </p:extLst>
  </p:cSld>
  <p:clrMapOvr>
    <a:masterClrMapping/>
  </p:clrMapOvr>
  <p:transition spd="slow">
    <p:push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1676401" y="1362074"/>
            <a:ext cx="17989830" cy="1847520"/>
          </a:xfrm>
        </p:spPr>
        <p:txBody>
          <a:bodyPr>
            <a:normAutofit/>
          </a:bodyPr>
          <a:lstStyle>
            <a:lvl1pPr>
              <a:defRPr sz="5334"/>
            </a:lvl1pPr>
          </a:lstStyle>
          <a:p>
            <a:pPr>
              <a:defRPr/>
            </a:pPr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5C197750-EEBD-B34A-BE39-A2AA7A4A9606}" type="slidenum">
              <a:rPr lang="en-US"/>
              <a:t>‹N°›</a:t>
            </a:fld>
            <a:endParaRPr lang="en-US"/>
          </a:p>
        </p:txBody>
      </p:sp>
      <p:sp>
        <p:nvSpPr>
          <p:cNvPr id="6" name="Content Placeholder 2"/>
          <p:cNvSpPr>
            <a:spLocks noGrp="1"/>
          </p:cNvSpPr>
          <p:nvPr>
            <p:ph sz="half" idx="1"/>
          </p:nvPr>
        </p:nvSpPr>
        <p:spPr bwMode="auto">
          <a:xfrm>
            <a:off x="1676400" y="3209597"/>
            <a:ext cx="21031200" cy="9144330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>
              <a:defRPr/>
            </a:pPr>
            <a:r>
              <a:rPr lang="en-GB"/>
              <a:t>Click to edit Master text styles</a:t>
            </a:r>
            <a:endParaRPr/>
          </a:p>
          <a:p>
            <a:pPr lvl="1">
              <a:defRPr/>
            </a:pPr>
            <a:r>
              <a:rPr lang="en-GB"/>
              <a:t>Second level</a:t>
            </a:r>
            <a:endParaRPr/>
          </a:p>
          <a:p>
            <a:pPr lvl="2">
              <a:defRPr/>
            </a:pPr>
            <a:r>
              <a:rPr lang="en-GB"/>
              <a:t>Third level</a:t>
            </a:r>
            <a:endParaRPr/>
          </a:p>
          <a:p>
            <a:pPr lvl="3">
              <a:defRPr/>
            </a:pPr>
            <a:r>
              <a:rPr lang="en-GB"/>
              <a:t>Fourth level</a:t>
            </a:r>
            <a:endParaRPr/>
          </a:p>
          <a:p>
            <a:pPr lvl="4">
              <a:defRPr/>
            </a:pPr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932006"/>
      </p:ext>
    </p:extLst>
  </p:cSld>
  <p:clrMapOvr>
    <a:masterClrMapping/>
  </p:clrMapOvr>
  <p:transition spd="slow">
    <p:push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1_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78343DC-74FA-7FBE-8E08-3C4050C90405}"/>
              </a:ext>
            </a:extLst>
          </p:cNvPr>
          <p:cNvSpPr/>
          <p:nvPr userDrawn="1"/>
        </p:nvSpPr>
        <p:spPr bwMode="auto">
          <a:xfrm>
            <a:off x="3" y="3480384"/>
            <a:ext cx="24384002" cy="10235616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 sz="4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1676401" y="1362074"/>
            <a:ext cx="17989830" cy="1847520"/>
          </a:xfrm>
        </p:spPr>
        <p:txBody>
          <a:bodyPr>
            <a:normAutofit/>
          </a:bodyPr>
          <a:lstStyle>
            <a:lvl1pPr>
              <a:defRPr sz="5334"/>
            </a:lvl1pPr>
          </a:lstStyle>
          <a:p>
            <a:pPr>
              <a:defRPr/>
            </a:pPr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5C197750-EEBD-B34A-BE39-A2AA7A4A9606}" type="slidenum">
              <a:rPr lang="en-US"/>
              <a:t>‹N°›</a:t>
            </a:fld>
            <a:endParaRPr lang="en-US"/>
          </a:p>
        </p:txBody>
      </p:sp>
      <p:sp>
        <p:nvSpPr>
          <p:cNvPr id="6" name="Content Placeholder 2"/>
          <p:cNvSpPr>
            <a:spLocks noGrp="1"/>
          </p:cNvSpPr>
          <p:nvPr>
            <p:ph sz="half" idx="1"/>
          </p:nvPr>
        </p:nvSpPr>
        <p:spPr bwMode="auto">
          <a:xfrm>
            <a:off x="1676400" y="4169702"/>
            <a:ext cx="21031200" cy="8184224"/>
          </a:xfr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bg1"/>
                </a:solidFill>
              </a:defRPr>
            </a:lvl5pPr>
          </a:lstStyle>
          <a:p>
            <a:pPr lvl="0">
              <a:defRPr/>
            </a:pPr>
            <a:r>
              <a:rPr lang="en-GB"/>
              <a:t>Click to edit Master text styles</a:t>
            </a:r>
            <a:endParaRPr/>
          </a:p>
          <a:p>
            <a:pPr lvl="1">
              <a:defRPr/>
            </a:pPr>
            <a:r>
              <a:rPr lang="en-GB"/>
              <a:t>Second level</a:t>
            </a:r>
            <a:endParaRPr/>
          </a:p>
          <a:p>
            <a:pPr lvl="2">
              <a:defRPr/>
            </a:pPr>
            <a:r>
              <a:rPr lang="en-GB"/>
              <a:t>Third level</a:t>
            </a:r>
            <a:endParaRPr/>
          </a:p>
          <a:p>
            <a:pPr lvl="3">
              <a:defRPr/>
            </a:pPr>
            <a:r>
              <a:rPr lang="en-GB"/>
              <a:t>Fourth level</a:t>
            </a:r>
            <a:endParaRPr/>
          </a:p>
          <a:p>
            <a:pPr lvl="4">
              <a:defRPr/>
            </a:pPr>
            <a:r>
              <a:rPr lang="en-GB"/>
              <a:t>Fifth level</a:t>
            </a:r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EA3EA21-4A92-3ACF-36A5-CFF762268F7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38989" y="10698429"/>
            <a:ext cx="2571422" cy="2571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466354"/>
      </p:ext>
    </p:extLst>
  </p:cSld>
  <p:clrMapOvr>
    <a:masterClrMapping/>
  </p:clrMapOvr>
  <p:transition spd="slow">
    <p:push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2_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4751FA9-C119-AEEF-1DD3-EE5D75DE887D}"/>
              </a:ext>
            </a:extLst>
          </p:cNvPr>
          <p:cNvSpPr/>
          <p:nvPr userDrawn="1"/>
        </p:nvSpPr>
        <p:spPr bwMode="auto">
          <a:xfrm>
            <a:off x="0" y="3480384"/>
            <a:ext cx="24384000" cy="10235616"/>
          </a:xfrm>
          <a:prstGeom prst="rect">
            <a:avLst/>
          </a:prstGeom>
          <a:solidFill>
            <a:srgbClr val="036B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2666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5DEDF6E-FF78-D41B-4934-B661A6EA1A1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0640941" y="9949825"/>
            <a:ext cx="3264362" cy="326436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1676401" y="1362074"/>
            <a:ext cx="17989830" cy="1847520"/>
          </a:xfrm>
        </p:spPr>
        <p:txBody>
          <a:bodyPr>
            <a:normAutofit/>
          </a:bodyPr>
          <a:lstStyle>
            <a:lvl1pPr>
              <a:defRPr sz="5334"/>
            </a:lvl1pPr>
          </a:lstStyle>
          <a:p>
            <a:pPr>
              <a:defRPr/>
            </a:pPr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5C197750-EEBD-B34A-BE39-A2AA7A4A9606}" type="slidenum">
              <a:rPr lang="en-US"/>
              <a:t>‹N°›</a:t>
            </a:fld>
            <a:endParaRPr lang="en-US"/>
          </a:p>
        </p:txBody>
      </p:sp>
      <p:sp>
        <p:nvSpPr>
          <p:cNvPr id="6" name="Content Placeholder 2"/>
          <p:cNvSpPr>
            <a:spLocks noGrp="1"/>
          </p:cNvSpPr>
          <p:nvPr>
            <p:ph sz="half" idx="1"/>
          </p:nvPr>
        </p:nvSpPr>
        <p:spPr bwMode="auto">
          <a:xfrm>
            <a:off x="1676400" y="4169702"/>
            <a:ext cx="21031200" cy="8184224"/>
          </a:xfr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bg1"/>
                </a:solidFill>
              </a:defRPr>
            </a:lvl5pPr>
          </a:lstStyle>
          <a:p>
            <a:pPr lvl="0">
              <a:defRPr/>
            </a:pPr>
            <a:r>
              <a:rPr lang="en-GB"/>
              <a:t>Click to edit Master text styles</a:t>
            </a:r>
            <a:endParaRPr/>
          </a:p>
          <a:p>
            <a:pPr lvl="1">
              <a:defRPr/>
            </a:pPr>
            <a:r>
              <a:rPr lang="en-GB"/>
              <a:t>Second level</a:t>
            </a:r>
            <a:endParaRPr/>
          </a:p>
          <a:p>
            <a:pPr lvl="2">
              <a:defRPr/>
            </a:pPr>
            <a:r>
              <a:rPr lang="en-GB"/>
              <a:t>Third level</a:t>
            </a:r>
            <a:endParaRPr/>
          </a:p>
          <a:p>
            <a:pPr lvl="3">
              <a:defRPr/>
            </a:pPr>
            <a:r>
              <a:rPr lang="en-GB"/>
              <a:t>Fourth level</a:t>
            </a:r>
            <a:endParaRPr/>
          </a:p>
          <a:p>
            <a:pPr lvl="4">
              <a:defRPr/>
            </a:pPr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208610"/>
      </p:ext>
    </p:extLst>
  </p:cSld>
  <p:clrMapOvr>
    <a:masterClrMapping/>
  </p:clrMapOvr>
  <p:transition spd="slow">
    <p:push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wo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 bwMode="auto">
          <a:xfrm>
            <a:off x="1676400" y="3944470"/>
            <a:ext cx="10363200" cy="8409456"/>
          </a:xfrm>
        </p:spPr>
        <p:txBody>
          <a:bodyPr/>
          <a:lstStyle/>
          <a:p>
            <a:pPr lvl="0">
              <a:defRPr/>
            </a:pPr>
            <a:r>
              <a:rPr lang="en-GB"/>
              <a:t>Click to edit Master text styles</a:t>
            </a:r>
            <a:endParaRPr/>
          </a:p>
          <a:p>
            <a:pPr lvl="1">
              <a:defRPr/>
            </a:pPr>
            <a:r>
              <a:rPr lang="en-GB"/>
              <a:t>Second level</a:t>
            </a:r>
            <a:endParaRPr/>
          </a:p>
          <a:p>
            <a:pPr lvl="2">
              <a:defRPr/>
            </a:pPr>
            <a:r>
              <a:rPr lang="en-GB"/>
              <a:t>Third level</a:t>
            </a:r>
            <a:endParaRPr/>
          </a:p>
          <a:p>
            <a:pPr lvl="3">
              <a:defRPr/>
            </a:pPr>
            <a:r>
              <a:rPr lang="en-GB"/>
              <a:t>Fourth level</a:t>
            </a:r>
            <a:endParaRPr/>
          </a:p>
          <a:p>
            <a:pPr lvl="4">
              <a:defRPr/>
            </a:pPr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12344400" y="3944470"/>
            <a:ext cx="10363200" cy="8409456"/>
          </a:xfrm>
        </p:spPr>
        <p:txBody>
          <a:bodyPr/>
          <a:lstStyle/>
          <a:p>
            <a:pPr lvl="0">
              <a:defRPr/>
            </a:pPr>
            <a:r>
              <a:rPr lang="en-GB"/>
              <a:t>Click to edit Master text styles</a:t>
            </a:r>
            <a:endParaRPr/>
          </a:p>
          <a:p>
            <a:pPr lvl="1">
              <a:defRPr/>
            </a:pPr>
            <a:r>
              <a:rPr lang="en-GB"/>
              <a:t>Second level</a:t>
            </a:r>
            <a:endParaRPr/>
          </a:p>
          <a:p>
            <a:pPr lvl="2">
              <a:defRPr/>
            </a:pPr>
            <a:r>
              <a:rPr lang="en-GB"/>
              <a:t>Third level</a:t>
            </a:r>
            <a:endParaRPr/>
          </a:p>
          <a:p>
            <a:pPr lvl="3">
              <a:defRPr/>
            </a:pPr>
            <a:r>
              <a:rPr lang="en-GB"/>
              <a:t>Fourth level</a:t>
            </a:r>
            <a:endParaRPr/>
          </a:p>
          <a:p>
            <a:pPr lvl="4">
              <a:defRPr/>
            </a:pPr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5C197750-EEBD-B34A-BE39-A2AA7A4A9606}" type="slidenum">
              <a:rPr lang="en-US"/>
              <a:t>‹N°›</a:t>
            </a:fld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 bwMode="auto">
          <a:xfrm>
            <a:off x="1676401" y="1362075"/>
            <a:ext cx="17857306" cy="2651126"/>
          </a:xfrm>
        </p:spPr>
        <p:txBody>
          <a:bodyPr>
            <a:normAutofit/>
          </a:bodyPr>
          <a:lstStyle>
            <a:lvl1pPr>
              <a:defRPr sz="5334"/>
            </a:lvl1pPr>
          </a:lstStyle>
          <a:p>
            <a:pPr>
              <a:defRPr/>
            </a:pPr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959288"/>
      </p:ext>
    </p:extLst>
  </p:cSld>
  <p:clrMapOvr>
    <a:masterClrMapping/>
  </p:clrMapOvr>
  <p:transition spd="slow">
    <p:push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1_Two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C274E8A-678C-6BF7-3F5E-02353A030DF6}"/>
              </a:ext>
            </a:extLst>
          </p:cNvPr>
          <p:cNvSpPr/>
          <p:nvPr userDrawn="1"/>
        </p:nvSpPr>
        <p:spPr bwMode="auto">
          <a:xfrm>
            <a:off x="3" y="3480384"/>
            <a:ext cx="24384002" cy="10235616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 sz="480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 bwMode="auto">
          <a:xfrm>
            <a:off x="1676400" y="4303246"/>
            <a:ext cx="10363200" cy="840945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>
              <a:defRPr/>
            </a:pPr>
            <a:r>
              <a:rPr lang="en-GB"/>
              <a:t>Click to edit Master text styles</a:t>
            </a:r>
            <a:endParaRPr/>
          </a:p>
          <a:p>
            <a:pPr lvl="1">
              <a:defRPr/>
            </a:pPr>
            <a:r>
              <a:rPr lang="en-GB"/>
              <a:t>Second level</a:t>
            </a:r>
            <a:endParaRPr/>
          </a:p>
          <a:p>
            <a:pPr lvl="2">
              <a:defRPr/>
            </a:pPr>
            <a:r>
              <a:rPr lang="en-GB"/>
              <a:t>Third level</a:t>
            </a:r>
            <a:endParaRPr/>
          </a:p>
          <a:p>
            <a:pPr lvl="3">
              <a:defRPr/>
            </a:pPr>
            <a:r>
              <a:rPr lang="en-GB"/>
              <a:t>Fourth level</a:t>
            </a:r>
            <a:endParaRPr/>
          </a:p>
          <a:p>
            <a:pPr lvl="4">
              <a:defRPr/>
            </a:pPr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12344400" y="4303246"/>
            <a:ext cx="10363200" cy="840945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>
              <a:defRPr/>
            </a:pPr>
            <a:r>
              <a:rPr lang="en-GB"/>
              <a:t>Click to edit Master text styles</a:t>
            </a:r>
            <a:endParaRPr/>
          </a:p>
          <a:p>
            <a:pPr lvl="1">
              <a:defRPr/>
            </a:pPr>
            <a:r>
              <a:rPr lang="en-GB"/>
              <a:t>Second level</a:t>
            </a:r>
            <a:endParaRPr/>
          </a:p>
          <a:p>
            <a:pPr lvl="2">
              <a:defRPr/>
            </a:pPr>
            <a:r>
              <a:rPr lang="en-GB"/>
              <a:t>Third level</a:t>
            </a:r>
            <a:endParaRPr/>
          </a:p>
          <a:p>
            <a:pPr lvl="3">
              <a:defRPr/>
            </a:pPr>
            <a:r>
              <a:rPr lang="en-GB"/>
              <a:t>Fourth level</a:t>
            </a:r>
            <a:endParaRPr/>
          </a:p>
          <a:p>
            <a:pPr lvl="4">
              <a:defRPr/>
            </a:pPr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5C197750-EEBD-B34A-BE39-A2AA7A4A9606}" type="slidenum">
              <a:rPr lang="en-US"/>
              <a:t>‹N°›</a:t>
            </a:fld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 bwMode="auto">
          <a:xfrm>
            <a:off x="1676401" y="1362077"/>
            <a:ext cx="17857306" cy="1388058"/>
          </a:xfrm>
        </p:spPr>
        <p:txBody>
          <a:bodyPr>
            <a:normAutofit/>
          </a:bodyPr>
          <a:lstStyle>
            <a:lvl1pPr>
              <a:defRPr sz="5334"/>
            </a:lvl1pPr>
          </a:lstStyle>
          <a:p>
            <a:pPr>
              <a:defRPr/>
            </a:pPr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415366"/>
      </p:ext>
    </p:extLst>
  </p:cSld>
  <p:clrMapOvr>
    <a:masterClrMapping/>
  </p:clrMapOvr>
  <p:transition spd="slow">
    <p:push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2_Two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C7C3A3B-F4F5-8F3C-BF27-84520F4CDF02}"/>
              </a:ext>
            </a:extLst>
          </p:cNvPr>
          <p:cNvSpPr/>
          <p:nvPr userDrawn="1"/>
        </p:nvSpPr>
        <p:spPr bwMode="auto">
          <a:xfrm>
            <a:off x="0" y="3480384"/>
            <a:ext cx="24384000" cy="10235616"/>
          </a:xfrm>
          <a:prstGeom prst="rect">
            <a:avLst/>
          </a:prstGeom>
          <a:solidFill>
            <a:srgbClr val="036B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2666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5C197750-EEBD-B34A-BE39-A2AA7A4A9606}" type="slidenum">
              <a:rPr lang="en-US"/>
              <a:t>‹N°›</a:t>
            </a:fld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 bwMode="auto">
          <a:xfrm>
            <a:off x="1676401" y="1362077"/>
            <a:ext cx="17857306" cy="1845262"/>
          </a:xfrm>
        </p:spPr>
        <p:txBody>
          <a:bodyPr>
            <a:normAutofit/>
          </a:bodyPr>
          <a:lstStyle>
            <a:lvl1pPr>
              <a:defRPr sz="5334"/>
            </a:lvl1pPr>
          </a:lstStyle>
          <a:p>
            <a:pPr>
              <a:defRPr/>
            </a:pPr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8C0C359-C9A5-65B8-F92D-58446C540C0E}"/>
              </a:ext>
            </a:extLst>
          </p:cNvPr>
          <p:cNvSpPr>
            <a:spLocks noGrp="1"/>
          </p:cNvSpPr>
          <p:nvPr>
            <p:ph sz="half" idx="1"/>
          </p:nvPr>
        </p:nvSpPr>
        <p:spPr bwMode="auto">
          <a:xfrm>
            <a:off x="1676400" y="4303246"/>
            <a:ext cx="10363200" cy="840945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>
              <a:defRPr/>
            </a:pPr>
            <a:r>
              <a:rPr lang="en-GB"/>
              <a:t>Click to edit Master text styles</a:t>
            </a:r>
            <a:endParaRPr/>
          </a:p>
          <a:p>
            <a:pPr lvl="1">
              <a:defRPr/>
            </a:pPr>
            <a:r>
              <a:rPr lang="en-GB"/>
              <a:t>Second level</a:t>
            </a:r>
            <a:endParaRPr/>
          </a:p>
          <a:p>
            <a:pPr lvl="2">
              <a:defRPr/>
            </a:pPr>
            <a:r>
              <a:rPr lang="en-GB"/>
              <a:t>Third level</a:t>
            </a:r>
            <a:endParaRPr/>
          </a:p>
          <a:p>
            <a:pPr lvl="3">
              <a:defRPr/>
            </a:pPr>
            <a:r>
              <a:rPr lang="en-GB"/>
              <a:t>Fourth level</a:t>
            </a:r>
            <a:endParaRPr/>
          </a:p>
          <a:p>
            <a:pPr lvl="4">
              <a:defRPr/>
            </a:pPr>
            <a:r>
              <a:rPr lang="en-GB"/>
              <a:t>Fifth level</a:t>
            </a:r>
            <a:endParaRPr lang="en-US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8C95164A-7016-97CE-9F0A-3B6DA7BC191D}"/>
              </a:ext>
            </a:extLst>
          </p:cNvPr>
          <p:cNvSpPr>
            <a:spLocks noGrp="1"/>
          </p:cNvSpPr>
          <p:nvPr>
            <p:ph sz="half" idx="2"/>
          </p:nvPr>
        </p:nvSpPr>
        <p:spPr bwMode="auto">
          <a:xfrm>
            <a:off x="12344400" y="4303246"/>
            <a:ext cx="10363200" cy="840945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>
              <a:defRPr/>
            </a:pPr>
            <a:r>
              <a:rPr lang="en-GB"/>
              <a:t>Click to edit Master text styles</a:t>
            </a:r>
            <a:endParaRPr/>
          </a:p>
          <a:p>
            <a:pPr lvl="1">
              <a:defRPr/>
            </a:pPr>
            <a:r>
              <a:rPr lang="en-GB"/>
              <a:t>Second level</a:t>
            </a:r>
            <a:endParaRPr/>
          </a:p>
          <a:p>
            <a:pPr lvl="2">
              <a:defRPr/>
            </a:pPr>
            <a:r>
              <a:rPr lang="en-GB"/>
              <a:t>Third level</a:t>
            </a:r>
            <a:endParaRPr/>
          </a:p>
          <a:p>
            <a:pPr lvl="3">
              <a:defRPr/>
            </a:pPr>
            <a:r>
              <a:rPr lang="en-GB"/>
              <a:t>Fourth level</a:t>
            </a:r>
            <a:endParaRPr/>
          </a:p>
          <a:p>
            <a:pPr lvl="4">
              <a:defRPr/>
            </a:pPr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237815"/>
      </p:ext>
    </p:extLst>
  </p:cSld>
  <p:clrMapOvr>
    <a:masterClrMapping/>
  </p:clrMapOvr>
  <p:transition spd="slow">
    <p:push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Char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5C197750-EEBD-B34A-BE39-A2AA7A4A9606}" type="slidenum">
              <a:rPr lang="en-US"/>
              <a:t>‹N°›</a:t>
            </a:fld>
            <a:endParaRPr lang="en-US"/>
          </a:p>
        </p:txBody>
      </p:sp>
      <p:sp>
        <p:nvSpPr>
          <p:cNvPr id="11" name="Chart Placeholder 10"/>
          <p:cNvSpPr>
            <a:spLocks noGrp="1"/>
          </p:cNvSpPr>
          <p:nvPr>
            <p:ph type="chart" sz="quarter" idx="13"/>
          </p:nvPr>
        </p:nvSpPr>
        <p:spPr bwMode="auto">
          <a:xfrm>
            <a:off x="1676400" y="4065587"/>
            <a:ext cx="21031200" cy="7962902"/>
          </a:xfrm>
        </p:spPr>
        <p:txBody>
          <a:bodyPr/>
          <a:lstStyle/>
          <a:p>
            <a:pPr>
              <a:defRPr/>
            </a:pPr>
            <a:r>
              <a:rPr lang="en-GB"/>
              <a:t>Click icon to add chart</a:t>
            </a:r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 bwMode="auto">
          <a:xfrm>
            <a:off x="1676403" y="1414463"/>
            <a:ext cx="17963326" cy="2651126"/>
          </a:xfrm>
        </p:spPr>
        <p:txBody>
          <a:bodyPr>
            <a:normAutofit/>
          </a:bodyPr>
          <a:lstStyle>
            <a:lvl1pPr>
              <a:defRPr sz="5334"/>
            </a:lvl1pPr>
          </a:lstStyle>
          <a:p>
            <a:pPr>
              <a:defRPr/>
            </a:pPr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186503"/>
      </p:ext>
    </p:extLst>
  </p:cSld>
  <p:clrMapOvr>
    <a:masterClrMapping/>
  </p:clrMapOvr>
  <p:transition spd="slow">
    <p:push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Blank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5C197750-EEBD-B34A-BE39-A2AA7A4A9606}" type="slidenum">
              <a:rPr lang="en-US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2168"/>
      </p:ext>
    </p:extLst>
  </p:cSld>
  <p:clrMapOvr>
    <a:masterClrMapping/>
  </p:clrMapOvr>
  <p:transition spd="slow">
    <p:push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age Titl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817966" y="5075041"/>
            <a:ext cx="19373684" cy="6121526"/>
          </a:xfrm>
          <a:prstGeom prst="rect">
            <a:avLst/>
          </a:prstGeom>
        </p:spPr>
        <p:txBody>
          <a:bodyPr lIns="50800" tIns="50800" rIns="50800" bIns="50800"/>
          <a:lstStyle>
            <a:lvl1pPr marL="609600" indent="-609600" defTabSz="2438337">
              <a:lnSpc>
                <a:spcPct val="90000"/>
              </a:lnSpc>
              <a:spcBef>
                <a:spcPts val="4500"/>
              </a:spcBef>
              <a:buSzPct val="123000"/>
              <a:buChar char="•"/>
              <a:defRPr sz="4800">
                <a:solidFill>
                  <a:srgbClr val="141ACC"/>
                </a:solidFill>
              </a:defRPr>
            </a:lvl1pPr>
            <a:lvl2pPr marL="1219200" indent="-609600" defTabSz="2438337">
              <a:lnSpc>
                <a:spcPct val="90000"/>
              </a:lnSpc>
              <a:spcBef>
                <a:spcPts val="4500"/>
              </a:spcBef>
              <a:defRPr sz="4800">
                <a:solidFill>
                  <a:srgbClr val="141ACC"/>
                </a:solidFill>
              </a:defRPr>
            </a:lvl2pPr>
            <a:lvl3pPr marL="1828800" indent="-609600" defTabSz="2438337">
              <a:lnSpc>
                <a:spcPct val="90000"/>
              </a:lnSpc>
              <a:spcBef>
                <a:spcPts val="4500"/>
              </a:spcBef>
              <a:defRPr sz="4800">
                <a:solidFill>
                  <a:srgbClr val="141ACC"/>
                </a:solidFill>
              </a:defRPr>
            </a:lvl3pPr>
            <a:lvl4pPr marL="2438400" indent="-609600" defTabSz="2438337">
              <a:lnSpc>
                <a:spcPct val="90000"/>
              </a:lnSpc>
              <a:spcBef>
                <a:spcPts val="4500"/>
              </a:spcBef>
              <a:defRPr sz="4800">
                <a:solidFill>
                  <a:srgbClr val="141ACC"/>
                </a:solidFill>
              </a:defRPr>
            </a:lvl4pPr>
            <a:lvl5pPr marL="3048000" indent="-609600" defTabSz="2438337">
              <a:lnSpc>
                <a:spcPct val="90000"/>
              </a:lnSpc>
              <a:spcBef>
                <a:spcPts val="4500"/>
              </a:spcBef>
              <a:defRPr sz="4800">
                <a:solidFill>
                  <a:srgbClr val="141ACC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2" name="Presentation 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878056" y="1744032"/>
            <a:ext cx="19253503" cy="2663159"/>
          </a:xfrm>
          <a:prstGeom prst="rect">
            <a:avLst/>
          </a:prstGeom>
        </p:spPr>
        <p:txBody>
          <a:bodyPr lIns="50800" tIns="50800" rIns="50800" bIns="50800"/>
          <a:lstStyle>
            <a:lvl1pPr>
              <a:lnSpc>
                <a:spcPct val="80000"/>
              </a:lnSpc>
              <a:defRPr sz="9000" spc="-200">
                <a:solidFill>
                  <a:srgbClr val="141ACC"/>
                </a:solidFill>
              </a:defRPr>
            </a:lvl1pPr>
          </a:lstStyle>
          <a:p>
            <a:r>
              <a:t>Title</a:t>
            </a:r>
          </a:p>
        </p:txBody>
      </p:sp>
      <p:sp>
        <p:nvSpPr>
          <p:cNvPr id="3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1_Blank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5C197750-EEBD-B34A-BE39-A2AA7A4A9606}" type="slidenum">
              <a:rPr lang="en-US"/>
              <a:t>‹N°›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7E605CD-7955-6313-33C4-7F38089DF4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 amt="36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20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"/>
            <a:ext cx="24422506" cy="13713146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05837220"/>
      </p:ext>
    </p:extLst>
  </p:cSld>
  <p:clrMapOvr>
    <a:masterClrMapping/>
  </p:clrMapOvr>
  <p:transition spd="slow">
    <p:push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abl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5C197750-EEBD-B34A-BE39-A2AA7A4A9606}" type="slidenum">
              <a:rPr lang="en-US"/>
              <a:t>‹N°›</a:t>
            </a:fld>
            <a:endParaRPr lang="en-US"/>
          </a:p>
        </p:txBody>
      </p:sp>
      <p:sp>
        <p:nvSpPr>
          <p:cNvPr id="9" name="Table Placeholder 8"/>
          <p:cNvSpPr>
            <a:spLocks noGrp="1"/>
          </p:cNvSpPr>
          <p:nvPr>
            <p:ph type="tbl" sz="quarter" idx="13"/>
          </p:nvPr>
        </p:nvSpPr>
        <p:spPr bwMode="auto">
          <a:xfrm>
            <a:off x="1676400" y="3836895"/>
            <a:ext cx="21031200" cy="8283390"/>
          </a:xfrm>
        </p:spPr>
        <p:txBody>
          <a:bodyPr/>
          <a:lstStyle/>
          <a:p>
            <a:pPr>
              <a:defRPr/>
            </a:pPr>
            <a:r>
              <a:rPr lang="en-GB"/>
              <a:t>Click icon to add table</a:t>
            </a:r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 bwMode="auto">
          <a:xfrm>
            <a:off x="1676403" y="1405339"/>
            <a:ext cx="19074882" cy="2651126"/>
          </a:xfrm>
        </p:spPr>
        <p:txBody>
          <a:bodyPr>
            <a:normAutofit/>
          </a:bodyPr>
          <a:lstStyle>
            <a:lvl1pPr>
              <a:defRPr sz="5334"/>
            </a:lvl1pPr>
          </a:lstStyle>
          <a:p>
            <a:pPr>
              <a:defRPr/>
            </a:pPr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078182"/>
      </p:ext>
    </p:extLst>
  </p:cSld>
  <p:clrMapOvr>
    <a:masterClrMapping/>
  </p:clrMapOvr>
  <p:transition spd="slow">
    <p:push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Picture with Capti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 bwMode="auto">
          <a:xfrm>
            <a:off x="12729883" y="3944475"/>
            <a:ext cx="9977718" cy="8409454"/>
          </a:xfrm>
        </p:spPr>
        <p:txBody>
          <a:bodyPr/>
          <a:lstStyle>
            <a:lvl1pPr marL="0" indent="0">
              <a:buNone/>
              <a:defRPr sz="6400"/>
            </a:lvl1pPr>
            <a:lvl2pPr marL="914378" indent="0">
              <a:buNone/>
              <a:defRPr sz="5600"/>
            </a:lvl2pPr>
            <a:lvl3pPr marL="1828754" indent="0">
              <a:buNone/>
              <a:defRPr sz="4800"/>
            </a:lvl3pPr>
            <a:lvl4pPr marL="2743132" indent="0">
              <a:buNone/>
              <a:defRPr sz="4000"/>
            </a:lvl4pPr>
            <a:lvl5pPr marL="3657508" indent="0">
              <a:buNone/>
              <a:defRPr sz="4000"/>
            </a:lvl5pPr>
            <a:lvl6pPr marL="4571886" indent="0">
              <a:buNone/>
              <a:defRPr sz="4000"/>
            </a:lvl6pPr>
            <a:lvl7pPr marL="5486262" indent="0">
              <a:buNone/>
              <a:defRPr sz="4000"/>
            </a:lvl7pPr>
            <a:lvl8pPr marL="6400640" indent="0">
              <a:buNone/>
              <a:defRPr sz="4000"/>
            </a:lvl8pPr>
            <a:lvl9pPr marL="7315018" indent="0">
              <a:buNone/>
              <a:defRPr sz="4000"/>
            </a:lvl9pPr>
          </a:lstStyle>
          <a:p>
            <a:pPr>
              <a:defRPr/>
            </a:pPr>
            <a:r>
              <a:rPr lang="en-GB"/>
              <a:t>Click icon to add picture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5C197750-EEBD-B34A-BE39-A2AA7A4A9606}" type="slidenum">
              <a:rPr lang="en-US"/>
              <a:t>‹N°›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 bwMode="auto">
          <a:xfrm>
            <a:off x="1676400" y="3944470"/>
            <a:ext cx="10363200" cy="8409456"/>
          </a:xfrm>
        </p:spPr>
        <p:txBody>
          <a:bodyPr/>
          <a:lstStyle/>
          <a:p>
            <a:pPr lvl="0">
              <a:defRPr/>
            </a:pPr>
            <a:r>
              <a:rPr lang="en-GB"/>
              <a:t>Click to edit Master text styles</a:t>
            </a:r>
            <a:endParaRPr/>
          </a:p>
          <a:p>
            <a:pPr lvl="1">
              <a:defRPr/>
            </a:pPr>
            <a:r>
              <a:rPr lang="en-GB"/>
              <a:t>Second level</a:t>
            </a:r>
            <a:endParaRPr/>
          </a:p>
          <a:p>
            <a:pPr lvl="2">
              <a:defRPr/>
            </a:pPr>
            <a:r>
              <a:rPr lang="en-GB"/>
              <a:t>Third level</a:t>
            </a:r>
            <a:endParaRPr/>
          </a:p>
          <a:p>
            <a:pPr lvl="3">
              <a:defRPr/>
            </a:pPr>
            <a:r>
              <a:rPr lang="en-GB"/>
              <a:t>Fourth level</a:t>
            </a:r>
            <a:endParaRPr/>
          </a:p>
          <a:p>
            <a:pPr lvl="4">
              <a:defRPr/>
            </a:pPr>
            <a:r>
              <a:rPr lang="en-GB"/>
              <a:t>Fifth level</a:t>
            </a:r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 bwMode="auto">
          <a:xfrm>
            <a:off x="1676403" y="1362075"/>
            <a:ext cx="19074882" cy="2651126"/>
          </a:xfrm>
        </p:spPr>
        <p:txBody>
          <a:bodyPr>
            <a:normAutofit/>
          </a:bodyPr>
          <a:lstStyle>
            <a:lvl1pPr>
              <a:defRPr sz="5334"/>
            </a:lvl1pPr>
          </a:lstStyle>
          <a:p>
            <a:pPr>
              <a:defRPr/>
            </a:pPr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018269"/>
      </p:ext>
    </p:extLst>
  </p:cSld>
  <p:clrMapOvr>
    <a:masterClrMapping/>
  </p:clrMapOvr>
  <p:transition spd="slow">
    <p:push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le and Vertical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en-GB"/>
              <a:t>Click to edit Master text styles</a:t>
            </a:r>
            <a:endParaRPr/>
          </a:p>
          <a:p>
            <a:pPr lvl="1">
              <a:defRPr/>
            </a:pPr>
            <a:r>
              <a:rPr lang="en-GB"/>
              <a:t>Second level</a:t>
            </a:r>
            <a:endParaRPr/>
          </a:p>
          <a:p>
            <a:pPr lvl="2">
              <a:defRPr/>
            </a:pPr>
            <a:r>
              <a:rPr lang="en-GB"/>
              <a:t>Third level</a:t>
            </a:r>
            <a:endParaRPr/>
          </a:p>
          <a:p>
            <a:pPr lvl="3">
              <a:defRPr/>
            </a:pPr>
            <a:r>
              <a:rPr lang="en-GB"/>
              <a:t>Fourth level</a:t>
            </a:r>
            <a:endParaRPr/>
          </a:p>
          <a:p>
            <a:pPr lvl="4">
              <a:defRPr/>
            </a:pPr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5C197750-EEBD-B34A-BE39-A2AA7A4A9606}" type="slidenum">
              <a:rPr lang="en-US"/>
              <a:t>‹N°›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 bwMode="auto">
          <a:xfrm>
            <a:off x="1676403" y="1362073"/>
            <a:ext cx="19074882" cy="2651126"/>
          </a:xfrm>
        </p:spPr>
        <p:txBody>
          <a:bodyPr>
            <a:normAutofit/>
          </a:bodyPr>
          <a:lstStyle>
            <a:lvl1pPr>
              <a:defRPr sz="5334"/>
            </a:lvl1pPr>
          </a:lstStyle>
          <a:p>
            <a:pPr>
              <a:defRPr/>
            </a:pPr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450801"/>
      </p:ext>
    </p:extLst>
  </p:cSld>
  <p:clrMapOvr>
    <a:masterClrMapping/>
  </p:clrMapOvr>
  <p:transition spd="slow">
    <p:push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itleAndTx" preserve="1" userDrawn="1">
  <p:cSld name="Vertical Title and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 bwMode="auto">
          <a:xfrm>
            <a:off x="15047263" y="671607"/>
            <a:ext cx="4375274" cy="11623678"/>
          </a:xfrm>
        </p:spPr>
        <p:txBody>
          <a:bodyPr vert="eaVert">
            <a:normAutofit/>
          </a:bodyPr>
          <a:lstStyle>
            <a:lvl1pPr>
              <a:defRPr sz="5334"/>
            </a:lvl1pPr>
          </a:lstStyle>
          <a:p>
            <a:pPr>
              <a:defRPr/>
            </a:pPr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 bwMode="auto">
          <a:xfrm>
            <a:off x="1676401" y="730253"/>
            <a:ext cx="12810566" cy="11623678"/>
          </a:xfrm>
        </p:spPr>
        <p:txBody>
          <a:bodyPr vert="eaVert"/>
          <a:lstStyle/>
          <a:p>
            <a:pPr lvl="0">
              <a:defRPr/>
            </a:pPr>
            <a:r>
              <a:rPr lang="en-GB"/>
              <a:t>Click to edit Master text styles</a:t>
            </a:r>
            <a:endParaRPr/>
          </a:p>
          <a:p>
            <a:pPr lvl="1">
              <a:defRPr/>
            </a:pPr>
            <a:r>
              <a:rPr lang="en-GB"/>
              <a:t>Second level</a:t>
            </a:r>
            <a:endParaRPr/>
          </a:p>
          <a:p>
            <a:pPr lvl="2">
              <a:defRPr/>
            </a:pPr>
            <a:r>
              <a:rPr lang="en-GB"/>
              <a:t>Third level</a:t>
            </a:r>
            <a:endParaRPr/>
          </a:p>
          <a:p>
            <a:pPr lvl="3">
              <a:defRPr/>
            </a:pPr>
            <a:r>
              <a:rPr lang="en-GB"/>
              <a:t>Fourth level</a:t>
            </a:r>
            <a:endParaRPr/>
          </a:p>
          <a:p>
            <a:pPr lvl="4">
              <a:defRPr/>
            </a:pPr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5C197750-EEBD-B34A-BE39-A2AA7A4A9606}" type="slidenum">
              <a:rPr lang="en-US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724408"/>
      </p:ext>
    </p:extLst>
  </p:cSld>
  <p:clrMapOvr>
    <a:masterClrMapping/>
  </p:clrMapOvr>
  <p:transition spd="slow">
    <p:push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Contact Details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" name="Picture Placeholder 2"/>
          <p:cNvSpPr>
            <a:spLocks noGrp="1"/>
          </p:cNvSpPr>
          <p:nvPr>
            <p:ph type="pic" idx="10" hasCustomPrompt="1"/>
          </p:nvPr>
        </p:nvSpPr>
        <p:spPr bwMode="auto">
          <a:xfrm>
            <a:off x="1962952" y="3966151"/>
            <a:ext cx="5046208" cy="5045942"/>
          </a:xfrm>
          <a:prstGeom prst="ellipse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666"/>
            </a:lvl1pPr>
            <a:lvl2pPr marL="914378" indent="0">
              <a:buNone/>
              <a:defRPr sz="5600"/>
            </a:lvl2pPr>
            <a:lvl3pPr marL="1828754" indent="0">
              <a:buNone/>
              <a:defRPr sz="4800"/>
            </a:lvl3pPr>
            <a:lvl4pPr marL="2743132" indent="0">
              <a:buNone/>
              <a:defRPr sz="4000"/>
            </a:lvl4pPr>
            <a:lvl5pPr marL="3657508" indent="0">
              <a:buNone/>
              <a:defRPr sz="4000"/>
            </a:lvl5pPr>
            <a:lvl6pPr marL="4571886" indent="0">
              <a:buNone/>
              <a:defRPr sz="4000"/>
            </a:lvl6pPr>
            <a:lvl7pPr marL="5486262" indent="0">
              <a:buNone/>
              <a:defRPr sz="4000"/>
            </a:lvl7pPr>
            <a:lvl8pPr marL="6400640" indent="0">
              <a:buNone/>
              <a:defRPr sz="4000"/>
            </a:lvl8pPr>
            <a:lvl9pPr marL="7315018" indent="0">
              <a:buNone/>
              <a:defRPr sz="4000"/>
            </a:lvl9pPr>
          </a:lstStyle>
          <a:p>
            <a:pPr>
              <a:defRPr/>
            </a:pPr>
            <a:r>
              <a:rPr lang="en-US"/>
              <a:t>Drag picture to placeholder or click icon to add </a:t>
            </a:r>
            <a:endParaRPr/>
          </a:p>
        </p:txBody>
      </p:sp>
      <p:sp>
        <p:nvSpPr>
          <p:cNvPr id="15" name="Content Placeholder 2"/>
          <p:cNvSpPr>
            <a:spLocks noGrp="1"/>
          </p:cNvSpPr>
          <p:nvPr>
            <p:ph sz="half" idx="13" hasCustomPrompt="1"/>
          </p:nvPr>
        </p:nvSpPr>
        <p:spPr bwMode="auto">
          <a:xfrm>
            <a:off x="7417399" y="4632773"/>
            <a:ext cx="4609654" cy="822126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50000"/>
              </a:lnSpc>
              <a:buNone/>
              <a:defRPr sz="2934" b="1" i="0">
                <a:latin typeface="Century Gothic"/>
                <a:ea typeface="Century Gothic"/>
                <a:cs typeface="Century Gothic"/>
              </a:defRPr>
            </a:lvl1pPr>
          </a:lstStyle>
          <a:p>
            <a:pPr lvl="0">
              <a:defRPr/>
            </a:pPr>
            <a:r>
              <a:rPr lang="en-US"/>
              <a:t>Name</a:t>
            </a:r>
            <a:endParaRPr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7417399" y="5567097"/>
            <a:ext cx="4609654" cy="763238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50000"/>
              </a:lnSpc>
              <a:buNone/>
              <a:defRPr sz="2934"/>
            </a:lvl1pPr>
          </a:lstStyle>
          <a:p>
            <a:pPr lvl="0">
              <a:defRPr/>
            </a:pPr>
            <a:r>
              <a:rPr lang="en-US"/>
              <a:t>Title</a:t>
            </a:r>
            <a:endParaRPr/>
          </a:p>
        </p:txBody>
      </p:sp>
      <p:sp>
        <p:nvSpPr>
          <p:cNvPr id="19" name="Text Placeholder 17"/>
          <p:cNvSpPr>
            <a:spLocks noGrp="1"/>
          </p:cNvSpPr>
          <p:nvPr>
            <p:ph type="body" sz="quarter" idx="15" hasCustomPrompt="1"/>
          </p:nvPr>
        </p:nvSpPr>
        <p:spPr bwMode="auto">
          <a:xfrm>
            <a:off x="7417399" y="6445667"/>
            <a:ext cx="4609654" cy="763238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50000"/>
              </a:lnSpc>
              <a:buNone/>
              <a:defRPr sz="2934"/>
            </a:lvl1pPr>
          </a:lstStyle>
          <a:p>
            <a:pPr lvl="0">
              <a:defRPr/>
            </a:pPr>
            <a:r>
              <a:rPr lang="en-US"/>
              <a:t>Organisation</a:t>
            </a:r>
          </a:p>
        </p:txBody>
      </p:sp>
      <p:sp>
        <p:nvSpPr>
          <p:cNvPr id="20" name="Text Placeholder 17"/>
          <p:cNvSpPr>
            <a:spLocks noGrp="1"/>
          </p:cNvSpPr>
          <p:nvPr>
            <p:ph type="body" sz="quarter" idx="16" hasCustomPrompt="1"/>
          </p:nvPr>
        </p:nvSpPr>
        <p:spPr bwMode="auto">
          <a:xfrm>
            <a:off x="7417399" y="7304280"/>
            <a:ext cx="4609654" cy="2040160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50000"/>
              </a:lnSpc>
              <a:buNone/>
              <a:defRPr sz="2934"/>
            </a:lvl1pPr>
          </a:lstStyle>
          <a:p>
            <a:pPr lvl="0">
              <a:defRPr/>
            </a:pPr>
            <a:r>
              <a:rPr lang="en-US"/>
              <a:t>Contact details</a:t>
            </a:r>
            <a:endParaRPr/>
          </a:p>
        </p:txBody>
      </p:sp>
      <p:pic>
        <p:nvPicPr>
          <p:cNvPr id="34" name="Picture 33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10013955" y="1487655"/>
            <a:ext cx="3703586" cy="1083414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 bwMode="auto">
          <a:xfrm>
            <a:off x="19456342" y="1133389"/>
            <a:ext cx="3848944" cy="1365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2666"/>
          </a:p>
        </p:txBody>
      </p:sp>
      <p:sp>
        <p:nvSpPr>
          <p:cNvPr id="28" name="TextBox 27"/>
          <p:cNvSpPr txBox="1"/>
          <p:nvPr userDrawn="1"/>
        </p:nvSpPr>
        <p:spPr bwMode="auto">
          <a:xfrm>
            <a:off x="13482323" y="8102419"/>
            <a:ext cx="6738930" cy="5438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934" u="sng">
                <a:solidFill>
                  <a:schemeClr val="tx2"/>
                </a:solidFill>
                <a:latin typeface="+mj-lt"/>
                <a:ea typeface="Corbel"/>
                <a:cs typeface="Corbel"/>
                <a:hlinkClick r:id="rId3" tooltip="https://www.lumi-supercomputer.eu/"/>
              </a:rPr>
              <a:t>www.lumi-supercomputer.eu</a:t>
            </a:r>
            <a:endParaRPr lang="en-US" sz="2934">
              <a:solidFill>
                <a:schemeClr val="tx2"/>
              </a:solidFill>
              <a:latin typeface="+mj-lt"/>
              <a:ea typeface="Corbel"/>
              <a:cs typeface="Corbel"/>
            </a:endParaRPr>
          </a:p>
        </p:txBody>
      </p:sp>
      <p:cxnSp>
        <p:nvCxnSpPr>
          <p:cNvPr id="11" name="Straight Connector 10"/>
          <p:cNvCxnSpPr>
            <a:cxnSpLocks/>
          </p:cNvCxnSpPr>
          <p:nvPr userDrawn="1"/>
        </p:nvCxnSpPr>
        <p:spPr bwMode="auto">
          <a:xfrm>
            <a:off x="13025902" y="4603777"/>
            <a:ext cx="0" cy="4740666"/>
          </a:xfrm>
          <a:prstGeom prst="line">
            <a:avLst/>
          </a:prstGeom>
          <a:ln>
            <a:solidFill>
              <a:schemeClr val="accent1">
                <a:alpha val="21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 userDrawn="1"/>
        </p:nvSpPr>
        <p:spPr bwMode="auto">
          <a:xfrm>
            <a:off x="13482321" y="8730101"/>
            <a:ext cx="6738930" cy="5438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934" u="sng">
                <a:solidFill>
                  <a:schemeClr val="tx2"/>
                </a:solidFill>
                <a:latin typeface="+mj-lt"/>
                <a:ea typeface="Corbel"/>
                <a:cs typeface="Corbel"/>
                <a:hlinkClick r:id="rId4" tooltip="mailto:contact@lumi-supercomputer.eu"/>
              </a:rPr>
              <a:t>contact@lumi-supercomputer.eu</a:t>
            </a:r>
            <a:endParaRPr lang="en-US" sz="2934">
              <a:solidFill>
                <a:schemeClr val="tx2"/>
              </a:solidFill>
              <a:latin typeface="+mj-lt"/>
              <a:ea typeface="Corbel"/>
              <a:cs typeface="Corbel"/>
            </a:endParaRPr>
          </a:p>
        </p:txBody>
      </p:sp>
      <p:sp>
        <p:nvSpPr>
          <p:cNvPr id="4" name="TextBox 3"/>
          <p:cNvSpPr txBox="1"/>
          <p:nvPr userDrawn="1"/>
        </p:nvSpPr>
        <p:spPr bwMode="auto">
          <a:xfrm>
            <a:off x="13482318" y="4611593"/>
            <a:ext cx="5000768" cy="5438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934" b="1" i="0">
                <a:latin typeface="+mj-lt"/>
                <a:ea typeface="Century Gothic"/>
                <a:cs typeface="Century Gothic"/>
              </a:rPr>
              <a:t>Follow us</a:t>
            </a:r>
            <a:endParaRPr sz="2934">
              <a:latin typeface="+mj-lt"/>
            </a:endParaRPr>
          </a:p>
        </p:txBody>
      </p:sp>
      <p:sp>
        <p:nvSpPr>
          <p:cNvPr id="8" name="TextBox 7"/>
          <p:cNvSpPr txBox="1"/>
          <p:nvPr userDrawn="1"/>
        </p:nvSpPr>
        <p:spPr bwMode="auto">
          <a:xfrm>
            <a:off x="13482315" y="5287158"/>
            <a:ext cx="7324422" cy="20381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sz="2934" b="1">
                <a:solidFill>
                  <a:schemeClr val="tx1"/>
                </a:solidFill>
                <a:latin typeface="+mj-lt"/>
                <a:ea typeface="+mn-ea"/>
                <a:cs typeface="+mn-cs"/>
              </a:rPr>
              <a:t>X: </a:t>
            </a:r>
            <a:r>
              <a:rPr lang="en-US" sz="2934" b="0" u="sng">
                <a:solidFill>
                  <a:schemeClr val="tx1"/>
                </a:solidFill>
                <a:latin typeface="+mj-lt"/>
                <a:ea typeface="+mn-ea"/>
                <a:cs typeface="+mn-cs"/>
                <a:hlinkClick r:id="rId5" tooltip="https://twitter.com/LUMIhpc"/>
              </a:rPr>
              <a:t>@LUMIhpc </a:t>
            </a:r>
            <a:br>
              <a:rPr lang="en-US" sz="2934" b="0">
                <a:solidFill>
                  <a:schemeClr val="tx1"/>
                </a:solidFill>
                <a:latin typeface="+mj-lt"/>
                <a:ea typeface="+mn-ea"/>
                <a:cs typeface="+mn-cs"/>
              </a:rPr>
            </a:br>
            <a:r>
              <a:rPr lang="en-US" sz="2934" b="1">
                <a:solidFill>
                  <a:schemeClr val="tx1"/>
                </a:solidFill>
                <a:latin typeface="+mj-lt"/>
                <a:ea typeface="+mn-ea"/>
                <a:cs typeface="+mn-cs"/>
              </a:rPr>
              <a:t>LinkedIn</a:t>
            </a:r>
            <a:r>
              <a:rPr lang="en-US" sz="2934" b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: </a:t>
            </a:r>
            <a:r>
              <a:rPr lang="en-US" sz="2934" b="0" u="sng">
                <a:solidFill>
                  <a:schemeClr val="tx1"/>
                </a:solidFill>
                <a:latin typeface="+mj-lt"/>
                <a:ea typeface="+mn-ea"/>
                <a:cs typeface="+mn-cs"/>
                <a:hlinkClick r:id="rId6" tooltip="https://www.linkedin.com/company/lumi-supercomputer"/>
              </a:rPr>
              <a:t>LUMI supercomputer</a:t>
            </a:r>
            <a:br>
              <a:rPr lang="en-US" sz="2934" b="0">
                <a:solidFill>
                  <a:schemeClr val="tx1"/>
                </a:solidFill>
                <a:latin typeface="+mj-lt"/>
                <a:ea typeface="+mn-ea"/>
                <a:cs typeface="+mn-cs"/>
              </a:rPr>
            </a:br>
            <a:r>
              <a:rPr lang="en-US" sz="2934" b="1">
                <a:solidFill>
                  <a:schemeClr val="tx1"/>
                </a:solidFill>
                <a:latin typeface="+mj-lt"/>
                <a:ea typeface="+mn-ea"/>
                <a:cs typeface="+mn-cs"/>
              </a:rPr>
              <a:t>YouTube</a:t>
            </a:r>
            <a:r>
              <a:rPr lang="en-US" sz="2934" b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: </a:t>
            </a:r>
            <a:r>
              <a:rPr lang="en-US" sz="2934" b="0" u="sng">
                <a:solidFill>
                  <a:schemeClr val="tx1"/>
                </a:solidFill>
                <a:latin typeface="+mj-lt"/>
                <a:ea typeface="+mn-ea"/>
                <a:cs typeface="+mn-cs"/>
                <a:hlinkClick r:id="rId7" tooltip="https://www.youtube.com/channel/UCb31KOJ6Wqu0sRpIRi_k8Mw"/>
              </a:rPr>
              <a:t>LUMI supercomputer</a:t>
            </a:r>
            <a:endParaRPr lang="en-US" sz="2934" b="0">
              <a:solidFill>
                <a:schemeClr val="tx1"/>
              </a:solidFill>
              <a:latin typeface="+mj-lt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 userDrawn="1"/>
        </p:nvSpPr>
        <p:spPr bwMode="auto">
          <a:xfrm>
            <a:off x="7009163" y="12817787"/>
            <a:ext cx="10167534" cy="7431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sz="480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8"/>
          <a:stretch/>
        </p:blipFill>
        <p:spPr bwMode="auto">
          <a:xfrm>
            <a:off x="974502" y="10340801"/>
            <a:ext cx="22105096" cy="2749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117376"/>
      </p:ext>
    </p:extLst>
  </p:cSld>
  <p:clrMapOvr>
    <a:masterClrMapping/>
  </p:clrMapOvr>
  <p:transition spd="slow">
    <p:push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630578-1A91-82EB-62E5-CFE53E41DF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6FE187-4482-B46E-2041-FFC4E12A68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0ACA5-1D7F-3569-B9CE-43775888C4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E17D5-84A9-40E7-B73E-7D001B1663B7}" type="datetimeFigureOut">
              <a:rPr lang="fi-FI" smtClean="0"/>
              <a:t>18.3.2025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C50547-DCE5-A1B0-14DA-87BF14D35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15BE4C-2526-7A05-8D6B-131CBA23F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6B044-297F-44A6-BEC5-388BEB7C6A0B}" type="slidenum">
              <a:rPr lang="fi-FI" smtClean="0"/>
              <a:t>‹N°›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9106954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164839" y="10871169"/>
            <a:ext cx="16704982" cy="100151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lang="pl-PL" sz="5864" b="0" i="0" smtClean="0">
                <a:effectLst/>
              </a:defRPr>
            </a:lvl1pPr>
            <a:lvl2pPr marL="12188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24376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36564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48752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60940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73128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85316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97504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err="1"/>
              <a:t>Name</a:t>
            </a:r>
            <a:r>
              <a:rPr lang="pl-PL"/>
              <a:t> + </a:t>
            </a:r>
            <a:r>
              <a:rPr lang="pl-PL" b="0" i="0" err="1">
                <a:effectLst/>
                <a:latin typeface="Roboto" panose="02000000000000000000" pitchFamily="2" charset="0"/>
              </a:rPr>
              <a:t>Surname</a:t>
            </a:r>
            <a:endParaRPr lang="pl-PL"/>
          </a:p>
        </p:txBody>
      </p:sp>
      <p:sp>
        <p:nvSpPr>
          <p:cNvPr id="9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3164838" y="11891177"/>
            <a:ext cx="11269064" cy="100151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5332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pl-PL" sz="5864" b="0"/>
              <a:t>Mail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769" y="1289383"/>
            <a:ext cx="8263890" cy="2252246"/>
          </a:xfrm>
          <a:prstGeom prst="rect">
            <a:avLst/>
          </a:prstGeom>
        </p:spPr>
      </p:pic>
      <p:sp>
        <p:nvSpPr>
          <p:cNvPr id="23" name="Symbol zastępczy tekstu 19">
            <a:extLst>
              <a:ext uri="{FF2B5EF4-FFF2-40B4-BE49-F238E27FC236}">
                <a16:creationId xmlns:a16="http://schemas.microsoft.com/office/drawing/2014/main" id="{A1D9A99D-603D-AD42-82DA-4CA61DD8495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166498" y="5356921"/>
            <a:ext cx="12905704" cy="2754014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b="1">
                <a:solidFill>
                  <a:schemeClr val="tx1"/>
                </a:solidFill>
              </a:defRPr>
            </a:lvl1pPr>
          </a:lstStyle>
          <a:p>
            <a:pPr lvl="0"/>
            <a:r>
              <a:rPr lang="pl-PL" err="1"/>
              <a:t>Title</a:t>
            </a:r>
            <a:r>
              <a:rPr lang="pl-PL"/>
              <a:t> </a:t>
            </a:r>
            <a:r>
              <a:rPr lang="pl-PL" err="1"/>
              <a:t>slide</a:t>
            </a:r>
            <a:r>
              <a:rPr lang="pl-PL"/>
              <a:t> </a:t>
            </a:r>
          </a:p>
        </p:txBody>
      </p:sp>
      <p:sp>
        <p:nvSpPr>
          <p:cNvPr id="24" name="Symbol zastępczy tekstu 19">
            <a:extLst>
              <a:ext uri="{FF2B5EF4-FFF2-40B4-BE49-F238E27FC236}">
                <a16:creationId xmlns:a16="http://schemas.microsoft.com/office/drawing/2014/main" id="{F755AC32-82CF-C740-9309-8FC71D3B0CA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66501" y="8353084"/>
            <a:ext cx="14715098" cy="1685176"/>
          </a:xfrm>
        </p:spPr>
        <p:txBody>
          <a:bodyPr>
            <a:normAutofit/>
          </a:bodyPr>
          <a:lstStyle>
            <a:lvl1pPr>
              <a:defRPr sz="3732" b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lvl="0"/>
            <a:r>
              <a:rPr lang="pl-PL" err="1"/>
              <a:t>Subtitle</a:t>
            </a:r>
            <a:r>
              <a:rPr lang="pl-PL"/>
              <a:t> | </a:t>
            </a:r>
            <a:r>
              <a:rPr lang="pl-PL" err="1"/>
              <a:t>Date</a:t>
            </a:r>
            <a:endParaRPr lang="pl-PL"/>
          </a:p>
        </p:txBody>
      </p:sp>
      <p:pic>
        <p:nvPicPr>
          <p:cNvPr id="26" name="Obraz 25">
            <a:extLst>
              <a:ext uri="{FF2B5EF4-FFF2-40B4-BE49-F238E27FC236}">
                <a16:creationId xmlns:a16="http://schemas.microsoft.com/office/drawing/2014/main" id="{AEA46F01-40F9-0E42-969B-638D8C5AF3C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3716000" y="-78566"/>
            <a:ext cx="10668000" cy="11951244"/>
          </a:xfrm>
          <a:prstGeom prst="rect">
            <a:avLst/>
          </a:prstGeom>
        </p:spPr>
      </p:pic>
      <p:sp>
        <p:nvSpPr>
          <p:cNvPr id="27" name="Picture Placeholder 17">
            <a:extLst>
              <a:ext uri="{FF2B5EF4-FFF2-40B4-BE49-F238E27FC236}">
                <a16:creationId xmlns:a16="http://schemas.microsoft.com/office/drawing/2014/main" id="{E5CF9E02-CC2A-3645-9A18-44686211238D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16072202" y="-5379"/>
            <a:ext cx="8311800" cy="11938002"/>
          </a:xfrm>
          <a:custGeom>
            <a:avLst/>
            <a:gdLst>
              <a:gd name="connsiteX0" fmla="*/ 0 w 3354927"/>
              <a:gd name="connsiteY0" fmla="*/ 1371601 h 2743201"/>
              <a:gd name="connsiteX1" fmla="*/ 1371601 w 3354927"/>
              <a:gd name="connsiteY1" fmla="*/ 0 h 2743201"/>
              <a:gd name="connsiteX2" fmla="*/ 1371601 w 3354927"/>
              <a:gd name="connsiteY2" fmla="*/ 685800 h 2743201"/>
              <a:gd name="connsiteX3" fmla="*/ 1983327 w 3354927"/>
              <a:gd name="connsiteY3" fmla="*/ 685800 h 2743201"/>
              <a:gd name="connsiteX4" fmla="*/ 1983327 w 3354927"/>
              <a:gd name="connsiteY4" fmla="*/ 0 h 2743201"/>
              <a:gd name="connsiteX5" fmla="*/ 3354927 w 3354927"/>
              <a:gd name="connsiteY5" fmla="*/ 1371601 h 2743201"/>
              <a:gd name="connsiteX6" fmla="*/ 1983327 w 3354927"/>
              <a:gd name="connsiteY6" fmla="*/ 2743201 h 2743201"/>
              <a:gd name="connsiteX7" fmla="*/ 1983327 w 3354927"/>
              <a:gd name="connsiteY7" fmla="*/ 2057401 h 2743201"/>
              <a:gd name="connsiteX8" fmla="*/ 1371601 w 3354927"/>
              <a:gd name="connsiteY8" fmla="*/ 2057401 h 2743201"/>
              <a:gd name="connsiteX9" fmla="*/ 1371601 w 3354927"/>
              <a:gd name="connsiteY9" fmla="*/ 2743201 h 2743201"/>
              <a:gd name="connsiteX10" fmla="*/ 0 w 3354927"/>
              <a:gd name="connsiteY10" fmla="*/ 1371601 h 2743201"/>
              <a:gd name="connsiteX0" fmla="*/ 0 w 3121565"/>
              <a:gd name="connsiteY0" fmla="*/ 1885951 h 2743201"/>
              <a:gd name="connsiteX1" fmla="*/ 1138239 w 3121565"/>
              <a:gd name="connsiteY1" fmla="*/ 0 h 2743201"/>
              <a:gd name="connsiteX2" fmla="*/ 1138239 w 3121565"/>
              <a:gd name="connsiteY2" fmla="*/ 685800 h 2743201"/>
              <a:gd name="connsiteX3" fmla="*/ 1749965 w 3121565"/>
              <a:gd name="connsiteY3" fmla="*/ 685800 h 2743201"/>
              <a:gd name="connsiteX4" fmla="*/ 1749965 w 3121565"/>
              <a:gd name="connsiteY4" fmla="*/ 0 h 2743201"/>
              <a:gd name="connsiteX5" fmla="*/ 3121565 w 3121565"/>
              <a:gd name="connsiteY5" fmla="*/ 1371601 h 2743201"/>
              <a:gd name="connsiteX6" fmla="*/ 1749965 w 3121565"/>
              <a:gd name="connsiteY6" fmla="*/ 2743201 h 2743201"/>
              <a:gd name="connsiteX7" fmla="*/ 1749965 w 3121565"/>
              <a:gd name="connsiteY7" fmla="*/ 2057401 h 2743201"/>
              <a:gd name="connsiteX8" fmla="*/ 1138239 w 3121565"/>
              <a:gd name="connsiteY8" fmla="*/ 2057401 h 2743201"/>
              <a:gd name="connsiteX9" fmla="*/ 1138239 w 3121565"/>
              <a:gd name="connsiteY9" fmla="*/ 2743201 h 2743201"/>
              <a:gd name="connsiteX10" fmla="*/ 0 w 3121565"/>
              <a:gd name="connsiteY10" fmla="*/ 1885951 h 2743201"/>
              <a:gd name="connsiteX0" fmla="*/ 0 w 3121565"/>
              <a:gd name="connsiteY0" fmla="*/ 1885951 h 2743201"/>
              <a:gd name="connsiteX1" fmla="*/ 1857376 w 3121565"/>
              <a:gd name="connsiteY1" fmla="*/ 0 h 2743201"/>
              <a:gd name="connsiteX2" fmla="*/ 1138239 w 3121565"/>
              <a:gd name="connsiteY2" fmla="*/ 685800 h 2743201"/>
              <a:gd name="connsiteX3" fmla="*/ 1749965 w 3121565"/>
              <a:gd name="connsiteY3" fmla="*/ 685800 h 2743201"/>
              <a:gd name="connsiteX4" fmla="*/ 1749965 w 3121565"/>
              <a:gd name="connsiteY4" fmla="*/ 0 h 2743201"/>
              <a:gd name="connsiteX5" fmla="*/ 3121565 w 3121565"/>
              <a:gd name="connsiteY5" fmla="*/ 1371601 h 2743201"/>
              <a:gd name="connsiteX6" fmla="*/ 1749965 w 3121565"/>
              <a:gd name="connsiteY6" fmla="*/ 2743201 h 2743201"/>
              <a:gd name="connsiteX7" fmla="*/ 1749965 w 3121565"/>
              <a:gd name="connsiteY7" fmla="*/ 2057401 h 2743201"/>
              <a:gd name="connsiteX8" fmla="*/ 1138239 w 3121565"/>
              <a:gd name="connsiteY8" fmla="*/ 2057401 h 2743201"/>
              <a:gd name="connsiteX9" fmla="*/ 1138239 w 3121565"/>
              <a:gd name="connsiteY9" fmla="*/ 2743201 h 2743201"/>
              <a:gd name="connsiteX10" fmla="*/ 0 w 3121565"/>
              <a:gd name="connsiteY10" fmla="*/ 1885951 h 2743201"/>
              <a:gd name="connsiteX0" fmla="*/ 0 w 3121565"/>
              <a:gd name="connsiteY0" fmla="*/ 1885952 h 2743202"/>
              <a:gd name="connsiteX1" fmla="*/ 1857376 w 3121565"/>
              <a:gd name="connsiteY1" fmla="*/ 1 h 2743202"/>
              <a:gd name="connsiteX2" fmla="*/ 3100389 w 3121565"/>
              <a:gd name="connsiteY2" fmla="*/ 0 h 2743202"/>
              <a:gd name="connsiteX3" fmla="*/ 1749965 w 3121565"/>
              <a:gd name="connsiteY3" fmla="*/ 685801 h 2743202"/>
              <a:gd name="connsiteX4" fmla="*/ 1749965 w 3121565"/>
              <a:gd name="connsiteY4" fmla="*/ 1 h 2743202"/>
              <a:gd name="connsiteX5" fmla="*/ 3121565 w 3121565"/>
              <a:gd name="connsiteY5" fmla="*/ 1371602 h 2743202"/>
              <a:gd name="connsiteX6" fmla="*/ 1749965 w 3121565"/>
              <a:gd name="connsiteY6" fmla="*/ 2743202 h 2743202"/>
              <a:gd name="connsiteX7" fmla="*/ 1749965 w 3121565"/>
              <a:gd name="connsiteY7" fmla="*/ 2057402 h 2743202"/>
              <a:gd name="connsiteX8" fmla="*/ 1138239 w 3121565"/>
              <a:gd name="connsiteY8" fmla="*/ 2057402 h 2743202"/>
              <a:gd name="connsiteX9" fmla="*/ 1138239 w 3121565"/>
              <a:gd name="connsiteY9" fmla="*/ 2743202 h 2743202"/>
              <a:gd name="connsiteX10" fmla="*/ 0 w 3121565"/>
              <a:gd name="connsiteY10" fmla="*/ 1885952 h 2743202"/>
              <a:gd name="connsiteX0" fmla="*/ 0 w 3121565"/>
              <a:gd name="connsiteY0" fmla="*/ 1885952 h 2743202"/>
              <a:gd name="connsiteX1" fmla="*/ 1857376 w 3121565"/>
              <a:gd name="connsiteY1" fmla="*/ 1 h 2743202"/>
              <a:gd name="connsiteX2" fmla="*/ 3100389 w 3121565"/>
              <a:gd name="connsiteY2" fmla="*/ 0 h 2743202"/>
              <a:gd name="connsiteX3" fmla="*/ 3116802 w 3121565"/>
              <a:gd name="connsiteY3" fmla="*/ 500064 h 2743202"/>
              <a:gd name="connsiteX4" fmla="*/ 1749965 w 3121565"/>
              <a:gd name="connsiteY4" fmla="*/ 1 h 2743202"/>
              <a:gd name="connsiteX5" fmla="*/ 3121565 w 3121565"/>
              <a:gd name="connsiteY5" fmla="*/ 1371602 h 2743202"/>
              <a:gd name="connsiteX6" fmla="*/ 1749965 w 3121565"/>
              <a:gd name="connsiteY6" fmla="*/ 2743202 h 2743202"/>
              <a:gd name="connsiteX7" fmla="*/ 1749965 w 3121565"/>
              <a:gd name="connsiteY7" fmla="*/ 2057402 h 2743202"/>
              <a:gd name="connsiteX8" fmla="*/ 1138239 w 3121565"/>
              <a:gd name="connsiteY8" fmla="*/ 2057402 h 2743202"/>
              <a:gd name="connsiteX9" fmla="*/ 1138239 w 3121565"/>
              <a:gd name="connsiteY9" fmla="*/ 2743202 h 2743202"/>
              <a:gd name="connsiteX10" fmla="*/ 0 w 3121565"/>
              <a:gd name="connsiteY10" fmla="*/ 1885952 h 2743202"/>
              <a:gd name="connsiteX0" fmla="*/ 0 w 3121565"/>
              <a:gd name="connsiteY0" fmla="*/ 1885951 h 2743201"/>
              <a:gd name="connsiteX1" fmla="*/ 1857376 w 3121565"/>
              <a:gd name="connsiteY1" fmla="*/ 0 h 2743201"/>
              <a:gd name="connsiteX2" fmla="*/ 3109914 w 3121565"/>
              <a:gd name="connsiteY2" fmla="*/ 9524 h 2743201"/>
              <a:gd name="connsiteX3" fmla="*/ 3116802 w 3121565"/>
              <a:gd name="connsiteY3" fmla="*/ 500063 h 2743201"/>
              <a:gd name="connsiteX4" fmla="*/ 1749965 w 3121565"/>
              <a:gd name="connsiteY4" fmla="*/ 0 h 2743201"/>
              <a:gd name="connsiteX5" fmla="*/ 3121565 w 3121565"/>
              <a:gd name="connsiteY5" fmla="*/ 1371601 h 2743201"/>
              <a:gd name="connsiteX6" fmla="*/ 1749965 w 3121565"/>
              <a:gd name="connsiteY6" fmla="*/ 2743201 h 2743201"/>
              <a:gd name="connsiteX7" fmla="*/ 1749965 w 3121565"/>
              <a:gd name="connsiteY7" fmla="*/ 2057401 h 2743201"/>
              <a:gd name="connsiteX8" fmla="*/ 1138239 w 3121565"/>
              <a:gd name="connsiteY8" fmla="*/ 2057401 h 2743201"/>
              <a:gd name="connsiteX9" fmla="*/ 1138239 w 3121565"/>
              <a:gd name="connsiteY9" fmla="*/ 2743201 h 2743201"/>
              <a:gd name="connsiteX10" fmla="*/ 0 w 3121565"/>
              <a:gd name="connsiteY10" fmla="*/ 1885951 h 2743201"/>
              <a:gd name="connsiteX0" fmla="*/ 0 w 3121565"/>
              <a:gd name="connsiteY0" fmla="*/ 1885951 h 2743201"/>
              <a:gd name="connsiteX1" fmla="*/ 1857376 w 3121565"/>
              <a:gd name="connsiteY1" fmla="*/ 0 h 2743201"/>
              <a:gd name="connsiteX2" fmla="*/ 3109914 w 3121565"/>
              <a:gd name="connsiteY2" fmla="*/ 9524 h 2743201"/>
              <a:gd name="connsiteX3" fmla="*/ 3116802 w 3121565"/>
              <a:gd name="connsiteY3" fmla="*/ 500063 h 2743201"/>
              <a:gd name="connsiteX4" fmla="*/ 2802477 w 3121565"/>
              <a:gd name="connsiteY4" fmla="*/ 795338 h 2743201"/>
              <a:gd name="connsiteX5" fmla="*/ 3121565 w 3121565"/>
              <a:gd name="connsiteY5" fmla="*/ 1371601 h 2743201"/>
              <a:gd name="connsiteX6" fmla="*/ 1749965 w 3121565"/>
              <a:gd name="connsiteY6" fmla="*/ 2743201 h 2743201"/>
              <a:gd name="connsiteX7" fmla="*/ 1749965 w 3121565"/>
              <a:gd name="connsiteY7" fmla="*/ 2057401 h 2743201"/>
              <a:gd name="connsiteX8" fmla="*/ 1138239 w 3121565"/>
              <a:gd name="connsiteY8" fmla="*/ 2057401 h 2743201"/>
              <a:gd name="connsiteX9" fmla="*/ 1138239 w 3121565"/>
              <a:gd name="connsiteY9" fmla="*/ 2743201 h 2743201"/>
              <a:gd name="connsiteX10" fmla="*/ 0 w 3121565"/>
              <a:gd name="connsiteY10" fmla="*/ 1885951 h 2743201"/>
              <a:gd name="connsiteX0" fmla="*/ 0 w 3121565"/>
              <a:gd name="connsiteY0" fmla="*/ 1885951 h 2743201"/>
              <a:gd name="connsiteX1" fmla="*/ 1857376 w 3121565"/>
              <a:gd name="connsiteY1" fmla="*/ 0 h 2743201"/>
              <a:gd name="connsiteX2" fmla="*/ 3109914 w 3121565"/>
              <a:gd name="connsiteY2" fmla="*/ 9524 h 2743201"/>
              <a:gd name="connsiteX3" fmla="*/ 3116802 w 3121565"/>
              <a:gd name="connsiteY3" fmla="*/ 500063 h 2743201"/>
              <a:gd name="connsiteX4" fmla="*/ 1735677 w 3121565"/>
              <a:gd name="connsiteY4" fmla="*/ 1876425 h 2743201"/>
              <a:gd name="connsiteX5" fmla="*/ 3121565 w 3121565"/>
              <a:gd name="connsiteY5" fmla="*/ 1371601 h 2743201"/>
              <a:gd name="connsiteX6" fmla="*/ 1749965 w 3121565"/>
              <a:gd name="connsiteY6" fmla="*/ 2743201 h 2743201"/>
              <a:gd name="connsiteX7" fmla="*/ 1749965 w 3121565"/>
              <a:gd name="connsiteY7" fmla="*/ 2057401 h 2743201"/>
              <a:gd name="connsiteX8" fmla="*/ 1138239 w 3121565"/>
              <a:gd name="connsiteY8" fmla="*/ 2057401 h 2743201"/>
              <a:gd name="connsiteX9" fmla="*/ 1138239 w 3121565"/>
              <a:gd name="connsiteY9" fmla="*/ 2743201 h 2743201"/>
              <a:gd name="connsiteX10" fmla="*/ 0 w 3121565"/>
              <a:gd name="connsiteY10" fmla="*/ 1885951 h 2743201"/>
              <a:gd name="connsiteX0" fmla="*/ 0 w 3116802"/>
              <a:gd name="connsiteY0" fmla="*/ 1885951 h 2743201"/>
              <a:gd name="connsiteX1" fmla="*/ 1857376 w 3116802"/>
              <a:gd name="connsiteY1" fmla="*/ 0 h 2743201"/>
              <a:gd name="connsiteX2" fmla="*/ 3109914 w 3116802"/>
              <a:gd name="connsiteY2" fmla="*/ 9524 h 2743201"/>
              <a:gd name="connsiteX3" fmla="*/ 3116802 w 3116802"/>
              <a:gd name="connsiteY3" fmla="*/ 500063 h 2743201"/>
              <a:gd name="connsiteX4" fmla="*/ 1735677 w 3116802"/>
              <a:gd name="connsiteY4" fmla="*/ 1876425 h 2743201"/>
              <a:gd name="connsiteX5" fmla="*/ 2602453 w 3116802"/>
              <a:gd name="connsiteY5" fmla="*/ 2733676 h 2743201"/>
              <a:gd name="connsiteX6" fmla="*/ 1749965 w 3116802"/>
              <a:gd name="connsiteY6" fmla="*/ 2743201 h 2743201"/>
              <a:gd name="connsiteX7" fmla="*/ 1749965 w 3116802"/>
              <a:gd name="connsiteY7" fmla="*/ 2057401 h 2743201"/>
              <a:gd name="connsiteX8" fmla="*/ 1138239 w 3116802"/>
              <a:gd name="connsiteY8" fmla="*/ 2057401 h 2743201"/>
              <a:gd name="connsiteX9" fmla="*/ 1138239 w 3116802"/>
              <a:gd name="connsiteY9" fmla="*/ 2743201 h 2743201"/>
              <a:gd name="connsiteX10" fmla="*/ 0 w 3116802"/>
              <a:gd name="connsiteY10" fmla="*/ 1885951 h 2743201"/>
              <a:gd name="connsiteX0" fmla="*/ 0 w 3116802"/>
              <a:gd name="connsiteY0" fmla="*/ 1885951 h 2743201"/>
              <a:gd name="connsiteX1" fmla="*/ 1857376 w 3116802"/>
              <a:gd name="connsiteY1" fmla="*/ 0 h 2743201"/>
              <a:gd name="connsiteX2" fmla="*/ 3109914 w 3116802"/>
              <a:gd name="connsiteY2" fmla="*/ 9524 h 2743201"/>
              <a:gd name="connsiteX3" fmla="*/ 3116802 w 3116802"/>
              <a:gd name="connsiteY3" fmla="*/ 500063 h 2743201"/>
              <a:gd name="connsiteX4" fmla="*/ 1735677 w 3116802"/>
              <a:gd name="connsiteY4" fmla="*/ 1876425 h 2743201"/>
              <a:gd name="connsiteX5" fmla="*/ 2602453 w 3116802"/>
              <a:gd name="connsiteY5" fmla="*/ 2733676 h 2743201"/>
              <a:gd name="connsiteX6" fmla="*/ 3112040 w 3116802"/>
              <a:gd name="connsiteY6" fmla="*/ 2243139 h 2743201"/>
              <a:gd name="connsiteX7" fmla="*/ 1749965 w 3116802"/>
              <a:gd name="connsiteY7" fmla="*/ 2057401 h 2743201"/>
              <a:gd name="connsiteX8" fmla="*/ 1138239 w 3116802"/>
              <a:gd name="connsiteY8" fmla="*/ 2057401 h 2743201"/>
              <a:gd name="connsiteX9" fmla="*/ 1138239 w 3116802"/>
              <a:gd name="connsiteY9" fmla="*/ 2743201 h 2743201"/>
              <a:gd name="connsiteX10" fmla="*/ 0 w 3116802"/>
              <a:gd name="connsiteY10" fmla="*/ 1885951 h 2743201"/>
              <a:gd name="connsiteX0" fmla="*/ 0 w 3116802"/>
              <a:gd name="connsiteY0" fmla="*/ 1885951 h 2743201"/>
              <a:gd name="connsiteX1" fmla="*/ 1857376 w 3116802"/>
              <a:gd name="connsiteY1" fmla="*/ 0 h 2743201"/>
              <a:gd name="connsiteX2" fmla="*/ 3109914 w 3116802"/>
              <a:gd name="connsiteY2" fmla="*/ 9524 h 2743201"/>
              <a:gd name="connsiteX3" fmla="*/ 3116802 w 3116802"/>
              <a:gd name="connsiteY3" fmla="*/ 500063 h 2743201"/>
              <a:gd name="connsiteX4" fmla="*/ 1740440 w 3116802"/>
              <a:gd name="connsiteY4" fmla="*/ 1866900 h 2743201"/>
              <a:gd name="connsiteX5" fmla="*/ 2602453 w 3116802"/>
              <a:gd name="connsiteY5" fmla="*/ 2733676 h 2743201"/>
              <a:gd name="connsiteX6" fmla="*/ 3112040 w 3116802"/>
              <a:gd name="connsiteY6" fmla="*/ 2243139 h 2743201"/>
              <a:gd name="connsiteX7" fmla="*/ 1749965 w 3116802"/>
              <a:gd name="connsiteY7" fmla="*/ 2057401 h 2743201"/>
              <a:gd name="connsiteX8" fmla="*/ 1138239 w 3116802"/>
              <a:gd name="connsiteY8" fmla="*/ 2057401 h 2743201"/>
              <a:gd name="connsiteX9" fmla="*/ 1138239 w 3116802"/>
              <a:gd name="connsiteY9" fmla="*/ 2743201 h 2743201"/>
              <a:gd name="connsiteX10" fmla="*/ 0 w 3116802"/>
              <a:gd name="connsiteY10" fmla="*/ 1885951 h 2743201"/>
              <a:gd name="connsiteX0" fmla="*/ 0 w 3116802"/>
              <a:gd name="connsiteY0" fmla="*/ 1885951 h 3143251"/>
              <a:gd name="connsiteX1" fmla="*/ 1857376 w 3116802"/>
              <a:gd name="connsiteY1" fmla="*/ 0 h 3143251"/>
              <a:gd name="connsiteX2" fmla="*/ 3109914 w 3116802"/>
              <a:gd name="connsiteY2" fmla="*/ 9524 h 3143251"/>
              <a:gd name="connsiteX3" fmla="*/ 3116802 w 3116802"/>
              <a:gd name="connsiteY3" fmla="*/ 500063 h 3143251"/>
              <a:gd name="connsiteX4" fmla="*/ 1740440 w 3116802"/>
              <a:gd name="connsiteY4" fmla="*/ 1866900 h 3143251"/>
              <a:gd name="connsiteX5" fmla="*/ 2602453 w 3116802"/>
              <a:gd name="connsiteY5" fmla="*/ 2733676 h 3143251"/>
              <a:gd name="connsiteX6" fmla="*/ 3112040 w 3116802"/>
              <a:gd name="connsiteY6" fmla="*/ 2243139 h 3143251"/>
              <a:gd name="connsiteX7" fmla="*/ 2792953 w 3116802"/>
              <a:gd name="connsiteY7" fmla="*/ 3143251 h 3143251"/>
              <a:gd name="connsiteX8" fmla="*/ 1138239 w 3116802"/>
              <a:gd name="connsiteY8" fmla="*/ 2057401 h 3143251"/>
              <a:gd name="connsiteX9" fmla="*/ 1138239 w 3116802"/>
              <a:gd name="connsiteY9" fmla="*/ 2743201 h 3143251"/>
              <a:gd name="connsiteX10" fmla="*/ 0 w 3116802"/>
              <a:gd name="connsiteY10" fmla="*/ 1885951 h 3143251"/>
              <a:gd name="connsiteX0" fmla="*/ 0 w 3116802"/>
              <a:gd name="connsiteY0" fmla="*/ 1885951 h 3143251"/>
              <a:gd name="connsiteX1" fmla="*/ 1857376 w 3116802"/>
              <a:gd name="connsiteY1" fmla="*/ 0 h 3143251"/>
              <a:gd name="connsiteX2" fmla="*/ 3109914 w 3116802"/>
              <a:gd name="connsiteY2" fmla="*/ 9524 h 3143251"/>
              <a:gd name="connsiteX3" fmla="*/ 3116802 w 3116802"/>
              <a:gd name="connsiteY3" fmla="*/ 500063 h 3143251"/>
              <a:gd name="connsiteX4" fmla="*/ 1740440 w 3116802"/>
              <a:gd name="connsiteY4" fmla="*/ 1866900 h 3143251"/>
              <a:gd name="connsiteX5" fmla="*/ 2621503 w 3116802"/>
              <a:gd name="connsiteY5" fmla="*/ 2738438 h 3143251"/>
              <a:gd name="connsiteX6" fmla="*/ 3112040 w 3116802"/>
              <a:gd name="connsiteY6" fmla="*/ 2243139 h 3143251"/>
              <a:gd name="connsiteX7" fmla="*/ 2792953 w 3116802"/>
              <a:gd name="connsiteY7" fmla="*/ 3143251 h 3143251"/>
              <a:gd name="connsiteX8" fmla="*/ 1138239 w 3116802"/>
              <a:gd name="connsiteY8" fmla="*/ 2057401 h 3143251"/>
              <a:gd name="connsiteX9" fmla="*/ 1138239 w 3116802"/>
              <a:gd name="connsiteY9" fmla="*/ 2743201 h 3143251"/>
              <a:gd name="connsiteX10" fmla="*/ 0 w 3116802"/>
              <a:gd name="connsiteY10" fmla="*/ 1885951 h 3143251"/>
              <a:gd name="connsiteX0" fmla="*/ 0 w 3116802"/>
              <a:gd name="connsiteY0" fmla="*/ 1885951 h 3143251"/>
              <a:gd name="connsiteX1" fmla="*/ 1857376 w 3116802"/>
              <a:gd name="connsiteY1" fmla="*/ 0 h 3143251"/>
              <a:gd name="connsiteX2" fmla="*/ 3109914 w 3116802"/>
              <a:gd name="connsiteY2" fmla="*/ 9524 h 3143251"/>
              <a:gd name="connsiteX3" fmla="*/ 3116802 w 3116802"/>
              <a:gd name="connsiteY3" fmla="*/ 500063 h 3143251"/>
              <a:gd name="connsiteX4" fmla="*/ 1740440 w 3116802"/>
              <a:gd name="connsiteY4" fmla="*/ 1866900 h 3143251"/>
              <a:gd name="connsiteX5" fmla="*/ 2611978 w 3116802"/>
              <a:gd name="connsiteY5" fmla="*/ 2652713 h 3143251"/>
              <a:gd name="connsiteX6" fmla="*/ 3112040 w 3116802"/>
              <a:gd name="connsiteY6" fmla="*/ 2243139 h 3143251"/>
              <a:gd name="connsiteX7" fmla="*/ 2792953 w 3116802"/>
              <a:gd name="connsiteY7" fmla="*/ 3143251 h 3143251"/>
              <a:gd name="connsiteX8" fmla="*/ 1138239 w 3116802"/>
              <a:gd name="connsiteY8" fmla="*/ 2057401 h 3143251"/>
              <a:gd name="connsiteX9" fmla="*/ 1138239 w 3116802"/>
              <a:gd name="connsiteY9" fmla="*/ 2743201 h 3143251"/>
              <a:gd name="connsiteX10" fmla="*/ 0 w 3116802"/>
              <a:gd name="connsiteY10" fmla="*/ 1885951 h 3143251"/>
              <a:gd name="connsiteX0" fmla="*/ 0 w 3116802"/>
              <a:gd name="connsiteY0" fmla="*/ 1885951 h 3143251"/>
              <a:gd name="connsiteX1" fmla="*/ 1857376 w 3116802"/>
              <a:gd name="connsiteY1" fmla="*/ 0 h 3143251"/>
              <a:gd name="connsiteX2" fmla="*/ 3109914 w 3116802"/>
              <a:gd name="connsiteY2" fmla="*/ 9524 h 3143251"/>
              <a:gd name="connsiteX3" fmla="*/ 3116802 w 3116802"/>
              <a:gd name="connsiteY3" fmla="*/ 500063 h 3143251"/>
              <a:gd name="connsiteX4" fmla="*/ 1740440 w 3116802"/>
              <a:gd name="connsiteY4" fmla="*/ 1866900 h 3143251"/>
              <a:gd name="connsiteX5" fmla="*/ 2616740 w 3116802"/>
              <a:gd name="connsiteY5" fmla="*/ 2747963 h 3143251"/>
              <a:gd name="connsiteX6" fmla="*/ 3112040 w 3116802"/>
              <a:gd name="connsiteY6" fmla="*/ 2243139 h 3143251"/>
              <a:gd name="connsiteX7" fmla="*/ 2792953 w 3116802"/>
              <a:gd name="connsiteY7" fmla="*/ 3143251 h 3143251"/>
              <a:gd name="connsiteX8" fmla="*/ 1138239 w 3116802"/>
              <a:gd name="connsiteY8" fmla="*/ 2057401 h 3143251"/>
              <a:gd name="connsiteX9" fmla="*/ 1138239 w 3116802"/>
              <a:gd name="connsiteY9" fmla="*/ 2743201 h 3143251"/>
              <a:gd name="connsiteX10" fmla="*/ 0 w 3116802"/>
              <a:gd name="connsiteY10" fmla="*/ 1885951 h 3143251"/>
              <a:gd name="connsiteX0" fmla="*/ 0 w 3121566"/>
              <a:gd name="connsiteY0" fmla="*/ 1885951 h 3981451"/>
              <a:gd name="connsiteX1" fmla="*/ 1857376 w 3121566"/>
              <a:gd name="connsiteY1" fmla="*/ 0 h 3981451"/>
              <a:gd name="connsiteX2" fmla="*/ 3109914 w 3121566"/>
              <a:gd name="connsiteY2" fmla="*/ 9524 h 3981451"/>
              <a:gd name="connsiteX3" fmla="*/ 3116802 w 3121566"/>
              <a:gd name="connsiteY3" fmla="*/ 500063 h 3981451"/>
              <a:gd name="connsiteX4" fmla="*/ 1740440 w 3121566"/>
              <a:gd name="connsiteY4" fmla="*/ 1866900 h 3981451"/>
              <a:gd name="connsiteX5" fmla="*/ 2616740 w 3121566"/>
              <a:gd name="connsiteY5" fmla="*/ 2747963 h 3981451"/>
              <a:gd name="connsiteX6" fmla="*/ 3112040 w 3121566"/>
              <a:gd name="connsiteY6" fmla="*/ 2243139 h 3981451"/>
              <a:gd name="connsiteX7" fmla="*/ 3121566 w 3121566"/>
              <a:gd name="connsiteY7" fmla="*/ 3981451 h 3981451"/>
              <a:gd name="connsiteX8" fmla="*/ 1138239 w 3121566"/>
              <a:gd name="connsiteY8" fmla="*/ 2057401 h 3981451"/>
              <a:gd name="connsiteX9" fmla="*/ 1138239 w 3121566"/>
              <a:gd name="connsiteY9" fmla="*/ 2743201 h 3981451"/>
              <a:gd name="connsiteX10" fmla="*/ 0 w 3121566"/>
              <a:gd name="connsiteY10" fmla="*/ 1885951 h 3981451"/>
              <a:gd name="connsiteX0" fmla="*/ 0 w 3121566"/>
              <a:gd name="connsiteY0" fmla="*/ 1885951 h 4467226"/>
              <a:gd name="connsiteX1" fmla="*/ 1857376 w 3121566"/>
              <a:gd name="connsiteY1" fmla="*/ 0 h 4467226"/>
              <a:gd name="connsiteX2" fmla="*/ 3109914 w 3121566"/>
              <a:gd name="connsiteY2" fmla="*/ 9524 h 4467226"/>
              <a:gd name="connsiteX3" fmla="*/ 3116802 w 3121566"/>
              <a:gd name="connsiteY3" fmla="*/ 500063 h 4467226"/>
              <a:gd name="connsiteX4" fmla="*/ 1740440 w 3121566"/>
              <a:gd name="connsiteY4" fmla="*/ 1866900 h 4467226"/>
              <a:gd name="connsiteX5" fmla="*/ 2616740 w 3121566"/>
              <a:gd name="connsiteY5" fmla="*/ 2747963 h 4467226"/>
              <a:gd name="connsiteX6" fmla="*/ 3112040 w 3121566"/>
              <a:gd name="connsiteY6" fmla="*/ 2243139 h 4467226"/>
              <a:gd name="connsiteX7" fmla="*/ 3121566 w 3121566"/>
              <a:gd name="connsiteY7" fmla="*/ 3981451 h 4467226"/>
              <a:gd name="connsiteX8" fmla="*/ 2609852 w 3121566"/>
              <a:gd name="connsiteY8" fmla="*/ 4467226 h 4467226"/>
              <a:gd name="connsiteX9" fmla="*/ 1138239 w 3121566"/>
              <a:gd name="connsiteY9" fmla="*/ 2743201 h 4467226"/>
              <a:gd name="connsiteX10" fmla="*/ 0 w 3121566"/>
              <a:gd name="connsiteY10" fmla="*/ 1885951 h 4467226"/>
              <a:gd name="connsiteX0" fmla="*/ 0 w 3121566"/>
              <a:gd name="connsiteY0" fmla="*/ 1885951 h 4467226"/>
              <a:gd name="connsiteX1" fmla="*/ 1857376 w 3121566"/>
              <a:gd name="connsiteY1" fmla="*/ 0 h 4467226"/>
              <a:gd name="connsiteX2" fmla="*/ 3109914 w 3121566"/>
              <a:gd name="connsiteY2" fmla="*/ 9524 h 4467226"/>
              <a:gd name="connsiteX3" fmla="*/ 3116802 w 3121566"/>
              <a:gd name="connsiteY3" fmla="*/ 500063 h 4467226"/>
              <a:gd name="connsiteX4" fmla="*/ 1740440 w 3121566"/>
              <a:gd name="connsiteY4" fmla="*/ 1866900 h 4467226"/>
              <a:gd name="connsiteX5" fmla="*/ 2616740 w 3121566"/>
              <a:gd name="connsiteY5" fmla="*/ 2747963 h 4467226"/>
              <a:gd name="connsiteX6" fmla="*/ 3112040 w 3121566"/>
              <a:gd name="connsiteY6" fmla="*/ 2243139 h 4467226"/>
              <a:gd name="connsiteX7" fmla="*/ 3121566 w 3121566"/>
              <a:gd name="connsiteY7" fmla="*/ 3981451 h 4467226"/>
              <a:gd name="connsiteX8" fmla="*/ 2609852 w 3121566"/>
              <a:gd name="connsiteY8" fmla="*/ 4467226 h 4467226"/>
              <a:gd name="connsiteX9" fmla="*/ 1033464 w 3121566"/>
              <a:gd name="connsiteY9" fmla="*/ 2900363 h 4467226"/>
              <a:gd name="connsiteX10" fmla="*/ 0 w 3121566"/>
              <a:gd name="connsiteY10" fmla="*/ 1885951 h 4467226"/>
              <a:gd name="connsiteX0" fmla="*/ 0 w 3121566"/>
              <a:gd name="connsiteY0" fmla="*/ 1866901 h 4467226"/>
              <a:gd name="connsiteX1" fmla="*/ 1857376 w 3121566"/>
              <a:gd name="connsiteY1" fmla="*/ 0 h 4467226"/>
              <a:gd name="connsiteX2" fmla="*/ 3109914 w 3121566"/>
              <a:gd name="connsiteY2" fmla="*/ 9524 h 4467226"/>
              <a:gd name="connsiteX3" fmla="*/ 3116802 w 3121566"/>
              <a:gd name="connsiteY3" fmla="*/ 500063 h 4467226"/>
              <a:gd name="connsiteX4" fmla="*/ 1740440 w 3121566"/>
              <a:gd name="connsiteY4" fmla="*/ 1866900 h 4467226"/>
              <a:gd name="connsiteX5" fmla="*/ 2616740 w 3121566"/>
              <a:gd name="connsiteY5" fmla="*/ 2747963 h 4467226"/>
              <a:gd name="connsiteX6" fmla="*/ 3112040 w 3121566"/>
              <a:gd name="connsiteY6" fmla="*/ 2243139 h 4467226"/>
              <a:gd name="connsiteX7" fmla="*/ 3121566 w 3121566"/>
              <a:gd name="connsiteY7" fmla="*/ 3981451 h 4467226"/>
              <a:gd name="connsiteX8" fmla="*/ 2609852 w 3121566"/>
              <a:gd name="connsiteY8" fmla="*/ 4467226 h 4467226"/>
              <a:gd name="connsiteX9" fmla="*/ 1033464 w 3121566"/>
              <a:gd name="connsiteY9" fmla="*/ 2900363 h 4467226"/>
              <a:gd name="connsiteX10" fmla="*/ 0 w 3121566"/>
              <a:gd name="connsiteY10" fmla="*/ 1866901 h 4467226"/>
              <a:gd name="connsiteX0" fmla="*/ 0 w 3121566"/>
              <a:gd name="connsiteY0" fmla="*/ 1866901 h 4467226"/>
              <a:gd name="connsiteX1" fmla="*/ 1857376 w 3121566"/>
              <a:gd name="connsiteY1" fmla="*/ 0 h 4467226"/>
              <a:gd name="connsiteX2" fmla="*/ 2986089 w 3121566"/>
              <a:gd name="connsiteY2" fmla="*/ 71437 h 4467226"/>
              <a:gd name="connsiteX3" fmla="*/ 3116802 w 3121566"/>
              <a:gd name="connsiteY3" fmla="*/ 500063 h 4467226"/>
              <a:gd name="connsiteX4" fmla="*/ 1740440 w 3121566"/>
              <a:gd name="connsiteY4" fmla="*/ 1866900 h 4467226"/>
              <a:gd name="connsiteX5" fmla="*/ 2616740 w 3121566"/>
              <a:gd name="connsiteY5" fmla="*/ 2747963 h 4467226"/>
              <a:gd name="connsiteX6" fmla="*/ 3112040 w 3121566"/>
              <a:gd name="connsiteY6" fmla="*/ 2243139 h 4467226"/>
              <a:gd name="connsiteX7" fmla="*/ 3121566 w 3121566"/>
              <a:gd name="connsiteY7" fmla="*/ 3981451 h 4467226"/>
              <a:gd name="connsiteX8" fmla="*/ 2609852 w 3121566"/>
              <a:gd name="connsiteY8" fmla="*/ 4467226 h 4467226"/>
              <a:gd name="connsiteX9" fmla="*/ 1033464 w 3121566"/>
              <a:gd name="connsiteY9" fmla="*/ 2900363 h 4467226"/>
              <a:gd name="connsiteX10" fmla="*/ 0 w 3121566"/>
              <a:gd name="connsiteY10" fmla="*/ 1866901 h 4467226"/>
              <a:gd name="connsiteX0" fmla="*/ 0 w 3121566"/>
              <a:gd name="connsiteY0" fmla="*/ 1866901 h 4467226"/>
              <a:gd name="connsiteX1" fmla="*/ 1857376 w 3121566"/>
              <a:gd name="connsiteY1" fmla="*/ 0 h 4467226"/>
              <a:gd name="connsiteX2" fmla="*/ 3109914 w 3121566"/>
              <a:gd name="connsiteY2" fmla="*/ 0 h 4467226"/>
              <a:gd name="connsiteX3" fmla="*/ 3116802 w 3121566"/>
              <a:gd name="connsiteY3" fmla="*/ 500063 h 4467226"/>
              <a:gd name="connsiteX4" fmla="*/ 1740440 w 3121566"/>
              <a:gd name="connsiteY4" fmla="*/ 1866900 h 4467226"/>
              <a:gd name="connsiteX5" fmla="*/ 2616740 w 3121566"/>
              <a:gd name="connsiteY5" fmla="*/ 2747963 h 4467226"/>
              <a:gd name="connsiteX6" fmla="*/ 3112040 w 3121566"/>
              <a:gd name="connsiteY6" fmla="*/ 2243139 h 4467226"/>
              <a:gd name="connsiteX7" fmla="*/ 3121566 w 3121566"/>
              <a:gd name="connsiteY7" fmla="*/ 3981451 h 4467226"/>
              <a:gd name="connsiteX8" fmla="*/ 2609852 w 3121566"/>
              <a:gd name="connsiteY8" fmla="*/ 4467226 h 4467226"/>
              <a:gd name="connsiteX9" fmla="*/ 1033464 w 3121566"/>
              <a:gd name="connsiteY9" fmla="*/ 2900363 h 4467226"/>
              <a:gd name="connsiteX10" fmla="*/ 0 w 3121566"/>
              <a:gd name="connsiteY10" fmla="*/ 1866901 h 4467226"/>
              <a:gd name="connsiteX0" fmla="*/ 0 w 3121566"/>
              <a:gd name="connsiteY0" fmla="*/ 1866901 h 4476751"/>
              <a:gd name="connsiteX1" fmla="*/ 1857376 w 3121566"/>
              <a:gd name="connsiteY1" fmla="*/ 0 h 4476751"/>
              <a:gd name="connsiteX2" fmla="*/ 3109914 w 3121566"/>
              <a:gd name="connsiteY2" fmla="*/ 0 h 4476751"/>
              <a:gd name="connsiteX3" fmla="*/ 3116802 w 3121566"/>
              <a:gd name="connsiteY3" fmla="*/ 500063 h 4476751"/>
              <a:gd name="connsiteX4" fmla="*/ 1740440 w 3121566"/>
              <a:gd name="connsiteY4" fmla="*/ 1866900 h 4476751"/>
              <a:gd name="connsiteX5" fmla="*/ 2616740 w 3121566"/>
              <a:gd name="connsiteY5" fmla="*/ 2747963 h 4476751"/>
              <a:gd name="connsiteX6" fmla="*/ 3112040 w 3121566"/>
              <a:gd name="connsiteY6" fmla="*/ 2243139 h 4476751"/>
              <a:gd name="connsiteX7" fmla="*/ 3121566 w 3121566"/>
              <a:gd name="connsiteY7" fmla="*/ 3981451 h 4476751"/>
              <a:gd name="connsiteX8" fmla="*/ 2641602 w 3121566"/>
              <a:gd name="connsiteY8" fmla="*/ 4476751 h 4476751"/>
              <a:gd name="connsiteX9" fmla="*/ 1033464 w 3121566"/>
              <a:gd name="connsiteY9" fmla="*/ 2900363 h 4476751"/>
              <a:gd name="connsiteX10" fmla="*/ 0 w 3121566"/>
              <a:gd name="connsiteY10" fmla="*/ 1866901 h 4476751"/>
              <a:gd name="connsiteX0" fmla="*/ 0 w 3118391"/>
              <a:gd name="connsiteY0" fmla="*/ 1866901 h 4476751"/>
              <a:gd name="connsiteX1" fmla="*/ 1857376 w 3118391"/>
              <a:gd name="connsiteY1" fmla="*/ 0 h 4476751"/>
              <a:gd name="connsiteX2" fmla="*/ 3109914 w 3118391"/>
              <a:gd name="connsiteY2" fmla="*/ 0 h 4476751"/>
              <a:gd name="connsiteX3" fmla="*/ 3116802 w 3118391"/>
              <a:gd name="connsiteY3" fmla="*/ 500063 h 4476751"/>
              <a:gd name="connsiteX4" fmla="*/ 1740440 w 3118391"/>
              <a:gd name="connsiteY4" fmla="*/ 1866900 h 4476751"/>
              <a:gd name="connsiteX5" fmla="*/ 2616740 w 3118391"/>
              <a:gd name="connsiteY5" fmla="*/ 2747963 h 4476751"/>
              <a:gd name="connsiteX6" fmla="*/ 3112040 w 3118391"/>
              <a:gd name="connsiteY6" fmla="*/ 2243139 h 4476751"/>
              <a:gd name="connsiteX7" fmla="*/ 3118391 w 3118391"/>
              <a:gd name="connsiteY7" fmla="*/ 3908426 h 4476751"/>
              <a:gd name="connsiteX8" fmla="*/ 2641602 w 3118391"/>
              <a:gd name="connsiteY8" fmla="*/ 4476751 h 4476751"/>
              <a:gd name="connsiteX9" fmla="*/ 1033464 w 3118391"/>
              <a:gd name="connsiteY9" fmla="*/ 2900363 h 4476751"/>
              <a:gd name="connsiteX10" fmla="*/ 0 w 3118391"/>
              <a:gd name="connsiteY10" fmla="*/ 1866901 h 4476751"/>
              <a:gd name="connsiteX0" fmla="*/ 0 w 3118391"/>
              <a:gd name="connsiteY0" fmla="*/ 1866901 h 4476751"/>
              <a:gd name="connsiteX1" fmla="*/ 1857376 w 3118391"/>
              <a:gd name="connsiteY1" fmla="*/ 0 h 4476751"/>
              <a:gd name="connsiteX2" fmla="*/ 3109914 w 3118391"/>
              <a:gd name="connsiteY2" fmla="*/ 0 h 4476751"/>
              <a:gd name="connsiteX3" fmla="*/ 3116802 w 3118391"/>
              <a:gd name="connsiteY3" fmla="*/ 500063 h 4476751"/>
              <a:gd name="connsiteX4" fmla="*/ 1740440 w 3118391"/>
              <a:gd name="connsiteY4" fmla="*/ 1866900 h 4476751"/>
              <a:gd name="connsiteX5" fmla="*/ 2616740 w 3118391"/>
              <a:gd name="connsiteY5" fmla="*/ 2747963 h 4476751"/>
              <a:gd name="connsiteX6" fmla="*/ 3112040 w 3118391"/>
              <a:gd name="connsiteY6" fmla="*/ 2243139 h 4476751"/>
              <a:gd name="connsiteX7" fmla="*/ 3118391 w 3118391"/>
              <a:gd name="connsiteY7" fmla="*/ 3968751 h 4476751"/>
              <a:gd name="connsiteX8" fmla="*/ 2641602 w 3118391"/>
              <a:gd name="connsiteY8" fmla="*/ 4476751 h 4476751"/>
              <a:gd name="connsiteX9" fmla="*/ 1033464 w 3118391"/>
              <a:gd name="connsiteY9" fmla="*/ 2900363 h 4476751"/>
              <a:gd name="connsiteX10" fmla="*/ 0 w 3118391"/>
              <a:gd name="connsiteY10" fmla="*/ 1866901 h 4476751"/>
              <a:gd name="connsiteX0" fmla="*/ 0 w 3119306"/>
              <a:gd name="connsiteY0" fmla="*/ 1866901 h 4476751"/>
              <a:gd name="connsiteX1" fmla="*/ 1857376 w 3119306"/>
              <a:gd name="connsiteY1" fmla="*/ 0 h 4476751"/>
              <a:gd name="connsiteX2" fmla="*/ 3109914 w 3119306"/>
              <a:gd name="connsiteY2" fmla="*/ 0 h 4476751"/>
              <a:gd name="connsiteX3" fmla="*/ 3116802 w 3119306"/>
              <a:gd name="connsiteY3" fmla="*/ 500063 h 4476751"/>
              <a:gd name="connsiteX4" fmla="*/ 1740440 w 3119306"/>
              <a:gd name="connsiteY4" fmla="*/ 1866900 h 4476751"/>
              <a:gd name="connsiteX5" fmla="*/ 2616740 w 3119306"/>
              <a:gd name="connsiteY5" fmla="*/ 2747963 h 4476751"/>
              <a:gd name="connsiteX6" fmla="*/ 3118390 w 3119306"/>
              <a:gd name="connsiteY6" fmla="*/ 2227264 h 4476751"/>
              <a:gd name="connsiteX7" fmla="*/ 3118391 w 3119306"/>
              <a:gd name="connsiteY7" fmla="*/ 3968751 h 4476751"/>
              <a:gd name="connsiteX8" fmla="*/ 2641602 w 3119306"/>
              <a:gd name="connsiteY8" fmla="*/ 4476751 h 4476751"/>
              <a:gd name="connsiteX9" fmla="*/ 1033464 w 3119306"/>
              <a:gd name="connsiteY9" fmla="*/ 2900363 h 4476751"/>
              <a:gd name="connsiteX10" fmla="*/ 0 w 3119306"/>
              <a:gd name="connsiteY10" fmla="*/ 1866901 h 4476751"/>
              <a:gd name="connsiteX0" fmla="*/ 0 w 3116925"/>
              <a:gd name="connsiteY0" fmla="*/ 1864519 h 4476751"/>
              <a:gd name="connsiteX1" fmla="*/ 1854995 w 3116925"/>
              <a:gd name="connsiteY1" fmla="*/ 0 h 4476751"/>
              <a:gd name="connsiteX2" fmla="*/ 3107533 w 3116925"/>
              <a:gd name="connsiteY2" fmla="*/ 0 h 4476751"/>
              <a:gd name="connsiteX3" fmla="*/ 3114421 w 3116925"/>
              <a:gd name="connsiteY3" fmla="*/ 500063 h 4476751"/>
              <a:gd name="connsiteX4" fmla="*/ 1738059 w 3116925"/>
              <a:gd name="connsiteY4" fmla="*/ 1866900 h 4476751"/>
              <a:gd name="connsiteX5" fmla="*/ 2614359 w 3116925"/>
              <a:gd name="connsiteY5" fmla="*/ 2747963 h 4476751"/>
              <a:gd name="connsiteX6" fmla="*/ 3116009 w 3116925"/>
              <a:gd name="connsiteY6" fmla="*/ 2227264 h 4476751"/>
              <a:gd name="connsiteX7" fmla="*/ 3116010 w 3116925"/>
              <a:gd name="connsiteY7" fmla="*/ 3968751 h 4476751"/>
              <a:gd name="connsiteX8" fmla="*/ 2639221 w 3116925"/>
              <a:gd name="connsiteY8" fmla="*/ 4476751 h 4476751"/>
              <a:gd name="connsiteX9" fmla="*/ 1031083 w 3116925"/>
              <a:gd name="connsiteY9" fmla="*/ 2900363 h 4476751"/>
              <a:gd name="connsiteX10" fmla="*/ 0 w 3116925"/>
              <a:gd name="connsiteY10" fmla="*/ 1864519 h 4476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116925" h="4476751">
                <a:moveTo>
                  <a:pt x="0" y="1864519"/>
                </a:moveTo>
                <a:lnTo>
                  <a:pt x="1854995" y="0"/>
                </a:lnTo>
                <a:lnTo>
                  <a:pt x="3107533" y="0"/>
                </a:lnTo>
                <a:lnTo>
                  <a:pt x="3114421" y="500063"/>
                </a:lnTo>
                <a:lnTo>
                  <a:pt x="1738059" y="1866900"/>
                </a:lnTo>
                <a:lnTo>
                  <a:pt x="2614359" y="2747963"/>
                </a:lnTo>
                <a:lnTo>
                  <a:pt x="3116009" y="2227264"/>
                </a:lnTo>
                <a:cubicBezTo>
                  <a:pt x="3119184" y="2806701"/>
                  <a:pt x="3112835" y="3389314"/>
                  <a:pt x="3116010" y="3968751"/>
                </a:cubicBezTo>
                <a:lnTo>
                  <a:pt x="2639221" y="4476751"/>
                </a:lnTo>
                <a:lnTo>
                  <a:pt x="1031083" y="2900363"/>
                </a:lnTo>
                <a:lnTo>
                  <a:pt x="0" y="1864519"/>
                </a:lnTo>
                <a:close/>
              </a:path>
            </a:pathLst>
          </a:custGeom>
          <a:solidFill>
            <a:srgbClr val="454545"/>
          </a:solidFill>
          <a:ln>
            <a:noFill/>
          </a:ln>
        </p:spPr>
        <p:txBody>
          <a:bodyPr>
            <a:normAutofit/>
          </a:bodyPr>
          <a:lstStyle>
            <a:lvl1pPr>
              <a:defRPr sz="3198" baseline="-25000">
                <a:solidFill>
                  <a:schemeClr val="bg1"/>
                </a:solidFill>
              </a:defRPr>
            </a:lvl1pPr>
          </a:lstStyle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304899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o not remove" hidden="1">
            <a:extLst>
              <a:ext uri="{FF2B5EF4-FFF2-40B4-BE49-F238E27FC236}">
                <a16:creationId xmlns:a16="http://schemas.microsoft.com/office/drawing/2014/main" id="{15093879-3940-F729-03B3-7C26B669D58F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25400" cy="25400"/>
          </a:xfrm>
          <a:prstGeom prst="octagon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800"/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8B9328D2-073B-6341-ACAB-8D8AC2B7AA48}"/>
              </a:ext>
            </a:extLst>
          </p:cNvPr>
          <p:cNvSpPr/>
          <p:nvPr userDrawn="1"/>
        </p:nvSpPr>
        <p:spPr>
          <a:xfrm>
            <a:off x="0" y="1"/>
            <a:ext cx="24384000" cy="1232627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4798">
              <a:solidFill>
                <a:schemeClr val="tx1"/>
              </a:solidFill>
            </a:endParaRPr>
          </a:p>
        </p:txBody>
      </p:sp>
      <p:pic>
        <p:nvPicPr>
          <p:cNvPr id="16" name="Picture 13">
            <a:extLst>
              <a:ext uri="{FF2B5EF4-FFF2-40B4-BE49-F238E27FC236}">
                <a16:creationId xmlns:a16="http://schemas.microsoft.com/office/drawing/2014/main" id="{81F1D752-D538-494E-9494-C008DAF39FB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25669" y="12518103"/>
            <a:ext cx="3285234" cy="897234"/>
          </a:xfrm>
          <a:prstGeom prst="rect">
            <a:avLst/>
          </a:prstGeom>
        </p:spPr>
      </p:pic>
      <p:sp>
        <p:nvSpPr>
          <p:cNvPr id="6" name="Rectangle 14">
            <a:extLst>
              <a:ext uri="{FF2B5EF4-FFF2-40B4-BE49-F238E27FC236}">
                <a16:creationId xmlns:a16="http://schemas.microsoft.com/office/drawing/2014/main" id="{064D93E6-5532-4394-8DAC-9AB07800C0F0}"/>
              </a:ext>
            </a:extLst>
          </p:cNvPr>
          <p:cNvSpPr/>
          <p:nvPr userDrawn="1"/>
        </p:nvSpPr>
        <p:spPr>
          <a:xfrm>
            <a:off x="1" y="1"/>
            <a:ext cx="24459498" cy="13714166"/>
          </a:xfrm>
          <a:prstGeom prst="rect">
            <a:avLst/>
          </a:prstGeom>
          <a:solidFill>
            <a:srgbClr val="FF82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4798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C416A60-1521-4E11-BB18-202D8B3DE76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001" y="4552338"/>
            <a:ext cx="13584598" cy="2723308"/>
          </a:xfrm>
        </p:spPr>
        <p:txBody>
          <a:bodyPr lIns="0" tIns="0" rIns="0" bIns="0" anchor="t">
            <a:normAutofit/>
          </a:bodyPr>
          <a:lstStyle>
            <a:lvl1pPr algn="l">
              <a:lnSpc>
                <a:spcPts val="11462"/>
              </a:lnSpc>
              <a:defRPr sz="9596" b="1" cap="none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pl-PL" err="1"/>
              <a:t>Section</a:t>
            </a:r>
            <a:r>
              <a:rPr lang="pl-PL"/>
              <a:t> </a:t>
            </a:r>
            <a:r>
              <a:rPr lang="pl-PL" err="1"/>
              <a:t>slide</a:t>
            </a:r>
            <a:endParaRPr lang="pl-PL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F1182EC6-3F78-43ED-91EA-C443D35E7CD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160002" y="1343587"/>
            <a:ext cx="9113704" cy="329893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>
              <a:buNone/>
              <a:defRPr sz="26924">
                <a:solidFill>
                  <a:schemeClr val="bg1"/>
                </a:solidFill>
              </a:defRPr>
            </a:lvl1pPr>
            <a:lvl2pPr marL="1218804" indent="0">
              <a:buNone/>
              <a:defRPr sz="4798">
                <a:solidFill>
                  <a:schemeClr val="tx1">
                    <a:tint val="75000"/>
                  </a:schemeClr>
                </a:solidFill>
              </a:defRPr>
            </a:lvl2pPr>
            <a:lvl3pPr marL="2437608" indent="0">
              <a:buNone/>
              <a:defRPr sz="4266">
                <a:solidFill>
                  <a:schemeClr val="tx1">
                    <a:tint val="75000"/>
                  </a:schemeClr>
                </a:solidFill>
              </a:defRPr>
            </a:lvl3pPr>
            <a:lvl4pPr marL="3656412" indent="0">
              <a:buNone/>
              <a:defRPr sz="3732">
                <a:solidFill>
                  <a:schemeClr val="tx1">
                    <a:tint val="75000"/>
                  </a:schemeClr>
                </a:solidFill>
              </a:defRPr>
            </a:lvl4pPr>
            <a:lvl5pPr marL="4875216" indent="0">
              <a:buNone/>
              <a:defRPr sz="3732">
                <a:solidFill>
                  <a:schemeClr val="tx1">
                    <a:tint val="75000"/>
                  </a:schemeClr>
                </a:solidFill>
              </a:defRPr>
            </a:lvl5pPr>
            <a:lvl6pPr marL="6094018" indent="0">
              <a:buNone/>
              <a:defRPr sz="3732">
                <a:solidFill>
                  <a:schemeClr val="tx1">
                    <a:tint val="75000"/>
                  </a:schemeClr>
                </a:solidFill>
              </a:defRPr>
            </a:lvl6pPr>
            <a:lvl7pPr marL="7312822" indent="0">
              <a:buNone/>
              <a:defRPr sz="3732">
                <a:solidFill>
                  <a:schemeClr val="tx1">
                    <a:tint val="75000"/>
                  </a:schemeClr>
                </a:solidFill>
              </a:defRPr>
            </a:lvl7pPr>
            <a:lvl8pPr marL="8531626" indent="0">
              <a:buNone/>
              <a:defRPr sz="3732">
                <a:solidFill>
                  <a:schemeClr val="tx1">
                    <a:tint val="75000"/>
                  </a:schemeClr>
                </a:solidFill>
              </a:defRPr>
            </a:lvl8pPr>
            <a:lvl9pPr marL="9750430" indent="0">
              <a:buNone/>
              <a:defRPr sz="373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01</a:t>
            </a:r>
            <a:endParaRPr lang="en-US"/>
          </a:p>
        </p:txBody>
      </p:sp>
      <p:sp>
        <p:nvSpPr>
          <p:cNvPr id="9" name="Rectangle 9">
            <a:extLst>
              <a:ext uri="{FF2B5EF4-FFF2-40B4-BE49-F238E27FC236}">
                <a16:creationId xmlns:a16="http://schemas.microsoft.com/office/drawing/2014/main" id="{D4C1A3C8-4380-493C-BECD-F98B1EB9CD1C}"/>
              </a:ext>
            </a:extLst>
          </p:cNvPr>
          <p:cNvSpPr/>
          <p:nvPr userDrawn="1"/>
        </p:nvSpPr>
        <p:spPr>
          <a:xfrm>
            <a:off x="0" y="1"/>
            <a:ext cx="24384000" cy="2783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4798"/>
          </a:p>
        </p:txBody>
      </p:sp>
      <p:pic>
        <p:nvPicPr>
          <p:cNvPr id="15" name="Picture 13">
            <a:extLst>
              <a:ext uri="{FF2B5EF4-FFF2-40B4-BE49-F238E27FC236}">
                <a16:creationId xmlns:a16="http://schemas.microsoft.com/office/drawing/2014/main" id="{BFF97909-0C4A-4D4D-924B-169E7472320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10131" y="12448122"/>
            <a:ext cx="3285234" cy="897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4077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 slide contact inf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>
            <a:extLst>
              <a:ext uri="{FF2B5EF4-FFF2-40B4-BE49-F238E27FC236}">
                <a16:creationId xmlns:a16="http://schemas.microsoft.com/office/drawing/2014/main" id="{8889A2B6-376C-FB4A-A3AA-ABF7D788025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0188" y="2567498"/>
            <a:ext cx="9090280" cy="2476708"/>
          </a:xfrm>
          <a:prstGeom prst="rect">
            <a:avLst/>
          </a:prstGeom>
        </p:spPr>
      </p:pic>
      <p:sp>
        <p:nvSpPr>
          <p:cNvPr id="25" name="Symbol zastępczy tekstu 24">
            <a:extLst>
              <a:ext uri="{FF2B5EF4-FFF2-40B4-BE49-F238E27FC236}">
                <a16:creationId xmlns:a16="http://schemas.microsoft.com/office/drawing/2014/main" id="{11712EBB-2539-BD47-A421-CE225F2FCE7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5001" y="7299689"/>
            <a:ext cx="23097066" cy="978858"/>
          </a:xfrm>
        </p:spPr>
        <p:txBody>
          <a:bodyPr/>
          <a:lstStyle>
            <a:lvl1pPr algn="ctr">
              <a:defRPr sz="5332" b="0">
                <a:solidFill>
                  <a:schemeClr val="tx1"/>
                </a:solidFill>
              </a:defRPr>
            </a:lvl1pPr>
          </a:lstStyle>
          <a:p>
            <a:pPr lvl="0"/>
            <a:r>
              <a:rPr lang="pl-PL" err="1"/>
              <a:t>Name</a:t>
            </a:r>
            <a:r>
              <a:rPr lang="pl-PL"/>
              <a:t> + </a:t>
            </a:r>
            <a:r>
              <a:rPr lang="pl-PL" err="1"/>
              <a:t>Surname</a:t>
            </a:r>
            <a:endParaRPr lang="pl-PL"/>
          </a:p>
        </p:txBody>
      </p:sp>
      <p:sp>
        <p:nvSpPr>
          <p:cNvPr id="18" name="pole tekstowe 17">
            <a:hlinkClick r:id="rId3"/>
            <a:extLst>
              <a:ext uri="{FF2B5EF4-FFF2-40B4-BE49-F238E27FC236}">
                <a16:creationId xmlns:a16="http://schemas.microsoft.com/office/drawing/2014/main" id="{E25584D5-C31B-9E49-BB79-03E073B919BC}"/>
              </a:ext>
            </a:extLst>
          </p:cNvPr>
          <p:cNvSpPr txBox="1"/>
          <p:nvPr userDrawn="1"/>
        </p:nvSpPr>
        <p:spPr>
          <a:xfrm>
            <a:off x="635001" y="5568489"/>
            <a:ext cx="23097066" cy="8306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798" b="1">
                <a:solidFill>
                  <a:schemeClr val="tx1"/>
                </a:solidFill>
              </a:rPr>
              <a:t>www.cloudferro.com</a:t>
            </a:r>
          </a:p>
        </p:txBody>
      </p:sp>
    </p:spTree>
    <p:extLst>
      <p:ext uri="{BB962C8B-B14F-4D97-AF65-F5344CB8AC3E}">
        <p14:creationId xmlns:p14="http://schemas.microsoft.com/office/powerpoint/2010/main" val="1854549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age Presentation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2838227" y="61018"/>
            <a:ext cx="19247186" cy="1928940"/>
          </a:xfrm>
          <a:prstGeom prst="rect">
            <a:avLst/>
          </a:prstGeom>
        </p:spPr>
        <p:txBody>
          <a:bodyPr anchor="t"/>
          <a:lstStyle>
            <a:lvl1pPr>
              <a:defRPr>
                <a:solidFill>
                  <a:srgbClr val="141ACC"/>
                </a:solidFill>
              </a:defRPr>
            </a:lvl1pPr>
          </a:lstStyle>
          <a:p>
            <a:r>
              <a:t>Presentation Title</a:t>
            </a:r>
          </a:p>
        </p:txBody>
      </p:sp>
      <p:sp>
        <p:nvSpPr>
          <p:cNvPr id="41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3786494" y="2700141"/>
            <a:ext cx="19247186" cy="6121526"/>
          </a:xfrm>
          <a:prstGeom prst="rect">
            <a:avLst/>
          </a:prstGeom>
        </p:spPr>
        <p:txBody>
          <a:bodyPr lIns="50800" tIns="50800" rIns="50800" bIns="50800"/>
          <a:lstStyle>
            <a:lvl1pPr marL="609600" indent="-609600" defTabSz="2438337">
              <a:lnSpc>
                <a:spcPct val="90000"/>
              </a:lnSpc>
              <a:spcBef>
                <a:spcPts val="4500"/>
              </a:spcBef>
              <a:buSzPct val="123000"/>
              <a:buChar char="•"/>
              <a:defRPr sz="4800">
                <a:solidFill>
                  <a:srgbClr val="141ACC"/>
                </a:solidFill>
              </a:defRPr>
            </a:lvl1pPr>
            <a:lvl2pPr marL="1219200" indent="-609600" defTabSz="2438337">
              <a:lnSpc>
                <a:spcPct val="90000"/>
              </a:lnSpc>
              <a:spcBef>
                <a:spcPts val="4500"/>
              </a:spcBef>
              <a:defRPr sz="4800">
                <a:solidFill>
                  <a:srgbClr val="141ACC"/>
                </a:solidFill>
              </a:defRPr>
            </a:lvl2pPr>
            <a:lvl3pPr marL="1828800" indent="-609600" defTabSz="2438337">
              <a:lnSpc>
                <a:spcPct val="90000"/>
              </a:lnSpc>
              <a:spcBef>
                <a:spcPts val="4500"/>
              </a:spcBef>
              <a:defRPr sz="4800">
                <a:solidFill>
                  <a:srgbClr val="141ACC"/>
                </a:solidFill>
              </a:defRPr>
            </a:lvl3pPr>
            <a:lvl4pPr marL="2438400" indent="-609600" defTabSz="2438337">
              <a:lnSpc>
                <a:spcPct val="90000"/>
              </a:lnSpc>
              <a:spcBef>
                <a:spcPts val="4500"/>
              </a:spcBef>
              <a:defRPr sz="4800">
                <a:solidFill>
                  <a:srgbClr val="141ACC"/>
                </a:solidFill>
              </a:defRPr>
            </a:lvl4pPr>
            <a:lvl5pPr marL="3048000" indent="-609600" defTabSz="2438337">
              <a:lnSpc>
                <a:spcPct val="90000"/>
              </a:lnSpc>
              <a:spcBef>
                <a:spcPts val="4500"/>
              </a:spcBef>
              <a:defRPr sz="4800">
                <a:solidFill>
                  <a:srgbClr val="141ACC"/>
                </a:solidFill>
              </a:defRPr>
            </a:lvl5pPr>
          </a:lstStyle>
          <a:p>
            <a:r>
              <a:t>Body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sz="quarter" idx="31" hasCustomPrompt="1"/>
          </p:nvPr>
        </p:nvSpPr>
        <p:spPr>
          <a:xfrm>
            <a:off x="1248835" y="3208868"/>
            <a:ext cx="22462070" cy="8470904"/>
          </a:xfrm>
        </p:spPr>
        <p:txBody>
          <a:bodyPr wrap="square">
            <a:noAutofit/>
          </a:bodyPr>
          <a:lstStyle>
            <a:lvl4pPr marL="2001718" indent="-457052">
              <a:buFont typeface="Arial" panose="020B0604020202020204" pitchFamily="34" charset="0"/>
              <a:buChar char="•"/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Click to edit master text styles</a:t>
            </a:r>
          </a:p>
          <a:p>
            <a:pPr lvl="2"/>
            <a:r>
              <a:rPr lang="en-US"/>
              <a:t>Second level</a:t>
            </a:r>
          </a:p>
          <a:p>
            <a:pPr lvl="3"/>
            <a:r>
              <a:rPr lang="en-US"/>
              <a:t>Third level	</a:t>
            </a:r>
          </a:p>
          <a:p>
            <a:pPr lvl="3"/>
            <a:r>
              <a:rPr lang="en-US"/>
              <a:t>Fourth level</a:t>
            </a:r>
          </a:p>
          <a:p>
            <a:pPr lvl="3"/>
            <a:endParaRPr lang="en-US"/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685F3D4F-42E7-3F45-8A8B-2CF8F464DA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8828" y="871170"/>
            <a:ext cx="22462072" cy="111436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41453691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95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2"/>
          <p:cNvSpPr>
            <a:spLocks noGrp="1"/>
          </p:cNvSpPr>
          <p:nvPr>
            <p:ph sz="quarter" idx="24" hasCustomPrompt="1"/>
          </p:nvPr>
        </p:nvSpPr>
        <p:spPr>
          <a:xfrm>
            <a:off x="12762042" y="3208869"/>
            <a:ext cx="10944000" cy="7229502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22" hasCustomPrompt="1"/>
          </p:nvPr>
        </p:nvSpPr>
        <p:spPr>
          <a:xfrm>
            <a:off x="1248834" y="3243251"/>
            <a:ext cx="10944000" cy="7229502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3429D46B-70D5-A941-B69E-F996571B5A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8836" y="871170"/>
            <a:ext cx="22457208" cy="111436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32530762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95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-column stack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24" hasCustomPrompt="1"/>
          </p:nvPr>
        </p:nvSpPr>
        <p:spPr>
          <a:xfrm>
            <a:off x="1248835" y="3195357"/>
            <a:ext cx="22462070" cy="3696514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25" hasCustomPrompt="1"/>
          </p:nvPr>
        </p:nvSpPr>
        <p:spPr>
          <a:xfrm>
            <a:off x="1267966" y="7707839"/>
            <a:ext cx="10944000" cy="3926614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2766902" y="7707837"/>
            <a:ext cx="10944000" cy="3926614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86B2BD9D-6436-EC4C-AE81-B4C747B449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8837" y="871170"/>
            <a:ext cx="22462066" cy="111436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6371223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95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_wide and n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 userDrawn="1"/>
        </p:nvCxnSpPr>
        <p:spPr>
          <a:xfrm>
            <a:off x="16037506" y="3208867"/>
            <a:ext cx="0" cy="7962902"/>
          </a:xfrm>
          <a:prstGeom prst="line">
            <a:avLst/>
          </a:prstGeom>
          <a:ln w="3175" cap="rnd"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7"/>
          <p:cNvSpPr>
            <a:spLocks noGrp="1"/>
          </p:cNvSpPr>
          <p:nvPr>
            <p:ph sz="quarter" idx="19" hasCustomPrompt="1"/>
          </p:nvPr>
        </p:nvSpPr>
        <p:spPr>
          <a:xfrm>
            <a:off x="16514237" y="3204634"/>
            <a:ext cx="7196666" cy="9238284"/>
          </a:xfrm>
        </p:spPr>
        <p:txBody>
          <a:bodyPr>
            <a:noAutofit/>
          </a:bodyPr>
          <a:lstStyle>
            <a:lvl1pPr>
              <a:defRPr sz="3198"/>
            </a:lvl1pPr>
            <a:lvl2pPr>
              <a:defRPr sz="2932"/>
            </a:lvl2pPr>
            <a:lvl3pPr>
              <a:defRPr sz="2666"/>
            </a:lvl3pPr>
            <a:lvl4pPr>
              <a:defRPr sz="2666"/>
            </a:lvl4pPr>
            <a:lvl5pPr>
              <a:defRPr sz="2666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B582054B-90E3-F444-AB10-1F9F83C72A6D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1248837" y="3195357"/>
            <a:ext cx="14311930" cy="9374902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90343F66-CE3A-A34A-8E6B-5F65C6F31F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8837" y="871170"/>
            <a:ext cx="22462066" cy="111436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4950972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95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-column stack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1"/>
          <p:cNvSpPr>
            <a:spLocks noGrp="1"/>
          </p:cNvSpPr>
          <p:nvPr>
            <p:ph sz="quarter" idx="33" hasCustomPrompt="1"/>
          </p:nvPr>
        </p:nvSpPr>
        <p:spPr>
          <a:xfrm>
            <a:off x="1248834" y="7658772"/>
            <a:ext cx="7008000" cy="3857468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5" name="Content Placeholder 14"/>
          <p:cNvSpPr>
            <a:spLocks noGrp="1"/>
          </p:cNvSpPr>
          <p:nvPr>
            <p:ph sz="quarter" idx="34" hasCustomPrompt="1"/>
          </p:nvPr>
        </p:nvSpPr>
        <p:spPr>
          <a:xfrm>
            <a:off x="8975870" y="7658772"/>
            <a:ext cx="7008000" cy="3857468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9" name="Content Placeholder 18"/>
          <p:cNvSpPr>
            <a:spLocks noGrp="1"/>
          </p:cNvSpPr>
          <p:nvPr>
            <p:ph sz="quarter" idx="35" hasCustomPrompt="1"/>
          </p:nvPr>
        </p:nvSpPr>
        <p:spPr>
          <a:xfrm>
            <a:off x="16702904" y="7658772"/>
            <a:ext cx="7008000" cy="3857468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Content Placeholder 4">
            <a:extLst>
              <a:ext uri="{FF2B5EF4-FFF2-40B4-BE49-F238E27FC236}">
                <a16:creationId xmlns:a16="http://schemas.microsoft.com/office/drawing/2014/main" id="{7503704A-F4C8-564B-8757-33D94305449B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1248835" y="3195357"/>
            <a:ext cx="22462070" cy="3696514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C752A79D-C915-7047-B5FC-E87FB98ABD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8835" y="871170"/>
            <a:ext cx="22462070" cy="111436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33766825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95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 userDrawn="1"/>
        </p:nvSpPr>
        <p:spPr>
          <a:xfrm>
            <a:off x="0" y="5"/>
            <a:ext cx="24384000" cy="3403042"/>
          </a:xfrm>
          <a:prstGeom prst="rect">
            <a:avLst/>
          </a:prstGeom>
          <a:solidFill>
            <a:srgbClr val="FF822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43756" tIns="121878" rIns="243756" bIns="121878" rtlCol="0" anchor="ctr"/>
          <a:lstStyle/>
          <a:p>
            <a:pPr algn="ctr"/>
            <a:endParaRPr lang="en-US" sz="4798">
              <a:solidFill>
                <a:schemeClr val="tx2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quarter" idx="32" hasCustomPrompt="1"/>
          </p:nvPr>
        </p:nvSpPr>
        <p:spPr>
          <a:xfrm>
            <a:off x="1248835" y="4628994"/>
            <a:ext cx="22462070" cy="7050780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3"/>
            <a:endParaRPr lang="en-US"/>
          </a:p>
        </p:txBody>
      </p:sp>
      <p:sp>
        <p:nvSpPr>
          <p:cNvPr id="22" name="Rectangle 21"/>
          <p:cNvSpPr/>
          <p:nvPr userDrawn="1"/>
        </p:nvSpPr>
        <p:spPr>
          <a:xfrm>
            <a:off x="0" y="2947523"/>
            <a:ext cx="24384000" cy="991438"/>
          </a:xfrm>
          <a:prstGeom prst="rect">
            <a:avLst/>
          </a:prstGeom>
          <a:solidFill>
            <a:srgbClr val="FF8225">
              <a:alpha val="8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43756" tIns="121878" rIns="243756" bIns="121878" rtlCol="0" anchor="ctr"/>
          <a:lstStyle/>
          <a:p>
            <a:pPr algn="ctr"/>
            <a:endParaRPr lang="en-US" sz="4798">
              <a:solidFill>
                <a:schemeClr val="tx2"/>
              </a:solidFill>
            </a:endParaRPr>
          </a:p>
        </p:txBody>
      </p:sp>
      <p:sp>
        <p:nvSpPr>
          <p:cNvPr id="15" name="Text Placeholder 11"/>
          <p:cNvSpPr>
            <a:spLocks noGrp="1"/>
          </p:cNvSpPr>
          <p:nvPr>
            <p:ph type="body" sz="quarter" idx="33" hasCustomPrompt="1"/>
          </p:nvPr>
        </p:nvSpPr>
        <p:spPr>
          <a:xfrm>
            <a:off x="1248834" y="613833"/>
            <a:ext cx="22483232" cy="984886"/>
          </a:xfrm>
        </p:spPr>
        <p:txBody>
          <a:bodyPr>
            <a:noAutofit/>
          </a:bodyPr>
          <a:lstStyle>
            <a:lvl1pPr>
              <a:buFontTx/>
              <a:buNone/>
              <a:defRPr sz="6398">
                <a:solidFill>
                  <a:schemeClr val="bg1"/>
                </a:solidFill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US"/>
              <a:t>Slide title</a:t>
            </a:r>
          </a:p>
        </p:txBody>
      </p:sp>
      <p:sp>
        <p:nvSpPr>
          <p:cNvPr id="16" name="Text Placeholder 13"/>
          <p:cNvSpPr>
            <a:spLocks noGrp="1"/>
          </p:cNvSpPr>
          <p:nvPr>
            <p:ph type="body" sz="quarter" idx="34" hasCustomPrompt="1"/>
          </p:nvPr>
        </p:nvSpPr>
        <p:spPr>
          <a:xfrm>
            <a:off x="1248834" y="1822310"/>
            <a:ext cx="22483232" cy="677108"/>
          </a:xfrm>
        </p:spPr>
        <p:txBody>
          <a:bodyPr>
            <a:noAutofit/>
          </a:bodyPr>
          <a:lstStyle>
            <a:lvl1pPr marL="956388" indent="-914070">
              <a:buFontTx/>
              <a:buNone/>
              <a:defRPr sz="4798">
                <a:solidFill>
                  <a:schemeClr val="bg1"/>
                </a:solidFill>
              </a:defRPr>
            </a:lvl1pPr>
            <a:lvl2pPr marL="1087574" indent="-609380">
              <a:buFontTx/>
              <a:buNone/>
              <a:defRPr/>
            </a:lvl2pPr>
            <a:lvl3pPr marL="1565768" indent="-609380">
              <a:buFontTx/>
              <a:buNone/>
              <a:defRPr/>
            </a:lvl3pPr>
            <a:lvl4pPr marL="2048196" indent="-609380">
              <a:buFontTx/>
              <a:buNone/>
              <a:defRPr/>
            </a:lvl4pPr>
            <a:lvl5pPr marL="2505230" indent="-609380">
              <a:buFontTx/>
              <a:buNone/>
              <a:defRPr/>
            </a:lvl5pPr>
          </a:lstStyle>
          <a:p>
            <a:pPr lvl="0"/>
            <a:r>
              <a:rPr lang="en-US"/>
              <a:t>Section description</a:t>
            </a:r>
          </a:p>
        </p:txBody>
      </p:sp>
    </p:spTree>
    <p:extLst>
      <p:ext uri="{BB962C8B-B14F-4D97-AF65-F5344CB8AC3E}">
        <p14:creationId xmlns:p14="http://schemas.microsoft.com/office/powerpoint/2010/main" val="12933135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95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x" userDrawn="1">
  <p:cSld name="Presentation Titl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" name="Body Level One…"/>
          <p:cNvSpPr txBox="1">
            <a:spLocks noGrp="1"/>
          </p:cNvSpPr>
          <p:nvPr>
            <p:ph type="body" sz="quarter" idx="21" hasCustomPrompt="1"/>
          </p:nvPr>
        </p:nvSpPr>
        <p:spPr bwMode="auto">
          <a:xfrm>
            <a:off x="4757207" y="7981613"/>
            <a:ext cx="14869586" cy="1905003"/>
          </a:xfrm>
          <a:prstGeom prst="rect">
            <a:avLst/>
          </a:prstGeom>
        </p:spPr>
        <p:txBody>
          <a:bodyPr lIns="50800" tIns="50800" rIns="50800" bIns="50800"/>
          <a:lstStyle>
            <a:lvl1pPr algn="ctr">
              <a:defRPr sz="6400">
                <a:solidFill>
                  <a:srgbClr val="141ACC"/>
                </a:solidFill>
              </a:defRPr>
            </a:lvl1pPr>
          </a:lstStyle>
          <a:p>
            <a:pPr>
              <a:defRPr/>
            </a:pPr>
            <a:r>
              <a:t>Presentation Subtitle</a:t>
            </a:r>
          </a:p>
        </p:txBody>
      </p:sp>
      <p:sp>
        <p:nvSpPr>
          <p:cNvPr id="12" name="Presentation Title"/>
          <p:cNvSpPr txBox="1">
            <a:spLocks noGrp="1"/>
          </p:cNvSpPr>
          <p:nvPr>
            <p:ph type="body" sz="quarter" idx="22" hasCustomPrompt="1"/>
          </p:nvPr>
        </p:nvSpPr>
        <p:spPr bwMode="auto">
          <a:xfrm>
            <a:off x="4757207" y="4213620"/>
            <a:ext cx="14869586" cy="3670830"/>
          </a:xfrm>
          <a:prstGeom prst="rect">
            <a:avLst/>
          </a:prstGeom>
        </p:spPr>
        <p:txBody>
          <a:bodyPr lIns="50800" tIns="50800" rIns="50800" bIns="50800"/>
          <a:lstStyle>
            <a:lvl1pPr algn="ctr" defTabSz="2438337">
              <a:lnSpc>
                <a:spcPct val="80000"/>
              </a:lnSpc>
              <a:defRPr sz="10200" spc="-204">
                <a:solidFill>
                  <a:srgbClr val="1C28CB"/>
                </a:solidFill>
              </a:defRPr>
            </a:lvl1pPr>
          </a:lstStyle>
          <a:p>
            <a:pPr>
              <a:defRPr/>
            </a:pPr>
            <a:r>
              <a:t>Presentation</a:t>
            </a:r>
          </a:p>
        </p:txBody>
      </p:sp>
      <p:sp>
        <p:nvSpPr>
          <p:cNvPr id="13" name="ANNOTATION"/>
          <p:cNvSpPr txBox="1">
            <a:spLocks noGrp="1"/>
          </p:cNvSpPr>
          <p:nvPr>
            <p:ph type="body" sz="quarter" idx="23" hasCustomPrompt="1"/>
          </p:nvPr>
        </p:nvSpPr>
        <p:spPr bwMode="auto">
          <a:xfrm>
            <a:off x="5019294" y="12875146"/>
            <a:ext cx="15136799" cy="461059"/>
          </a:xfrm>
          <a:prstGeom prst="rect">
            <a:avLst/>
          </a:prstGeom>
        </p:spPr>
        <p:txBody>
          <a:bodyPr lIns="50800" tIns="50800" rIns="50800" bIns="50800">
            <a:spAutoFit/>
          </a:bodyPr>
          <a:lstStyle>
            <a:lvl1pPr algn="ctr">
              <a:defRPr sz="2400">
                <a:latin typeface="Helvetica Neue Medium"/>
                <a:ea typeface="Helvetica Neue Medium"/>
                <a:cs typeface="Helvetica Neue Medium"/>
              </a:defRPr>
            </a:lvl1pPr>
          </a:lstStyle>
          <a:p>
            <a:pPr>
              <a:defRPr/>
            </a:pPr>
            <a:r>
              <a:t>annotation</a:t>
            </a:r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fld id="{86CB4B4D-7CA3-9044-876B-883B54F8677D}" type="slidenum">
              <a:rPr/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4363682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x" userDrawn="1">
  <p:cSld name="Page Presentation"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0" name="Presentation Title"/>
          <p:cNvSpPr txBox="1">
            <a:spLocks noGrp="1"/>
          </p:cNvSpPr>
          <p:nvPr>
            <p:ph type="title" hasCustomPrompt="1"/>
          </p:nvPr>
        </p:nvSpPr>
        <p:spPr bwMode="auto">
          <a:xfrm>
            <a:off x="2838227" y="61018"/>
            <a:ext cx="19247186" cy="1928940"/>
          </a:xfrm>
          <a:prstGeom prst="rect">
            <a:avLst/>
          </a:prstGeom>
        </p:spPr>
        <p:txBody>
          <a:bodyPr anchor="t"/>
          <a:lstStyle>
            <a:lvl1pPr>
              <a:defRPr>
                <a:solidFill>
                  <a:srgbClr val="141ACC"/>
                </a:solidFill>
              </a:defRPr>
            </a:lvl1pPr>
          </a:lstStyle>
          <a:p>
            <a:pPr>
              <a:defRPr/>
            </a:pPr>
            <a:r>
              <a:t>Presentation Title</a:t>
            </a:r>
          </a:p>
        </p:txBody>
      </p:sp>
      <p:sp>
        <p:nvSpPr>
          <p:cNvPr id="41" name="Body Level One…"/>
          <p:cNvSpPr txBox="1">
            <a:spLocks noGrp="1"/>
          </p:cNvSpPr>
          <p:nvPr>
            <p:ph type="body" sz="half" idx="1" hasCustomPrompt="1"/>
          </p:nvPr>
        </p:nvSpPr>
        <p:spPr bwMode="auto">
          <a:xfrm>
            <a:off x="3786494" y="2700141"/>
            <a:ext cx="19247186" cy="6121526"/>
          </a:xfrm>
          <a:prstGeom prst="rect">
            <a:avLst/>
          </a:prstGeom>
        </p:spPr>
        <p:txBody>
          <a:bodyPr lIns="50800" tIns="50800" rIns="50800" bIns="50800"/>
          <a:lstStyle>
            <a:lvl1pPr marL="609600" indent="-609600" defTabSz="2438337">
              <a:lnSpc>
                <a:spcPct val="90000"/>
              </a:lnSpc>
              <a:spcBef>
                <a:spcPts val="4500"/>
              </a:spcBef>
              <a:buSzPct val="123000"/>
              <a:buChar char="•"/>
              <a:defRPr sz="4800">
                <a:solidFill>
                  <a:srgbClr val="141ACC"/>
                </a:solidFill>
              </a:defRPr>
            </a:lvl1pPr>
            <a:lvl2pPr marL="1219200" indent="-609600" defTabSz="2438337">
              <a:lnSpc>
                <a:spcPct val="90000"/>
              </a:lnSpc>
              <a:spcBef>
                <a:spcPts val="4500"/>
              </a:spcBef>
              <a:defRPr sz="4800">
                <a:solidFill>
                  <a:srgbClr val="141ACC"/>
                </a:solidFill>
              </a:defRPr>
            </a:lvl2pPr>
            <a:lvl3pPr marL="1828800" indent="-609600" defTabSz="2438337">
              <a:lnSpc>
                <a:spcPct val="90000"/>
              </a:lnSpc>
              <a:spcBef>
                <a:spcPts val="4500"/>
              </a:spcBef>
              <a:defRPr sz="4800">
                <a:solidFill>
                  <a:srgbClr val="141ACC"/>
                </a:solidFill>
              </a:defRPr>
            </a:lvl3pPr>
            <a:lvl4pPr marL="2438400" indent="-609600" defTabSz="2438337">
              <a:lnSpc>
                <a:spcPct val="90000"/>
              </a:lnSpc>
              <a:spcBef>
                <a:spcPts val="4500"/>
              </a:spcBef>
              <a:defRPr sz="4800">
                <a:solidFill>
                  <a:srgbClr val="141ACC"/>
                </a:solidFill>
              </a:defRPr>
            </a:lvl4pPr>
            <a:lvl5pPr marL="3048000" indent="-609600" defTabSz="2438337">
              <a:lnSpc>
                <a:spcPct val="90000"/>
              </a:lnSpc>
              <a:spcBef>
                <a:spcPts val="4500"/>
              </a:spcBef>
              <a:defRPr sz="4800">
                <a:solidFill>
                  <a:srgbClr val="141ACC"/>
                </a:solidFill>
              </a:defRPr>
            </a:lvl5pPr>
          </a:lstStyle>
          <a:p>
            <a:pPr>
              <a:defRPr/>
            </a:pPr>
            <a:r>
              <a:t>Body</a:t>
            </a:r>
          </a:p>
          <a:p>
            <a:pPr lvl="1">
              <a:defRPr/>
            </a:pPr>
            <a:endParaRPr/>
          </a:p>
          <a:p>
            <a:pPr lvl="2">
              <a:defRPr/>
            </a:pPr>
            <a:endParaRPr/>
          </a:p>
          <a:p>
            <a:pPr lvl="3">
              <a:defRPr/>
            </a:pPr>
            <a:endParaRPr/>
          </a:p>
          <a:p>
            <a:pPr lvl="4">
              <a:defRPr/>
            </a:pPr>
            <a:endParaRPr/>
          </a:p>
        </p:txBody>
      </p:sp>
      <p:sp>
        <p:nvSpPr>
          <p:cNvPr id="42" name="Slide Number"/>
          <p:cNvSpPr txBox="1">
            <a:spLocks noGrp="1"/>
          </p:cNvSpPr>
          <p:nvPr>
            <p:ph type="sldNum" sz="quarter" idx="2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fld id="{86CB4B4D-7CA3-9044-876B-883B54F8677D}" type="slidenum">
              <a:rPr/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688399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Titl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5476365" y="11548732"/>
            <a:ext cx="13970003" cy="636982"/>
          </a:xfrm>
          <a:prstGeom prst="rect">
            <a:avLst/>
          </a:prstGeom>
        </p:spPr>
        <p:txBody>
          <a:bodyPr/>
          <a:lstStyle/>
          <a:p>
            <a:r>
              <a:t>Author and Date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808565" y="3862910"/>
            <a:ext cx="13970003" cy="2361017"/>
          </a:xfrm>
          <a:prstGeom prst="rect">
            <a:avLst/>
          </a:prstGeom>
        </p:spPr>
        <p:txBody>
          <a:bodyPr lIns="50800" tIns="50800" rIns="50800" bIns="50800"/>
          <a:lstStyle>
            <a:lvl1pPr>
              <a:defRPr sz="6400">
                <a:solidFill>
                  <a:srgbClr val="141ACC"/>
                </a:solidFill>
              </a:defRPr>
            </a:lvl1pPr>
          </a:lstStyle>
          <a:p>
            <a:r>
              <a:t>Presentation Subtitle</a:t>
            </a:r>
          </a:p>
        </p:txBody>
      </p:sp>
      <p:sp>
        <p:nvSpPr>
          <p:cNvPr id="23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808564" y="1879751"/>
            <a:ext cx="13970005" cy="2361017"/>
          </a:xfrm>
          <a:prstGeom prst="rect">
            <a:avLst/>
          </a:prstGeom>
        </p:spPr>
        <p:txBody>
          <a:bodyPr anchor="t"/>
          <a:lstStyle>
            <a:lvl1pPr>
              <a:defRPr>
                <a:solidFill>
                  <a:srgbClr val="141ACC"/>
                </a:solidFill>
              </a:defRPr>
            </a:lvl1pPr>
          </a:lstStyle>
          <a:p>
            <a:r>
              <a:t>Presentation Title</a:t>
            </a:r>
          </a:p>
        </p:txBody>
      </p:sp>
      <p:sp>
        <p:nvSpPr>
          <p:cNvPr id="2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sym typeface="Helvetica Neue"/>
              </a:rPr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310109416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24384000" cy="13716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2053467" y="4504878"/>
            <a:ext cx="4761938" cy="1393016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 bwMode="auto">
          <a:xfrm>
            <a:off x="1822851" y="6249961"/>
            <a:ext cx="7642258" cy="1920214"/>
          </a:xfrm>
        </p:spPr>
        <p:txBody>
          <a:bodyPr>
            <a:normAutofit/>
          </a:bodyPr>
          <a:lstStyle>
            <a:lvl1pPr algn="l">
              <a:defRPr sz="5334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 bwMode="auto">
          <a:xfrm>
            <a:off x="0" y="12066231"/>
            <a:ext cx="24384000" cy="1020234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>
              <a:defRPr/>
            </a:pPr>
            <a:r>
              <a:rPr lang="en-GB"/>
              <a:t>Click to edit Master text styles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201624097"/>
      </p:ext>
    </p:extLst>
  </p:cSld>
  <p:clrMapOvr>
    <a:masterClrMapping/>
  </p:clrMapOvr>
  <p:transition spd="slow">
    <p:push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B58CECA-7985-5B56-F850-9E6E7F9D0BF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816"/>
            <a:ext cx="24384000" cy="1371236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9661" y="1115132"/>
            <a:ext cx="5327370" cy="1558424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-6171" y="10506407"/>
            <a:ext cx="24390174" cy="1152874"/>
          </a:xfrm>
        </p:spPr>
        <p:txBody>
          <a:bodyPr>
            <a:normAutofit/>
          </a:bodyPr>
          <a:lstStyle>
            <a:lvl1pPr algn="ctr">
              <a:defRPr sz="64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EBE816F4-3E40-A823-49F0-904E762016B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 bwMode="auto">
          <a:xfrm>
            <a:off x="0" y="12066231"/>
            <a:ext cx="24384000" cy="1020234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>
              <a:defRPr/>
            </a:pPr>
            <a:r>
              <a:rPr lang="en-GB"/>
              <a:t>Click to edit Master text styles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1949274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Content Backround">
    <p:bg>
      <p:bgRef idx="1002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F180A6B-42F6-9B48-91D7-E6DD194F02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 amt="40000"/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565"/>
                    </a14:imgEffect>
                    <a14:imgEffect>
                      <a14:brightnessContrast bright="-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4417600" cy="1371600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5C197750-EEBD-B34A-BE39-A2AA7A4A9606}" type="slidenum">
              <a:rPr lang="en-US"/>
              <a:t>‹N°›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BC73065-0664-0173-2374-4099000F739D}"/>
              </a:ext>
            </a:extLst>
          </p:cNvPr>
          <p:cNvSpPr txBox="1"/>
          <p:nvPr userDrawn="1"/>
        </p:nvSpPr>
        <p:spPr bwMode="auto">
          <a:xfrm>
            <a:off x="7426365" y="12800825"/>
            <a:ext cx="9531278" cy="42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134" err="1">
                <a:latin typeface="Century Gothic" panose="020B0502020202020204" pitchFamily="34" charset="0"/>
                <a:ea typeface="Corbel"/>
                <a:cs typeface="Corbel"/>
              </a:rPr>
              <a:t>www.lumi-supercomputer.eu</a:t>
            </a:r>
            <a:r>
              <a:rPr lang="en-US" sz="2134">
                <a:latin typeface="Century Gothic" panose="020B0502020202020204" pitchFamily="34" charset="0"/>
                <a:ea typeface="Corbel"/>
                <a:cs typeface="Corbel"/>
              </a:rPr>
              <a:t>      </a:t>
            </a:r>
            <a:r>
              <a:rPr lang="en-US" sz="2134" b="0" i="0">
                <a:solidFill>
                  <a:schemeClr val="tx1"/>
                </a:solidFill>
                <a:latin typeface="Century Gothic" panose="020B0502020202020204" pitchFamily="34" charset="0"/>
                <a:ea typeface="Corbel"/>
                <a:cs typeface="Corbel"/>
              </a:rPr>
              <a:t>#</a:t>
            </a:r>
            <a:r>
              <a:rPr lang="en-US" sz="2134" b="0" i="0" err="1">
                <a:solidFill>
                  <a:schemeClr val="tx1"/>
                </a:solidFill>
                <a:latin typeface="Century Gothic" panose="020B0502020202020204" pitchFamily="34" charset="0"/>
                <a:ea typeface="Corbel"/>
                <a:cs typeface="Corbel"/>
              </a:rPr>
              <a:t>lumisupercomputer</a:t>
            </a:r>
            <a:r>
              <a:rPr lang="en-US" sz="2134" b="0" i="0">
                <a:solidFill>
                  <a:schemeClr val="tx1"/>
                </a:solidFill>
                <a:latin typeface="Century Gothic" panose="020B0502020202020204" pitchFamily="34" charset="0"/>
                <a:ea typeface="Corbel"/>
                <a:cs typeface="Corbel"/>
              </a:rPr>
              <a:t> #</a:t>
            </a:r>
            <a:r>
              <a:rPr lang="en-US" sz="2134" b="0" i="0" err="1">
                <a:solidFill>
                  <a:schemeClr val="tx1"/>
                </a:solidFill>
                <a:latin typeface="Century Gothic" panose="020B0502020202020204" pitchFamily="34" charset="0"/>
                <a:ea typeface="Corbel"/>
                <a:cs typeface="Corbel"/>
              </a:rPr>
              <a:t>lumieurohpc</a:t>
            </a:r>
            <a:endParaRPr lang="en-US" sz="2134">
              <a:latin typeface="Century Gothic" panose="020B0502020202020204" pitchFamily="34" charset="0"/>
              <a:ea typeface="Corbel"/>
              <a:cs typeface="Corbel"/>
            </a:endParaRPr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7F08F90F-81E3-5518-B073-23873BFAEB39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3327048" y="5759659"/>
            <a:ext cx="18045952" cy="2651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>
                <a:solidFill>
                  <a:srgbClr val="036B99"/>
                </a:solidFill>
              </a:defRPr>
            </a:lvl1pPr>
          </a:lstStyle>
          <a:p>
            <a:pPr>
              <a:defRPr/>
            </a:pPr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8893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sh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le Only Background 1">
    <p:bg>
      <p:bgRef idx="1002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email">
            <a:alphaModFix amt="63000"/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5C197750-EEBD-B34A-BE39-A2AA7A4A9606}" type="slidenum">
              <a:rPr lang="en-US"/>
              <a:t>‹N°›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20039386" y="1356950"/>
            <a:ext cx="2668216" cy="780536"/>
          </a:xfrm>
          <a:prstGeom prst="rect">
            <a:avLst/>
          </a:prstGeom>
        </p:spPr>
      </p:pic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E7B6CC21-BD62-8A4F-A8B8-7475D0690379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3327048" y="5759659"/>
            <a:ext cx="18045952" cy="2651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>
                <a:solidFill>
                  <a:srgbClr val="036B99"/>
                </a:solidFill>
              </a:defRPr>
            </a:lvl1pPr>
          </a:lstStyle>
          <a:p>
            <a:pPr>
              <a:defRPr/>
            </a:pPr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125B8F4-ABBC-1F45-BACC-557B08415DAB}"/>
              </a:ext>
            </a:extLst>
          </p:cNvPr>
          <p:cNvSpPr txBox="1"/>
          <p:nvPr userDrawn="1"/>
        </p:nvSpPr>
        <p:spPr bwMode="auto">
          <a:xfrm>
            <a:off x="7426365" y="12800825"/>
            <a:ext cx="9531278" cy="42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134" err="1">
                <a:latin typeface="Century Gothic" panose="020B0502020202020204" pitchFamily="34" charset="0"/>
                <a:ea typeface="Corbel"/>
                <a:cs typeface="Corbel"/>
              </a:rPr>
              <a:t>www.lumi-supercomputer.eu</a:t>
            </a:r>
            <a:r>
              <a:rPr lang="en-US" sz="2134">
                <a:latin typeface="Century Gothic" panose="020B0502020202020204" pitchFamily="34" charset="0"/>
                <a:ea typeface="Corbel"/>
                <a:cs typeface="Corbel"/>
              </a:rPr>
              <a:t>      </a:t>
            </a:r>
            <a:r>
              <a:rPr lang="en-US" sz="2134" b="0" i="0">
                <a:solidFill>
                  <a:schemeClr val="tx1"/>
                </a:solidFill>
                <a:latin typeface="Century Gothic" panose="020B0502020202020204" pitchFamily="34" charset="0"/>
                <a:ea typeface="Corbel"/>
                <a:cs typeface="Corbel"/>
              </a:rPr>
              <a:t>#</a:t>
            </a:r>
            <a:r>
              <a:rPr lang="en-US" sz="2134" b="0" i="0" err="1">
                <a:solidFill>
                  <a:schemeClr val="tx1"/>
                </a:solidFill>
                <a:latin typeface="Century Gothic" panose="020B0502020202020204" pitchFamily="34" charset="0"/>
                <a:ea typeface="Corbel"/>
                <a:cs typeface="Corbel"/>
              </a:rPr>
              <a:t>lumisupercomputer</a:t>
            </a:r>
            <a:r>
              <a:rPr lang="en-US" sz="2134" b="0" i="0">
                <a:solidFill>
                  <a:schemeClr val="tx1"/>
                </a:solidFill>
                <a:latin typeface="Century Gothic" panose="020B0502020202020204" pitchFamily="34" charset="0"/>
                <a:ea typeface="Corbel"/>
                <a:cs typeface="Corbel"/>
              </a:rPr>
              <a:t> #</a:t>
            </a:r>
            <a:r>
              <a:rPr lang="en-US" sz="2134" b="0" i="0" err="1">
                <a:solidFill>
                  <a:schemeClr val="tx1"/>
                </a:solidFill>
                <a:latin typeface="Century Gothic" panose="020B0502020202020204" pitchFamily="34" charset="0"/>
                <a:ea typeface="Corbel"/>
                <a:cs typeface="Corbel"/>
              </a:rPr>
              <a:t>lumieurohpc</a:t>
            </a:r>
            <a:endParaRPr lang="en-US" sz="2134">
              <a:latin typeface="Century Gothic" panose="020B0502020202020204" pitchFamily="34" charset="0"/>
              <a:ea typeface="Corbel"/>
              <a:cs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31416769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sh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1_Title Only Background 1">
    <p:bg>
      <p:bgRef idx="1002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email">
            <a:alphaModFix amt="6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5C197750-EEBD-B34A-BE39-A2AA7A4A9606}" type="slidenum">
              <a:rPr lang="en-US"/>
              <a:t>‹N°›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20039386" y="1356950"/>
            <a:ext cx="2668216" cy="780536"/>
          </a:xfrm>
          <a:prstGeom prst="rect">
            <a:avLst/>
          </a:prstGeom>
        </p:spPr>
      </p:pic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4F3CEECD-376E-D746-8B99-F9846615CD96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3327048" y="5759659"/>
            <a:ext cx="18045952" cy="2651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43F3386-59B7-9C44-8836-855144D6BFF4}"/>
              </a:ext>
            </a:extLst>
          </p:cNvPr>
          <p:cNvSpPr txBox="1"/>
          <p:nvPr userDrawn="1"/>
        </p:nvSpPr>
        <p:spPr bwMode="auto">
          <a:xfrm>
            <a:off x="7426365" y="12800825"/>
            <a:ext cx="9531278" cy="42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134" err="1">
                <a:latin typeface="Century Gothic" panose="020B0502020202020204" pitchFamily="34" charset="0"/>
                <a:ea typeface="Corbel"/>
                <a:cs typeface="Corbel"/>
              </a:rPr>
              <a:t>www.lumi-supercomputer.eu</a:t>
            </a:r>
            <a:r>
              <a:rPr lang="en-US" sz="2134">
                <a:latin typeface="Century Gothic" panose="020B0502020202020204" pitchFamily="34" charset="0"/>
                <a:ea typeface="Corbel"/>
                <a:cs typeface="Corbel"/>
              </a:rPr>
              <a:t>      </a:t>
            </a:r>
            <a:r>
              <a:rPr lang="en-US" sz="2134" b="0" i="0">
                <a:solidFill>
                  <a:schemeClr val="tx1"/>
                </a:solidFill>
                <a:latin typeface="Century Gothic" panose="020B0502020202020204" pitchFamily="34" charset="0"/>
                <a:ea typeface="Corbel"/>
                <a:cs typeface="Corbel"/>
              </a:rPr>
              <a:t>#</a:t>
            </a:r>
            <a:r>
              <a:rPr lang="en-US" sz="2134" b="0" i="0" err="1">
                <a:solidFill>
                  <a:schemeClr val="tx1"/>
                </a:solidFill>
                <a:latin typeface="Century Gothic" panose="020B0502020202020204" pitchFamily="34" charset="0"/>
                <a:ea typeface="Corbel"/>
                <a:cs typeface="Corbel"/>
              </a:rPr>
              <a:t>lumisupercomputer</a:t>
            </a:r>
            <a:r>
              <a:rPr lang="en-US" sz="2134" b="0" i="0">
                <a:solidFill>
                  <a:schemeClr val="tx1"/>
                </a:solidFill>
                <a:latin typeface="Century Gothic" panose="020B0502020202020204" pitchFamily="34" charset="0"/>
                <a:ea typeface="Corbel"/>
                <a:cs typeface="Corbel"/>
              </a:rPr>
              <a:t> #</a:t>
            </a:r>
            <a:r>
              <a:rPr lang="en-US" sz="2134" b="0" i="0" err="1">
                <a:solidFill>
                  <a:schemeClr val="tx1"/>
                </a:solidFill>
                <a:latin typeface="Century Gothic" panose="020B0502020202020204" pitchFamily="34" charset="0"/>
                <a:ea typeface="Corbel"/>
                <a:cs typeface="Corbel"/>
              </a:rPr>
              <a:t>lumieurohpc</a:t>
            </a:r>
            <a:endParaRPr lang="en-US" sz="2134">
              <a:latin typeface="Century Gothic" panose="020B0502020202020204" pitchFamily="34" charset="0"/>
              <a:ea typeface="Corbel"/>
              <a:cs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20843133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sh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7.xml"/><Relationship Id="rId21" Type="http://schemas.openxmlformats.org/officeDocument/2006/relationships/slideLayout" Target="../slideLayouts/slideLayout25.x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21.xml"/><Relationship Id="rId25" Type="http://schemas.openxmlformats.org/officeDocument/2006/relationships/image" Target="../media/image6.png"/><Relationship Id="rId2" Type="http://schemas.openxmlformats.org/officeDocument/2006/relationships/slideLayout" Target="../slideLayouts/slideLayout6.xml"/><Relationship Id="rId16" Type="http://schemas.openxmlformats.org/officeDocument/2006/relationships/slideLayout" Target="../slideLayouts/slideLayout20.xml"/><Relationship Id="rId20" Type="http://schemas.openxmlformats.org/officeDocument/2006/relationships/slideLayout" Target="../slideLayouts/slideLayout24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24" Type="http://schemas.openxmlformats.org/officeDocument/2006/relationships/image" Target="../media/image5.png"/><Relationship Id="rId5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9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14.xml"/><Relationship Id="rId19" Type="http://schemas.openxmlformats.org/officeDocument/2006/relationships/slideLayout" Target="../slideLayouts/slideLayout23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8.xml"/><Relationship Id="rId22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32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5" Type="http://schemas.openxmlformats.org/officeDocument/2006/relationships/slideLayout" Target="../slideLayouts/slideLayout34.xml"/><Relationship Id="rId10" Type="http://schemas.openxmlformats.org/officeDocument/2006/relationships/image" Target="../media/image26.png"/><Relationship Id="rId4" Type="http://schemas.openxmlformats.org/officeDocument/2006/relationships/slideLayout" Target="../slideLayouts/slideLayout33.xml"/><Relationship Id="rId9" Type="http://schemas.openxmlformats.org/officeDocument/2006/relationships/hyperlink" Target="http://www.cloudferro.com/" TargetMode="Externa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6427172" y="1720974"/>
            <a:ext cx="19507201" cy="3673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b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4914219" y="12528208"/>
            <a:ext cx="15240003" cy="6369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normAutofit/>
          </a:bodyPr>
          <a:lstStyle/>
          <a:p>
            <a:r>
              <a:t>Author and Date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500" y="13080999"/>
            <a:ext cx="368504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ctr" defTabSz="584200"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90" r:id="rId4"/>
  </p:sldLayoutIdLst>
  <p:transition spd="med"/>
  <p:txStyles>
    <p:titleStyle>
      <a:lvl1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0" b="0" i="0" u="none" strike="noStrike" cap="none" spc="-18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1pPr>
      <a:lvl2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0" b="0" i="0" u="none" strike="noStrike" cap="none" spc="-18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2pPr>
      <a:lvl3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0" b="0" i="0" u="none" strike="noStrike" cap="none" spc="-18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3pPr>
      <a:lvl4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0" b="0" i="0" u="none" strike="noStrike" cap="none" spc="-18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4pPr>
      <a:lvl5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0" b="0" i="0" u="none" strike="noStrike" cap="none" spc="-18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5pPr>
      <a:lvl6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0" b="0" i="0" u="none" strike="noStrike" cap="none" spc="-18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6pPr>
      <a:lvl7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0" b="0" i="0" u="none" strike="noStrike" cap="none" spc="-18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7pPr>
      <a:lvl8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0" b="0" i="0" u="none" strike="noStrike" cap="none" spc="-18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8pPr>
      <a:lvl9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0" b="0" i="0" u="none" strike="noStrike" cap="none" spc="-18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9pPr>
    </p:titleStyle>
    <p:bodyStyle>
      <a:lvl1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1pPr>
      <a:lvl2pPr marL="1066800" marR="0" indent="-4572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Pct val="123000"/>
        <a:buFontTx/>
        <a:buChar char="•"/>
        <a:tabLst/>
        <a:defRPr sz="3600" b="0" i="0" u="none" strike="noStrike" cap="none" spc="0" baseline="0"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2pPr>
      <a:lvl3pPr marL="1676400" marR="0" indent="-4572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Pct val="123000"/>
        <a:buFontTx/>
        <a:buChar char="•"/>
        <a:tabLst/>
        <a:defRPr sz="3600" b="0" i="0" u="none" strike="noStrike" cap="none" spc="0" baseline="0"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3pPr>
      <a:lvl4pPr marL="2286000" marR="0" indent="-4572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Pct val="123000"/>
        <a:buFontTx/>
        <a:buChar char="•"/>
        <a:tabLst/>
        <a:defRPr sz="3600" b="0" i="0" u="none" strike="noStrike" cap="none" spc="0" baseline="0"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4pPr>
      <a:lvl5pPr marL="2895600" marR="0" indent="-4572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Pct val="123000"/>
        <a:buFontTx/>
        <a:buChar char="•"/>
        <a:tabLst/>
        <a:defRPr sz="3600" b="0" i="0" u="none" strike="noStrike" cap="none" spc="0" baseline="0"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5pPr>
      <a:lvl6pPr marL="3505200" marR="0" indent="-4572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Pct val="123000"/>
        <a:buFontTx/>
        <a:buChar char="•"/>
        <a:tabLst/>
        <a:defRPr sz="3600" b="0" i="0" u="none" strike="noStrike" cap="none" spc="0" baseline="0"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6pPr>
      <a:lvl7pPr marL="4114800" marR="0" indent="-4572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Pct val="123000"/>
        <a:buFontTx/>
        <a:buChar char="•"/>
        <a:tabLst/>
        <a:defRPr sz="3600" b="0" i="0" u="none" strike="noStrike" cap="none" spc="0" baseline="0"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7pPr>
      <a:lvl8pPr marL="4724400" marR="0" indent="-4572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Pct val="123000"/>
        <a:buFontTx/>
        <a:buChar char="•"/>
        <a:tabLst/>
        <a:defRPr sz="3600" b="0" i="0" u="none" strike="noStrike" cap="none" spc="0" baseline="0"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8pPr>
      <a:lvl9pPr marL="5334000" marR="0" indent="-4572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Pct val="123000"/>
        <a:buFontTx/>
        <a:buChar char="•"/>
        <a:tabLst/>
        <a:defRPr sz="3600" b="0" i="0" u="none" strike="noStrike" cap="none" spc="0" baseline="0"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auto">
          <a:xfrm>
            <a:off x="1676400" y="1362075"/>
            <a:ext cx="18045952" cy="109326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defRPr/>
            </a:pPr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676400" y="3098802"/>
            <a:ext cx="21031200" cy="92551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en-GB"/>
              <a:t>Click to edit Master text styles</a:t>
            </a:r>
            <a:endParaRPr/>
          </a:p>
          <a:p>
            <a:pPr lvl="1">
              <a:defRPr/>
            </a:pPr>
            <a:r>
              <a:rPr lang="en-GB"/>
              <a:t>Second level</a:t>
            </a:r>
            <a:endParaRPr/>
          </a:p>
          <a:p>
            <a:pPr lvl="2">
              <a:defRPr/>
            </a:pPr>
            <a:r>
              <a:rPr lang="en-GB"/>
              <a:t>Third level</a:t>
            </a:r>
            <a:endParaRPr/>
          </a:p>
          <a:p>
            <a:pPr lvl="3">
              <a:defRPr/>
            </a:pPr>
            <a:r>
              <a:rPr lang="en-GB"/>
              <a:t>Fourth level</a:t>
            </a:r>
            <a:endParaRPr/>
          </a:p>
          <a:p>
            <a:pPr lvl="4">
              <a:defRPr/>
            </a:pPr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1676400" y="12712703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17221200" y="12712703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C197750-EEBD-B34A-BE39-A2AA7A4A9606}" type="slidenum">
              <a:rPr lang="en-US"/>
              <a:t>‹N°›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20039386" y="1362074"/>
            <a:ext cx="2668216" cy="7805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4E66974-D475-89FB-8762-5EAF6615ECA8}"/>
              </a:ext>
            </a:extLst>
          </p:cNvPr>
          <p:cNvPicPr>
            <a:picLocks noChangeAspect="1"/>
          </p:cNvPicPr>
          <p:nvPr userDrawn="1"/>
        </p:nvPicPr>
        <p:blipFill>
          <a:blip r:embed="rId25"/>
          <a:stretch>
            <a:fillRect/>
          </a:stretch>
        </p:blipFill>
        <p:spPr bwMode="auto">
          <a:xfrm>
            <a:off x="18335837" y="1085461"/>
            <a:ext cx="5765546" cy="1441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716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7" r:id="rId4"/>
    <p:sldLayoutId id="2147483658" r:id="rId5"/>
    <p:sldLayoutId id="2147483659" r:id="rId6"/>
    <p:sldLayoutId id="2147483660" r:id="rId7"/>
    <p:sldLayoutId id="2147483661" r:id="rId8"/>
    <p:sldLayoutId id="2147483662" r:id="rId9"/>
    <p:sldLayoutId id="2147483663" r:id="rId10"/>
    <p:sldLayoutId id="2147483664" r:id="rId11"/>
    <p:sldLayoutId id="2147483665" r:id="rId12"/>
    <p:sldLayoutId id="2147483666" r:id="rId13"/>
    <p:sldLayoutId id="2147483667" r:id="rId14"/>
    <p:sldLayoutId id="2147483668" r:id="rId15"/>
    <p:sldLayoutId id="2147483669" r:id="rId16"/>
    <p:sldLayoutId id="2147483670" r:id="rId17"/>
    <p:sldLayoutId id="2147483671" r:id="rId18"/>
    <p:sldLayoutId id="2147483672" r:id="rId19"/>
    <p:sldLayoutId id="2147483673" r:id="rId20"/>
    <p:sldLayoutId id="2147483674" r:id="rId21"/>
    <p:sldLayoutId id="2147483675" r:id="rId22"/>
  </p:sldLayoutIdLst>
  <p:transition spd="slow">
    <p:push/>
  </p:transition>
  <p:hf hdr="0" ftr="0" dt="0"/>
  <p:txStyles>
    <p:titleStyle>
      <a:lvl1pPr algn="l" defTabSz="1828754">
        <a:lnSpc>
          <a:spcPct val="90000"/>
        </a:lnSpc>
        <a:spcBef>
          <a:spcPts val="0"/>
        </a:spcBef>
        <a:buNone/>
        <a:defRPr sz="5334" b="0" i="0">
          <a:solidFill>
            <a:schemeClr val="tx1"/>
          </a:solidFill>
          <a:latin typeface="Century Gothic"/>
          <a:ea typeface="Century Gothic"/>
          <a:cs typeface="Century Gothic"/>
        </a:defRPr>
      </a:lvl1pPr>
    </p:titleStyle>
    <p:bodyStyle>
      <a:lvl1pPr marL="457188" indent="-457188" algn="l" defTabSz="1828754">
        <a:lnSpc>
          <a:spcPct val="90000"/>
        </a:lnSpc>
        <a:spcBef>
          <a:spcPts val="2000"/>
        </a:spcBef>
        <a:buFont typeface="Arial"/>
        <a:buChar char="•"/>
        <a:defRPr sz="3734" b="0" i="0">
          <a:solidFill>
            <a:schemeClr val="tx1"/>
          </a:solidFill>
          <a:latin typeface="+mn-lt"/>
          <a:ea typeface="Corbel"/>
          <a:cs typeface="Corbel"/>
        </a:defRPr>
      </a:lvl1pPr>
      <a:lvl2pPr marL="1371566" indent="-457188" algn="l" defTabSz="1828754">
        <a:lnSpc>
          <a:spcPct val="90000"/>
        </a:lnSpc>
        <a:spcBef>
          <a:spcPts val="1000"/>
        </a:spcBef>
        <a:buFont typeface="Arial"/>
        <a:buChar char="•"/>
        <a:defRPr sz="3200" b="0" i="0">
          <a:solidFill>
            <a:schemeClr val="tx1"/>
          </a:solidFill>
          <a:latin typeface="+mn-lt"/>
          <a:ea typeface="Corbel"/>
          <a:cs typeface="Corbel"/>
        </a:defRPr>
      </a:lvl2pPr>
      <a:lvl3pPr marL="2285942" indent="-457188" algn="l" defTabSz="1828754">
        <a:lnSpc>
          <a:spcPct val="90000"/>
        </a:lnSpc>
        <a:spcBef>
          <a:spcPts val="1000"/>
        </a:spcBef>
        <a:buFont typeface="Arial"/>
        <a:buChar char="•"/>
        <a:defRPr sz="2666" b="0" i="0">
          <a:solidFill>
            <a:schemeClr val="tx1"/>
          </a:solidFill>
          <a:latin typeface="+mn-lt"/>
          <a:ea typeface="Corbel"/>
          <a:cs typeface="Corbel"/>
        </a:defRPr>
      </a:lvl3pPr>
      <a:lvl4pPr marL="3200320" indent="-457188" algn="l" defTabSz="1828754">
        <a:lnSpc>
          <a:spcPct val="90000"/>
        </a:lnSpc>
        <a:spcBef>
          <a:spcPts val="1000"/>
        </a:spcBef>
        <a:buFont typeface="Arial"/>
        <a:buChar char="•"/>
        <a:defRPr sz="2400" b="0" i="0">
          <a:solidFill>
            <a:schemeClr val="tx1"/>
          </a:solidFill>
          <a:latin typeface="+mn-lt"/>
          <a:ea typeface="Corbel"/>
          <a:cs typeface="Corbel"/>
        </a:defRPr>
      </a:lvl4pPr>
      <a:lvl5pPr marL="4114698" indent="-457188" algn="l" defTabSz="1828754">
        <a:lnSpc>
          <a:spcPct val="90000"/>
        </a:lnSpc>
        <a:spcBef>
          <a:spcPts val="1000"/>
        </a:spcBef>
        <a:buFont typeface="Arial"/>
        <a:buChar char="•"/>
        <a:defRPr sz="2134" b="0" i="0">
          <a:solidFill>
            <a:schemeClr val="tx1"/>
          </a:solidFill>
          <a:latin typeface="+mn-lt"/>
          <a:ea typeface="Corbel"/>
          <a:cs typeface="Corbel"/>
        </a:defRPr>
      </a:lvl5pPr>
      <a:lvl6pPr marL="5029074" indent="-457188" algn="l" defTabSz="1828754">
        <a:lnSpc>
          <a:spcPct val="90000"/>
        </a:lnSpc>
        <a:spcBef>
          <a:spcPts val="1000"/>
        </a:spcBef>
        <a:buFont typeface="Arial"/>
        <a:buChar char="•"/>
        <a:defRPr sz="3600">
          <a:solidFill>
            <a:schemeClr val="tx1"/>
          </a:solidFill>
          <a:latin typeface="+mn-lt"/>
          <a:ea typeface="+mn-ea"/>
          <a:cs typeface="+mn-cs"/>
        </a:defRPr>
      </a:lvl6pPr>
      <a:lvl7pPr marL="5943452" indent="-457188" algn="l" defTabSz="1828754">
        <a:lnSpc>
          <a:spcPct val="90000"/>
        </a:lnSpc>
        <a:spcBef>
          <a:spcPts val="1000"/>
        </a:spcBef>
        <a:buFont typeface="Arial"/>
        <a:buChar char="•"/>
        <a:defRPr sz="3600">
          <a:solidFill>
            <a:schemeClr val="tx1"/>
          </a:solidFill>
          <a:latin typeface="+mn-lt"/>
          <a:ea typeface="+mn-ea"/>
          <a:cs typeface="+mn-cs"/>
        </a:defRPr>
      </a:lvl7pPr>
      <a:lvl8pPr marL="6857828" indent="-457188" algn="l" defTabSz="1828754">
        <a:lnSpc>
          <a:spcPct val="90000"/>
        </a:lnSpc>
        <a:spcBef>
          <a:spcPts val="1000"/>
        </a:spcBef>
        <a:buFont typeface="Arial"/>
        <a:buChar char="•"/>
        <a:defRPr sz="3600">
          <a:solidFill>
            <a:schemeClr val="tx1"/>
          </a:solidFill>
          <a:latin typeface="+mn-lt"/>
          <a:ea typeface="+mn-ea"/>
          <a:cs typeface="+mn-cs"/>
        </a:defRPr>
      </a:lvl8pPr>
      <a:lvl9pPr marL="7772206" indent="-457188" algn="l" defTabSz="1828754">
        <a:lnSpc>
          <a:spcPct val="90000"/>
        </a:lnSpc>
        <a:spcBef>
          <a:spcPts val="1000"/>
        </a:spcBef>
        <a:buFont typeface="Arial"/>
        <a:buChar char="•"/>
        <a:defRPr sz="36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754">
        <a:defRPr sz="3600">
          <a:solidFill>
            <a:schemeClr val="tx1"/>
          </a:solidFill>
          <a:latin typeface="+mn-lt"/>
          <a:ea typeface="+mn-ea"/>
          <a:cs typeface="+mn-cs"/>
        </a:defRPr>
      </a:lvl1pPr>
      <a:lvl2pPr marL="914378" algn="l" defTabSz="1828754">
        <a:defRPr sz="3600">
          <a:solidFill>
            <a:schemeClr val="tx1"/>
          </a:solidFill>
          <a:latin typeface="+mn-lt"/>
          <a:ea typeface="+mn-ea"/>
          <a:cs typeface="+mn-cs"/>
        </a:defRPr>
      </a:lvl2pPr>
      <a:lvl3pPr marL="1828754" algn="l" defTabSz="1828754">
        <a:defRPr sz="3600">
          <a:solidFill>
            <a:schemeClr val="tx1"/>
          </a:solidFill>
          <a:latin typeface="+mn-lt"/>
          <a:ea typeface="+mn-ea"/>
          <a:cs typeface="+mn-cs"/>
        </a:defRPr>
      </a:lvl3pPr>
      <a:lvl4pPr marL="2743132" algn="l" defTabSz="1828754">
        <a:defRPr sz="3600">
          <a:solidFill>
            <a:schemeClr val="tx1"/>
          </a:solidFill>
          <a:latin typeface="+mn-lt"/>
          <a:ea typeface="+mn-ea"/>
          <a:cs typeface="+mn-cs"/>
        </a:defRPr>
      </a:lvl4pPr>
      <a:lvl5pPr marL="3657508" algn="l" defTabSz="1828754">
        <a:defRPr sz="3600">
          <a:solidFill>
            <a:schemeClr val="tx1"/>
          </a:solidFill>
          <a:latin typeface="+mn-lt"/>
          <a:ea typeface="+mn-ea"/>
          <a:cs typeface="+mn-cs"/>
        </a:defRPr>
      </a:lvl5pPr>
      <a:lvl6pPr marL="4571886" algn="l" defTabSz="1828754">
        <a:defRPr sz="3600">
          <a:solidFill>
            <a:schemeClr val="tx1"/>
          </a:solidFill>
          <a:latin typeface="+mn-lt"/>
          <a:ea typeface="+mn-ea"/>
          <a:cs typeface="+mn-cs"/>
        </a:defRPr>
      </a:lvl6pPr>
      <a:lvl7pPr marL="5486262" algn="l" defTabSz="1828754">
        <a:defRPr sz="3600">
          <a:solidFill>
            <a:schemeClr val="tx1"/>
          </a:solidFill>
          <a:latin typeface="+mn-lt"/>
          <a:ea typeface="+mn-ea"/>
          <a:cs typeface="+mn-cs"/>
        </a:defRPr>
      </a:lvl7pPr>
      <a:lvl8pPr marL="6400640" algn="l" defTabSz="1828754">
        <a:defRPr sz="3600">
          <a:solidFill>
            <a:schemeClr val="tx1"/>
          </a:solidFill>
          <a:latin typeface="+mn-lt"/>
          <a:ea typeface="+mn-ea"/>
          <a:cs typeface="+mn-cs"/>
        </a:defRPr>
      </a:lvl8pPr>
      <a:lvl9pPr marL="7315018" algn="l" defTabSz="1828754">
        <a:defRPr sz="36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76400" y="730253"/>
            <a:ext cx="21031200" cy="2651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676400" y="12712703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13A521-E2BE-4BC8-8E2B-CE6332CB11AF}" type="datetime1">
              <a:rPr lang="pl-PL" smtClean="0"/>
              <a:t>18.03.2025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77200" y="12712703"/>
            <a:ext cx="82296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221200" y="12712703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6CEA44-C7C5-534A-8D09-67BFBB3F89EF}" type="slidenum">
              <a:rPr lang="pl-PL" smtClean="0"/>
              <a:t>‹N°›</a:t>
            </a:fld>
            <a:endParaRPr lang="pl-PL"/>
          </a:p>
        </p:txBody>
      </p:sp>
      <p:sp>
        <p:nvSpPr>
          <p:cNvPr id="8" name="Symbol zastępczy tekstu 7">
            <a:extLst>
              <a:ext uri="{FF2B5EF4-FFF2-40B4-BE49-F238E27FC236}">
                <a16:creationId xmlns:a16="http://schemas.microsoft.com/office/drawing/2014/main" id="{9CFE76A5-FAFB-9B40-AB9A-D9D5CAF5A1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76400" y="3652243"/>
            <a:ext cx="21031200" cy="18663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314656848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</p:sldLayoutIdLst>
  <p:hf hdr="0" ftr="0" dt="0"/>
  <p:txStyles>
    <p:titleStyle>
      <a:lvl1pPr algn="l" defTabSz="1828206" rtl="0" eaLnBrk="1" latinLnBrk="0" hangingPunct="1">
        <a:lnSpc>
          <a:spcPct val="90000"/>
        </a:lnSpc>
        <a:spcBef>
          <a:spcPct val="0"/>
        </a:spcBef>
        <a:buNone/>
        <a:defRPr sz="879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1828206" rtl="0" eaLnBrk="1" latinLnBrk="0" hangingPunct="1">
        <a:lnSpc>
          <a:spcPct val="90000"/>
        </a:lnSpc>
        <a:spcBef>
          <a:spcPts val="2000"/>
        </a:spcBef>
        <a:buClr>
          <a:srgbClr val="FF8225"/>
        </a:buClr>
        <a:buFont typeface="Arial" panose="020B0604020202020204" pitchFamily="34" charset="0"/>
        <a:buNone/>
        <a:defRPr sz="8530" b="1" kern="1200">
          <a:solidFill>
            <a:schemeClr val="tx2"/>
          </a:solidFill>
          <a:latin typeface="+mn-lt"/>
          <a:ea typeface="+mn-ea"/>
          <a:cs typeface="+mn-cs"/>
        </a:defRPr>
      </a:lvl1pPr>
      <a:lvl2pPr marL="914102" indent="0" algn="l" defTabSz="1828206" rtl="0" eaLnBrk="1" latinLnBrk="0" hangingPunct="1">
        <a:lnSpc>
          <a:spcPct val="90000"/>
        </a:lnSpc>
        <a:spcBef>
          <a:spcPts val="1000"/>
        </a:spcBef>
        <a:buClr>
          <a:srgbClr val="FF8225"/>
        </a:buClr>
        <a:buFont typeface="Wingdings" pitchFamily="2" charset="2"/>
        <a:buNone/>
        <a:defRPr sz="4798" kern="1200">
          <a:solidFill>
            <a:srgbClr val="484848"/>
          </a:solidFill>
          <a:latin typeface="+mn-lt"/>
          <a:ea typeface="+mn-ea"/>
          <a:cs typeface="+mn-cs"/>
        </a:defRPr>
      </a:lvl2pPr>
      <a:lvl3pPr marL="1828206" indent="0" algn="l" defTabSz="1828206" rtl="0" eaLnBrk="1" latinLnBrk="0" hangingPunct="1">
        <a:lnSpc>
          <a:spcPct val="90000"/>
        </a:lnSpc>
        <a:spcBef>
          <a:spcPts val="1000"/>
        </a:spcBef>
        <a:buClr>
          <a:srgbClr val="FF8225"/>
        </a:buClr>
        <a:buFont typeface="Arial" panose="020B0604020202020204" pitchFamily="34" charset="0"/>
        <a:buNone/>
        <a:defRPr sz="3998" kern="1200">
          <a:solidFill>
            <a:srgbClr val="484848"/>
          </a:solidFill>
          <a:latin typeface="+mn-lt"/>
          <a:ea typeface="+mn-ea"/>
          <a:cs typeface="+mn-cs"/>
        </a:defRPr>
      </a:lvl3pPr>
      <a:lvl4pPr marL="2742308" indent="0" algn="l" defTabSz="1828206" rtl="0" eaLnBrk="1" latinLnBrk="0" hangingPunct="1">
        <a:lnSpc>
          <a:spcPct val="90000"/>
        </a:lnSpc>
        <a:spcBef>
          <a:spcPts val="1000"/>
        </a:spcBef>
        <a:buClr>
          <a:srgbClr val="FF8225"/>
        </a:buClr>
        <a:buFont typeface="Arial" panose="020B0604020202020204" pitchFamily="34" charset="0"/>
        <a:buNone/>
        <a:defRPr sz="3598" kern="1200">
          <a:solidFill>
            <a:srgbClr val="484848"/>
          </a:solidFill>
          <a:latin typeface="+mn-lt"/>
          <a:ea typeface="+mn-ea"/>
          <a:cs typeface="+mn-cs"/>
        </a:defRPr>
      </a:lvl4pPr>
      <a:lvl5pPr marL="3656412" indent="0" algn="l" defTabSz="1828206" rtl="0" eaLnBrk="1" latinLnBrk="0" hangingPunct="1">
        <a:lnSpc>
          <a:spcPct val="90000"/>
        </a:lnSpc>
        <a:spcBef>
          <a:spcPts val="1000"/>
        </a:spcBef>
        <a:buClr>
          <a:srgbClr val="FF8225"/>
        </a:buClr>
        <a:buFont typeface="Arial" panose="020B0604020202020204" pitchFamily="34" charset="0"/>
        <a:buNone/>
        <a:defRPr sz="3598" kern="1200">
          <a:solidFill>
            <a:srgbClr val="484848"/>
          </a:solidFill>
          <a:latin typeface="+mn-lt"/>
          <a:ea typeface="+mn-ea"/>
          <a:cs typeface="+mn-cs"/>
        </a:defRPr>
      </a:lvl5pPr>
      <a:lvl6pPr marL="5027566" indent="-457052" algn="l" defTabSz="182820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8" kern="1200">
          <a:solidFill>
            <a:schemeClr val="tx1"/>
          </a:solidFill>
          <a:latin typeface="+mn-lt"/>
          <a:ea typeface="+mn-ea"/>
          <a:cs typeface="+mn-cs"/>
        </a:defRPr>
      </a:lvl6pPr>
      <a:lvl7pPr marL="5941668" indent="-457052" algn="l" defTabSz="182820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8" kern="1200">
          <a:solidFill>
            <a:schemeClr val="tx1"/>
          </a:solidFill>
          <a:latin typeface="+mn-lt"/>
          <a:ea typeface="+mn-ea"/>
          <a:cs typeface="+mn-cs"/>
        </a:defRPr>
      </a:lvl7pPr>
      <a:lvl8pPr marL="6855772" indent="-457052" algn="l" defTabSz="182820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8" kern="1200">
          <a:solidFill>
            <a:schemeClr val="tx1"/>
          </a:solidFill>
          <a:latin typeface="+mn-lt"/>
          <a:ea typeface="+mn-ea"/>
          <a:cs typeface="+mn-cs"/>
        </a:defRPr>
      </a:lvl8pPr>
      <a:lvl9pPr marL="7769874" indent="-457052" algn="l" defTabSz="182820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206" rtl="0" eaLnBrk="1" latinLnBrk="0" hangingPunct="1">
        <a:defRPr sz="3598" kern="1200">
          <a:solidFill>
            <a:schemeClr val="tx1"/>
          </a:solidFill>
          <a:latin typeface="+mn-lt"/>
          <a:ea typeface="+mn-ea"/>
          <a:cs typeface="+mn-cs"/>
        </a:defRPr>
      </a:lvl1pPr>
      <a:lvl2pPr marL="914102" algn="l" defTabSz="1828206" rtl="0" eaLnBrk="1" latinLnBrk="0" hangingPunct="1">
        <a:defRPr sz="3598" kern="1200">
          <a:solidFill>
            <a:schemeClr val="tx1"/>
          </a:solidFill>
          <a:latin typeface="+mn-lt"/>
          <a:ea typeface="+mn-ea"/>
          <a:cs typeface="+mn-cs"/>
        </a:defRPr>
      </a:lvl2pPr>
      <a:lvl3pPr marL="1828206" algn="l" defTabSz="1828206" rtl="0" eaLnBrk="1" latinLnBrk="0" hangingPunct="1">
        <a:defRPr sz="3598" kern="1200">
          <a:solidFill>
            <a:schemeClr val="tx1"/>
          </a:solidFill>
          <a:latin typeface="+mn-lt"/>
          <a:ea typeface="+mn-ea"/>
          <a:cs typeface="+mn-cs"/>
        </a:defRPr>
      </a:lvl3pPr>
      <a:lvl4pPr marL="2742308" algn="l" defTabSz="1828206" rtl="0" eaLnBrk="1" latinLnBrk="0" hangingPunct="1">
        <a:defRPr sz="3598" kern="1200">
          <a:solidFill>
            <a:schemeClr val="tx1"/>
          </a:solidFill>
          <a:latin typeface="+mn-lt"/>
          <a:ea typeface="+mn-ea"/>
          <a:cs typeface="+mn-cs"/>
        </a:defRPr>
      </a:lvl4pPr>
      <a:lvl5pPr marL="3656412" algn="l" defTabSz="1828206" rtl="0" eaLnBrk="1" latinLnBrk="0" hangingPunct="1">
        <a:defRPr sz="3598" kern="1200">
          <a:solidFill>
            <a:schemeClr val="tx1"/>
          </a:solidFill>
          <a:latin typeface="+mn-lt"/>
          <a:ea typeface="+mn-ea"/>
          <a:cs typeface="+mn-cs"/>
        </a:defRPr>
      </a:lvl5pPr>
      <a:lvl6pPr marL="4570514" algn="l" defTabSz="1828206" rtl="0" eaLnBrk="1" latinLnBrk="0" hangingPunct="1">
        <a:defRPr sz="3598" kern="1200">
          <a:solidFill>
            <a:schemeClr val="tx1"/>
          </a:solidFill>
          <a:latin typeface="+mn-lt"/>
          <a:ea typeface="+mn-ea"/>
          <a:cs typeface="+mn-cs"/>
        </a:defRPr>
      </a:lvl6pPr>
      <a:lvl7pPr marL="5484616" algn="l" defTabSz="1828206" rtl="0" eaLnBrk="1" latinLnBrk="0" hangingPunct="1">
        <a:defRPr sz="3598" kern="1200">
          <a:solidFill>
            <a:schemeClr val="tx1"/>
          </a:solidFill>
          <a:latin typeface="+mn-lt"/>
          <a:ea typeface="+mn-ea"/>
          <a:cs typeface="+mn-cs"/>
        </a:defRPr>
      </a:lvl7pPr>
      <a:lvl8pPr marL="6398720" algn="l" defTabSz="1828206" rtl="0" eaLnBrk="1" latinLnBrk="0" hangingPunct="1">
        <a:defRPr sz="3598" kern="1200">
          <a:solidFill>
            <a:schemeClr val="tx1"/>
          </a:solidFill>
          <a:latin typeface="+mn-lt"/>
          <a:ea typeface="+mn-ea"/>
          <a:cs typeface="+mn-cs"/>
        </a:defRPr>
      </a:lvl8pPr>
      <a:lvl9pPr marL="7312822" algn="l" defTabSz="1828206" rtl="0" eaLnBrk="1" latinLnBrk="0" hangingPunct="1">
        <a:defRPr sz="359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23413" y="871170"/>
            <a:ext cx="22487490" cy="111436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Click To Edit Title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"/>
          </p:nvPr>
        </p:nvSpPr>
        <p:spPr>
          <a:xfrm>
            <a:off x="1223414" y="3034764"/>
            <a:ext cx="22487488" cy="84709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Title</a:t>
            </a:r>
          </a:p>
          <a:p>
            <a:pPr lvl="1"/>
            <a:r>
              <a:rPr lang="en-US"/>
              <a:t>Click to edit master text styles</a:t>
            </a:r>
          </a:p>
          <a:p>
            <a:pPr lvl="2"/>
            <a:r>
              <a:rPr lang="en-US"/>
              <a:t>Second level</a:t>
            </a:r>
          </a:p>
          <a:p>
            <a:pPr lvl="3"/>
            <a:r>
              <a:rPr lang="en-US"/>
              <a:t>Third level	</a:t>
            </a:r>
          </a:p>
          <a:p>
            <a:pPr lvl="3"/>
            <a:r>
              <a:rPr lang="en-US"/>
              <a:t>Fourth level</a:t>
            </a:r>
          </a:p>
          <a:p>
            <a:pPr lvl="4"/>
            <a:endParaRPr lang="en-US"/>
          </a:p>
          <a:p>
            <a:pPr lvl="1"/>
            <a:r>
              <a:rPr lang="en-US"/>
              <a:t>Click to edit master text styles</a:t>
            </a:r>
          </a:p>
          <a:p>
            <a:pPr lvl="2"/>
            <a:r>
              <a:rPr lang="en-US"/>
              <a:t>Second level</a:t>
            </a:r>
          </a:p>
          <a:p>
            <a:pPr lvl="3"/>
            <a:r>
              <a:rPr lang="en-US"/>
              <a:t>Third level	</a:t>
            </a:r>
          </a:p>
          <a:p>
            <a:pPr lvl="3"/>
            <a:r>
              <a:rPr lang="en-US"/>
              <a:t>Fourth level</a:t>
            </a:r>
          </a:p>
        </p:txBody>
      </p:sp>
      <p:pic>
        <p:nvPicPr>
          <p:cNvPr id="8" name="Picture 13">
            <a:extLst>
              <a:ext uri="{FF2B5EF4-FFF2-40B4-BE49-F238E27FC236}">
                <a16:creationId xmlns:a16="http://schemas.microsoft.com/office/drawing/2014/main" id="{F881523B-9DD6-AF4D-A449-99F94936F54F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25669" y="12518103"/>
            <a:ext cx="3285234" cy="897234"/>
          </a:xfrm>
          <a:prstGeom prst="rect">
            <a:avLst/>
          </a:prstGeom>
        </p:spPr>
      </p:pic>
      <p:cxnSp>
        <p:nvCxnSpPr>
          <p:cNvPr id="15" name="Straight Connector 8">
            <a:extLst>
              <a:ext uri="{FF2B5EF4-FFF2-40B4-BE49-F238E27FC236}">
                <a16:creationId xmlns:a16="http://schemas.microsoft.com/office/drawing/2014/main" id="{0ADEEEA7-33B5-9442-B46D-813B7EE153E6}"/>
              </a:ext>
            </a:extLst>
          </p:cNvPr>
          <p:cNvCxnSpPr>
            <a:cxnSpLocks/>
          </p:cNvCxnSpPr>
          <p:nvPr userDrawn="1"/>
        </p:nvCxnSpPr>
        <p:spPr>
          <a:xfrm>
            <a:off x="1223413" y="2645576"/>
            <a:ext cx="22487490" cy="0"/>
          </a:xfrm>
          <a:prstGeom prst="line">
            <a:avLst/>
          </a:prstGeom>
          <a:ln w="4191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1">
            <a:extLst>
              <a:ext uri="{FF2B5EF4-FFF2-40B4-BE49-F238E27FC236}">
                <a16:creationId xmlns:a16="http://schemas.microsoft.com/office/drawing/2014/main" id="{6AC1D15E-BC10-B043-9BE1-0BB9B0D1AC24}"/>
              </a:ext>
            </a:extLst>
          </p:cNvPr>
          <p:cNvSpPr/>
          <p:nvPr userDrawn="1"/>
        </p:nvSpPr>
        <p:spPr>
          <a:xfrm>
            <a:off x="0" y="2"/>
            <a:ext cx="24384000" cy="121880"/>
          </a:xfrm>
          <a:prstGeom prst="rect">
            <a:avLst/>
          </a:prstGeom>
          <a:solidFill>
            <a:srgbClr val="4848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4798"/>
          </a:p>
        </p:txBody>
      </p:sp>
      <p:sp>
        <p:nvSpPr>
          <p:cNvPr id="12" name="Right Triangle 10">
            <a:extLst>
              <a:ext uri="{FF2B5EF4-FFF2-40B4-BE49-F238E27FC236}">
                <a16:creationId xmlns:a16="http://schemas.microsoft.com/office/drawing/2014/main" id="{B1DECB89-76E1-4949-931A-EFF28DF38A09}"/>
              </a:ext>
            </a:extLst>
          </p:cNvPr>
          <p:cNvSpPr>
            <a:spLocks noChangeAspect="1"/>
          </p:cNvSpPr>
          <p:nvPr userDrawn="1"/>
        </p:nvSpPr>
        <p:spPr>
          <a:xfrm rot="8100000">
            <a:off x="1190509" y="13179304"/>
            <a:ext cx="1159098" cy="1158740"/>
          </a:xfrm>
          <a:prstGeom prst="rtTriangle">
            <a:avLst/>
          </a:prstGeom>
          <a:solidFill>
            <a:srgbClr val="FF82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4798" baseline="0">
              <a:solidFill>
                <a:schemeClr val="tx2"/>
              </a:solidFill>
            </a:endParaRPr>
          </a:p>
        </p:txBody>
      </p:sp>
      <p:sp>
        <p:nvSpPr>
          <p:cNvPr id="17" name="pole tekstowe 16">
            <a:hlinkClick r:id="rId9"/>
            <a:extLst>
              <a:ext uri="{FF2B5EF4-FFF2-40B4-BE49-F238E27FC236}">
                <a16:creationId xmlns:a16="http://schemas.microsoft.com/office/drawing/2014/main" id="{1A36AE08-8B81-B54A-80F9-921406F315F5}"/>
              </a:ext>
            </a:extLst>
          </p:cNvPr>
          <p:cNvSpPr txBox="1"/>
          <p:nvPr userDrawn="1"/>
        </p:nvSpPr>
        <p:spPr>
          <a:xfrm>
            <a:off x="1223417" y="13122247"/>
            <a:ext cx="1093282" cy="543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EB62697A-9705-46B5-8CC3-00E526E87932}" type="slidenum">
              <a:rPr lang="pl-PL" sz="2932" smtClean="0">
                <a:solidFill>
                  <a:schemeClr val="bg1"/>
                </a:solidFill>
              </a:rPr>
              <a:pPr algn="ctr"/>
              <a:t>‹N°›</a:t>
            </a:fld>
            <a:endParaRPr lang="pl-PL" sz="2932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117513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</p:sldLayoutIdLst>
  <p:hf hdr="0" dt="0"/>
  <p:txStyles>
    <p:titleStyle>
      <a:lvl1pPr algn="l" defTabSz="1218762" rtl="0" eaLnBrk="1" latinLnBrk="0" hangingPunct="1">
        <a:spcBef>
          <a:spcPct val="0"/>
        </a:spcBef>
        <a:buNone/>
        <a:defRPr sz="6398" kern="1200">
          <a:solidFill>
            <a:schemeClr val="tx1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38088" indent="0" algn="l" defTabSz="1218762" rtl="0" eaLnBrk="1" latinLnBrk="0" hangingPunct="1">
        <a:spcBef>
          <a:spcPts val="1332"/>
        </a:spcBef>
        <a:spcAft>
          <a:spcPts val="1332"/>
        </a:spcAft>
        <a:buClr>
          <a:srgbClr val="FF8225"/>
        </a:buClr>
        <a:buFont typeface="+mj-lt"/>
        <a:buNone/>
        <a:tabLst/>
        <a:defRPr sz="4266" b="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1519274" indent="-914102" algn="l" defTabSz="1193370" rtl="0" eaLnBrk="1" latinLnBrk="0" hangingPunct="1">
        <a:spcBef>
          <a:spcPts val="266"/>
        </a:spcBef>
        <a:spcAft>
          <a:spcPts val="266"/>
        </a:spcAft>
        <a:buClr>
          <a:srgbClr val="FF8225"/>
        </a:buClr>
        <a:buFont typeface="+mj-lt"/>
        <a:buAutoNum type="arabicPeriod"/>
        <a:tabLst/>
        <a:defRPr sz="3732" b="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1544666" indent="-347020" algn="l" defTabSz="1218762" rtl="0" eaLnBrk="1" latinLnBrk="0" hangingPunct="1">
        <a:spcBef>
          <a:spcPts val="266"/>
        </a:spcBef>
        <a:spcAft>
          <a:spcPts val="266"/>
        </a:spcAft>
        <a:buClr>
          <a:srgbClr val="FF8225"/>
        </a:buClr>
        <a:buSzPct val="130000"/>
        <a:buFont typeface="Arial" panose="020B0604020202020204" pitchFamily="34" charset="0"/>
        <a:buChar char="•"/>
        <a:tabLst/>
        <a:defRPr sz="3198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908614" indent="-363948" algn="l" defTabSz="1218762" rtl="0" eaLnBrk="1" latinLnBrk="0" hangingPunct="1">
        <a:spcBef>
          <a:spcPts val="266"/>
        </a:spcBef>
        <a:spcAft>
          <a:spcPts val="266"/>
        </a:spcAft>
        <a:buClr>
          <a:srgbClr val="FF8225"/>
        </a:buClr>
        <a:buFont typeface="Arial" panose="020B0604020202020204" pitchFamily="34" charset="0"/>
        <a:buChar char="•"/>
        <a:tabLst/>
        <a:defRPr sz="3198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1316140" indent="0" algn="l" defTabSz="1218762" rtl="0" eaLnBrk="1" latinLnBrk="0" hangingPunct="1">
        <a:spcBef>
          <a:spcPts val="266"/>
        </a:spcBef>
        <a:spcAft>
          <a:spcPts val="266"/>
        </a:spcAft>
        <a:buClr>
          <a:srgbClr val="FF8225"/>
        </a:buClr>
        <a:buFontTx/>
        <a:buNone/>
        <a:tabLst/>
        <a:defRPr sz="24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2031340" indent="-368182" algn="l" defTabSz="1218762" rtl="0" eaLnBrk="1" latinLnBrk="0" hangingPunct="1">
        <a:spcBef>
          <a:spcPts val="266"/>
        </a:spcBef>
        <a:spcAft>
          <a:spcPts val="266"/>
        </a:spcAft>
        <a:buClr>
          <a:srgbClr val="FF8225"/>
        </a:buClr>
        <a:buFontTx/>
        <a:buBlip>
          <a:blip r:embed="rId10"/>
        </a:buBlip>
        <a:tabLst/>
        <a:defRPr sz="2932" kern="1200" baseline="0">
          <a:solidFill>
            <a:srgbClr val="484848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6pPr>
      <a:lvl7pPr marL="2031340" indent="0" algn="l" defTabSz="1218762" rtl="0" eaLnBrk="1" latinLnBrk="0" hangingPunct="1">
        <a:spcBef>
          <a:spcPts val="266"/>
        </a:spcBef>
        <a:spcAft>
          <a:spcPts val="266"/>
        </a:spcAft>
        <a:buClr>
          <a:srgbClr val="FF8225"/>
        </a:buClr>
        <a:buFontTx/>
        <a:buNone/>
        <a:tabLst/>
        <a:defRPr sz="4798" kern="1200">
          <a:solidFill>
            <a:srgbClr val="484848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7pPr>
      <a:lvl8pPr marL="9140706" indent="-609380" algn="l" defTabSz="1218762" rtl="0" eaLnBrk="1" latinLnBrk="0" hangingPunct="1">
        <a:spcBef>
          <a:spcPct val="20000"/>
        </a:spcBef>
        <a:buFont typeface="Arial"/>
        <a:buChar char="•"/>
        <a:defRPr sz="5332" kern="1200">
          <a:solidFill>
            <a:schemeClr val="tx1"/>
          </a:solidFill>
          <a:latin typeface="+mn-lt"/>
          <a:ea typeface="+mn-ea"/>
          <a:cs typeface="+mn-cs"/>
        </a:defRPr>
      </a:lvl8pPr>
      <a:lvl9pPr marL="10359466" indent="-609380" algn="l" defTabSz="1218762" rtl="0" eaLnBrk="1" latinLnBrk="0" hangingPunct="1">
        <a:spcBef>
          <a:spcPct val="20000"/>
        </a:spcBef>
        <a:buFont typeface="Arial"/>
        <a:buChar char="•"/>
        <a:defRPr sz="533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762" rtl="0" eaLnBrk="1" latinLnBrk="0" hangingPunct="1">
        <a:defRPr sz="4798" kern="1200">
          <a:solidFill>
            <a:schemeClr val="tx1"/>
          </a:solidFill>
          <a:latin typeface="+mn-lt"/>
          <a:ea typeface="+mn-ea"/>
          <a:cs typeface="+mn-cs"/>
        </a:defRPr>
      </a:lvl1pPr>
      <a:lvl2pPr marL="1218762" algn="l" defTabSz="1218762" rtl="0" eaLnBrk="1" latinLnBrk="0" hangingPunct="1">
        <a:defRPr sz="4798" kern="1200">
          <a:solidFill>
            <a:schemeClr val="tx1"/>
          </a:solidFill>
          <a:latin typeface="+mn-lt"/>
          <a:ea typeface="+mn-ea"/>
          <a:cs typeface="+mn-cs"/>
        </a:defRPr>
      </a:lvl2pPr>
      <a:lvl3pPr marL="2437520" algn="l" defTabSz="1218762" rtl="0" eaLnBrk="1" latinLnBrk="0" hangingPunct="1">
        <a:defRPr sz="4798" kern="1200">
          <a:solidFill>
            <a:schemeClr val="tx1"/>
          </a:solidFill>
          <a:latin typeface="+mn-lt"/>
          <a:ea typeface="+mn-ea"/>
          <a:cs typeface="+mn-cs"/>
        </a:defRPr>
      </a:lvl3pPr>
      <a:lvl4pPr marL="3656284" algn="l" defTabSz="1218762" rtl="0" eaLnBrk="1" latinLnBrk="0" hangingPunct="1">
        <a:defRPr sz="4798" kern="1200">
          <a:solidFill>
            <a:schemeClr val="tx1"/>
          </a:solidFill>
          <a:latin typeface="+mn-lt"/>
          <a:ea typeface="+mn-ea"/>
          <a:cs typeface="+mn-cs"/>
        </a:defRPr>
      </a:lvl4pPr>
      <a:lvl5pPr marL="4875044" algn="l" defTabSz="1218762" rtl="0" eaLnBrk="1" latinLnBrk="0" hangingPunct="1">
        <a:defRPr sz="4798" kern="1200">
          <a:solidFill>
            <a:schemeClr val="tx1"/>
          </a:solidFill>
          <a:latin typeface="+mn-lt"/>
          <a:ea typeface="+mn-ea"/>
          <a:cs typeface="+mn-cs"/>
        </a:defRPr>
      </a:lvl5pPr>
      <a:lvl6pPr marL="6093802" algn="l" defTabSz="1218762" rtl="0" eaLnBrk="1" latinLnBrk="0" hangingPunct="1">
        <a:defRPr sz="4798" kern="1200">
          <a:solidFill>
            <a:schemeClr val="tx1"/>
          </a:solidFill>
          <a:latin typeface="+mn-lt"/>
          <a:ea typeface="+mn-ea"/>
          <a:cs typeface="+mn-cs"/>
        </a:defRPr>
      </a:lvl6pPr>
      <a:lvl7pPr marL="7312564" algn="l" defTabSz="1218762" rtl="0" eaLnBrk="1" latinLnBrk="0" hangingPunct="1">
        <a:defRPr sz="4798" kern="1200">
          <a:solidFill>
            <a:schemeClr val="tx1"/>
          </a:solidFill>
          <a:latin typeface="+mn-lt"/>
          <a:ea typeface="+mn-ea"/>
          <a:cs typeface="+mn-cs"/>
        </a:defRPr>
      </a:lvl7pPr>
      <a:lvl8pPr marL="8531326" algn="l" defTabSz="1218762" rtl="0" eaLnBrk="1" latinLnBrk="0" hangingPunct="1">
        <a:defRPr sz="4798" kern="1200">
          <a:solidFill>
            <a:schemeClr val="tx1"/>
          </a:solidFill>
          <a:latin typeface="+mn-lt"/>
          <a:ea typeface="+mn-ea"/>
          <a:cs typeface="+mn-cs"/>
        </a:defRPr>
      </a:lvl8pPr>
      <a:lvl9pPr marL="9750086" algn="l" defTabSz="1218762" rtl="0" eaLnBrk="1" latinLnBrk="0" hangingPunct="1">
        <a:defRPr sz="479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 bwMode="auto">
          <a:xfrm>
            <a:off x="6427172" y="1720974"/>
            <a:ext cx="19507201" cy="3673476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b">
            <a:normAutofit/>
          </a:bodyPr>
          <a:lstStyle/>
          <a:p>
            <a:pPr>
              <a:defRPr/>
            </a:pPr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 hasCustomPrompt="1"/>
          </p:nvPr>
        </p:nvSpPr>
        <p:spPr bwMode="auto">
          <a:xfrm>
            <a:off x="4914219" y="12528208"/>
            <a:ext cx="15240003" cy="636982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normAutofit/>
          </a:bodyPr>
          <a:lstStyle/>
          <a:p>
            <a:pPr>
              <a:defRPr/>
            </a:pPr>
            <a:r>
              <a:t>Author and Date</a:t>
            </a:r>
          </a:p>
          <a:p>
            <a:pPr lvl="1">
              <a:defRPr/>
            </a:pPr>
            <a:endParaRPr/>
          </a:p>
          <a:p>
            <a:pPr lvl="2">
              <a:defRPr/>
            </a:pPr>
            <a:endParaRPr/>
          </a:p>
          <a:p>
            <a:pPr lvl="3">
              <a:defRPr/>
            </a:pPr>
            <a:endParaRPr/>
          </a:p>
          <a:p>
            <a:pPr lvl="4">
              <a:defRPr/>
            </a:pPr>
            <a:endParaRPr/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 bwMode="auto">
          <a:xfrm>
            <a:off x="12001500" y="13080999"/>
            <a:ext cx="368504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ctr" defTabSz="584200"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86CB4B4D-7CA3-9044-876B-883B54F8677D}" type="slidenum">
              <a:rPr/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7366814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8" r:id="rId1"/>
    <p:sldLayoutId id="2147483689" r:id="rId2"/>
  </p:sldLayoutIdLst>
  <p:txStyles>
    <p:titleStyle>
      <a:lvl1pPr marL="0" marR="0" indent="0" algn="l" defTabSz="2438337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defRPr sz="9000" b="0" i="0" u="none" strike="noStrike" cap="none" spc="-180">
          <a:solidFill>
            <a:srgbClr val="000000"/>
          </a:solidFill>
          <a:latin typeface="Arial"/>
          <a:ea typeface="Arial"/>
          <a:cs typeface="Arial"/>
        </a:defRPr>
      </a:lvl1pPr>
      <a:lvl2pPr marL="0" marR="0" indent="0" algn="l" defTabSz="2438337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defRPr sz="9000" b="0" i="0" u="none" strike="noStrike" cap="none" spc="-180">
          <a:solidFill>
            <a:srgbClr val="000000"/>
          </a:solidFill>
          <a:latin typeface="Arial"/>
          <a:ea typeface="Arial"/>
          <a:cs typeface="Arial"/>
        </a:defRPr>
      </a:lvl2pPr>
      <a:lvl3pPr marL="0" marR="0" indent="0" algn="l" defTabSz="2438337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defRPr sz="9000" b="0" i="0" u="none" strike="noStrike" cap="none" spc="-180">
          <a:solidFill>
            <a:srgbClr val="000000"/>
          </a:solidFill>
          <a:latin typeface="Arial"/>
          <a:ea typeface="Arial"/>
          <a:cs typeface="Arial"/>
        </a:defRPr>
      </a:lvl3pPr>
      <a:lvl4pPr marL="0" marR="0" indent="0" algn="l" defTabSz="2438337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defRPr sz="9000" b="0" i="0" u="none" strike="noStrike" cap="none" spc="-180">
          <a:solidFill>
            <a:srgbClr val="000000"/>
          </a:solidFill>
          <a:latin typeface="Arial"/>
          <a:ea typeface="Arial"/>
          <a:cs typeface="Arial"/>
        </a:defRPr>
      </a:lvl4pPr>
      <a:lvl5pPr marL="0" marR="0" indent="0" algn="l" defTabSz="2438337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defRPr sz="9000" b="0" i="0" u="none" strike="noStrike" cap="none" spc="-180">
          <a:solidFill>
            <a:srgbClr val="000000"/>
          </a:solidFill>
          <a:latin typeface="Arial"/>
          <a:ea typeface="Arial"/>
          <a:cs typeface="Arial"/>
        </a:defRPr>
      </a:lvl5pPr>
      <a:lvl6pPr marL="0" marR="0" indent="0" algn="l" defTabSz="2438337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defRPr sz="9000" b="0" i="0" u="none" strike="noStrike" cap="none" spc="-180">
          <a:solidFill>
            <a:srgbClr val="000000"/>
          </a:solidFill>
          <a:latin typeface="Arial"/>
          <a:ea typeface="Arial"/>
          <a:cs typeface="Arial"/>
        </a:defRPr>
      </a:lvl6pPr>
      <a:lvl7pPr marL="0" marR="0" indent="0" algn="l" defTabSz="2438337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defRPr sz="9000" b="0" i="0" u="none" strike="noStrike" cap="none" spc="-180">
          <a:solidFill>
            <a:srgbClr val="000000"/>
          </a:solidFill>
          <a:latin typeface="Arial"/>
          <a:ea typeface="Arial"/>
          <a:cs typeface="Arial"/>
        </a:defRPr>
      </a:lvl7pPr>
      <a:lvl8pPr marL="0" marR="0" indent="0" algn="l" defTabSz="2438337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defRPr sz="9000" b="0" i="0" u="none" strike="noStrike" cap="none" spc="-180">
          <a:solidFill>
            <a:srgbClr val="000000"/>
          </a:solidFill>
          <a:latin typeface="Arial"/>
          <a:ea typeface="Arial"/>
          <a:cs typeface="Arial"/>
        </a:defRPr>
      </a:lvl8pPr>
      <a:lvl9pPr marL="0" marR="0" indent="0" algn="l" defTabSz="2438337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defRPr sz="9000" b="0" i="0" u="none" strike="noStrike" cap="none" spc="-180">
          <a:solidFill>
            <a:srgbClr val="000000"/>
          </a:solidFill>
          <a:latin typeface="Arial"/>
          <a:ea typeface="Arial"/>
          <a:cs typeface="Arial"/>
        </a:defRPr>
      </a:lvl9pPr>
    </p:titleStyle>
    <p:bodyStyle>
      <a:lvl1pPr marL="0" marR="0" indent="0" algn="l" defTabSz="8255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3600" b="0" i="0" u="none" strike="noStrike" cap="none" spc="0">
          <a:solidFill>
            <a:srgbClr val="FFFFFF"/>
          </a:solidFill>
          <a:latin typeface="Arial"/>
          <a:ea typeface="Arial"/>
          <a:cs typeface="Arial"/>
        </a:defRPr>
      </a:lvl1pPr>
      <a:lvl2pPr marL="1066800" marR="0" indent="-457200" algn="l" defTabSz="825500">
        <a:lnSpc>
          <a:spcPct val="100000"/>
        </a:lnSpc>
        <a:spcBef>
          <a:spcPts val="0"/>
        </a:spcBef>
        <a:spcAft>
          <a:spcPts val="0"/>
        </a:spcAft>
        <a:buClrTx/>
        <a:buSzPct val="123000"/>
        <a:buFontTx/>
        <a:buChar char="•"/>
        <a:defRPr sz="3600" b="0" i="0" u="none" strike="noStrike" cap="none" spc="0">
          <a:solidFill>
            <a:srgbClr val="FFFFFF"/>
          </a:solidFill>
          <a:latin typeface="Arial"/>
          <a:ea typeface="Arial"/>
          <a:cs typeface="Arial"/>
        </a:defRPr>
      </a:lvl2pPr>
      <a:lvl3pPr marL="1676400" marR="0" indent="-457200" algn="l" defTabSz="825500">
        <a:lnSpc>
          <a:spcPct val="100000"/>
        </a:lnSpc>
        <a:spcBef>
          <a:spcPts val="0"/>
        </a:spcBef>
        <a:spcAft>
          <a:spcPts val="0"/>
        </a:spcAft>
        <a:buClrTx/>
        <a:buSzPct val="123000"/>
        <a:buFontTx/>
        <a:buChar char="•"/>
        <a:defRPr sz="3600" b="0" i="0" u="none" strike="noStrike" cap="none" spc="0">
          <a:solidFill>
            <a:srgbClr val="FFFFFF"/>
          </a:solidFill>
          <a:latin typeface="Arial"/>
          <a:ea typeface="Arial"/>
          <a:cs typeface="Arial"/>
        </a:defRPr>
      </a:lvl3pPr>
      <a:lvl4pPr marL="2286000" marR="0" indent="-457200" algn="l" defTabSz="825500">
        <a:lnSpc>
          <a:spcPct val="100000"/>
        </a:lnSpc>
        <a:spcBef>
          <a:spcPts val="0"/>
        </a:spcBef>
        <a:spcAft>
          <a:spcPts val="0"/>
        </a:spcAft>
        <a:buClrTx/>
        <a:buSzPct val="123000"/>
        <a:buFontTx/>
        <a:buChar char="•"/>
        <a:defRPr sz="3600" b="0" i="0" u="none" strike="noStrike" cap="none" spc="0">
          <a:solidFill>
            <a:srgbClr val="FFFFFF"/>
          </a:solidFill>
          <a:latin typeface="Arial"/>
          <a:ea typeface="Arial"/>
          <a:cs typeface="Arial"/>
        </a:defRPr>
      </a:lvl4pPr>
      <a:lvl5pPr marL="2895600" marR="0" indent="-457200" algn="l" defTabSz="825500">
        <a:lnSpc>
          <a:spcPct val="100000"/>
        </a:lnSpc>
        <a:spcBef>
          <a:spcPts val="0"/>
        </a:spcBef>
        <a:spcAft>
          <a:spcPts val="0"/>
        </a:spcAft>
        <a:buClrTx/>
        <a:buSzPct val="123000"/>
        <a:buFontTx/>
        <a:buChar char="•"/>
        <a:defRPr sz="3600" b="0" i="0" u="none" strike="noStrike" cap="none" spc="0">
          <a:solidFill>
            <a:srgbClr val="FFFFFF"/>
          </a:solidFill>
          <a:latin typeface="Arial"/>
          <a:ea typeface="Arial"/>
          <a:cs typeface="Arial"/>
        </a:defRPr>
      </a:lvl5pPr>
      <a:lvl6pPr marL="3505199" marR="0" indent="-457200" algn="l" defTabSz="825500">
        <a:lnSpc>
          <a:spcPct val="100000"/>
        </a:lnSpc>
        <a:spcBef>
          <a:spcPts val="0"/>
        </a:spcBef>
        <a:spcAft>
          <a:spcPts val="0"/>
        </a:spcAft>
        <a:buClrTx/>
        <a:buSzPct val="123000"/>
        <a:buFontTx/>
        <a:buChar char="•"/>
        <a:defRPr sz="3600" b="0" i="0" u="none" strike="noStrike" cap="none" spc="0">
          <a:solidFill>
            <a:srgbClr val="FFFFFF"/>
          </a:solidFill>
          <a:latin typeface="Arial"/>
          <a:ea typeface="Arial"/>
          <a:cs typeface="Arial"/>
        </a:defRPr>
      </a:lvl6pPr>
      <a:lvl7pPr marL="4114800" marR="0" indent="-457200" algn="l" defTabSz="825500">
        <a:lnSpc>
          <a:spcPct val="100000"/>
        </a:lnSpc>
        <a:spcBef>
          <a:spcPts val="0"/>
        </a:spcBef>
        <a:spcAft>
          <a:spcPts val="0"/>
        </a:spcAft>
        <a:buClrTx/>
        <a:buSzPct val="123000"/>
        <a:buFontTx/>
        <a:buChar char="•"/>
        <a:defRPr sz="3600" b="0" i="0" u="none" strike="noStrike" cap="none" spc="0">
          <a:solidFill>
            <a:srgbClr val="FFFFFF"/>
          </a:solidFill>
          <a:latin typeface="Arial"/>
          <a:ea typeface="Arial"/>
          <a:cs typeface="Arial"/>
        </a:defRPr>
      </a:lvl7pPr>
      <a:lvl8pPr marL="4724399" marR="0" indent="-457200" algn="l" defTabSz="825500">
        <a:lnSpc>
          <a:spcPct val="100000"/>
        </a:lnSpc>
        <a:spcBef>
          <a:spcPts val="0"/>
        </a:spcBef>
        <a:spcAft>
          <a:spcPts val="0"/>
        </a:spcAft>
        <a:buClrTx/>
        <a:buSzPct val="123000"/>
        <a:buFontTx/>
        <a:buChar char="•"/>
        <a:defRPr sz="3600" b="0" i="0" u="none" strike="noStrike" cap="none" spc="0">
          <a:solidFill>
            <a:srgbClr val="FFFFFF"/>
          </a:solidFill>
          <a:latin typeface="Arial"/>
          <a:ea typeface="Arial"/>
          <a:cs typeface="Arial"/>
        </a:defRPr>
      </a:lvl8pPr>
      <a:lvl9pPr marL="5334000" marR="0" indent="-457200" algn="l" defTabSz="825500">
        <a:lnSpc>
          <a:spcPct val="100000"/>
        </a:lnSpc>
        <a:spcBef>
          <a:spcPts val="0"/>
        </a:spcBef>
        <a:spcAft>
          <a:spcPts val="0"/>
        </a:spcAft>
        <a:buClrTx/>
        <a:buSzPct val="123000"/>
        <a:buFontTx/>
        <a:buChar char="•"/>
        <a:defRPr sz="3600" b="0" i="0" u="none" strike="noStrike" cap="none" spc="0">
          <a:solidFill>
            <a:srgbClr val="FFFFFF"/>
          </a:solidFill>
          <a:latin typeface="Arial"/>
          <a:ea typeface="Arial"/>
          <a:cs typeface="Arial"/>
        </a:defRPr>
      </a:lvl9pPr>
    </p:bodyStyle>
    <p:otherStyle>
      <a:lvl1pPr marL="0" marR="0" indent="0" algn="ctr" defTabSz="5842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800" b="0" i="0" u="none" strike="noStrike" cap="none" spc="0">
          <a:solidFill>
            <a:schemeClr val="tx1"/>
          </a:solidFill>
          <a:latin typeface="+mn-lt"/>
          <a:ea typeface="+mn-ea"/>
          <a:cs typeface="+mn-cs"/>
        </a:defRPr>
      </a:lvl1pPr>
      <a:lvl2pPr marL="0" marR="0" indent="0" algn="ctr" defTabSz="5842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800" b="0" i="0" u="none" strike="noStrike" cap="none" spc="0">
          <a:solidFill>
            <a:schemeClr val="tx1"/>
          </a:solidFill>
          <a:latin typeface="+mn-lt"/>
          <a:ea typeface="+mn-ea"/>
          <a:cs typeface="+mn-cs"/>
        </a:defRPr>
      </a:lvl2pPr>
      <a:lvl3pPr marL="0" marR="0" indent="0" algn="ctr" defTabSz="5842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800" b="0" i="0" u="none" strike="noStrike" cap="none" spc="0">
          <a:solidFill>
            <a:schemeClr val="tx1"/>
          </a:solidFill>
          <a:latin typeface="+mn-lt"/>
          <a:ea typeface="+mn-ea"/>
          <a:cs typeface="+mn-cs"/>
        </a:defRPr>
      </a:lvl3pPr>
      <a:lvl4pPr marL="0" marR="0" indent="0" algn="ctr" defTabSz="5842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800" b="0" i="0" u="none" strike="noStrike" cap="none" spc="0">
          <a:solidFill>
            <a:schemeClr val="tx1"/>
          </a:solidFill>
          <a:latin typeface="+mn-lt"/>
          <a:ea typeface="+mn-ea"/>
          <a:cs typeface="+mn-cs"/>
        </a:defRPr>
      </a:lvl4pPr>
      <a:lvl5pPr marL="0" marR="0" indent="0" algn="ctr" defTabSz="5842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800" b="0" i="0" u="none" strike="noStrike" cap="none" spc="0">
          <a:solidFill>
            <a:schemeClr val="tx1"/>
          </a:solidFill>
          <a:latin typeface="+mn-lt"/>
          <a:ea typeface="+mn-ea"/>
          <a:cs typeface="+mn-cs"/>
        </a:defRPr>
      </a:lvl5pPr>
      <a:lvl6pPr marL="0" marR="0" indent="0" algn="ctr" defTabSz="5842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800" b="0" i="0" u="none" strike="noStrike" cap="none" spc="0">
          <a:solidFill>
            <a:schemeClr val="tx1"/>
          </a:solidFill>
          <a:latin typeface="+mn-lt"/>
          <a:ea typeface="+mn-ea"/>
          <a:cs typeface="+mn-cs"/>
        </a:defRPr>
      </a:lvl6pPr>
      <a:lvl7pPr marL="0" marR="0" indent="0" algn="ctr" defTabSz="5842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800" b="0" i="0" u="none" strike="noStrike" cap="none" spc="0">
          <a:solidFill>
            <a:schemeClr val="tx1"/>
          </a:solidFill>
          <a:latin typeface="+mn-lt"/>
          <a:ea typeface="+mn-ea"/>
          <a:cs typeface="+mn-cs"/>
        </a:defRPr>
      </a:lvl7pPr>
      <a:lvl8pPr marL="0" marR="0" indent="0" algn="ctr" defTabSz="5842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800" b="0" i="0" u="none" strike="noStrike" cap="none" spc="0">
          <a:solidFill>
            <a:schemeClr val="tx1"/>
          </a:solidFill>
          <a:latin typeface="+mn-lt"/>
          <a:ea typeface="+mn-ea"/>
          <a:cs typeface="+mn-cs"/>
        </a:defRPr>
      </a:lvl8pPr>
      <a:lvl9pPr marL="0" marR="0" indent="0" algn="ctr" defTabSz="5842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800" b="0" i="0" u="none" strike="noStrike" cap="none" spc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png"/><Relationship Id="rId3" Type="http://schemas.openxmlformats.org/officeDocument/2006/relationships/image" Target="../media/image38.svg"/><Relationship Id="rId7" Type="http://schemas.openxmlformats.org/officeDocument/2006/relationships/image" Target="../media/image42.svg"/><Relationship Id="rId12" Type="http://schemas.openxmlformats.org/officeDocument/2006/relationships/image" Target="../media/image47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41.png"/><Relationship Id="rId11" Type="http://schemas.openxmlformats.org/officeDocument/2006/relationships/image" Target="../media/image46.svg"/><Relationship Id="rId5" Type="http://schemas.openxmlformats.org/officeDocument/2006/relationships/image" Target="../media/image40.sv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Relationship Id="rId14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0.xml"/></Relationships>
</file>

<file path=ppt/slides/_rels/slide1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1.svg"/><Relationship Id="rId18" Type="http://schemas.openxmlformats.org/officeDocument/2006/relationships/image" Target="../media/image66.png"/><Relationship Id="rId26" Type="http://schemas.openxmlformats.org/officeDocument/2006/relationships/image" Target="../media/image74.png"/><Relationship Id="rId3" Type="http://schemas.openxmlformats.org/officeDocument/2006/relationships/image" Target="../media/image51.png"/><Relationship Id="rId21" Type="http://schemas.openxmlformats.org/officeDocument/2006/relationships/image" Target="../media/image69.png"/><Relationship Id="rId34" Type="http://schemas.openxmlformats.org/officeDocument/2006/relationships/image" Target="../media/image82.png"/><Relationship Id="rId7" Type="http://schemas.openxmlformats.org/officeDocument/2006/relationships/image" Target="../media/image55.png"/><Relationship Id="rId12" Type="http://schemas.openxmlformats.org/officeDocument/2006/relationships/image" Target="../media/image60.png"/><Relationship Id="rId17" Type="http://schemas.openxmlformats.org/officeDocument/2006/relationships/image" Target="../media/image65.png"/><Relationship Id="rId25" Type="http://schemas.openxmlformats.org/officeDocument/2006/relationships/image" Target="../media/image73.jpeg"/><Relationship Id="rId33" Type="http://schemas.openxmlformats.org/officeDocument/2006/relationships/image" Target="../media/image81.sv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64.png"/><Relationship Id="rId20" Type="http://schemas.openxmlformats.org/officeDocument/2006/relationships/image" Target="../media/image68.png"/><Relationship Id="rId29" Type="http://schemas.openxmlformats.org/officeDocument/2006/relationships/image" Target="../media/image77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54.png"/><Relationship Id="rId11" Type="http://schemas.openxmlformats.org/officeDocument/2006/relationships/image" Target="../media/image59.jpeg"/><Relationship Id="rId24" Type="http://schemas.openxmlformats.org/officeDocument/2006/relationships/image" Target="../media/image72.png"/><Relationship Id="rId32" Type="http://schemas.openxmlformats.org/officeDocument/2006/relationships/image" Target="../media/image80.png"/><Relationship Id="rId5" Type="http://schemas.openxmlformats.org/officeDocument/2006/relationships/image" Target="../media/image53.png"/><Relationship Id="rId15" Type="http://schemas.openxmlformats.org/officeDocument/2006/relationships/image" Target="../media/image63.png"/><Relationship Id="rId23" Type="http://schemas.openxmlformats.org/officeDocument/2006/relationships/image" Target="../media/image71.jpeg"/><Relationship Id="rId28" Type="http://schemas.openxmlformats.org/officeDocument/2006/relationships/image" Target="../media/image76.png"/><Relationship Id="rId10" Type="http://schemas.openxmlformats.org/officeDocument/2006/relationships/image" Target="../media/image58.png"/><Relationship Id="rId19" Type="http://schemas.openxmlformats.org/officeDocument/2006/relationships/image" Target="../media/image67.png"/><Relationship Id="rId31" Type="http://schemas.openxmlformats.org/officeDocument/2006/relationships/image" Target="../media/image79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Relationship Id="rId14" Type="http://schemas.openxmlformats.org/officeDocument/2006/relationships/image" Target="../media/image62.png"/><Relationship Id="rId22" Type="http://schemas.openxmlformats.org/officeDocument/2006/relationships/image" Target="../media/image70.svg"/><Relationship Id="rId27" Type="http://schemas.openxmlformats.org/officeDocument/2006/relationships/image" Target="../media/image75.png"/><Relationship Id="rId30" Type="http://schemas.openxmlformats.org/officeDocument/2006/relationships/image" Target="../media/image78.png"/><Relationship Id="rId8" Type="http://schemas.openxmlformats.org/officeDocument/2006/relationships/image" Target="../media/image5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84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jpg"/><Relationship Id="rId13" Type="http://schemas.openxmlformats.org/officeDocument/2006/relationships/image" Target="../media/image95.png"/><Relationship Id="rId18" Type="http://schemas.openxmlformats.org/officeDocument/2006/relationships/image" Target="../media/image100.png"/><Relationship Id="rId3" Type="http://schemas.openxmlformats.org/officeDocument/2006/relationships/image" Target="../media/image85.png"/><Relationship Id="rId7" Type="http://schemas.openxmlformats.org/officeDocument/2006/relationships/image" Target="../media/image89.png"/><Relationship Id="rId12" Type="http://schemas.openxmlformats.org/officeDocument/2006/relationships/image" Target="../media/image94.png"/><Relationship Id="rId17" Type="http://schemas.openxmlformats.org/officeDocument/2006/relationships/image" Target="../media/image99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98.png"/><Relationship Id="rId20" Type="http://schemas.openxmlformats.org/officeDocument/2006/relationships/image" Target="../media/image102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88.png"/><Relationship Id="rId11" Type="http://schemas.openxmlformats.org/officeDocument/2006/relationships/image" Target="../media/image93.png"/><Relationship Id="rId5" Type="http://schemas.openxmlformats.org/officeDocument/2006/relationships/image" Target="../media/image87.jpg"/><Relationship Id="rId15" Type="http://schemas.openxmlformats.org/officeDocument/2006/relationships/image" Target="../media/image97.png"/><Relationship Id="rId10" Type="http://schemas.openxmlformats.org/officeDocument/2006/relationships/image" Target="../media/image92.png"/><Relationship Id="rId19" Type="http://schemas.openxmlformats.org/officeDocument/2006/relationships/image" Target="../media/image101.png"/><Relationship Id="rId4" Type="http://schemas.openxmlformats.org/officeDocument/2006/relationships/image" Target="../media/image86.png"/><Relationship Id="rId9" Type="http://schemas.openxmlformats.org/officeDocument/2006/relationships/image" Target="../media/image91.png"/><Relationship Id="rId14" Type="http://schemas.openxmlformats.org/officeDocument/2006/relationships/image" Target="../media/image9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103.jp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13" Type="http://schemas.openxmlformats.org/officeDocument/2006/relationships/image" Target="../media/image96.png"/><Relationship Id="rId3" Type="http://schemas.openxmlformats.org/officeDocument/2006/relationships/image" Target="../media/image86.png"/><Relationship Id="rId7" Type="http://schemas.openxmlformats.org/officeDocument/2006/relationships/image" Target="../media/image90.jpg"/><Relationship Id="rId12" Type="http://schemas.openxmlformats.org/officeDocument/2006/relationships/image" Target="../media/image95.png"/><Relationship Id="rId17" Type="http://schemas.openxmlformats.org/officeDocument/2006/relationships/image" Target="../media/image100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99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89.png"/><Relationship Id="rId11" Type="http://schemas.openxmlformats.org/officeDocument/2006/relationships/image" Target="../media/image94.png"/><Relationship Id="rId5" Type="http://schemas.openxmlformats.org/officeDocument/2006/relationships/image" Target="../media/image88.png"/><Relationship Id="rId15" Type="http://schemas.openxmlformats.org/officeDocument/2006/relationships/image" Target="../media/image98.png"/><Relationship Id="rId10" Type="http://schemas.openxmlformats.org/officeDocument/2006/relationships/image" Target="../media/image93.png"/><Relationship Id="rId4" Type="http://schemas.openxmlformats.org/officeDocument/2006/relationships/image" Target="../media/image87.jpg"/><Relationship Id="rId9" Type="http://schemas.openxmlformats.org/officeDocument/2006/relationships/image" Target="../media/image92.png"/><Relationship Id="rId14" Type="http://schemas.openxmlformats.org/officeDocument/2006/relationships/image" Target="../media/image9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08.png"/><Relationship Id="rId5" Type="http://schemas.openxmlformats.org/officeDocument/2006/relationships/image" Target="../media/image107.jpg"/><Relationship Id="rId4" Type="http://schemas.openxmlformats.org/officeDocument/2006/relationships/image" Target="../media/image106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Body Level One…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fi-FI" sz="4000" dirty="0"/>
              <a:t>Kimmo.Koski@csc.fi</a:t>
            </a:r>
            <a:endParaRPr sz="4000" dirty="0"/>
          </a:p>
        </p:txBody>
      </p:sp>
      <p:sp>
        <p:nvSpPr>
          <p:cNvPr id="71" name="Presentation Title"/>
          <p:cNvSpPr txBox="1">
            <a:spLocks noGrp="1"/>
          </p:cNvSpPr>
          <p:nvPr>
            <p:ph type="body" idx="22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5400" dirty="0"/>
              <a:t>AI Factories and Cloud Integration: Unlocking Scalable and Flexible AI Workflows</a:t>
            </a:r>
          </a:p>
          <a:p>
            <a:endParaRPr lang="en-US" sz="5400" dirty="0"/>
          </a:p>
          <a:p>
            <a:r>
              <a:rPr lang="en-US" sz="5400" dirty="0"/>
              <a:t>Some notes for discussion</a:t>
            </a:r>
            <a:endParaRPr sz="5400" dirty="0"/>
          </a:p>
        </p:txBody>
      </p:sp>
      <p:sp>
        <p:nvSpPr>
          <p:cNvPr id="72" name="ANNOTATION"/>
          <p:cNvSpPr txBox="1">
            <a:spLocks noGrp="1"/>
          </p:cNvSpPr>
          <p:nvPr>
            <p:ph type="body" idx="23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ANNOTATION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EE44DB9-3CCE-22BD-2336-3EAC0A53AA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6F485607-7801-3441-BC3C-469FA70A4A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C197750-EEBD-B34A-BE39-A2AA7A4A9606}" type="slidenum">
              <a:rPr lang="en-US" smtClean="0"/>
              <a:t>10</a:t>
            </a:fld>
            <a:endParaRPr lang="en-US"/>
          </a:p>
        </p:txBody>
      </p:sp>
      <p:pic>
        <p:nvPicPr>
          <p:cNvPr id="6" name="Espace réservé du contenu 5" descr="Une image contenant texte, Appareils électroniques, capture d’écran, logiciel&#10;&#10;Le contenu généré par l’IA peut être incorrect.">
            <a:extLst>
              <a:ext uri="{FF2B5EF4-FFF2-40B4-BE49-F238E27FC236}">
                <a16:creationId xmlns:a16="http://schemas.microsoft.com/office/drawing/2014/main" id="{AABDD24C-4EE0-9D0F-B9C0-C12E2CBFCE2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</p:spPr>
      </p:pic>
    </p:spTree>
    <p:extLst>
      <p:ext uri="{BB962C8B-B14F-4D97-AF65-F5344CB8AC3E}">
        <p14:creationId xmlns:p14="http://schemas.microsoft.com/office/powerpoint/2010/main" val="2783354194"/>
      </p:ext>
    </p:extLst>
  </p:cSld>
  <p:clrMapOvr>
    <a:masterClrMapping/>
  </p:clrMapOvr>
  <p:transition spd="slow">
    <p:push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3A325F5-5822-A2A5-B651-4306045401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79EAAD00-C4A1-6BB3-1CBC-432AAD48CF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C197750-EEBD-B34A-BE39-A2AA7A4A9606}" type="slidenum">
              <a:rPr lang="en-US" smtClean="0"/>
              <a:t>11</a:t>
            </a:fld>
            <a:endParaRPr lang="en-US"/>
          </a:p>
        </p:txBody>
      </p:sp>
      <p:pic>
        <p:nvPicPr>
          <p:cNvPr id="6" name="Espace réservé du contenu 5" descr="Une image contenant texte, capture d’écran, carte, logiciel&#10;&#10;Le contenu généré par l’IA peut être incorrect.">
            <a:extLst>
              <a:ext uri="{FF2B5EF4-FFF2-40B4-BE49-F238E27FC236}">
                <a16:creationId xmlns:a16="http://schemas.microsoft.com/office/drawing/2014/main" id="{CF66ED8A-CA43-F49C-2388-B3F86245985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</p:spPr>
      </p:pic>
    </p:spTree>
    <p:extLst>
      <p:ext uri="{BB962C8B-B14F-4D97-AF65-F5344CB8AC3E}">
        <p14:creationId xmlns:p14="http://schemas.microsoft.com/office/powerpoint/2010/main" val="1171191407"/>
      </p:ext>
    </p:extLst>
  </p:cSld>
  <p:clrMapOvr>
    <a:masterClrMapping/>
  </p:clrMapOvr>
  <p:transition spd="slow">
    <p:push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FF1E0D5-88B7-B767-4540-0BA6450C58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CBB6F0ED-0CA9-0A7B-F346-EEC5936BF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C197750-EEBD-B34A-BE39-A2AA7A4A9606}" type="slidenum">
              <a:rPr lang="en-US" smtClean="0"/>
              <a:t>12</a:t>
            </a:fld>
            <a:endParaRPr lang="en-US"/>
          </a:p>
        </p:txBody>
      </p:sp>
      <p:pic>
        <p:nvPicPr>
          <p:cNvPr id="6" name="Espace réservé du contenu 5" descr="Une image contenant texte, capture d’écran, carte&#10;&#10;Le contenu généré par l’IA peut être incorrect.">
            <a:extLst>
              <a:ext uri="{FF2B5EF4-FFF2-40B4-BE49-F238E27FC236}">
                <a16:creationId xmlns:a16="http://schemas.microsoft.com/office/drawing/2014/main" id="{1E01DA37-EBE0-0E2B-7636-DB725F61616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</p:spPr>
      </p:pic>
    </p:spTree>
    <p:extLst>
      <p:ext uri="{BB962C8B-B14F-4D97-AF65-F5344CB8AC3E}">
        <p14:creationId xmlns:p14="http://schemas.microsoft.com/office/powerpoint/2010/main" val="1747016158"/>
      </p:ext>
    </p:extLst>
  </p:cSld>
  <p:clrMapOvr>
    <a:masterClrMapping/>
  </p:clrMapOvr>
  <p:transition spd="slow">
    <p:push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E7E9C5C-3EF9-FB98-84C6-C851402089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6452147D-05B1-7D10-55DA-22721CB6B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C197750-EEBD-B34A-BE39-A2AA7A4A9606}" type="slidenum">
              <a:rPr lang="en-US" smtClean="0"/>
              <a:t>13</a:t>
            </a:fld>
            <a:endParaRPr lang="en-US"/>
          </a:p>
        </p:txBody>
      </p:sp>
      <p:pic>
        <p:nvPicPr>
          <p:cNvPr id="6" name="Espace réservé du contenu 5" descr="Une image contenant texte, capture d’écran, Page web, Système d’exploitation&#10;&#10;Le contenu généré par l’IA peut être incorrect.">
            <a:extLst>
              <a:ext uri="{FF2B5EF4-FFF2-40B4-BE49-F238E27FC236}">
                <a16:creationId xmlns:a16="http://schemas.microsoft.com/office/drawing/2014/main" id="{FA1B3E05-9769-FAA7-93A5-B57BB721DFA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</p:spPr>
      </p:pic>
    </p:spTree>
    <p:extLst>
      <p:ext uri="{BB962C8B-B14F-4D97-AF65-F5344CB8AC3E}">
        <p14:creationId xmlns:p14="http://schemas.microsoft.com/office/powerpoint/2010/main" val="2416184095"/>
      </p:ext>
    </p:extLst>
  </p:cSld>
  <p:clrMapOvr>
    <a:masterClrMapping/>
  </p:clrMapOvr>
  <p:transition spd="slow">
    <p:push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dtytuł 1">
            <a:extLst>
              <a:ext uri="{FF2B5EF4-FFF2-40B4-BE49-F238E27FC236}">
                <a16:creationId xmlns:a16="http://schemas.microsoft.com/office/drawing/2014/main" id="{EDC1A9DE-DBC4-42FE-9B8F-B90BD81A5A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79139" y="10871169"/>
            <a:ext cx="7617462" cy="2216182"/>
          </a:xfrm>
        </p:spPr>
        <p:txBody>
          <a:bodyPr/>
          <a:lstStyle/>
          <a:p>
            <a:r>
              <a:rPr lang="pl-PL" sz="5600" dirty="0"/>
              <a:t>dr Maciej Krzyżanowski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7181B046-EF61-43EF-98A1-31AC5A4E22F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79138" y="11891177"/>
            <a:ext cx="11269064" cy="1001510"/>
          </a:xfrm>
        </p:spPr>
        <p:txBody>
          <a:bodyPr/>
          <a:lstStyle/>
          <a:p>
            <a:r>
              <a:rPr lang="pl-PL" sz="5600" b="0" dirty="0">
                <a:latin typeface="+mn-lt"/>
              </a:rPr>
              <a:t>CloudFerro CEO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2C51B428-ABA5-4F6D-8F65-DE6A5550678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132299" y="5060507"/>
            <a:ext cx="13030686" cy="2995474"/>
          </a:xfrm>
        </p:spPr>
        <p:txBody>
          <a:bodyPr>
            <a:normAutofit/>
          </a:bodyPr>
          <a:lstStyle/>
          <a:p>
            <a:r>
              <a:rPr lang="pl-PL" dirty="0"/>
              <a:t>AI </a:t>
            </a:r>
            <a:r>
              <a:rPr lang="pl-PL" dirty="0" err="1"/>
              <a:t>factories</a:t>
            </a:r>
            <a:r>
              <a:rPr lang="pl-PL" dirty="0"/>
              <a:t> and </a:t>
            </a:r>
            <a:r>
              <a:rPr lang="pl-PL" dirty="0" err="1"/>
              <a:t>Cloud</a:t>
            </a:r>
            <a:r>
              <a:rPr lang="pl-PL" dirty="0"/>
              <a:t> </a:t>
            </a:r>
            <a:r>
              <a:rPr lang="pl-PL" dirty="0" err="1"/>
              <a:t>integration</a:t>
            </a:r>
            <a:endParaRPr lang="pl-PL" dirty="0"/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22B5BB38-797F-414E-92AB-653F1FC461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32301" y="9701531"/>
            <a:ext cx="6512562" cy="1001510"/>
          </a:xfrm>
        </p:spPr>
        <p:txBody>
          <a:bodyPr vert="horz" lIns="243764" tIns="121882" rIns="243764" bIns="121882" rtlCol="0" anchor="t">
            <a:normAutofit/>
          </a:bodyPr>
          <a:lstStyle/>
          <a:p>
            <a:r>
              <a:rPr lang="pl-PL" dirty="0"/>
              <a:t>March 2025 </a:t>
            </a:r>
          </a:p>
        </p:txBody>
      </p:sp>
      <p:pic>
        <p:nvPicPr>
          <p:cNvPr id="11" name="Symbol zastępczy obrazu 10" descr="Obraz zawierający na wolnym powietrzu, natura, rafa&#10;&#10;Opis wygenerowany automatycznie">
            <a:extLst>
              <a:ext uri="{FF2B5EF4-FFF2-40B4-BE49-F238E27FC236}">
                <a16:creationId xmlns:a16="http://schemas.microsoft.com/office/drawing/2014/main" id="{A7C83CBC-EB9C-3EF1-E2AA-C899C075C9D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6162986" y="-5382"/>
            <a:ext cx="8309236" cy="11938004"/>
          </a:xfrm>
        </p:spPr>
      </p:pic>
    </p:spTree>
    <p:extLst>
      <p:ext uri="{BB962C8B-B14F-4D97-AF65-F5344CB8AC3E}">
        <p14:creationId xmlns:p14="http://schemas.microsoft.com/office/powerpoint/2010/main" val="21868365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>
            <a:extLst>
              <a:ext uri="{FF2B5EF4-FFF2-40B4-BE49-F238E27FC236}">
                <a16:creationId xmlns:a16="http://schemas.microsoft.com/office/drawing/2014/main" id="{BB0440C9-B3D0-7F4A-B740-FBB42EA0DC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sz="6400">
                <a:latin typeface="Calibri"/>
                <a:ea typeface="Calibri"/>
                <a:cs typeface="Calibri"/>
              </a:rPr>
              <a:t>C</a:t>
            </a:r>
            <a:r>
              <a:rPr lang="pl-PL" sz="6400" err="1">
                <a:latin typeface="Calibri"/>
                <a:ea typeface="Calibri"/>
                <a:cs typeface="Calibri"/>
              </a:rPr>
              <a:t>ompany</a:t>
            </a:r>
            <a:r>
              <a:rPr lang="pl-PL" sz="6400">
                <a:latin typeface="Calibri"/>
                <a:ea typeface="Calibri"/>
                <a:cs typeface="Calibri"/>
              </a:rPr>
              <a:t> </a:t>
            </a:r>
            <a:r>
              <a:rPr lang="pl-PL" sz="6400" err="1">
                <a:latin typeface="Calibri"/>
                <a:ea typeface="Calibri"/>
                <a:cs typeface="Calibri"/>
              </a:rPr>
              <a:t>overview</a:t>
            </a:r>
            <a:endParaRPr lang="pl-PL" sz="6400">
              <a:ea typeface="Calibri"/>
            </a:endParaRPr>
          </a:p>
        </p:txBody>
      </p:sp>
      <p:sp>
        <p:nvSpPr>
          <p:cNvPr id="6" name="Symbol zastępczy zawartości 1">
            <a:extLst>
              <a:ext uri="{FF2B5EF4-FFF2-40B4-BE49-F238E27FC236}">
                <a16:creationId xmlns:a16="http://schemas.microsoft.com/office/drawing/2014/main" id="{7C3EDA0E-E67A-F46E-0865-A45874EE9A74}"/>
              </a:ext>
            </a:extLst>
          </p:cNvPr>
          <p:cNvSpPr>
            <a:spLocks noGrp="1"/>
          </p:cNvSpPr>
          <p:nvPr>
            <p:ph sz="quarter" idx="31"/>
          </p:nvPr>
        </p:nvSpPr>
        <p:spPr>
          <a:xfrm>
            <a:off x="1226990" y="3625172"/>
            <a:ext cx="8228108" cy="6711744"/>
          </a:xfrm>
        </p:spPr>
        <p:txBody>
          <a:bodyPr vert="horz" wrap="square" lIns="0" tIns="0" rIns="0" bIns="0" rtlCol="0" anchor="t">
            <a:noAutofit/>
          </a:bodyPr>
          <a:lstStyle/>
          <a:p>
            <a:pPr marL="1366520" lvl="1" indent="-760730">
              <a:lnSpc>
                <a:spcPts val="3998"/>
              </a:lnSpc>
              <a:spcBef>
                <a:spcPts val="0"/>
              </a:spcBef>
              <a:spcAft>
                <a:spcPts val="3198"/>
              </a:spcAft>
              <a:buFont typeface="Arial" panose="020B0604020202020204" pitchFamily="34" charset="0"/>
              <a:buChar char="•"/>
            </a:pPr>
            <a:r>
              <a:rPr lang="pl-PL" sz="3600" b="1" dirty="0">
                <a:solidFill>
                  <a:schemeClr val="tx2"/>
                </a:solidFill>
                <a:ea typeface="Calibri" panose="020F0502020204030204" pitchFamily="34" charset="0"/>
              </a:rPr>
              <a:t>CloudFerro - </a:t>
            </a:r>
            <a:r>
              <a:rPr lang="pl-PL" sz="3600" dirty="0">
                <a:ea typeface="Calibri" panose="020F0502020204030204" pitchFamily="34" charset="0"/>
              </a:rPr>
              <a:t>a </a:t>
            </a:r>
            <a:r>
              <a:rPr lang="pl-PL" sz="3600" dirty="0" err="1">
                <a:ea typeface="Calibri" panose="020F0502020204030204" pitchFamily="34" charset="0"/>
              </a:rPr>
              <a:t>European</a:t>
            </a:r>
            <a:r>
              <a:rPr lang="pl-PL" sz="3600" dirty="0">
                <a:ea typeface="Calibri" panose="020F0502020204030204" pitchFamily="34" charset="0"/>
              </a:rPr>
              <a:t>/</a:t>
            </a:r>
            <a:r>
              <a:rPr lang="pl-PL" sz="3600" dirty="0" err="1">
                <a:ea typeface="Calibri" panose="020F0502020204030204" pitchFamily="34" charset="0"/>
              </a:rPr>
              <a:t>Polish</a:t>
            </a:r>
            <a:r>
              <a:rPr lang="pl-PL" sz="3600" dirty="0">
                <a:ea typeface="Calibri" panose="020F0502020204030204" pitchFamily="34" charset="0"/>
              </a:rPr>
              <a:t> medium </a:t>
            </a:r>
            <a:r>
              <a:rPr lang="pl-PL" sz="3600" dirty="0" err="1">
                <a:ea typeface="Calibri" panose="020F0502020204030204" pitchFamily="34" charset="0"/>
              </a:rPr>
              <a:t>size</a:t>
            </a:r>
            <a:r>
              <a:rPr lang="pl-PL" sz="3600" dirty="0">
                <a:ea typeface="Calibri" panose="020F0502020204030204" pitchFamily="34" charset="0"/>
              </a:rPr>
              <a:t> </a:t>
            </a:r>
            <a:r>
              <a:rPr lang="pl-PL" sz="3600" dirty="0" err="1">
                <a:ea typeface="Calibri" panose="020F0502020204030204" pitchFamily="34" charset="0"/>
              </a:rPr>
              <a:t>technological</a:t>
            </a:r>
            <a:r>
              <a:rPr lang="pl-PL" sz="3600" dirty="0">
                <a:ea typeface="Calibri" panose="020F0502020204030204" pitchFamily="34" charset="0"/>
              </a:rPr>
              <a:t> </a:t>
            </a:r>
            <a:r>
              <a:rPr lang="pl-PL" sz="3600" dirty="0" err="1">
                <a:ea typeface="Calibri" panose="020F0502020204030204" pitchFamily="34" charset="0"/>
              </a:rPr>
              <a:t>company</a:t>
            </a:r>
            <a:r>
              <a:rPr lang="pl-PL" sz="3600" dirty="0">
                <a:ea typeface="Calibri" panose="020F0502020204030204" pitchFamily="34" charset="0"/>
              </a:rPr>
              <a:t> </a:t>
            </a:r>
            <a:endParaRPr lang="en-GB" sz="3600" dirty="0">
              <a:ea typeface="Calibri" panose="020F0502020204030204" pitchFamily="34" charset="0"/>
            </a:endParaRPr>
          </a:p>
          <a:p>
            <a:pPr marL="1366520" lvl="1" indent="-760730">
              <a:lnSpc>
                <a:spcPts val="3998"/>
              </a:lnSpc>
              <a:spcBef>
                <a:spcPts val="0"/>
              </a:spcBef>
              <a:spcAft>
                <a:spcPts val="3198"/>
              </a:spcAft>
              <a:buFont typeface="Arial" panose="020B0604020202020204" pitchFamily="34" charset="0"/>
              <a:buChar char="•"/>
            </a:pPr>
            <a:r>
              <a:rPr lang="pl-PL" sz="3600" b="1" dirty="0" err="1">
                <a:solidFill>
                  <a:schemeClr val="tx2"/>
                </a:solidFill>
                <a:ea typeface="Calibri" panose="020F0502020204030204" pitchFamily="34" charset="0"/>
              </a:rPr>
              <a:t>Cloud</a:t>
            </a:r>
            <a:r>
              <a:rPr lang="pl-PL" sz="3600" b="1" dirty="0">
                <a:solidFill>
                  <a:schemeClr val="tx2"/>
                </a:solidFill>
                <a:ea typeface="Calibri" panose="020F0502020204030204" pitchFamily="34" charset="0"/>
              </a:rPr>
              <a:t> </a:t>
            </a:r>
            <a:r>
              <a:rPr lang="pl-PL" sz="3600" b="1" dirty="0" err="1">
                <a:solidFill>
                  <a:schemeClr val="tx2"/>
                </a:solidFill>
                <a:ea typeface="Calibri" panose="020F0502020204030204" pitchFamily="34" charset="0"/>
              </a:rPr>
              <a:t>computing</a:t>
            </a:r>
            <a:r>
              <a:rPr lang="pl-PL" sz="3600" b="1" dirty="0">
                <a:solidFill>
                  <a:schemeClr val="tx2"/>
                </a:solidFill>
                <a:ea typeface="Calibri" panose="020F0502020204030204" pitchFamily="34" charset="0"/>
              </a:rPr>
              <a:t> services</a:t>
            </a:r>
            <a:r>
              <a:rPr lang="en-GB" sz="3600" b="1" dirty="0">
                <a:solidFill>
                  <a:srgbClr val="FF8225"/>
                </a:solidFill>
                <a:ea typeface="Calibri" panose="020F0502020204030204" pitchFamily="34" charset="0"/>
              </a:rPr>
              <a:t>, data and platforms</a:t>
            </a:r>
            <a:r>
              <a:rPr lang="en-GB" sz="3600" dirty="0">
                <a:solidFill>
                  <a:srgbClr val="FF8225"/>
                </a:solidFill>
                <a:ea typeface="Calibri" panose="020F0502020204030204" pitchFamily="34" charset="0"/>
              </a:rPr>
              <a:t> </a:t>
            </a:r>
            <a:r>
              <a:rPr lang="en-GB" sz="3600" dirty="0">
                <a:solidFill>
                  <a:srgbClr val="484848"/>
                </a:solidFill>
                <a:ea typeface="Calibri" panose="020F0502020204030204" pitchFamily="34" charset="0"/>
              </a:rPr>
              <a:t>for </a:t>
            </a:r>
            <a:r>
              <a:rPr lang="pl-PL" sz="3600" dirty="0">
                <a:solidFill>
                  <a:srgbClr val="484848"/>
                </a:solidFill>
                <a:ea typeface="Calibri" panose="020F0502020204030204" pitchFamily="34" charset="0"/>
              </a:rPr>
              <a:t>S</a:t>
            </a:r>
            <a:r>
              <a:rPr lang="en-GB" sz="3600" dirty="0">
                <a:solidFill>
                  <a:srgbClr val="484848"/>
                </a:solidFill>
                <a:ea typeface="Calibri" panose="020F0502020204030204" pitchFamily="34" charset="0"/>
              </a:rPr>
              <a:t>p</a:t>
            </a:r>
            <a:r>
              <a:rPr lang="pl-PL" sz="3600" dirty="0" err="1">
                <a:solidFill>
                  <a:srgbClr val="484848"/>
                </a:solidFill>
                <a:ea typeface="Calibri" panose="020F0502020204030204" pitchFamily="34" charset="0"/>
              </a:rPr>
              <a:t>ace</a:t>
            </a:r>
            <a:r>
              <a:rPr lang="en-GB" sz="3600" dirty="0">
                <a:solidFill>
                  <a:srgbClr val="484848"/>
                </a:solidFill>
                <a:ea typeface="Calibri" panose="020F0502020204030204" pitchFamily="34" charset="0"/>
              </a:rPr>
              <a:t> </a:t>
            </a:r>
            <a:r>
              <a:rPr lang="pl-PL" sz="3600" dirty="0">
                <a:solidFill>
                  <a:srgbClr val="484848"/>
                </a:solidFill>
                <a:ea typeface="Calibri" panose="020F0502020204030204" pitchFamily="34" charset="0"/>
              </a:rPr>
              <a:t>and </a:t>
            </a:r>
            <a:r>
              <a:rPr lang="pl-PL" sz="3600" dirty="0" err="1">
                <a:solidFill>
                  <a:srgbClr val="484848"/>
                </a:solidFill>
                <a:ea typeface="Calibri" panose="020F0502020204030204" pitchFamily="34" charset="0"/>
              </a:rPr>
              <a:t>other</a:t>
            </a:r>
            <a:r>
              <a:rPr lang="pl-PL" sz="3600" dirty="0">
                <a:solidFill>
                  <a:srgbClr val="484848"/>
                </a:solidFill>
                <a:ea typeface="Calibri" panose="020F0502020204030204" pitchFamily="34" charset="0"/>
              </a:rPr>
              <a:t> </a:t>
            </a:r>
            <a:r>
              <a:rPr lang="pl-PL" sz="3600" dirty="0" err="1">
                <a:solidFill>
                  <a:srgbClr val="484848"/>
                </a:solidFill>
                <a:ea typeface="Calibri" panose="020F0502020204030204" pitchFamily="34" charset="0"/>
              </a:rPr>
              <a:t>advanced</a:t>
            </a:r>
            <a:r>
              <a:rPr lang="pl-PL" sz="3600" dirty="0">
                <a:solidFill>
                  <a:srgbClr val="484848"/>
                </a:solidFill>
                <a:ea typeface="Calibri" panose="020F0502020204030204" pitchFamily="34" charset="0"/>
              </a:rPr>
              <a:t> </a:t>
            </a:r>
            <a:r>
              <a:rPr lang="pl-PL" sz="3600" dirty="0" err="1">
                <a:solidFill>
                  <a:srgbClr val="484848"/>
                </a:solidFill>
                <a:ea typeface="Calibri" panose="020F0502020204030204" pitchFamily="34" charset="0"/>
              </a:rPr>
              <a:t>markets</a:t>
            </a:r>
            <a:endParaRPr lang="pl-PL" sz="3600" dirty="0">
              <a:solidFill>
                <a:schemeClr val="tx2"/>
              </a:solidFill>
              <a:ea typeface="Calibri" panose="020F0502020204030204" pitchFamily="34" charset="0"/>
            </a:endParaRPr>
          </a:p>
          <a:p>
            <a:pPr marL="1366520" lvl="1" indent="-760730">
              <a:lnSpc>
                <a:spcPts val="3998"/>
              </a:lnSpc>
              <a:spcBef>
                <a:spcPts val="0"/>
              </a:spcBef>
              <a:spcAft>
                <a:spcPts val="3198"/>
              </a:spcAft>
              <a:buFont typeface="Arial" panose="020B0604020202020204" pitchFamily="34" charset="0"/>
              <a:buChar char="•"/>
            </a:pPr>
            <a:r>
              <a:rPr lang="pl-PL" sz="3600" b="1" dirty="0" err="1">
                <a:solidFill>
                  <a:srgbClr val="FF8225"/>
                </a:solidFill>
                <a:ea typeface="Calibri" panose="020F0502020204030204" pitchFamily="34" charset="0"/>
              </a:rPr>
              <a:t>European</a:t>
            </a:r>
            <a:r>
              <a:rPr lang="pl-PL" sz="3600" b="1" dirty="0">
                <a:solidFill>
                  <a:srgbClr val="FF8225"/>
                </a:solidFill>
                <a:ea typeface="Calibri" panose="020F0502020204030204" pitchFamily="34" charset="0"/>
              </a:rPr>
              <a:t> </a:t>
            </a:r>
            <a:r>
              <a:rPr lang="pl-PL" sz="3600" b="1" dirty="0" err="1">
                <a:solidFill>
                  <a:srgbClr val="FF8225"/>
                </a:solidFill>
                <a:ea typeface="Calibri" panose="020F0502020204030204" pitchFamily="34" charset="0"/>
              </a:rPr>
              <a:t>sovereignity</a:t>
            </a:r>
            <a:r>
              <a:rPr lang="pl-PL" sz="3600" b="1" dirty="0">
                <a:solidFill>
                  <a:srgbClr val="FF8225"/>
                </a:solidFill>
                <a:ea typeface="Calibri" panose="020F0502020204030204" pitchFamily="34" charset="0"/>
              </a:rPr>
              <a:t>: </a:t>
            </a:r>
            <a:r>
              <a:rPr lang="pl-PL" sz="3600" dirty="0" err="1">
                <a:ea typeface="Calibri" panose="020F0502020204030204" pitchFamily="34" charset="0"/>
              </a:rPr>
              <a:t>Compliance</a:t>
            </a:r>
            <a:r>
              <a:rPr lang="pl-PL" sz="3600" dirty="0">
                <a:ea typeface="Calibri" panose="020F0502020204030204" pitchFamily="34" charset="0"/>
              </a:rPr>
              <a:t> with EU </a:t>
            </a:r>
            <a:r>
              <a:rPr lang="pl-PL" sz="3600" dirty="0" err="1">
                <a:ea typeface="Calibri" panose="020F0502020204030204" pitchFamily="34" charset="0"/>
              </a:rPr>
              <a:t>regulations</a:t>
            </a:r>
            <a:r>
              <a:rPr lang="en-GB" sz="3600" dirty="0">
                <a:ea typeface="Calibri" panose="020F0502020204030204" pitchFamily="34" charset="0"/>
              </a:rPr>
              <a:t> </a:t>
            </a:r>
            <a:r>
              <a:rPr lang="en-GB" sz="3600" dirty="0">
                <a:solidFill>
                  <a:srgbClr val="506374"/>
                </a:solidFill>
                <a:ea typeface="Calibri" panose="020F0502020204030204" pitchFamily="34" charset="0"/>
              </a:rPr>
              <a:t>and standards</a:t>
            </a:r>
            <a:r>
              <a:rPr lang="pl-PL" sz="3600" dirty="0">
                <a:solidFill>
                  <a:srgbClr val="506374"/>
                </a:solidFill>
                <a:ea typeface="Calibri" panose="020F0502020204030204" pitchFamily="34" charset="0"/>
              </a:rPr>
              <a:t>,</a:t>
            </a:r>
            <a:r>
              <a:rPr lang="pl-PL" sz="3600" b="1" dirty="0">
                <a:solidFill>
                  <a:srgbClr val="FF8225"/>
                </a:solidFill>
                <a:ea typeface="Calibri" panose="020F0502020204030204" pitchFamily="34" charset="0"/>
              </a:rPr>
              <a:t> </a:t>
            </a:r>
            <a:r>
              <a:rPr lang="pl-PL" sz="3600" dirty="0">
                <a:solidFill>
                  <a:srgbClr val="484848"/>
                </a:solidFill>
                <a:ea typeface="Calibri" panose="020F0502020204030204" pitchFamily="34" charset="0"/>
              </a:rPr>
              <a:t>f</a:t>
            </a:r>
            <a:r>
              <a:rPr lang="en-GB" sz="3600" dirty="0" err="1">
                <a:solidFill>
                  <a:srgbClr val="484848"/>
                </a:solidFill>
                <a:ea typeface="Calibri" panose="020F0502020204030204" pitchFamily="34" charset="0"/>
              </a:rPr>
              <a:t>ully</a:t>
            </a:r>
            <a:r>
              <a:rPr lang="en-GB" sz="3600" dirty="0">
                <a:solidFill>
                  <a:srgbClr val="484848"/>
                </a:solidFill>
                <a:ea typeface="Calibri" panose="020F0502020204030204" pitchFamily="34" charset="0"/>
              </a:rPr>
              <a:t> European company with European competencies, IPRs, resources</a:t>
            </a:r>
            <a:endParaRPr lang="pl-PL" sz="3600" dirty="0">
              <a:solidFill>
                <a:srgbClr val="484848"/>
              </a:solidFill>
              <a:ea typeface="Calibri" panose="020F0502020204030204" pitchFamily="34" charset="0"/>
            </a:endParaRPr>
          </a:p>
          <a:p>
            <a:pPr marL="1366520" lvl="1" indent="-760730">
              <a:lnSpc>
                <a:spcPts val="3998"/>
              </a:lnSpc>
              <a:spcBef>
                <a:spcPts val="0"/>
              </a:spcBef>
              <a:spcAft>
                <a:spcPts val="3198"/>
              </a:spcAft>
              <a:buFont typeface="Arial" panose="020B0604020202020204" pitchFamily="34" charset="0"/>
              <a:buChar char="•"/>
            </a:pPr>
            <a:r>
              <a:rPr lang="pl-PL" sz="3600" b="1" dirty="0" err="1">
                <a:solidFill>
                  <a:srgbClr val="FF8225"/>
                </a:solidFill>
                <a:ea typeface="Calibri" panose="020F0502020204030204" pitchFamily="34" charset="0"/>
              </a:rPr>
              <a:t>Proactive</a:t>
            </a:r>
            <a:r>
              <a:rPr lang="pl-PL" sz="3600" b="1" dirty="0">
                <a:solidFill>
                  <a:srgbClr val="FF8225"/>
                </a:solidFill>
                <a:ea typeface="Calibri" panose="020F0502020204030204" pitchFamily="34" charset="0"/>
              </a:rPr>
              <a:t> R&amp;D and </a:t>
            </a:r>
            <a:r>
              <a:rPr lang="pl-PL" sz="3600" b="1" dirty="0" err="1">
                <a:solidFill>
                  <a:srgbClr val="FF8225"/>
                </a:solidFill>
                <a:ea typeface="Calibri" panose="020F0502020204030204" pitchFamily="34" charset="0"/>
              </a:rPr>
              <a:t>product</a:t>
            </a:r>
            <a:r>
              <a:rPr lang="pl-PL" sz="3600" b="1" dirty="0">
                <a:solidFill>
                  <a:srgbClr val="FF8225"/>
                </a:solidFill>
                <a:ea typeface="Calibri" panose="020F0502020204030204" pitchFamily="34" charset="0"/>
              </a:rPr>
              <a:t> development</a:t>
            </a:r>
          </a:p>
          <a:p>
            <a:pPr marL="1366520" lvl="1" indent="-760730">
              <a:lnSpc>
                <a:spcPts val="3998"/>
              </a:lnSpc>
              <a:spcBef>
                <a:spcPts val="0"/>
              </a:spcBef>
              <a:spcAft>
                <a:spcPts val="3198"/>
              </a:spcAft>
              <a:buFont typeface="Arial" panose="020B0604020202020204" pitchFamily="34" charset="0"/>
              <a:buChar char="•"/>
            </a:pPr>
            <a:endParaRPr lang="pl-PL" dirty="0">
              <a:ea typeface="Calibri" panose="020F0502020204030204" pitchFamily="34" charset="0"/>
            </a:endParaRPr>
          </a:p>
          <a:p>
            <a:pPr marL="604520" lvl="1" indent="0">
              <a:buNone/>
            </a:pPr>
            <a:endParaRPr lang="pl-PL" dirty="0">
              <a:solidFill>
                <a:schemeClr val="accent6"/>
              </a:solidFill>
              <a:ea typeface="Calibri" panose="020F0502020204030204" pitchFamily="34" charset="0"/>
            </a:endParaRPr>
          </a:p>
        </p:txBody>
      </p:sp>
      <p:sp>
        <p:nvSpPr>
          <p:cNvPr id="24" name="Symbol zastępczy zawartości 1">
            <a:extLst>
              <a:ext uri="{FF2B5EF4-FFF2-40B4-BE49-F238E27FC236}">
                <a16:creationId xmlns:a16="http://schemas.microsoft.com/office/drawing/2014/main" id="{BB3055E4-46C6-5DF8-1A56-76DC03EC185A}"/>
              </a:ext>
            </a:extLst>
          </p:cNvPr>
          <p:cNvSpPr txBox="1">
            <a:spLocks/>
          </p:cNvSpPr>
          <p:nvPr/>
        </p:nvSpPr>
        <p:spPr>
          <a:xfrm>
            <a:off x="16596703" y="3683640"/>
            <a:ext cx="2515862" cy="2404308"/>
          </a:xfrm>
          <a:prstGeom prst="rect">
            <a:avLst/>
          </a:prstGeom>
          <a:noFill/>
        </p:spPr>
        <p:txBody>
          <a:bodyPr vert="horz" wrap="square" lIns="0" tIns="91440" rIns="0" bIns="91440" rtlCol="0" anchor="ctr">
            <a:noAutofit/>
          </a:bodyPr>
          <a:lstStyle>
            <a:lvl1pPr marL="0" indent="0" algn="l" defTabSz="914103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F8225"/>
              </a:buClr>
              <a:buFont typeface="Arial" panose="020B0604020202020204" pitchFamily="34" charset="0"/>
              <a:buNone/>
              <a:defRPr sz="4265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051" indent="0" algn="l" defTabSz="914103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8225"/>
              </a:buClr>
              <a:buFont typeface="Wingdings" pitchFamily="2" charset="2"/>
              <a:buNone/>
              <a:defRPr sz="2399" kern="1200">
                <a:solidFill>
                  <a:srgbClr val="484848"/>
                </a:solidFill>
                <a:latin typeface="+mn-lt"/>
                <a:ea typeface="+mn-ea"/>
                <a:cs typeface="+mn-cs"/>
              </a:defRPr>
            </a:lvl2pPr>
            <a:lvl3pPr marL="914103" indent="0" algn="l" defTabSz="914103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8225"/>
              </a:buClr>
              <a:buFont typeface="Arial" panose="020B0604020202020204" pitchFamily="34" charset="0"/>
              <a:buNone/>
              <a:defRPr sz="1999" kern="1200">
                <a:solidFill>
                  <a:srgbClr val="484848"/>
                </a:solidFill>
                <a:latin typeface="+mn-lt"/>
                <a:ea typeface="+mn-ea"/>
                <a:cs typeface="+mn-cs"/>
              </a:defRPr>
            </a:lvl3pPr>
            <a:lvl4pPr marL="1000859" indent="-228526" algn="l" defTabSz="914103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8225"/>
              </a:buClr>
              <a:buFont typeface="Arial" panose="020B0604020202020204" pitchFamily="34" charset="0"/>
              <a:buChar char="•"/>
              <a:defRPr sz="1799" kern="1200">
                <a:solidFill>
                  <a:srgbClr val="484848"/>
                </a:solidFill>
                <a:latin typeface="+mn-lt"/>
                <a:ea typeface="+mn-ea"/>
                <a:cs typeface="+mn-cs"/>
              </a:defRPr>
            </a:lvl4pPr>
            <a:lvl5pPr marL="1828206" indent="0" algn="l" defTabSz="914103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8225"/>
              </a:buClr>
              <a:buFont typeface="Arial" panose="020B0604020202020204" pitchFamily="34" charset="0"/>
              <a:buNone/>
              <a:defRPr sz="1799" kern="1200">
                <a:solidFill>
                  <a:srgbClr val="484848"/>
                </a:solidFill>
                <a:latin typeface="+mn-lt"/>
                <a:ea typeface="+mn-ea"/>
                <a:cs typeface="+mn-cs"/>
              </a:defRPr>
            </a:lvl5pPr>
            <a:lvl6pPr marL="2513783" indent="-228526" algn="l" defTabSz="91410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834" indent="-228526" algn="l" defTabSz="91410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886" indent="-228526" algn="l" defTabSz="91410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7" indent="-228526" algn="l" defTabSz="91410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828206">
              <a:spcBef>
                <a:spcPts val="2000"/>
              </a:spcBef>
              <a:defRPr/>
            </a:pPr>
            <a:r>
              <a:rPr lang="en-GB" sz="3600" dirty="0">
                <a:solidFill>
                  <a:srgbClr val="48484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EUR </a:t>
            </a:r>
            <a:br>
              <a:rPr lang="en-GB" sz="3600" dirty="0">
                <a:solidFill>
                  <a:srgbClr val="48484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3600" dirty="0">
                <a:solidFill>
                  <a:srgbClr val="48484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30</a:t>
            </a:r>
            <a:r>
              <a:rPr lang="en-GB" sz="3600" dirty="0" err="1">
                <a:solidFill>
                  <a:srgbClr val="48484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mn</a:t>
            </a:r>
            <a:endParaRPr lang="en-GB" sz="3600" dirty="0">
              <a:solidFill>
                <a:srgbClr val="48484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defTabSz="1828206">
              <a:spcBef>
                <a:spcPts val="0"/>
              </a:spcBef>
              <a:defRPr/>
            </a:pPr>
            <a:endParaRPr lang="en-GB" sz="2400" b="0" dirty="0">
              <a:solidFill>
                <a:srgbClr val="48484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defTabSz="1828206">
              <a:spcBef>
                <a:spcPts val="0"/>
              </a:spcBef>
              <a:defRPr/>
            </a:pPr>
            <a:r>
              <a:rPr lang="pl-PL" sz="3200" b="0" dirty="0" err="1">
                <a:solidFill>
                  <a:srgbClr val="48484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Investments</a:t>
            </a:r>
            <a:r>
              <a:rPr lang="pl-PL" sz="3200" b="0" dirty="0">
                <a:solidFill>
                  <a:srgbClr val="48484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3200" b="0" dirty="0" err="1">
                <a:solidFill>
                  <a:srgbClr val="48484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last</a:t>
            </a:r>
            <a:r>
              <a:rPr lang="pl-PL" sz="3200" b="0" dirty="0">
                <a:solidFill>
                  <a:srgbClr val="48484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2 </a:t>
            </a:r>
            <a:r>
              <a:rPr lang="pl-PL" sz="3200" b="0" dirty="0" err="1">
                <a:solidFill>
                  <a:srgbClr val="48484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years</a:t>
            </a:r>
            <a:r>
              <a:rPr lang="en-GB" sz="3200" b="0" dirty="0">
                <a:solidFill>
                  <a:srgbClr val="48484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26" name="Symbol zastępczy zawartości 1">
            <a:extLst>
              <a:ext uri="{FF2B5EF4-FFF2-40B4-BE49-F238E27FC236}">
                <a16:creationId xmlns:a16="http://schemas.microsoft.com/office/drawing/2014/main" id="{65DBD14C-3645-E98C-1C63-C0C368D5B957}"/>
              </a:ext>
            </a:extLst>
          </p:cNvPr>
          <p:cNvSpPr txBox="1">
            <a:spLocks/>
          </p:cNvSpPr>
          <p:nvPr/>
        </p:nvSpPr>
        <p:spPr>
          <a:xfrm>
            <a:off x="11841688" y="3706735"/>
            <a:ext cx="2468272" cy="2122566"/>
          </a:xfrm>
          <a:prstGeom prst="rect">
            <a:avLst/>
          </a:prstGeom>
        </p:spPr>
        <p:txBody>
          <a:bodyPr vert="horz" wrap="square" lIns="0" tIns="91440" rIns="0" bIns="91440" rtlCol="0" anchor="ctr">
            <a:noAutofit/>
          </a:bodyPr>
          <a:lstStyle>
            <a:lvl1pPr marL="0" indent="0" algn="l" defTabSz="914103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F8225"/>
              </a:buClr>
              <a:buFont typeface="Arial" panose="020B0604020202020204" pitchFamily="34" charset="0"/>
              <a:buNone/>
              <a:defRPr sz="4265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051" indent="0" algn="l" defTabSz="914103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8225"/>
              </a:buClr>
              <a:buFont typeface="Wingdings" pitchFamily="2" charset="2"/>
              <a:buNone/>
              <a:defRPr sz="2399" kern="1200">
                <a:solidFill>
                  <a:srgbClr val="484848"/>
                </a:solidFill>
                <a:latin typeface="+mn-lt"/>
                <a:ea typeface="+mn-ea"/>
                <a:cs typeface="+mn-cs"/>
              </a:defRPr>
            </a:lvl2pPr>
            <a:lvl3pPr marL="914103" indent="0" algn="l" defTabSz="914103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8225"/>
              </a:buClr>
              <a:buFont typeface="Arial" panose="020B0604020202020204" pitchFamily="34" charset="0"/>
              <a:buNone/>
              <a:defRPr sz="1999" kern="1200">
                <a:solidFill>
                  <a:srgbClr val="484848"/>
                </a:solidFill>
                <a:latin typeface="+mn-lt"/>
                <a:ea typeface="+mn-ea"/>
                <a:cs typeface="+mn-cs"/>
              </a:defRPr>
            </a:lvl3pPr>
            <a:lvl4pPr marL="1000859" indent="-228526" algn="l" defTabSz="914103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8225"/>
              </a:buClr>
              <a:buFont typeface="Arial" panose="020B0604020202020204" pitchFamily="34" charset="0"/>
              <a:buChar char="•"/>
              <a:defRPr sz="1799" kern="1200">
                <a:solidFill>
                  <a:srgbClr val="484848"/>
                </a:solidFill>
                <a:latin typeface="+mn-lt"/>
                <a:ea typeface="+mn-ea"/>
                <a:cs typeface="+mn-cs"/>
              </a:defRPr>
            </a:lvl4pPr>
            <a:lvl5pPr marL="1828206" indent="0" algn="l" defTabSz="914103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8225"/>
              </a:buClr>
              <a:buFont typeface="Arial" panose="020B0604020202020204" pitchFamily="34" charset="0"/>
              <a:buNone/>
              <a:defRPr sz="1799" kern="1200">
                <a:solidFill>
                  <a:srgbClr val="484848"/>
                </a:solidFill>
                <a:latin typeface="+mn-lt"/>
                <a:ea typeface="+mn-ea"/>
                <a:cs typeface="+mn-cs"/>
              </a:defRPr>
            </a:lvl5pPr>
            <a:lvl6pPr marL="2513783" indent="-228526" algn="l" defTabSz="91410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834" indent="-228526" algn="l" defTabSz="91410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886" indent="-228526" algn="l" defTabSz="91410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7" indent="-228526" algn="l" defTabSz="91410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828206">
              <a:spcBef>
                <a:spcPts val="2000"/>
              </a:spcBef>
              <a:defRPr/>
            </a:pPr>
            <a:r>
              <a:rPr lang="pl-PL" sz="3600" dirty="0">
                <a:solidFill>
                  <a:srgbClr val="48484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EUR 41+</a:t>
            </a:r>
            <a:r>
              <a:rPr lang="en-GB" sz="3600" dirty="0" err="1">
                <a:solidFill>
                  <a:srgbClr val="48484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mn</a:t>
            </a:r>
            <a:endParaRPr lang="en-GB" sz="3600" dirty="0">
              <a:solidFill>
                <a:srgbClr val="48484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defTabSz="1828206">
              <a:spcBef>
                <a:spcPts val="0"/>
              </a:spcBef>
              <a:defRPr/>
            </a:pPr>
            <a:endParaRPr lang="en-GB" sz="2800" b="0" dirty="0">
              <a:solidFill>
                <a:srgbClr val="48484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defTabSz="1828206">
              <a:spcBef>
                <a:spcPts val="0"/>
              </a:spcBef>
              <a:defRPr/>
            </a:pPr>
            <a:r>
              <a:rPr lang="pl-PL" sz="3200" b="0" dirty="0">
                <a:solidFill>
                  <a:srgbClr val="48484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en-GB" sz="3200" b="0" dirty="0" err="1">
                <a:solidFill>
                  <a:srgbClr val="48484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evenue</a:t>
            </a:r>
            <a:r>
              <a:rPr lang="en-GB" sz="3200" b="0" dirty="0">
                <a:solidFill>
                  <a:srgbClr val="48484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3200" b="0" dirty="0">
                <a:solidFill>
                  <a:srgbClr val="48484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2024</a:t>
            </a:r>
            <a:endParaRPr lang="en-GB" sz="3200" b="0" dirty="0">
              <a:solidFill>
                <a:srgbClr val="48484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defTabSz="1828206">
              <a:spcBef>
                <a:spcPts val="0"/>
              </a:spcBef>
              <a:defRPr/>
            </a:pPr>
            <a:endParaRPr lang="en-GB" sz="2400" b="0" dirty="0">
              <a:solidFill>
                <a:srgbClr val="48484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Symbol zastępczy zawartości 1">
            <a:extLst>
              <a:ext uri="{FF2B5EF4-FFF2-40B4-BE49-F238E27FC236}">
                <a16:creationId xmlns:a16="http://schemas.microsoft.com/office/drawing/2014/main" id="{6282AB7D-026E-05EC-4DED-ACC6DC75907B}"/>
              </a:ext>
            </a:extLst>
          </p:cNvPr>
          <p:cNvSpPr txBox="1">
            <a:spLocks/>
          </p:cNvSpPr>
          <p:nvPr/>
        </p:nvSpPr>
        <p:spPr>
          <a:xfrm>
            <a:off x="20928804" y="3420348"/>
            <a:ext cx="2782096" cy="2134844"/>
          </a:xfrm>
          <a:prstGeom prst="rect">
            <a:avLst/>
          </a:prstGeom>
        </p:spPr>
        <p:txBody>
          <a:bodyPr vert="horz" wrap="square" lIns="0" tIns="91440" rIns="0" bIns="91440" rtlCol="0" anchor="ctr">
            <a:noAutofit/>
          </a:bodyPr>
          <a:lstStyle>
            <a:lvl1pPr marL="0" indent="0" algn="l" defTabSz="914103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F8225"/>
              </a:buClr>
              <a:buFont typeface="Arial" panose="020B0604020202020204" pitchFamily="34" charset="0"/>
              <a:buNone/>
              <a:defRPr sz="4265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051" indent="0" algn="l" defTabSz="914103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8225"/>
              </a:buClr>
              <a:buFont typeface="Wingdings" pitchFamily="2" charset="2"/>
              <a:buNone/>
              <a:defRPr sz="2399" kern="1200">
                <a:solidFill>
                  <a:srgbClr val="484848"/>
                </a:solidFill>
                <a:latin typeface="+mn-lt"/>
                <a:ea typeface="+mn-ea"/>
                <a:cs typeface="+mn-cs"/>
              </a:defRPr>
            </a:lvl2pPr>
            <a:lvl3pPr marL="914103" indent="0" algn="l" defTabSz="914103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8225"/>
              </a:buClr>
              <a:buFont typeface="Arial" panose="020B0604020202020204" pitchFamily="34" charset="0"/>
              <a:buNone/>
              <a:defRPr sz="1999" kern="1200">
                <a:solidFill>
                  <a:srgbClr val="484848"/>
                </a:solidFill>
                <a:latin typeface="+mn-lt"/>
                <a:ea typeface="+mn-ea"/>
                <a:cs typeface="+mn-cs"/>
              </a:defRPr>
            </a:lvl3pPr>
            <a:lvl4pPr marL="1000859" indent="-228526" algn="l" defTabSz="914103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8225"/>
              </a:buClr>
              <a:buFont typeface="Arial" panose="020B0604020202020204" pitchFamily="34" charset="0"/>
              <a:buChar char="•"/>
              <a:defRPr sz="1799" kern="1200">
                <a:solidFill>
                  <a:srgbClr val="484848"/>
                </a:solidFill>
                <a:latin typeface="+mn-lt"/>
                <a:ea typeface="+mn-ea"/>
                <a:cs typeface="+mn-cs"/>
              </a:defRPr>
            </a:lvl4pPr>
            <a:lvl5pPr marL="1828206" indent="0" algn="l" defTabSz="914103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8225"/>
              </a:buClr>
              <a:buFont typeface="Arial" panose="020B0604020202020204" pitchFamily="34" charset="0"/>
              <a:buNone/>
              <a:defRPr sz="1799" kern="1200">
                <a:solidFill>
                  <a:srgbClr val="484848"/>
                </a:solidFill>
                <a:latin typeface="+mn-lt"/>
                <a:ea typeface="+mn-ea"/>
                <a:cs typeface="+mn-cs"/>
              </a:defRPr>
            </a:lvl5pPr>
            <a:lvl6pPr marL="2513783" indent="-228526" algn="l" defTabSz="91410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834" indent="-228526" algn="l" defTabSz="91410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886" indent="-228526" algn="l" defTabSz="91410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7" indent="-228526" algn="l" defTabSz="91410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828206">
              <a:spcBef>
                <a:spcPts val="0"/>
              </a:spcBef>
              <a:defRPr/>
            </a:pPr>
            <a:r>
              <a:rPr lang="pl-PL" sz="3600" dirty="0">
                <a:solidFill>
                  <a:srgbClr val="48484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+40</a:t>
            </a:r>
            <a:r>
              <a:rPr lang="en-GB" sz="3600" dirty="0">
                <a:solidFill>
                  <a:srgbClr val="48484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%</a:t>
            </a:r>
            <a:br>
              <a:rPr lang="en-GB" sz="3600" dirty="0">
                <a:solidFill>
                  <a:srgbClr val="FF8224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en-GB" sz="2000" dirty="0">
              <a:solidFill>
                <a:srgbClr val="48484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defTabSz="1828206">
              <a:spcBef>
                <a:spcPts val="2000"/>
              </a:spcBef>
              <a:defRPr/>
            </a:pPr>
            <a:r>
              <a:rPr lang="pl-PL" sz="3200" b="0" dirty="0" err="1">
                <a:solidFill>
                  <a:srgbClr val="48484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Revenues</a:t>
            </a:r>
            <a:r>
              <a:rPr lang="pl-PL" sz="3200" b="0" dirty="0">
                <a:solidFill>
                  <a:srgbClr val="48484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200" b="0" dirty="0">
                <a:solidFill>
                  <a:srgbClr val="48484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CAGR </a:t>
            </a:r>
            <a:br>
              <a:rPr lang="en-GB" sz="3200" b="0" dirty="0">
                <a:solidFill>
                  <a:srgbClr val="FF8224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3200" b="0" dirty="0">
                <a:solidFill>
                  <a:srgbClr val="48484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</a:t>
            </a:r>
            <a:r>
              <a:rPr lang="pl-PL" sz="3200" b="0" dirty="0">
                <a:solidFill>
                  <a:srgbClr val="48484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22</a:t>
            </a:r>
            <a:r>
              <a:rPr lang="en-GB" sz="3200" b="0" dirty="0">
                <a:solidFill>
                  <a:srgbClr val="48484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- 202</a:t>
            </a:r>
            <a:r>
              <a:rPr lang="pl-PL" sz="3200" b="0" dirty="0">
                <a:solidFill>
                  <a:srgbClr val="48484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</a:t>
            </a:r>
            <a:endParaRPr lang="en-GB" sz="3200" b="0" dirty="0">
              <a:solidFill>
                <a:srgbClr val="48484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8" name="Grafika 27" descr="Euro kontur">
            <a:extLst>
              <a:ext uri="{FF2B5EF4-FFF2-40B4-BE49-F238E27FC236}">
                <a16:creationId xmlns:a16="http://schemas.microsoft.com/office/drawing/2014/main" id="{AEF61B17-D93D-31B0-BD11-7C92366A50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51976" y="3748945"/>
            <a:ext cx="1439556" cy="1439554"/>
          </a:xfrm>
          <a:prstGeom prst="rect">
            <a:avLst/>
          </a:prstGeom>
        </p:spPr>
      </p:pic>
      <p:pic>
        <p:nvPicPr>
          <p:cNvPr id="29" name="Grafika 28" descr="Monety kontur">
            <a:extLst>
              <a:ext uri="{FF2B5EF4-FFF2-40B4-BE49-F238E27FC236}">
                <a16:creationId xmlns:a16="http://schemas.microsoft.com/office/drawing/2014/main" id="{ABA14AB4-7211-68F9-ADA2-4CE43187ED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569132" y="3573652"/>
            <a:ext cx="1828236" cy="1828236"/>
          </a:xfrm>
          <a:prstGeom prst="rect">
            <a:avLst/>
          </a:prstGeom>
        </p:spPr>
      </p:pic>
      <p:pic>
        <p:nvPicPr>
          <p:cNvPr id="31" name="Grafika 19" descr="Trend wzrostowy kontur">
            <a:extLst>
              <a:ext uri="{FF2B5EF4-FFF2-40B4-BE49-F238E27FC236}">
                <a16:creationId xmlns:a16="http://schemas.microsoft.com/office/drawing/2014/main" id="{FA899DC6-B7A7-1B30-815B-EC755F8F8E3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9099266" y="3654905"/>
            <a:ext cx="1485344" cy="1474302"/>
          </a:xfrm>
          <a:prstGeom prst="rect">
            <a:avLst/>
          </a:prstGeom>
        </p:spPr>
      </p:pic>
      <p:sp>
        <p:nvSpPr>
          <p:cNvPr id="32" name="Symbol zastępczy zawartości 1">
            <a:extLst>
              <a:ext uri="{FF2B5EF4-FFF2-40B4-BE49-F238E27FC236}">
                <a16:creationId xmlns:a16="http://schemas.microsoft.com/office/drawing/2014/main" id="{EEF9D319-10F2-5C84-548E-D4AA34C63325}"/>
              </a:ext>
            </a:extLst>
          </p:cNvPr>
          <p:cNvSpPr txBox="1">
            <a:spLocks/>
          </p:cNvSpPr>
          <p:nvPr/>
        </p:nvSpPr>
        <p:spPr>
          <a:xfrm>
            <a:off x="11791531" y="6251537"/>
            <a:ext cx="2717098" cy="1905534"/>
          </a:xfrm>
          <a:prstGeom prst="rect">
            <a:avLst/>
          </a:prstGeom>
        </p:spPr>
        <p:txBody>
          <a:bodyPr vert="horz" wrap="square" lIns="0" tIns="91440" rIns="0" bIns="91440" rtlCol="0" anchor="ctr">
            <a:noAutofit/>
          </a:bodyPr>
          <a:lstStyle>
            <a:lvl1pPr marL="0" indent="0" algn="l" defTabSz="914103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F8225"/>
              </a:buClr>
              <a:buFont typeface="Arial" panose="020B0604020202020204" pitchFamily="34" charset="0"/>
              <a:buNone/>
              <a:defRPr sz="4265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051" indent="0" algn="l" defTabSz="914103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8225"/>
              </a:buClr>
              <a:buFont typeface="Wingdings" pitchFamily="2" charset="2"/>
              <a:buNone/>
              <a:defRPr sz="2399" kern="1200">
                <a:solidFill>
                  <a:srgbClr val="484848"/>
                </a:solidFill>
                <a:latin typeface="+mn-lt"/>
                <a:ea typeface="+mn-ea"/>
                <a:cs typeface="+mn-cs"/>
              </a:defRPr>
            </a:lvl2pPr>
            <a:lvl3pPr marL="914103" indent="0" algn="l" defTabSz="914103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8225"/>
              </a:buClr>
              <a:buFont typeface="Arial" panose="020B0604020202020204" pitchFamily="34" charset="0"/>
              <a:buNone/>
              <a:defRPr sz="1999" kern="1200">
                <a:solidFill>
                  <a:srgbClr val="484848"/>
                </a:solidFill>
                <a:latin typeface="+mn-lt"/>
                <a:ea typeface="+mn-ea"/>
                <a:cs typeface="+mn-cs"/>
              </a:defRPr>
            </a:lvl3pPr>
            <a:lvl4pPr marL="1000859" indent="-228526" algn="l" defTabSz="914103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8225"/>
              </a:buClr>
              <a:buFont typeface="Arial" panose="020B0604020202020204" pitchFamily="34" charset="0"/>
              <a:buChar char="•"/>
              <a:defRPr sz="1799" kern="1200">
                <a:solidFill>
                  <a:srgbClr val="484848"/>
                </a:solidFill>
                <a:latin typeface="+mn-lt"/>
                <a:ea typeface="+mn-ea"/>
                <a:cs typeface="+mn-cs"/>
              </a:defRPr>
            </a:lvl4pPr>
            <a:lvl5pPr marL="1828206" indent="0" algn="l" defTabSz="914103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8225"/>
              </a:buClr>
              <a:buFont typeface="Arial" panose="020B0604020202020204" pitchFamily="34" charset="0"/>
              <a:buNone/>
              <a:defRPr sz="1799" kern="1200">
                <a:solidFill>
                  <a:srgbClr val="484848"/>
                </a:solidFill>
                <a:latin typeface="+mn-lt"/>
                <a:ea typeface="+mn-ea"/>
                <a:cs typeface="+mn-cs"/>
              </a:defRPr>
            </a:lvl5pPr>
            <a:lvl6pPr marL="2513783" indent="-228526" algn="l" defTabSz="91410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834" indent="-228526" algn="l" defTabSz="91410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886" indent="-228526" algn="l" defTabSz="91410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7" indent="-228526" algn="l" defTabSz="91410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828206">
              <a:lnSpc>
                <a:spcPct val="100000"/>
              </a:lnSpc>
              <a:spcBef>
                <a:spcPts val="2000"/>
              </a:spcBef>
              <a:defRPr/>
            </a:pPr>
            <a:r>
              <a:rPr lang="pl-PL" sz="3600" dirty="0">
                <a:solidFill>
                  <a:srgbClr val="48484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90+</a:t>
            </a:r>
            <a:r>
              <a:rPr lang="en-GB" sz="3600" dirty="0">
                <a:solidFill>
                  <a:srgbClr val="48484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PB </a:t>
            </a:r>
          </a:p>
          <a:p>
            <a:pPr defTabSz="1828206">
              <a:lnSpc>
                <a:spcPct val="100000"/>
              </a:lnSpc>
              <a:spcBef>
                <a:spcPts val="2000"/>
              </a:spcBef>
              <a:defRPr/>
            </a:pPr>
            <a:r>
              <a:rPr lang="en-GB" sz="3200" b="0" dirty="0">
                <a:solidFill>
                  <a:srgbClr val="48484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EO data stored</a:t>
            </a:r>
            <a:r>
              <a:rPr lang="pl-PL" sz="3200" b="0" dirty="0">
                <a:solidFill>
                  <a:srgbClr val="48484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pl-PL" sz="3200" b="0" dirty="0" err="1">
                <a:solidFill>
                  <a:srgbClr val="48484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published</a:t>
            </a:r>
            <a:endParaRPr lang="en-GB" sz="3200" b="0" dirty="0">
              <a:solidFill>
                <a:srgbClr val="48484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Symbol zastępczy zawartości 1">
            <a:extLst>
              <a:ext uri="{FF2B5EF4-FFF2-40B4-BE49-F238E27FC236}">
                <a16:creationId xmlns:a16="http://schemas.microsoft.com/office/drawing/2014/main" id="{80D44BA6-1816-6D88-6DBA-44B5D309CE24}"/>
              </a:ext>
            </a:extLst>
          </p:cNvPr>
          <p:cNvSpPr txBox="1">
            <a:spLocks/>
          </p:cNvSpPr>
          <p:nvPr/>
        </p:nvSpPr>
        <p:spPr>
          <a:xfrm>
            <a:off x="16164628" y="6366395"/>
            <a:ext cx="1837580" cy="1905534"/>
          </a:xfrm>
          <a:prstGeom prst="rect">
            <a:avLst/>
          </a:prstGeom>
        </p:spPr>
        <p:txBody>
          <a:bodyPr vert="horz" wrap="square" lIns="0" tIns="91440" rIns="0" bIns="91440" rtlCol="0" anchor="ctr">
            <a:noAutofit/>
          </a:bodyPr>
          <a:lstStyle>
            <a:lvl1pPr marL="0" indent="0" algn="l" defTabSz="914103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F8225"/>
              </a:buClr>
              <a:buFont typeface="Arial" panose="020B0604020202020204" pitchFamily="34" charset="0"/>
              <a:buNone/>
              <a:defRPr sz="4265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051" indent="0" algn="l" defTabSz="914103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8225"/>
              </a:buClr>
              <a:buFont typeface="Wingdings" pitchFamily="2" charset="2"/>
              <a:buNone/>
              <a:defRPr sz="2399" kern="1200">
                <a:solidFill>
                  <a:srgbClr val="484848"/>
                </a:solidFill>
                <a:latin typeface="+mn-lt"/>
                <a:ea typeface="+mn-ea"/>
                <a:cs typeface="+mn-cs"/>
              </a:defRPr>
            </a:lvl2pPr>
            <a:lvl3pPr marL="914103" indent="0" algn="l" defTabSz="914103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8225"/>
              </a:buClr>
              <a:buFont typeface="Arial" panose="020B0604020202020204" pitchFamily="34" charset="0"/>
              <a:buNone/>
              <a:defRPr sz="1999" kern="1200">
                <a:solidFill>
                  <a:srgbClr val="484848"/>
                </a:solidFill>
                <a:latin typeface="+mn-lt"/>
                <a:ea typeface="+mn-ea"/>
                <a:cs typeface="+mn-cs"/>
              </a:defRPr>
            </a:lvl3pPr>
            <a:lvl4pPr marL="1000859" indent="-228526" algn="l" defTabSz="914103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8225"/>
              </a:buClr>
              <a:buFont typeface="Arial" panose="020B0604020202020204" pitchFamily="34" charset="0"/>
              <a:buChar char="•"/>
              <a:defRPr sz="1799" kern="1200">
                <a:solidFill>
                  <a:srgbClr val="484848"/>
                </a:solidFill>
                <a:latin typeface="+mn-lt"/>
                <a:ea typeface="+mn-ea"/>
                <a:cs typeface="+mn-cs"/>
              </a:defRPr>
            </a:lvl4pPr>
            <a:lvl5pPr marL="1828206" indent="0" algn="l" defTabSz="914103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8225"/>
              </a:buClr>
              <a:buFont typeface="Arial" panose="020B0604020202020204" pitchFamily="34" charset="0"/>
              <a:buNone/>
              <a:defRPr sz="1799" kern="1200">
                <a:solidFill>
                  <a:srgbClr val="484848"/>
                </a:solidFill>
                <a:latin typeface="+mn-lt"/>
                <a:ea typeface="+mn-ea"/>
                <a:cs typeface="+mn-cs"/>
              </a:defRPr>
            </a:lvl5pPr>
            <a:lvl6pPr marL="2513783" indent="-228526" algn="l" defTabSz="91410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834" indent="-228526" algn="l" defTabSz="91410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886" indent="-228526" algn="l" defTabSz="91410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7" indent="-228526" algn="l" defTabSz="91410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828206">
              <a:lnSpc>
                <a:spcPct val="100000"/>
              </a:lnSpc>
              <a:spcBef>
                <a:spcPts val="2000"/>
              </a:spcBef>
              <a:defRPr/>
            </a:pPr>
            <a:r>
              <a:rPr lang="en-GB" sz="3600" dirty="0">
                <a:solidFill>
                  <a:srgbClr val="48484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~2</a:t>
            </a:r>
            <a:r>
              <a:rPr lang="pl-PL" sz="3600" dirty="0">
                <a:solidFill>
                  <a:srgbClr val="48484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</a:t>
            </a:r>
            <a:r>
              <a:rPr lang="en-GB" sz="3600" dirty="0">
                <a:solidFill>
                  <a:srgbClr val="48484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0 </a:t>
            </a:r>
          </a:p>
          <a:p>
            <a:pPr defTabSz="1828206">
              <a:lnSpc>
                <a:spcPct val="100000"/>
              </a:lnSpc>
              <a:spcBef>
                <a:spcPts val="2000"/>
              </a:spcBef>
              <a:defRPr/>
            </a:pPr>
            <a:r>
              <a:rPr lang="en-GB" sz="3200" b="0" dirty="0">
                <a:solidFill>
                  <a:srgbClr val="48484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employees</a:t>
            </a:r>
          </a:p>
        </p:txBody>
      </p:sp>
      <p:pic>
        <p:nvPicPr>
          <p:cNvPr id="36" name="Obraz 20">
            <a:extLst>
              <a:ext uri="{FF2B5EF4-FFF2-40B4-BE49-F238E27FC236}">
                <a16:creationId xmlns:a16="http://schemas.microsoft.com/office/drawing/2014/main" id="{F13A7A22-37F8-9838-EB3C-0D6C834A7AC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613318" y="6389274"/>
            <a:ext cx="1351204" cy="1351204"/>
          </a:xfrm>
          <a:prstGeom prst="rect">
            <a:avLst/>
          </a:prstGeom>
        </p:spPr>
      </p:pic>
      <p:pic>
        <p:nvPicPr>
          <p:cNvPr id="37" name="Picture 39" descr="A logo of a database&#10;&#10;Description automatically generated">
            <a:extLst>
              <a:ext uri="{FF2B5EF4-FFF2-40B4-BE49-F238E27FC236}">
                <a16:creationId xmlns:a16="http://schemas.microsoft.com/office/drawing/2014/main" id="{76CDAD7A-AB46-B1D3-F99E-956E0353965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9456" y="6450672"/>
            <a:ext cx="1207608" cy="1207608"/>
          </a:xfrm>
          <a:prstGeom prst="rect">
            <a:avLst/>
          </a:prstGeom>
        </p:spPr>
      </p:pic>
      <p:sp>
        <p:nvSpPr>
          <p:cNvPr id="38" name="Symbol zastępczy zawartości 1">
            <a:extLst>
              <a:ext uri="{FF2B5EF4-FFF2-40B4-BE49-F238E27FC236}">
                <a16:creationId xmlns:a16="http://schemas.microsoft.com/office/drawing/2014/main" id="{896D28A3-13FC-6A27-31ED-C15EBBB1166E}"/>
              </a:ext>
            </a:extLst>
          </p:cNvPr>
          <p:cNvSpPr txBox="1">
            <a:spLocks/>
          </p:cNvSpPr>
          <p:nvPr/>
        </p:nvSpPr>
        <p:spPr>
          <a:xfrm>
            <a:off x="20928804" y="6036139"/>
            <a:ext cx="2976796" cy="1905534"/>
          </a:xfrm>
          <a:prstGeom prst="rect">
            <a:avLst/>
          </a:prstGeom>
        </p:spPr>
        <p:txBody>
          <a:bodyPr vert="horz" wrap="square" lIns="0" tIns="91440" rIns="0" bIns="91440" rtlCol="0" anchor="ctr">
            <a:noAutofit/>
          </a:bodyPr>
          <a:lstStyle>
            <a:lvl1pPr marL="0" indent="0" algn="l" defTabSz="914103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F8225"/>
              </a:buClr>
              <a:buFont typeface="Arial" panose="020B0604020202020204" pitchFamily="34" charset="0"/>
              <a:buNone/>
              <a:defRPr sz="4265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051" indent="0" algn="l" defTabSz="914103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8225"/>
              </a:buClr>
              <a:buFont typeface="Wingdings" pitchFamily="2" charset="2"/>
              <a:buNone/>
              <a:defRPr sz="2399" kern="1200">
                <a:solidFill>
                  <a:srgbClr val="484848"/>
                </a:solidFill>
                <a:latin typeface="+mn-lt"/>
                <a:ea typeface="+mn-ea"/>
                <a:cs typeface="+mn-cs"/>
              </a:defRPr>
            </a:lvl2pPr>
            <a:lvl3pPr marL="914103" indent="0" algn="l" defTabSz="914103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8225"/>
              </a:buClr>
              <a:buFont typeface="Arial" panose="020B0604020202020204" pitchFamily="34" charset="0"/>
              <a:buNone/>
              <a:defRPr sz="1999" kern="1200">
                <a:solidFill>
                  <a:srgbClr val="484848"/>
                </a:solidFill>
                <a:latin typeface="+mn-lt"/>
                <a:ea typeface="+mn-ea"/>
                <a:cs typeface="+mn-cs"/>
              </a:defRPr>
            </a:lvl3pPr>
            <a:lvl4pPr marL="1000859" indent="-228526" algn="l" defTabSz="914103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8225"/>
              </a:buClr>
              <a:buFont typeface="Arial" panose="020B0604020202020204" pitchFamily="34" charset="0"/>
              <a:buChar char="•"/>
              <a:defRPr sz="1799" kern="1200">
                <a:solidFill>
                  <a:srgbClr val="484848"/>
                </a:solidFill>
                <a:latin typeface="+mn-lt"/>
                <a:ea typeface="+mn-ea"/>
                <a:cs typeface="+mn-cs"/>
              </a:defRPr>
            </a:lvl4pPr>
            <a:lvl5pPr marL="1828206" indent="0" algn="l" defTabSz="914103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8225"/>
              </a:buClr>
              <a:buFont typeface="Arial" panose="020B0604020202020204" pitchFamily="34" charset="0"/>
              <a:buNone/>
              <a:defRPr sz="1799" kern="1200">
                <a:solidFill>
                  <a:srgbClr val="484848"/>
                </a:solidFill>
                <a:latin typeface="+mn-lt"/>
                <a:ea typeface="+mn-ea"/>
                <a:cs typeface="+mn-cs"/>
              </a:defRPr>
            </a:lvl5pPr>
            <a:lvl6pPr marL="2513783" indent="-228526" algn="l" defTabSz="91410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834" indent="-228526" algn="l" defTabSz="91410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886" indent="-228526" algn="l" defTabSz="91410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7" indent="-228526" algn="l" defTabSz="91410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828206">
              <a:lnSpc>
                <a:spcPct val="100000"/>
              </a:lnSpc>
              <a:spcBef>
                <a:spcPts val="2000"/>
              </a:spcBef>
              <a:defRPr/>
            </a:pPr>
            <a:r>
              <a:rPr lang="pl-PL" sz="3600" dirty="0">
                <a:solidFill>
                  <a:srgbClr val="48484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&gt;5 </a:t>
            </a:r>
            <a:r>
              <a:rPr lang="pl-PL" sz="3600" dirty="0" err="1">
                <a:solidFill>
                  <a:srgbClr val="48484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years</a:t>
            </a:r>
            <a:endParaRPr lang="pl-PL" sz="3600" dirty="0">
              <a:solidFill>
                <a:srgbClr val="48484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defTabSz="1828206">
              <a:lnSpc>
                <a:spcPct val="100000"/>
              </a:lnSpc>
              <a:spcBef>
                <a:spcPts val="2000"/>
              </a:spcBef>
              <a:defRPr/>
            </a:pPr>
            <a:r>
              <a:rPr lang="pl-PL" sz="3200" b="0" dirty="0" err="1">
                <a:solidFill>
                  <a:srgbClr val="48484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duration</a:t>
            </a:r>
            <a:r>
              <a:rPr lang="pl-PL" sz="3200" b="0" dirty="0">
                <a:solidFill>
                  <a:srgbClr val="48484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of service </a:t>
            </a:r>
            <a:r>
              <a:rPr lang="pl-PL" sz="3200" b="0" dirty="0" err="1">
                <a:solidFill>
                  <a:srgbClr val="48484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contracts</a:t>
            </a:r>
            <a:endParaRPr lang="en-GB" sz="3200" b="0" dirty="0">
              <a:solidFill>
                <a:srgbClr val="48484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8" name="Grafika 47" descr="Kontrakt kontur">
            <a:extLst>
              <a:ext uri="{FF2B5EF4-FFF2-40B4-BE49-F238E27FC236}">
                <a16:creationId xmlns:a16="http://schemas.microsoft.com/office/drawing/2014/main" id="{D315E998-FA9C-DF2B-0A22-D8067CD6D2E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8841397" y="6270947"/>
            <a:ext cx="1655490" cy="1655490"/>
          </a:xfrm>
          <a:prstGeom prst="rect">
            <a:avLst/>
          </a:prstGeom>
        </p:spPr>
      </p:pic>
      <p:sp>
        <p:nvSpPr>
          <p:cNvPr id="2" name="Prostokąt: zaokrąglone rogi 1">
            <a:extLst>
              <a:ext uri="{FF2B5EF4-FFF2-40B4-BE49-F238E27FC236}">
                <a16:creationId xmlns:a16="http://schemas.microsoft.com/office/drawing/2014/main" id="{6AFB7E66-287F-62B8-07EF-DFFE9C784623}"/>
              </a:ext>
            </a:extLst>
          </p:cNvPr>
          <p:cNvSpPr/>
          <p:nvPr/>
        </p:nvSpPr>
        <p:spPr>
          <a:xfrm>
            <a:off x="11706976" y="8921199"/>
            <a:ext cx="7544428" cy="3852946"/>
          </a:xfrm>
          <a:prstGeom prst="roundRect">
            <a:avLst/>
          </a:prstGeom>
          <a:noFill/>
          <a:ln w="28575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defTabSz="1828800" hangingPunct="1">
              <a:defRPr/>
            </a:pPr>
            <a:r>
              <a:rPr lang="en-GB" sz="3600" b="1" kern="1200">
                <a:solidFill>
                  <a:srgbClr val="4D4D4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Own tech stack</a:t>
            </a:r>
            <a:r>
              <a:rPr lang="pl-PL" sz="3600" b="1" kern="1200">
                <a:solidFill>
                  <a:srgbClr val="4D4D4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/Open Source</a:t>
            </a:r>
            <a:endParaRPr lang="en-GB" sz="3600" b="1" kern="1200">
              <a:solidFill>
                <a:srgbClr val="4D4D4B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 defTabSz="1828800" hangingPunct="1">
              <a:defRPr/>
            </a:pPr>
            <a:endParaRPr lang="en-GB" sz="2800" b="1" kern="1200">
              <a:solidFill>
                <a:srgbClr val="4D4D4B"/>
              </a:solidFill>
              <a:latin typeface="Corbel Light" panose="020B0303020204020204" pitchFamily="34" charset="0"/>
            </a:endParaRPr>
          </a:p>
          <a:p>
            <a:pPr algn="ctr" defTabSz="1828800" hangingPunct="1">
              <a:defRPr/>
            </a:pPr>
            <a:endParaRPr lang="en-GB" sz="2100" b="1" kern="1200">
              <a:solidFill>
                <a:srgbClr val="4D4D4B"/>
              </a:solidFill>
              <a:latin typeface="Corbel Light" panose="020B0303020204020204" pitchFamily="34" charset="0"/>
            </a:endParaRPr>
          </a:p>
          <a:p>
            <a:pPr algn="ctr" defTabSz="1828800" hangingPunct="1">
              <a:defRPr/>
            </a:pPr>
            <a:endParaRPr lang="en-GB" sz="2100" b="1" kern="1200">
              <a:solidFill>
                <a:srgbClr val="4D4D4B"/>
              </a:solidFill>
              <a:latin typeface="Corbel Light" panose="020B0303020204020204" pitchFamily="34" charset="0"/>
            </a:endParaRPr>
          </a:p>
          <a:p>
            <a:pPr algn="ctr" defTabSz="1828800" hangingPunct="1">
              <a:defRPr/>
            </a:pPr>
            <a:endParaRPr lang="en-GB" sz="2100" b="1" kern="1200">
              <a:solidFill>
                <a:srgbClr val="4D4D4B"/>
              </a:solidFill>
              <a:latin typeface="Corbel Light" panose="020B0303020204020204" pitchFamily="34" charset="0"/>
            </a:endParaRPr>
          </a:p>
          <a:p>
            <a:pPr algn="ctr" defTabSz="1828800" hangingPunct="1">
              <a:defRPr/>
            </a:pPr>
            <a:endParaRPr lang="en-GB" sz="2100" b="1" kern="1200">
              <a:solidFill>
                <a:srgbClr val="4D4D4B"/>
              </a:solidFill>
              <a:latin typeface="Corbel Light" panose="020B0303020204020204" pitchFamily="34" charset="0"/>
            </a:endParaRPr>
          </a:p>
          <a:p>
            <a:pPr algn="ctr" defTabSz="1828800" hangingPunct="1">
              <a:defRPr/>
            </a:pPr>
            <a:endParaRPr lang="en-GB" sz="2100" b="1" kern="1200">
              <a:solidFill>
                <a:srgbClr val="484848"/>
              </a:solidFill>
              <a:latin typeface="Corbel Light" panose="020B0303020204020204" pitchFamily="34" charset="0"/>
            </a:endParaRPr>
          </a:p>
        </p:txBody>
      </p:sp>
      <p:pic>
        <p:nvPicPr>
          <p:cNvPr id="4" name="Obraz 5">
            <a:extLst>
              <a:ext uri="{FF2B5EF4-FFF2-40B4-BE49-F238E27FC236}">
                <a16:creationId xmlns:a16="http://schemas.microsoft.com/office/drawing/2014/main" id="{42F0FF8B-7E58-C391-7531-9F259C9C006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477113" y="10035661"/>
            <a:ext cx="1187854" cy="1187854"/>
          </a:xfrm>
          <a:prstGeom prst="rect">
            <a:avLst/>
          </a:prstGeom>
        </p:spPr>
      </p:pic>
      <p:pic>
        <p:nvPicPr>
          <p:cNvPr id="5" name="Obraz 33">
            <a:extLst>
              <a:ext uri="{FF2B5EF4-FFF2-40B4-BE49-F238E27FC236}">
                <a16:creationId xmlns:a16="http://schemas.microsoft.com/office/drawing/2014/main" id="{F64062C5-4AEB-D49F-369F-725CC32E627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078844" y="10029100"/>
            <a:ext cx="938300" cy="1035864"/>
          </a:xfrm>
          <a:prstGeom prst="rect">
            <a:avLst/>
          </a:prstGeom>
        </p:spPr>
      </p:pic>
      <p:pic>
        <p:nvPicPr>
          <p:cNvPr id="8" name="Obraz 35">
            <a:extLst>
              <a:ext uri="{FF2B5EF4-FFF2-40B4-BE49-F238E27FC236}">
                <a16:creationId xmlns:a16="http://schemas.microsoft.com/office/drawing/2014/main" id="{42B3E311-1180-F6DE-FB30-703E3823C20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7316242" y="10078368"/>
            <a:ext cx="937328" cy="937328"/>
          </a:xfrm>
          <a:prstGeom prst="rect">
            <a:avLst/>
          </a:prstGeom>
        </p:spPr>
      </p:pic>
      <p:sp>
        <p:nvSpPr>
          <p:cNvPr id="20" name="Symbol zastępczy zawartości 1">
            <a:extLst>
              <a:ext uri="{FF2B5EF4-FFF2-40B4-BE49-F238E27FC236}">
                <a16:creationId xmlns:a16="http://schemas.microsoft.com/office/drawing/2014/main" id="{544F21EC-2106-2345-8FF9-A517E7748571}"/>
              </a:ext>
            </a:extLst>
          </p:cNvPr>
          <p:cNvSpPr txBox="1">
            <a:spLocks/>
          </p:cNvSpPr>
          <p:nvPr/>
        </p:nvSpPr>
        <p:spPr>
          <a:xfrm>
            <a:off x="12098563" y="11259060"/>
            <a:ext cx="1920338" cy="804788"/>
          </a:xfrm>
          <a:prstGeom prst="rect">
            <a:avLst/>
          </a:prstGeom>
        </p:spPr>
        <p:txBody>
          <a:bodyPr vert="horz" wrap="square" lIns="0" tIns="91440" rIns="0" bIns="91440" rtlCol="0" anchor="ctr">
            <a:noAutofit/>
          </a:bodyPr>
          <a:lstStyle>
            <a:lvl1pPr marL="0" indent="0" algn="l" defTabSz="914103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F8225"/>
              </a:buClr>
              <a:buFont typeface="Arial" panose="020B0604020202020204" pitchFamily="34" charset="0"/>
              <a:buNone/>
              <a:defRPr sz="4265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051" indent="0" algn="l" defTabSz="914103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8225"/>
              </a:buClr>
              <a:buFont typeface="Wingdings" pitchFamily="2" charset="2"/>
              <a:buNone/>
              <a:defRPr sz="2399" kern="1200">
                <a:solidFill>
                  <a:srgbClr val="484848"/>
                </a:solidFill>
                <a:latin typeface="+mn-lt"/>
                <a:ea typeface="+mn-ea"/>
                <a:cs typeface="+mn-cs"/>
              </a:defRPr>
            </a:lvl2pPr>
            <a:lvl3pPr marL="914103" indent="0" algn="l" defTabSz="914103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8225"/>
              </a:buClr>
              <a:buFont typeface="Arial" panose="020B0604020202020204" pitchFamily="34" charset="0"/>
              <a:buNone/>
              <a:defRPr sz="1999" kern="1200">
                <a:solidFill>
                  <a:srgbClr val="484848"/>
                </a:solidFill>
                <a:latin typeface="+mn-lt"/>
                <a:ea typeface="+mn-ea"/>
                <a:cs typeface="+mn-cs"/>
              </a:defRPr>
            </a:lvl3pPr>
            <a:lvl4pPr marL="1000859" indent="-228526" algn="l" defTabSz="914103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8225"/>
              </a:buClr>
              <a:buFont typeface="Arial" panose="020B0604020202020204" pitchFamily="34" charset="0"/>
              <a:buChar char="•"/>
              <a:defRPr sz="1799" kern="1200">
                <a:solidFill>
                  <a:srgbClr val="484848"/>
                </a:solidFill>
                <a:latin typeface="+mn-lt"/>
                <a:ea typeface="+mn-ea"/>
                <a:cs typeface="+mn-cs"/>
              </a:defRPr>
            </a:lvl4pPr>
            <a:lvl5pPr marL="1828206" indent="0" algn="l" defTabSz="914103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8225"/>
              </a:buClr>
              <a:buFont typeface="Arial" panose="020B0604020202020204" pitchFamily="34" charset="0"/>
              <a:buNone/>
              <a:defRPr sz="1799" kern="1200">
                <a:solidFill>
                  <a:srgbClr val="484848"/>
                </a:solidFill>
                <a:latin typeface="+mn-lt"/>
                <a:ea typeface="+mn-ea"/>
                <a:cs typeface="+mn-cs"/>
              </a:defRPr>
            </a:lvl5pPr>
            <a:lvl6pPr marL="2513783" indent="-228526" algn="l" defTabSz="91410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834" indent="-228526" algn="l" defTabSz="91410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886" indent="-228526" algn="l" defTabSz="91410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7" indent="-228526" algn="l" defTabSz="91410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828206">
              <a:lnSpc>
                <a:spcPct val="100000"/>
              </a:lnSpc>
              <a:spcBef>
                <a:spcPts val="2000"/>
              </a:spcBef>
              <a:defRPr/>
            </a:pPr>
            <a:r>
              <a:rPr lang="en-GB" sz="3200" b="0">
                <a:solidFill>
                  <a:srgbClr val="48484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Own IaaS</a:t>
            </a:r>
          </a:p>
        </p:txBody>
      </p:sp>
      <p:sp>
        <p:nvSpPr>
          <p:cNvPr id="21" name="Symbol zastępczy zawartości 1">
            <a:extLst>
              <a:ext uri="{FF2B5EF4-FFF2-40B4-BE49-F238E27FC236}">
                <a16:creationId xmlns:a16="http://schemas.microsoft.com/office/drawing/2014/main" id="{5C665AE1-5CF8-8BD2-B828-307D2E6A36B4}"/>
              </a:ext>
            </a:extLst>
          </p:cNvPr>
          <p:cNvSpPr txBox="1">
            <a:spLocks/>
          </p:cNvSpPr>
          <p:nvPr/>
        </p:nvSpPr>
        <p:spPr>
          <a:xfrm>
            <a:off x="14309961" y="11381270"/>
            <a:ext cx="2543658" cy="1035864"/>
          </a:xfrm>
          <a:prstGeom prst="rect">
            <a:avLst/>
          </a:prstGeom>
        </p:spPr>
        <p:txBody>
          <a:bodyPr vert="horz" wrap="square" lIns="0" tIns="91440" rIns="0" bIns="91440" rtlCol="0" anchor="ctr">
            <a:noAutofit/>
          </a:bodyPr>
          <a:lstStyle>
            <a:lvl1pPr marL="0" indent="0" algn="l" defTabSz="914103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F8225"/>
              </a:buClr>
              <a:buFont typeface="Arial" panose="020B0604020202020204" pitchFamily="34" charset="0"/>
              <a:buNone/>
              <a:defRPr sz="4265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051" indent="0" algn="l" defTabSz="914103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8225"/>
              </a:buClr>
              <a:buFont typeface="Wingdings" pitchFamily="2" charset="2"/>
              <a:buNone/>
              <a:defRPr sz="2399" kern="1200">
                <a:solidFill>
                  <a:srgbClr val="484848"/>
                </a:solidFill>
                <a:latin typeface="+mn-lt"/>
                <a:ea typeface="+mn-ea"/>
                <a:cs typeface="+mn-cs"/>
              </a:defRPr>
            </a:lvl2pPr>
            <a:lvl3pPr marL="914103" indent="0" algn="l" defTabSz="914103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8225"/>
              </a:buClr>
              <a:buFont typeface="Arial" panose="020B0604020202020204" pitchFamily="34" charset="0"/>
              <a:buNone/>
              <a:defRPr sz="1999" kern="1200">
                <a:solidFill>
                  <a:srgbClr val="484848"/>
                </a:solidFill>
                <a:latin typeface="+mn-lt"/>
                <a:ea typeface="+mn-ea"/>
                <a:cs typeface="+mn-cs"/>
              </a:defRPr>
            </a:lvl3pPr>
            <a:lvl4pPr marL="1000859" indent="-228526" algn="l" defTabSz="914103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8225"/>
              </a:buClr>
              <a:buFont typeface="Arial" panose="020B0604020202020204" pitchFamily="34" charset="0"/>
              <a:buChar char="•"/>
              <a:defRPr sz="1799" kern="1200">
                <a:solidFill>
                  <a:srgbClr val="484848"/>
                </a:solidFill>
                <a:latin typeface="+mn-lt"/>
                <a:ea typeface="+mn-ea"/>
                <a:cs typeface="+mn-cs"/>
              </a:defRPr>
            </a:lvl4pPr>
            <a:lvl5pPr marL="1828206" indent="0" algn="l" defTabSz="914103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8225"/>
              </a:buClr>
              <a:buFont typeface="Arial" panose="020B0604020202020204" pitchFamily="34" charset="0"/>
              <a:buNone/>
              <a:defRPr sz="1799" kern="1200">
                <a:solidFill>
                  <a:srgbClr val="484848"/>
                </a:solidFill>
                <a:latin typeface="+mn-lt"/>
                <a:ea typeface="+mn-ea"/>
                <a:cs typeface="+mn-cs"/>
              </a:defRPr>
            </a:lvl5pPr>
            <a:lvl6pPr marL="2513783" indent="-228526" algn="l" defTabSz="91410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834" indent="-228526" algn="l" defTabSz="91410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886" indent="-228526" algn="l" defTabSz="91410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7" indent="-228526" algn="l" defTabSz="91410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828206">
              <a:lnSpc>
                <a:spcPct val="100000"/>
              </a:lnSpc>
              <a:spcBef>
                <a:spcPts val="2000"/>
              </a:spcBef>
              <a:defRPr/>
            </a:pPr>
            <a:r>
              <a:rPr lang="en-GB" sz="3200" b="0">
                <a:solidFill>
                  <a:srgbClr val="48484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PaaS built on own and open-software</a:t>
            </a:r>
          </a:p>
        </p:txBody>
      </p:sp>
      <p:sp>
        <p:nvSpPr>
          <p:cNvPr id="22" name="Symbol zastępczy zawartości 1">
            <a:extLst>
              <a:ext uri="{FF2B5EF4-FFF2-40B4-BE49-F238E27FC236}">
                <a16:creationId xmlns:a16="http://schemas.microsoft.com/office/drawing/2014/main" id="{B170C185-BD69-E614-3915-E6548B1196FD}"/>
              </a:ext>
            </a:extLst>
          </p:cNvPr>
          <p:cNvSpPr txBox="1">
            <a:spLocks/>
          </p:cNvSpPr>
          <p:nvPr/>
        </p:nvSpPr>
        <p:spPr>
          <a:xfrm>
            <a:off x="17051233" y="11349733"/>
            <a:ext cx="2048034" cy="1098938"/>
          </a:xfrm>
          <a:prstGeom prst="rect">
            <a:avLst/>
          </a:prstGeom>
        </p:spPr>
        <p:txBody>
          <a:bodyPr vert="horz" wrap="square" lIns="0" tIns="91440" rIns="0" bIns="91440" rtlCol="0" anchor="ctr">
            <a:noAutofit/>
          </a:bodyPr>
          <a:lstStyle>
            <a:lvl1pPr marL="0" indent="0" algn="l" defTabSz="914103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F8225"/>
              </a:buClr>
              <a:buFont typeface="Arial" panose="020B0604020202020204" pitchFamily="34" charset="0"/>
              <a:buNone/>
              <a:defRPr sz="4265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051" indent="0" algn="l" defTabSz="914103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8225"/>
              </a:buClr>
              <a:buFont typeface="Wingdings" pitchFamily="2" charset="2"/>
              <a:buNone/>
              <a:defRPr sz="2399" kern="1200">
                <a:solidFill>
                  <a:srgbClr val="484848"/>
                </a:solidFill>
                <a:latin typeface="+mn-lt"/>
                <a:ea typeface="+mn-ea"/>
                <a:cs typeface="+mn-cs"/>
              </a:defRPr>
            </a:lvl2pPr>
            <a:lvl3pPr marL="914103" indent="0" algn="l" defTabSz="914103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8225"/>
              </a:buClr>
              <a:buFont typeface="Arial" panose="020B0604020202020204" pitchFamily="34" charset="0"/>
              <a:buNone/>
              <a:defRPr sz="1999" kern="1200">
                <a:solidFill>
                  <a:srgbClr val="484848"/>
                </a:solidFill>
                <a:latin typeface="+mn-lt"/>
                <a:ea typeface="+mn-ea"/>
                <a:cs typeface="+mn-cs"/>
              </a:defRPr>
            </a:lvl3pPr>
            <a:lvl4pPr marL="1000859" indent="-228526" algn="l" defTabSz="914103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8225"/>
              </a:buClr>
              <a:buFont typeface="Arial" panose="020B0604020202020204" pitchFamily="34" charset="0"/>
              <a:buChar char="•"/>
              <a:defRPr sz="1799" kern="1200">
                <a:solidFill>
                  <a:srgbClr val="484848"/>
                </a:solidFill>
                <a:latin typeface="+mn-lt"/>
                <a:ea typeface="+mn-ea"/>
                <a:cs typeface="+mn-cs"/>
              </a:defRPr>
            </a:lvl4pPr>
            <a:lvl5pPr marL="1828206" indent="0" algn="l" defTabSz="914103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8225"/>
              </a:buClr>
              <a:buFont typeface="Arial" panose="020B0604020202020204" pitchFamily="34" charset="0"/>
              <a:buNone/>
              <a:defRPr sz="1799" kern="1200">
                <a:solidFill>
                  <a:srgbClr val="484848"/>
                </a:solidFill>
                <a:latin typeface="+mn-lt"/>
                <a:ea typeface="+mn-ea"/>
                <a:cs typeface="+mn-cs"/>
              </a:defRPr>
            </a:lvl5pPr>
            <a:lvl6pPr marL="2513783" indent="-228526" algn="l" defTabSz="91410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834" indent="-228526" algn="l" defTabSz="91410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886" indent="-228526" algn="l" defTabSz="91410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7" indent="-228526" algn="l" defTabSz="91410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828206">
              <a:lnSpc>
                <a:spcPct val="100000"/>
              </a:lnSpc>
              <a:spcBef>
                <a:spcPts val="2000"/>
              </a:spcBef>
              <a:defRPr/>
            </a:pPr>
            <a:r>
              <a:rPr lang="en-GB" sz="3200" b="0">
                <a:solidFill>
                  <a:srgbClr val="48484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Specialized </a:t>
            </a:r>
            <a:br>
              <a:rPr lang="en-GB" sz="3200" b="0">
                <a:solidFill>
                  <a:srgbClr val="48484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3200" b="0">
                <a:solidFill>
                  <a:srgbClr val="48484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EO tools and apps</a:t>
            </a:r>
          </a:p>
        </p:txBody>
      </p:sp>
      <p:sp>
        <p:nvSpPr>
          <p:cNvPr id="25" name="Znak plus 6">
            <a:extLst>
              <a:ext uri="{FF2B5EF4-FFF2-40B4-BE49-F238E27FC236}">
                <a16:creationId xmlns:a16="http://schemas.microsoft.com/office/drawing/2014/main" id="{67517E4C-24C0-91E1-4F50-4BAE603E103D}"/>
              </a:ext>
            </a:extLst>
          </p:cNvPr>
          <p:cNvSpPr/>
          <p:nvPr/>
        </p:nvSpPr>
        <p:spPr>
          <a:xfrm>
            <a:off x="13976192" y="10219736"/>
            <a:ext cx="654592" cy="654592"/>
          </a:xfrm>
          <a:prstGeom prst="mathPlus">
            <a:avLst/>
          </a:prstGeom>
          <a:solidFill>
            <a:srgbClr val="FF822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 hangingPunct="1">
              <a:defRPr/>
            </a:pPr>
            <a:endParaRPr lang="en-GB" sz="3600" kern="1200">
              <a:solidFill>
                <a:srgbClr val="484848"/>
              </a:solidFill>
              <a:latin typeface="Corbel Light" panose="020B0303020204020204" pitchFamily="34" charset="0"/>
            </a:endParaRPr>
          </a:p>
        </p:txBody>
      </p:sp>
      <p:sp>
        <p:nvSpPr>
          <p:cNvPr id="30" name="Znak plus 6">
            <a:extLst>
              <a:ext uri="{FF2B5EF4-FFF2-40B4-BE49-F238E27FC236}">
                <a16:creationId xmlns:a16="http://schemas.microsoft.com/office/drawing/2014/main" id="{18B61726-A845-8BC3-7219-7458F34EC419}"/>
              </a:ext>
            </a:extLst>
          </p:cNvPr>
          <p:cNvSpPr/>
          <p:nvPr/>
        </p:nvSpPr>
        <p:spPr>
          <a:xfrm>
            <a:off x="16243134" y="10219736"/>
            <a:ext cx="654592" cy="654592"/>
          </a:xfrm>
          <a:prstGeom prst="mathPlus">
            <a:avLst/>
          </a:prstGeom>
          <a:solidFill>
            <a:srgbClr val="FF822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 hangingPunct="1">
              <a:defRPr/>
            </a:pPr>
            <a:endParaRPr lang="en-GB" sz="3600" kern="1200">
              <a:solidFill>
                <a:srgbClr val="484848"/>
              </a:solidFill>
              <a:latin typeface="Corbel Light" panose="020B03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07721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>
            <a:extLst>
              <a:ext uri="{FF2B5EF4-FFF2-40B4-BE49-F238E27FC236}">
                <a16:creationId xmlns:a16="http://schemas.microsoft.com/office/drawing/2014/main" id="{FFD8F7C6-7598-2A4C-840C-FF8F090719ED}"/>
              </a:ext>
            </a:extLst>
          </p:cNvPr>
          <p:cNvSpPr>
            <a:spLocks noGrp="1"/>
          </p:cNvSpPr>
          <p:nvPr>
            <p:ph sz="quarter" idx="31"/>
          </p:nvPr>
        </p:nvSpPr>
        <p:spPr>
          <a:xfrm>
            <a:off x="1252206" y="3270457"/>
            <a:ext cx="13682996" cy="9141882"/>
          </a:xfrm>
        </p:spPr>
        <p:txBody>
          <a:bodyPr vert="horz" wrap="square" lIns="0" tIns="0" rIns="0" bIns="0" rtlCol="0" anchor="t">
            <a:noAutofit/>
          </a:bodyPr>
          <a:lstStyle/>
          <a:p>
            <a:pPr marL="1366520" lvl="1" indent="-760730">
              <a:lnSpc>
                <a:spcPts val="3998"/>
              </a:lnSpc>
              <a:spcBef>
                <a:spcPts val="0"/>
              </a:spcBef>
              <a:spcAft>
                <a:spcPts val="3198"/>
              </a:spcAft>
              <a:buFont typeface="Arial" panose="020B0604020202020204" pitchFamily="34" charset="0"/>
              <a:buChar char="•"/>
            </a:pPr>
            <a:r>
              <a:rPr lang="pl-PL" sz="3600" b="1" dirty="0" err="1">
                <a:solidFill>
                  <a:schemeClr val="tx2"/>
                </a:solidFill>
                <a:latin typeface="Calibri"/>
                <a:ea typeface="Calibri"/>
                <a:cs typeface="Calibri"/>
              </a:rPr>
              <a:t>European</a:t>
            </a:r>
            <a:r>
              <a:rPr lang="pl-PL" sz="3600" b="1" dirty="0">
                <a:solidFill>
                  <a:schemeClr val="tx2"/>
                </a:solidFill>
                <a:latin typeface="Calibri"/>
                <a:ea typeface="Calibri"/>
                <a:cs typeface="Calibri"/>
              </a:rPr>
              <a:t>, </a:t>
            </a:r>
            <a:r>
              <a:rPr lang="en-US" sz="3600" b="1" dirty="0">
                <a:solidFill>
                  <a:schemeClr val="tx2"/>
                </a:solidFill>
                <a:latin typeface="Calibri"/>
                <a:ea typeface="Calibri"/>
                <a:cs typeface="Calibri"/>
              </a:rPr>
              <a:t>technological company </a:t>
            </a:r>
            <a:r>
              <a:rPr lang="pl-PL" sz="3600" dirty="0" err="1">
                <a:latin typeface="Calibri"/>
                <a:ea typeface="Calibri"/>
                <a:cs typeface="Calibri"/>
              </a:rPr>
              <a:t>founded</a:t>
            </a:r>
            <a:r>
              <a:rPr lang="en-US" sz="3600" dirty="0">
                <a:latin typeface="Calibri"/>
                <a:ea typeface="Calibri"/>
                <a:cs typeface="Calibri"/>
              </a:rPr>
              <a:t> in 2015</a:t>
            </a:r>
            <a:r>
              <a:rPr lang="pl-PL" sz="3600" dirty="0">
                <a:latin typeface="Calibri"/>
                <a:ea typeface="Calibri"/>
                <a:cs typeface="Calibri"/>
              </a:rPr>
              <a:t>, </a:t>
            </a:r>
            <a:r>
              <a:rPr lang="pl-PL" sz="3600" dirty="0" err="1">
                <a:latin typeface="Calibri"/>
                <a:ea typeface="Calibri"/>
                <a:cs typeface="Calibri"/>
              </a:rPr>
              <a:t>leveraging</a:t>
            </a:r>
            <a:r>
              <a:rPr lang="pl-PL" sz="3600" dirty="0">
                <a:latin typeface="Calibri"/>
                <a:ea typeface="Calibri"/>
                <a:cs typeface="Calibri"/>
              </a:rPr>
              <a:t> </a:t>
            </a:r>
            <a:r>
              <a:rPr lang="pl-PL" sz="3600" dirty="0" err="1">
                <a:latin typeface="Calibri"/>
                <a:ea typeface="Calibri"/>
                <a:cs typeface="Calibri"/>
              </a:rPr>
              <a:t>over</a:t>
            </a:r>
            <a:r>
              <a:rPr lang="pl-PL" sz="3600" dirty="0">
                <a:latin typeface="Calibri"/>
                <a:ea typeface="Calibri"/>
                <a:cs typeface="Calibri"/>
              </a:rPr>
              <a:t> 20 </a:t>
            </a:r>
            <a:r>
              <a:rPr lang="pl-PL" sz="3600" dirty="0" err="1">
                <a:latin typeface="Calibri"/>
                <a:ea typeface="Calibri"/>
                <a:cs typeface="Calibri"/>
              </a:rPr>
              <a:t>years</a:t>
            </a:r>
            <a:r>
              <a:rPr lang="pl-PL" sz="3600" dirty="0">
                <a:latin typeface="Calibri"/>
                <a:ea typeface="Calibri"/>
                <a:cs typeface="Calibri"/>
              </a:rPr>
              <a:t> of </a:t>
            </a:r>
            <a:r>
              <a:rPr lang="pl-PL" sz="3600" dirty="0" err="1">
                <a:latin typeface="Calibri"/>
                <a:ea typeface="Calibri"/>
                <a:cs typeface="Calibri"/>
              </a:rPr>
              <a:t>experience</a:t>
            </a:r>
            <a:r>
              <a:rPr lang="pl-PL" sz="3600" dirty="0">
                <a:latin typeface="Calibri"/>
                <a:ea typeface="Calibri"/>
                <a:cs typeface="Calibri"/>
              </a:rPr>
              <a:t> of </a:t>
            </a:r>
            <a:r>
              <a:rPr lang="pl-PL" sz="3600" dirty="0" err="1">
                <a:latin typeface="Calibri"/>
                <a:ea typeface="Calibri"/>
                <a:cs typeface="Calibri"/>
              </a:rPr>
              <a:t>its</a:t>
            </a:r>
            <a:r>
              <a:rPr lang="pl-PL" sz="3600" dirty="0">
                <a:latin typeface="Calibri"/>
                <a:ea typeface="Calibri"/>
                <a:cs typeface="Calibri"/>
              </a:rPr>
              <a:t> team </a:t>
            </a:r>
            <a:r>
              <a:rPr lang="pl-PL" sz="3600" dirty="0" err="1">
                <a:latin typeface="Calibri"/>
                <a:ea typeface="Calibri"/>
                <a:cs typeface="Calibri"/>
              </a:rPr>
              <a:t>members</a:t>
            </a:r>
            <a:r>
              <a:rPr lang="pl-PL" sz="3600" dirty="0">
                <a:latin typeface="Calibri"/>
                <a:ea typeface="Calibri"/>
                <a:cs typeface="Calibri"/>
              </a:rPr>
              <a:t> in the IT </a:t>
            </a:r>
            <a:r>
              <a:rPr lang="pl-PL" sz="3600" dirty="0" err="1">
                <a:latin typeface="Calibri"/>
                <a:ea typeface="Calibri"/>
                <a:cs typeface="Calibri"/>
              </a:rPr>
              <a:t>industry</a:t>
            </a:r>
            <a:endParaRPr lang="pl-PL" sz="3600" dirty="0">
              <a:latin typeface="Calibri"/>
              <a:ea typeface="Calibri"/>
              <a:cs typeface="Calibri"/>
            </a:endParaRPr>
          </a:p>
          <a:p>
            <a:pPr marL="1366520" lvl="1" indent="-760730">
              <a:lnSpc>
                <a:spcPts val="3998"/>
              </a:lnSpc>
              <a:spcBef>
                <a:spcPts val="0"/>
              </a:spcBef>
              <a:spcAft>
                <a:spcPts val="3198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Calibri"/>
                <a:ea typeface="Calibri"/>
                <a:cs typeface="Calibri"/>
              </a:rPr>
              <a:t>Provider</a:t>
            </a:r>
            <a:r>
              <a:rPr lang="pl-PL" sz="3600" dirty="0">
                <a:latin typeface="Calibri"/>
                <a:ea typeface="Calibri"/>
                <a:cs typeface="Calibri"/>
              </a:rPr>
              <a:t> and operator</a:t>
            </a:r>
            <a:r>
              <a:rPr lang="en-US" sz="3600" dirty="0">
                <a:latin typeface="Calibri"/>
                <a:ea typeface="Calibri"/>
                <a:cs typeface="Calibri"/>
              </a:rPr>
              <a:t> of </a:t>
            </a:r>
            <a:r>
              <a:rPr lang="pl-PL" sz="3600" b="1" dirty="0">
                <a:solidFill>
                  <a:schemeClr val="tx2"/>
                </a:solidFill>
                <a:latin typeface="Calibri"/>
                <a:ea typeface="Calibri"/>
                <a:cs typeface="Calibri"/>
              </a:rPr>
              <a:t>public and </a:t>
            </a:r>
            <a:r>
              <a:rPr lang="pl-PL" sz="3600" b="1" dirty="0" err="1">
                <a:solidFill>
                  <a:schemeClr val="tx2"/>
                </a:solidFill>
                <a:latin typeface="Calibri"/>
                <a:ea typeface="Calibri"/>
                <a:cs typeface="Calibri"/>
              </a:rPr>
              <a:t>private</a:t>
            </a:r>
            <a:r>
              <a:rPr lang="pl-PL" sz="3600" b="1" dirty="0">
                <a:solidFill>
                  <a:schemeClr val="tx2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pl-PL" sz="3600" b="1" dirty="0" err="1">
                <a:solidFill>
                  <a:schemeClr val="tx2"/>
                </a:solidFill>
                <a:latin typeface="Calibri"/>
                <a:ea typeface="Calibri"/>
                <a:cs typeface="Calibri"/>
              </a:rPr>
              <a:t>computing</a:t>
            </a:r>
            <a:r>
              <a:rPr lang="pl-PL" sz="3600" b="1" dirty="0">
                <a:solidFill>
                  <a:schemeClr val="tx2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pl-PL" sz="3600" b="1" dirty="0" err="1">
                <a:solidFill>
                  <a:schemeClr val="tx2"/>
                </a:solidFill>
                <a:latin typeface="Calibri"/>
                <a:ea typeface="Calibri"/>
                <a:cs typeface="Calibri"/>
              </a:rPr>
              <a:t>clouds</a:t>
            </a:r>
            <a:r>
              <a:rPr lang="pl-PL" sz="3600" b="1" dirty="0">
                <a:solidFill>
                  <a:schemeClr val="tx2"/>
                </a:solidFill>
                <a:latin typeface="Calibri"/>
                <a:ea typeface="Calibri"/>
                <a:cs typeface="Calibri"/>
              </a:rPr>
              <a:t> and EO </a:t>
            </a:r>
            <a:r>
              <a:rPr lang="pl-PL" sz="3600" b="1" dirty="0" err="1">
                <a:solidFill>
                  <a:schemeClr val="tx2"/>
                </a:solidFill>
                <a:latin typeface="Calibri"/>
                <a:ea typeface="Calibri"/>
                <a:cs typeface="Calibri"/>
              </a:rPr>
              <a:t>platforms</a:t>
            </a:r>
            <a:r>
              <a:rPr lang="pl-PL" sz="3600" b="1" dirty="0">
                <a:solidFill>
                  <a:schemeClr val="tx2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pl-PL" sz="3600" b="1" dirty="0" err="1">
                <a:solidFill>
                  <a:schemeClr val="tx2"/>
                </a:solidFill>
                <a:latin typeface="Calibri"/>
                <a:ea typeface="Calibri"/>
                <a:cs typeface="Calibri"/>
              </a:rPr>
              <a:t>around</a:t>
            </a:r>
            <a:r>
              <a:rPr lang="pl-PL" sz="3600" b="1" dirty="0">
                <a:solidFill>
                  <a:schemeClr val="tx2"/>
                </a:solidFill>
                <a:latin typeface="Calibri"/>
                <a:ea typeface="Calibri"/>
                <a:cs typeface="Calibri"/>
              </a:rPr>
              <a:t> Europe </a:t>
            </a:r>
            <a:endParaRPr lang="en-US" sz="3600" dirty="0">
              <a:latin typeface="Calibri"/>
              <a:ea typeface="Calibri"/>
              <a:cs typeface="Calibri"/>
            </a:endParaRPr>
          </a:p>
          <a:p>
            <a:pPr marL="1366520" lvl="1" indent="-760730">
              <a:lnSpc>
                <a:spcPts val="3998"/>
              </a:lnSpc>
              <a:spcBef>
                <a:spcPts val="0"/>
              </a:spcBef>
              <a:spcAft>
                <a:spcPts val="3198"/>
              </a:spcAft>
              <a:buFont typeface="Arial" panose="020B0604020202020204" pitchFamily="34" charset="0"/>
              <a:buChar char="•"/>
            </a:pPr>
            <a:r>
              <a:rPr lang="pl-PL" sz="3600" dirty="0" err="1">
                <a:latin typeface="Calibri"/>
                <a:ea typeface="Calibri"/>
                <a:cs typeface="Calibri"/>
              </a:rPr>
              <a:t>Specialized</a:t>
            </a:r>
            <a:r>
              <a:rPr lang="pl-PL" sz="3600" dirty="0">
                <a:latin typeface="Calibri"/>
                <a:ea typeface="Calibri"/>
                <a:cs typeface="Calibri"/>
              </a:rPr>
              <a:t> in </a:t>
            </a:r>
            <a:r>
              <a:rPr lang="pl-PL" sz="3600" dirty="0" err="1">
                <a:latin typeface="Calibri"/>
                <a:ea typeface="Calibri"/>
                <a:cs typeface="Calibri"/>
              </a:rPr>
              <a:t>storing</a:t>
            </a:r>
            <a:r>
              <a:rPr lang="pl-PL" sz="3600" dirty="0">
                <a:latin typeface="Calibri"/>
                <a:ea typeface="Calibri"/>
                <a:cs typeface="Calibri"/>
              </a:rPr>
              <a:t>, </a:t>
            </a:r>
            <a:r>
              <a:rPr lang="en-GB" sz="3600" dirty="0">
                <a:latin typeface="Calibri"/>
                <a:ea typeface="Calibri"/>
                <a:cs typeface="Calibri"/>
              </a:rPr>
              <a:t>processing </a:t>
            </a:r>
            <a:r>
              <a:rPr lang="pl-PL" sz="3600" dirty="0">
                <a:latin typeface="Calibri"/>
                <a:ea typeface="Calibri"/>
                <a:cs typeface="Calibri"/>
              </a:rPr>
              <a:t>and </a:t>
            </a:r>
            <a:r>
              <a:rPr lang="pl-PL" sz="3600" dirty="0" err="1">
                <a:latin typeface="Calibri"/>
                <a:ea typeface="Calibri"/>
                <a:cs typeface="Calibri"/>
              </a:rPr>
              <a:t>publishing</a:t>
            </a:r>
            <a:r>
              <a:rPr lang="pl-PL" sz="3600" dirty="0">
                <a:latin typeface="Calibri"/>
                <a:ea typeface="Calibri"/>
                <a:cs typeface="Calibri"/>
              </a:rPr>
              <a:t>/</a:t>
            </a:r>
            <a:r>
              <a:rPr lang="pl-PL" sz="3600" dirty="0" err="1">
                <a:latin typeface="Calibri"/>
                <a:ea typeface="Calibri"/>
                <a:cs typeface="Calibri"/>
              </a:rPr>
              <a:t>delivering</a:t>
            </a:r>
            <a:r>
              <a:rPr lang="pl-PL" sz="3600" dirty="0">
                <a:latin typeface="Calibri"/>
                <a:ea typeface="Calibri"/>
                <a:cs typeface="Calibri"/>
              </a:rPr>
              <a:t> </a:t>
            </a:r>
            <a:r>
              <a:rPr lang="pl-PL" sz="3600" b="1" dirty="0" err="1">
                <a:solidFill>
                  <a:schemeClr val="tx2"/>
                </a:solidFill>
                <a:latin typeface="Calibri"/>
                <a:ea typeface="Calibri"/>
                <a:cs typeface="Calibri"/>
              </a:rPr>
              <a:t>very</a:t>
            </a:r>
            <a:r>
              <a:rPr lang="pl-PL" sz="3600" b="1" dirty="0">
                <a:solidFill>
                  <a:schemeClr val="tx2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pl-PL" sz="3600" b="1" dirty="0" err="1">
                <a:solidFill>
                  <a:schemeClr val="tx2"/>
                </a:solidFill>
                <a:latin typeface="Calibri"/>
                <a:ea typeface="Calibri"/>
                <a:cs typeface="Calibri"/>
              </a:rPr>
              <a:t>large</a:t>
            </a:r>
            <a:r>
              <a:rPr lang="en-GB" sz="3600" b="1" dirty="0">
                <a:solidFill>
                  <a:schemeClr val="tx2"/>
                </a:solidFill>
                <a:latin typeface="Calibri"/>
                <a:ea typeface="Calibri"/>
                <a:cs typeface="Calibri"/>
              </a:rPr>
              <a:t> data sets</a:t>
            </a:r>
            <a:r>
              <a:rPr lang="en-GB" sz="3600" dirty="0">
                <a:latin typeface="Calibri"/>
                <a:ea typeface="Calibri"/>
                <a:cs typeface="Calibri"/>
              </a:rPr>
              <a:t>, </a:t>
            </a:r>
            <a:r>
              <a:rPr lang="pl-PL" sz="3600" dirty="0" err="1">
                <a:latin typeface="Calibri"/>
                <a:ea typeface="Calibri"/>
                <a:cs typeface="Calibri"/>
              </a:rPr>
              <a:t>like</a:t>
            </a:r>
            <a:r>
              <a:rPr lang="en-GB" sz="3600" dirty="0">
                <a:latin typeface="Calibri"/>
                <a:ea typeface="Calibri"/>
                <a:cs typeface="Calibri"/>
              </a:rPr>
              <a:t> </a:t>
            </a:r>
            <a:r>
              <a:rPr lang="en-GB" sz="3600" dirty="0" err="1">
                <a:latin typeface="Calibri"/>
                <a:ea typeface="Calibri"/>
                <a:cs typeface="Calibri"/>
              </a:rPr>
              <a:t>multipetabyte</a:t>
            </a:r>
            <a:r>
              <a:rPr lang="en-GB" sz="3600" dirty="0">
                <a:latin typeface="Calibri"/>
                <a:ea typeface="Calibri"/>
                <a:cs typeface="Calibri"/>
              </a:rPr>
              <a:t> repositories of Earth Observation satellite data</a:t>
            </a:r>
            <a:endParaRPr lang="pl-PL" sz="3600" dirty="0">
              <a:latin typeface="Calibri"/>
              <a:ea typeface="Calibri"/>
              <a:cs typeface="Calibri"/>
            </a:endParaRPr>
          </a:p>
          <a:p>
            <a:pPr marL="1366520" lvl="1" indent="-760730">
              <a:lnSpc>
                <a:spcPts val="3998"/>
              </a:lnSpc>
              <a:spcBef>
                <a:spcPts val="0"/>
              </a:spcBef>
              <a:spcAft>
                <a:spcPts val="3198"/>
              </a:spcAft>
              <a:buFont typeface="Arial" panose="020B0604020202020204" pitchFamily="34" charset="0"/>
              <a:buChar char="•"/>
            </a:pPr>
            <a:r>
              <a:rPr lang="pl-PL" sz="3600" dirty="0">
                <a:latin typeface="Calibri"/>
                <a:ea typeface="Calibri"/>
                <a:cs typeface="Calibri"/>
              </a:rPr>
              <a:t>A solid and </a:t>
            </a:r>
            <a:r>
              <a:rPr lang="pl-PL" sz="3600" dirty="0" err="1">
                <a:latin typeface="Calibri"/>
                <a:ea typeface="Calibri"/>
                <a:cs typeface="Calibri"/>
              </a:rPr>
              <a:t>mature</a:t>
            </a:r>
            <a:r>
              <a:rPr lang="pl-PL" sz="3600" dirty="0">
                <a:latin typeface="Calibri"/>
                <a:ea typeface="Calibri"/>
                <a:cs typeface="Calibri"/>
              </a:rPr>
              <a:t> </a:t>
            </a:r>
            <a:r>
              <a:rPr lang="pl-PL" sz="3600" dirty="0" err="1">
                <a:latin typeface="Calibri"/>
                <a:ea typeface="Calibri"/>
                <a:cs typeface="Calibri"/>
              </a:rPr>
              <a:t>organisation</a:t>
            </a:r>
            <a:r>
              <a:rPr lang="pl-PL" sz="3600" dirty="0">
                <a:latin typeface="Calibri"/>
                <a:ea typeface="Calibri"/>
                <a:cs typeface="Calibri"/>
              </a:rPr>
              <a:t> of </a:t>
            </a:r>
            <a:r>
              <a:rPr lang="pl-PL" sz="3600" dirty="0" err="1">
                <a:latin typeface="Calibri"/>
                <a:ea typeface="Calibri"/>
                <a:cs typeface="Calibri"/>
              </a:rPr>
              <a:t>more</a:t>
            </a:r>
            <a:r>
              <a:rPr lang="pl-PL" sz="3600" dirty="0">
                <a:latin typeface="Calibri"/>
                <a:ea typeface="Calibri"/>
                <a:cs typeface="Calibri"/>
              </a:rPr>
              <a:t> </a:t>
            </a:r>
            <a:r>
              <a:rPr lang="pl-PL" sz="3600" dirty="0" err="1">
                <a:latin typeface="Calibri"/>
                <a:ea typeface="Calibri"/>
                <a:cs typeface="Calibri"/>
              </a:rPr>
              <a:t>than</a:t>
            </a:r>
            <a:r>
              <a:rPr lang="pl-PL" sz="3600" dirty="0">
                <a:latin typeface="Calibri"/>
                <a:ea typeface="Calibri"/>
                <a:cs typeface="Calibri"/>
              </a:rPr>
              <a:t> </a:t>
            </a:r>
            <a:r>
              <a:rPr lang="pl-PL" sz="3600" b="1" dirty="0">
                <a:solidFill>
                  <a:schemeClr val="tx2"/>
                </a:solidFill>
                <a:latin typeface="Calibri"/>
                <a:ea typeface="Calibri"/>
                <a:cs typeface="Calibri"/>
              </a:rPr>
              <a:t>250 </a:t>
            </a:r>
            <a:r>
              <a:rPr lang="pl-PL" sz="3600" b="1" dirty="0" err="1">
                <a:solidFill>
                  <a:schemeClr val="tx2"/>
                </a:solidFill>
                <a:latin typeface="Calibri"/>
                <a:ea typeface="Calibri"/>
                <a:cs typeface="Calibri"/>
              </a:rPr>
              <a:t>specialists</a:t>
            </a:r>
            <a:r>
              <a:rPr lang="pl-PL" sz="3600" b="1" dirty="0">
                <a:solidFill>
                  <a:schemeClr val="tx2"/>
                </a:solidFill>
                <a:latin typeface="Calibri"/>
                <a:ea typeface="Calibri"/>
                <a:cs typeface="Calibri"/>
              </a:rPr>
              <a:t> in Poland and Germany </a:t>
            </a:r>
          </a:p>
          <a:p>
            <a:pPr marL="1366520" lvl="1" indent="-760730">
              <a:lnSpc>
                <a:spcPts val="3998"/>
              </a:lnSpc>
              <a:spcBef>
                <a:spcPts val="0"/>
              </a:spcBef>
              <a:spcAft>
                <a:spcPts val="3198"/>
              </a:spcAft>
              <a:buFont typeface="Arial" panose="020B0604020202020204" pitchFamily="34" charset="0"/>
              <a:buChar char="•"/>
            </a:pPr>
            <a:r>
              <a:rPr lang="pl-PL" sz="3600" dirty="0" err="1">
                <a:latin typeface="Calibri"/>
                <a:ea typeface="Calibri"/>
                <a:cs typeface="Calibri"/>
              </a:rPr>
              <a:t>Substantial</a:t>
            </a:r>
            <a:r>
              <a:rPr lang="pl-PL" sz="3600" dirty="0">
                <a:latin typeface="Calibri"/>
                <a:ea typeface="Calibri"/>
                <a:cs typeface="Calibri"/>
              </a:rPr>
              <a:t> </a:t>
            </a:r>
            <a:r>
              <a:rPr lang="pl-PL" sz="3600" dirty="0" err="1">
                <a:latin typeface="Calibri"/>
                <a:ea typeface="Calibri"/>
                <a:cs typeface="Calibri"/>
              </a:rPr>
              <a:t>computing</a:t>
            </a:r>
            <a:r>
              <a:rPr lang="pl-PL" sz="3600" dirty="0">
                <a:latin typeface="Calibri"/>
                <a:ea typeface="Calibri"/>
                <a:cs typeface="Calibri"/>
              </a:rPr>
              <a:t> </a:t>
            </a:r>
            <a:r>
              <a:rPr lang="pl-PL" sz="3600" dirty="0" err="1">
                <a:latin typeface="Calibri"/>
                <a:ea typeface="Calibri"/>
                <a:cs typeface="Calibri"/>
              </a:rPr>
              <a:t>resources</a:t>
            </a:r>
            <a:r>
              <a:rPr lang="pl-PL" sz="3600" dirty="0">
                <a:latin typeface="Calibri"/>
                <a:ea typeface="Calibri"/>
                <a:cs typeface="Calibri"/>
              </a:rPr>
              <a:t> with </a:t>
            </a:r>
            <a:r>
              <a:rPr lang="pl-PL" sz="3600" dirty="0" err="1">
                <a:latin typeface="Calibri"/>
                <a:ea typeface="Calibri"/>
                <a:cs typeface="Calibri"/>
              </a:rPr>
              <a:t>record</a:t>
            </a:r>
            <a:r>
              <a:rPr lang="pl-PL" sz="3600" dirty="0">
                <a:latin typeface="Calibri"/>
                <a:ea typeface="Calibri"/>
                <a:cs typeface="Calibri"/>
              </a:rPr>
              <a:t> </a:t>
            </a:r>
            <a:r>
              <a:rPr lang="pl-PL" sz="3600" b="1" dirty="0">
                <a:solidFill>
                  <a:schemeClr val="tx2"/>
                </a:solidFill>
                <a:latin typeface="Calibri"/>
                <a:ea typeface="Calibri"/>
                <a:cs typeface="Calibri"/>
              </a:rPr>
              <a:t>700+ PB of </a:t>
            </a:r>
            <a:r>
              <a:rPr lang="pl-PL" sz="3600" b="1" dirty="0" err="1">
                <a:solidFill>
                  <a:schemeClr val="tx2"/>
                </a:solidFill>
                <a:latin typeface="Calibri"/>
                <a:ea typeface="Calibri"/>
                <a:cs typeface="Calibri"/>
              </a:rPr>
              <a:t>available</a:t>
            </a:r>
            <a:r>
              <a:rPr lang="pl-PL" sz="3600" b="1" dirty="0">
                <a:solidFill>
                  <a:schemeClr val="tx2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pl-PL" sz="3600" b="1" dirty="0" err="1">
                <a:solidFill>
                  <a:schemeClr val="tx2"/>
                </a:solidFill>
                <a:latin typeface="Calibri"/>
                <a:ea typeface="Calibri"/>
                <a:cs typeface="Calibri"/>
              </a:rPr>
              <a:t>storage</a:t>
            </a:r>
            <a:endParaRPr lang="en-US" sz="3600" b="1" dirty="0">
              <a:solidFill>
                <a:schemeClr val="tx2"/>
              </a:solidFill>
              <a:latin typeface="Calibri"/>
              <a:ea typeface="Calibri"/>
              <a:cs typeface="Calibri"/>
            </a:endParaRPr>
          </a:p>
          <a:p>
            <a:pPr marL="1366520" lvl="1" indent="-760730">
              <a:lnSpc>
                <a:spcPts val="3998"/>
              </a:lnSpc>
              <a:spcBef>
                <a:spcPts val="0"/>
              </a:spcBef>
              <a:spcAft>
                <a:spcPts val="3198"/>
              </a:spcAft>
              <a:buFont typeface="Arial" panose="020B0604020202020204" pitchFamily="34" charset="0"/>
              <a:buChar char="•"/>
            </a:pPr>
            <a:r>
              <a:rPr lang="pl-PL" sz="3600" b="1" dirty="0" err="1">
                <a:solidFill>
                  <a:schemeClr val="tx2"/>
                </a:solidFill>
                <a:latin typeface="Calibri"/>
                <a:ea typeface="Calibri"/>
                <a:cs typeface="Calibri"/>
              </a:rPr>
              <a:t>Technological</a:t>
            </a:r>
            <a:r>
              <a:rPr lang="pl-PL" sz="3600" b="1" dirty="0">
                <a:solidFill>
                  <a:schemeClr val="tx2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pl-PL" sz="3600" b="1" dirty="0" err="1">
                <a:solidFill>
                  <a:schemeClr val="tx2"/>
                </a:solidFill>
                <a:latin typeface="Calibri"/>
                <a:ea typeface="Calibri"/>
                <a:cs typeface="Calibri"/>
              </a:rPr>
              <a:t>autonomy</a:t>
            </a:r>
            <a:r>
              <a:rPr lang="pl-PL" sz="3600" b="1" dirty="0">
                <a:solidFill>
                  <a:schemeClr val="tx2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pl-PL" sz="3600" dirty="0">
                <a:latin typeface="Calibri"/>
                <a:ea typeface="Calibri"/>
                <a:cs typeface="Calibri"/>
              </a:rPr>
              <a:t>via Open Source </a:t>
            </a:r>
            <a:r>
              <a:rPr lang="pl-PL" sz="3600" dirty="0" err="1">
                <a:latin typeface="Calibri"/>
                <a:ea typeface="Calibri"/>
                <a:cs typeface="Calibri"/>
              </a:rPr>
              <a:t>application</a:t>
            </a:r>
            <a:r>
              <a:rPr lang="pl-PL" sz="3600" dirty="0">
                <a:latin typeface="Calibri"/>
                <a:ea typeface="Calibri"/>
                <a:cs typeface="Calibri"/>
              </a:rPr>
              <a:t> and </a:t>
            </a:r>
            <a:r>
              <a:rPr lang="pl-PL" sz="3600" dirty="0" err="1">
                <a:solidFill>
                  <a:srgbClr val="484848"/>
                </a:solidFill>
                <a:latin typeface="Calibri"/>
                <a:ea typeface="Calibri"/>
                <a:cs typeface="Calibri"/>
              </a:rPr>
              <a:t>full</a:t>
            </a:r>
            <a:r>
              <a:rPr lang="pl-PL" sz="3600" dirty="0">
                <a:solidFill>
                  <a:srgbClr val="484848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pl-PL" sz="3600" dirty="0" err="1">
                <a:solidFill>
                  <a:srgbClr val="484848"/>
                </a:solidFill>
                <a:latin typeface="Calibri"/>
                <a:ea typeface="Calibri"/>
                <a:cs typeface="Calibri"/>
              </a:rPr>
              <a:t>control</a:t>
            </a:r>
            <a:r>
              <a:rPr lang="pl-PL" sz="3600" dirty="0">
                <a:solidFill>
                  <a:srgbClr val="484848"/>
                </a:solidFill>
                <a:latin typeface="Calibri"/>
                <a:ea typeface="Calibri"/>
                <a:cs typeface="Calibri"/>
              </a:rPr>
              <a:t> of </a:t>
            </a:r>
            <a:r>
              <a:rPr lang="pl-PL" sz="3600" dirty="0" err="1">
                <a:solidFill>
                  <a:srgbClr val="484848"/>
                </a:solidFill>
                <a:latin typeface="Calibri"/>
                <a:ea typeface="Calibri"/>
                <a:cs typeface="Calibri"/>
              </a:rPr>
              <a:t>technology</a:t>
            </a:r>
            <a:r>
              <a:rPr lang="pl-PL" sz="3600" dirty="0">
                <a:solidFill>
                  <a:srgbClr val="484848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pl-PL" sz="3600" dirty="0" err="1">
                <a:solidFill>
                  <a:srgbClr val="484848"/>
                </a:solidFill>
                <a:latin typeface="Calibri"/>
                <a:ea typeface="Calibri"/>
                <a:cs typeface="Calibri"/>
              </a:rPr>
              <a:t>stack</a:t>
            </a:r>
            <a:endParaRPr lang="pl-PL" sz="3600" dirty="0">
              <a:solidFill>
                <a:srgbClr val="484848"/>
              </a:solidFill>
              <a:latin typeface="Calibri"/>
              <a:ea typeface="Calibri"/>
              <a:cs typeface="Calibri"/>
            </a:endParaRPr>
          </a:p>
          <a:p>
            <a:pPr marL="1366520" lvl="1" indent="-760730">
              <a:lnSpc>
                <a:spcPts val="3998"/>
              </a:lnSpc>
              <a:spcBef>
                <a:spcPts val="0"/>
              </a:spcBef>
              <a:spcAft>
                <a:spcPts val="3198"/>
              </a:spcAft>
              <a:buFont typeface="Arial" panose="020B0604020202020204" pitchFamily="34" charset="0"/>
              <a:buChar char="•"/>
            </a:pPr>
            <a:endParaRPr lang="pl-PL" dirty="0">
              <a:ea typeface="Calibri" panose="020F0502020204030204" pitchFamily="34" charset="0"/>
            </a:endParaRPr>
          </a:p>
          <a:p>
            <a:pPr marL="1366520" lvl="1" indent="-760730">
              <a:buFont typeface="Arial" panose="020B0604020202020204" pitchFamily="34" charset="0"/>
              <a:buChar char="•"/>
            </a:pPr>
            <a:endParaRPr lang="pl-PL" dirty="0">
              <a:ea typeface="Calibri" panose="020F0502020204030204" pitchFamily="34" charset="0"/>
            </a:endParaRPr>
          </a:p>
          <a:p>
            <a:pPr marL="604520" lvl="1" indent="0">
              <a:buNone/>
            </a:pPr>
            <a:endParaRPr lang="pl-PL" dirty="0">
              <a:solidFill>
                <a:schemeClr val="accent6"/>
              </a:solidFill>
              <a:ea typeface="Calibri" panose="020F0502020204030204" pitchFamily="34" charset="0"/>
            </a:endParaRPr>
          </a:p>
        </p:txBody>
      </p:sp>
      <p:sp>
        <p:nvSpPr>
          <p:cNvPr id="3" name="Tytuł 2">
            <a:extLst>
              <a:ext uri="{FF2B5EF4-FFF2-40B4-BE49-F238E27FC236}">
                <a16:creationId xmlns:a16="http://schemas.microsoft.com/office/drawing/2014/main" id="{BB0440C9-B3D0-7F4A-B740-FBB42EA0DC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sz="6400">
                <a:latin typeface="Calibri"/>
                <a:ea typeface="Calibri"/>
                <a:cs typeface="Calibri"/>
              </a:rPr>
              <a:t>Cloud</a:t>
            </a:r>
            <a:r>
              <a:rPr lang="pl-PL" sz="6400">
                <a:latin typeface="Calibri"/>
                <a:ea typeface="Calibri"/>
                <a:cs typeface="Calibri"/>
              </a:rPr>
              <a:t>Ferro – </a:t>
            </a:r>
            <a:r>
              <a:rPr lang="pl-PL" sz="6400" err="1">
                <a:latin typeface="Calibri"/>
                <a:ea typeface="Calibri"/>
                <a:cs typeface="Calibri"/>
              </a:rPr>
              <a:t>highlights</a:t>
            </a:r>
            <a:endParaRPr lang="pl-PL" sz="6400">
              <a:ea typeface="Calibri"/>
            </a:endParaRPr>
          </a:p>
        </p:txBody>
      </p:sp>
      <p:pic>
        <p:nvPicPr>
          <p:cNvPr id="4" name="Obraz 3" descr="Obraz zawierający mapa, sztuka&#10;&#10;Opis wygenerowany automatycznie przy średnim poziomie pewności">
            <a:extLst>
              <a:ext uri="{FF2B5EF4-FFF2-40B4-BE49-F238E27FC236}">
                <a16:creationId xmlns:a16="http://schemas.microsoft.com/office/drawing/2014/main" id="{28DA31DA-289E-6D2A-F570-515044D47D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6416" y="3567435"/>
            <a:ext cx="7964484" cy="8169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484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>
            <a:extLst>
              <a:ext uri="{FF2B5EF4-FFF2-40B4-BE49-F238E27FC236}">
                <a16:creationId xmlns:a16="http://schemas.microsoft.com/office/drawing/2014/main" id="{BB0440C9-B3D0-7F4A-B740-FBB42EA0DC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3492" y="778602"/>
            <a:ext cx="22462072" cy="1114368"/>
          </a:xfrm>
        </p:spPr>
        <p:txBody>
          <a:bodyPr/>
          <a:lstStyle/>
          <a:p>
            <a:r>
              <a:rPr lang="pl-PL" sz="6400" err="1">
                <a:latin typeface="Calibri"/>
                <a:ea typeface="Calibri"/>
                <a:cs typeface="Calibri"/>
              </a:rPr>
              <a:t>Selected</a:t>
            </a:r>
            <a:r>
              <a:rPr lang="pl-PL" sz="6400">
                <a:latin typeface="Calibri"/>
                <a:ea typeface="Calibri"/>
                <a:cs typeface="Calibri"/>
              </a:rPr>
              <a:t> </a:t>
            </a:r>
            <a:r>
              <a:rPr lang="pl-PL" sz="6400" err="1">
                <a:latin typeface="Calibri"/>
                <a:ea typeface="Calibri"/>
                <a:cs typeface="Calibri"/>
              </a:rPr>
              <a:t>customers</a:t>
            </a:r>
            <a:r>
              <a:rPr lang="pl-PL" sz="6400">
                <a:latin typeface="Calibri"/>
                <a:ea typeface="Calibri"/>
                <a:cs typeface="Calibri"/>
              </a:rPr>
              <a:t> and </a:t>
            </a:r>
            <a:r>
              <a:rPr lang="pl-PL" sz="6400" err="1">
                <a:latin typeface="Calibri"/>
                <a:ea typeface="Calibri"/>
                <a:cs typeface="Calibri"/>
              </a:rPr>
              <a:t>partners</a:t>
            </a:r>
            <a:endParaRPr lang="pl-PL" sz="6400">
              <a:ea typeface="Calibri"/>
            </a:endParaRPr>
          </a:p>
        </p:txBody>
      </p:sp>
      <p:cxnSp>
        <p:nvCxnSpPr>
          <p:cNvPr id="20" name="Straight Connector 8">
            <a:extLst>
              <a:ext uri="{FF2B5EF4-FFF2-40B4-BE49-F238E27FC236}">
                <a16:creationId xmlns:a16="http://schemas.microsoft.com/office/drawing/2014/main" id="{6DD2E3DF-0A89-0829-F514-7DCFFDB77977}"/>
              </a:ext>
            </a:extLst>
          </p:cNvPr>
          <p:cNvCxnSpPr>
            <a:cxnSpLocks/>
          </p:cNvCxnSpPr>
          <p:nvPr/>
        </p:nvCxnSpPr>
        <p:spPr>
          <a:xfrm>
            <a:off x="6199764" y="4640363"/>
            <a:ext cx="0" cy="7701242"/>
          </a:xfrm>
          <a:prstGeom prst="line">
            <a:avLst/>
          </a:prstGeom>
          <a:ln w="12700" cap="rnd">
            <a:solidFill>
              <a:srgbClr val="4F515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8">
            <a:extLst>
              <a:ext uri="{FF2B5EF4-FFF2-40B4-BE49-F238E27FC236}">
                <a16:creationId xmlns:a16="http://schemas.microsoft.com/office/drawing/2014/main" id="{151B8F75-CD1A-6753-72E8-5B69473DC898}"/>
              </a:ext>
            </a:extLst>
          </p:cNvPr>
          <p:cNvCxnSpPr>
            <a:cxnSpLocks/>
            <a:endCxn id="62" idx="3"/>
          </p:cNvCxnSpPr>
          <p:nvPr/>
        </p:nvCxnSpPr>
        <p:spPr>
          <a:xfrm flipH="1">
            <a:off x="11853837" y="4515894"/>
            <a:ext cx="2" cy="7842970"/>
          </a:xfrm>
          <a:prstGeom prst="line">
            <a:avLst/>
          </a:prstGeom>
          <a:ln w="12700" cap="rnd">
            <a:solidFill>
              <a:srgbClr val="4F515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8">
            <a:extLst>
              <a:ext uri="{FF2B5EF4-FFF2-40B4-BE49-F238E27FC236}">
                <a16:creationId xmlns:a16="http://schemas.microsoft.com/office/drawing/2014/main" id="{6A987931-7A25-2676-2BB9-E7E38D1BACE3}"/>
              </a:ext>
            </a:extLst>
          </p:cNvPr>
          <p:cNvCxnSpPr>
            <a:cxnSpLocks/>
          </p:cNvCxnSpPr>
          <p:nvPr/>
        </p:nvCxnSpPr>
        <p:spPr>
          <a:xfrm>
            <a:off x="17840539" y="4640362"/>
            <a:ext cx="44742" cy="7889136"/>
          </a:xfrm>
          <a:prstGeom prst="line">
            <a:avLst/>
          </a:prstGeom>
          <a:ln w="12700" cap="rnd">
            <a:solidFill>
              <a:srgbClr val="4F515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Prostokąt: zaokrąglone rogi 36">
            <a:extLst>
              <a:ext uri="{FF2B5EF4-FFF2-40B4-BE49-F238E27FC236}">
                <a16:creationId xmlns:a16="http://schemas.microsoft.com/office/drawing/2014/main" id="{300743FB-17BB-8418-7EE7-C27E8DF744FE}"/>
              </a:ext>
            </a:extLst>
          </p:cNvPr>
          <p:cNvSpPr/>
          <p:nvPr/>
        </p:nvSpPr>
        <p:spPr>
          <a:xfrm>
            <a:off x="1536971" y="3142302"/>
            <a:ext cx="4085618" cy="1517516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 hangingPunct="1">
              <a:defRPr/>
            </a:pPr>
            <a:endParaRPr lang="pl-PL" sz="3600" kern="1200">
              <a:solidFill>
                <a:srgbClr val="484848"/>
              </a:solidFill>
              <a:latin typeface="Arial"/>
            </a:endParaRPr>
          </a:p>
        </p:txBody>
      </p:sp>
      <p:sp>
        <p:nvSpPr>
          <p:cNvPr id="38" name="Prostokąt: zaokrąglone rogi 37">
            <a:extLst>
              <a:ext uri="{FF2B5EF4-FFF2-40B4-BE49-F238E27FC236}">
                <a16:creationId xmlns:a16="http://schemas.microsoft.com/office/drawing/2014/main" id="{96DF216F-7A4E-C6F8-BF75-CE3FF72896FB}"/>
              </a:ext>
            </a:extLst>
          </p:cNvPr>
          <p:cNvSpPr/>
          <p:nvPr/>
        </p:nvSpPr>
        <p:spPr>
          <a:xfrm>
            <a:off x="7133615" y="3142302"/>
            <a:ext cx="4085618" cy="1517516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 hangingPunct="1">
              <a:defRPr/>
            </a:pPr>
            <a:endParaRPr lang="pl-PL" sz="3600" kern="1200">
              <a:solidFill>
                <a:srgbClr val="484848"/>
              </a:solidFill>
              <a:latin typeface="Arial"/>
            </a:endParaRPr>
          </a:p>
        </p:txBody>
      </p:sp>
      <p:sp>
        <p:nvSpPr>
          <p:cNvPr id="39" name="Prostokąt: zaokrąglone rogi 38">
            <a:extLst>
              <a:ext uri="{FF2B5EF4-FFF2-40B4-BE49-F238E27FC236}">
                <a16:creationId xmlns:a16="http://schemas.microsoft.com/office/drawing/2014/main" id="{E3A3D8AF-5AA4-7425-D655-3749E68A16F0}"/>
              </a:ext>
            </a:extLst>
          </p:cNvPr>
          <p:cNvSpPr/>
          <p:nvPr/>
        </p:nvSpPr>
        <p:spPr>
          <a:xfrm>
            <a:off x="12924813" y="3142302"/>
            <a:ext cx="4085618" cy="1517516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 hangingPunct="1">
              <a:defRPr/>
            </a:pPr>
            <a:endParaRPr lang="pl-PL" sz="3600" kern="1200">
              <a:solidFill>
                <a:srgbClr val="484848"/>
              </a:solidFill>
              <a:latin typeface="Arial"/>
            </a:endParaRPr>
          </a:p>
        </p:txBody>
      </p:sp>
      <p:sp>
        <p:nvSpPr>
          <p:cNvPr id="40" name="Prostokąt: zaokrąglone rogi 39">
            <a:extLst>
              <a:ext uri="{FF2B5EF4-FFF2-40B4-BE49-F238E27FC236}">
                <a16:creationId xmlns:a16="http://schemas.microsoft.com/office/drawing/2014/main" id="{45D50B34-32EE-637B-011B-B0602211909A}"/>
              </a:ext>
            </a:extLst>
          </p:cNvPr>
          <p:cNvSpPr/>
          <p:nvPr/>
        </p:nvSpPr>
        <p:spPr>
          <a:xfrm>
            <a:off x="18716011" y="3142302"/>
            <a:ext cx="4085618" cy="1517516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 hangingPunct="1">
              <a:defRPr/>
            </a:pPr>
            <a:endParaRPr lang="pl-PL" sz="3600" kern="1200">
              <a:solidFill>
                <a:srgbClr val="484848"/>
              </a:solidFill>
              <a:latin typeface="Arial"/>
            </a:endParaRPr>
          </a:p>
        </p:txBody>
      </p:sp>
      <p:sp>
        <p:nvSpPr>
          <p:cNvPr id="42" name="pole tekstowe 41">
            <a:extLst>
              <a:ext uri="{FF2B5EF4-FFF2-40B4-BE49-F238E27FC236}">
                <a16:creationId xmlns:a16="http://schemas.microsoft.com/office/drawing/2014/main" id="{5F1A95C3-8415-0459-F4D2-3B957F20EA8E}"/>
              </a:ext>
            </a:extLst>
          </p:cNvPr>
          <p:cNvSpPr txBox="1"/>
          <p:nvPr/>
        </p:nvSpPr>
        <p:spPr>
          <a:xfrm>
            <a:off x="1789893" y="3531728"/>
            <a:ext cx="36381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828800" hangingPunct="1">
              <a:defRPr/>
            </a:pPr>
            <a:r>
              <a:rPr lang="pl-PL" sz="3600" b="1" kern="1200" err="1">
                <a:solidFill>
                  <a:srgbClr val="48484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Key</a:t>
            </a:r>
            <a:r>
              <a:rPr lang="pl-PL" sz="3600" b="1" kern="1200">
                <a:solidFill>
                  <a:srgbClr val="48484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3600" b="1" kern="1200" err="1">
                <a:solidFill>
                  <a:srgbClr val="48484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customers</a:t>
            </a:r>
            <a:endParaRPr lang="pl-PL" sz="3600" b="1" kern="1200">
              <a:solidFill>
                <a:srgbClr val="48484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3" name="pole tekstowe 42">
            <a:extLst>
              <a:ext uri="{FF2B5EF4-FFF2-40B4-BE49-F238E27FC236}">
                <a16:creationId xmlns:a16="http://schemas.microsoft.com/office/drawing/2014/main" id="{4D17B6A5-3251-A2F7-37F3-B230472F9386}"/>
              </a:ext>
            </a:extLst>
          </p:cNvPr>
          <p:cNvSpPr txBox="1"/>
          <p:nvPr/>
        </p:nvSpPr>
        <p:spPr>
          <a:xfrm>
            <a:off x="7386544" y="3236986"/>
            <a:ext cx="38326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828800" hangingPunct="1">
              <a:defRPr/>
            </a:pPr>
            <a:r>
              <a:rPr lang="pl-PL" sz="3600" b="1" kern="1200" err="1">
                <a:solidFill>
                  <a:srgbClr val="48484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Agencies</a:t>
            </a:r>
            <a:r>
              <a:rPr lang="pl-PL" sz="3600" b="1" kern="1200">
                <a:solidFill>
                  <a:srgbClr val="48484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&amp; public </a:t>
            </a:r>
            <a:r>
              <a:rPr lang="pl-PL" sz="3600" b="1" kern="1200" err="1">
                <a:solidFill>
                  <a:srgbClr val="48484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bodies</a:t>
            </a:r>
            <a:endParaRPr lang="pl-PL" sz="3600" b="1" kern="1200">
              <a:solidFill>
                <a:srgbClr val="48484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4" name="pole tekstowe 43">
            <a:extLst>
              <a:ext uri="{FF2B5EF4-FFF2-40B4-BE49-F238E27FC236}">
                <a16:creationId xmlns:a16="http://schemas.microsoft.com/office/drawing/2014/main" id="{8F6004D1-76D7-09CA-FA61-728EDB5E710F}"/>
              </a:ext>
            </a:extLst>
          </p:cNvPr>
          <p:cNvSpPr txBox="1"/>
          <p:nvPr/>
        </p:nvSpPr>
        <p:spPr>
          <a:xfrm>
            <a:off x="13999520" y="3513985"/>
            <a:ext cx="22839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828800" hangingPunct="1">
              <a:defRPr/>
            </a:pPr>
            <a:r>
              <a:rPr lang="pl-PL" sz="3600" b="1" kern="1200">
                <a:solidFill>
                  <a:srgbClr val="48484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Business</a:t>
            </a:r>
          </a:p>
        </p:txBody>
      </p:sp>
      <p:sp>
        <p:nvSpPr>
          <p:cNvPr id="45" name="pole tekstowe 44">
            <a:extLst>
              <a:ext uri="{FF2B5EF4-FFF2-40B4-BE49-F238E27FC236}">
                <a16:creationId xmlns:a16="http://schemas.microsoft.com/office/drawing/2014/main" id="{E0CA5607-D6A3-546A-985E-A5EA9E9EC3FF}"/>
              </a:ext>
            </a:extLst>
          </p:cNvPr>
          <p:cNvSpPr txBox="1"/>
          <p:nvPr/>
        </p:nvSpPr>
        <p:spPr>
          <a:xfrm>
            <a:off x="19709672" y="3266930"/>
            <a:ext cx="24073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828800" hangingPunct="1">
              <a:defRPr/>
            </a:pPr>
            <a:r>
              <a:rPr lang="pl-PL" sz="3600" b="1" kern="1200">
                <a:solidFill>
                  <a:srgbClr val="48484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Science &amp; </a:t>
            </a:r>
            <a:r>
              <a:rPr lang="pl-PL" sz="3600" b="1" kern="1200" err="1">
                <a:solidFill>
                  <a:srgbClr val="48484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Education</a:t>
            </a:r>
            <a:endParaRPr lang="pl-PL" sz="3600" b="1" kern="1200">
              <a:solidFill>
                <a:srgbClr val="48484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0" name="Symbol zastępczy zawartości 7">
            <a:extLst>
              <a:ext uri="{FF2B5EF4-FFF2-40B4-BE49-F238E27FC236}">
                <a16:creationId xmlns:a16="http://schemas.microsoft.com/office/drawing/2014/main" id="{79F58231-2A04-4166-3914-30B4808C76C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760912" y="9686856"/>
            <a:ext cx="3347844" cy="1434788"/>
          </a:xfrm>
          <a:prstGeom prst="rect">
            <a:avLst/>
          </a:prstGeom>
        </p:spPr>
      </p:pic>
      <p:pic>
        <p:nvPicPr>
          <p:cNvPr id="51" name="Symbol zastępczy zawartości 7">
            <a:extLst>
              <a:ext uri="{FF2B5EF4-FFF2-40B4-BE49-F238E27FC236}">
                <a16:creationId xmlns:a16="http://schemas.microsoft.com/office/drawing/2014/main" id="{7F662E5C-0E63-F60B-341C-B1D3BC4EA92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580033" y="8120291"/>
            <a:ext cx="3671442" cy="2049894"/>
          </a:xfrm>
          <a:prstGeom prst="rect">
            <a:avLst/>
          </a:prstGeom>
        </p:spPr>
      </p:pic>
      <p:pic>
        <p:nvPicPr>
          <p:cNvPr id="52" name="Obraz 7">
            <a:extLst>
              <a:ext uri="{FF2B5EF4-FFF2-40B4-BE49-F238E27FC236}">
                <a16:creationId xmlns:a16="http://schemas.microsoft.com/office/drawing/2014/main" id="{42A8E657-64ED-4683-2779-EBBC0F18C5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51831" y="11121644"/>
            <a:ext cx="1790494" cy="1497352"/>
          </a:xfrm>
          <a:prstGeom prst="rect">
            <a:avLst/>
          </a:prstGeom>
        </p:spPr>
      </p:pic>
      <p:pic>
        <p:nvPicPr>
          <p:cNvPr id="53" name="Obraz 52" descr="Obraz zawierający flaga, gwiazda, niebieskie, Jaskrawoniebieski&#10;&#10;Opis wygenerowany automatycznie">
            <a:extLst>
              <a:ext uri="{FF2B5EF4-FFF2-40B4-BE49-F238E27FC236}">
                <a16:creationId xmlns:a16="http://schemas.microsoft.com/office/drawing/2014/main" id="{4067678C-AA27-B329-D7E7-30FA48A5FB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630" y="5276979"/>
            <a:ext cx="2124820" cy="1416546"/>
          </a:xfrm>
          <a:prstGeom prst="rect">
            <a:avLst/>
          </a:prstGeom>
        </p:spPr>
      </p:pic>
      <p:pic>
        <p:nvPicPr>
          <p:cNvPr id="54" name="Symbol zastępczy zawartości 7">
            <a:extLst>
              <a:ext uri="{FF2B5EF4-FFF2-40B4-BE49-F238E27FC236}">
                <a16:creationId xmlns:a16="http://schemas.microsoft.com/office/drawing/2014/main" id="{6071AC55-987C-7771-6594-F09F491D663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04452" y="6967808"/>
            <a:ext cx="3572588" cy="1763684"/>
          </a:xfrm>
          <a:prstGeom prst="rect">
            <a:avLst/>
          </a:prstGeom>
        </p:spPr>
      </p:pic>
      <p:pic>
        <p:nvPicPr>
          <p:cNvPr id="55" name="Obraz 9">
            <a:extLst>
              <a:ext uri="{FF2B5EF4-FFF2-40B4-BE49-F238E27FC236}">
                <a16:creationId xmlns:a16="http://schemas.microsoft.com/office/drawing/2014/main" id="{6D0EB70B-0D67-B752-532B-2AFC083AA20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98523" y="5864710"/>
            <a:ext cx="2400998" cy="1259264"/>
          </a:xfrm>
          <a:prstGeom prst="rect">
            <a:avLst/>
          </a:prstGeom>
        </p:spPr>
      </p:pic>
      <p:pic>
        <p:nvPicPr>
          <p:cNvPr id="56" name="Picture 2">
            <a:extLst>
              <a:ext uri="{FF2B5EF4-FFF2-40B4-BE49-F238E27FC236}">
                <a16:creationId xmlns:a16="http://schemas.microsoft.com/office/drawing/2014/main" id="{DFA9E910-BF91-2A68-4D8F-614A4D0646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692"/>
          <a:stretch/>
        </p:blipFill>
        <p:spPr bwMode="auto">
          <a:xfrm>
            <a:off x="6425239" y="4989197"/>
            <a:ext cx="2971682" cy="1402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6">
            <a:extLst>
              <a:ext uri="{FF2B5EF4-FFF2-40B4-BE49-F238E27FC236}">
                <a16:creationId xmlns:a16="http://schemas.microsoft.com/office/drawing/2014/main" id="{5C826F16-F2AF-D6C5-0354-BC39C977A4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6561" y="7025518"/>
            <a:ext cx="2037246" cy="1006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27" descr="A blue and white logo&#10;&#10;Description automatically generated">
            <a:extLst>
              <a:ext uri="{FF2B5EF4-FFF2-40B4-BE49-F238E27FC236}">
                <a16:creationId xmlns:a16="http://schemas.microsoft.com/office/drawing/2014/main" id="{7373E1E2-0FFF-2183-A1DD-50FA279411EA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20823" t="18934" r="25565" b="18759"/>
          <a:stretch/>
        </p:blipFill>
        <p:spPr>
          <a:xfrm>
            <a:off x="10373139" y="10819411"/>
            <a:ext cx="1342638" cy="1197198"/>
          </a:xfrm>
          <a:prstGeom prst="rect">
            <a:avLst/>
          </a:prstGeom>
        </p:spPr>
      </p:pic>
      <p:sp>
        <p:nvSpPr>
          <p:cNvPr id="62" name="pole tekstowe 61">
            <a:extLst>
              <a:ext uri="{FF2B5EF4-FFF2-40B4-BE49-F238E27FC236}">
                <a16:creationId xmlns:a16="http://schemas.microsoft.com/office/drawing/2014/main" id="{6333D467-1192-8A96-7315-BB8E05E3C156}"/>
              </a:ext>
            </a:extLst>
          </p:cNvPr>
          <p:cNvSpPr txBox="1"/>
          <p:nvPr/>
        </p:nvSpPr>
        <p:spPr>
          <a:xfrm>
            <a:off x="8157439" y="12066476"/>
            <a:ext cx="36963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28800" hangingPunct="1">
              <a:defRPr/>
            </a:pPr>
            <a:r>
              <a:rPr lang="pl-PL" sz="3200" kern="1200" dirty="0">
                <a:solidFill>
                  <a:srgbClr val="48484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+30 CAP </a:t>
            </a:r>
            <a:r>
              <a:rPr lang="pl-PL" sz="3200" kern="1200" dirty="0" err="1">
                <a:solidFill>
                  <a:srgbClr val="48484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agencies</a:t>
            </a:r>
            <a:endParaRPr lang="pl-PL" sz="3200" kern="1200" dirty="0">
              <a:solidFill>
                <a:srgbClr val="48484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6" name="Grafika 65">
            <a:extLst>
              <a:ext uri="{FF2B5EF4-FFF2-40B4-BE49-F238E27FC236}">
                <a16:creationId xmlns:a16="http://schemas.microsoft.com/office/drawing/2014/main" id="{18C67FA6-98BE-D697-5D65-97AF114C5D8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663415" y="9494092"/>
            <a:ext cx="5012978" cy="676092"/>
          </a:xfrm>
          <a:prstGeom prst="rect">
            <a:avLst/>
          </a:prstGeom>
        </p:spPr>
      </p:pic>
      <p:pic>
        <p:nvPicPr>
          <p:cNvPr id="68" name="Obraz 67" descr="Obraz zawierający Grafika, krąg, symbol, zrzut ekranu&#10;&#10;Opis wygenerowany automatycznie">
            <a:extLst>
              <a:ext uri="{FF2B5EF4-FFF2-40B4-BE49-F238E27FC236}">
                <a16:creationId xmlns:a16="http://schemas.microsoft.com/office/drawing/2014/main" id="{0367DBF6-8EC1-C313-ED1C-A18840E013C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85026" y="7784996"/>
            <a:ext cx="1021864" cy="1021864"/>
          </a:xfrm>
          <a:prstGeom prst="rect">
            <a:avLst/>
          </a:prstGeom>
        </p:spPr>
      </p:pic>
      <p:sp>
        <p:nvSpPr>
          <p:cNvPr id="70" name="pole tekstowe 69">
            <a:extLst>
              <a:ext uri="{FF2B5EF4-FFF2-40B4-BE49-F238E27FC236}">
                <a16:creationId xmlns:a16="http://schemas.microsoft.com/office/drawing/2014/main" id="{DB066533-2A4A-C1AF-6468-50B4C81AA837}"/>
              </a:ext>
            </a:extLst>
          </p:cNvPr>
          <p:cNvSpPr txBox="1"/>
          <p:nvPr/>
        </p:nvSpPr>
        <p:spPr>
          <a:xfrm>
            <a:off x="10461600" y="8002481"/>
            <a:ext cx="16196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28800" hangingPunct="1">
              <a:defRPr/>
            </a:pPr>
            <a:r>
              <a:rPr lang="pl-PL" sz="2800" b="1" kern="1200" err="1">
                <a:solidFill>
                  <a:srgbClr val="484848"/>
                </a:solidFill>
                <a:ea typeface="+mn-ea"/>
                <a:cs typeface="+mn-cs"/>
              </a:rPr>
              <a:t>PhilSA</a:t>
            </a:r>
            <a:endParaRPr lang="pl-PL" sz="2800" b="1" kern="1200">
              <a:solidFill>
                <a:srgbClr val="484848"/>
              </a:solidFill>
              <a:ea typeface="+mn-ea"/>
              <a:cs typeface="+mn-cs"/>
            </a:endParaRPr>
          </a:p>
        </p:txBody>
      </p:sp>
      <p:pic>
        <p:nvPicPr>
          <p:cNvPr id="72" name="Obraz 71" descr="Obraz zawierający Grafika, Czcionka, logo, projekt graficzny&#10;&#10;Opis wygenerowany automatycznie">
            <a:extLst>
              <a:ext uri="{FF2B5EF4-FFF2-40B4-BE49-F238E27FC236}">
                <a16:creationId xmlns:a16="http://schemas.microsoft.com/office/drawing/2014/main" id="{C09760BD-6660-6556-1B74-AA40F7348E9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4728" y="10389741"/>
            <a:ext cx="3696396" cy="1015494"/>
          </a:xfrm>
          <a:prstGeom prst="rect">
            <a:avLst/>
          </a:prstGeom>
        </p:spPr>
      </p:pic>
      <p:pic>
        <p:nvPicPr>
          <p:cNvPr id="73" name="Obraz 72" descr="Obraz zawierający zrzut ekranu, Grafika, design&#10;&#10;Opis wygenerowany automatycznie">
            <a:extLst>
              <a:ext uri="{FF2B5EF4-FFF2-40B4-BE49-F238E27FC236}">
                <a16:creationId xmlns:a16="http://schemas.microsoft.com/office/drawing/2014/main" id="{977FD450-45FB-24EB-4071-D154AD36AB14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82" b="37886"/>
          <a:stretch/>
        </p:blipFill>
        <p:spPr>
          <a:xfrm>
            <a:off x="13897744" y="7452592"/>
            <a:ext cx="3524460" cy="934908"/>
          </a:xfrm>
          <a:prstGeom prst="rect">
            <a:avLst/>
          </a:prstGeom>
        </p:spPr>
      </p:pic>
      <p:pic>
        <p:nvPicPr>
          <p:cNvPr id="74" name="Obraz 73">
            <a:extLst>
              <a:ext uri="{FF2B5EF4-FFF2-40B4-BE49-F238E27FC236}">
                <a16:creationId xmlns:a16="http://schemas.microsoft.com/office/drawing/2014/main" id="{38E0422A-2E0D-99CA-A46E-DA97F20BA43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2072087" y="6304748"/>
            <a:ext cx="2921458" cy="834704"/>
          </a:xfrm>
          <a:prstGeom prst="rect">
            <a:avLst/>
          </a:prstGeom>
        </p:spPr>
      </p:pic>
      <p:pic>
        <p:nvPicPr>
          <p:cNvPr id="75" name="Picture 2">
            <a:extLst>
              <a:ext uri="{FF2B5EF4-FFF2-40B4-BE49-F238E27FC236}">
                <a16:creationId xmlns:a16="http://schemas.microsoft.com/office/drawing/2014/main" id="{1215670C-D006-D864-4A34-7AE7E873EBB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3019660" y="9559623"/>
            <a:ext cx="4251356" cy="721214"/>
          </a:xfrm>
          <a:prstGeom prst="rect">
            <a:avLst/>
          </a:prstGeom>
        </p:spPr>
      </p:pic>
      <p:pic>
        <p:nvPicPr>
          <p:cNvPr id="76" name="Picture 25">
            <a:extLst>
              <a:ext uri="{FF2B5EF4-FFF2-40B4-BE49-F238E27FC236}">
                <a16:creationId xmlns:a16="http://schemas.microsoft.com/office/drawing/2014/main" id="{C7A0B044-B4E8-FFB9-F73B-8723296F562B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2425394" y="8630030"/>
            <a:ext cx="2719944" cy="507724"/>
          </a:xfrm>
          <a:prstGeom prst="rect">
            <a:avLst/>
          </a:prstGeom>
        </p:spPr>
      </p:pic>
      <p:pic>
        <p:nvPicPr>
          <p:cNvPr id="83" name="Obraz 82" descr="Obraz zawierający tekst, Czcionka, Grafika, logo&#10;&#10;Opis wygenerowany automatycznie">
            <a:extLst>
              <a:ext uri="{FF2B5EF4-FFF2-40B4-BE49-F238E27FC236}">
                <a16:creationId xmlns:a16="http://schemas.microsoft.com/office/drawing/2014/main" id="{2E643E7C-73C7-BA26-77DA-DBFC487E02EE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2405" y="5205270"/>
            <a:ext cx="3561554" cy="934908"/>
          </a:xfrm>
          <a:prstGeom prst="rect">
            <a:avLst/>
          </a:prstGeom>
        </p:spPr>
      </p:pic>
      <p:pic>
        <p:nvPicPr>
          <p:cNvPr id="85" name="Grafika 84">
            <a:extLst>
              <a:ext uri="{FF2B5EF4-FFF2-40B4-BE49-F238E27FC236}">
                <a16:creationId xmlns:a16="http://schemas.microsoft.com/office/drawing/2014/main" id="{47DC0EE1-EBE3-AE52-839C-3296CA0EBDCF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15174078" y="6212112"/>
            <a:ext cx="2453428" cy="1090412"/>
          </a:xfrm>
          <a:prstGeom prst="rect">
            <a:avLst/>
          </a:prstGeom>
        </p:spPr>
      </p:pic>
      <p:pic>
        <p:nvPicPr>
          <p:cNvPr id="93" name="Obraz 92" descr="Obraz zawierający Czcionka, logo, Grafika, Marka&#10;&#10;Opis wygenerowany automatycznie">
            <a:extLst>
              <a:ext uri="{FF2B5EF4-FFF2-40B4-BE49-F238E27FC236}">
                <a16:creationId xmlns:a16="http://schemas.microsoft.com/office/drawing/2014/main" id="{DFBF50F0-DADF-9ED4-03B8-58DBFAD034A6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85471" y="10573699"/>
            <a:ext cx="2198942" cy="1562406"/>
          </a:xfrm>
          <a:prstGeom prst="rect">
            <a:avLst/>
          </a:prstGeom>
        </p:spPr>
      </p:pic>
      <p:pic>
        <p:nvPicPr>
          <p:cNvPr id="94" name="Obraz 93">
            <a:extLst>
              <a:ext uri="{FF2B5EF4-FFF2-40B4-BE49-F238E27FC236}">
                <a16:creationId xmlns:a16="http://schemas.microsoft.com/office/drawing/2014/main" id="{7163DC2F-C3CE-5263-5608-CBA273905E89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8368722" y="5200114"/>
            <a:ext cx="1910444" cy="1160224"/>
          </a:xfrm>
          <a:prstGeom prst="rect">
            <a:avLst/>
          </a:prstGeom>
        </p:spPr>
      </p:pic>
      <p:pic>
        <p:nvPicPr>
          <p:cNvPr id="95" name="Picture 2" descr="data:image/jpeg;base64,/9j/4AAQSkZJRgABAQAAAQABAAD/2wCEAAkGBxASEhUSEhAVFhUVFxcVFRUYFxYXFhYXGBcXFx0XGRYYHSggGBomHRcVITEhJSkrLi4uFx8zODMtNygwLisBCgoKDg0OGxAQGzAmICUtKy0tLS0uLS0tLS0tLS0tLS0tLS0vLS0tLS0tLS0tLS0tLS0tLS0tLS0tLS0uLS0tLf/AABEIAJ4BPgMBEQACEQEDEQH/xAAcAAABBAMBAAAAAAAAAAAAAAAAAQUGBwMECAL/xABSEAABAgQDAwUJCwcKBwEAAAABAgMABAURBhIhBzFBEyJRYXEUFzJCUoGRk9IjNFNVYnKCkqGxsxYzVHN0stEIFSRDY6LBwtPhNURFVoOU8GX/xAAbAQEAAgMBAQAAAAAAAAAAAAAAAgMBBAUGB//EAEERAAIBAgIFBwoFAQkBAQAAAAABAgMEBRESEyExURVBYXGRodEGIjIzU4GxweHwFEJScpIjFiQ0Q2JjgqLxVCX/2gAMAwEAAhEDEQA/ALxgAgAgAgAgAgAgAgAgAgAgAgBCbQAzz+LKcySHZ2XSpO9JdRnH0Ab/AGRsU7SvUWcIN+5mNJIYJ/axR2r2mFOEcG21n0KUAk+mNyng15P8uXW0R1kRjf24SI8CVmD28mn7lmNpeTtxzyj3+BHWobZjbsL+50+46VPWPoCD98Xx8m5fmqdxjXdA2O7cpy/NlGAOAJcUfSFD7ovXk9RXpVH3GNa+AqdsVWUOZJMG+4ht8j7F6xh4HaLfUfahrJcBe+pXv0Fv/wBeY9uI8k4f7X/tEzpz4C99Su7zIt2/Z3/bgsIw97FV74jTnwMbm2WrIsVyjCR1tvJ+0uRNYFaPYqj7V4GNZLgZJfbnNg8+TZUOhKlpPpJV90Yl5O0n6NR9z8BrXwHKU26pueVkCBwKHQr7FJH3xTPycl+Wp2r/ANM67oHFjbhIHw5aZT2BtQ/fEUS8nrhbpR7/AAM61D9I7VKO5/zWQ9C23E/blI+2NOeEXkfyZ9WRLWRH6QxPIPnKzOMLUfFS6gq+re8alS2rU/Tg11pklJMd4oMhABABABABABABABABABABABABABABABABABABABABAEbrWOqZK5g7Nt5k6FtB5RYPQUovY9to3KGH3Nb0IPLjuXeRc0iC1bbkwNJaUcWel1SWwOwIzE+kR1qPk7VfrJpdW3wK3VXMMX5bYkn9ZVlSEHcWWebbrdcuL9hG6Nrk/Dbb1ss30v5IxpTe48DZviCc50y+E31IffUs7/JRmA7NIzyrh9DZShn1Lx2jQk949SGwxH9dPKPU22E2+kpRv6BGtPyin+SC97/8Mql0kgkNjtJbHuged61uFP4YTGnUxy7k9jS6l45klTiYhLYTlzkPcd06HMoum44EkqvDTxSotLzvgPMRLaRI09aQWJVoJA0Il8gt8kqQL+aOdUqVk8pyfbmTWXMPCWEDchI7AIpzZka0Ynki/wBypmEKfBKS2m6lAjeDlBtbjfdxi52tZU9Y4vR4mNJZ5DxFBk06pU2ZZsuvLyNjerKohPWcoNh1nSJ06cqktGKzZhvI8UmrS023yku6h1FyklJuARwI4HdoemM1aNSlLRqJphNPcLU3GGmyt5IyDf7mV26yEgm3XGIKUpZR39YZFFV/Db/MU5JKv5baAL9q0gCN9W1/T2pSXVn8iOcTde2fUZ5IPcTOUi4U2VIBB4gtqF4hHEruD9N+/wCpnQixlqGxmlOeAX2vmOZge3lAo/bG1Tx67jvyfWvDIi6USPVHYWLEy89rwS63ofppOn1Y3KflHL/Mh2Mi6PSNIwBiOSsZZ4qA8Vl8gAfMcygjqsY2OUsNuNlSGXWvmtpjQmtx7G0DEMgf6ZLlael5kp9DjdgT6Yxybh9x6meT6H8mNOa3kgpG3CWULTMq62elspcT2nNlI8141K3k9Wj6uSfXs8SSqrnJ5RMY06bsGJttSjuQTkc+ouyvsjkV7K4o+sg1083aTUk9w/RqkggAgAgAgAgAgAgAgAgAgAgAgAgAgBurVblpRHKTL6Gk8Mx1VbglO9R6gDFtGhUrS0acW2YbS3lYYk22tpumSlys6+6u3Sm/Ahsc5Q37ymO7beT03tryy6FtfbuKnV4EecksTVe5WHENHUJV/R2uoBOhX1E37Y3FUwyy3bX/ACfgY8+RryuyGqJUCtlpaRvSHgm/VmsbRbPHbZxyi2nxyz+ZhU2TWiYdn5T8xRJAKG5anlLX9ddyPMY5Fe5o1vWV5v8A47OzMmk1uQ8GexLwkpED9Ys/5o19Vh/65diJZz4GCaq2I20lbkvTkISLqUp1aUpHSSXLCJRo2EnlGU2+pGM5EVkdqNZfeLEtJyz6wbXbS8pHRmzcoAE9ZsI6E8ItKdNVKlRxXTln2EVUk9iQYjwjiaePu7reQ/1SXQhsdWVI53abnrjNte4Zb+hF58Ws2HGb3jjQMNVeSH9HpdNCvhFKcW4fpqXcdgsI1ri6tq7/AKlWfVkkuwyotbkh9M5ijhK0/wCs7/qRqqGG88p9iJeeRaqYwr70wqloRKiYWLLWxnJZSfCutSylBA3mxIzC3OtHQpWNjCn+Jk5aK3J5bezeQcpZ5G/hPDFepyFIYYpxUs3W6svKdXroCoEaDgLdJ3kmKru7sbqWlNzyW5LLJGYxlHcP3LYo+CpnpmPajUyw3jPuM+f0GJf5UG4KKbY7x7ta3RvjP/5vGfcZ8/oIajDFepbjs/LolgCLuS7JWpsp42aNjYeFobjW2mkdN3djdxjQqOXRJ5Z9pDRlHah9wxiPEE+yH5ddOKblKknlQtBHBSQTY8ewiNS6tbG2qaupp920zGUms1kFcwhWZwHuhikLJB5+WYS4OxaQFfbCheWlB/05VF2ZdgcZPfkM9E2b4gklZpaeYb+QHHSg9qFNFJ84jar4rh9dZVKbfTks+1MwoTW5nmvYyxLJG0y02hF7cqGs7XbnSSPNv6oW9hhtwv6cnnwzyZhymt49UKr16cTmlqhS3NASkcoFpv5SC3dPnjVr0LGg8qlOouz4kk5Pc0OfcmKv0mnehz/TijSwz9M+4z54GSxTu7pp1ux3/Thp4Z+mfd4jzyOV3ZvV5u5dFLCjqXG0uNr85S1r57xu2+KWtD0NZlwbWXxIuDfAZjsQqNtJiWv0Znfv5ONv+0VF74PL3GNUzwXsS0fwuUWynW5/pDNgPK8JtPnTDRwy+3ebL+L8GPPiSrDm2uWc5s4yplXlou42esp8JPZzu2NC58n60NtJ6S7H4ElVXOWbTqgzMIDrLqHEHcpCgodlxx6o4c6c6ctGayfSWp5m1EAEAEAEAEAEAEAEAEAEAalTqTMu2XX3UtoTvUo2HZ1nqGsTp051JKMFmw3kVDi3bItauRprZ1OUPLTdSidBybR43tbNf5sejtMBSWncvLoXzfh2lMqvAbqLsyqdRWJioPLbSrX3Qlb5B1sEHRsanQ7vJi6ti9tax1dtFPq2Lxf3tMKm5bWWnhnAVOkbFlgKcFvdXOe5fpBOiPogRwLnELi59OWzgtiLYwSJNGkSCAEgCDYq2kMsL7mk0Gbm1HKG27lKT8pSb3I4pHRqRHUtcMnUjrKr0IcX8kQlNLYhqk8Bz1QUH61MqIvmTKNHKhPUop0B1tpc/Ki+eI0bZaFnH/k9/wB/eRHQb9IsKk0mXlWw1LsobQOCRa/WTvUes3McirVnVlpTebLEstxvRWZCAIhtJxWZGXCGQVTUwS1LpAucxsCu3G2ZNhxJT1x0MOs1cVM57IR2yfRw95CcskZNneEhT5fn86ZesuYcJuSo3OXMd4FzrxNzxiOIXjuamzZFbIroMwjoolcaJIIAIASAKpxbSXqPNfzpIJJYWoCdlx4Nib5gOA36+KT0EiO9aVoXtL8LXfnL0JfIqktF6SLKo9TZmmUPsLC23BdKh9oI4EG4I4ERxKtKVKbhNZNFieZuxAyeVoBBBAIOhB1BHWILYCDV/ZfJvKL0qpcm/e4cZJCb2t+bBAH0SmOpQxatBaFRKceEvH/0g4J7hkGJazSVZaiz3VLXsJloc5I6VWA4cFAfOMbP4WzvFnby0Jfpe73ffuI6Uo7ywMP4jlJ1vlJZ5Kx4w3LR1KSdU/8A1o5NxbVbeWjUWRYmnuHaKDIQAWgCIYl2c02duVMBt0391a5ir9KgOarhvF+uOhbYpc2+yMs1we1EHBMrCo4FrNJWX5B5biBqVNDnW/tGDcLH1h2R3aeI2d7FQuI5Pp+T5itwlHcSTBm2NpyzVQSGl7uWSDyZ1tz06lB69Rv8GNK9wKcPPoecuHP9SUavEtaXmEOJC21pWhQulSSFJUDxBGhEcCScXk95aZIwAgAgAgAgAgAgCC482lStPzNIs9M/Bg81skaFxQ3fNGvZe8dSwwqrdPSeyPHwISmolY0vDtWr73dEw4Us3NnVg5Ei4ulhrjw13aam8d2rdWmGQ1dJZy7/AHv5FSjKe8uTCmCJGngcg0C5aynl2U6enneKOpNhHmru/r3L/qPZw5i6MUtxI40yQsAEAaVYqrEq0p59wNtp3qP3ADVRPADWLKVKdWahBZtmG8t5WKqlUq8solc0pT75VvHRx229IsdejKDbfcndHb1Vvhyzq+fU4cy6/vxK83PduJ7hbCUnT28ku1YkALcVYuL+cr/AWHVHJuryrcy0qj6lzLqROMUtw+xrEhYAIARRsLnSAKtwSDVapMVNzViWJYlEnUX8sdBy87tdHkx3L3K0tYW8fSl50vD74FUfOlmWnHDLQgAgAgAgDG+ylaVIWkKSoFKkkXBBFiCOIIjKbTzQKsw4tVFqZp7ij3HOKzyqib5Fk2yXPmQfoHS5juXKV/a/iF6cNkulcfvpKl5ssuYteOEWhACQAEQBAcSbNm1L7qp7hk5pOoKOa0s8cyR4N+rQ8QY6ttikox1VdacOneuplbhzo06JtDelnRJ1lrkHdyZgD3JwbsxtoL+UnTXUJtFlbDYVY62zekuePOvv7zCnlskWS24FAKSQQQCCDcEHcQeIjjbtjLD1ACQAsARDGOzyRn8y1I5J8/1zYAUTbxxuWN2/XTQiOhZ4lXtnlF5x4Pd9CEoJlTqTV8OPDXPLrV1lhzqI3tuW7Dp4wEeg/umKx4T7/qvvYVedAuHBWNpSpN3aOVxI90ZV4aeFx5SesdIvY6R5u8satrLKa2cz5mXRkpEmjTJBABABABAFWbU9pncpVKShBftZx3eGb+Knpc+wdZ3d3CsJ1+VWr6PDj9CqdTLYit8IyLKHS9UJCef1zJQholClG5KnCogq14ceN90du9qylBU7apCK69vuK4rii10bUWkgBNKnwAAAAwkAAcAM0ee5Ik/82H8voW6zoPQ2po+K6h6ke1Dkh+1h2/QazoDvqI+K6h6ke1DkiXtYdv0Gs6BRtRSd1KqJ/wDCP4xF4VlvrQ/kNPoME5tdYaF3adPNgmwK20oF9Ta6lDoPoiyngs6jyhUg+p/QOplzEEmay/UZoTM/IzrkonnS8uw2otkHcVL0zAjeoam/AaR1FRp2tLV0KkFN7JSb2+4hm5PNon8vtHQhKUN0WoJSkBKUplwEpA4AA2AjkPDdJ5utDP8AcT0+g9980/E9R9T/ALxjkte2h/IafQL3zFfE9R9RDkxe2h/IafQHfLX8TVH1BjHJkfbQ/kNPoYd8pfxNUvUGHJkfbQ/kZ0+hjFjjaUtUk81/N05LqeSWkuPN5EDP4Qv5WTPa0bljhUXXjLWRkltaTz3fUjKezce8G4qXISbUsKNUVFAutXIKspajmURpuubDqAiN5aK4ryqOtDbu283MIyyWWQ9DaQ78SVH1Kv4RrcmR9tDtJafQL3x3viOpepV/CHJkfbQ7TGn0MTvjv/EdR9Sr+EOTI+2h2jT6A740x8RVH1KvZjPJcPbw7Rp9AnfGmPiKo+pX7MOS4e3h2jT6A740z8Q1H1S/ZhyZT9vDtGm+BGcf1p6oy3JfzHUEOoUFtOcivmK43sm9iP8AA8I3sPoQtaulr4NPY1nvRGbzW4csN7U5h2XQRSpuYUgBDjrKCtCnABfVKTYm4NvlRRc4RCnUa1sYrek3tyMqpmtw598aa+Iah6pfsRTyZT9vDtM6b4B3xZr4hqHq1+xGOTKXt4do03wFTtEmz/0Gf9Wr2Icm0vbw7TOm+B674E58Qz31T7MR5Po+3j3jTfAb63iNydaLMzhyccQdQCkgpO7MlWW6TrvEXUbZUJ6dO4in7zDee9EVoGIKlRs2eSmjT781D457RVus4E5U3VwsAb7gTHQr21tfZaM463o3MgpOPNsJrI7SJl9tLrNFmnEK8FaVApNjbeE9II80cyphdOnJxnWimusmp58xnGOp/wCIZv0j2Yh+Ao+3j3mdJ8D2Mbz/AMQzf1k/wjH4Cj7ePeNJ8A/Laf8AiGb+sn+EPwNH28e8aT4GGexXNuoU25h6ZWhYspKiggjoIIjMbSlB6Ua8U11jSfAqaq0Ofk3jOSklNyrbfPBUc5b11uoDVvqVfTfePR0bm3r09TXnGTfuz+vUUtNPNIuLZvj5upN5F2RMoF1oHgrF7co3fhuuOBPYY83iWGytJZrbF7n8mXQnpE3jmEwgAgCvNreOTINBhgjul4Eg6e5N7s9vKJ0Tw0J4WPXwnDvxU9KforvfDxK5zyRH9kmz2+WoTqSpZOdhtV9Nbh5d96jvSPPvtbcxfFM/7vQ2JbG18F0EacOdlxR5wuFgAgAgAgBormGpOcKDMs8ryeqApS8oJtfmggHcN4i+jc1aOereWe8w4p7x2AtFBkIAWACACAEUoDUmwgBhrqKZMFDc0thZQsLQhTqRZfA5cwue2++Nmi69NN081syeS5iLye8fG1gi4II6QbiNbLIkeoAWACACACACACAG6kUWXlQsS7KWwtWZQTuKum3CLatapVyc3nls2mEktw4RUZC0AFoAIAWAMUwwlaVIWkKSoFKkkAhQOhBB3iMxbi81vBq0mjS0qkol2UtJJzFKdATa17dOg9ETq1p1XpTeb6TCWRvRWZC8AFoAIARSQQQRcHQg6ggwBQ20jBzlLfRUZElDQWFWT/ULvu/Vq3WOmuXcRHrMMvo3lN21fa8u36oonHReaLYwJipuoyqXk2Dg5ryB4iwNdL+Cd46uyPPX1pK1rOm93M+KLYy0lmSONQkalWqDcuy4+6bIaQpaumyRew6SdwHSYnTpyqTUI728jDeRQ+B6U5W6m5NzQuyghxweKTubYHybDXqSb+FHrL6rHDrVUaXpP7b+/kURWnLNnQQFo8gbAsAEAEAEAEANWK5pxmSmXWlZXG2XVoVYGykoJBsQQdRxEXW0IzrQjLc2k+0w9xQlJ2n1lx9pCpy6VOISociwLgqAIuG+gx6+vg1nGnKSjuT53wNdVJcTpCPFGyEAYpmYQ2lS1qCUJBUpSiAlIGpJJ0AjMYuTSS2gpnGW2ZRKmqegAbu6Fi5O/wABs6Dhqq/zRHprLAM0p3D/AOK+b8O0plV4ENlaRXKsc9n3UKN87iiln6OYhNupIjpzr2FlsWSa5ltZDKUhxGxurWvZi/k8pr+7b7Yp5ftc8tvYZ1TGOcotXpiiotzDFj+cbKuT4eOg5ejeY2oXFleLLNPoe/vI5SiTHB22SYbUG58cq2dOVSAl1HWUiyVjd0Hfv3Rzb3AISWlb7Hw5voTjVfOXdT55p9tLrS0rQsXSpJuCP/uEeVnCVOTjJZNF6eZsxEBADJizE8vTmeXmM1ioISlABWtRubAEgbgTckbo2bS0qXVTQpkZSUd5iwfi+VqTanJfOMhAWhYCVpve17Egg2O4ndEryyq2slGpz7stwjJS3EgjUJBADbiWYW1KTLjasq0MOrQqwNlJbUQbHQ2IG+LreCnVhGW5tLvMN7DnmV2n1pS0pM6bFSR+aY4m3wceyqYNZxg2ocz52a6qSOl48ObJjfeShKlrUEpSCpSiQAANSSTuEZSbeSBReO9rcw49ydPc5NpBI5XKkqdO69lA5UdHE7z0R6zD8DgoaVws2+bh9SiVR8xJNmBrc4RMzc44mWGqEZG0qf8AOEAhvrG/h0xz8UVlR/p0YedzvN7O/eShpPay1AI4RaEAEAEAEAEAa9Rkm32lsupCkOJKFJ6QRY9nbE4TlCSnF7UYe0oLD8y7Qawph1XuC1BC1G1lNKJ5N4ncCm9z0c8R624jHErJVIrzl8ede/mKF5ksjoUR482CrNv1YLcq1KpOr6ypfWhqxt9ZSD9GO95P0NOu6j/Ku9/bKqr2ZEh2R0QStNZumy3vd1778/wRr0IyadN408WuNddSfMti931JU1kiZxzSYQAQAQAQAQAzYz/4fN/s734ao2LT/EQ/cviYluZyzh/31L/rmv30x9BufUz6n8DVW86/j5sbYQBRO3HF63HjT2lWbbyl4jx3CAoJPyUgg9p+SI9XgNilH8RLe93R0lFSW3I97JNnDcwgTs4jM2T7iyfBXY+GscU3BATxtrcb8Yxi0oSdCi9vO/khThntZeKUAAACwGgA3AdEeVLxQIA8uICgQoAg6EHUEdBHGC2AqbG+x1DquVp5Q0VHnsquG9TqpBFyi3k2I6Lbo9DY47KmtCvm1zPn+pVKlnuJXs7wUqmNrSqbW7yliUWytII4oSSTm4E3F7C40Ec/Eb/8XNS0Esu19ZKENEmMc4mEAR7GuE2KkwGXVKRlVnQtNrpVYjcdCCCdI27K8naVNOHU8yMo6SMOBcFsUttxDS1uKdUCtarC+W4SAkaAC56zfstO+v6l5JSmkstyQjFRJPGiSCAGjF3vGb/Zn/wlRsWnr4fuXxMS3HJ8h+db+en94R9Drerl1P4GojsCamkNIU44oJQgFSlE2CQNSSY+bRi5NKO9m4c87TNo7k+osS5KJQHosp4g+EriE9CfOdbBPs8LwmNulUqbZ/D6/aNac89iHLZbszMzknJxJDGimmjcF7oUrob6PK7N+viuL6vOjRe3nfDoXT8CUKee1l8oSAAALAaADQAR5IvFgAgAMAEAEAF4ASAKl2/0QKYZnEjVtRac01KF6pJPQFAj/wAkeh8n7jRqypPn2rrRTVWzMmuzer91U6XdJJUEcmsneVN8wnz2B88cvEaGpuZw5s9nUyyDzRVX8oB5Sp5hoa5WAQOtbix/lTHoPJ9KNvOfT8EVVd5fEu0EISgbkgJHYBaPJt5vMvMkYAQAQAQAQAQAzYy94Tf7O9+GqNi09fD9y+JiW5nLNA99Mfrmv30x9BufUz6n8DVW86+j5sbYGAORpvNNTqxe6n5gi/W45v8Atj6LTao2qa5o/BGo9rOtJOXS2hLaBZKEhCR0BIAA9Aj55KTk3J72baMsRBpVasS8qkLmHkNJUcoUs2BVYm3bYH0RbSo1Kr0acW30GG0t41fl5SfjBj64i/k669m+wxpx4ifl5SfjBj64hyddezfYNOPE9N45paiEieZJJAACrkk6ARh4fdJZum+waS4kijUJBADDi3FktTkIcmM+VxRSnIkK1AvrqI2rSzqXUnGnvW0jKSjvNrDddZnmEzDObk1lQGYWVzVFJ0ueIMV3FCdCo6c96Mp5rMdIpMiQA04u94zf7M/+EqNi09fD9y+JiW45Ok1gOIJ3BSSewEXj6JVTcGlwZqImu0vaC5UXC00VIlUHmp1BdIPhrHm0Tw7Y5WF4XG2jpz2z+HQic56QmyOiyM1OZZtYzJsppgjmvkXJBPHLYHJ43WARDGrivRo/0lse98P/AHiKaTe06RTaPEGyeoAIAIAIAIAQmACAFgCIbWJfPSZodCULH0HEK+4GOhhUtG7pvpy7dhCfosYNgDhNPdBOiZlQHVdto/ff0xu+UEUrlNc8V8WRpbiJ/wAoBhSZ5h0aZmAAetDiz/mTHQ8n2pUJw6fivoRq7y9pZ4LQlY3KSFDsIvHk2sm0XmWMAIAIAIAIAIAZ8Y+8Jv8AZ3vw1RsWnr4fuXxMS3HK9A98sfrm/wB9MfQbn1M+p/A1VvOv4+bG2FoA5JrTDkpPOpIstl9RH0V5kkdRFiOox9EoONe1jluccu41HsZ1bTJ5D7TbzZuhxCVpPUoA/wCMfPqkHTk4S3rYbSeZtRAyQvaphWYqUq2zLlsKQ8HCVkpGUIWnSyTrdQjpYVeQtaznNPLLLZ7iE4uS2FYjYjU/hpT1jv8ApR3/AO0Vv+mXd4lWqZr1DY7UGWnHnJiUCG0KWr3R3ckEne1bhEqeP0JyUVGWb2c3iHSaI/s6p3dFSlW9bB0OK0vo1dw36jlt543cUq6q0nLoy7dhGCzkjqqPn5tBAFUfyhfekv8Arz+GqPQeTvr5ft+aKao/bFv+EMfOe/FXGnjX+Nn7vgidP0ScxyyYQA04u94zf7M/+EqL7X18P3L4mJbjkePpJqFp4A2TLmUcvO52m1J9ybBs4q4NlquOaBoQN542G/zmIY4qctChta3vm6kWxp57yGYsw1M0yZ5Ny41zMvJuAsA3CknxVDS43g+YnqWd5SvKWa6muH0K5RcWXBst2kCcCZWaUBMgWQvcHwB9jnSOO8dEeZxXCnbvWU/Q+H0LoTz2Ms2OIWiwAhEAEAIIAWACAEgCG7XZrk6VM/KCEDW3hOIB+y8dLCIaV5Be/sRCb81jNsEYKac4o7lzCyOwIbT94MbWPzUrrLhFfNkaa808bfKPysm3MpGsu5ZR/s3LJP8AeDfpMMAr6Fw6b3SXevtiqtmY97Iq6JqnNAnnse4L+gBlOu+6MuvSDGri1s6FzLg9q9/1JU3miaxzSYQAQAQAQAQAz4w94Tf7O9+GqNi09fD9y+JiW45XoHvpj9c3++mPoNz6mfU/gaq3nYEfNjbCAKY25YOWVfziwi4yhMyBvGWwS7biLc1R4ZU9dvS4FfqP93m/2+HgU1Y84z7J9ook7Sc0r3An3Nz4FROoV/Zkkm/A34HTaxfCnW/rUvS51x+pGnPLYy+2H0LSFoUFJULpUkgpIPEEaER5FpxeTNgyRgGGamUNILji0oQkXUpRCUgdJJ0ESjFyeUVmwUVtY2jom0mTlCeRv7q5u5UpNwlPyAQDfiQOG/1mEYTKi9dWW3mXDpfSUVJ57ESDYVhNTSFT7qSFOpyMpIIIb0Jc18ogW6hfcqNLHr1VJqhDct/Xw9xKlHnLbjzxaBgCqP5QvvSX/Xn8NUeg8nfXy/b80U1R+2Lf8JY+c9+MuNPGv8bP3fBE6fok5jlkwgBpxb7xm/2d/wDCVF9r6+H7l8TEtxyPH0h7jUOxpH82j5ifuEfMZb2bhoYlw9LzzCmJhF0nVKhopCuCkngR9u43Bi63ualvUVSm9vx6DDimsmc0YuwxM0yY5Nwm18zLybpC0g6KB8VQ0uL6G2/Qn3VneUrylmveuH0NWUXFlv7Kto4mwJSbUBMAcxw2AeA4frPvtePNYrhTt3raXo/D6F0J57GWfHDLQgAgBIAIAIADAFM7fq4LMSKFXJPLOgfVbH2rNuyPS+T9vtlXluWxfMpqvmLIwRR+5JGXYIspLYKx/aK56/7xMcS8r66vOpxezq5ixLJZDrU5Ft9pxl1N0OJUhY6QoWNjwPXFFOpKnJTjvW0y1mUJhOouUKquS0wTyKyG3FeLlJu2/wCYHXqKuIj1t3TjiVmqtP0l9teBRF6EsjoNCgQCDcHUEbiOmPHmweoAIAIAIAIAa8UtKXJTKEJKlKYdSlIFyoltQAA4kmLraSjWg3uzXxMS3HONGwZU0zDKlSEwEpdbJJbVoAsEndHt7jEbWVKSVRbnz9BrKLz3HUUeCNoIA8qSCLEaHQiAKlxrscQ6ovU9SWlHUsKvyZJN+YrxPm2t0WEehscdlTWhX2rjz+/iUypcCvW5Wu0tRCEzTISSeaFLZPXpdtUdlzw+8WcnF58dj+TIedE9najW93dpvutyMve/R+bjHI9ilno978RrJGJNOrlUWMyZp4E3zOZksp6wVWQkdkS11hZx83RXVtfiMpSLHwXsbaaIdn1JdULEMpvyQIPjk2LnDSwG++YRxL3HZ1Fo0Forjz/QsjSy3lroSALAWA0Ajz5aeoAIArLbtT335VhLLLjqg8SQ2hSyBkULkJBsI7mA1qdOtJzkls5+tFVVNj1shlHGqWy262ttYU7dC0lKhd1ZF0qFxpGpi9SM7uUoPNbN3USgvNJnHOJhADbiVlTkpMoQkqUth1KUjeVKbUAB1kmLbeSjVjJ7k18TD3HNfe6rH6A7/d/jHt3jNl+vufga+rlwOn5NJDaAdCEpB9Ajwj3s2TPGANWI8Py88ypiYRmSdQdykKG5SVcD94uDcG0X29zUt5qdN5P73mGk1kyhansmqzTygw0HUJVzHUuNouN4OVSwUn/HcY9dTxy1nTWs2PnWWZQ6csy4Nn0zVeS5GpSxStA5j+dpXKDoWELJCx02se3f5i/jbaelby2Pmyez6F0dLLaS+NEkEAJACwAhgBrxJW2pKXcmHTzUDQcVq8VCesnT7Yvt6Eq9RU4b2YbyWZSuzaku1WpuT8yLobXyqt+Uub22weKUgA26EpB3x6fE60bK1VtT3tZe7nfvKILSebL9EeSLxYwZILtTwOKiyHGgBMsglH9onU8kSSALncTuN+kx1cKxF2lTKXovf0dJCcNJEO2S7QCyRTp0lIByMrXcFtQNuRXfcL6AnwbW3Wt0cXwxSX4mhtz2tL4r59pCnPLYy6xHmS4WACACACAGrE1UclZdb7cup8o1U2lWVWXioaG9t9ui8XW9JVaig5aOfOzDeSMeFMRsVCXTMMnfotF7qbXbVCuzp4ixiV1aztqjpz/9XERaazQ8xrmQgBIAWAEgCL1vEqJaelZRyXGWauEP5gAFg2yZctyblsXv4/VG7RtJVaE6sZejvX37yLlk8iURpEhYAIAIAIASAC4hkAvAEZwjizu9yaCWQlqXd5JDucK5Yi9yE2GUWCTvPhCNy6s3bxhm9slnlluIxlmSXOOkRqZMkIXE9I9MMmA5VPlD0iGTAnLJ8oekQyYE5dHlp9IhosGjW67LSjKn3nUpQnrBJPBKRxUeiLKNvUrTUILazDaSzGfA+K3Z9pT7ksmXbJs1d3MpwAm6suUZRuF9b69Guze2kbaerjLSfPs3GIyz2kl7qb8tP1hGlovgSF7pb8tPpENFgO6EeWn0iGiwBmW/LT9YQ0XwBrz1Vl2W1OOPIShAKlKKhoB9/ZEoUpzkoxW1mG0igq7VpzEE8mXYSQwlRyJ4IRuL7m66rcOF8ouTc+vt6NHC7d1KnpP7yX30lDbm8kXnhmhMyUuiWZHNQNSfCWo6qWrrJ9GgGgEeUuLideo6k97L0slkOlopB7jBkIArjaZs0RPXmZayJoDnA6IeAG5Xkr3WV5j0js4Zi0rb+nU2w711eBXOnntRUtHn1tTBl6jNzzCUcwltxV2iPKQb3TbyfNePRV6UZ0lVtoQlnxS2+/iUp5PJlsSWzpt5CXGq1PLQsXSpL4II6jaPOTxNwbjKjBNf6S7Q6TN3rv8A9aoeu/2jHK3+zDsGr6Re9aPjaoeu/wBocrf7MOwavpF71yfjWo+uHsxjlX/ah/EavpPaNlzfjVOonq5cD/LGHisualD+I1fSRDFezF+RTy9NdmFtixfZDmV0pSb3SpAGYWvpYkbxfcOla4vC4ehcxjnzPLNLrTIyptbUOmEaBTai3nYqVRzC3KNKmbLbJ6Rl1HQoaefSNe7uLi1lo1KUOh6OxmYxUtzHp7ZRKL8OcnlW3ZnwfvRGqsXqLdCH8TOrXEx96CQ/SJz1yfYjPLFX9EP4mdBcQ7z9P+HnPXJ9iHLFb9EP4jQXE8HY3TfhZr1qfYjPLVf9Mf4jVoYMc7J5diTcflVvqcZHKZVrSoFCdV2ASLEC6voxuWOMzlWUKqWjLZsXYQlT2Zo2cLbNaTPSrUyhyZ90TdQ5VPNWNFp1RwUCOvQxVdYldW9WVJqOz/TzcxmMU1mOveXpflzPrE+xFHLVzwj2EtBB3lqV5Ux6xPsQ5buf9PYNWgGxeldL/rE+xDlu66Owxq4mbvO0j4N31pjHLV3xXYhq4i952kfBu+tVGOWrviuxGdXEO89SPg3fWqhy1d8V2IauJFto2CKPT5RS0NLL7h5NhPKKN1nxrcQka9thxjew6+u7muotrRW17FuITjFIe6Bsfp/czXdTay+UAu2cIAUdSkAaaXt5o1rjGrh1ZOm1o57Ni3ElTWW0cO8/R/gXPWrinlm7/UuxeBnVxDvQUf4Fz1q/4w5Zu/1LsXgNXEXvQUf4Fz1q/wCMOWbv9S7F4DVxDvQ0b4BfrXP4w5Zu/wBS7F4DVxI3jDDGG6cn3Vpa3iLoYQ84XFX0BIvzU34noNrnSN20usQuX5rWXO2lku4hKMEaOCdlAmFmZnWSwyrVqVClZ7HcVrPOSAOGhJ8kaG68xnVLV0HnLnlku5GI089rJr3o6N+jr9a77Uczlm8/UuxeBZq4h3pKN+jK9a77UOWbv9S7F4DVxF70lG/Rleud9qHLN3+ruXgNXEO9LRf0VXrnvajHLF3+ruXgNXEZsUYNw3T2uVmGSL+AgOvFaz0JTn+06DiY2ba+xC5no033LJdewjKMFvKtpWHV1SbKZGV5BkEXJUtaWk+UtajzlnyR5hoTHoKt2rKjnXlpS6ks/p0sqUdJ7DoXCGFJanM8kym5Ni44bZ3FdJI4C5sOHpJ8bd3lS6npzfUuZGxGKih+tGqSCAFgAgAgCMY0wPKVJHuqcjoFkPoA5QWvZJ8tGp5p6Ta2+N2yv61rLOD2c6e4jKKkU8Wqxh14kDPLqVvsVS7m4XIGrblrDWx08YR6TOzxWCz2T7/qinzoFpYP2myE9ZBVyDx05Jwiyjp4C9yui2h6o4N5hVe225Zx4r58C2M0ybRzCYQAQAQBAcXbPA673ZT3e5ZtNzmToh0m5OYDcSd5sQdbgx1bTEtCGprrTh3rqK5Q51vNSi7SHGHBK1hgyz24PW9xXusbi4G8c4Ep6csWVsLjUjrbSWlHh+ZffaFPmkWMy8laQpKgpKhcKBBBHSCN4jjtNPJlh7jAEgAUkEEEXB0IO4wBVNBdNDqS5J24k51eeVXfRC9BlPRvSgnqQdxNu9XX4+2VaPpwWUulcfvpKl5ry5i144JaEAEAEAEAY33UoSVKUEpSCpSibAAC5JJ3ACMpNvJAq7D7a61Uu71pPcUmoolUkW5RYN89j1gKO61kDgY7lxlYW2oXrJ+l0Lh99JUvOefMWrHCLQgAgDUqVSYl2y6+6htCd6lEAdmu89Q1idOnOpLRgs30GG8iu5/Hc7UFGXosuoi+Vc44nK2gdKc24635wJ6Ex2IYfRtlp3kv+K2t9f37yGm36I84N2esyi+6ZhZmZxRzKeXc5SfICtb/ACjr2bo1rzEp1o6umtGC5l8zMYZbecm0c0mEAEAYZqZbaQXHFpQhIupSiEpA6SToIzGLk9GKzYKtxftjaRdqno5ZwnLyqgeTB3c1Oiln0DtjvWmBTl59w9FcOf6FUqnAY8PbN6hUne66o64hKraKty6xbQBNrMp13EX380XvG1cYrQtIam0SfTzfVkVByeci6KTS2JZpLLDaW207kpH2npJ4k6mPNVas6snObzbLksjcisyEAEAEAEAEAEAY32UrSULSFJULKSoApIPAg6ERlNp5oFW4u2My7t3JFYYWbnklXU0T1HVTf2joAjvWmPVafm1lpLjz/X72lUqSe4irGI69RCG5ltTjANk8pdbZHQ28nVOm4E6eTG+7SwxDzqTyl0bO1eBHSlDeT/De1ynTNkvEyzh3hw3bv1OjS3WoJjkXWC3NHbFaS6PAnGomT2XmELSFoWlSTqFJIUkjpBGhjktOLyaLDJGAEAaNXpMvNNlmYaS4hW8KG7rB3pPWLGLKVWdKWnTeTMNJ7yvXMEVKmqLlImytu5UZN83Sd5slWg/dPSox11f2915t3DJ/qjv9/wBvqIaDj6Jv0naiyFhiosOST248oCWjwuF2uB1kW6zFVXCZ5advJTj0b+wKpx2E6lJpt1IW2tK0K1StKgpJHURoY5couLyksmWGa8RAxY0wy1UZVUu5ofCbXa5bcANlW4jWxHEExtWd1K2qqpH3riiMo6SyIvgTFrrLgpVS5ky3ZLThPNfRuTZR3qsND43zrg7t9ZxnH8Vb7YPev0sjGX5WWKDHILBYAIAIAq7GtWeqr/8ANMgrmA3nZgeAhIP5sEb9RqOJFtwVHcsqMbSn+Krrb+SPHp+/Ark9LzUWHRqY1KsNsMpyobSEpHE9JPSSbknpMcerVlVm5ze1k0sjdisyatSqTEuguPvIbQPGWoJHYL7z1ROnTnUlowWb6DDeRAZzaS7MqLNHk1zK9xeWCllHWb2/vFPnjrRwuNJad3PRXBbZMhp5+iJT9m7004JiszSphY1SwglLKB0aAabtEhO7UqhPFI0Y6u0jori97ChntkWJJyjbSEttIShCRZKUgJSB1ARyJSlJ6UnmywyxECwA2VnEEnKC8zMNtcQFKGY9iBzleYRdRt6tZ5U4t9RhtLeVliPba2LokZcrO4Ou3Sm/U2nnK85T2R3bbyfm/OryyXBeO74lTq8BiYwnXa0pLs44ppq908qMoA11blxbWx3m1xxMbTvbCwWjRWlLo+cvAxoylvLPwds8kafZaEcq98M4AVD5g3I82vSTHCvMTr3WyTyXBbvqWRgokujnkwgAgAgAgAgAgAgAgAgAgDG+yhaSlaQpJ0KVAEEdBB0MZTaeaBA8Q7I6bMXU0lUss8WvAva2rStAOpOWOtbY1dUdjekunx3lbppkEe2d12nKKpF8rSDf3JzITpa6mVmxPVzuEdVYpYXSyrxyfSs+9bSGhKO4ZJ7H+IGVZHph1pXkrZbQbbtymwY3KeGYfVWcEn1P6kXOS3jvR8bzDwHK4hcYUdCFySCm/UtFxbrNo1K+Hwp+jb6S6Jv4ElNvnJnTabU5gXYxO26PkMsq9ICtI5dSrbU3lO2a65PwJrSfObv5K134/P8A6rf8Yr/F2XsP+z8Boy4mpVcA1WZbLUxWUuIPiqlGj5wb3B6xrE6WIW1KWlCjk/3PwDhJ72NlM2TVCUuuUq5bXqQA2pKFG3jDOQR2pMbNbGaFfZVo5+/b8DCptbmMtZcxXLKHKOvrQSAVsIbeFuJypSCPpWjYoxwqqvNST4SbXz+BF6aHmjNVOYsBXJppRtzXpBbep4ZichPYY0607WlvoJ9U8ySzfP3GzWtl8/NlBmaxyhbuUEy4Ck3tuUlYPAeiFDFqFBPV0cs9/neKDpt72MzDWIETXckxPzLSdA3MIlzMNK1sCpadU36Tu423xsTeHujradNN88XLJrxMednk2Sv8jK1/3Av1A9uND8bZ/wDz/wDZktGXEPyLrX/cC/UD24fjrP8A+dfyY0ZcSKVCRr65ruJioTTqSCl19TKpdlA3HK4b57DinfwvvjfpVbBUtdOmk+ZJ5t+7xIvSzyTHujbMJ+UQUS1aU0lRzKCZcamwFyeUvwjWr4tQry0qlHN/uZlU2tzNStU+py1wa3POrHiMSDjl+rOF5PSqJUatrV3UIpcXPL6hqS5xnpEtimZWeTfmW2wogOTADJt0lBBV6AR1xt1ZYVSj50U3wjm+8itNjvUNjk1Mq5SZq6nF8SplS7dSSXdB2ARRSxynRWjTopLr+hl0m97HeU2f1RpAQ3XloQkWCUyyUpHYA5GrPEbaT0pUE3+5ktB8TKcFVYC6sRPADeeRAH4sR/HWvNbrtY0ZcRgqxVLfnsWquN6UNhxd/mIcJHnjao5VvQtO95drMPZ+YhtXxvMIuJerzrp8pbaGkebnqUfOBHVoYbCW2rRil0Nt+BW58GZaPOYmnRZl2bUlQ8O/JoseIdNh6DeI1oYXbvOSjnw39xlabJHRdi0w6rlJ+btfelslbh04uLFgfMqNOtj8ILRt4duxdiJKlxLKw9gmnSWrEskL+EVdbnmUq+XcNE2EcO4vri49ZLZw3LsLFFLcSKNQkEAEAEAEAEAEAEAEAEAEAEAEAEAEAEAa87ItPJyPNIcQd6VpStPoULRKE5QecXl1DIhtX2T0l8khlTKjxaWUgdiFXSOwCOlRxm7p7NLPr29+8g6cWQ6p7DXBdUtOgkapS4gpN+HPQT6csdOn5RJ7KtPs8H4kHS4M0FYfxXJm7TrzgHkPh5Pq3D/li38ThNf0ope7LvRjRmhO+ZX5YDumVFh4Rdl3GyRx1TlA7bQ5Jw+r6ufY0xpyW8dJbbt8JT/Oh7/Ao/ximXk5L8tTu+pnXdA8Se22nqNnGJhvryoUPsVf7I1p+T9zH0WmZVVDo1tbox3zC09rLv8AlSY13gt4vyd6M6yI5N7RKQrdPtefMPvEUPDLtf5bJaceJnGOaV8YS/rExX+AufZy7GNJcTN+WNL+MZX17XtRj8Fc+zl2MaS4iKxnSx/1GV9c2fuVD8Fc+zl2MaS4msvH9JH/AD7PmVf7hE1h10/8t9g048TVf2n0ZG+dSepKHVfciLY4TeS/y33GNZHiN0zthpCRzVur6ktEfvkRdHArx/lS96Ma2IzTO3OVH5uSeV0ZlIR92aNqPk7WfpTS7WY1yGec24TS7JYkW0rO7MtbvoSkJ1jYj5PUovOpU2dnxzI618yNZWJMVThCWmXmwb6oY5JJ/wDK4NPrRP8ACYVQ2ykn78+5DSmwa2X1ybymcmco48s+t5Y7ACoX+kIPF7Gj6mHYkvqNXJ7yR0jYfKosZmacd+SgBpPYb5iR2ERp1vKGtL1cUu8kqS5ya0fAlLlbclJtZgbhaxyiwekKcuU+a0cutf3Nb05v4LuJqCRIrRpkhYAIAIAIAIAIAIAIAIAIAIAIAIAIAIAIAIAIAIAIAIAIAIAa5zDki7q7Jy6z0qabUfSUxdC4rQ9GbXvZjJDVNbPKQ4CDINC/FIKD5iki0XxxK6i81UfaY0I8BpmdkFIV4LbqPmuqP7+aNmON3i/Mn7kR1cTRe2JU0+C9Mp+m2fvbi5eUF0t6i/c/Exqkaruw6TtzZt8HpIbUPQEj74mvKKvzxXeNUjVGwlr9PX6ke3Fn9pKn6F2mNUuIo2FM8Z9fqk+1D+0dX9C7WZ1SN1Ow+Q4zMzfqLQ+zJFT8orn9Me/xGqRttbFqWN6phXa4nX6qBFcsfu3wXuM6qI4y2yijIIPcpUR5TrpB7RmsfRFE8YvJfny6kjOriPDGCqWixTT5e43XaQr94GNaV9cy31JdrM6K4DvKSTTQs20hA6EJSn7hGvKcpek8yWRsREBABABABABABABABABABABABABAH//Z">
            <a:extLst>
              <a:ext uri="{FF2B5EF4-FFF2-40B4-BE49-F238E27FC236}">
                <a16:creationId xmlns:a16="http://schemas.microsoft.com/office/drawing/2014/main" id="{9D121F89-47F2-8163-F00F-73EBBC53B7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7362" y="5123240"/>
            <a:ext cx="2090644" cy="1038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" name="Obraz 95" descr="Obraz zawierający tekst, Czcionka, logo, Grafika&#10;&#10;Opis wygenerowany automatycznie">
            <a:extLst>
              <a:ext uri="{FF2B5EF4-FFF2-40B4-BE49-F238E27FC236}">
                <a16:creationId xmlns:a16="http://schemas.microsoft.com/office/drawing/2014/main" id="{EDD1EF9B-6522-A16A-C135-6737BFCD3885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29218" y="10268449"/>
            <a:ext cx="5225228" cy="1352030"/>
          </a:xfrm>
          <a:prstGeom prst="rect">
            <a:avLst/>
          </a:prstGeom>
        </p:spPr>
      </p:pic>
      <p:sp>
        <p:nvSpPr>
          <p:cNvPr id="97" name="pole tekstowe 96">
            <a:extLst>
              <a:ext uri="{FF2B5EF4-FFF2-40B4-BE49-F238E27FC236}">
                <a16:creationId xmlns:a16="http://schemas.microsoft.com/office/drawing/2014/main" id="{E825230B-A04A-DB49-7F07-00F6DCB3389F}"/>
              </a:ext>
            </a:extLst>
          </p:cNvPr>
          <p:cNvSpPr txBox="1"/>
          <p:nvPr/>
        </p:nvSpPr>
        <p:spPr>
          <a:xfrm>
            <a:off x="19022256" y="11573922"/>
            <a:ext cx="52252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28800" hangingPunct="1">
              <a:defRPr/>
            </a:pPr>
            <a:r>
              <a:rPr lang="pl-PL" sz="3200" kern="1200">
                <a:solidFill>
                  <a:srgbClr val="48484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+40 </a:t>
            </a:r>
            <a:r>
              <a:rPr lang="pl-PL" sz="3200" kern="1200" err="1">
                <a:solidFill>
                  <a:srgbClr val="48484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educational</a:t>
            </a:r>
            <a:r>
              <a:rPr lang="pl-PL" sz="3200" kern="1200">
                <a:solidFill>
                  <a:srgbClr val="48484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3200" kern="1200" err="1">
                <a:solidFill>
                  <a:srgbClr val="48484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institutions</a:t>
            </a:r>
            <a:endParaRPr lang="pl-PL" sz="3200" kern="1200">
              <a:solidFill>
                <a:srgbClr val="48484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9" name="Obraz 98" descr="Obraz zawierający Czcionka, Grafika, logo, projekt graficzny&#10;&#10;Opis wygenerowany automatycznie">
            <a:extLst>
              <a:ext uri="{FF2B5EF4-FFF2-40B4-BE49-F238E27FC236}">
                <a16:creationId xmlns:a16="http://schemas.microsoft.com/office/drawing/2014/main" id="{C9553A1E-6E2E-511E-615D-C2EBC4CB54F2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4525" y="6439493"/>
            <a:ext cx="1999922" cy="1999922"/>
          </a:xfrm>
          <a:prstGeom prst="rect">
            <a:avLst/>
          </a:prstGeom>
        </p:spPr>
      </p:pic>
      <p:pic>
        <p:nvPicPr>
          <p:cNvPr id="100" name="Obraz 99">
            <a:extLst>
              <a:ext uri="{FF2B5EF4-FFF2-40B4-BE49-F238E27FC236}">
                <a16:creationId xmlns:a16="http://schemas.microsoft.com/office/drawing/2014/main" id="{0F14C517-5D94-B97B-06AE-007B70D46233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18397533" y="9483341"/>
            <a:ext cx="3433794" cy="1114278"/>
          </a:xfrm>
          <a:prstGeom prst="rect">
            <a:avLst/>
          </a:prstGeom>
        </p:spPr>
      </p:pic>
      <p:pic>
        <p:nvPicPr>
          <p:cNvPr id="101" name="Obraz 100">
            <a:extLst>
              <a:ext uri="{FF2B5EF4-FFF2-40B4-BE49-F238E27FC236}">
                <a16:creationId xmlns:a16="http://schemas.microsoft.com/office/drawing/2014/main" id="{6204637D-C66B-C5AA-1AF9-D9047D314CA2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20681943" y="8626708"/>
            <a:ext cx="3079006" cy="855280"/>
          </a:xfrm>
          <a:prstGeom prst="rect">
            <a:avLst/>
          </a:prstGeom>
        </p:spPr>
      </p:pic>
      <p:pic>
        <p:nvPicPr>
          <p:cNvPr id="102" name="Obraz 101">
            <a:extLst>
              <a:ext uri="{FF2B5EF4-FFF2-40B4-BE49-F238E27FC236}">
                <a16:creationId xmlns:a16="http://schemas.microsoft.com/office/drawing/2014/main" id="{40785F2E-889A-397E-96EE-1BBAD1A9DD4C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18350546" y="6558914"/>
            <a:ext cx="2557400" cy="1161076"/>
          </a:xfrm>
          <a:prstGeom prst="rect">
            <a:avLst/>
          </a:prstGeom>
        </p:spPr>
      </p:pic>
      <p:sp>
        <p:nvSpPr>
          <p:cNvPr id="14" name="pole tekstowe 13">
            <a:extLst>
              <a:ext uri="{FF2B5EF4-FFF2-40B4-BE49-F238E27FC236}">
                <a16:creationId xmlns:a16="http://schemas.microsoft.com/office/drawing/2014/main" id="{931A7D56-EE2A-1B1D-6D86-9BEEB1B79211}"/>
              </a:ext>
            </a:extLst>
          </p:cNvPr>
          <p:cNvSpPr txBox="1"/>
          <p:nvPr/>
        </p:nvSpPr>
        <p:spPr>
          <a:xfrm>
            <a:off x="14588360" y="12090412"/>
            <a:ext cx="29960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28800" hangingPunct="1">
              <a:defRPr/>
            </a:pPr>
            <a:r>
              <a:rPr lang="pl-PL" sz="3200" kern="1200">
                <a:solidFill>
                  <a:srgbClr val="48484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pl-PL" sz="3200" kern="1200" err="1">
                <a:solidFill>
                  <a:srgbClr val="48484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nd</a:t>
            </a:r>
            <a:r>
              <a:rPr lang="pl-PL" sz="3200" kern="1200">
                <a:solidFill>
                  <a:srgbClr val="48484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3200" kern="1200" err="1">
                <a:solidFill>
                  <a:srgbClr val="48484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many</a:t>
            </a:r>
            <a:r>
              <a:rPr lang="pl-PL" sz="3200" kern="1200">
                <a:solidFill>
                  <a:srgbClr val="48484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3200" kern="1200" err="1">
                <a:solidFill>
                  <a:srgbClr val="48484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more</a:t>
            </a:r>
            <a:endParaRPr lang="pl-PL" sz="3200" kern="1200">
              <a:solidFill>
                <a:srgbClr val="48484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6" name="Obraz 15" descr="Obraz zawierający Czcionka, Grafika, zrzut ekranu, projekt graficzny&#10;&#10;Opis wygenerowany automatycznie">
            <a:extLst>
              <a:ext uri="{FF2B5EF4-FFF2-40B4-BE49-F238E27FC236}">
                <a16:creationId xmlns:a16="http://schemas.microsoft.com/office/drawing/2014/main" id="{899AAD6A-A213-BCE0-CF7C-396C27164E91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1977" y="10699794"/>
            <a:ext cx="2714270" cy="1342220"/>
          </a:xfrm>
          <a:prstGeom prst="rect">
            <a:avLst/>
          </a:prstGeom>
        </p:spPr>
      </p:pic>
      <p:pic>
        <p:nvPicPr>
          <p:cNvPr id="18" name="Grafika 17">
            <a:extLst>
              <a:ext uri="{FF2B5EF4-FFF2-40B4-BE49-F238E27FC236}">
                <a16:creationId xmlns:a16="http://schemas.microsoft.com/office/drawing/2014/main" id="{2AE001CE-DE8A-D8FE-A5D2-BB1CF83315CC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18788704" y="8087942"/>
            <a:ext cx="1221576" cy="1221576"/>
          </a:xfrm>
          <a:prstGeom prst="rect">
            <a:avLst/>
          </a:prstGeom>
        </p:spPr>
      </p:pic>
      <p:pic>
        <p:nvPicPr>
          <p:cNvPr id="4" name="Picture 3" descr="A blue and white logo&#10;&#10;Description automatically generated">
            <a:extLst>
              <a:ext uri="{FF2B5EF4-FFF2-40B4-BE49-F238E27FC236}">
                <a16:creationId xmlns:a16="http://schemas.microsoft.com/office/drawing/2014/main" id="{51A1BF01-1A54-9C62-AE4C-9521BA0095E1}"/>
              </a:ext>
            </a:extLst>
          </p:cNvPr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11"/>
          <a:stretch/>
        </p:blipFill>
        <p:spPr>
          <a:xfrm>
            <a:off x="7170144" y="8007708"/>
            <a:ext cx="1613976" cy="1447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7516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>
            <a:extLst>
              <a:ext uri="{FF2B5EF4-FFF2-40B4-BE49-F238E27FC236}">
                <a16:creationId xmlns:a16="http://schemas.microsoft.com/office/drawing/2014/main" id="{BB0440C9-B3D0-7F4A-B740-FBB42EA0DC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spcAft>
                <a:spcPts val="3198"/>
              </a:spcAft>
            </a:pPr>
            <a:r>
              <a:rPr lang="pl-PL" sz="6400" dirty="0"/>
              <a:t>CloudFerro and HPC</a:t>
            </a:r>
          </a:p>
        </p:txBody>
      </p:sp>
      <p:sp>
        <p:nvSpPr>
          <p:cNvPr id="5" name="Symbol zastępczy zawartości 1">
            <a:extLst>
              <a:ext uri="{FF2B5EF4-FFF2-40B4-BE49-F238E27FC236}">
                <a16:creationId xmlns:a16="http://schemas.microsoft.com/office/drawing/2014/main" id="{E6D22480-5A13-4194-FD69-FB61167EC099}"/>
              </a:ext>
            </a:extLst>
          </p:cNvPr>
          <p:cNvSpPr txBox="1">
            <a:spLocks/>
          </p:cNvSpPr>
          <p:nvPr/>
        </p:nvSpPr>
        <p:spPr>
          <a:xfrm>
            <a:off x="1248828" y="2873697"/>
            <a:ext cx="9760332" cy="6905518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>
            <a:lvl1pPr marL="14288" indent="0" algn="l" defTabSz="457184" rtl="0" eaLnBrk="1" latinLnBrk="0" hangingPunct="1">
              <a:spcBef>
                <a:spcPts val="500"/>
              </a:spcBef>
              <a:spcAft>
                <a:spcPts val="500"/>
              </a:spcAft>
              <a:buClr>
                <a:srgbClr val="FF8225"/>
              </a:buClr>
              <a:buFont typeface="+mj-lt"/>
              <a:buNone/>
              <a:tabLst/>
              <a:defRPr sz="1600" b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569913" indent="-342900" algn="l" defTabSz="447659" rtl="0" eaLnBrk="1" latinLnBrk="0" hangingPunct="1">
              <a:spcBef>
                <a:spcPts val="100"/>
              </a:spcBef>
              <a:spcAft>
                <a:spcPts val="100"/>
              </a:spcAft>
              <a:buClr>
                <a:srgbClr val="FF8225"/>
              </a:buClr>
              <a:buFont typeface="+mj-lt"/>
              <a:buAutoNum type="arabicPeriod"/>
              <a:tabLst/>
              <a:defRPr sz="1400" b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579438" indent="-130175" algn="l" defTabSz="457184" rtl="0" eaLnBrk="1" latinLnBrk="0" hangingPunct="1">
              <a:spcBef>
                <a:spcPts val="100"/>
              </a:spcBef>
              <a:spcAft>
                <a:spcPts val="100"/>
              </a:spcAft>
              <a:buClr>
                <a:srgbClr val="FF8225"/>
              </a:buClr>
              <a:buSzPct val="130000"/>
              <a:buFont typeface="Arial" panose="020B0604020202020204" pitchFamily="34" charset="0"/>
              <a:buChar char="•"/>
              <a:tabLst/>
              <a:defRPr sz="12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750888" indent="-171450" algn="l" defTabSz="457184" rtl="0" eaLnBrk="1" latinLnBrk="0" hangingPunct="1">
              <a:spcBef>
                <a:spcPts val="100"/>
              </a:spcBef>
              <a:spcAft>
                <a:spcPts val="100"/>
              </a:spcAft>
              <a:buClr>
                <a:srgbClr val="FF8225"/>
              </a:buClr>
              <a:buFont typeface="Arial" panose="020B0604020202020204" pitchFamily="34" charset="0"/>
              <a:buChar char="•"/>
              <a:tabLst/>
              <a:defRPr sz="12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493713" indent="0" algn="l" defTabSz="457184" rtl="0" eaLnBrk="1" latinLnBrk="0" hangingPunct="1">
              <a:spcBef>
                <a:spcPts val="100"/>
              </a:spcBef>
              <a:spcAft>
                <a:spcPts val="100"/>
              </a:spcAft>
              <a:buClr>
                <a:srgbClr val="FF8225"/>
              </a:buClr>
              <a:buFontTx/>
              <a:buNone/>
              <a:tabLst/>
              <a:defRPr sz="9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762000" indent="-138113" algn="l" defTabSz="457184" rtl="0" eaLnBrk="1" latinLnBrk="0" hangingPunct="1">
              <a:spcBef>
                <a:spcPts val="100"/>
              </a:spcBef>
              <a:spcAft>
                <a:spcPts val="100"/>
              </a:spcAft>
              <a:buClr>
                <a:srgbClr val="FF8225"/>
              </a:buClr>
              <a:buFontTx/>
              <a:buBlip>
                <a:blip r:embed="rId2"/>
              </a:buBlip>
              <a:tabLst/>
              <a:defRPr sz="1100" kern="1200" baseline="0">
                <a:solidFill>
                  <a:srgbClr val="484848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6pPr>
            <a:lvl7pPr marL="762000" indent="0" algn="l" defTabSz="457184" rtl="0" eaLnBrk="1" latinLnBrk="0" hangingPunct="1">
              <a:spcBef>
                <a:spcPts val="100"/>
              </a:spcBef>
              <a:spcAft>
                <a:spcPts val="100"/>
              </a:spcAft>
              <a:buClr>
                <a:srgbClr val="FF8225"/>
              </a:buClr>
              <a:buFontTx/>
              <a:buNone/>
              <a:tabLst/>
              <a:defRPr sz="1800" kern="1200">
                <a:solidFill>
                  <a:srgbClr val="484848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7pPr>
            <a:lvl8pPr marL="3428879" indent="-228592" algn="l" defTabSz="45718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63" indent="-228592" algn="l" defTabSz="45718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940" defTabSz="914368">
              <a:spcBef>
                <a:spcPts val="1000"/>
              </a:spcBef>
              <a:spcAft>
                <a:spcPts val="1000"/>
              </a:spcAft>
            </a:pPr>
            <a:r>
              <a:rPr lang="pl-PL" sz="4000" dirty="0" err="1">
                <a:solidFill>
                  <a:srgbClr val="484848"/>
                </a:solidFill>
                <a:ea typeface="Calibri" panose="020F0502020204030204" pitchFamily="34" charset="0"/>
              </a:rPr>
              <a:t>Destination</a:t>
            </a:r>
            <a:r>
              <a:rPr lang="pl-PL" sz="4000" dirty="0">
                <a:solidFill>
                  <a:srgbClr val="484848"/>
                </a:solidFill>
                <a:ea typeface="Calibri" panose="020F0502020204030204" pitchFamily="34" charset="0"/>
              </a:rPr>
              <a:t> Earth Data Lake (EUMETSAT)</a:t>
            </a:r>
          </a:p>
          <a:p>
            <a:pPr marL="599440" indent="-571500" defTabSz="914368"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pl-PL" sz="3600" dirty="0" err="1">
                <a:solidFill>
                  <a:srgbClr val="484848"/>
                </a:solidFill>
                <a:latin typeface="Calibri"/>
                <a:ea typeface="Calibri"/>
                <a:cs typeface="Calibri"/>
              </a:rPr>
              <a:t>Cloud</a:t>
            </a:r>
            <a:r>
              <a:rPr lang="pl-PL" sz="3600" dirty="0">
                <a:solidFill>
                  <a:srgbClr val="484848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pl-PL" sz="3600" dirty="0" err="1">
                <a:solidFill>
                  <a:srgbClr val="484848"/>
                </a:solidFill>
                <a:latin typeface="Calibri"/>
                <a:ea typeface="Calibri"/>
                <a:cs typeface="Calibri"/>
              </a:rPr>
              <a:t>locations</a:t>
            </a:r>
            <a:r>
              <a:rPr lang="pl-PL" sz="3600" dirty="0">
                <a:solidFill>
                  <a:srgbClr val="484848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pl-PL" sz="3600" dirty="0" err="1">
                <a:solidFill>
                  <a:srgbClr val="484848"/>
                </a:solidFill>
                <a:latin typeface="Calibri"/>
                <a:ea typeface="Calibri"/>
                <a:cs typeface="Calibri"/>
              </a:rPr>
              <a:t>at</a:t>
            </a:r>
            <a:r>
              <a:rPr lang="pl-PL" sz="3600" dirty="0">
                <a:solidFill>
                  <a:srgbClr val="484848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pl-PL" sz="3600" dirty="0" err="1">
                <a:solidFill>
                  <a:srgbClr val="484848"/>
                </a:solidFill>
                <a:latin typeface="Calibri"/>
                <a:ea typeface="Calibri"/>
                <a:cs typeface="Calibri"/>
              </a:rPr>
              <a:t>main</a:t>
            </a:r>
            <a:r>
              <a:rPr lang="pl-PL" sz="3600" dirty="0">
                <a:solidFill>
                  <a:srgbClr val="484848"/>
                </a:solidFill>
                <a:latin typeface="Calibri"/>
                <a:ea typeface="Calibri"/>
                <a:cs typeface="Calibri"/>
              </a:rPr>
              <a:t> HPC </a:t>
            </a:r>
            <a:r>
              <a:rPr lang="pl-PL" sz="3600" dirty="0" err="1">
                <a:solidFill>
                  <a:srgbClr val="484848"/>
                </a:solidFill>
                <a:latin typeface="Calibri"/>
                <a:ea typeface="Calibri"/>
                <a:cs typeface="Calibri"/>
              </a:rPr>
              <a:t>centers</a:t>
            </a:r>
            <a:r>
              <a:rPr lang="pl-PL" sz="3600" dirty="0">
                <a:solidFill>
                  <a:srgbClr val="484848"/>
                </a:solidFill>
                <a:latin typeface="Calibri"/>
                <a:ea typeface="Calibri"/>
                <a:cs typeface="Calibri"/>
              </a:rPr>
              <a:t> in Europe</a:t>
            </a:r>
          </a:p>
          <a:p>
            <a:pPr marL="599440" indent="-571500" defTabSz="914368"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pl-PL" sz="3600" dirty="0">
                <a:solidFill>
                  <a:srgbClr val="484848"/>
                </a:solidFill>
                <a:latin typeface="Calibri"/>
                <a:ea typeface="Calibri"/>
                <a:cs typeface="Calibri"/>
              </a:rPr>
              <a:t>Big </a:t>
            </a:r>
            <a:r>
              <a:rPr lang="pl-PL" sz="3600" dirty="0" err="1">
                <a:solidFill>
                  <a:srgbClr val="484848"/>
                </a:solidFill>
                <a:latin typeface="Calibri"/>
                <a:ea typeface="Calibri"/>
                <a:cs typeface="Calibri"/>
              </a:rPr>
              <a:t>overall</a:t>
            </a:r>
            <a:r>
              <a:rPr lang="pl-PL" sz="3600" dirty="0">
                <a:solidFill>
                  <a:srgbClr val="484848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pl-PL" sz="3600" dirty="0" err="1">
                <a:solidFill>
                  <a:srgbClr val="484848"/>
                </a:solidFill>
                <a:latin typeface="Calibri"/>
                <a:ea typeface="Calibri"/>
                <a:cs typeface="Calibri"/>
              </a:rPr>
              <a:t>infrastructures</a:t>
            </a:r>
            <a:r>
              <a:rPr lang="pl-PL" sz="3600" dirty="0">
                <a:solidFill>
                  <a:srgbClr val="484848"/>
                </a:solidFill>
                <a:latin typeface="Calibri"/>
                <a:ea typeface="Calibri"/>
                <a:cs typeface="Calibri"/>
              </a:rPr>
              <a:t>: 60+ PB of </a:t>
            </a:r>
            <a:r>
              <a:rPr lang="pl-PL" sz="3600" dirty="0" err="1">
                <a:solidFill>
                  <a:srgbClr val="484848"/>
                </a:solidFill>
                <a:latin typeface="Calibri"/>
                <a:ea typeface="Calibri"/>
                <a:cs typeface="Calibri"/>
              </a:rPr>
              <a:t>storage</a:t>
            </a:r>
            <a:r>
              <a:rPr lang="pl-PL" sz="3600" dirty="0">
                <a:solidFill>
                  <a:srgbClr val="484848"/>
                </a:solidFill>
                <a:latin typeface="Calibri"/>
                <a:ea typeface="Calibri"/>
                <a:cs typeface="Calibri"/>
              </a:rPr>
              <a:t>, 23 500+ </a:t>
            </a:r>
            <a:r>
              <a:rPr lang="pl-PL" sz="3600" dirty="0" err="1">
                <a:solidFill>
                  <a:srgbClr val="484848"/>
                </a:solidFill>
                <a:latin typeface="Calibri"/>
                <a:ea typeface="Calibri"/>
                <a:cs typeface="Calibri"/>
              </a:rPr>
              <a:t>CPUs</a:t>
            </a:r>
            <a:endParaRPr lang="pl-PL" sz="3600" dirty="0">
              <a:solidFill>
                <a:srgbClr val="484848"/>
              </a:solidFill>
              <a:latin typeface="Calibri"/>
              <a:ea typeface="Calibri"/>
              <a:cs typeface="Calibri"/>
            </a:endParaRPr>
          </a:p>
          <a:p>
            <a:pPr marL="599440" indent="-571500" defTabSz="914368"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pl-PL" sz="3600" dirty="0">
                <a:solidFill>
                  <a:srgbClr val="484848"/>
                </a:solidFill>
                <a:latin typeface="Calibri"/>
                <a:ea typeface="Calibri"/>
                <a:cs typeface="Calibri"/>
              </a:rPr>
              <a:t>Connectivity with HPC (100G+) and </a:t>
            </a:r>
            <a:r>
              <a:rPr lang="pl-PL" sz="3600" dirty="0" err="1">
                <a:solidFill>
                  <a:srgbClr val="484848"/>
                </a:solidFill>
                <a:latin typeface="Calibri"/>
                <a:ea typeface="Calibri"/>
                <a:cs typeface="Calibri"/>
              </a:rPr>
              <a:t>outside</a:t>
            </a:r>
            <a:r>
              <a:rPr lang="pl-PL" sz="3600" dirty="0">
                <a:solidFill>
                  <a:srgbClr val="484848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pl-PL" sz="3600" dirty="0" err="1">
                <a:solidFill>
                  <a:srgbClr val="484848"/>
                </a:solidFill>
                <a:latin typeface="Calibri"/>
                <a:ea typeface="Calibri"/>
                <a:cs typeface="Calibri"/>
              </a:rPr>
              <a:t>world</a:t>
            </a:r>
            <a:endParaRPr lang="pl-PL" sz="3600" dirty="0">
              <a:solidFill>
                <a:srgbClr val="484848"/>
              </a:solidFill>
              <a:latin typeface="Calibri"/>
              <a:ea typeface="Calibri"/>
              <a:cs typeface="Calibri"/>
            </a:endParaRPr>
          </a:p>
          <a:p>
            <a:pPr marL="599440" indent="-571500" defTabSz="914368"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pl-PL" sz="3600" dirty="0" err="1">
                <a:solidFill>
                  <a:srgbClr val="484848"/>
                </a:solidFill>
                <a:latin typeface="Calibri"/>
                <a:ea typeface="Calibri"/>
                <a:cs typeface="Calibri"/>
              </a:rPr>
              <a:t>Provision</a:t>
            </a:r>
            <a:r>
              <a:rPr lang="pl-PL" sz="3600" dirty="0">
                <a:solidFill>
                  <a:srgbClr val="484848"/>
                </a:solidFill>
                <a:latin typeface="Calibri"/>
                <a:ea typeface="Calibri"/>
                <a:cs typeface="Calibri"/>
              </a:rPr>
              <a:t> of data (</a:t>
            </a:r>
            <a:r>
              <a:rPr lang="pl-PL" sz="3600" dirty="0" err="1">
                <a:solidFill>
                  <a:srgbClr val="484848"/>
                </a:solidFill>
                <a:latin typeface="Calibri"/>
                <a:ea typeface="Calibri"/>
                <a:cs typeface="Calibri"/>
              </a:rPr>
              <a:t>e.g</a:t>
            </a:r>
            <a:r>
              <a:rPr lang="pl-PL" sz="3600" dirty="0">
                <a:solidFill>
                  <a:srgbClr val="484848"/>
                </a:solidFill>
                <a:latin typeface="Calibri"/>
                <a:ea typeface="Calibri"/>
                <a:cs typeface="Calibri"/>
              </a:rPr>
              <a:t>. Copernicus)</a:t>
            </a:r>
          </a:p>
          <a:p>
            <a:pPr marL="599440" indent="-571500" defTabSz="914368"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pl-PL" sz="3600" dirty="0">
                <a:solidFill>
                  <a:srgbClr val="484848"/>
                </a:solidFill>
                <a:latin typeface="Calibri"/>
                <a:ea typeface="Calibri"/>
                <a:cs typeface="Calibri"/>
              </a:rPr>
              <a:t>Data and </a:t>
            </a:r>
            <a:r>
              <a:rPr lang="pl-PL" sz="3600" dirty="0" err="1">
                <a:solidFill>
                  <a:srgbClr val="484848"/>
                </a:solidFill>
                <a:latin typeface="Calibri"/>
                <a:ea typeface="Calibri"/>
                <a:cs typeface="Calibri"/>
              </a:rPr>
              <a:t>computing</a:t>
            </a:r>
            <a:r>
              <a:rPr lang="pl-PL" sz="3600" dirty="0">
                <a:solidFill>
                  <a:srgbClr val="484848"/>
                </a:solidFill>
                <a:latin typeface="Calibri"/>
                <a:ea typeface="Calibri"/>
                <a:cs typeface="Calibri"/>
              </a:rPr>
              <a:t> services</a:t>
            </a:r>
          </a:p>
          <a:p>
            <a:pPr marL="599440" indent="-571500" defTabSz="914368"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pl-PL" sz="3600" dirty="0" err="1">
                <a:solidFill>
                  <a:srgbClr val="484848"/>
                </a:solidFill>
                <a:latin typeface="Calibri"/>
                <a:ea typeface="Calibri"/>
                <a:cs typeface="Calibri"/>
              </a:rPr>
              <a:t>Governance</a:t>
            </a:r>
            <a:r>
              <a:rPr lang="pl-PL" sz="3600" dirty="0">
                <a:solidFill>
                  <a:srgbClr val="484848"/>
                </a:solidFill>
                <a:latin typeface="Calibri"/>
                <a:ea typeface="Calibri"/>
                <a:cs typeface="Calibri"/>
              </a:rPr>
              <a:t> (IAM and billing)</a:t>
            </a:r>
          </a:p>
          <a:p>
            <a:pPr marL="599440" indent="-571500" defTabSz="914368"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endParaRPr lang="pl-PL" sz="3600" dirty="0">
              <a:solidFill>
                <a:srgbClr val="484848"/>
              </a:solidFill>
              <a:latin typeface="Calibri"/>
              <a:ea typeface="Calibri"/>
              <a:cs typeface="Calibri"/>
            </a:endParaRPr>
          </a:p>
          <a:p>
            <a:pPr marL="27940" defTabSz="914368">
              <a:spcBef>
                <a:spcPts val="1000"/>
              </a:spcBef>
              <a:spcAft>
                <a:spcPts val="1000"/>
              </a:spcAft>
            </a:pPr>
            <a:r>
              <a:rPr lang="pl-PL" sz="3600" dirty="0" err="1">
                <a:solidFill>
                  <a:srgbClr val="484848"/>
                </a:solidFill>
                <a:latin typeface="Calibri"/>
                <a:ea typeface="Calibri"/>
                <a:cs typeface="Calibri"/>
              </a:rPr>
              <a:t>Other</a:t>
            </a:r>
            <a:r>
              <a:rPr lang="pl-PL" sz="3600" dirty="0">
                <a:solidFill>
                  <a:srgbClr val="484848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pl-PL" sz="3600" dirty="0" err="1">
                <a:solidFill>
                  <a:srgbClr val="484848"/>
                </a:solidFill>
                <a:latin typeface="Calibri"/>
                <a:ea typeface="Calibri"/>
                <a:cs typeface="Calibri"/>
              </a:rPr>
              <a:t>projects</a:t>
            </a:r>
            <a:r>
              <a:rPr lang="pl-PL" sz="3600" dirty="0">
                <a:solidFill>
                  <a:srgbClr val="484848"/>
                </a:solidFill>
                <a:latin typeface="Calibri"/>
                <a:ea typeface="Calibri"/>
                <a:cs typeface="Calibri"/>
              </a:rPr>
              <a:t> as </a:t>
            </a:r>
            <a:r>
              <a:rPr lang="pl-PL" sz="3600" dirty="0" err="1">
                <a:solidFill>
                  <a:srgbClr val="484848"/>
                </a:solidFill>
                <a:latin typeface="Calibri"/>
                <a:ea typeface="Calibri"/>
                <a:cs typeface="Calibri"/>
              </a:rPr>
              <a:t>well</a:t>
            </a:r>
            <a:endParaRPr lang="pl-PL" sz="3600" dirty="0">
              <a:solidFill>
                <a:srgbClr val="484848"/>
              </a:solidFill>
              <a:latin typeface="Calibri"/>
              <a:ea typeface="Calibri"/>
              <a:cs typeface="Calibri"/>
            </a:endParaRPr>
          </a:p>
          <a:p>
            <a:pPr marL="599440" indent="-571500" defTabSz="914368"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endParaRPr lang="pl-PL" sz="3200" dirty="0">
              <a:solidFill>
                <a:srgbClr val="484848"/>
              </a:solidFill>
              <a:latin typeface="Calibri"/>
              <a:ea typeface="Calibri"/>
              <a:cs typeface="Calibri"/>
            </a:endParaRPr>
          </a:p>
          <a:p>
            <a:pPr marL="27940" defTabSz="914368">
              <a:spcBef>
                <a:spcPts val="1000"/>
              </a:spcBef>
              <a:spcAft>
                <a:spcPts val="1000"/>
              </a:spcAft>
            </a:pPr>
            <a:endParaRPr lang="pl-PL" sz="3600" dirty="0">
              <a:solidFill>
                <a:srgbClr val="484848"/>
              </a:solidFill>
              <a:latin typeface="Calibri"/>
              <a:ea typeface="Calibri"/>
              <a:cs typeface="Calibri"/>
            </a:endParaRPr>
          </a:p>
          <a:p>
            <a:pPr marL="27940" defTabSz="914368">
              <a:spcBef>
                <a:spcPts val="1000"/>
              </a:spcBef>
              <a:spcAft>
                <a:spcPts val="1000"/>
              </a:spcAft>
            </a:pPr>
            <a:endParaRPr lang="pl-PL" sz="3600" dirty="0">
              <a:solidFill>
                <a:srgbClr val="484848"/>
              </a:solidFill>
              <a:latin typeface="Calibri"/>
              <a:ea typeface="Calibri"/>
              <a:cs typeface="Calibri"/>
            </a:endParaRPr>
          </a:p>
          <a:p>
            <a:pPr marL="27940" defTabSz="914368">
              <a:spcBef>
                <a:spcPts val="2400"/>
              </a:spcBef>
              <a:spcAft>
                <a:spcPts val="1000"/>
              </a:spcAft>
            </a:pPr>
            <a:endParaRPr lang="pl-PL" sz="3600" dirty="0">
              <a:solidFill>
                <a:srgbClr val="484848"/>
              </a:solidFill>
              <a:ea typeface="Calibri" panose="020F0502020204030204" pitchFamily="34" charset="0"/>
            </a:endParaRPr>
          </a:p>
          <a:p>
            <a:pPr marL="27940" defTabSz="914368">
              <a:spcBef>
                <a:spcPts val="1000"/>
              </a:spcBef>
              <a:spcAft>
                <a:spcPts val="1000"/>
              </a:spcAft>
            </a:pPr>
            <a:endParaRPr lang="pl-PL" sz="3600" dirty="0">
              <a:solidFill>
                <a:srgbClr val="484848"/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1026" name="Picture 2" descr="Destination Earth Data Lake -">
            <a:extLst>
              <a:ext uri="{FF2B5EF4-FFF2-40B4-BE49-F238E27FC236}">
                <a16:creationId xmlns:a16="http://schemas.microsoft.com/office/drawing/2014/main" id="{0BC90274-670D-2F4C-9CE0-508DD761B7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9160" y="871170"/>
            <a:ext cx="12996152" cy="6905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estination Earth Data Lake - DL Infrastructure A">
            <a:extLst>
              <a:ext uri="{FF2B5EF4-FFF2-40B4-BE49-F238E27FC236}">
                <a16:creationId xmlns:a16="http://schemas.microsoft.com/office/drawing/2014/main" id="{01A875F0-CF6B-B2AD-DE18-48A3596D21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778" y="6671284"/>
            <a:ext cx="12523940" cy="7044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68160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4FB480-0C42-7239-EBA8-013607F313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>
            <a:extLst>
              <a:ext uri="{FF2B5EF4-FFF2-40B4-BE49-F238E27FC236}">
                <a16:creationId xmlns:a16="http://schemas.microsoft.com/office/drawing/2014/main" id="{4201BE2A-E9AF-0297-B475-984780AFE8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spcAft>
                <a:spcPts val="3198"/>
              </a:spcAft>
            </a:pPr>
            <a:r>
              <a:rPr lang="pl-PL" sz="6400" dirty="0" err="1"/>
              <a:t>Why</a:t>
            </a:r>
            <a:r>
              <a:rPr lang="pl-PL" sz="6400" dirty="0"/>
              <a:t> </a:t>
            </a:r>
            <a:r>
              <a:rPr lang="pl-PL" sz="6400" dirty="0" err="1"/>
              <a:t>Cloud</a:t>
            </a:r>
            <a:r>
              <a:rPr lang="pl-PL" sz="6400" dirty="0"/>
              <a:t> </a:t>
            </a:r>
            <a:r>
              <a:rPr lang="pl-PL" sz="6400" dirty="0" err="1"/>
              <a:t>at</a:t>
            </a:r>
            <a:r>
              <a:rPr lang="pl-PL" sz="6400" dirty="0"/>
              <a:t> AI </a:t>
            </a:r>
            <a:r>
              <a:rPr lang="pl-PL" sz="6400" dirty="0" err="1"/>
              <a:t>Factories</a:t>
            </a:r>
            <a:r>
              <a:rPr lang="pl-PL" sz="6400" dirty="0"/>
              <a:t>/HPC</a:t>
            </a:r>
          </a:p>
        </p:txBody>
      </p:sp>
      <p:sp>
        <p:nvSpPr>
          <p:cNvPr id="5" name="Symbol zastępczy zawartości 1">
            <a:extLst>
              <a:ext uri="{FF2B5EF4-FFF2-40B4-BE49-F238E27FC236}">
                <a16:creationId xmlns:a16="http://schemas.microsoft.com/office/drawing/2014/main" id="{73C8C5ED-8365-D41F-B5D9-B9963CB5FC34}"/>
              </a:ext>
            </a:extLst>
          </p:cNvPr>
          <p:cNvSpPr txBox="1">
            <a:spLocks/>
          </p:cNvSpPr>
          <p:nvPr/>
        </p:nvSpPr>
        <p:spPr>
          <a:xfrm>
            <a:off x="1248828" y="2779252"/>
            <a:ext cx="22471840" cy="8645752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>
            <a:lvl1pPr marL="14288" indent="0" algn="l" defTabSz="457184" rtl="0" eaLnBrk="1" latinLnBrk="0" hangingPunct="1">
              <a:spcBef>
                <a:spcPts val="500"/>
              </a:spcBef>
              <a:spcAft>
                <a:spcPts val="500"/>
              </a:spcAft>
              <a:buClr>
                <a:srgbClr val="FF8225"/>
              </a:buClr>
              <a:buFont typeface="+mj-lt"/>
              <a:buNone/>
              <a:tabLst/>
              <a:defRPr sz="1600" b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569913" indent="-342900" algn="l" defTabSz="447659" rtl="0" eaLnBrk="1" latinLnBrk="0" hangingPunct="1">
              <a:spcBef>
                <a:spcPts val="100"/>
              </a:spcBef>
              <a:spcAft>
                <a:spcPts val="100"/>
              </a:spcAft>
              <a:buClr>
                <a:srgbClr val="FF8225"/>
              </a:buClr>
              <a:buFont typeface="+mj-lt"/>
              <a:buAutoNum type="arabicPeriod"/>
              <a:tabLst/>
              <a:defRPr sz="1400" b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579438" indent="-130175" algn="l" defTabSz="457184" rtl="0" eaLnBrk="1" latinLnBrk="0" hangingPunct="1">
              <a:spcBef>
                <a:spcPts val="100"/>
              </a:spcBef>
              <a:spcAft>
                <a:spcPts val="100"/>
              </a:spcAft>
              <a:buClr>
                <a:srgbClr val="FF8225"/>
              </a:buClr>
              <a:buSzPct val="130000"/>
              <a:buFont typeface="Arial" panose="020B0604020202020204" pitchFamily="34" charset="0"/>
              <a:buChar char="•"/>
              <a:tabLst/>
              <a:defRPr sz="12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750888" indent="-171450" algn="l" defTabSz="457184" rtl="0" eaLnBrk="1" latinLnBrk="0" hangingPunct="1">
              <a:spcBef>
                <a:spcPts val="100"/>
              </a:spcBef>
              <a:spcAft>
                <a:spcPts val="100"/>
              </a:spcAft>
              <a:buClr>
                <a:srgbClr val="FF8225"/>
              </a:buClr>
              <a:buFont typeface="Arial" panose="020B0604020202020204" pitchFamily="34" charset="0"/>
              <a:buChar char="•"/>
              <a:tabLst/>
              <a:defRPr sz="12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493713" indent="0" algn="l" defTabSz="457184" rtl="0" eaLnBrk="1" latinLnBrk="0" hangingPunct="1">
              <a:spcBef>
                <a:spcPts val="100"/>
              </a:spcBef>
              <a:spcAft>
                <a:spcPts val="100"/>
              </a:spcAft>
              <a:buClr>
                <a:srgbClr val="FF8225"/>
              </a:buClr>
              <a:buFontTx/>
              <a:buNone/>
              <a:tabLst/>
              <a:defRPr sz="9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762000" indent="-138113" algn="l" defTabSz="457184" rtl="0" eaLnBrk="1" latinLnBrk="0" hangingPunct="1">
              <a:spcBef>
                <a:spcPts val="100"/>
              </a:spcBef>
              <a:spcAft>
                <a:spcPts val="100"/>
              </a:spcAft>
              <a:buClr>
                <a:srgbClr val="FF8225"/>
              </a:buClr>
              <a:buFontTx/>
              <a:buBlip>
                <a:blip r:embed="rId2"/>
              </a:buBlip>
              <a:tabLst/>
              <a:defRPr sz="1100" kern="1200" baseline="0">
                <a:solidFill>
                  <a:srgbClr val="484848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6pPr>
            <a:lvl7pPr marL="762000" indent="0" algn="l" defTabSz="457184" rtl="0" eaLnBrk="1" latinLnBrk="0" hangingPunct="1">
              <a:spcBef>
                <a:spcPts val="100"/>
              </a:spcBef>
              <a:spcAft>
                <a:spcPts val="100"/>
              </a:spcAft>
              <a:buClr>
                <a:srgbClr val="FF8225"/>
              </a:buClr>
              <a:buFontTx/>
              <a:buNone/>
              <a:tabLst/>
              <a:defRPr sz="1800" kern="1200">
                <a:solidFill>
                  <a:srgbClr val="484848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7pPr>
            <a:lvl8pPr marL="3428879" indent="-228592" algn="l" defTabSz="45718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63" indent="-228592" algn="l" defTabSz="45718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940" defTabSz="914368">
              <a:spcBef>
                <a:spcPts val="1000"/>
              </a:spcBef>
              <a:spcAft>
                <a:spcPts val="1000"/>
              </a:spcAft>
            </a:pPr>
            <a:r>
              <a:rPr lang="pl-PL" sz="3600" dirty="0">
                <a:solidFill>
                  <a:srgbClr val="484848"/>
                </a:solidFill>
                <a:ea typeface="Calibri" panose="020F0502020204030204" pitchFamily="34" charset="0"/>
              </a:rPr>
              <a:t>HPC/AI </a:t>
            </a:r>
            <a:r>
              <a:rPr lang="pl-PL" sz="3600" dirty="0" err="1">
                <a:solidFill>
                  <a:srgbClr val="484848"/>
                </a:solidFill>
                <a:ea typeface="Calibri" panose="020F0502020204030204" pitchFamily="34" charset="0"/>
              </a:rPr>
              <a:t>Factories</a:t>
            </a:r>
            <a:endParaRPr lang="pl-PL" sz="3600" dirty="0">
              <a:solidFill>
                <a:srgbClr val="484848"/>
              </a:solidFill>
              <a:ea typeface="Calibri" panose="020F0502020204030204" pitchFamily="34" charset="0"/>
            </a:endParaRPr>
          </a:p>
          <a:p>
            <a:pPr marL="599440" indent="-571500" defTabSz="914368"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pl-PL" sz="3200" dirty="0">
                <a:solidFill>
                  <a:srgbClr val="484848"/>
                </a:solidFill>
                <a:latin typeface="Calibri"/>
                <a:ea typeface="Calibri"/>
                <a:cs typeface="Calibri"/>
              </a:rPr>
              <a:t>Heavy </a:t>
            </a:r>
            <a:r>
              <a:rPr lang="pl-PL" sz="3200" dirty="0" err="1">
                <a:solidFill>
                  <a:srgbClr val="484848"/>
                </a:solidFill>
                <a:latin typeface="Calibri"/>
                <a:ea typeface="Calibri"/>
                <a:cs typeface="Calibri"/>
              </a:rPr>
              <a:t>jobs</a:t>
            </a:r>
            <a:r>
              <a:rPr lang="pl-PL" sz="3200" dirty="0">
                <a:solidFill>
                  <a:srgbClr val="484848"/>
                </a:solidFill>
                <a:latin typeface="Calibri"/>
                <a:ea typeface="Calibri"/>
                <a:cs typeface="Calibri"/>
              </a:rPr>
              <a:t> – model </a:t>
            </a:r>
            <a:r>
              <a:rPr lang="pl-PL" sz="3200" dirty="0" err="1">
                <a:solidFill>
                  <a:srgbClr val="484848"/>
                </a:solidFill>
                <a:latin typeface="Calibri"/>
                <a:ea typeface="Calibri"/>
                <a:cs typeface="Calibri"/>
              </a:rPr>
              <a:t>training</a:t>
            </a:r>
            <a:r>
              <a:rPr lang="pl-PL" sz="3200" dirty="0">
                <a:solidFill>
                  <a:srgbClr val="484848"/>
                </a:solidFill>
                <a:latin typeface="Calibri"/>
                <a:ea typeface="Calibri"/>
                <a:cs typeface="Calibri"/>
              </a:rPr>
              <a:t>, </a:t>
            </a:r>
            <a:r>
              <a:rPr lang="pl-PL" sz="3200" dirty="0" err="1">
                <a:solidFill>
                  <a:srgbClr val="484848"/>
                </a:solidFill>
                <a:latin typeface="Calibri"/>
                <a:ea typeface="Calibri"/>
                <a:cs typeface="Calibri"/>
              </a:rPr>
              <a:t>numerical</a:t>
            </a:r>
            <a:r>
              <a:rPr lang="pl-PL" sz="3200" dirty="0">
                <a:solidFill>
                  <a:srgbClr val="484848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pl-PL" sz="3200" dirty="0" err="1">
                <a:solidFill>
                  <a:srgbClr val="484848"/>
                </a:solidFill>
                <a:latin typeface="Calibri"/>
                <a:ea typeface="Calibri"/>
                <a:cs typeface="Calibri"/>
              </a:rPr>
              <a:t>models</a:t>
            </a:r>
            <a:r>
              <a:rPr lang="pl-PL" sz="3200" dirty="0">
                <a:solidFill>
                  <a:srgbClr val="484848"/>
                </a:solidFill>
                <a:latin typeface="Calibri"/>
                <a:ea typeface="Calibri"/>
                <a:cs typeface="Calibri"/>
              </a:rPr>
              <a:t>, </a:t>
            </a:r>
            <a:r>
              <a:rPr lang="pl-PL" sz="3200" dirty="0" err="1">
                <a:solidFill>
                  <a:srgbClr val="484848"/>
                </a:solidFill>
                <a:latin typeface="Calibri"/>
                <a:ea typeface="Calibri"/>
                <a:cs typeface="Calibri"/>
              </a:rPr>
              <a:t>physical</a:t>
            </a:r>
            <a:r>
              <a:rPr lang="pl-PL" sz="3200" dirty="0">
                <a:solidFill>
                  <a:srgbClr val="484848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pl-PL" sz="3200" dirty="0" err="1">
                <a:solidFill>
                  <a:srgbClr val="484848"/>
                </a:solidFill>
                <a:latin typeface="Calibri"/>
                <a:ea typeface="Calibri"/>
                <a:cs typeface="Calibri"/>
              </a:rPr>
              <a:t>simulations</a:t>
            </a:r>
            <a:endParaRPr lang="pl-PL" sz="3200" dirty="0">
              <a:solidFill>
                <a:srgbClr val="484848"/>
              </a:solidFill>
              <a:latin typeface="Calibri"/>
              <a:ea typeface="Calibri"/>
              <a:cs typeface="Calibri"/>
            </a:endParaRPr>
          </a:p>
          <a:p>
            <a:pPr marL="599440" indent="-571500" defTabSz="914368"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pl-PL" sz="3200" dirty="0" err="1">
                <a:solidFill>
                  <a:srgbClr val="484848"/>
                </a:solidFill>
                <a:latin typeface="Calibri"/>
                <a:ea typeface="Calibri"/>
                <a:cs typeface="Calibri"/>
              </a:rPr>
              <a:t>Handful</a:t>
            </a:r>
            <a:r>
              <a:rPr lang="pl-PL" sz="3200" dirty="0">
                <a:solidFill>
                  <a:srgbClr val="484848"/>
                </a:solidFill>
                <a:latin typeface="Calibri"/>
                <a:ea typeface="Calibri"/>
                <a:cs typeface="Calibri"/>
              </a:rPr>
              <a:t> of </a:t>
            </a:r>
            <a:r>
              <a:rPr lang="pl-PL" sz="3200" dirty="0" err="1">
                <a:solidFill>
                  <a:srgbClr val="484848"/>
                </a:solidFill>
                <a:latin typeface="Calibri"/>
                <a:ea typeface="Calibri"/>
                <a:cs typeface="Calibri"/>
              </a:rPr>
              <a:t>large</a:t>
            </a:r>
            <a:r>
              <a:rPr lang="pl-PL" sz="3200" dirty="0">
                <a:solidFill>
                  <a:srgbClr val="484848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pl-PL" sz="3200" dirty="0" err="1">
                <a:solidFill>
                  <a:srgbClr val="484848"/>
                </a:solidFill>
                <a:latin typeface="Calibri"/>
                <a:ea typeface="Calibri"/>
                <a:cs typeface="Calibri"/>
              </a:rPr>
              <a:t>computational</a:t>
            </a:r>
            <a:r>
              <a:rPr lang="pl-PL" sz="3200" dirty="0">
                <a:solidFill>
                  <a:srgbClr val="484848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pl-PL" sz="3200" dirty="0" err="1">
                <a:solidFill>
                  <a:srgbClr val="484848"/>
                </a:solidFill>
                <a:latin typeface="Calibri"/>
                <a:ea typeface="Calibri"/>
                <a:cs typeface="Calibri"/>
              </a:rPr>
              <a:t>tasks</a:t>
            </a:r>
            <a:r>
              <a:rPr lang="pl-PL" sz="3200" dirty="0">
                <a:solidFill>
                  <a:srgbClr val="484848"/>
                </a:solidFill>
                <a:latin typeface="Calibri"/>
                <a:ea typeface="Calibri"/>
                <a:cs typeface="Calibri"/>
              </a:rPr>
              <a:t> run by a </a:t>
            </a:r>
            <a:r>
              <a:rPr lang="pl-PL" sz="3200" dirty="0" err="1">
                <a:solidFill>
                  <a:srgbClr val="484848"/>
                </a:solidFill>
                <a:latin typeface="Calibri"/>
                <a:ea typeface="Calibri"/>
                <a:cs typeface="Calibri"/>
              </a:rPr>
              <a:t>handful</a:t>
            </a:r>
            <a:r>
              <a:rPr lang="pl-PL" sz="3200" dirty="0">
                <a:solidFill>
                  <a:srgbClr val="484848"/>
                </a:solidFill>
                <a:latin typeface="Calibri"/>
                <a:ea typeface="Calibri"/>
                <a:cs typeface="Calibri"/>
              </a:rPr>
              <a:t> of </a:t>
            </a:r>
            <a:r>
              <a:rPr lang="pl-PL" sz="3200" dirty="0" err="1">
                <a:solidFill>
                  <a:srgbClr val="484848"/>
                </a:solidFill>
                <a:latin typeface="Calibri"/>
                <a:ea typeface="Calibri"/>
                <a:cs typeface="Calibri"/>
              </a:rPr>
              <a:t>users</a:t>
            </a:r>
            <a:endParaRPr lang="pl-PL" sz="3200" dirty="0">
              <a:solidFill>
                <a:srgbClr val="484848"/>
              </a:solidFill>
              <a:latin typeface="Calibri"/>
              <a:ea typeface="Calibri"/>
              <a:cs typeface="Calibri"/>
            </a:endParaRPr>
          </a:p>
          <a:p>
            <a:pPr marL="599440" indent="-571500" defTabSz="914368"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pl-PL" sz="3200" dirty="0" err="1">
                <a:solidFill>
                  <a:srgbClr val="484848"/>
                </a:solidFill>
                <a:latin typeface="Calibri"/>
                <a:ea typeface="Calibri"/>
                <a:cs typeface="Calibri"/>
              </a:rPr>
              <a:t>Relative</a:t>
            </a:r>
            <a:r>
              <a:rPr lang="pl-PL" sz="3200" dirty="0">
                <a:solidFill>
                  <a:srgbClr val="484848"/>
                </a:solidFill>
                <a:latin typeface="Calibri"/>
                <a:ea typeface="Calibri"/>
                <a:cs typeface="Calibri"/>
              </a:rPr>
              <a:t> high unit </a:t>
            </a:r>
            <a:r>
              <a:rPr lang="pl-PL" sz="3200" dirty="0" err="1">
                <a:solidFill>
                  <a:srgbClr val="484848"/>
                </a:solidFill>
                <a:latin typeface="Calibri"/>
                <a:ea typeface="Calibri"/>
                <a:cs typeface="Calibri"/>
              </a:rPr>
              <a:t>cost</a:t>
            </a:r>
            <a:r>
              <a:rPr lang="pl-PL" sz="3200" dirty="0">
                <a:solidFill>
                  <a:srgbClr val="484848"/>
                </a:solidFill>
                <a:latin typeface="Calibri"/>
                <a:ea typeface="Calibri"/>
                <a:cs typeface="Calibri"/>
              </a:rPr>
              <a:t> for </a:t>
            </a:r>
            <a:r>
              <a:rPr lang="pl-PL" sz="3200" dirty="0" err="1">
                <a:solidFill>
                  <a:srgbClr val="484848"/>
                </a:solidFill>
                <a:latin typeface="Calibri"/>
                <a:ea typeface="Calibri"/>
                <a:cs typeface="Calibri"/>
              </a:rPr>
              <a:t>simple</a:t>
            </a:r>
            <a:r>
              <a:rPr lang="pl-PL" sz="3200" dirty="0">
                <a:solidFill>
                  <a:srgbClr val="484848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pl-PL" sz="3200" dirty="0" err="1">
                <a:solidFill>
                  <a:srgbClr val="484848"/>
                </a:solidFill>
                <a:latin typeface="Calibri"/>
                <a:ea typeface="Calibri"/>
                <a:cs typeface="Calibri"/>
              </a:rPr>
              <a:t>resources</a:t>
            </a:r>
            <a:r>
              <a:rPr lang="pl-PL" sz="3200" dirty="0">
                <a:solidFill>
                  <a:srgbClr val="484848"/>
                </a:solidFill>
                <a:latin typeface="Calibri"/>
                <a:ea typeface="Calibri"/>
                <a:cs typeface="Calibri"/>
              </a:rPr>
              <a:t> (</a:t>
            </a:r>
            <a:r>
              <a:rPr lang="pl-PL" sz="3200" dirty="0" err="1">
                <a:solidFill>
                  <a:srgbClr val="484848"/>
                </a:solidFill>
                <a:latin typeface="Calibri"/>
                <a:ea typeface="Calibri"/>
                <a:cs typeface="Calibri"/>
              </a:rPr>
              <a:t>storage</a:t>
            </a:r>
            <a:r>
              <a:rPr lang="pl-PL" sz="3200" dirty="0">
                <a:solidFill>
                  <a:srgbClr val="484848"/>
                </a:solidFill>
                <a:latin typeface="Calibri"/>
                <a:ea typeface="Calibri"/>
                <a:cs typeface="Calibri"/>
              </a:rPr>
              <a:t>, „</a:t>
            </a:r>
            <a:r>
              <a:rPr lang="pl-PL" sz="3200" dirty="0" err="1">
                <a:solidFill>
                  <a:srgbClr val="484848"/>
                </a:solidFill>
                <a:latin typeface="Calibri"/>
                <a:ea typeface="Calibri"/>
                <a:cs typeface="Calibri"/>
              </a:rPr>
              <a:t>simple</a:t>
            </a:r>
            <a:r>
              <a:rPr lang="pl-PL" sz="3200" dirty="0">
                <a:solidFill>
                  <a:srgbClr val="484848"/>
                </a:solidFill>
                <a:latin typeface="Calibri"/>
                <a:ea typeface="Calibri"/>
                <a:cs typeface="Calibri"/>
              </a:rPr>
              <a:t>” </a:t>
            </a:r>
            <a:r>
              <a:rPr lang="pl-PL" sz="3200" dirty="0" err="1">
                <a:solidFill>
                  <a:srgbClr val="484848"/>
                </a:solidFill>
                <a:latin typeface="Calibri"/>
                <a:ea typeface="Calibri"/>
                <a:cs typeface="Calibri"/>
              </a:rPr>
              <a:t>computing</a:t>
            </a:r>
            <a:r>
              <a:rPr lang="pl-PL" sz="3200" dirty="0">
                <a:solidFill>
                  <a:srgbClr val="484848"/>
                </a:solidFill>
                <a:latin typeface="Calibri"/>
                <a:ea typeface="Calibri"/>
                <a:cs typeface="Calibri"/>
              </a:rPr>
              <a:t>)</a:t>
            </a:r>
          </a:p>
          <a:p>
            <a:pPr marL="599440" indent="-571500" defTabSz="914368"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pl-PL" sz="3200" dirty="0">
                <a:solidFill>
                  <a:srgbClr val="484848"/>
                </a:solidFill>
                <a:latin typeface="Calibri"/>
                <a:ea typeface="Calibri"/>
                <a:cs typeface="Calibri"/>
              </a:rPr>
              <a:t>Lack of </a:t>
            </a:r>
            <a:r>
              <a:rPr lang="pl-PL" sz="3200" dirty="0" err="1">
                <a:solidFill>
                  <a:srgbClr val="484848"/>
                </a:solidFill>
                <a:latin typeface="Calibri"/>
                <a:ea typeface="Calibri"/>
                <a:cs typeface="Calibri"/>
              </a:rPr>
              <a:t>effective</a:t>
            </a:r>
            <a:r>
              <a:rPr lang="pl-PL" sz="3200" dirty="0">
                <a:solidFill>
                  <a:srgbClr val="484848"/>
                </a:solidFill>
                <a:latin typeface="Calibri"/>
                <a:ea typeface="Calibri"/>
                <a:cs typeface="Calibri"/>
              </a:rPr>
              <a:t> IAM </a:t>
            </a:r>
            <a:r>
              <a:rPr lang="pl-PL" sz="3200" dirty="0" err="1">
                <a:solidFill>
                  <a:srgbClr val="484848"/>
                </a:solidFill>
                <a:latin typeface="Calibri"/>
                <a:ea typeface="Calibri"/>
                <a:cs typeface="Calibri"/>
              </a:rPr>
              <a:t>solutions</a:t>
            </a:r>
            <a:r>
              <a:rPr lang="pl-PL" sz="3200" dirty="0">
                <a:solidFill>
                  <a:srgbClr val="484848"/>
                </a:solidFill>
                <a:latin typeface="Calibri"/>
                <a:ea typeface="Calibri"/>
                <a:cs typeface="Calibri"/>
              </a:rPr>
              <a:t> and </a:t>
            </a:r>
            <a:r>
              <a:rPr lang="pl-PL" sz="3200" dirty="0" err="1">
                <a:solidFill>
                  <a:srgbClr val="484848"/>
                </a:solidFill>
                <a:latin typeface="Calibri"/>
                <a:ea typeface="Calibri"/>
                <a:cs typeface="Calibri"/>
              </a:rPr>
              <a:t>user</a:t>
            </a:r>
            <a:r>
              <a:rPr lang="pl-PL" sz="3200" dirty="0">
                <a:solidFill>
                  <a:srgbClr val="484848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pl-PL" sz="3200" dirty="0" err="1">
                <a:solidFill>
                  <a:srgbClr val="484848"/>
                </a:solidFill>
                <a:latin typeface="Calibri"/>
                <a:ea typeface="Calibri"/>
                <a:cs typeface="Calibri"/>
              </a:rPr>
              <a:t>separation</a:t>
            </a:r>
            <a:endParaRPr lang="pl-PL" sz="3200" dirty="0">
              <a:solidFill>
                <a:srgbClr val="484848"/>
              </a:solidFill>
              <a:latin typeface="Calibri"/>
              <a:ea typeface="Calibri"/>
              <a:cs typeface="Calibri"/>
            </a:endParaRPr>
          </a:p>
          <a:p>
            <a:pPr marL="27940" defTabSz="914368">
              <a:spcBef>
                <a:spcPts val="1000"/>
              </a:spcBef>
              <a:spcAft>
                <a:spcPts val="1000"/>
              </a:spcAft>
            </a:pPr>
            <a:r>
              <a:rPr lang="pl-PL" sz="3600" dirty="0" err="1">
                <a:solidFill>
                  <a:srgbClr val="484848"/>
                </a:solidFill>
                <a:latin typeface="Calibri"/>
                <a:ea typeface="Calibri"/>
                <a:cs typeface="Calibri"/>
              </a:rPr>
              <a:t>Cloud</a:t>
            </a:r>
            <a:r>
              <a:rPr lang="pl-PL" sz="3600" dirty="0">
                <a:solidFill>
                  <a:srgbClr val="484848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pl-PL" sz="3600" dirty="0" err="1">
                <a:solidFill>
                  <a:srgbClr val="484848"/>
                </a:solidFill>
                <a:latin typeface="Calibri"/>
                <a:ea typeface="Calibri"/>
                <a:cs typeface="Calibri"/>
              </a:rPr>
              <a:t>solutions</a:t>
            </a:r>
            <a:r>
              <a:rPr lang="pl-PL" sz="3600" dirty="0">
                <a:solidFill>
                  <a:srgbClr val="484848"/>
                </a:solidFill>
                <a:latin typeface="Calibri"/>
                <a:ea typeface="Calibri"/>
                <a:cs typeface="Calibri"/>
              </a:rPr>
              <a:t> – </a:t>
            </a:r>
            <a:r>
              <a:rPr lang="pl-PL" sz="3600" dirty="0" err="1">
                <a:solidFill>
                  <a:srgbClr val="484848"/>
                </a:solidFill>
                <a:latin typeface="Calibri"/>
                <a:ea typeface="Calibri"/>
                <a:cs typeface="Calibri"/>
              </a:rPr>
              <a:t>augmentation</a:t>
            </a:r>
            <a:r>
              <a:rPr lang="pl-PL" sz="3600" dirty="0">
                <a:solidFill>
                  <a:srgbClr val="484848"/>
                </a:solidFill>
                <a:latin typeface="Calibri"/>
                <a:ea typeface="Calibri"/>
                <a:cs typeface="Calibri"/>
              </a:rPr>
              <a:t>/</a:t>
            </a:r>
            <a:r>
              <a:rPr lang="pl-PL" sz="3600" dirty="0" err="1">
                <a:solidFill>
                  <a:srgbClr val="484848"/>
                </a:solidFill>
                <a:latin typeface="Calibri"/>
                <a:ea typeface="Calibri"/>
                <a:cs typeface="Calibri"/>
              </a:rPr>
              <a:t>extension</a:t>
            </a:r>
            <a:r>
              <a:rPr lang="pl-PL" sz="3600" dirty="0">
                <a:solidFill>
                  <a:srgbClr val="484848"/>
                </a:solidFill>
                <a:latin typeface="Calibri"/>
                <a:ea typeface="Calibri"/>
                <a:cs typeface="Calibri"/>
              </a:rPr>
              <a:t> of HPC </a:t>
            </a:r>
            <a:r>
              <a:rPr lang="pl-PL" sz="3600" dirty="0" err="1">
                <a:solidFill>
                  <a:srgbClr val="484848"/>
                </a:solidFill>
                <a:latin typeface="Calibri"/>
                <a:ea typeface="Calibri"/>
                <a:cs typeface="Calibri"/>
              </a:rPr>
              <a:t>power</a:t>
            </a:r>
            <a:r>
              <a:rPr lang="pl-PL" sz="3600" dirty="0">
                <a:solidFill>
                  <a:srgbClr val="484848"/>
                </a:solidFill>
                <a:latin typeface="Calibri"/>
                <a:ea typeface="Calibri"/>
                <a:cs typeface="Calibri"/>
              </a:rPr>
              <a:t>:</a:t>
            </a:r>
          </a:p>
          <a:p>
            <a:pPr marL="599440" indent="-571500" defTabSz="914368"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pl-PL" sz="3200" dirty="0" err="1">
                <a:solidFill>
                  <a:srgbClr val="484848"/>
                </a:solidFill>
                <a:latin typeface="Calibri"/>
                <a:ea typeface="Calibri"/>
                <a:cs typeface="Calibri"/>
              </a:rPr>
              <a:t>Governance</a:t>
            </a:r>
            <a:r>
              <a:rPr lang="pl-PL" sz="3200" dirty="0">
                <a:solidFill>
                  <a:srgbClr val="484848"/>
                </a:solidFill>
                <a:latin typeface="Calibri"/>
                <a:ea typeface="Calibri"/>
                <a:cs typeface="Calibri"/>
              </a:rPr>
              <a:t> of </a:t>
            </a:r>
            <a:r>
              <a:rPr lang="pl-PL" sz="3200" dirty="0" err="1">
                <a:solidFill>
                  <a:srgbClr val="484848"/>
                </a:solidFill>
                <a:latin typeface="Calibri"/>
                <a:ea typeface="Calibri"/>
                <a:cs typeface="Calibri"/>
              </a:rPr>
              <a:t>multitenancy</a:t>
            </a:r>
            <a:r>
              <a:rPr lang="pl-PL" sz="3200" dirty="0">
                <a:solidFill>
                  <a:srgbClr val="484848"/>
                </a:solidFill>
                <a:latin typeface="Calibri"/>
                <a:ea typeface="Calibri"/>
                <a:cs typeface="Calibri"/>
              </a:rPr>
              <a:t>, </a:t>
            </a:r>
            <a:r>
              <a:rPr lang="pl-PL" sz="3200" dirty="0" err="1">
                <a:solidFill>
                  <a:srgbClr val="484848"/>
                </a:solidFill>
                <a:latin typeface="Calibri"/>
                <a:ea typeface="Calibri"/>
                <a:cs typeface="Calibri"/>
              </a:rPr>
              <a:t>privacy</a:t>
            </a:r>
            <a:r>
              <a:rPr lang="pl-PL" sz="3200" dirty="0">
                <a:solidFill>
                  <a:srgbClr val="484848"/>
                </a:solidFill>
                <a:latin typeface="Calibri"/>
                <a:ea typeface="Calibri"/>
                <a:cs typeface="Calibri"/>
              </a:rPr>
              <a:t>, </a:t>
            </a:r>
            <a:r>
              <a:rPr lang="pl-PL" sz="3200" dirty="0" err="1">
                <a:solidFill>
                  <a:srgbClr val="484848"/>
                </a:solidFill>
                <a:latin typeface="Calibri"/>
                <a:ea typeface="Calibri"/>
                <a:cs typeface="Calibri"/>
              </a:rPr>
              <a:t>budgeting</a:t>
            </a:r>
            <a:r>
              <a:rPr lang="pl-PL" sz="3200" dirty="0">
                <a:solidFill>
                  <a:srgbClr val="484848"/>
                </a:solidFill>
                <a:latin typeface="Calibri"/>
                <a:ea typeface="Calibri"/>
                <a:cs typeface="Calibri"/>
              </a:rPr>
              <a:t>/billing, </a:t>
            </a:r>
            <a:r>
              <a:rPr lang="pl-PL" sz="3200" dirty="0" err="1">
                <a:solidFill>
                  <a:srgbClr val="484848"/>
                </a:solidFill>
                <a:latin typeface="Calibri"/>
                <a:ea typeface="Calibri"/>
                <a:cs typeface="Calibri"/>
              </a:rPr>
              <a:t>automated</a:t>
            </a:r>
            <a:r>
              <a:rPr lang="pl-PL" sz="3200" dirty="0">
                <a:solidFill>
                  <a:srgbClr val="484848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pl-PL" sz="3200" dirty="0" err="1">
                <a:solidFill>
                  <a:srgbClr val="484848"/>
                </a:solidFill>
                <a:latin typeface="Calibri"/>
                <a:ea typeface="Calibri"/>
                <a:cs typeface="Calibri"/>
              </a:rPr>
              <a:t>provisioning</a:t>
            </a:r>
            <a:r>
              <a:rPr lang="pl-PL" sz="3200" dirty="0">
                <a:solidFill>
                  <a:srgbClr val="484848"/>
                </a:solidFill>
                <a:latin typeface="Calibri"/>
                <a:ea typeface="Calibri"/>
                <a:cs typeface="Calibri"/>
              </a:rPr>
              <a:t>/</a:t>
            </a:r>
            <a:r>
              <a:rPr lang="pl-PL" sz="3200" dirty="0" err="1">
                <a:solidFill>
                  <a:srgbClr val="484848"/>
                </a:solidFill>
                <a:latin typeface="Calibri"/>
                <a:ea typeface="Calibri"/>
                <a:cs typeface="Calibri"/>
              </a:rPr>
              <a:t>self</a:t>
            </a:r>
            <a:r>
              <a:rPr lang="pl-PL" sz="3200" dirty="0">
                <a:solidFill>
                  <a:srgbClr val="484848"/>
                </a:solidFill>
                <a:latin typeface="Calibri"/>
                <a:ea typeface="Calibri"/>
                <a:cs typeface="Calibri"/>
              </a:rPr>
              <a:t> service – </a:t>
            </a:r>
            <a:r>
              <a:rPr lang="pl-PL" sz="3200" dirty="0" err="1">
                <a:solidFill>
                  <a:srgbClr val="484848"/>
                </a:solidFill>
                <a:latin typeface="Calibri"/>
                <a:ea typeface="Calibri"/>
                <a:cs typeface="Calibri"/>
              </a:rPr>
              <a:t>solution</a:t>
            </a:r>
            <a:r>
              <a:rPr lang="pl-PL" sz="3200" dirty="0">
                <a:solidFill>
                  <a:srgbClr val="484848"/>
                </a:solidFill>
                <a:latin typeface="Calibri"/>
                <a:ea typeface="Calibri"/>
                <a:cs typeface="Calibri"/>
              </a:rPr>
              <a:t> for </a:t>
            </a:r>
            <a:r>
              <a:rPr lang="pl-PL" sz="3200" dirty="0" err="1">
                <a:solidFill>
                  <a:srgbClr val="484848"/>
                </a:solidFill>
                <a:latin typeface="Calibri"/>
                <a:ea typeface="Calibri"/>
                <a:cs typeface="Calibri"/>
              </a:rPr>
              <a:t>thousands</a:t>
            </a:r>
            <a:r>
              <a:rPr lang="pl-PL" sz="3200" dirty="0">
                <a:solidFill>
                  <a:srgbClr val="484848"/>
                </a:solidFill>
                <a:latin typeface="Calibri"/>
                <a:ea typeface="Calibri"/>
                <a:cs typeface="Calibri"/>
              </a:rPr>
              <a:t> of </a:t>
            </a:r>
            <a:r>
              <a:rPr lang="pl-PL" sz="3200" dirty="0" err="1">
                <a:solidFill>
                  <a:srgbClr val="484848"/>
                </a:solidFill>
                <a:latin typeface="Calibri"/>
                <a:ea typeface="Calibri"/>
                <a:cs typeface="Calibri"/>
              </a:rPr>
              <a:t>users</a:t>
            </a:r>
            <a:endParaRPr lang="pl-PL" sz="3200" dirty="0">
              <a:solidFill>
                <a:srgbClr val="484848"/>
              </a:solidFill>
              <a:latin typeface="Calibri"/>
              <a:ea typeface="Calibri"/>
              <a:cs typeface="Calibri"/>
            </a:endParaRPr>
          </a:p>
          <a:p>
            <a:pPr marL="599440" indent="-571500" defTabSz="914368"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pl-PL" sz="3200" dirty="0" err="1">
                <a:solidFill>
                  <a:srgbClr val="484848"/>
                </a:solidFill>
                <a:latin typeface="Calibri"/>
                <a:ea typeface="Calibri"/>
                <a:cs typeface="Calibri"/>
              </a:rPr>
              <a:t>Environments</a:t>
            </a:r>
            <a:r>
              <a:rPr lang="pl-PL" sz="3200" dirty="0">
                <a:solidFill>
                  <a:srgbClr val="484848"/>
                </a:solidFill>
                <a:latin typeface="Calibri"/>
                <a:ea typeface="Calibri"/>
                <a:cs typeface="Calibri"/>
              </a:rPr>
              <a:t> for </a:t>
            </a:r>
            <a:r>
              <a:rPr lang="pl-PL" sz="3200" dirty="0" err="1">
                <a:solidFill>
                  <a:srgbClr val="484848"/>
                </a:solidFill>
                <a:latin typeface="Calibri"/>
                <a:ea typeface="Calibri"/>
                <a:cs typeface="Calibri"/>
              </a:rPr>
              <a:t>application</a:t>
            </a:r>
            <a:r>
              <a:rPr lang="pl-PL" sz="3200" dirty="0">
                <a:solidFill>
                  <a:srgbClr val="484848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pl-PL" sz="3200" dirty="0" err="1">
                <a:solidFill>
                  <a:srgbClr val="484848"/>
                </a:solidFill>
                <a:latin typeface="Calibri"/>
                <a:ea typeface="Calibri"/>
                <a:cs typeface="Calibri"/>
              </a:rPr>
              <a:t>platforms</a:t>
            </a:r>
            <a:r>
              <a:rPr lang="pl-PL" sz="3200" dirty="0">
                <a:solidFill>
                  <a:srgbClr val="484848"/>
                </a:solidFill>
                <a:latin typeface="Calibri"/>
                <a:ea typeface="Calibri"/>
                <a:cs typeface="Calibri"/>
              </a:rPr>
              <a:t> and automation of </a:t>
            </a:r>
            <a:r>
              <a:rPr lang="pl-PL" sz="3200" dirty="0" err="1">
                <a:solidFill>
                  <a:srgbClr val="484848"/>
                </a:solidFill>
                <a:latin typeface="Calibri"/>
                <a:ea typeface="Calibri"/>
                <a:cs typeface="Calibri"/>
              </a:rPr>
              <a:t>tasks</a:t>
            </a:r>
            <a:r>
              <a:rPr lang="pl-PL" sz="3200" dirty="0">
                <a:solidFill>
                  <a:srgbClr val="484848"/>
                </a:solidFill>
                <a:latin typeface="Calibri"/>
                <a:ea typeface="Calibri"/>
                <a:cs typeface="Calibri"/>
              </a:rPr>
              <a:t> (</a:t>
            </a:r>
            <a:r>
              <a:rPr lang="pl-PL" sz="3200" dirty="0" err="1">
                <a:solidFill>
                  <a:srgbClr val="484848"/>
                </a:solidFill>
                <a:latin typeface="Calibri"/>
                <a:ea typeface="Calibri"/>
                <a:cs typeface="Calibri"/>
              </a:rPr>
              <a:t>e.g</a:t>
            </a:r>
            <a:r>
              <a:rPr lang="pl-PL" sz="3200" dirty="0">
                <a:solidFill>
                  <a:srgbClr val="484848"/>
                </a:solidFill>
                <a:latin typeface="Calibri"/>
                <a:ea typeface="Calibri"/>
                <a:cs typeface="Calibri"/>
              </a:rPr>
              <a:t>. </a:t>
            </a:r>
            <a:r>
              <a:rPr lang="pl-PL" sz="3200" dirty="0" err="1">
                <a:solidFill>
                  <a:srgbClr val="484848"/>
                </a:solidFill>
                <a:latin typeface="Calibri"/>
                <a:ea typeface="Calibri"/>
                <a:cs typeface="Calibri"/>
              </a:rPr>
              <a:t>repetitive</a:t>
            </a:r>
            <a:r>
              <a:rPr lang="pl-PL" sz="3200" dirty="0">
                <a:solidFill>
                  <a:srgbClr val="484848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pl-PL" sz="3200" dirty="0" err="1">
                <a:solidFill>
                  <a:srgbClr val="484848"/>
                </a:solidFill>
                <a:latin typeface="Calibri"/>
                <a:ea typeface="Calibri"/>
                <a:cs typeface="Calibri"/>
              </a:rPr>
              <a:t>tasks</a:t>
            </a:r>
            <a:r>
              <a:rPr lang="pl-PL" sz="3200" dirty="0">
                <a:solidFill>
                  <a:srgbClr val="484848"/>
                </a:solidFill>
                <a:latin typeface="Calibri"/>
                <a:ea typeface="Calibri"/>
                <a:cs typeface="Calibri"/>
              </a:rPr>
              <a:t> as data </a:t>
            </a:r>
            <a:r>
              <a:rPr lang="pl-PL" sz="3200" dirty="0" err="1">
                <a:solidFill>
                  <a:srgbClr val="484848"/>
                </a:solidFill>
                <a:latin typeface="Calibri"/>
                <a:ea typeface="Calibri"/>
                <a:cs typeface="Calibri"/>
              </a:rPr>
              <a:t>gathering</a:t>
            </a:r>
            <a:r>
              <a:rPr lang="pl-PL" sz="3200" dirty="0">
                <a:solidFill>
                  <a:srgbClr val="484848"/>
                </a:solidFill>
                <a:latin typeface="Calibri"/>
                <a:ea typeface="Calibri"/>
                <a:cs typeface="Calibri"/>
              </a:rPr>
              <a:t> and </a:t>
            </a:r>
            <a:r>
              <a:rPr lang="pl-PL" sz="3200" dirty="0" err="1">
                <a:solidFill>
                  <a:srgbClr val="484848"/>
                </a:solidFill>
                <a:latin typeface="Calibri"/>
                <a:ea typeface="Calibri"/>
                <a:cs typeface="Calibri"/>
              </a:rPr>
              <a:t>continual</a:t>
            </a:r>
            <a:r>
              <a:rPr lang="pl-PL" sz="3200" dirty="0">
                <a:solidFill>
                  <a:srgbClr val="484848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pl-PL" sz="3200" dirty="0" err="1">
                <a:solidFill>
                  <a:srgbClr val="484848"/>
                </a:solidFill>
                <a:latin typeface="Calibri"/>
                <a:ea typeface="Calibri"/>
                <a:cs typeface="Calibri"/>
              </a:rPr>
              <a:t>pre-processing</a:t>
            </a:r>
            <a:r>
              <a:rPr lang="pl-PL" sz="3200" dirty="0">
                <a:solidFill>
                  <a:srgbClr val="484848"/>
                </a:solidFill>
                <a:latin typeface="Calibri"/>
                <a:ea typeface="Calibri"/>
                <a:cs typeface="Calibri"/>
              </a:rPr>
              <a:t>)</a:t>
            </a:r>
          </a:p>
          <a:p>
            <a:pPr marL="599440" indent="-571500" defTabSz="914368"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pl-PL" sz="3200" dirty="0" err="1">
                <a:solidFill>
                  <a:srgbClr val="484848"/>
                </a:solidFill>
                <a:latin typeface="Calibri"/>
                <a:ea typeface="Calibri"/>
                <a:cs typeface="Calibri"/>
              </a:rPr>
              <a:t>Tooling</a:t>
            </a:r>
            <a:r>
              <a:rPr lang="pl-PL" sz="3200" dirty="0">
                <a:solidFill>
                  <a:srgbClr val="484848"/>
                </a:solidFill>
                <a:latin typeface="Calibri"/>
                <a:ea typeface="Calibri"/>
                <a:cs typeface="Calibri"/>
              </a:rPr>
              <a:t> for </a:t>
            </a:r>
            <a:r>
              <a:rPr lang="pl-PL" sz="3200" dirty="0" err="1">
                <a:solidFill>
                  <a:srgbClr val="484848"/>
                </a:solidFill>
                <a:latin typeface="Calibri"/>
                <a:ea typeface="Calibri"/>
                <a:cs typeface="Calibri"/>
              </a:rPr>
              <a:t>prototyping</a:t>
            </a:r>
            <a:r>
              <a:rPr lang="pl-PL" sz="3200" dirty="0">
                <a:solidFill>
                  <a:srgbClr val="484848"/>
                </a:solidFill>
                <a:latin typeface="Calibri"/>
                <a:ea typeface="Calibri"/>
                <a:cs typeface="Calibri"/>
              </a:rPr>
              <a:t>, </a:t>
            </a:r>
            <a:r>
              <a:rPr lang="pl-PL" sz="3200" dirty="0" err="1">
                <a:solidFill>
                  <a:srgbClr val="484848"/>
                </a:solidFill>
                <a:latin typeface="Calibri"/>
                <a:ea typeface="Calibri"/>
                <a:cs typeface="Calibri"/>
              </a:rPr>
              <a:t>staging</a:t>
            </a:r>
            <a:r>
              <a:rPr lang="pl-PL" sz="3200" dirty="0">
                <a:solidFill>
                  <a:srgbClr val="484848"/>
                </a:solidFill>
                <a:latin typeface="Calibri"/>
                <a:ea typeface="Calibri"/>
                <a:cs typeface="Calibri"/>
              </a:rPr>
              <a:t> and </a:t>
            </a:r>
            <a:r>
              <a:rPr lang="pl-PL" sz="3200" dirty="0" err="1">
                <a:solidFill>
                  <a:srgbClr val="484848"/>
                </a:solidFill>
                <a:latin typeface="Calibri"/>
                <a:ea typeface="Calibri"/>
                <a:cs typeface="Calibri"/>
              </a:rPr>
              <a:t>visualization</a:t>
            </a:r>
            <a:r>
              <a:rPr lang="pl-PL" sz="3200" dirty="0">
                <a:solidFill>
                  <a:srgbClr val="484848"/>
                </a:solidFill>
                <a:latin typeface="Calibri"/>
                <a:ea typeface="Calibri"/>
                <a:cs typeface="Calibri"/>
              </a:rPr>
              <a:t>; </a:t>
            </a:r>
            <a:r>
              <a:rPr lang="pl-PL" sz="3200" dirty="0" err="1">
                <a:solidFill>
                  <a:srgbClr val="484848"/>
                </a:solidFill>
                <a:latin typeface="Calibri"/>
                <a:ea typeface="Calibri"/>
                <a:cs typeface="Calibri"/>
              </a:rPr>
              <a:t>tooling</a:t>
            </a:r>
            <a:r>
              <a:rPr lang="pl-PL" sz="3200" dirty="0">
                <a:solidFill>
                  <a:srgbClr val="484848"/>
                </a:solidFill>
                <a:latin typeface="Calibri"/>
                <a:ea typeface="Calibri"/>
                <a:cs typeface="Calibri"/>
              </a:rPr>
              <a:t> for AI </a:t>
            </a:r>
            <a:r>
              <a:rPr lang="pl-PL" sz="3200" dirty="0" err="1">
                <a:solidFill>
                  <a:srgbClr val="484848"/>
                </a:solidFill>
                <a:latin typeface="Calibri"/>
                <a:ea typeface="Calibri"/>
                <a:cs typeface="Calibri"/>
              </a:rPr>
              <a:t>inference</a:t>
            </a:r>
            <a:r>
              <a:rPr lang="pl-PL" sz="3200" dirty="0">
                <a:solidFill>
                  <a:srgbClr val="484848"/>
                </a:solidFill>
                <a:latin typeface="Calibri"/>
                <a:ea typeface="Calibri"/>
                <a:cs typeface="Calibri"/>
              </a:rPr>
              <a:t> and </a:t>
            </a:r>
            <a:r>
              <a:rPr lang="pl-PL" sz="3200" dirty="0" err="1">
                <a:solidFill>
                  <a:srgbClr val="484848"/>
                </a:solidFill>
                <a:latin typeface="Calibri"/>
                <a:ea typeface="Calibri"/>
                <a:cs typeface="Calibri"/>
              </a:rPr>
              <a:t>application</a:t>
            </a:r>
            <a:r>
              <a:rPr lang="pl-PL" sz="3200" dirty="0">
                <a:solidFill>
                  <a:srgbClr val="484848"/>
                </a:solidFill>
                <a:latin typeface="Calibri"/>
                <a:ea typeface="Calibri"/>
                <a:cs typeface="Calibri"/>
              </a:rPr>
              <a:t> of </a:t>
            </a:r>
            <a:r>
              <a:rPr lang="pl-PL" sz="3200" dirty="0" err="1">
                <a:solidFill>
                  <a:srgbClr val="484848"/>
                </a:solidFill>
                <a:latin typeface="Calibri"/>
                <a:ea typeface="Calibri"/>
                <a:cs typeface="Calibri"/>
              </a:rPr>
              <a:t>models</a:t>
            </a:r>
            <a:endParaRPr lang="pl-PL" sz="3200" dirty="0">
              <a:solidFill>
                <a:srgbClr val="484848"/>
              </a:solidFill>
              <a:latin typeface="Calibri"/>
              <a:ea typeface="Calibri"/>
              <a:cs typeface="Calibri"/>
            </a:endParaRPr>
          </a:p>
          <a:p>
            <a:pPr marL="599440" indent="-571500" defTabSz="914368"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pl-PL" sz="3200" dirty="0">
                <a:solidFill>
                  <a:srgbClr val="484848"/>
                </a:solidFill>
                <a:latin typeface="Calibri"/>
                <a:ea typeface="Calibri"/>
                <a:cs typeface="Calibri"/>
              </a:rPr>
              <a:t>Access to </a:t>
            </a:r>
            <a:r>
              <a:rPr lang="pl-PL" sz="3200" dirty="0" err="1">
                <a:solidFill>
                  <a:srgbClr val="484848"/>
                </a:solidFill>
                <a:latin typeface="Calibri"/>
                <a:ea typeface="Calibri"/>
                <a:cs typeface="Calibri"/>
              </a:rPr>
              <a:t>cheap</a:t>
            </a:r>
            <a:r>
              <a:rPr lang="pl-PL" sz="3200" dirty="0">
                <a:solidFill>
                  <a:srgbClr val="484848"/>
                </a:solidFill>
                <a:latin typeface="Calibri"/>
                <a:ea typeface="Calibri"/>
                <a:cs typeface="Calibri"/>
              </a:rPr>
              <a:t> big data </a:t>
            </a:r>
            <a:r>
              <a:rPr lang="pl-PL" sz="3200" dirty="0" err="1">
                <a:solidFill>
                  <a:srgbClr val="484848"/>
                </a:solidFill>
                <a:latin typeface="Calibri"/>
                <a:ea typeface="Calibri"/>
                <a:cs typeface="Calibri"/>
              </a:rPr>
              <a:t>storage</a:t>
            </a:r>
            <a:r>
              <a:rPr lang="pl-PL" sz="3200" dirty="0">
                <a:solidFill>
                  <a:srgbClr val="484848"/>
                </a:solidFill>
                <a:latin typeface="Calibri"/>
                <a:ea typeface="Calibri"/>
                <a:cs typeface="Calibri"/>
              </a:rPr>
              <a:t> (and </a:t>
            </a:r>
            <a:r>
              <a:rPr lang="pl-PL" sz="3200" dirty="0" err="1">
                <a:solidFill>
                  <a:srgbClr val="484848"/>
                </a:solidFill>
                <a:latin typeface="Calibri"/>
                <a:ea typeface="Calibri"/>
                <a:cs typeface="Calibri"/>
              </a:rPr>
              <a:t>maybe</a:t>
            </a:r>
            <a:r>
              <a:rPr lang="pl-PL" sz="3200" dirty="0">
                <a:solidFill>
                  <a:srgbClr val="484848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pl-PL" sz="3200" dirty="0" err="1">
                <a:solidFill>
                  <a:srgbClr val="484848"/>
                </a:solidFill>
                <a:latin typeface="Calibri"/>
                <a:ea typeface="Calibri"/>
                <a:cs typeface="Calibri"/>
              </a:rPr>
              <a:t>other</a:t>
            </a:r>
            <a:r>
              <a:rPr lang="pl-PL" sz="3200" dirty="0">
                <a:solidFill>
                  <a:srgbClr val="484848"/>
                </a:solidFill>
                <a:latin typeface="Calibri"/>
                <a:ea typeface="Calibri"/>
                <a:cs typeface="Calibri"/>
              </a:rPr>
              <a:t> IaaS </a:t>
            </a:r>
            <a:r>
              <a:rPr lang="pl-PL" sz="3200" dirty="0" err="1">
                <a:solidFill>
                  <a:srgbClr val="484848"/>
                </a:solidFill>
                <a:latin typeface="Calibri"/>
                <a:ea typeface="Calibri"/>
                <a:cs typeface="Calibri"/>
              </a:rPr>
              <a:t>resources</a:t>
            </a:r>
            <a:r>
              <a:rPr lang="pl-PL" sz="3200" dirty="0">
                <a:solidFill>
                  <a:srgbClr val="484848"/>
                </a:solidFill>
                <a:latin typeface="Calibri"/>
                <a:ea typeface="Calibri"/>
                <a:cs typeface="Calibri"/>
              </a:rPr>
              <a:t>)</a:t>
            </a:r>
          </a:p>
          <a:p>
            <a:pPr marL="599440" indent="-571500" defTabSz="914368"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pl-PL" sz="3200" dirty="0" err="1">
                <a:solidFill>
                  <a:srgbClr val="484848"/>
                </a:solidFill>
                <a:latin typeface="Calibri"/>
                <a:ea typeface="Calibri"/>
                <a:cs typeface="Calibri"/>
              </a:rPr>
              <a:t>Broad</a:t>
            </a:r>
            <a:r>
              <a:rPr lang="pl-PL" sz="3200" dirty="0">
                <a:solidFill>
                  <a:srgbClr val="484848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pl-PL" sz="3200" dirty="0" err="1">
                <a:solidFill>
                  <a:srgbClr val="484848"/>
                </a:solidFill>
                <a:latin typeface="Calibri"/>
                <a:ea typeface="Calibri"/>
                <a:cs typeface="Calibri"/>
              </a:rPr>
              <a:t>connectivity</a:t>
            </a:r>
            <a:r>
              <a:rPr lang="pl-PL" sz="3200" dirty="0">
                <a:solidFill>
                  <a:srgbClr val="484848"/>
                </a:solidFill>
                <a:latin typeface="Calibri"/>
                <a:ea typeface="Calibri"/>
                <a:cs typeface="Calibri"/>
              </a:rPr>
              <a:t> to the </a:t>
            </a:r>
            <a:r>
              <a:rPr lang="pl-PL" sz="3200" dirty="0" err="1">
                <a:solidFill>
                  <a:srgbClr val="484848"/>
                </a:solidFill>
                <a:latin typeface="Calibri"/>
                <a:ea typeface="Calibri"/>
                <a:cs typeface="Calibri"/>
              </a:rPr>
              <a:t>outside</a:t>
            </a:r>
            <a:r>
              <a:rPr lang="pl-PL" sz="3200" dirty="0">
                <a:solidFill>
                  <a:srgbClr val="484848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pl-PL" sz="3200" dirty="0" err="1">
                <a:solidFill>
                  <a:srgbClr val="484848"/>
                </a:solidFill>
                <a:latin typeface="Calibri"/>
                <a:ea typeface="Calibri"/>
                <a:cs typeface="Calibri"/>
              </a:rPr>
              <a:t>world</a:t>
            </a:r>
            <a:r>
              <a:rPr lang="pl-PL" sz="3200" dirty="0">
                <a:solidFill>
                  <a:srgbClr val="484848"/>
                </a:solidFill>
                <a:latin typeface="Calibri"/>
                <a:ea typeface="Calibri"/>
                <a:cs typeface="Calibri"/>
              </a:rPr>
              <a:t> with </a:t>
            </a:r>
            <a:r>
              <a:rPr lang="pl-PL" sz="3200" dirty="0" err="1">
                <a:solidFill>
                  <a:srgbClr val="484848"/>
                </a:solidFill>
                <a:latin typeface="Calibri"/>
                <a:ea typeface="Calibri"/>
                <a:cs typeface="Calibri"/>
              </a:rPr>
              <a:t>tooling</a:t>
            </a:r>
            <a:r>
              <a:rPr lang="pl-PL" sz="3200" dirty="0">
                <a:solidFill>
                  <a:srgbClr val="484848"/>
                </a:solidFill>
                <a:latin typeface="Calibri"/>
                <a:ea typeface="Calibri"/>
                <a:cs typeface="Calibri"/>
              </a:rPr>
              <a:t> for </a:t>
            </a:r>
            <a:r>
              <a:rPr lang="pl-PL" sz="3200" dirty="0" err="1">
                <a:solidFill>
                  <a:srgbClr val="484848"/>
                </a:solidFill>
                <a:latin typeface="Calibri"/>
                <a:ea typeface="Calibri"/>
                <a:cs typeface="Calibri"/>
              </a:rPr>
              <a:t>security</a:t>
            </a:r>
            <a:r>
              <a:rPr lang="pl-PL" sz="3200" dirty="0">
                <a:solidFill>
                  <a:srgbClr val="484848"/>
                </a:solidFill>
                <a:latin typeface="Calibri"/>
                <a:ea typeface="Calibri"/>
                <a:cs typeface="Calibri"/>
              </a:rPr>
              <a:t> and </a:t>
            </a:r>
            <a:r>
              <a:rPr lang="pl-PL" sz="3200" dirty="0" err="1">
                <a:solidFill>
                  <a:srgbClr val="484848"/>
                </a:solidFill>
                <a:latin typeface="Calibri"/>
                <a:ea typeface="Calibri"/>
                <a:cs typeface="Calibri"/>
              </a:rPr>
              <a:t>safety</a:t>
            </a:r>
            <a:endParaRPr lang="pl-PL" sz="3200" dirty="0">
              <a:solidFill>
                <a:srgbClr val="484848"/>
              </a:solidFill>
              <a:latin typeface="Calibri"/>
              <a:ea typeface="Calibri"/>
              <a:cs typeface="Calibri"/>
            </a:endParaRPr>
          </a:p>
          <a:p>
            <a:pPr marL="27940" defTabSz="914368">
              <a:spcBef>
                <a:spcPts val="1000"/>
              </a:spcBef>
              <a:spcAft>
                <a:spcPts val="1000"/>
              </a:spcAft>
            </a:pPr>
            <a:endParaRPr lang="pl-PL" sz="3600" dirty="0">
              <a:solidFill>
                <a:srgbClr val="484848"/>
              </a:solidFill>
              <a:latin typeface="Calibri"/>
              <a:ea typeface="Calibri"/>
              <a:cs typeface="Calibri"/>
            </a:endParaRPr>
          </a:p>
          <a:p>
            <a:pPr marL="599440" indent="-571500" defTabSz="914368"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pl-PL" sz="3600" dirty="0">
                <a:solidFill>
                  <a:srgbClr val="484848"/>
                </a:solidFill>
                <a:latin typeface="Calibri"/>
                <a:ea typeface="Calibri"/>
                <a:cs typeface="Calibri"/>
              </a:rPr>
              <a:t>Natural </a:t>
            </a:r>
            <a:r>
              <a:rPr lang="pl-PL" sz="3600" dirty="0" err="1">
                <a:solidFill>
                  <a:srgbClr val="484848"/>
                </a:solidFill>
                <a:latin typeface="Calibri"/>
                <a:ea typeface="Calibri"/>
                <a:cs typeface="Calibri"/>
              </a:rPr>
              <a:t>fit</a:t>
            </a:r>
            <a:r>
              <a:rPr lang="pl-PL" sz="3600" dirty="0">
                <a:solidFill>
                  <a:srgbClr val="484848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pl-PL" sz="3600" dirty="0" err="1">
                <a:solidFill>
                  <a:srgbClr val="484848"/>
                </a:solidFill>
                <a:latin typeface="Calibri"/>
                <a:ea typeface="Calibri"/>
                <a:cs typeface="Calibri"/>
              </a:rPr>
              <a:t>between</a:t>
            </a:r>
            <a:r>
              <a:rPr lang="pl-PL" sz="3600" dirty="0">
                <a:solidFill>
                  <a:srgbClr val="484848"/>
                </a:solidFill>
                <a:latin typeface="Calibri"/>
                <a:ea typeface="Calibri"/>
                <a:cs typeface="Calibri"/>
              </a:rPr>
              <a:t> HPC/AI </a:t>
            </a:r>
            <a:r>
              <a:rPr lang="pl-PL" sz="3600" dirty="0" err="1">
                <a:solidFill>
                  <a:srgbClr val="484848"/>
                </a:solidFill>
                <a:latin typeface="Calibri"/>
                <a:ea typeface="Calibri"/>
                <a:cs typeface="Calibri"/>
              </a:rPr>
              <a:t>Factories</a:t>
            </a:r>
            <a:r>
              <a:rPr lang="pl-PL" sz="3600" dirty="0">
                <a:solidFill>
                  <a:srgbClr val="484848"/>
                </a:solidFill>
                <a:latin typeface="Calibri"/>
                <a:ea typeface="Calibri"/>
                <a:cs typeface="Calibri"/>
              </a:rPr>
              <a:t> and </a:t>
            </a:r>
            <a:r>
              <a:rPr lang="pl-PL" sz="3600" dirty="0" err="1">
                <a:solidFill>
                  <a:srgbClr val="484848"/>
                </a:solidFill>
                <a:latin typeface="Calibri"/>
                <a:ea typeface="Calibri"/>
                <a:cs typeface="Calibri"/>
              </a:rPr>
              <a:t>Cloud</a:t>
            </a:r>
            <a:r>
              <a:rPr lang="pl-PL" sz="3600" dirty="0">
                <a:solidFill>
                  <a:srgbClr val="484848"/>
                </a:solidFill>
                <a:latin typeface="Calibri"/>
                <a:ea typeface="Calibri"/>
                <a:cs typeface="Calibri"/>
              </a:rPr>
              <a:t> Bridges/Extensions (</a:t>
            </a:r>
            <a:r>
              <a:rPr lang="pl-PL" sz="3600" dirty="0" err="1">
                <a:solidFill>
                  <a:srgbClr val="484848"/>
                </a:solidFill>
                <a:latin typeface="Calibri"/>
                <a:ea typeface="Calibri"/>
                <a:cs typeface="Calibri"/>
              </a:rPr>
              <a:t>natural</a:t>
            </a:r>
            <a:r>
              <a:rPr lang="pl-PL" sz="3600" dirty="0">
                <a:solidFill>
                  <a:srgbClr val="484848"/>
                </a:solidFill>
                <a:latin typeface="Calibri"/>
                <a:ea typeface="Calibri"/>
                <a:cs typeface="Calibri"/>
              </a:rPr>
              <a:t> place for </a:t>
            </a:r>
            <a:r>
              <a:rPr lang="pl-PL" sz="3600" dirty="0" err="1">
                <a:solidFill>
                  <a:srgbClr val="484848"/>
                </a:solidFill>
                <a:latin typeface="Calibri"/>
                <a:ea typeface="Calibri"/>
                <a:cs typeface="Calibri"/>
              </a:rPr>
              <a:t>European</a:t>
            </a:r>
            <a:r>
              <a:rPr lang="pl-PL" sz="3600" dirty="0">
                <a:solidFill>
                  <a:srgbClr val="484848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pl-PL" sz="3600" dirty="0" err="1">
                <a:solidFill>
                  <a:srgbClr val="484848"/>
                </a:solidFill>
                <a:latin typeface="Calibri"/>
                <a:ea typeface="Calibri"/>
                <a:cs typeface="Calibri"/>
              </a:rPr>
              <a:t>cloud</a:t>
            </a:r>
            <a:r>
              <a:rPr lang="pl-PL" sz="3600" dirty="0">
                <a:solidFill>
                  <a:srgbClr val="484848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pl-PL" sz="3600" dirty="0" err="1">
                <a:solidFill>
                  <a:srgbClr val="484848"/>
                </a:solidFill>
                <a:latin typeface="Calibri"/>
                <a:ea typeface="Calibri"/>
                <a:cs typeface="Calibri"/>
              </a:rPr>
              <a:t>industry</a:t>
            </a:r>
            <a:r>
              <a:rPr lang="pl-PL" sz="3600" dirty="0">
                <a:solidFill>
                  <a:srgbClr val="484848"/>
                </a:solidFill>
                <a:latin typeface="Calibri"/>
                <a:ea typeface="Calibri"/>
                <a:cs typeface="Calibri"/>
              </a:rPr>
              <a:t>)</a:t>
            </a:r>
          </a:p>
          <a:p>
            <a:pPr marL="27940" defTabSz="914368">
              <a:spcBef>
                <a:spcPts val="2400"/>
              </a:spcBef>
              <a:spcAft>
                <a:spcPts val="1000"/>
              </a:spcAft>
            </a:pPr>
            <a:endParaRPr lang="pl-PL" sz="3600" dirty="0">
              <a:solidFill>
                <a:srgbClr val="484848"/>
              </a:solidFill>
              <a:ea typeface="Calibri" panose="020F0502020204030204" pitchFamily="34" charset="0"/>
            </a:endParaRPr>
          </a:p>
          <a:p>
            <a:pPr marL="27940" defTabSz="914368">
              <a:spcBef>
                <a:spcPts val="1000"/>
              </a:spcBef>
              <a:spcAft>
                <a:spcPts val="1000"/>
              </a:spcAft>
            </a:pPr>
            <a:endParaRPr lang="pl-PL" sz="3600" dirty="0">
              <a:solidFill>
                <a:srgbClr val="484848"/>
              </a:solidFill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956811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817966" y="3955312"/>
            <a:ext cx="19373684" cy="8463515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fi-FI" dirty="0"/>
              <a:t>Computing </a:t>
            </a:r>
            <a:r>
              <a:rPr lang="fi-FI" dirty="0" err="1"/>
              <a:t>resources</a:t>
            </a:r>
            <a:r>
              <a:rPr lang="fi-FI" dirty="0"/>
              <a:t> </a:t>
            </a:r>
            <a:r>
              <a:rPr lang="fi-FI" dirty="0" err="1"/>
              <a:t>are</a:t>
            </a:r>
            <a:r>
              <a:rPr lang="fi-FI" dirty="0"/>
              <a:t> just </a:t>
            </a:r>
            <a:r>
              <a:rPr lang="fi-FI" dirty="0" err="1"/>
              <a:t>one</a:t>
            </a:r>
            <a:r>
              <a:rPr lang="fi-FI" dirty="0"/>
              <a:t> </a:t>
            </a:r>
            <a:r>
              <a:rPr lang="fi-FI" dirty="0" err="1"/>
              <a:t>part</a:t>
            </a:r>
            <a:r>
              <a:rPr lang="fi-FI" dirty="0"/>
              <a:t> of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Ecosystem</a:t>
            </a:r>
            <a:endParaRPr lang="fi-FI" dirty="0"/>
          </a:p>
          <a:p>
            <a:pPr lvl="1"/>
            <a:r>
              <a:rPr lang="fi-FI" dirty="0"/>
              <a:t>CPU, GPU, QPU, data, </a:t>
            </a:r>
            <a:r>
              <a:rPr lang="fi-FI" dirty="0" err="1"/>
              <a:t>applications</a:t>
            </a:r>
            <a:r>
              <a:rPr lang="fi-FI" dirty="0"/>
              <a:t>, </a:t>
            </a:r>
            <a:r>
              <a:rPr lang="fi-FI" dirty="0" err="1"/>
              <a:t>competent</a:t>
            </a:r>
            <a:r>
              <a:rPr lang="fi-FI" dirty="0"/>
              <a:t> </a:t>
            </a:r>
            <a:r>
              <a:rPr lang="fi-FI" dirty="0" err="1"/>
              <a:t>people</a:t>
            </a:r>
            <a:r>
              <a:rPr lang="fi-FI" dirty="0"/>
              <a:t>, …</a:t>
            </a:r>
          </a:p>
          <a:p>
            <a:r>
              <a:rPr lang="fi-FI" dirty="0"/>
              <a:t>And </a:t>
            </a:r>
            <a:r>
              <a:rPr lang="fi-FI" dirty="0" err="1"/>
              <a:t>so</a:t>
            </a:r>
            <a:r>
              <a:rPr lang="fi-FI" dirty="0"/>
              <a:t> is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Cloud</a:t>
            </a:r>
            <a:endParaRPr lang="fi-FI" dirty="0"/>
          </a:p>
          <a:p>
            <a:pPr lvl="1"/>
            <a:r>
              <a:rPr lang="fi-FI" dirty="0" err="1"/>
              <a:t>But</a:t>
            </a:r>
            <a:r>
              <a:rPr lang="fi-FI" dirty="0"/>
              <a:t> </a:t>
            </a:r>
            <a:r>
              <a:rPr lang="fi-FI" dirty="0" err="1"/>
              <a:t>where</a:t>
            </a:r>
            <a:r>
              <a:rPr lang="fi-FI" dirty="0"/>
              <a:t> data is </a:t>
            </a:r>
            <a:r>
              <a:rPr lang="fi-FI" dirty="0" err="1"/>
              <a:t>located</a:t>
            </a:r>
            <a:r>
              <a:rPr lang="fi-FI" dirty="0"/>
              <a:t> and </a:t>
            </a:r>
            <a:r>
              <a:rPr lang="fi-FI" dirty="0" err="1"/>
              <a:t>available</a:t>
            </a:r>
            <a:r>
              <a:rPr lang="fi-FI" dirty="0"/>
              <a:t> </a:t>
            </a:r>
            <a:r>
              <a:rPr lang="fi-FI" dirty="0" err="1"/>
              <a:t>matters</a:t>
            </a:r>
            <a:r>
              <a:rPr lang="fi-FI" dirty="0"/>
              <a:t> a </a:t>
            </a:r>
            <a:r>
              <a:rPr lang="fi-FI" dirty="0" err="1"/>
              <a:t>lot</a:t>
            </a:r>
            <a:r>
              <a:rPr lang="fi-FI" dirty="0"/>
              <a:t>!</a:t>
            </a:r>
          </a:p>
          <a:p>
            <a:r>
              <a:rPr lang="fi-FI" dirty="0"/>
              <a:t>AI is </a:t>
            </a:r>
            <a:r>
              <a:rPr lang="fi-FI" dirty="0" err="1"/>
              <a:t>not</a:t>
            </a:r>
            <a:r>
              <a:rPr lang="fi-FI" dirty="0"/>
              <a:t> </a:t>
            </a:r>
            <a:r>
              <a:rPr lang="fi-FI" dirty="0" err="1"/>
              <a:t>useful</a:t>
            </a:r>
            <a:r>
              <a:rPr lang="fi-FI" dirty="0"/>
              <a:t> </a:t>
            </a:r>
            <a:r>
              <a:rPr lang="fi-FI" dirty="0" err="1"/>
              <a:t>without</a:t>
            </a:r>
            <a:r>
              <a:rPr lang="fi-FI" dirty="0"/>
              <a:t> </a:t>
            </a:r>
            <a:r>
              <a:rPr lang="fi-FI" dirty="0" err="1"/>
              <a:t>high-quality</a:t>
            </a:r>
            <a:r>
              <a:rPr lang="fi-FI" dirty="0"/>
              <a:t> data</a:t>
            </a:r>
          </a:p>
          <a:p>
            <a:pPr lvl="1"/>
            <a:r>
              <a:rPr lang="fi-FI" dirty="0"/>
              <a:t>European data </a:t>
            </a:r>
            <a:r>
              <a:rPr lang="fi-FI" dirty="0" err="1"/>
              <a:t>needs</a:t>
            </a:r>
            <a:r>
              <a:rPr lang="fi-FI" dirty="0"/>
              <a:t> to </a:t>
            </a:r>
            <a:r>
              <a:rPr lang="fi-FI" dirty="0" err="1"/>
              <a:t>stay</a:t>
            </a:r>
            <a:r>
              <a:rPr lang="fi-FI" dirty="0"/>
              <a:t> </a:t>
            </a:r>
            <a:r>
              <a:rPr lang="fi-FI" dirty="0" err="1"/>
              <a:t>available</a:t>
            </a:r>
            <a:r>
              <a:rPr lang="fi-FI" dirty="0"/>
              <a:t> and open for European </a:t>
            </a:r>
            <a:r>
              <a:rPr lang="fi-FI" dirty="0" err="1"/>
              <a:t>research</a:t>
            </a:r>
            <a:r>
              <a:rPr lang="fi-FI" dirty="0"/>
              <a:t> and </a:t>
            </a:r>
            <a:r>
              <a:rPr lang="fi-FI" dirty="0" err="1"/>
              <a:t>innovation</a:t>
            </a:r>
            <a:endParaRPr dirty="0"/>
          </a:p>
        </p:txBody>
      </p:sp>
      <p:sp>
        <p:nvSpPr>
          <p:cNvPr id="79" name="Presentation 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r>
              <a:rPr lang="fi-FI" dirty="0" err="1"/>
              <a:t>Need</a:t>
            </a:r>
            <a:r>
              <a:rPr lang="fi-FI" dirty="0"/>
              <a:t> to </a:t>
            </a:r>
            <a:r>
              <a:rPr lang="fi-FI" dirty="0" err="1"/>
              <a:t>note</a:t>
            </a:r>
            <a:r>
              <a:rPr lang="fi-FI" dirty="0"/>
              <a:t>!</a:t>
            </a:r>
            <a:endParaRPr dirty="0"/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>
            <a:extLst>
              <a:ext uri="{FF2B5EF4-FFF2-40B4-BE49-F238E27FC236}">
                <a16:creationId xmlns:a16="http://schemas.microsoft.com/office/drawing/2014/main" id="{C619D784-39C2-1344-9293-D29D12C413A0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35001" y="7299689"/>
            <a:ext cx="23097066" cy="978858"/>
          </a:xfrm>
        </p:spPr>
        <p:txBody>
          <a:bodyPr>
            <a:normAutofit fontScale="85000" lnSpcReduction="20000"/>
          </a:bodyPr>
          <a:lstStyle/>
          <a:p>
            <a:pPr algn="ctr"/>
            <a:r>
              <a:rPr lang="en-US" dirty="0">
                <a:solidFill>
                  <a:schemeClr val="tx1"/>
                </a:solidFill>
                <a:latin typeface="Corbel Light" panose="020B0303020204020204" pitchFamily="34" charset="0"/>
              </a:rPr>
              <a:t>Thank you!</a:t>
            </a:r>
          </a:p>
        </p:txBody>
      </p:sp>
      <p:sp>
        <p:nvSpPr>
          <p:cNvPr id="3" name="Podtytuł 1">
            <a:extLst>
              <a:ext uri="{FF2B5EF4-FFF2-40B4-BE49-F238E27FC236}">
                <a16:creationId xmlns:a16="http://schemas.microsoft.com/office/drawing/2014/main" id="{660FFDD8-6F8C-1C0C-5526-C7F32C318E9E}"/>
              </a:ext>
            </a:extLst>
          </p:cNvPr>
          <p:cNvSpPr txBox="1">
            <a:spLocks/>
          </p:cNvSpPr>
          <p:nvPr/>
        </p:nvSpPr>
        <p:spPr>
          <a:xfrm>
            <a:off x="3186543" y="10014641"/>
            <a:ext cx="12925418" cy="2216182"/>
          </a:xfrm>
          <a:prstGeom prst="rect">
            <a:avLst/>
          </a:prstGeom>
        </p:spPr>
        <p:txBody>
          <a:bodyPr/>
          <a:lstStyle>
            <a:lvl1pPr marL="0" indent="0" algn="l" defTabSz="914103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F8225"/>
              </a:buClr>
              <a:buFont typeface="Arial" panose="020B0604020202020204" pitchFamily="34" charset="0"/>
              <a:buNone/>
              <a:defRPr sz="4265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051" indent="0" algn="l" defTabSz="914103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8225"/>
              </a:buClr>
              <a:buFont typeface="Wingdings" pitchFamily="2" charset="2"/>
              <a:buNone/>
              <a:defRPr sz="2399" kern="1200">
                <a:solidFill>
                  <a:srgbClr val="484848"/>
                </a:solidFill>
                <a:latin typeface="+mn-lt"/>
                <a:ea typeface="+mn-ea"/>
                <a:cs typeface="+mn-cs"/>
              </a:defRPr>
            </a:lvl2pPr>
            <a:lvl3pPr marL="914103" indent="0" algn="l" defTabSz="914103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8225"/>
              </a:buClr>
              <a:buFont typeface="Arial" panose="020B0604020202020204" pitchFamily="34" charset="0"/>
              <a:buNone/>
              <a:defRPr sz="1999" kern="1200">
                <a:solidFill>
                  <a:srgbClr val="484848"/>
                </a:solidFill>
                <a:latin typeface="+mn-lt"/>
                <a:ea typeface="+mn-ea"/>
                <a:cs typeface="+mn-cs"/>
              </a:defRPr>
            </a:lvl3pPr>
            <a:lvl4pPr marL="1371154" indent="0" algn="l" defTabSz="914103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8225"/>
              </a:buClr>
              <a:buFont typeface="Arial" panose="020B0604020202020204" pitchFamily="34" charset="0"/>
              <a:buNone/>
              <a:defRPr sz="1799" kern="1200">
                <a:solidFill>
                  <a:srgbClr val="484848"/>
                </a:solidFill>
                <a:latin typeface="+mn-lt"/>
                <a:ea typeface="+mn-ea"/>
                <a:cs typeface="+mn-cs"/>
              </a:defRPr>
            </a:lvl4pPr>
            <a:lvl5pPr marL="1828206" indent="0" algn="l" defTabSz="914103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8225"/>
              </a:buClr>
              <a:buFont typeface="Arial" panose="020B0604020202020204" pitchFamily="34" charset="0"/>
              <a:buNone/>
              <a:defRPr sz="1799" kern="1200">
                <a:solidFill>
                  <a:srgbClr val="484848"/>
                </a:solidFill>
                <a:latin typeface="+mn-lt"/>
                <a:ea typeface="+mn-ea"/>
                <a:cs typeface="+mn-cs"/>
              </a:defRPr>
            </a:lvl5pPr>
            <a:lvl6pPr marL="2513783" indent="-228526" algn="l" defTabSz="91410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834" indent="-228526" algn="l" defTabSz="91410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886" indent="-228526" algn="l" defTabSz="91410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7" indent="-228526" algn="l" defTabSz="91410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828206">
              <a:spcBef>
                <a:spcPts val="2000"/>
              </a:spcBef>
            </a:pPr>
            <a:r>
              <a:rPr lang="pl-PL" sz="5600" dirty="0">
                <a:solidFill>
                  <a:srgbClr val="FFFEFE"/>
                </a:solidFill>
                <a:latin typeface="Calibri" panose="020F0502020204030204"/>
              </a:rPr>
              <a:t>dr Maciej Krzyżanowski</a:t>
            </a:r>
          </a:p>
          <a:p>
            <a:pPr defTabSz="1828206">
              <a:spcBef>
                <a:spcPts val="2000"/>
              </a:spcBef>
            </a:pPr>
            <a:r>
              <a:rPr lang="pl-PL" sz="5600" dirty="0">
                <a:solidFill>
                  <a:srgbClr val="FFFEFE"/>
                </a:solidFill>
                <a:latin typeface="Calibri" panose="020F0502020204030204"/>
              </a:rPr>
              <a:t>mkrzyzanowski@cloudferro.com</a:t>
            </a:r>
          </a:p>
        </p:txBody>
      </p:sp>
    </p:spTree>
    <p:extLst>
      <p:ext uri="{BB962C8B-B14F-4D97-AF65-F5344CB8AC3E}">
        <p14:creationId xmlns:p14="http://schemas.microsoft.com/office/powerpoint/2010/main" val="25612216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0" name="Body Level One…"/>
          <p:cNvSpPr txBox="1">
            <a:spLocks noGrp="1"/>
          </p:cNvSpPr>
          <p:nvPr>
            <p:ph type="body" idx="21"/>
          </p:nvPr>
        </p:nvSpPr>
        <p:spPr bwMode="auto">
          <a:prstGeom prst="rect">
            <a:avLst/>
          </a:prstGeom>
        </p:spPr>
        <p:txBody>
          <a:bodyPr vertOverflow="overflow" horzOverflow="overflow" vert="horz" wrap="square" lIns="50799" tIns="50799" rIns="50799" bIns="50799" numCol="1" spcCol="0" rtlCol="0" fromWordArt="0" anchor="t" anchorCtr="0" forceAA="0" compatLnSpc="0">
            <a:normAutofit fontScale="80000" lnSpcReduction="10000"/>
          </a:bodyPr>
          <a:lstStyle/>
          <a:p>
            <a:pPr>
              <a:defRPr/>
            </a:pPr>
            <a:r>
              <a:rPr lang="en-GB"/>
              <a:t>Building an Open Web Index and federated Web Data Infrastructure on European HPC Centers</a:t>
            </a:r>
          </a:p>
          <a:p>
            <a:pPr>
              <a:defRPr/>
            </a:pPr>
            <a:endParaRPr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3660641" y="12396187"/>
            <a:ext cx="2136641" cy="1068321"/>
          </a:xfrm>
          <a:prstGeom prst="rect">
            <a:avLst/>
          </a:prstGeom>
        </p:spPr>
      </p:pic>
      <p:sp>
        <p:nvSpPr>
          <p:cNvPr id="9" name="Text Placeholder 8"/>
          <p:cNvSpPr>
            <a:spLocks noGrp="1"/>
          </p:cNvSpPr>
          <p:nvPr>
            <p:ph type="body" sz="quarter" idx="23"/>
          </p:nvPr>
        </p:nvSpPr>
        <p:spPr bwMode="auto">
          <a:xfrm>
            <a:off x="4943094" y="11461214"/>
            <a:ext cx="15136799" cy="461059"/>
          </a:xfrm>
        </p:spPr>
        <p:txBody>
          <a:bodyPr/>
          <a:lstStyle/>
          <a:p>
            <a:pPr>
              <a:defRPr/>
            </a:pPr>
            <a:endParaRPr/>
          </a:p>
        </p:txBody>
      </p:sp>
      <p:pic>
        <p:nvPicPr>
          <p:cNvPr id="10" name="Picture 9" descr="uniPa 2c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6604183" y="10039634"/>
            <a:ext cx="3139041" cy="95198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" name="Group 10"/>
          <p:cNvGrpSpPr/>
          <p:nvPr/>
        </p:nvGrpSpPr>
        <p:grpSpPr bwMode="auto">
          <a:xfrm>
            <a:off x="7536761" y="11132289"/>
            <a:ext cx="3546163" cy="819199"/>
            <a:chOff x="759204" y="2797598"/>
            <a:chExt cx="4114245" cy="906349"/>
          </a:xfrm>
        </p:grpSpPr>
        <p:pic>
          <p:nvPicPr>
            <p:cNvPr id="12" name="Picture 4" descr="Logo Universität Leipzig"/>
            <p:cNvPicPr>
              <a:picLocks noChangeAspect="1" noChangeArrowheads="1"/>
            </p:cNvPicPr>
            <p:nvPr/>
          </p:nvPicPr>
          <p:blipFill>
            <a:blip r:embed="rId5"/>
            <a:stretch/>
          </p:blipFill>
          <p:spPr bwMode="auto">
            <a:xfrm>
              <a:off x="759206" y="3045070"/>
              <a:ext cx="1569198" cy="658876"/>
            </a:xfrm>
            <a:prstGeom prst="rect">
              <a:avLst/>
            </a:prstGeom>
            <a:noFill/>
          </p:spPr>
        </p:pic>
        <p:sp>
          <p:nvSpPr>
            <p:cNvPr id="13" name="Rectangle 10"/>
            <p:cNvSpPr/>
            <p:nvPr/>
          </p:nvSpPr>
          <p:spPr bwMode="auto">
            <a:xfrm>
              <a:off x="759204" y="2797598"/>
              <a:ext cx="4114245" cy="906349"/>
            </a:xfrm>
            <a:custGeom>
              <a:avLst/>
              <a:gdLst>
                <a:gd name="connsiteX0" fmla="*/ 0 w 4114245"/>
                <a:gd name="connsiteY0" fmla="*/ 0 h 906349"/>
                <a:gd name="connsiteX1" fmla="*/ 644565 w 4114245"/>
                <a:gd name="connsiteY1" fmla="*/ 0 h 906349"/>
                <a:gd name="connsiteX2" fmla="*/ 1206845 w 4114245"/>
                <a:gd name="connsiteY2" fmla="*/ 0 h 906349"/>
                <a:gd name="connsiteX3" fmla="*/ 1974838 w 4114245"/>
                <a:gd name="connsiteY3" fmla="*/ 0 h 906349"/>
                <a:gd name="connsiteX4" fmla="*/ 2619403 w 4114245"/>
                <a:gd name="connsiteY4" fmla="*/ 0 h 906349"/>
                <a:gd name="connsiteX5" fmla="*/ 3263968 w 4114245"/>
                <a:gd name="connsiteY5" fmla="*/ 0 h 906349"/>
                <a:gd name="connsiteX6" fmla="*/ 4114245 w 4114245"/>
                <a:gd name="connsiteY6" fmla="*/ 0 h 906349"/>
                <a:gd name="connsiteX7" fmla="*/ 4114245 w 4114245"/>
                <a:gd name="connsiteY7" fmla="*/ 435048 h 906349"/>
                <a:gd name="connsiteX8" fmla="*/ 4114245 w 4114245"/>
                <a:gd name="connsiteY8" fmla="*/ 906349 h 906349"/>
                <a:gd name="connsiteX9" fmla="*/ 3510822 w 4114245"/>
                <a:gd name="connsiteY9" fmla="*/ 906349 h 906349"/>
                <a:gd name="connsiteX10" fmla="*/ 2825115 w 4114245"/>
                <a:gd name="connsiteY10" fmla="*/ 906349 h 906349"/>
                <a:gd name="connsiteX11" fmla="*/ 2139407 w 4114245"/>
                <a:gd name="connsiteY11" fmla="*/ 906349 h 906349"/>
                <a:gd name="connsiteX12" fmla="*/ 1494842 w 4114245"/>
                <a:gd name="connsiteY12" fmla="*/ 906349 h 906349"/>
                <a:gd name="connsiteX13" fmla="*/ 726850 w 4114245"/>
                <a:gd name="connsiteY13" fmla="*/ 906349 h 906349"/>
                <a:gd name="connsiteX14" fmla="*/ 0 w 4114245"/>
                <a:gd name="connsiteY14" fmla="*/ 906349 h 906349"/>
                <a:gd name="connsiteX15" fmla="*/ 0 w 4114245"/>
                <a:gd name="connsiteY15" fmla="*/ 471301 h 906349"/>
                <a:gd name="connsiteX16" fmla="*/ 0 w 4114245"/>
                <a:gd name="connsiteY16" fmla="*/ 0 h 906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114245" h="906349" extrusionOk="0">
                  <a:moveTo>
                    <a:pt x="0" y="0"/>
                  </a:moveTo>
                  <a:cubicBezTo>
                    <a:pt x="251092" y="11479"/>
                    <a:pt x="350580" y="18048"/>
                    <a:pt x="644565" y="0"/>
                  </a:cubicBezTo>
                  <a:cubicBezTo>
                    <a:pt x="938550" y="-18048"/>
                    <a:pt x="991373" y="5211"/>
                    <a:pt x="1206845" y="0"/>
                  </a:cubicBezTo>
                  <a:cubicBezTo>
                    <a:pt x="1422317" y="-5211"/>
                    <a:pt x="1766349" y="8965"/>
                    <a:pt x="1974838" y="0"/>
                  </a:cubicBezTo>
                  <a:cubicBezTo>
                    <a:pt x="2183327" y="-8965"/>
                    <a:pt x="2397530" y="22262"/>
                    <a:pt x="2619403" y="0"/>
                  </a:cubicBezTo>
                  <a:cubicBezTo>
                    <a:pt x="2841277" y="-22262"/>
                    <a:pt x="3129595" y="-8689"/>
                    <a:pt x="3263968" y="0"/>
                  </a:cubicBezTo>
                  <a:cubicBezTo>
                    <a:pt x="3398341" y="8689"/>
                    <a:pt x="3792661" y="8966"/>
                    <a:pt x="4114245" y="0"/>
                  </a:cubicBezTo>
                  <a:cubicBezTo>
                    <a:pt x="4121412" y="173860"/>
                    <a:pt x="4098148" y="346186"/>
                    <a:pt x="4114245" y="435048"/>
                  </a:cubicBezTo>
                  <a:cubicBezTo>
                    <a:pt x="4130342" y="523910"/>
                    <a:pt x="4134746" y="730225"/>
                    <a:pt x="4114245" y="906349"/>
                  </a:cubicBezTo>
                  <a:cubicBezTo>
                    <a:pt x="3938381" y="887362"/>
                    <a:pt x="3720541" y="879692"/>
                    <a:pt x="3510822" y="906349"/>
                  </a:cubicBezTo>
                  <a:cubicBezTo>
                    <a:pt x="3301103" y="933006"/>
                    <a:pt x="2977052" y="922784"/>
                    <a:pt x="2825115" y="906349"/>
                  </a:cubicBezTo>
                  <a:cubicBezTo>
                    <a:pt x="2673178" y="889914"/>
                    <a:pt x="2456023" y="889031"/>
                    <a:pt x="2139407" y="906349"/>
                  </a:cubicBezTo>
                  <a:cubicBezTo>
                    <a:pt x="1822791" y="923667"/>
                    <a:pt x="1748966" y="928531"/>
                    <a:pt x="1494842" y="906349"/>
                  </a:cubicBezTo>
                  <a:cubicBezTo>
                    <a:pt x="1240719" y="884167"/>
                    <a:pt x="1061917" y="916293"/>
                    <a:pt x="726850" y="906349"/>
                  </a:cubicBezTo>
                  <a:cubicBezTo>
                    <a:pt x="391783" y="896405"/>
                    <a:pt x="237654" y="894131"/>
                    <a:pt x="0" y="906349"/>
                  </a:cubicBezTo>
                  <a:cubicBezTo>
                    <a:pt x="-7293" y="700611"/>
                    <a:pt x="-20875" y="621323"/>
                    <a:pt x="0" y="471301"/>
                  </a:cubicBezTo>
                  <a:cubicBezTo>
                    <a:pt x="20875" y="321279"/>
                    <a:pt x="9346" y="200220"/>
                    <a:pt x="0" y="0"/>
                  </a:cubicBezTo>
                  <a:close/>
                </a:path>
              </a:pathLst>
            </a:cu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CBCAAF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</a:rPr>
                <a:t>Webis.de</a:t>
              </a:r>
              <a:endParaRPr kumimoji="0" sz="6400" b="0" i="0" u="none" strike="noStrike" kern="0" cap="none" spc="0" normalizeH="0" baseline="0" noProof="0">
                <a:ln>
                  <a:noFill/>
                </a:ln>
                <a:solidFill>
                  <a:srgbClr val="1C28CB"/>
                </a:solidFill>
                <a:effectLst/>
                <a:uLnTx/>
                <a:uFillTx/>
                <a:latin typeface="Arial"/>
                <a:cs typeface="Arial"/>
              </a:endParaRPr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6"/>
            <a:stretch/>
          </p:blipFill>
          <p:spPr bwMode="auto">
            <a:xfrm>
              <a:off x="2261306" y="3162246"/>
              <a:ext cx="788779" cy="439804"/>
            </a:xfrm>
            <a:prstGeom prst="rect">
              <a:avLst/>
            </a:prstGeom>
          </p:spPr>
        </p:pic>
        <p:pic>
          <p:nvPicPr>
            <p:cNvPr id="15" name="Picture 6" descr="Clickbait Challenge &gt; Organization"/>
            <p:cNvPicPr>
              <a:picLocks noChangeAspect="1" noChangeArrowheads="1"/>
            </p:cNvPicPr>
            <p:nvPr/>
          </p:nvPicPr>
          <p:blipFill>
            <a:blip r:embed="rId7"/>
            <a:stretch/>
          </p:blipFill>
          <p:spPr bwMode="auto">
            <a:xfrm>
              <a:off x="3224858" y="3195475"/>
              <a:ext cx="1464030" cy="373345"/>
            </a:xfrm>
            <a:prstGeom prst="rect">
              <a:avLst/>
            </a:prstGeom>
            <a:noFill/>
          </p:spPr>
        </p:pic>
      </p:grpSp>
      <p:pic>
        <p:nvPicPr>
          <p:cNvPr id="16" name="Picture 15" descr="ru_nl_wit_vb"/>
          <p:cNvPicPr>
            <a:picLocks noChangeAspect="1" noChangeArrowheads="1"/>
          </p:cNvPicPr>
          <p:nvPr/>
        </p:nvPicPr>
        <p:blipFill>
          <a:blip r:embed="rId8"/>
          <a:stretch/>
        </p:blipFill>
        <p:spPr bwMode="auto">
          <a:xfrm>
            <a:off x="3558345" y="11073803"/>
            <a:ext cx="3176570" cy="847085"/>
          </a:xfrm>
          <a:prstGeom prst="rect">
            <a:avLst/>
          </a:prstGeom>
          <a:noFill/>
        </p:spPr>
      </p:pic>
      <p:pic>
        <p:nvPicPr>
          <p:cNvPr id="17" name="Picture 18" descr="Deutsches-Zentrum-fuer-Luft-und-Raumfahrt-DLR-Logo | WTW ..."/>
          <p:cNvPicPr>
            <a:picLocks noChangeAspect="1" noChangeArrowheads="1"/>
          </p:cNvPicPr>
          <p:nvPr/>
        </p:nvPicPr>
        <p:blipFill>
          <a:blip r:embed="rId9"/>
          <a:stretch/>
        </p:blipFill>
        <p:spPr bwMode="auto">
          <a:xfrm>
            <a:off x="14934362" y="9886616"/>
            <a:ext cx="1319860" cy="1104999"/>
          </a:xfrm>
          <a:prstGeom prst="rect">
            <a:avLst/>
          </a:prstGeom>
          <a:noFill/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/>
          <a:stretch/>
        </p:blipFill>
        <p:spPr bwMode="auto">
          <a:xfrm>
            <a:off x="12621198" y="10090948"/>
            <a:ext cx="2076081" cy="786475"/>
          </a:xfrm>
          <a:prstGeom prst="rect">
            <a:avLst/>
          </a:prstGeom>
        </p:spPr>
      </p:pic>
      <p:pic>
        <p:nvPicPr>
          <p:cNvPr id="19" name="Picture 20" descr="Open Search Foundation"/>
          <p:cNvPicPr>
            <a:picLocks noChangeAspect="1" noChangeArrowheads="1"/>
          </p:cNvPicPr>
          <p:nvPr/>
        </p:nvPicPr>
        <p:blipFill>
          <a:blip r:embed="rId11"/>
          <a:stretch/>
        </p:blipFill>
        <p:spPr bwMode="auto">
          <a:xfrm>
            <a:off x="3558345" y="9982809"/>
            <a:ext cx="2879228" cy="959743"/>
          </a:xfrm>
          <a:prstGeom prst="rect">
            <a:avLst/>
          </a:prstGeom>
          <a:noFill/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2"/>
          <a:stretch/>
        </p:blipFill>
        <p:spPr bwMode="auto">
          <a:xfrm>
            <a:off x="11607518" y="11037969"/>
            <a:ext cx="2596849" cy="1093410"/>
          </a:xfrm>
          <a:prstGeom prst="rect">
            <a:avLst/>
          </a:prstGeom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13"/>
          <a:stretch/>
        </p:blipFill>
        <p:spPr bwMode="auto">
          <a:xfrm>
            <a:off x="9811382" y="10331259"/>
            <a:ext cx="2389489" cy="305855"/>
          </a:xfrm>
          <a:prstGeom prst="rect">
            <a:avLst/>
          </a:prstGeom>
          <a:noFill/>
        </p:spPr>
      </p:pic>
      <p:pic>
        <p:nvPicPr>
          <p:cNvPr id="22" name="Picture 21" descr="A1 Logo"/>
          <p:cNvPicPr>
            <a:picLocks noChangeAspect="1" noChangeArrowheads="1"/>
          </p:cNvPicPr>
          <p:nvPr/>
        </p:nvPicPr>
        <p:blipFill>
          <a:blip r:embed="rId14"/>
          <a:stretch/>
        </p:blipFill>
        <p:spPr bwMode="auto">
          <a:xfrm>
            <a:off x="14728962" y="11137466"/>
            <a:ext cx="1121035" cy="990155"/>
          </a:xfrm>
          <a:prstGeom prst="rect">
            <a:avLst/>
          </a:prstGeom>
          <a:noFill/>
        </p:spPr>
      </p:pic>
      <p:pic>
        <p:nvPicPr>
          <p:cNvPr id="23" name="Picture 8" descr="LRZ: Fotos des LRZ"/>
          <p:cNvPicPr>
            <a:picLocks noChangeAspect="1" noChangeArrowheads="1"/>
          </p:cNvPicPr>
          <p:nvPr/>
        </p:nvPicPr>
        <p:blipFill>
          <a:blip r:embed="rId15"/>
          <a:stretch/>
        </p:blipFill>
        <p:spPr bwMode="auto">
          <a:xfrm>
            <a:off x="16683996" y="10100551"/>
            <a:ext cx="873081" cy="873081"/>
          </a:xfrm>
          <a:prstGeom prst="rect">
            <a:avLst/>
          </a:prstGeom>
          <a:noFill/>
        </p:spPr>
      </p:pic>
      <p:pic>
        <p:nvPicPr>
          <p:cNvPr id="24" name="Picture 10" descr="CERN – Logos Download"/>
          <p:cNvPicPr>
            <a:picLocks noChangeAspect="1" noChangeArrowheads="1"/>
          </p:cNvPicPr>
          <p:nvPr/>
        </p:nvPicPr>
        <p:blipFill>
          <a:blip r:embed="rId16"/>
          <a:stretch/>
        </p:blipFill>
        <p:spPr bwMode="auto">
          <a:xfrm>
            <a:off x="16640577" y="11264630"/>
            <a:ext cx="913467" cy="928949"/>
          </a:xfrm>
          <a:prstGeom prst="rect">
            <a:avLst/>
          </a:prstGeom>
          <a:noFill/>
        </p:spPr>
      </p:pic>
      <p:pic>
        <p:nvPicPr>
          <p:cNvPr id="25" name="Picture 24"/>
          <p:cNvPicPr>
            <a:picLocks noChangeAspect="1" noChangeArrowheads="1"/>
          </p:cNvPicPr>
          <p:nvPr/>
        </p:nvPicPr>
        <p:blipFill>
          <a:blip r:embed="rId17"/>
          <a:stretch/>
        </p:blipFill>
        <p:spPr bwMode="auto">
          <a:xfrm>
            <a:off x="18002930" y="10100550"/>
            <a:ext cx="5486759" cy="847085"/>
          </a:xfrm>
          <a:prstGeom prst="rect">
            <a:avLst/>
          </a:prstGeom>
          <a:noFill/>
        </p:spPr>
      </p:pic>
      <p:pic>
        <p:nvPicPr>
          <p:cNvPr id="26" name="Picture 24" descr="CSC - Home page"/>
          <p:cNvPicPr>
            <a:picLocks noChangeAspect="1" noChangeArrowheads="1"/>
          </p:cNvPicPr>
          <p:nvPr/>
        </p:nvPicPr>
        <p:blipFill>
          <a:blip r:embed="rId18"/>
          <a:stretch/>
        </p:blipFill>
        <p:spPr bwMode="auto">
          <a:xfrm>
            <a:off x="18002930" y="11196510"/>
            <a:ext cx="4064148" cy="928948"/>
          </a:xfrm>
          <a:prstGeom prst="rect">
            <a:avLst/>
          </a:prstGeom>
          <a:noFill/>
        </p:spPr>
      </p:pic>
      <p:pic>
        <p:nvPicPr>
          <p:cNvPr id="1034" name="Picture 10" descr="OpenWebSearch.eu – Promoting Europe‘s Independence in Web Search"/>
          <p:cNvPicPr>
            <a:picLocks noChangeAspect="1" noChangeArrowheads="1"/>
          </p:cNvPicPr>
          <p:nvPr/>
        </p:nvPicPr>
        <p:blipFill>
          <a:blip r:embed="rId19"/>
          <a:stretch/>
        </p:blipFill>
        <p:spPr bwMode="auto">
          <a:xfrm>
            <a:off x="6054492" y="3383738"/>
            <a:ext cx="12445158" cy="4148386"/>
          </a:xfrm>
          <a:prstGeom prst="rect">
            <a:avLst/>
          </a:prstGeom>
          <a:noFill/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20"/>
          <a:stretch/>
        </p:blipFill>
        <p:spPr bwMode="auto">
          <a:xfrm>
            <a:off x="7536761" y="12280412"/>
            <a:ext cx="5715610" cy="1272291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>
          <a:blip r:embed="rId3"/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1" name="Presentation Title"/>
          <p:cNvSpPr txBox="1">
            <a:spLocks noGrp="1"/>
          </p:cNvSpPr>
          <p:nvPr>
            <p:ph type="title"/>
          </p:nvPr>
        </p:nvSpPr>
        <p:spPr bwMode="auto">
          <a:prstGeom prst="rect">
            <a:avLst/>
          </a:prstGeom>
        </p:spPr>
        <p:txBody>
          <a:bodyPr>
            <a:noAutofit/>
          </a:bodyPr>
          <a:lstStyle/>
          <a:p>
            <a:pPr>
              <a:defRPr/>
            </a:pPr>
            <a:r>
              <a:rPr lang="en-GB" sz="6000"/>
              <a:t>Todays Situation in Web Search:  </a:t>
            </a:r>
            <a:br>
              <a:rPr lang="en-GB" sz="6000"/>
            </a:br>
            <a:r>
              <a:rPr lang="en-GB" sz="6000"/>
              <a:t>A Critical Infrastructure managed as Oligopoly</a:t>
            </a:r>
            <a:endParaRPr sz="6000"/>
          </a:p>
        </p:txBody>
      </p:sp>
      <p:sp>
        <p:nvSpPr>
          <p:cNvPr id="82" name="Body Level One…"/>
          <p:cNvSpPr txBox="1">
            <a:spLocks noGrp="1"/>
          </p:cNvSpPr>
          <p:nvPr>
            <p:ph type="body" sz="half" idx="1"/>
          </p:nvPr>
        </p:nvSpPr>
        <p:spPr bwMode="auto">
          <a:xfrm>
            <a:off x="2838227" y="1989958"/>
            <a:ext cx="20690845" cy="5369847"/>
          </a:xfrm>
          <a:prstGeom prst="rect">
            <a:avLst/>
          </a:prstGeom>
        </p:spPr>
        <p:txBody>
          <a:bodyPr/>
          <a:lstStyle/>
          <a:p>
            <a:pPr marL="0" indent="0">
              <a:spcAft>
                <a:spcPts val="1200"/>
              </a:spcAft>
              <a:buNone/>
              <a:defRPr/>
            </a:pPr>
            <a:r>
              <a:rPr lang="en-GB" b="1">
                <a:solidFill>
                  <a:schemeClr val="tx2"/>
                </a:solidFill>
                <a:latin typeface="Arial"/>
                <a:cs typeface="Arial"/>
              </a:rPr>
              <a:t>Two </a:t>
            </a:r>
            <a:r>
              <a:rPr lang="en-GB" sz="4800" b="1">
                <a:solidFill>
                  <a:schemeClr val="tx2"/>
                </a:solidFill>
                <a:latin typeface="Arial"/>
                <a:cs typeface="Arial"/>
              </a:rPr>
              <a:t>properties of Web Search that don’t fit</a:t>
            </a:r>
            <a:endParaRPr lang="en-GB" sz="4800">
              <a:solidFill>
                <a:schemeClr val="tx2"/>
              </a:solidFill>
              <a:latin typeface="Arial"/>
              <a:cs typeface="Arial"/>
            </a:endParaRPr>
          </a:p>
          <a:p>
            <a:pPr marL="342900" indent="-342900">
              <a:spcAft>
                <a:spcPts val="1200"/>
              </a:spcAft>
              <a:buFont typeface="Arial"/>
              <a:buChar char="•"/>
              <a:defRPr/>
            </a:pPr>
            <a:r>
              <a:rPr lang="en-GB" sz="4800">
                <a:solidFill>
                  <a:schemeClr val="tx2"/>
                </a:solidFill>
                <a:latin typeface="Arial"/>
                <a:cs typeface="Arial"/>
              </a:rPr>
              <a:t>A critical infrastructure for society, comparable to satellite navigation </a:t>
            </a:r>
            <a:endParaRPr/>
          </a:p>
          <a:p>
            <a:pPr marL="342900" indent="-342900">
              <a:lnSpc>
                <a:spcPct val="120000"/>
              </a:lnSpc>
              <a:spcAft>
                <a:spcPts val="1200"/>
              </a:spcAft>
              <a:buFont typeface="Arial"/>
              <a:buChar char="•"/>
              <a:defRPr/>
            </a:pPr>
            <a:r>
              <a:rPr lang="en-GB" sz="4800">
                <a:solidFill>
                  <a:schemeClr val="tx2"/>
                </a:solidFill>
                <a:latin typeface="Arial"/>
                <a:cs typeface="Arial"/>
              </a:rPr>
              <a:t>A market oligopoly: i.e. “a market structure in which a market or industry is dominated by a small number of large sellers or producers.” (Wikipedia)</a:t>
            </a:r>
            <a:endParaRPr/>
          </a:p>
        </p:txBody>
      </p:sp>
      <p:sp>
        <p:nvSpPr>
          <p:cNvPr id="3" name="TextBox 2"/>
          <p:cNvSpPr txBox="1"/>
          <p:nvPr/>
        </p:nvSpPr>
        <p:spPr bwMode="auto">
          <a:xfrm>
            <a:off x="2838226" y="7102616"/>
            <a:ext cx="12561213" cy="582203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square">
            <a:spAutoFit/>
          </a:bodyPr>
          <a:lstStyle/>
          <a:p>
            <a:pPr marL="0" marR="0" lvl="0" indent="0" algn="l" defTabSz="8255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0" cap="none" spc="0" normalizeH="0" baseline="0" noProof="0">
                <a:ln>
                  <a:noFill/>
                </a:ln>
                <a:solidFill>
                  <a:srgbClr val="535353"/>
                </a:solidFill>
                <a:effectLst/>
                <a:uLnTx/>
                <a:uFillTx/>
                <a:latin typeface="Arial"/>
                <a:cs typeface="Arial"/>
              </a:rPr>
              <a:t>Effects</a:t>
            </a:r>
            <a:endParaRPr kumimoji="0" lang="en-GB" sz="4800" b="0" i="0" u="none" strike="noStrike" kern="0" cap="none" spc="0" normalizeH="0" baseline="0" noProof="0">
              <a:ln>
                <a:noFill/>
              </a:ln>
              <a:solidFill>
                <a:srgbClr val="535353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342900" marR="0" lvl="0" indent="-342900" algn="l" defTabSz="8255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GB" sz="4800" b="0" i="0" u="none" strike="noStrike" kern="0" cap="none" spc="0" normalizeH="0" baseline="0" noProof="0">
                <a:ln>
                  <a:noFill/>
                </a:ln>
                <a:solidFill>
                  <a:srgbClr val="535353"/>
                </a:solidFill>
                <a:effectLst/>
                <a:uLnTx/>
                <a:uFillTx/>
                <a:latin typeface="Arial"/>
                <a:cs typeface="Arial"/>
              </a:rPr>
              <a:t>Missing Digital Sovereignty </a:t>
            </a:r>
            <a:endParaRPr kumimoji="0" sz="6400" b="0" i="0" u="none" strike="noStrike" kern="0" cap="none" spc="0" normalizeH="0" baseline="0" noProof="0">
              <a:ln>
                <a:noFill/>
              </a:ln>
              <a:solidFill>
                <a:srgbClr val="1C28CB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342900" marR="0" lvl="0" indent="-342900" algn="l" defTabSz="8255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GB" sz="4800" b="0" i="0" u="none" strike="noStrike" kern="0" cap="none" spc="0" normalizeH="0" baseline="0" noProof="0">
                <a:ln>
                  <a:noFill/>
                </a:ln>
                <a:solidFill>
                  <a:srgbClr val="535353"/>
                </a:solidFill>
                <a:effectLst/>
                <a:uLnTx/>
                <a:uFillTx/>
                <a:latin typeface="Arial"/>
                <a:cs typeface="Arial"/>
              </a:rPr>
              <a:t>Reduced User Experience (limited choice, locked-in ..) </a:t>
            </a:r>
            <a:endParaRPr kumimoji="0" sz="6400" b="0" i="0" u="none" strike="noStrike" kern="0" cap="none" spc="0" normalizeH="0" baseline="0" noProof="0">
              <a:ln>
                <a:noFill/>
              </a:ln>
              <a:solidFill>
                <a:srgbClr val="1C28CB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342900" marR="0" lvl="0" indent="-342900" algn="l" defTabSz="8255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GB" sz="4800" b="0" i="0" u="none" strike="noStrike" kern="0" cap="none" spc="0" normalizeH="0" baseline="0" noProof="0">
                <a:ln>
                  <a:noFill/>
                </a:ln>
                <a:solidFill>
                  <a:srgbClr val="535353"/>
                </a:solidFill>
                <a:effectLst/>
                <a:uLnTx/>
                <a:uFillTx/>
                <a:latin typeface="Arial"/>
                <a:cs typeface="Arial"/>
              </a:rPr>
              <a:t>Limited Innovation Potential</a:t>
            </a:r>
            <a:endParaRPr kumimoji="0" sz="6400" b="0" i="0" u="none" strike="noStrike" kern="0" cap="none" spc="0" normalizeH="0" baseline="0" noProof="0">
              <a:ln>
                <a:noFill/>
              </a:ln>
              <a:solidFill>
                <a:srgbClr val="1C28CB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342900" marR="0" lvl="0" indent="-342900" algn="l" defTabSz="8255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GB" sz="4800" b="0" i="0" u="none" strike="noStrike" kern="0" cap="none" spc="0" normalizeH="0" baseline="0" noProof="0">
                <a:ln>
                  <a:noFill/>
                </a:ln>
                <a:solidFill>
                  <a:srgbClr val="535353"/>
                </a:solidFill>
                <a:effectLst/>
                <a:uLnTx/>
                <a:uFillTx/>
                <a:latin typeface="Arial"/>
                <a:cs typeface="Arial"/>
              </a:rPr>
              <a:t>No large scale access to Web-data as driver for AI Innovation and beyond </a:t>
            </a:r>
            <a:endParaRPr kumimoji="0" sz="6400" b="0" i="0" u="none" strike="noStrike" kern="0" cap="none" spc="0" normalizeH="0" baseline="0" noProof="0">
              <a:ln>
                <a:noFill/>
              </a:ln>
              <a:solidFill>
                <a:srgbClr val="1C28CB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pic>
        <p:nvPicPr>
          <p:cNvPr id="4" name="Picture 2" descr="Infographic: China Is Google's Blind Spot (For Now) | Statista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15589496" y="7359804"/>
            <a:ext cx="8293629" cy="4973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 bwMode="auto">
          <a:xfrm rot="1721223">
            <a:off x="19419327" y="1223510"/>
            <a:ext cx="5531004" cy="176458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l" defTabSz="8255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5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</a:rPr>
              <a:t>Likely to also happen in AI</a:t>
            </a:r>
            <a:endParaRPr kumimoji="0" sz="6400" b="0" i="0" u="none" strike="noStrike" kern="0" cap="none" spc="0" normalizeH="0" baseline="0" noProof="0">
              <a:ln>
                <a:noFill/>
              </a:ln>
              <a:solidFill>
                <a:srgbClr val="1C28CB"/>
              </a:solidFill>
              <a:effectLst/>
              <a:uLnTx/>
              <a:uFillTx/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1" name="Presentation Title"/>
          <p:cNvSpPr txBox="1">
            <a:spLocks noGrp="1"/>
          </p:cNvSpPr>
          <p:nvPr>
            <p:ph type="title"/>
          </p:nvPr>
        </p:nvSpPr>
        <p:spPr bwMode="auto">
          <a:prstGeom prst="rect">
            <a:avLst/>
          </a:prstGeom>
        </p:spPr>
        <p:txBody>
          <a:bodyPr>
            <a:noAutofit/>
          </a:bodyPr>
          <a:lstStyle/>
          <a:p>
            <a:pPr>
              <a:defRPr/>
            </a:pPr>
            <a:r>
              <a:rPr lang="en-GB" sz="6000"/>
              <a:t>OpenWebSearch.eu’s Proposition </a:t>
            </a:r>
            <a:endParaRPr sz="6000"/>
          </a:p>
        </p:txBody>
      </p:sp>
      <p:sp>
        <p:nvSpPr>
          <p:cNvPr id="82" name="Body Level One…"/>
          <p:cNvSpPr txBox="1">
            <a:spLocks noGrp="1"/>
          </p:cNvSpPr>
          <p:nvPr>
            <p:ph type="body" sz="half" idx="1"/>
          </p:nvPr>
        </p:nvSpPr>
        <p:spPr bwMode="auto">
          <a:xfrm>
            <a:off x="2838227" y="1989958"/>
            <a:ext cx="21275953" cy="8202257"/>
          </a:xfrm>
          <a:prstGeom prst="rect">
            <a:avLst/>
          </a:prstGeom>
        </p:spPr>
        <p:txBody>
          <a:bodyPr vertOverflow="overflow" horzOverflow="overflow" vert="horz" wrap="square" lIns="50799" tIns="50799" rIns="50799" bIns="50799" numCol="1" spcCol="0" rtlCol="0" fromWordArt="0" anchor="t" anchorCtr="0" forceAA="0" compatLnSpc="0">
            <a:normAutofit fontScale="90000" lnSpcReduction="20000"/>
          </a:bodyPr>
          <a:lstStyle/>
          <a:p>
            <a:pPr marL="0" indent="0">
              <a:spcAft>
                <a:spcPts val="1200"/>
              </a:spcAft>
              <a:buNone/>
              <a:defRPr/>
            </a:pPr>
            <a:r>
              <a:rPr lang="en-GB" sz="5400" b="1" spc="-1">
                <a:solidFill>
                  <a:schemeClr val="tx2"/>
                </a:solidFill>
                <a:latin typeface="Arial"/>
                <a:ea typeface="Fira Sans SemiBold"/>
                <a:cs typeface="Arial"/>
              </a:rPr>
              <a:t>Goal: </a:t>
            </a:r>
            <a:r>
              <a:rPr lang="en-GB" sz="5400" spc="-1">
                <a:solidFill>
                  <a:schemeClr val="tx2"/>
                </a:solidFill>
                <a:latin typeface="Arial"/>
                <a:ea typeface="Fira Sans SemiBold"/>
                <a:cs typeface="Arial"/>
              </a:rPr>
              <a:t>Building an </a:t>
            </a:r>
            <a:r>
              <a:rPr lang="en-GB" sz="5400" b="1" spc="0">
                <a:solidFill>
                  <a:schemeClr val="tx2"/>
                </a:solidFill>
                <a:latin typeface="Arial"/>
                <a:cs typeface="Arial"/>
              </a:rPr>
              <a:t>Open Index of the Web</a:t>
            </a:r>
            <a:r>
              <a:rPr lang="en-GB" sz="5400" spc="0">
                <a:solidFill>
                  <a:schemeClr val="tx2"/>
                </a:solidFill>
                <a:latin typeface="Arial"/>
                <a:cs typeface="Arial"/>
              </a:rPr>
              <a:t> </a:t>
            </a:r>
            <a:r>
              <a:rPr lang="en-GB" sz="5400" spc="0">
                <a:solidFill>
                  <a:schemeClr val="tx2"/>
                </a:solidFill>
                <a:latin typeface="Arial"/>
                <a:ea typeface="Fira Sans SemiBold"/>
                <a:cs typeface="Arial"/>
              </a:rPr>
              <a:t>and a </a:t>
            </a:r>
            <a:r>
              <a:rPr lang="en-GB" sz="5400" b="1" spc="0">
                <a:solidFill>
                  <a:schemeClr val="tx2"/>
                </a:solidFill>
                <a:latin typeface="Arial"/>
                <a:ea typeface="Fira Sans SemiBold"/>
                <a:cs typeface="Arial"/>
              </a:rPr>
              <a:t>federated O</a:t>
            </a:r>
            <a:r>
              <a:rPr lang="en-GB" sz="5400" b="1" spc="0">
                <a:solidFill>
                  <a:schemeClr val="tx2"/>
                </a:solidFill>
                <a:latin typeface="Arial"/>
                <a:cs typeface="Arial"/>
              </a:rPr>
              <a:t>pen European Web Data Infrastructure as a basis for a Web Search, Analytics and AI in Europe to</a:t>
            </a:r>
            <a:endParaRPr b="1"/>
          </a:p>
          <a:p>
            <a:pPr>
              <a:spcBef>
                <a:spcPts val="1500"/>
              </a:spcBef>
              <a:spcAft>
                <a:spcPts val="1200"/>
              </a:spcAft>
              <a:defRPr/>
            </a:pPr>
            <a:r>
              <a:rPr lang="en-GB" sz="5400" spc="-1">
                <a:solidFill>
                  <a:schemeClr val="tx2"/>
                </a:solidFill>
                <a:latin typeface="Arial"/>
                <a:cs typeface="Arial"/>
              </a:rPr>
              <a:t>empower Europe’s researchers, innovators and businesses to systematically tap into the Web as business and innovation resource at scale – Petabyte-Scale!</a:t>
            </a:r>
            <a:endParaRPr/>
          </a:p>
          <a:p>
            <a:pPr>
              <a:spcBef>
                <a:spcPts val="1500"/>
              </a:spcBef>
              <a:spcAft>
                <a:spcPts val="1200"/>
              </a:spcAft>
              <a:defRPr/>
            </a:pPr>
            <a:r>
              <a:rPr lang="en-GB" sz="5400" spc="-1">
                <a:solidFill>
                  <a:schemeClr val="tx2"/>
                </a:solidFill>
                <a:latin typeface="Arial"/>
                <a:cs typeface="Arial"/>
              </a:rPr>
              <a:t>contribute to Europe’s tech- and digital sovereignty </a:t>
            </a:r>
            <a:endParaRPr/>
          </a:p>
          <a:p>
            <a:pPr>
              <a:spcBef>
                <a:spcPts val="1500"/>
              </a:spcBef>
              <a:spcAft>
                <a:spcPts val="1200"/>
              </a:spcAft>
              <a:defRPr/>
            </a:pPr>
            <a:r>
              <a:rPr lang="en-GB" sz="5400" spc="-1">
                <a:solidFill>
                  <a:schemeClr val="tx2"/>
                </a:solidFill>
                <a:latin typeface="Arial"/>
                <a:cs typeface="Arial"/>
              </a:rPr>
              <a:t>support Web-data analytics and AI / RAG systems across Europe</a:t>
            </a:r>
            <a:endParaRPr/>
          </a:p>
          <a:p>
            <a:pPr>
              <a:spcBef>
                <a:spcPts val="1500"/>
              </a:spcBef>
              <a:spcAft>
                <a:spcPts val="1200"/>
              </a:spcAft>
              <a:defRPr/>
            </a:pPr>
            <a:r>
              <a:rPr lang="en-GB" sz="5400" spc="-1">
                <a:solidFill>
                  <a:schemeClr val="tx2"/>
                </a:solidFill>
                <a:latin typeface="Arial"/>
                <a:cs typeface="Arial"/>
              </a:rPr>
              <a:t>build a federated infrastructure across existing European HPC centres</a:t>
            </a:r>
            <a:endParaRPr/>
          </a:p>
          <a:p>
            <a:pPr>
              <a:spcBef>
                <a:spcPts val="1499"/>
              </a:spcBef>
              <a:spcAft>
                <a:spcPts val="1199"/>
              </a:spcAft>
              <a:defRPr/>
            </a:pPr>
            <a:endParaRPr/>
          </a:p>
          <a:p>
            <a:pPr marL="0" indent="0">
              <a:spcBef>
                <a:spcPts val="1500"/>
              </a:spcBef>
              <a:spcAft>
                <a:spcPts val="1200"/>
              </a:spcAft>
              <a:buClrTx/>
              <a:buSzPct val="123000"/>
              <a:buFontTx/>
              <a:buNone/>
              <a:defRPr/>
            </a:pPr>
            <a:r>
              <a:rPr lang="en-GB" sz="5400" spc="-1">
                <a:solidFill>
                  <a:schemeClr val="tx2"/>
                </a:solidFill>
                <a:latin typeface="Arial"/>
                <a:cs typeface="Arial"/>
              </a:rPr>
              <a:t>The piloting is currently funded by Horizon Europe (NGI) and is carried out by </a:t>
            </a:r>
            <a:r>
              <a:rPr lang="en-GB" sz="5400" spc="0">
                <a:solidFill>
                  <a:schemeClr val="tx2"/>
                </a:solidFill>
                <a:latin typeface="Arial"/>
                <a:cs typeface="Arial"/>
              </a:rPr>
              <a:t>14 core partners plus 9 additional third party projects and a large ecosystem</a:t>
            </a:r>
          </a:p>
          <a:p>
            <a:pPr marL="0" indent="0">
              <a:spcAft>
                <a:spcPts val="1200"/>
              </a:spcAft>
              <a:buNone/>
              <a:defRPr/>
            </a:pPr>
            <a:endParaRPr lang="en-GB" sz="4800" spc="-1">
              <a:solidFill>
                <a:schemeClr val="tx2"/>
              </a:solidFill>
              <a:latin typeface="Arial"/>
              <a:cs typeface="Arial"/>
            </a:endParaRPr>
          </a:p>
        </p:txBody>
      </p:sp>
      <p:pic>
        <p:nvPicPr>
          <p:cNvPr id="11" name="Picture 10" descr="uniPa 2c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3272465" y="10883470"/>
            <a:ext cx="3139041" cy="95198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" name="Group 11"/>
          <p:cNvGrpSpPr/>
          <p:nvPr/>
        </p:nvGrpSpPr>
        <p:grpSpPr bwMode="auto">
          <a:xfrm>
            <a:off x="3655483" y="11977222"/>
            <a:ext cx="3546163" cy="819199"/>
            <a:chOff x="759204" y="2797598"/>
            <a:chExt cx="4114245" cy="906349"/>
          </a:xfrm>
        </p:grpSpPr>
        <p:pic>
          <p:nvPicPr>
            <p:cNvPr id="13" name="Picture 4" descr="Logo Universität Leipzig"/>
            <p:cNvPicPr>
              <a:picLocks noChangeAspect="1" noChangeArrowheads="1"/>
            </p:cNvPicPr>
            <p:nvPr/>
          </p:nvPicPr>
          <p:blipFill>
            <a:blip r:embed="rId4"/>
            <a:stretch/>
          </p:blipFill>
          <p:spPr bwMode="auto">
            <a:xfrm>
              <a:off x="759206" y="3045070"/>
              <a:ext cx="1569198" cy="658876"/>
            </a:xfrm>
            <a:prstGeom prst="rect">
              <a:avLst/>
            </a:prstGeom>
            <a:noFill/>
          </p:spPr>
        </p:pic>
        <p:sp>
          <p:nvSpPr>
            <p:cNvPr id="14" name="Rectangle 10"/>
            <p:cNvSpPr/>
            <p:nvPr/>
          </p:nvSpPr>
          <p:spPr bwMode="auto">
            <a:xfrm>
              <a:off x="759204" y="2797598"/>
              <a:ext cx="4114245" cy="906349"/>
            </a:xfrm>
            <a:custGeom>
              <a:avLst/>
              <a:gdLst>
                <a:gd name="connsiteX0" fmla="*/ 0 w 4114245"/>
                <a:gd name="connsiteY0" fmla="*/ 0 h 906349"/>
                <a:gd name="connsiteX1" fmla="*/ 644565 w 4114245"/>
                <a:gd name="connsiteY1" fmla="*/ 0 h 906349"/>
                <a:gd name="connsiteX2" fmla="*/ 1206845 w 4114245"/>
                <a:gd name="connsiteY2" fmla="*/ 0 h 906349"/>
                <a:gd name="connsiteX3" fmla="*/ 1974838 w 4114245"/>
                <a:gd name="connsiteY3" fmla="*/ 0 h 906349"/>
                <a:gd name="connsiteX4" fmla="*/ 2619403 w 4114245"/>
                <a:gd name="connsiteY4" fmla="*/ 0 h 906349"/>
                <a:gd name="connsiteX5" fmla="*/ 3263968 w 4114245"/>
                <a:gd name="connsiteY5" fmla="*/ 0 h 906349"/>
                <a:gd name="connsiteX6" fmla="*/ 4114245 w 4114245"/>
                <a:gd name="connsiteY6" fmla="*/ 0 h 906349"/>
                <a:gd name="connsiteX7" fmla="*/ 4114245 w 4114245"/>
                <a:gd name="connsiteY7" fmla="*/ 435048 h 906349"/>
                <a:gd name="connsiteX8" fmla="*/ 4114245 w 4114245"/>
                <a:gd name="connsiteY8" fmla="*/ 906349 h 906349"/>
                <a:gd name="connsiteX9" fmla="*/ 3510822 w 4114245"/>
                <a:gd name="connsiteY9" fmla="*/ 906349 h 906349"/>
                <a:gd name="connsiteX10" fmla="*/ 2825115 w 4114245"/>
                <a:gd name="connsiteY10" fmla="*/ 906349 h 906349"/>
                <a:gd name="connsiteX11" fmla="*/ 2139407 w 4114245"/>
                <a:gd name="connsiteY11" fmla="*/ 906349 h 906349"/>
                <a:gd name="connsiteX12" fmla="*/ 1494842 w 4114245"/>
                <a:gd name="connsiteY12" fmla="*/ 906349 h 906349"/>
                <a:gd name="connsiteX13" fmla="*/ 726850 w 4114245"/>
                <a:gd name="connsiteY13" fmla="*/ 906349 h 906349"/>
                <a:gd name="connsiteX14" fmla="*/ 0 w 4114245"/>
                <a:gd name="connsiteY14" fmla="*/ 906349 h 906349"/>
                <a:gd name="connsiteX15" fmla="*/ 0 w 4114245"/>
                <a:gd name="connsiteY15" fmla="*/ 471301 h 906349"/>
                <a:gd name="connsiteX16" fmla="*/ 0 w 4114245"/>
                <a:gd name="connsiteY16" fmla="*/ 0 h 906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114245" h="906349" extrusionOk="0">
                  <a:moveTo>
                    <a:pt x="0" y="0"/>
                  </a:moveTo>
                  <a:cubicBezTo>
                    <a:pt x="251092" y="11479"/>
                    <a:pt x="350580" y="18048"/>
                    <a:pt x="644565" y="0"/>
                  </a:cubicBezTo>
                  <a:cubicBezTo>
                    <a:pt x="938550" y="-18048"/>
                    <a:pt x="991373" y="5211"/>
                    <a:pt x="1206845" y="0"/>
                  </a:cubicBezTo>
                  <a:cubicBezTo>
                    <a:pt x="1422317" y="-5211"/>
                    <a:pt x="1766349" y="8965"/>
                    <a:pt x="1974838" y="0"/>
                  </a:cubicBezTo>
                  <a:cubicBezTo>
                    <a:pt x="2183327" y="-8965"/>
                    <a:pt x="2397530" y="22262"/>
                    <a:pt x="2619403" y="0"/>
                  </a:cubicBezTo>
                  <a:cubicBezTo>
                    <a:pt x="2841277" y="-22262"/>
                    <a:pt x="3129595" y="-8689"/>
                    <a:pt x="3263968" y="0"/>
                  </a:cubicBezTo>
                  <a:cubicBezTo>
                    <a:pt x="3398341" y="8689"/>
                    <a:pt x="3792661" y="8966"/>
                    <a:pt x="4114245" y="0"/>
                  </a:cubicBezTo>
                  <a:cubicBezTo>
                    <a:pt x="4121412" y="173860"/>
                    <a:pt x="4098148" y="346186"/>
                    <a:pt x="4114245" y="435048"/>
                  </a:cubicBezTo>
                  <a:cubicBezTo>
                    <a:pt x="4130342" y="523910"/>
                    <a:pt x="4134746" y="730225"/>
                    <a:pt x="4114245" y="906349"/>
                  </a:cubicBezTo>
                  <a:cubicBezTo>
                    <a:pt x="3938381" y="887362"/>
                    <a:pt x="3720541" y="879692"/>
                    <a:pt x="3510822" y="906349"/>
                  </a:cubicBezTo>
                  <a:cubicBezTo>
                    <a:pt x="3301103" y="933006"/>
                    <a:pt x="2977052" y="922784"/>
                    <a:pt x="2825115" y="906349"/>
                  </a:cubicBezTo>
                  <a:cubicBezTo>
                    <a:pt x="2673178" y="889914"/>
                    <a:pt x="2456023" y="889031"/>
                    <a:pt x="2139407" y="906349"/>
                  </a:cubicBezTo>
                  <a:cubicBezTo>
                    <a:pt x="1822791" y="923667"/>
                    <a:pt x="1748966" y="928531"/>
                    <a:pt x="1494842" y="906349"/>
                  </a:cubicBezTo>
                  <a:cubicBezTo>
                    <a:pt x="1240719" y="884167"/>
                    <a:pt x="1061917" y="916293"/>
                    <a:pt x="726850" y="906349"/>
                  </a:cubicBezTo>
                  <a:cubicBezTo>
                    <a:pt x="391783" y="896405"/>
                    <a:pt x="237654" y="894131"/>
                    <a:pt x="0" y="906349"/>
                  </a:cubicBezTo>
                  <a:cubicBezTo>
                    <a:pt x="-7293" y="700611"/>
                    <a:pt x="-20875" y="621323"/>
                    <a:pt x="0" y="471301"/>
                  </a:cubicBezTo>
                  <a:cubicBezTo>
                    <a:pt x="20875" y="321279"/>
                    <a:pt x="9346" y="200220"/>
                    <a:pt x="0" y="0"/>
                  </a:cubicBezTo>
                  <a:close/>
                </a:path>
              </a:pathLst>
            </a:cu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CBCAAF">
                      <a:lumMod val="50000"/>
                    </a:srgbClr>
                  </a:solidFill>
                  <a:effectLst/>
                  <a:uLnTx/>
                  <a:uFillTx/>
                  <a:latin typeface="Arial"/>
                  <a:cs typeface="Arial"/>
                </a:rPr>
                <a:t>Webis.de</a:t>
              </a:r>
              <a:endParaRPr kumimoji="0" sz="6400" b="0" i="0" u="none" strike="noStrike" kern="0" cap="none" spc="0" normalizeH="0" baseline="0" noProof="0">
                <a:ln>
                  <a:noFill/>
                </a:ln>
                <a:solidFill>
                  <a:srgbClr val="1C28CB"/>
                </a:solidFill>
                <a:effectLst/>
                <a:uLnTx/>
                <a:uFillTx/>
                <a:latin typeface="Arial"/>
                <a:cs typeface="Arial"/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5"/>
            <a:stretch/>
          </p:blipFill>
          <p:spPr bwMode="auto">
            <a:xfrm>
              <a:off x="2261306" y="3162246"/>
              <a:ext cx="788779" cy="439804"/>
            </a:xfrm>
            <a:prstGeom prst="rect">
              <a:avLst/>
            </a:prstGeom>
          </p:spPr>
        </p:pic>
        <p:pic>
          <p:nvPicPr>
            <p:cNvPr id="16" name="Picture 6" descr="Clickbait Challenge &gt; Organization"/>
            <p:cNvPicPr>
              <a:picLocks noChangeAspect="1" noChangeArrowheads="1"/>
            </p:cNvPicPr>
            <p:nvPr/>
          </p:nvPicPr>
          <p:blipFill>
            <a:blip r:embed="rId6"/>
            <a:stretch/>
          </p:blipFill>
          <p:spPr bwMode="auto">
            <a:xfrm>
              <a:off x="3224858" y="3195475"/>
              <a:ext cx="1464030" cy="373345"/>
            </a:xfrm>
            <a:prstGeom prst="rect">
              <a:avLst/>
            </a:prstGeom>
            <a:noFill/>
          </p:spPr>
        </p:pic>
      </p:grpSp>
      <p:pic>
        <p:nvPicPr>
          <p:cNvPr id="17" name="Picture 16" descr="ru_nl_wit_vb"/>
          <p:cNvPicPr>
            <a:picLocks noChangeAspect="1" noChangeArrowheads="1"/>
          </p:cNvPicPr>
          <p:nvPr/>
        </p:nvPicPr>
        <p:blipFill>
          <a:blip r:embed="rId7"/>
          <a:stretch/>
        </p:blipFill>
        <p:spPr bwMode="auto">
          <a:xfrm>
            <a:off x="12956887" y="10878957"/>
            <a:ext cx="3176570" cy="847085"/>
          </a:xfrm>
          <a:prstGeom prst="rect">
            <a:avLst/>
          </a:prstGeom>
          <a:noFill/>
        </p:spPr>
      </p:pic>
      <p:pic>
        <p:nvPicPr>
          <p:cNvPr id="18" name="Picture 18" descr="Deutsches-Zentrum-fuer-Luft-und-Raumfahrt-DLR-Logo | WTW ..."/>
          <p:cNvPicPr>
            <a:picLocks noChangeAspect="1" noChangeArrowheads="1"/>
          </p:cNvPicPr>
          <p:nvPr/>
        </p:nvPicPr>
        <p:blipFill>
          <a:blip r:embed="rId8"/>
          <a:stretch/>
        </p:blipFill>
        <p:spPr bwMode="auto">
          <a:xfrm>
            <a:off x="12884087" y="11858930"/>
            <a:ext cx="1319860" cy="1104999"/>
          </a:xfrm>
          <a:prstGeom prst="rect">
            <a:avLst/>
          </a:prstGeom>
          <a:noFill/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/>
          <a:stretch/>
        </p:blipFill>
        <p:spPr bwMode="auto">
          <a:xfrm>
            <a:off x="7352287" y="11943603"/>
            <a:ext cx="2076081" cy="786475"/>
          </a:xfrm>
          <a:prstGeom prst="rect">
            <a:avLst/>
          </a:prstGeom>
        </p:spPr>
      </p:pic>
      <p:pic>
        <p:nvPicPr>
          <p:cNvPr id="20" name="Picture 20" descr="Open Search Foundation"/>
          <p:cNvPicPr>
            <a:picLocks noChangeAspect="1" noChangeArrowheads="1"/>
          </p:cNvPicPr>
          <p:nvPr/>
        </p:nvPicPr>
        <p:blipFill>
          <a:blip r:embed="rId10"/>
          <a:stretch/>
        </p:blipFill>
        <p:spPr bwMode="auto">
          <a:xfrm>
            <a:off x="6453898" y="10810261"/>
            <a:ext cx="2879228" cy="959743"/>
          </a:xfrm>
          <a:prstGeom prst="rect">
            <a:avLst/>
          </a:prstGeom>
          <a:noFill/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/>
          <a:stretch/>
        </p:blipFill>
        <p:spPr bwMode="auto">
          <a:xfrm>
            <a:off x="9783593" y="11867184"/>
            <a:ext cx="2596849" cy="1093410"/>
          </a:xfrm>
          <a:prstGeom prst="rect">
            <a:avLst/>
          </a:prstGeom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12"/>
          <a:stretch/>
        </p:blipFill>
        <p:spPr bwMode="auto">
          <a:xfrm>
            <a:off x="9887274" y="11109666"/>
            <a:ext cx="2389489" cy="305855"/>
          </a:xfrm>
          <a:prstGeom prst="rect">
            <a:avLst/>
          </a:prstGeom>
          <a:noFill/>
        </p:spPr>
      </p:pic>
      <p:pic>
        <p:nvPicPr>
          <p:cNvPr id="23" name="Picture 22" descr="A1 Logo"/>
          <p:cNvPicPr>
            <a:picLocks noChangeAspect="1" noChangeArrowheads="1"/>
          </p:cNvPicPr>
          <p:nvPr/>
        </p:nvPicPr>
        <p:blipFill>
          <a:blip r:embed="rId13"/>
          <a:stretch/>
        </p:blipFill>
        <p:spPr bwMode="auto">
          <a:xfrm>
            <a:off x="14804854" y="11915873"/>
            <a:ext cx="1121035" cy="990155"/>
          </a:xfrm>
          <a:prstGeom prst="rect">
            <a:avLst/>
          </a:prstGeom>
          <a:noFill/>
        </p:spPr>
      </p:pic>
      <p:pic>
        <p:nvPicPr>
          <p:cNvPr id="24" name="Picture 8" descr="LRZ: Fotos des LRZ"/>
          <p:cNvPicPr>
            <a:picLocks noChangeAspect="1" noChangeArrowheads="1"/>
          </p:cNvPicPr>
          <p:nvPr/>
        </p:nvPicPr>
        <p:blipFill>
          <a:blip r:embed="rId14"/>
          <a:stretch/>
        </p:blipFill>
        <p:spPr bwMode="auto">
          <a:xfrm>
            <a:off x="16759888" y="10878958"/>
            <a:ext cx="873081" cy="873081"/>
          </a:xfrm>
          <a:prstGeom prst="rect">
            <a:avLst/>
          </a:prstGeom>
          <a:noFill/>
        </p:spPr>
      </p:pic>
      <p:pic>
        <p:nvPicPr>
          <p:cNvPr id="25" name="Picture 10" descr="CERN – Logos Download"/>
          <p:cNvPicPr>
            <a:picLocks noChangeAspect="1" noChangeArrowheads="1"/>
          </p:cNvPicPr>
          <p:nvPr/>
        </p:nvPicPr>
        <p:blipFill>
          <a:blip r:embed="rId15"/>
          <a:stretch/>
        </p:blipFill>
        <p:spPr bwMode="auto">
          <a:xfrm>
            <a:off x="16716469" y="12043037"/>
            <a:ext cx="913467" cy="928949"/>
          </a:xfrm>
          <a:prstGeom prst="rect">
            <a:avLst/>
          </a:prstGeom>
          <a:noFill/>
        </p:spPr>
      </p:pic>
      <p:pic>
        <p:nvPicPr>
          <p:cNvPr id="26" name="Picture 25"/>
          <p:cNvPicPr>
            <a:picLocks noChangeAspect="1" noChangeArrowheads="1"/>
          </p:cNvPicPr>
          <p:nvPr/>
        </p:nvPicPr>
        <p:blipFill>
          <a:blip r:embed="rId16"/>
          <a:stretch/>
        </p:blipFill>
        <p:spPr bwMode="auto">
          <a:xfrm>
            <a:off x="18078822" y="10878957"/>
            <a:ext cx="5486759" cy="847085"/>
          </a:xfrm>
          <a:prstGeom prst="rect">
            <a:avLst/>
          </a:prstGeom>
          <a:noFill/>
        </p:spPr>
      </p:pic>
      <p:pic>
        <p:nvPicPr>
          <p:cNvPr id="27" name="Picture 24" descr="CSC - Home page"/>
          <p:cNvPicPr>
            <a:picLocks noChangeAspect="1" noChangeArrowheads="1"/>
          </p:cNvPicPr>
          <p:nvPr/>
        </p:nvPicPr>
        <p:blipFill>
          <a:blip r:embed="rId17"/>
          <a:stretch/>
        </p:blipFill>
        <p:spPr bwMode="auto">
          <a:xfrm>
            <a:off x="18078822" y="11974916"/>
            <a:ext cx="4064148" cy="92894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2857243" y="4707888"/>
            <a:ext cx="17672306" cy="5591625"/>
          </a:xfrm>
          <a:prstGeom prst="rect">
            <a:avLst/>
          </a:prstGeom>
        </p:spPr>
      </p:pic>
      <p:sp>
        <p:nvSpPr>
          <p:cNvPr id="81" name="Presentation Title"/>
          <p:cNvSpPr txBox="1">
            <a:spLocks noGrp="1"/>
          </p:cNvSpPr>
          <p:nvPr>
            <p:ph type="title"/>
          </p:nvPr>
        </p:nvSpPr>
        <p:spPr bwMode="auto">
          <a:prstGeom prst="rect">
            <a:avLst/>
          </a:prstGeom>
        </p:spPr>
        <p:txBody>
          <a:bodyPr>
            <a:noAutofit/>
          </a:bodyPr>
          <a:lstStyle/>
          <a:p>
            <a:pPr>
              <a:defRPr/>
            </a:pPr>
            <a:r>
              <a:rPr lang="en-GB" sz="6000"/>
              <a:t>Our current Infrastructure setup</a:t>
            </a:r>
            <a:endParaRPr sz="6000"/>
          </a:p>
        </p:txBody>
      </p:sp>
      <p:sp>
        <p:nvSpPr>
          <p:cNvPr id="14" name="TextBox 13"/>
          <p:cNvSpPr txBox="1"/>
          <p:nvPr/>
        </p:nvSpPr>
        <p:spPr bwMode="auto">
          <a:xfrm>
            <a:off x="2838227" y="2777232"/>
            <a:ext cx="6873677" cy="176458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lvl="0" indent="0" algn="l" defTabSz="8255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535353">
                    <a:lumMod val="75000"/>
                  </a:srgbClr>
                </a:solidFill>
                <a:effectLst/>
                <a:uLnTx/>
                <a:uFillTx/>
                <a:latin typeface="Arial"/>
                <a:cs typeface="Arial"/>
              </a:rPr>
              <a:t>18 VMs</a:t>
            </a:r>
            <a:b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535353">
                    <a:lumMod val="75000"/>
                  </a:srgbClr>
                </a:solidFill>
                <a:effectLst/>
                <a:uLnTx/>
                <a:uFillTx/>
                <a:latin typeface="Arial"/>
                <a:cs typeface="Arial"/>
              </a:rPr>
            </a:b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535353">
                    <a:lumMod val="75000"/>
                  </a:srgbClr>
                </a:solidFill>
                <a:effectLst/>
                <a:uLnTx/>
                <a:uFillTx/>
                <a:latin typeface="Arial"/>
                <a:cs typeface="Arial"/>
              </a:rPr>
              <a:t>100 Million URLs/ day</a:t>
            </a:r>
            <a:endParaRPr kumimoji="0" sz="6400" b="0" i="0" u="none" strike="noStrike" kern="0" cap="none" spc="0" normalizeH="0" baseline="0" noProof="0">
              <a:ln>
                <a:noFill/>
              </a:ln>
              <a:solidFill>
                <a:srgbClr val="1C28CB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0" marR="0" lvl="0" indent="0" algn="l" defTabSz="8255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535353">
                    <a:lumMod val="75000"/>
                  </a:srgbClr>
                </a:solidFill>
                <a:effectLst/>
                <a:uLnTx/>
                <a:uFillTx/>
                <a:latin typeface="Arial"/>
                <a:cs typeface="Arial"/>
              </a:rPr>
              <a:t>100-200 TB per month (text only)</a:t>
            </a:r>
          </a:p>
        </p:txBody>
      </p:sp>
      <p:sp>
        <p:nvSpPr>
          <p:cNvPr id="15" name="TextBox 14"/>
          <p:cNvSpPr txBox="1"/>
          <p:nvPr/>
        </p:nvSpPr>
        <p:spPr bwMode="auto">
          <a:xfrm>
            <a:off x="11250578" y="2777232"/>
            <a:ext cx="10295194" cy="231858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l" defTabSz="8255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535353">
                    <a:lumMod val="75000"/>
                  </a:srgbClr>
                </a:solidFill>
                <a:effectLst/>
                <a:uLnTx/>
                <a:uFillTx/>
                <a:latin typeface="Arial"/>
                <a:cs typeface="Arial"/>
              </a:rPr>
              <a:t>3-5 TB / Day / data center</a:t>
            </a:r>
            <a:b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535353">
                    <a:lumMod val="75000"/>
                  </a:srgbClr>
                </a:solidFill>
                <a:effectLst/>
                <a:uLnTx/>
                <a:uFillTx/>
                <a:latin typeface="Arial"/>
                <a:cs typeface="Arial"/>
              </a:rPr>
            </a:b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535353">
                    <a:lumMod val="75000"/>
                  </a:srgbClr>
                </a:solidFill>
                <a:effectLst/>
                <a:uLnTx/>
                <a:uFillTx/>
                <a:latin typeface="Arial"/>
                <a:cs typeface="Arial"/>
              </a:rPr>
              <a:t>IO + memory bound</a:t>
            </a:r>
            <a:endParaRPr kumimoji="0" sz="6400" b="0" i="0" u="none" strike="noStrike" kern="0" cap="none" spc="0" normalizeH="0" baseline="0" noProof="0">
              <a:ln>
                <a:noFill/>
              </a:ln>
              <a:solidFill>
                <a:srgbClr val="1C28CB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0" marR="0" lvl="0" indent="0" algn="l" defTabSz="8255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535353">
                    <a:lumMod val="75000"/>
                  </a:srgbClr>
                </a:solidFill>
                <a:effectLst/>
                <a:uLnTx/>
                <a:uFillTx/>
                <a:latin typeface="Arial"/>
                <a:cs typeface="Arial"/>
              </a:rPr>
              <a:t>GPU bound when including AI-methods</a:t>
            </a:r>
            <a:endParaRPr kumimoji="0" sz="6400" b="0" i="0" u="none" strike="noStrike" kern="0" cap="none" spc="0" normalizeH="0" baseline="0" noProof="0">
              <a:ln>
                <a:noFill/>
              </a:ln>
              <a:solidFill>
                <a:srgbClr val="1C28CB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457200" marR="0" lvl="0" indent="-457200" algn="l" defTabSz="8255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sz="3600" b="0" i="0" u="none" strike="noStrike" kern="0" cap="none" spc="0" normalizeH="0" baseline="0" noProof="0">
              <a:ln>
                <a:noFill/>
              </a:ln>
              <a:solidFill>
                <a:srgbClr val="535353">
                  <a:lumMod val="75000"/>
                </a:srgbClr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16" name="TextBox 15"/>
          <p:cNvSpPr txBox="1"/>
          <p:nvPr/>
        </p:nvSpPr>
        <p:spPr bwMode="auto">
          <a:xfrm>
            <a:off x="16398175" y="5554794"/>
            <a:ext cx="6283771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lvl="0" indent="0" algn="l" defTabSz="8255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535353">
                    <a:lumMod val="75000"/>
                  </a:srgbClr>
                </a:solidFill>
                <a:effectLst/>
                <a:uLnTx/>
                <a:uFillTx/>
                <a:latin typeface="Arial"/>
                <a:cs typeface="Arial"/>
              </a:rPr>
              <a:t>10 – 20 TB index data / month</a:t>
            </a:r>
          </a:p>
        </p:txBody>
      </p:sp>
      <p:sp>
        <p:nvSpPr>
          <p:cNvPr id="17" name="TextBox 16"/>
          <p:cNvSpPr txBox="1"/>
          <p:nvPr/>
        </p:nvSpPr>
        <p:spPr bwMode="auto">
          <a:xfrm>
            <a:off x="6666850" y="10882469"/>
            <a:ext cx="13580641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lvl="0" indent="0" algn="l" defTabSz="8255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535353">
                    <a:lumMod val="75000"/>
                  </a:srgbClr>
                </a:solidFill>
                <a:effectLst/>
                <a:uLnTx/>
                <a:uFillTx/>
                <a:latin typeface="Arial"/>
                <a:cs typeface="Arial"/>
              </a:rPr>
              <a:t>Cross Data Center Workflow Execution + Federated Data Storage</a:t>
            </a:r>
          </a:p>
        </p:txBody>
      </p:sp>
      <p:sp>
        <p:nvSpPr>
          <p:cNvPr id="18" name="TextBox 17"/>
          <p:cNvSpPr txBox="1"/>
          <p:nvPr/>
        </p:nvSpPr>
        <p:spPr bwMode="auto">
          <a:xfrm>
            <a:off x="3059579" y="12127867"/>
            <a:ext cx="15273383" cy="119923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571500" marR="0" lvl="0" indent="-571500" algn="l" defTabSz="8255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GB" sz="3600" b="0" i="0" u="none" strike="noStrike" kern="0" cap="none" spc="0" normalizeH="0" baseline="0" noProof="0">
                <a:ln>
                  <a:noFill/>
                </a:ln>
                <a:solidFill>
                  <a:srgbClr val="535353">
                    <a:lumMod val="75000"/>
                  </a:srgbClr>
                </a:solidFill>
                <a:effectLst/>
                <a:uLnTx/>
                <a:uFillTx/>
                <a:latin typeface="Arial"/>
                <a:cs typeface="Arial"/>
              </a:rPr>
              <a:t>a</a:t>
            </a: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535353">
                    <a:lumMod val="75000"/>
                  </a:srgbClr>
                </a:solidFill>
                <a:effectLst/>
                <a:uLnTx/>
                <a:uFillTx/>
                <a:latin typeface="Arial"/>
                <a:cs typeface="Arial"/>
              </a:rPr>
              <a:t>pprox.  factor 20 for commercial indices</a:t>
            </a:r>
            <a:endParaRPr kumimoji="0" sz="6400" b="0" i="0" u="none" strike="noStrike" kern="0" cap="none" spc="0" normalizeH="0" baseline="0" noProof="0">
              <a:ln>
                <a:noFill/>
              </a:ln>
              <a:solidFill>
                <a:srgbClr val="1C28CB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571500" marR="0" lvl="0" indent="-571500" algn="l" defTabSz="8255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GB" sz="3600" b="0" i="0" u="none" strike="noStrike" kern="0" cap="none" spc="0" normalizeH="0" baseline="0" noProof="0">
                <a:ln>
                  <a:noFill/>
                </a:ln>
                <a:solidFill>
                  <a:srgbClr val="535353">
                    <a:lumMod val="75000"/>
                  </a:srgbClr>
                </a:solidFill>
                <a:effectLst/>
                <a:uLnTx/>
                <a:uFillTx/>
                <a:latin typeface="Arial"/>
                <a:cs typeface="Arial"/>
              </a:rPr>
              <a:t>A</a:t>
            </a: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535353">
                    <a:lumMod val="75000"/>
                  </a:srgbClr>
                </a:solidFill>
                <a:effectLst/>
                <a:uLnTx/>
                <a:uFillTx/>
                <a:latin typeface="Arial"/>
                <a:cs typeface="Arial"/>
              </a:rPr>
              <a:t>pprox. factor 10-50 when including multimedia</a:t>
            </a:r>
            <a:endParaRPr kumimoji="0" sz="6400" b="0" i="0" u="none" strike="noStrike" kern="0" cap="none" spc="0" normalizeH="0" baseline="0" noProof="0">
              <a:ln>
                <a:noFill/>
              </a:ln>
              <a:solidFill>
                <a:srgbClr val="1C28CB"/>
              </a:solidFill>
              <a:effectLst/>
              <a:uLnTx/>
              <a:uFillTx/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1" name="Presentation Title"/>
          <p:cNvSpPr txBox="1">
            <a:spLocks noGrp="1"/>
          </p:cNvSpPr>
          <p:nvPr>
            <p:ph type="title"/>
          </p:nvPr>
        </p:nvSpPr>
        <p:spPr bwMode="auto">
          <a:prstGeom prst="rect">
            <a:avLst/>
          </a:prstGeom>
        </p:spPr>
        <p:txBody>
          <a:bodyPr>
            <a:noAutofit/>
          </a:bodyPr>
          <a:lstStyle/>
          <a:p>
            <a:pPr>
              <a:defRPr/>
            </a:pPr>
            <a:r>
              <a:rPr lang="en-GB" sz="6000"/>
              <a:t>AI Factories and Cloud Integration from the perspective of a data-centric, machine learning driven project</a:t>
            </a:r>
            <a:endParaRPr sz="600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 bwMode="auto">
          <a:xfrm>
            <a:off x="3786494" y="2700140"/>
            <a:ext cx="19247186" cy="9722319"/>
          </a:xfrm>
        </p:spPr>
        <p:txBody>
          <a:bodyPr>
            <a:normAutofit fontScale="70000" lnSpcReduction="20000"/>
          </a:bodyPr>
          <a:lstStyle/>
          <a:p>
            <a:pPr marL="0" indent="0">
              <a:spcBef>
                <a:spcPts val="2100"/>
              </a:spcBef>
              <a:buNone/>
              <a:defRPr/>
            </a:pPr>
            <a:r>
              <a:rPr sz="6400" b="1" dirty="0">
                <a:solidFill>
                  <a:schemeClr val="tx2"/>
                </a:solidFill>
              </a:rPr>
              <a:t>AI Sovereignty = Hardware + Software + Data + Standards</a:t>
            </a:r>
            <a:br>
              <a:rPr sz="6400" b="1" dirty="0">
                <a:solidFill>
                  <a:schemeClr val="tx2"/>
                </a:solidFill>
              </a:rPr>
            </a:br>
            <a:endParaRPr sz="6400" dirty="0">
              <a:solidFill>
                <a:schemeClr val="tx2"/>
              </a:solidFill>
            </a:endParaRPr>
          </a:p>
          <a:p>
            <a:pPr marL="914400" indent="-914400">
              <a:spcBef>
                <a:spcPts val="2100"/>
              </a:spcBef>
              <a:buFont typeface="+mj-lt"/>
              <a:buAutoNum type="arabicPeriod"/>
              <a:defRPr/>
            </a:pPr>
            <a:r>
              <a:rPr sz="4400" b="1" dirty="0">
                <a:solidFill>
                  <a:schemeClr val="tx2"/>
                </a:solidFill>
              </a:rPr>
              <a:t>Data as First Class Citizen</a:t>
            </a:r>
            <a:endParaRPr dirty="0"/>
          </a:p>
          <a:p>
            <a:pPr lvl="1">
              <a:spcBef>
                <a:spcPts val="2100"/>
              </a:spcBef>
              <a:defRPr/>
            </a:pPr>
            <a:r>
              <a:rPr sz="4400" dirty="0">
                <a:solidFill>
                  <a:schemeClr val="tx2"/>
                </a:solidFill>
              </a:rPr>
              <a:t>Data preparation makes up 50%-60% of the work. </a:t>
            </a:r>
            <a:endParaRPr dirty="0"/>
          </a:p>
          <a:p>
            <a:pPr lvl="1">
              <a:spcBef>
                <a:spcPts val="2100"/>
              </a:spcBef>
              <a:defRPr/>
            </a:pPr>
            <a:r>
              <a:rPr sz="4400" dirty="0">
                <a:solidFill>
                  <a:schemeClr val="tx2"/>
                </a:solidFill>
              </a:rPr>
              <a:t>High-quality data can be a unique selling point (see AWS, </a:t>
            </a:r>
            <a:r>
              <a:rPr sz="4400" dirty="0" err="1">
                <a:solidFill>
                  <a:schemeClr val="tx2"/>
                </a:solidFill>
              </a:rPr>
              <a:t>HuggingFace</a:t>
            </a:r>
            <a:r>
              <a:rPr sz="4400" dirty="0">
                <a:solidFill>
                  <a:schemeClr val="tx2"/>
                </a:solidFill>
              </a:rPr>
              <a:t>). </a:t>
            </a:r>
            <a:endParaRPr dirty="0"/>
          </a:p>
          <a:p>
            <a:pPr lvl="1">
              <a:spcBef>
                <a:spcPts val="2100"/>
              </a:spcBef>
              <a:defRPr/>
            </a:pPr>
            <a:r>
              <a:rPr sz="4400" dirty="0">
                <a:solidFill>
                  <a:schemeClr val="tx2"/>
                </a:solidFill>
              </a:rPr>
              <a:t>Data requires equal continuous engineering as hardware and software</a:t>
            </a:r>
            <a:endParaRPr dirty="0"/>
          </a:p>
          <a:p>
            <a:pPr marL="914400" indent="-914400">
              <a:spcBef>
                <a:spcPts val="2100"/>
              </a:spcBef>
              <a:buFont typeface="+mj-lt"/>
              <a:buAutoNum type="arabicPeriod"/>
              <a:defRPr/>
            </a:pPr>
            <a:r>
              <a:rPr sz="4400" b="1" dirty="0">
                <a:solidFill>
                  <a:schemeClr val="tx2"/>
                </a:solidFill>
              </a:rPr>
              <a:t>Training AI Models requires ready-to-use Data</a:t>
            </a:r>
            <a:endParaRPr dirty="0"/>
          </a:p>
          <a:p>
            <a:pPr lvl="1">
              <a:spcBef>
                <a:spcPts val="2100"/>
              </a:spcBef>
              <a:defRPr/>
            </a:pPr>
            <a:r>
              <a:rPr sz="4400" dirty="0">
                <a:solidFill>
                  <a:schemeClr val="tx2"/>
                </a:solidFill>
              </a:rPr>
              <a:t>Persistent Storage of strategic, high-quality data close to HPC Infrastructure </a:t>
            </a:r>
            <a:endParaRPr dirty="0"/>
          </a:p>
          <a:p>
            <a:pPr lvl="1">
              <a:spcBef>
                <a:spcPts val="2100"/>
              </a:spcBef>
              <a:defRPr/>
            </a:pPr>
            <a:r>
              <a:rPr sz="4400" dirty="0">
                <a:solidFill>
                  <a:schemeClr val="tx2"/>
                </a:solidFill>
              </a:rPr>
              <a:t>Re-usable across data centers and communities (e.g. </a:t>
            </a:r>
            <a:r>
              <a:rPr sz="4400" dirty="0" err="1">
                <a:solidFill>
                  <a:schemeClr val="tx2"/>
                </a:solidFill>
              </a:rPr>
              <a:t>HuggingFace</a:t>
            </a:r>
            <a:r>
              <a:rPr sz="4400" dirty="0">
                <a:solidFill>
                  <a:schemeClr val="tx2"/>
                </a:solidFill>
              </a:rPr>
              <a:t>, AWS)</a:t>
            </a:r>
            <a:endParaRPr dirty="0"/>
          </a:p>
          <a:p>
            <a:pPr marL="914400" indent="-914400">
              <a:spcBef>
                <a:spcPts val="2100"/>
              </a:spcBef>
              <a:buFont typeface="+mj-lt"/>
              <a:buAutoNum type="arabicPeriod"/>
              <a:defRPr/>
            </a:pPr>
            <a:r>
              <a:rPr sz="4400" b="1" dirty="0">
                <a:solidFill>
                  <a:schemeClr val="tx2"/>
                </a:solidFill>
              </a:rPr>
              <a:t>Using AI Models (Inferencing) needs to be provided as a service</a:t>
            </a:r>
            <a:endParaRPr dirty="0"/>
          </a:p>
          <a:p>
            <a:pPr lvl="1">
              <a:spcBef>
                <a:spcPts val="2100"/>
              </a:spcBef>
              <a:defRPr/>
            </a:pPr>
            <a:r>
              <a:rPr sz="4400" dirty="0">
                <a:solidFill>
                  <a:schemeClr val="tx2"/>
                </a:solidFill>
              </a:rPr>
              <a:t>AI as service, </a:t>
            </a:r>
            <a:r>
              <a:rPr sz="4400" dirty="0" err="1">
                <a:solidFill>
                  <a:schemeClr val="tx2"/>
                </a:solidFill>
              </a:rPr>
              <a:t>particulary</a:t>
            </a:r>
            <a:r>
              <a:rPr sz="4400" dirty="0">
                <a:solidFill>
                  <a:schemeClr val="tx2"/>
                </a:solidFill>
              </a:rPr>
              <a:t> for inferencing  (see OpenAI)</a:t>
            </a:r>
            <a:endParaRPr dirty="0"/>
          </a:p>
          <a:p>
            <a:pPr lvl="1">
              <a:spcBef>
                <a:spcPts val="2100"/>
              </a:spcBef>
              <a:defRPr/>
            </a:pPr>
            <a:r>
              <a:rPr sz="4400" dirty="0">
                <a:solidFill>
                  <a:schemeClr val="tx2"/>
                </a:solidFill>
              </a:rPr>
              <a:t>Sharing models /solution across communities (see Hugging Face)</a:t>
            </a:r>
            <a:endParaRPr dirty="0"/>
          </a:p>
          <a:p>
            <a:pPr marL="914400" indent="-914400">
              <a:spcBef>
                <a:spcPts val="2100"/>
              </a:spcBef>
              <a:buFont typeface="+mj-lt"/>
              <a:buAutoNum type="arabicPeriod"/>
            </a:pPr>
            <a:r>
              <a:rPr lang="en-DE" sz="4400" b="1" dirty="0">
                <a:solidFill>
                  <a:schemeClr val="tx2"/>
                </a:solidFill>
              </a:rPr>
              <a:t>Cross D</a:t>
            </a:r>
            <a:r>
              <a:rPr lang="en-GB" sz="4400" b="1" dirty="0">
                <a:solidFill>
                  <a:schemeClr val="tx2"/>
                </a:solidFill>
              </a:rPr>
              <a:t>a</a:t>
            </a:r>
            <a:r>
              <a:rPr lang="en-DE" sz="4400" b="1" dirty="0">
                <a:solidFill>
                  <a:schemeClr val="tx2"/>
                </a:solidFill>
              </a:rPr>
              <a:t>ta Center Standards, self-servics and joint Data / HPC Governane</a:t>
            </a:r>
            <a:endParaRPr lang="en-DE" sz="4400" dirty="0">
              <a:solidFill>
                <a:schemeClr val="tx2"/>
              </a:solidFill>
            </a:endParaRPr>
          </a:p>
          <a:p>
            <a:pPr lvl="1">
              <a:spcBef>
                <a:spcPts val="2100"/>
              </a:spcBef>
            </a:pPr>
            <a:r>
              <a:rPr lang="en-DE" sz="4400" dirty="0">
                <a:solidFill>
                  <a:schemeClr val="tx2"/>
                </a:solidFill>
              </a:rPr>
              <a:t>Common standards and APIs</a:t>
            </a:r>
          </a:p>
          <a:p>
            <a:pPr lvl="1">
              <a:spcBef>
                <a:spcPts val="2100"/>
              </a:spcBef>
            </a:pPr>
            <a:r>
              <a:rPr lang="en-DE" sz="4400" dirty="0">
                <a:solidFill>
                  <a:schemeClr val="tx2"/>
                </a:solidFill>
              </a:rPr>
              <a:t>Unified interfaces and federated workflows (see AWS, Azure)</a:t>
            </a:r>
          </a:p>
          <a:p>
            <a:pPr lvl="1">
              <a:spcBef>
                <a:spcPts val="2100"/>
              </a:spcBef>
            </a:pPr>
            <a:r>
              <a:rPr lang="en-DE" sz="4400" dirty="0">
                <a:solidFill>
                  <a:schemeClr val="tx2"/>
                </a:solidFill>
              </a:rPr>
              <a:t>Joint Governance for Data and HPC (e.g. matrix organisation)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46612598" name="Presentation Title"/>
          <p:cNvSpPr txBox="1">
            <a:spLocks noGrp="1"/>
          </p:cNvSpPr>
          <p:nvPr>
            <p:ph type="title" hasCustomPrompt="1"/>
          </p:nvPr>
        </p:nvSpPr>
        <p:spPr bwMode="auto">
          <a:xfrm>
            <a:off x="2786730" y="61017"/>
            <a:ext cx="19298681" cy="1928939"/>
          </a:xfrm>
          <a:prstGeom prst="rect">
            <a:avLst/>
          </a:prstGeom>
        </p:spPr>
        <p:txBody>
          <a:bodyPr vertOverflow="overflow" horzOverflow="overflow" vert="horz" wrap="square" lIns="50799" tIns="50799" rIns="50799" bIns="50799" numCol="1" spcCol="0" rtlCol="0" fromWordArt="0" anchor="t" anchorCtr="0" forceAA="0" compatLnSpc="0">
            <a:normAutofit fontScale="90000"/>
          </a:bodyPr>
          <a:lstStyle>
            <a:lvl1pPr>
              <a:defRPr>
                <a:solidFill>
                  <a:srgbClr val="141ACC"/>
                </a:solidFill>
              </a:defRPr>
            </a:lvl1pPr>
          </a:lstStyle>
          <a:p>
            <a:pPr>
              <a:defRPr/>
            </a:pPr>
            <a:r>
              <a:t>Europe needs to regain sovereignty in using and accessing the Web at scale!</a:t>
            </a:r>
          </a:p>
        </p:txBody>
      </p:sp>
      <p:sp>
        <p:nvSpPr>
          <p:cNvPr id="404723060" name="Body Level One…"/>
          <p:cNvSpPr txBox="1">
            <a:spLocks noGrp="1"/>
          </p:cNvSpPr>
          <p:nvPr>
            <p:ph type="body" sz="half" idx="1" hasCustomPrompt="1"/>
          </p:nvPr>
        </p:nvSpPr>
        <p:spPr bwMode="auto">
          <a:xfrm>
            <a:off x="3707440" y="2556173"/>
            <a:ext cx="19247185" cy="6121525"/>
          </a:xfrm>
          <a:prstGeom prst="rect">
            <a:avLst/>
          </a:prstGeom>
        </p:spPr>
        <p:txBody>
          <a:bodyPr lIns="50799" tIns="50799" rIns="50799" bIns="50799"/>
          <a:lstStyle>
            <a:lvl1pPr marL="609599" indent="-609599" defTabSz="2438336">
              <a:lnSpc>
                <a:spcPct val="90000"/>
              </a:lnSpc>
              <a:spcBef>
                <a:spcPts val="4499"/>
              </a:spcBef>
              <a:buSzPct val="123000"/>
              <a:buChar char="•"/>
              <a:defRPr sz="4800">
                <a:solidFill>
                  <a:srgbClr val="141ACC"/>
                </a:solidFill>
              </a:defRPr>
            </a:lvl1pPr>
            <a:lvl2pPr marL="1219199" indent="-609599" defTabSz="2438336">
              <a:lnSpc>
                <a:spcPct val="90000"/>
              </a:lnSpc>
              <a:spcBef>
                <a:spcPts val="4499"/>
              </a:spcBef>
              <a:defRPr sz="4800">
                <a:solidFill>
                  <a:srgbClr val="141ACC"/>
                </a:solidFill>
              </a:defRPr>
            </a:lvl2pPr>
            <a:lvl3pPr marL="1828800" indent="-609599" defTabSz="2438336">
              <a:lnSpc>
                <a:spcPct val="90000"/>
              </a:lnSpc>
              <a:spcBef>
                <a:spcPts val="4499"/>
              </a:spcBef>
              <a:defRPr sz="4800">
                <a:solidFill>
                  <a:srgbClr val="141ACC"/>
                </a:solidFill>
              </a:defRPr>
            </a:lvl3pPr>
            <a:lvl4pPr marL="2438399" indent="-609599" defTabSz="2438336">
              <a:lnSpc>
                <a:spcPct val="90000"/>
              </a:lnSpc>
              <a:spcBef>
                <a:spcPts val="4499"/>
              </a:spcBef>
              <a:defRPr sz="4800">
                <a:solidFill>
                  <a:srgbClr val="141ACC"/>
                </a:solidFill>
              </a:defRPr>
            </a:lvl4pPr>
            <a:lvl5pPr marL="3047999" indent="-609599" defTabSz="2438336">
              <a:lnSpc>
                <a:spcPct val="90000"/>
              </a:lnSpc>
              <a:spcBef>
                <a:spcPts val="4499"/>
              </a:spcBef>
              <a:defRPr sz="4800">
                <a:solidFill>
                  <a:srgbClr val="141ACC"/>
                </a:solidFill>
              </a:defRPr>
            </a:lvl5pPr>
          </a:lstStyle>
          <a:p>
            <a:pPr>
              <a:defRPr/>
            </a:pPr>
            <a:r>
              <a:rPr lang="en-US" sz="4800" b="0" i="0" u="none" strike="noStrike" cap="none" spc="0">
                <a:ln>
                  <a:noFill/>
                </a:ln>
                <a:solidFill>
                  <a:srgbClr val="141ACC"/>
                </a:solidFill>
                <a:latin typeface="Arial"/>
                <a:ea typeface="Arial"/>
                <a:cs typeface="Arial"/>
              </a:rPr>
              <a:t>We are here with a larger team for all three days - talk to us and</a:t>
            </a:r>
            <a:endParaRPr lang="en-US" sz="4800" b="0" i="0" u="none" strike="noStrike" cap="none" spc="0">
              <a:ln>
                <a:noFill/>
              </a:ln>
              <a:solidFill>
                <a:srgbClr val="141ACC"/>
              </a:solidFill>
              <a:latin typeface="Times New Roman"/>
              <a:cs typeface="Times New Roman"/>
            </a:endParaRPr>
          </a:p>
          <a:p>
            <a:pPr>
              <a:defRPr/>
            </a:pPr>
            <a:r>
              <a:rPr lang="en-US" sz="4800" b="0" i="0" u="none" strike="noStrike" cap="none" spc="0">
                <a:ln>
                  <a:noFill/>
                </a:ln>
                <a:solidFill>
                  <a:srgbClr val="141ACC"/>
                </a:solidFill>
                <a:latin typeface="Arial"/>
                <a:ea typeface="Arial"/>
                <a:cs typeface="Arial"/>
              </a:rPr>
              <a:t>help implementing a federated European Web Data Infrastructure for Search, Analytics and AI in European HPC centers! </a:t>
            </a:r>
            <a:endParaRPr/>
          </a:p>
        </p:txBody>
      </p:sp>
      <p:pic>
        <p:nvPicPr>
          <p:cNvPr id="870775272" name="Picture 870775271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1">
            <a:off x="4804333" y="5982228"/>
            <a:ext cx="3615089" cy="3615089"/>
          </a:xfrm>
          <a:prstGeom prst="ellipse">
            <a:avLst/>
          </a:prstGeom>
        </p:spPr>
      </p:pic>
      <p:pic>
        <p:nvPicPr>
          <p:cNvPr id="1791642034" name="Picture 1791642033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9440219" y="5907031"/>
            <a:ext cx="3615089" cy="3615089"/>
          </a:xfrm>
          <a:prstGeom prst="ellipse">
            <a:avLst/>
          </a:prstGeom>
        </p:spPr>
      </p:pic>
      <p:pic>
        <p:nvPicPr>
          <p:cNvPr id="411486698" name="Picture 411486697"/>
          <p:cNvPicPr>
            <a:picLocks noChangeAspect="1"/>
          </p:cNvPicPr>
          <p:nvPr/>
        </p:nvPicPr>
        <p:blipFill>
          <a:blip r:embed="rId5"/>
          <a:srcRect t="1871" b="16207"/>
          <a:stretch/>
        </p:blipFill>
        <p:spPr bwMode="auto">
          <a:xfrm>
            <a:off x="18970835" y="5931411"/>
            <a:ext cx="3550338" cy="3590709"/>
          </a:xfrm>
          <a:prstGeom prst="ellipse">
            <a:avLst/>
          </a:prstGeom>
        </p:spPr>
      </p:pic>
      <p:pic>
        <p:nvPicPr>
          <p:cNvPr id="611301063" name="Picture 611301062"/>
          <p:cNvPicPr>
            <a:picLocks noChangeAspect="1"/>
          </p:cNvPicPr>
          <p:nvPr/>
        </p:nvPicPr>
        <p:blipFill>
          <a:blip r:embed="rId6"/>
          <a:srcRect r="20610"/>
          <a:stretch/>
        </p:blipFill>
        <p:spPr bwMode="auto">
          <a:xfrm>
            <a:off x="14591729" y="5907031"/>
            <a:ext cx="3398474" cy="3615089"/>
          </a:xfrm>
          <a:prstGeom prst="ellipse">
            <a:avLst/>
          </a:prstGeom>
        </p:spPr>
      </p:pic>
      <p:sp>
        <p:nvSpPr>
          <p:cNvPr id="802849629" name="TextBox 802849628"/>
          <p:cNvSpPr txBox="1"/>
          <p:nvPr/>
        </p:nvSpPr>
        <p:spPr bwMode="auto">
          <a:xfrm>
            <a:off x="4539473" y="9926052"/>
            <a:ext cx="1478881" cy="106715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marL="0" marR="0" lvl="0" indent="0" algn="l" defTabSz="8255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6400" b="0" i="0" u="none" strike="noStrike" kern="0" cap="none" spc="0" normalizeH="0" baseline="0" noProof="0">
              <a:ln>
                <a:noFill/>
              </a:ln>
              <a:solidFill>
                <a:srgbClr val="1C28CB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1658338383" name="TextBox 1658338382"/>
          <p:cNvSpPr txBox="1"/>
          <p:nvPr/>
        </p:nvSpPr>
        <p:spPr bwMode="auto">
          <a:xfrm>
            <a:off x="4664802" y="9926052"/>
            <a:ext cx="3668762" cy="1920600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marL="0" marR="0" lvl="0" indent="0" algn="ctr" defTabSz="8255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1C28CB"/>
                </a:solidFill>
                <a:effectLst/>
                <a:uLnTx/>
                <a:uFillTx/>
                <a:latin typeface="Arial"/>
                <a:ea typeface="Arial"/>
                <a:cs typeface="Arial"/>
              </a:rPr>
              <a:t>Michael Granitzer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1C28CB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0" marR="0" lvl="0" indent="0" algn="ctr" defTabSz="8255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1C28CB"/>
                </a:solidFill>
                <a:effectLst/>
                <a:uLnTx/>
                <a:uFillTx/>
                <a:latin typeface="Arial"/>
                <a:ea typeface="Arial"/>
                <a:cs typeface="Arial"/>
              </a:rPr>
              <a:t>University of Passau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1C28CB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0" marR="0" lvl="0" indent="0" algn="ctr" defTabSz="8255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1C28CB"/>
                </a:solidFill>
                <a:effectLst/>
                <a:uLnTx/>
                <a:uFillTx/>
                <a:latin typeface="Arial"/>
                <a:ea typeface="Arial"/>
                <a:cs typeface="Arial"/>
              </a:rPr>
              <a:t>Professor for Data Science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1C28CB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0" marR="0" lvl="0" indent="0" algn="ctr" defTabSz="8255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1C28CB"/>
                </a:solidFill>
                <a:effectLst/>
                <a:uLnTx/>
                <a:uFillTx/>
                <a:latin typeface="Arial"/>
                <a:ea typeface="Arial"/>
                <a:cs typeface="Arial"/>
              </a:rPr>
              <a:t>Germany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1C28CB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1238258765" name="TextBox 1238258764"/>
          <p:cNvSpPr txBox="1"/>
          <p:nvPr/>
        </p:nvSpPr>
        <p:spPr bwMode="auto">
          <a:xfrm>
            <a:off x="9201710" y="9926052"/>
            <a:ext cx="4159370" cy="1920600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marL="0" marR="0" lvl="0" indent="0" algn="ctr" defTabSz="8255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1C28CB"/>
                </a:solidFill>
                <a:effectLst/>
                <a:uLnTx/>
                <a:uFillTx/>
                <a:latin typeface="Arial"/>
                <a:ea typeface="Arial"/>
                <a:cs typeface="Arial"/>
              </a:rPr>
              <a:t>Per Öster</a:t>
            </a: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1C28CB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0" marR="0" lvl="0" indent="0" algn="ctr" defTabSz="8255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1C28CB"/>
                </a:solidFill>
                <a:effectLst/>
                <a:uLnTx/>
                <a:uFillTx/>
                <a:latin typeface="Arial"/>
                <a:ea typeface="Arial"/>
                <a:cs typeface="Arial"/>
              </a:rPr>
              <a:t>CSC – IT Center for Science</a:t>
            </a: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1C28CB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0" marR="0" lvl="0" indent="0" algn="ctr" defTabSz="8255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1C28CB"/>
                </a:solidFill>
                <a:effectLst/>
                <a:uLnTx/>
                <a:uFillTx/>
                <a:latin typeface="Arial"/>
                <a:ea typeface="Arial"/>
                <a:cs typeface="Arial"/>
              </a:rPr>
              <a:t>Director, Advanced Computing Facility</a:t>
            </a: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1C28CB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0" marR="0" lvl="0" indent="0" algn="ctr" defTabSz="8255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1C28CB"/>
                </a:solidFill>
                <a:effectLst/>
                <a:uLnTx/>
                <a:uFillTx/>
                <a:latin typeface="Arial"/>
                <a:ea typeface="Arial"/>
                <a:cs typeface="Arial"/>
              </a:rPr>
              <a:t>Finland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1C28CB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853532310" name="TextBox 853532309"/>
          <p:cNvSpPr txBox="1"/>
          <p:nvPr/>
        </p:nvSpPr>
        <p:spPr bwMode="auto">
          <a:xfrm>
            <a:off x="14403246" y="9850854"/>
            <a:ext cx="3669842" cy="1920600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marL="0" marR="0" lvl="0" indent="0" algn="ctr" defTabSz="8255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1C28CB"/>
                </a:solidFill>
                <a:effectLst/>
                <a:uLnTx/>
                <a:uFillTx/>
                <a:latin typeface="Arial"/>
                <a:ea typeface="Arial"/>
                <a:cs typeface="Arial"/>
              </a:rPr>
              <a:t>Vít Vondrák</a:t>
            </a: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1C28CB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0" marR="0" lvl="0" indent="0" algn="ctr" defTabSz="8255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1C28CB"/>
                </a:solidFill>
                <a:effectLst/>
                <a:uLnTx/>
                <a:uFillTx/>
                <a:latin typeface="Arial"/>
                <a:ea typeface="Arial"/>
                <a:cs typeface="Arial"/>
              </a:rPr>
              <a:t>IT4Innovations National Supercomputing Center</a:t>
            </a: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1C28CB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0" marR="0" lvl="0" indent="0" algn="ctr" defTabSz="8255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1C28CB"/>
                </a:solidFill>
                <a:effectLst/>
                <a:uLnTx/>
                <a:uFillTx/>
                <a:latin typeface="Arial"/>
                <a:ea typeface="Arial"/>
                <a:cs typeface="Arial"/>
              </a:rPr>
              <a:t>Managing Director</a:t>
            </a: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1C28CB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0" marR="0" lvl="0" indent="0" algn="ctr" defTabSz="8255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1C28CB"/>
                </a:solidFill>
                <a:effectLst/>
                <a:uLnTx/>
                <a:uFillTx/>
                <a:latin typeface="Arial"/>
                <a:ea typeface="Arial"/>
                <a:cs typeface="Arial"/>
              </a:rPr>
              <a:t>Czech Republic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1C28CB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1818936029" name="TextBox 1818936028"/>
          <p:cNvSpPr txBox="1"/>
          <p:nvPr/>
        </p:nvSpPr>
        <p:spPr bwMode="auto">
          <a:xfrm>
            <a:off x="18438838" y="9850854"/>
            <a:ext cx="4934763" cy="1554840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marL="0" marR="0" lvl="0" indent="0" algn="ctr" defTabSz="8255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1C28CB"/>
                </a:solidFill>
                <a:effectLst/>
                <a:uLnTx/>
                <a:uFillTx/>
                <a:latin typeface="Arial"/>
                <a:ea typeface="Arial"/>
                <a:cs typeface="Arial"/>
              </a:rPr>
              <a:t>Stefan Voigt</a:t>
            </a: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1C28CB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0" marR="0" lvl="0" indent="0" algn="ctr" defTabSz="8255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1C28CB"/>
                </a:solidFill>
                <a:effectLst/>
                <a:uLnTx/>
                <a:uFillTx/>
                <a:latin typeface="Arial"/>
                <a:ea typeface="Arial"/>
                <a:cs typeface="Arial"/>
              </a:rPr>
              <a:t>Open Search Foundation</a:t>
            </a: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1C28CB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0" marR="0" lvl="0" indent="0" algn="ctr" defTabSz="8255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1C28CB"/>
                </a:solidFill>
                <a:effectLst/>
                <a:uLnTx/>
                <a:uFillTx/>
                <a:latin typeface="Arial"/>
                <a:ea typeface="Arial"/>
                <a:cs typeface="Arial"/>
              </a:rPr>
              <a:t>Chairman</a:t>
            </a: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1C28CB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0" marR="0" lvl="0" indent="0" algn="ctr" defTabSz="8255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1C28CB"/>
                </a:solidFill>
                <a:effectLst/>
                <a:uLnTx/>
                <a:uFillTx/>
                <a:latin typeface="Arial"/>
                <a:ea typeface="Arial"/>
                <a:cs typeface="Arial"/>
              </a:rPr>
              <a:t>Germany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1C28CB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1407826146" name="TextBox 1407826145"/>
          <p:cNvSpPr txBox="1"/>
          <p:nvPr/>
        </p:nvSpPr>
        <p:spPr bwMode="auto">
          <a:xfrm>
            <a:off x="6611878" y="12249972"/>
            <a:ext cx="12575595" cy="1067159"/>
          </a:xfrm>
          <a:prstGeom prst="rect">
            <a:avLst/>
          </a:prstGeom>
          <a:noFill/>
        </p:spPr>
        <p:txBody>
          <a:bodyPr vertOverflow="overflow" horzOverflow="overflow" vert="horz" wrap="none" lIns="91440" tIns="45720" rIns="91440" bIns="45720" numCol="1" spcCol="0" rtlCol="0" fromWordArt="0" anchor="t" anchorCtr="0" forceAA="0" compatLnSpc="0">
            <a:spAutoFit/>
          </a:bodyPr>
          <a:lstStyle/>
          <a:p>
            <a:pPr marL="0" marR="0" lvl="0" indent="0" algn="l" defTabSz="8255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6400" b="0" i="0" u="none" strike="noStrike" kern="0" cap="none" spc="0" normalizeH="0" baseline="0" noProof="0">
                <a:ln>
                  <a:noFill/>
                </a:ln>
                <a:solidFill>
                  <a:srgbClr val="1C28CB"/>
                </a:solidFill>
                <a:effectLst/>
                <a:uLnTx/>
                <a:uFillTx/>
                <a:latin typeface="Arial"/>
                <a:cs typeface="Arial"/>
              </a:rPr>
              <a:t>Contact: ows@openwebserach.eu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Body Level One…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noProof="0" dirty="0"/>
              <a:t>Mateusz Tykierko</a:t>
            </a:r>
          </a:p>
        </p:txBody>
      </p:sp>
      <p:sp>
        <p:nvSpPr>
          <p:cNvPr id="71" name="Presentation Title"/>
          <p:cNvSpPr txBox="1">
            <a:spLocks noGrp="1"/>
          </p:cNvSpPr>
          <p:nvPr>
            <p:ph type="body" idx="22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noProof="0" dirty="0"/>
              <a:t> From Cloud to HPC and back again</a:t>
            </a:r>
          </a:p>
        </p:txBody>
      </p:sp>
      <p:sp>
        <p:nvSpPr>
          <p:cNvPr id="72" name="ANNOTATION"/>
          <p:cNvSpPr txBox="1">
            <a:spLocks noGrp="1"/>
          </p:cNvSpPr>
          <p:nvPr>
            <p:ph type="body" idx="23"/>
          </p:nvPr>
        </p:nvSpPr>
        <p:spPr>
          <a:xfrm>
            <a:off x="5019294" y="12875146"/>
            <a:ext cx="15136800" cy="471924"/>
          </a:xfrm>
          <a:prstGeom prst="rect">
            <a:avLst/>
          </a:prstGeom>
        </p:spPr>
        <p:txBody>
          <a:bodyPr/>
          <a:lstStyle/>
          <a:p>
            <a:r>
              <a:rPr lang="en-US" noProof="0" dirty="0"/>
              <a:t>\</a:t>
            </a:r>
          </a:p>
        </p:txBody>
      </p:sp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Presentation Subtitle"/>
          <p:cNvSpPr txBox="1">
            <a:spLocks noGrp="1"/>
          </p:cNvSpPr>
          <p:nvPr>
            <p:ph type="body" idx="21"/>
          </p:nvPr>
        </p:nvSpPr>
        <p:spPr>
          <a:xfrm>
            <a:off x="1092820" y="3862910"/>
            <a:ext cx="22904604" cy="2827822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noProof="0" dirty="0"/>
              <a:t>"Go back?" he thought. "No good at all! Go sideways? Impossible! Go forward? Only thing to do! On we go!"</a:t>
            </a:r>
          </a:p>
        </p:txBody>
      </p:sp>
      <p:sp>
        <p:nvSpPr>
          <p:cNvPr id="76" name="Author and Date"/>
          <p:cNvSpPr txBox="1">
            <a:spLocks noGrp="1"/>
          </p:cNvSpPr>
          <p:nvPr>
            <p:ph type="body" sz="quarter" idx="1"/>
          </p:nvPr>
        </p:nvSpPr>
        <p:spPr>
          <a:xfrm>
            <a:off x="5476365" y="12564732"/>
            <a:ext cx="13970003" cy="636982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r>
              <a:rPr lang="en-US" noProof="0" dirty="0"/>
              <a:t>Author and Date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508C7E1-2C3D-5C06-816B-5838241012C5}"/>
              </a:ext>
            </a:extLst>
          </p:cNvPr>
          <p:cNvSpPr txBox="1"/>
          <p:nvPr/>
        </p:nvSpPr>
        <p:spPr>
          <a:xfrm>
            <a:off x="16593013" y="7456774"/>
            <a:ext cx="6869151" cy="77970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l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600" b="0" i="0" u="none" strike="noStrike" kern="0" cap="none" spc="0" normalizeH="0" baseline="0" noProof="0" dirty="0">
                <a:ln>
                  <a:noFill/>
                </a:ln>
                <a:solidFill>
                  <a:srgbClr val="1C28CB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J.R.R Tolkien „Hobbit</a:t>
            </a:r>
            <a:r>
              <a:rPr kumimoji="0" lang="pl-PL" sz="4400" b="0" i="0" u="none" strike="noStrike" kern="0" cap="none" spc="0" normalizeH="0" baseline="0" noProof="0" dirty="0">
                <a:ln>
                  <a:noFill/>
                </a:ln>
                <a:solidFill>
                  <a:srgbClr val="1C28CB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”</a:t>
            </a:r>
            <a:endParaRPr kumimoji="0" lang="en-GB" sz="4400" b="0" i="0" u="none" strike="noStrike" kern="0" cap="none" spc="0" normalizeH="0" baseline="0" noProof="0" dirty="0">
              <a:ln>
                <a:noFill/>
              </a:ln>
              <a:solidFill>
                <a:srgbClr val="1C28CB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Body Level One…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>
            <a:normAutofit lnSpcReduction="10000"/>
          </a:bodyPr>
          <a:lstStyle/>
          <a:p>
            <a:r>
              <a:rPr lang="en-US" noProof="0" dirty="0"/>
              <a:t>WCSS - organizational unit of Wroclaw University of Science and Technology established  in 1994</a:t>
            </a:r>
          </a:p>
          <a:p>
            <a:r>
              <a:rPr lang="en-US" noProof="0" dirty="0"/>
              <a:t>Lem supercomputer 100th on Top500</a:t>
            </a:r>
          </a:p>
          <a:p>
            <a:r>
              <a:rPr lang="en-US" noProof="0" dirty="0"/>
              <a:t>~ 2000 users</a:t>
            </a:r>
          </a:p>
          <a:p>
            <a:r>
              <a:rPr lang="en-US" noProof="0" dirty="0"/>
              <a:t> 70+ staff </a:t>
            </a:r>
          </a:p>
          <a:p>
            <a:r>
              <a:rPr lang="en-US" noProof="0" dirty="0"/>
              <a:t>HPC services, Cloud services, data management services, … </a:t>
            </a:r>
          </a:p>
        </p:txBody>
      </p:sp>
      <p:sp>
        <p:nvSpPr>
          <p:cNvPr id="79" name="Presentation 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r>
              <a:rPr lang="en-US" noProof="0" dirty="0"/>
              <a:t>Wroclaw Centre for Networking and Supercomputing - WCSS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Presentation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fi-FI" dirty="0"/>
              <a:t>European </a:t>
            </a:r>
            <a:r>
              <a:rPr lang="fi-FI" dirty="0" err="1"/>
              <a:t>competitiveness</a:t>
            </a:r>
            <a:endParaRPr dirty="0"/>
          </a:p>
        </p:txBody>
      </p:sp>
      <p:sp>
        <p:nvSpPr>
          <p:cNvPr id="82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3786494" y="2700140"/>
            <a:ext cx="19247186" cy="9910073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r>
              <a:rPr lang="fi-FI" dirty="0" err="1"/>
              <a:t>EuroHPC</a:t>
            </a:r>
            <a:r>
              <a:rPr lang="fi-FI" dirty="0"/>
              <a:t> </a:t>
            </a:r>
            <a:r>
              <a:rPr lang="fi-FI" dirty="0" err="1"/>
              <a:t>can</a:t>
            </a:r>
            <a:r>
              <a:rPr lang="fi-FI" dirty="0"/>
              <a:t> </a:t>
            </a:r>
            <a:r>
              <a:rPr lang="fi-FI" dirty="0" err="1"/>
              <a:t>be</a:t>
            </a:r>
            <a:r>
              <a:rPr lang="fi-FI" dirty="0"/>
              <a:t> </a:t>
            </a:r>
            <a:r>
              <a:rPr lang="fi-FI" dirty="0" err="1"/>
              <a:t>one</a:t>
            </a:r>
            <a:r>
              <a:rPr lang="fi-FI" dirty="0"/>
              <a:t> </a:t>
            </a:r>
            <a:r>
              <a:rPr lang="fi-FI" dirty="0" err="1"/>
              <a:t>big</a:t>
            </a:r>
            <a:r>
              <a:rPr lang="fi-FI" dirty="0"/>
              <a:t> </a:t>
            </a:r>
            <a:r>
              <a:rPr lang="fi-FI" dirty="0" err="1"/>
              <a:t>asset</a:t>
            </a:r>
            <a:endParaRPr lang="fi-FI" dirty="0"/>
          </a:p>
          <a:p>
            <a:pPr lvl="1"/>
            <a:r>
              <a:rPr lang="fi-FI" dirty="0" err="1"/>
              <a:t>Federating</a:t>
            </a:r>
            <a:r>
              <a:rPr lang="fi-FI" dirty="0"/>
              <a:t> </a:t>
            </a:r>
            <a:r>
              <a:rPr lang="fi-FI" dirty="0" err="1"/>
              <a:t>number</a:t>
            </a:r>
            <a:r>
              <a:rPr lang="fi-FI" dirty="0"/>
              <a:t> of </a:t>
            </a:r>
            <a:r>
              <a:rPr lang="fi-FI" dirty="0" err="1"/>
              <a:t>EuroHPC</a:t>
            </a:r>
            <a:r>
              <a:rPr lang="fi-FI" dirty="0"/>
              <a:t> </a:t>
            </a:r>
            <a:r>
              <a:rPr lang="fi-FI" dirty="0" err="1"/>
              <a:t>sites</a:t>
            </a:r>
            <a:r>
              <a:rPr lang="fi-FI" dirty="0"/>
              <a:t>, </a:t>
            </a:r>
            <a:r>
              <a:rPr lang="fi-FI" dirty="0" err="1"/>
              <a:t>cloud-like</a:t>
            </a:r>
            <a:r>
              <a:rPr lang="fi-FI" dirty="0"/>
              <a:t> </a:t>
            </a:r>
            <a:r>
              <a:rPr lang="fi-FI" dirty="0" err="1"/>
              <a:t>services</a:t>
            </a:r>
            <a:r>
              <a:rPr lang="fi-FI" dirty="0"/>
              <a:t> on top of </a:t>
            </a:r>
            <a:r>
              <a:rPr lang="fi-FI" dirty="0" err="1"/>
              <a:t>the</a:t>
            </a:r>
            <a:r>
              <a:rPr lang="fi-FI" dirty="0"/>
              <a:t> HPC &amp; AI</a:t>
            </a:r>
          </a:p>
          <a:p>
            <a:pPr lvl="1"/>
            <a:r>
              <a:rPr lang="fi-FI" dirty="0" err="1"/>
              <a:t>AIaaS</a:t>
            </a:r>
            <a:r>
              <a:rPr lang="fi-FI" dirty="0"/>
              <a:t> </a:t>
            </a:r>
            <a:r>
              <a:rPr lang="fi-FI" dirty="0" err="1"/>
              <a:t>can</a:t>
            </a:r>
            <a:r>
              <a:rPr lang="fi-FI" dirty="0"/>
              <a:t> </a:t>
            </a:r>
            <a:r>
              <a:rPr lang="fi-FI" dirty="0" err="1"/>
              <a:t>be</a:t>
            </a:r>
            <a:r>
              <a:rPr lang="fi-FI" dirty="0"/>
              <a:t> </a:t>
            </a:r>
            <a:r>
              <a:rPr lang="fi-FI" dirty="0" err="1"/>
              <a:t>implemented</a:t>
            </a:r>
            <a:r>
              <a:rPr lang="fi-FI" dirty="0"/>
              <a:t> </a:t>
            </a:r>
            <a:r>
              <a:rPr lang="fi-FI" dirty="0" err="1"/>
              <a:t>by</a:t>
            </a:r>
            <a:r>
              <a:rPr lang="fi-FI" dirty="0"/>
              <a:t> </a:t>
            </a:r>
            <a:r>
              <a:rPr lang="fi-FI" dirty="0" err="1"/>
              <a:t>EuroHPC</a:t>
            </a:r>
            <a:r>
              <a:rPr lang="fi-FI" dirty="0"/>
              <a:t>, </a:t>
            </a:r>
            <a:r>
              <a:rPr lang="fi-FI" dirty="0" err="1"/>
              <a:t>user</a:t>
            </a:r>
            <a:r>
              <a:rPr lang="fi-FI" dirty="0"/>
              <a:t> </a:t>
            </a:r>
            <a:r>
              <a:rPr lang="fi-FI" dirty="0" err="1"/>
              <a:t>interface</a:t>
            </a:r>
            <a:r>
              <a:rPr lang="fi-FI" dirty="0"/>
              <a:t> and </a:t>
            </a:r>
            <a:r>
              <a:rPr lang="fi-FI" dirty="0" err="1"/>
              <a:t>experience</a:t>
            </a:r>
            <a:r>
              <a:rPr lang="fi-FI" dirty="0"/>
              <a:t> </a:t>
            </a:r>
            <a:r>
              <a:rPr lang="fi-FI" dirty="0" err="1"/>
              <a:t>developement</a:t>
            </a:r>
            <a:endParaRPr lang="fi-FI" dirty="0"/>
          </a:p>
          <a:p>
            <a:pPr lvl="1"/>
            <a:r>
              <a:rPr lang="fi-FI" dirty="0"/>
              <a:t>HPC, AI and </a:t>
            </a:r>
            <a:r>
              <a:rPr lang="fi-FI" dirty="0" err="1"/>
              <a:t>quantum</a:t>
            </a:r>
            <a:r>
              <a:rPr lang="fi-FI" dirty="0"/>
              <a:t> </a:t>
            </a:r>
            <a:r>
              <a:rPr lang="fi-FI" dirty="0" err="1"/>
              <a:t>integration</a:t>
            </a:r>
            <a:endParaRPr lang="fi-FI" dirty="0"/>
          </a:p>
          <a:p>
            <a:pPr lvl="1"/>
            <a:r>
              <a:rPr lang="fi-FI" dirty="0"/>
              <a:t>Federation </a:t>
            </a:r>
            <a:r>
              <a:rPr lang="fi-FI" dirty="0" err="1"/>
              <a:t>Platform</a:t>
            </a:r>
            <a:r>
              <a:rPr lang="fi-FI" dirty="0"/>
              <a:t> and </a:t>
            </a:r>
            <a:r>
              <a:rPr lang="fi-FI" dirty="0" err="1"/>
              <a:t>other</a:t>
            </a:r>
            <a:r>
              <a:rPr lang="fi-FI" dirty="0"/>
              <a:t> </a:t>
            </a:r>
            <a:r>
              <a:rPr lang="fi-FI" dirty="0" err="1"/>
              <a:t>related</a:t>
            </a:r>
            <a:r>
              <a:rPr lang="fi-FI" dirty="0"/>
              <a:t> </a:t>
            </a:r>
            <a:r>
              <a:rPr lang="fi-FI" dirty="0" err="1"/>
              <a:t>projects</a:t>
            </a:r>
            <a:r>
              <a:rPr lang="fi-FI" dirty="0"/>
              <a:t>/</a:t>
            </a:r>
            <a:r>
              <a:rPr lang="fi-FI" dirty="0" err="1"/>
              <a:t>calls</a:t>
            </a:r>
            <a:r>
              <a:rPr lang="fi-FI" dirty="0"/>
              <a:t> </a:t>
            </a:r>
            <a:r>
              <a:rPr lang="fi-FI" dirty="0" err="1"/>
              <a:t>supporting</a:t>
            </a:r>
            <a:endParaRPr lang="fi-FI" dirty="0"/>
          </a:p>
          <a:p>
            <a:r>
              <a:rPr lang="fi-FI" dirty="0"/>
              <a:t>How to </a:t>
            </a:r>
            <a:r>
              <a:rPr lang="fi-FI" dirty="0" err="1"/>
              <a:t>close</a:t>
            </a:r>
            <a:r>
              <a:rPr lang="fi-FI" dirty="0"/>
              <a:t>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investment</a:t>
            </a:r>
            <a:r>
              <a:rPr lang="fi-FI" dirty="0"/>
              <a:t> </a:t>
            </a:r>
            <a:r>
              <a:rPr lang="fi-FI" dirty="0" err="1"/>
              <a:t>gap</a:t>
            </a:r>
            <a:r>
              <a:rPr lang="fi-FI" dirty="0"/>
              <a:t> (in addition to </a:t>
            </a:r>
            <a:r>
              <a:rPr lang="fi-FI" dirty="0" err="1"/>
              <a:t>invest</a:t>
            </a:r>
            <a:r>
              <a:rPr lang="fi-FI" dirty="0"/>
              <a:t> </a:t>
            </a:r>
            <a:r>
              <a:rPr lang="fi-FI" dirty="0" err="1"/>
              <a:t>more</a:t>
            </a:r>
            <a:r>
              <a:rPr lang="fi-FI" dirty="0"/>
              <a:t>)?</a:t>
            </a:r>
          </a:p>
          <a:p>
            <a:pPr lvl="1"/>
            <a:r>
              <a:rPr lang="fi-FI" dirty="0"/>
              <a:t>Value of data </a:t>
            </a:r>
            <a:r>
              <a:rPr lang="fi-FI" dirty="0" err="1"/>
              <a:t>acknowledged</a:t>
            </a:r>
            <a:endParaRPr lang="fi-FI" dirty="0"/>
          </a:p>
          <a:p>
            <a:pPr lvl="1"/>
            <a:r>
              <a:rPr lang="fi-FI" dirty="0" err="1"/>
              <a:t>Competence</a:t>
            </a:r>
            <a:r>
              <a:rPr lang="fi-FI" dirty="0"/>
              <a:t> </a:t>
            </a:r>
            <a:r>
              <a:rPr lang="fi-FI" dirty="0" err="1"/>
              <a:t>development</a:t>
            </a:r>
            <a:endParaRPr lang="fi-FI" dirty="0"/>
          </a:p>
          <a:p>
            <a:pPr lvl="1"/>
            <a:endParaRPr dirty="0"/>
          </a:p>
        </p:txBody>
      </p:sp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1BBECE-6751-97A9-64D5-B76214DA5A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Presentation Title">
            <a:extLst>
              <a:ext uri="{FF2B5EF4-FFF2-40B4-BE49-F238E27FC236}">
                <a16:creationId xmlns:a16="http://schemas.microsoft.com/office/drawing/2014/main" id="{653AF9E1-E1DC-D5FA-C6E9-DC4B25F362D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882832" y="373252"/>
            <a:ext cx="19247186" cy="1928940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 noProof="0" dirty="0"/>
              <a:t>Polish Cloud/Polska Chmura association </a:t>
            </a:r>
          </a:p>
        </p:txBody>
      </p:sp>
      <p:sp>
        <p:nvSpPr>
          <p:cNvPr id="82" name="Body Level One…">
            <a:extLst>
              <a:ext uri="{FF2B5EF4-FFF2-40B4-BE49-F238E27FC236}">
                <a16:creationId xmlns:a16="http://schemas.microsoft.com/office/drawing/2014/main" id="{2F387220-D14D-A8A1-4C60-473F08C5F7D6}"/>
              </a:ext>
            </a:extLst>
          </p:cNvPr>
          <p:cNvSpPr txBox="1">
            <a:spLocks noGrp="1"/>
          </p:cNvSpPr>
          <p:nvPr>
            <p:ph type="body" sz="half" idx="1"/>
          </p:nvPr>
        </p:nvSpPr>
        <p:spPr>
          <a:xfrm>
            <a:off x="3786494" y="2700141"/>
            <a:ext cx="19247186" cy="9945342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noProof="0" dirty="0"/>
              <a:t>Polska Chmura is the only association of Polish cloud service providers on the domestic market, delivering cloud solutions for business and public administration.</a:t>
            </a:r>
          </a:p>
          <a:p>
            <a:r>
              <a:rPr lang="en-US" noProof="0" dirty="0"/>
              <a:t>We have joined forces to integrate the market, increase awareness of digital sovereignty guaranteed by Polish cloud solutions, and </a:t>
            </a:r>
            <a:br>
              <a:rPr lang="en-US" noProof="0" dirty="0"/>
            </a:br>
            <a:r>
              <a:rPr lang="en-US" noProof="0" dirty="0"/>
              <a:t>demonstrate their economic and business benefits, as well as potential.</a:t>
            </a:r>
            <a:br>
              <a:rPr lang="en-US" noProof="0" dirty="0"/>
            </a:br>
            <a:endParaRPr lang="en-US" noProof="0" dirty="0"/>
          </a:p>
          <a:p>
            <a:r>
              <a:rPr lang="en-US" noProof="0" dirty="0"/>
              <a:t>Polska Chmura has been operating since 2016 as an Employers' Association.</a:t>
            </a:r>
          </a:p>
        </p:txBody>
      </p:sp>
      <p:pic>
        <p:nvPicPr>
          <p:cNvPr id="2" name="Google Shape;95;p1">
            <a:extLst>
              <a:ext uri="{FF2B5EF4-FFF2-40B4-BE49-F238E27FC236}">
                <a16:creationId xmlns:a16="http://schemas.microsoft.com/office/drawing/2014/main" id="{E8C71880-4F20-C2A1-6583-0F34D9F78C4B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7596623" y="10882163"/>
            <a:ext cx="3702205" cy="198634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36062840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304B60-199B-2616-50F7-2100AAE981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Presentation Title">
            <a:extLst>
              <a:ext uri="{FF2B5EF4-FFF2-40B4-BE49-F238E27FC236}">
                <a16:creationId xmlns:a16="http://schemas.microsoft.com/office/drawing/2014/main" id="{1A560A0C-CC28-E9E7-D490-1FC37E45E03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793623" y="389354"/>
            <a:ext cx="19247186" cy="1928940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 noProof="0" dirty="0"/>
              <a:t>Polish Cloud/Polska Chmura association </a:t>
            </a:r>
          </a:p>
        </p:txBody>
      </p:sp>
      <p:sp>
        <p:nvSpPr>
          <p:cNvPr id="2" name="Google Shape;113;g3268785fe86_0_175">
            <a:extLst>
              <a:ext uri="{FF2B5EF4-FFF2-40B4-BE49-F238E27FC236}">
                <a16:creationId xmlns:a16="http://schemas.microsoft.com/office/drawing/2014/main" id="{FE1DA81C-0024-4E98-BEFF-8CC49C7326CF}"/>
              </a:ext>
            </a:extLst>
          </p:cNvPr>
          <p:cNvSpPr txBox="1"/>
          <p:nvPr/>
        </p:nvSpPr>
        <p:spPr>
          <a:xfrm>
            <a:off x="13488226" y="2435696"/>
            <a:ext cx="8970330" cy="9808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55600" algn="l" defTabSz="825500" rtl="0" eaLnBrk="1" fontAlgn="auto" latinLnBrk="0" hangingPunc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D2A26"/>
              </a:buClr>
              <a:buSzPts val="2000"/>
              <a:buFont typeface="Montserrat"/>
              <a:buChar char="-"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2D2A26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11 data centers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2D2A26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 across the country</a:t>
            </a:r>
          </a:p>
          <a:p>
            <a:pPr marL="457200" marR="0" lvl="0" indent="-355600" algn="l" defTabSz="825500" rtl="0" eaLnBrk="1" fontAlgn="auto" latinLnBrk="0" hangingPunc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D2A26"/>
              </a:buClr>
              <a:buSzPts val="2000"/>
              <a:buFont typeface="Montserrat"/>
              <a:buChar char="-"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2D2A26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5,000 rack cabinets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2D2A26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 installed in 11 data centers</a:t>
            </a:r>
          </a:p>
          <a:p>
            <a:pPr marL="457200" marR="0" lvl="0" indent="-355600" algn="l" defTabSz="825500" rtl="0" eaLnBrk="1" fontAlgn="auto" latinLnBrk="0" hangingPunc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D2A26"/>
              </a:buClr>
              <a:buSzPts val="2000"/>
              <a:buFont typeface="Montserrat"/>
              <a:buChar char="-"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2D2A26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over 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2D2A26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20 billion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2D2A26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 in total annual turnover</a:t>
            </a:r>
          </a:p>
          <a:p>
            <a:pPr marL="457200" marR="0" lvl="0" indent="-355600" algn="l" defTabSz="825500" rtl="0" eaLnBrk="1" fontAlgn="auto" latinLnBrk="0" hangingPunc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D2A26"/>
              </a:buClr>
              <a:buSzPts val="2000"/>
              <a:buFont typeface="Montserrat"/>
              <a:buChar char="-"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2D2A26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over 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2D2A26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5,000 jobs</a:t>
            </a:r>
          </a:p>
          <a:p>
            <a:pPr marL="457200" marR="0" lvl="0" indent="-355600" algn="l" defTabSz="825500" rtl="0" eaLnBrk="1" fontAlgn="auto" latinLnBrk="0" hangingPunc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D2A26"/>
              </a:buClr>
              <a:buSzPts val="2000"/>
              <a:buFont typeface="Montserrat"/>
              <a:buChar char="-"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2D2A26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over 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2D2A26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500 business clients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2D2A26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 for cloud services</a:t>
            </a:r>
          </a:p>
          <a:p>
            <a:pPr marL="457200" marR="0" lvl="0" indent="-355600" algn="l" defTabSz="825500" rtl="0" eaLnBrk="1" fontAlgn="auto" latinLnBrk="0" hangingPunc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D2A26"/>
              </a:buClr>
              <a:buSzPts val="2000"/>
              <a:buFont typeface="Montserrat"/>
              <a:buChar char="-"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2D2A26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over 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2D2A26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40,000 square meters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2D2A26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 of total data center space</a:t>
            </a:r>
          </a:p>
          <a:p>
            <a:pPr marL="0" marR="0" lvl="0" indent="0" algn="l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rgbClr val="2D2A26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" name="Google Shape;112;g3268785fe86_0_175">
            <a:extLst>
              <a:ext uri="{FF2B5EF4-FFF2-40B4-BE49-F238E27FC236}">
                <a16:creationId xmlns:a16="http://schemas.microsoft.com/office/drawing/2014/main" id="{BAF0C953-5A63-E263-5B6B-EE689DAE62E6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594409" y="2794072"/>
            <a:ext cx="9251795" cy="91600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81082418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Presentation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noProof="0" dirty="0"/>
              <a:t>Opportunities</a:t>
            </a:r>
          </a:p>
        </p:txBody>
      </p:sp>
      <p:sp>
        <p:nvSpPr>
          <p:cNvPr id="82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3786494" y="2633234"/>
            <a:ext cx="19247186" cy="8852522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r>
              <a:rPr lang="en-US" noProof="0" dirty="0"/>
              <a:t>High-performance AI training</a:t>
            </a:r>
          </a:p>
          <a:p>
            <a:r>
              <a:rPr lang="en-US" noProof="0" dirty="0"/>
              <a:t>Scalable AI model cloud deployment</a:t>
            </a:r>
          </a:p>
          <a:p>
            <a:r>
              <a:rPr lang="en-US" noProof="0" dirty="0"/>
              <a:t>Hybrid workflows </a:t>
            </a:r>
          </a:p>
          <a:p>
            <a:r>
              <a:rPr lang="en-US" noProof="0" dirty="0"/>
              <a:t>Access to cutting-edge hardware (GPU, QPU, TPU, …)</a:t>
            </a:r>
          </a:p>
          <a:p>
            <a:r>
              <a:rPr lang="en-US" noProof="0" dirty="0"/>
              <a:t>National and European collaboration</a:t>
            </a:r>
          </a:p>
          <a:p>
            <a:r>
              <a:rPr lang="en-US" noProof="0" dirty="0"/>
              <a:t>Cost optimization </a:t>
            </a:r>
          </a:p>
          <a:p>
            <a:r>
              <a:rPr lang="en-US" noProof="0" dirty="0"/>
              <a:t>Automation &amp; Resource Optimization </a:t>
            </a:r>
            <a:endParaRPr lang="pl-PL" noProof="0" dirty="0"/>
          </a:p>
          <a:p>
            <a:r>
              <a:rPr lang="pl-PL" noProof="0" dirty="0"/>
              <a:t>Services </a:t>
            </a:r>
            <a:r>
              <a:rPr lang="pl-PL" dirty="0"/>
              <a:t>s</a:t>
            </a:r>
            <a:r>
              <a:rPr lang="en-US" noProof="0" dirty="0" err="1"/>
              <a:t>tandardization</a:t>
            </a:r>
            <a:endParaRPr lang="en-US" noProof="0" dirty="0"/>
          </a:p>
        </p:txBody>
      </p:sp>
    </p:spTree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6B7C24-5B99-799B-89DE-2D5614DF5B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Challenges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9B1EFA-6C2C-D79A-3C5B-82BCFCBF3D62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3786494" y="2700140"/>
            <a:ext cx="19247186" cy="9387781"/>
          </a:xfrm>
        </p:spPr>
        <p:txBody>
          <a:bodyPr>
            <a:normAutofit fontScale="85000" lnSpcReduction="20000"/>
          </a:bodyPr>
          <a:lstStyle/>
          <a:p>
            <a:r>
              <a:rPr lang="en-US" noProof="0" dirty="0"/>
              <a:t>Security &amp; Compliance - Ensuring data protection, access control, and compliance with regulations.</a:t>
            </a:r>
          </a:p>
          <a:p>
            <a:r>
              <a:rPr lang="en-US" noProof="0" dirty="0"/>
              <a:t>Workflow adaptation - Adjusting workflows to work efficiently across both environments.</a:t>
            </a:r>
          </a:p>
          <a:p>
            <a:r>
              <a:rPr lang="en-US" noProof="0" dirty="0"/>
              <a:t>Vendor lock-in – Dependence on specific cloud providers and their proprietary solutions.</a:t>
            </a:r>
          </a:p>
          <a:p>
            <a:r>
              <a:rPr lang="en-US" noProof="0" dirty="0"/>
              <a:t>Unpredictable Cloud Costs </a:t>
            </a:r>
            <a:r>
              <a:rPr lang="en-US" b="1" noProof="0" dirty="0"/>
              <a:t>- </a:t>
            </a:r>
            <a:r>
              <a:rPr lang="en-US" noProof="0" dirty="0"/>
              <a:t>Difficulties in estimating long-term expenses</a:t>
            </a:r>
          </a:p>
          <a:p>
            <a:r>
              <a:rPr lang="en-US" noProof="0" dirty="0"/>
              <a:t>Data Sovereignty Concerns – Legal restrictions on where the data can be stored or processed</a:t>
            </a:r>
          </a:p>
          <a:p>
            <a:r>
              <a:rPr lang="en-US" noProof="0" dirty="0"/>
              <a:t>Limited trust in „academic” service providers and their </a:t>
            </a:r>
            <a:r>
              <a:rPr lang="en-US" noProof="0" dirty="0" err="1"/>
              <a:t>bussines</a:t>
            </a:r>
            <a:r>
              <a:rPr lang="en-US" noProof="0" dirty="0"/>
              <a:t> </a:t>
            </a:r>
            <a:r>
              <a:rPr lang="en-US" noProof="0" dirty="0" err="1"/>
              <a:t>flexability</a:t>
            </a:r>
            <a:r>
              <a:rPr lang="en-US" noProof="0" dirty="0"/>
              <a:t> </a:t>
            </a:r>
          </a:p>
          <a:p>
            <a:r>
              <a:rPr lang="en-US" noProof="0" dirty="0"/>
              <a:t>Overcome resistance to changing the working environment </a:t>
            </a:r>
          </a:p>
          <a:p>
            <a:r>
              <a:rPr lang="en-US" noProof="0" dirty="0"/>
              <a:t>Bridging the skills gap in HPC and cloud AI </a:t>
            </a:r>
          </a:p>
        </p:txBody>
      </p:sp>
    </p:spTree>
    <p:extLst>
      <p:ext uri="{BB962C8B-B14F-4D97-AF65-F5344CB8AC3E}">
        <p14:creationId xmlns:p14="http://schemas.microsoft.com/office/powerpoint/2010/main" val="3518991783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52C168-CDFA-8BEB-7AFB-AC010CE800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Technical challenges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D3A9AA-0F4A-CDF3-CF18-A0AE62F7A2AA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3786494" y="2700141"/>
            <a:ext cx="19247186" cy="9521596"/>
          </a:xfrm>
        </p:spPr>
        <p:txBody>
          <a:bodyPr>
            <a:normAutofit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en-US" noProof="0" dirty="0">
                <a:solidFill>
                  <a:srgbClr val="1B1D22"/>
                </a:solidFill>
                <a:latin typeface="Inter"/>
              </a:rPr>
              <a:t>O</a:t>
            </a:r>
            <a:r>
              <a:rPr lang="en-US" b="0" i="0" noProof="0" dirty="0">
                <a:solidFill>
                  <a:srgbClr val="1B1D22"/>
                </a:solidFill>
                <a:effectLst/>
                <a:latin typeface="Inter"/>
              </a:rPr>
              <a:t>pen source fast storage solution for HPC &amp; Cloud</a:t>
            </a:r>
          </a:p>
          <a:p>
            <a:r>
              <a:rPr lang="en-US" noProof="0" dirty="0">
                <a:solidFill>
                  <a:srgbClr val="1B1D22"/>
                </a:solidFill>
                <a:latin typeface="Inter"/>
              </a:rPr>
              <a:t>D</a:t>
            </a:r>
            <a:r>
              <a:rPr lang="en-US" b="0" i="0" noProof="0" dirty="0">
                <a:solidFill>
                  <a:srgbClr val="1B1D22"/>
                </a:solidFill>
                <a:effectLst/>
                <a:latin typeface="Inter"/>
              </a:rPr>
              <a:t>ata and model versioning service </a:t>
            </a:r>
          </a:p>
          <a:p>
            <a:r>
              <a:rPr lang="en-US" noProof="0" dirty="0">
                <a:solidFill>
                  <a:srgbClr val="1B1D22"/>
                </a:solidFill>
                <a:latin typeface="Inter"/>
              </a:rPr>
              <a:t>D</a:t>
            </a:r>
            <a:r>
              <a:rPr lang="en-US" b="0" i="0" noProof="0" dirty="0">
                <a:solidFill>
                  <a:srgbClr val="1B1D22"/>
                </a:solidFill>
                <a:effectLst/>
                <a:latin typeface="Inter"/>
              </a:rPr>
              <a:t>ata lineage/provenance solution </a:t>
            </a:r>
          </a:p>
          <a:p>
            <a:r>
              <a:rPr lang="en-US" b="0" i="0" noProof="0" dirty="0">
                <a:solidFill>
                  <a:srgbClr val="1B1D22"/>
                </a:solidFill>
                <a:effectLst/>
                <a:latin typeface="Inter"/>
              </a:rPr>
              <a:t>HPC queuing systems  API optimized for workflows </a:t>
            </a:r>
          </a:p>
          <a:p>
            <a:r>
              <a:rPr lang="en-US" noProof="0" dirty="0">
                <a:solidFill>
                  <a:srgbClr val="1B1D22"/>
                </a:solidFill>
                <a:latin typeface="Inter"/>
              </a:rPr>
              <a:t>High performance data mover </a:t>
            </a:r>
          </a:p>
          <a:p>
            <a:r>
              <a:rPr lang="en-US" noProof="0" dirty="0">
                <a:solidFill>
                  <a:srgbClr val="1B1D22"/>
                </a:solidFill>
                <a:latin typeface="Inter"/>
              </a:rPr>
              <a:t>Container registry for HPC &amp; Cloud </a:t>
            </a:r>
            <a:endParaRPr lang="en-US" b="0" i="0" noProof="0" dirty="0">
              <a:solidFill>
                <a:srgbClr val="1B1D22"/>
              </a:solidFill>
              <a:effectLst/>
              <a:latin typeface="Inter"/>
            </a:endParaRPr>
          </a:p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584928035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703F0-464C-78F4-9F7B-388C52873B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786065-9FA8-4012-F4CE-792862E4D54B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3568390" y="2700141"/>
            <a:ext cx="19465290" cy="6121526"/>
          </a:xfrm>
        </p:spPr>
        <p:txBody>
          <a:bodyPr/>
          <a:lstStyle/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r>
              <a:rPr lang="en-GB" dirty="0"/>
              <a:t>If we don’t get blown off, or drowned, or stuck in the tree, or lost, or eaten, we might arrive</a:t>
            </a:r>
            <a:r>
              <a:rPr lang="pl-PL" dirty="0"/>
              <a:t>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27D0EA0-F553-CA62-4799-84E014D124B0}"/>
              </a:ext>
            </a:extLst>
          </p:cNvPr>
          <p:cNvSpPr txBox="1"/>
          <p:nvPr/>
        </p:nvSpPr>
        <p:spPr>
          <a:xfrm>
            <a:off x="17150574" y="4981203"/>
            <a:ext cx="6869151" cy="77970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l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600" b="0" i="0" u="none" strike="noStrike" kern="0" cap="none" spc="0" normalizeH="0" baseline="0" noProof="0" dirty="0">
                <a:ln>
                  <a:noFill/>
                </a:ln>
                <a:solidFill>
                  <a:srgbClr val="1C28CB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J.R.R Tolkien „Hobbit</a:t>
            </a:r>
            <a:r>
              <a:rPr kumimoji="0" lang="pl-PL" sz="4400" b="0" i="0" u="none" strike="noStrike" kern="0" cap="none" spc="0" normalizeH="0" baseline="0" noProof="0" dirty="0">
                <a:ln>
                  <a:noFill/>
                </a:ln>
                <a:solidFill>
                  <a:srgbClr val="1C28CB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”</a:t>
            </a:r>
            <a:endParaRPr kumimoji="0" lang="en-GB" sz="4400" b="0" i="0" u="none" strike="noStrike" kern="0" cap="none" spc="0" normalizeH="0" baseline="0" noProof="0" dirty="0">
              <a:ln>
                <a:noFill/>
              </a:ln>
              <a:solidFill>
                <a:srgbClr val="1C28CB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24103393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BFF929-A3E5-4A35-DC60-E24FC471E7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1" y="837759"/>
            <a:ext cx="17989830" cy="1435006"/>
          </a:xfrm>
        </p:spPr>
        <p:txBody>
          <a:bodyPr>
            <a:normAutofit/>
          </a:bodyPr>
          <a:lstStyle/>
          <a:p>
            <a:r>
              <a:rPr lang="en-FI" dirty="0"/>
              <a:t>LUMI-AI system architecture: HPC + cloud converged</a:t>
            </a: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6C44AD6C-C74D-CF65-AA1F-F657C51D4E39}"/>
              </a:ext>
            </a:extLst>
          </p:cNvPr>
          <p:cNvSpPr/>
          <p:nvPr/>
        </p:nvSpPr>
        <p:spPr>
          <a:xfrm>
            <a:off x="6270858" y="3499467"/>
            <a:ext cx="7095168" cy="3358534"/>
          </a:xfrm>
          <a:custGeom>
            <a:avLst/>
            <a:gdLst>
              <a:gd name="connsiteX0" fmla="*/ 0 w 2660688"/>
              <a:gd name="connsiteY0" fmla="*/ 0 h 1259450"/>
              <a:gd name="connsiteX1" fmla="*/ 2660688 w 2660688"/>
              <a:gd name="connsiteY1" fmla="*/ 0 h 1259450"/>
              <a:gd name="connsiteX2" fmla="*/ 2660688 w 2660688"/>
              <a:gd name="connsiteY2" fmla="*/ 1259451 h 1259450"/>
              <a:gd name="connsiteX3" fmla="*/ 0 w 2660688"/>
              <a:gd name="connsiteY3" fmla="*/ 1259451 h 1259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60688" h="1259450">
                <a:moveTo>
                  <a:pt x="0" y="0"/>
                </a:moveTo>
                <a:lnTo>
                  <a:pt x="2660688" y="0"/>
                </a:lnTo>
                <a:lnTo>
                  <a:pt x="2660688" y="1259451"/>
                </a:lnTo>
                <a:lnTo>
                  <a:pt x="0" y="1259451"/>
                </a:lnTo>
                <a:close/>
              </a:path>
            </a:pathLst>
          </a:custGeom>
          <a:solidFill>
            <a:srgbClr val="D4EDFC"/>
          </a:solidFill>
          <a:ln w="317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pPr defTabSz="1828800" hangingPunct="1"/>
            <a:endParaRPr lang="en-US" sz="4800" kern="1200" dirty="0">
              <a:solidFill>
                <a:srgbClr val="000000"/>
              </a:solidFill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9A2B80B4-981A-6A98-27D1-8C927FDBA337}"/>
              </a:ext>
            </a:extLst>
          </p:cNvPr>
          <p:cNvSpPr/>
          <p:nvPr/>
        </p:nvSpPr>
        <p:spPr>
          <a:xfrm>
            <a:off x="8044663" y="3499435"/>
            <a:ext cx="33866" cy="3358558"/>
          </a:xfrm>
          <a:custGeom>
            <a:avLst/>
            <a:gdLst>
              <a:gd name="connsiteX0" fmla="*/ 0 w 12700"/>
              <a:gd name="connsiteY0" fmla="*/ 0 h 1259459"/>
              <a:gd name="connsiteX1" fmla="*/ 0 w 12700"/>
              <a:gd name="connsiteY1" fmla="*/ 1259459 h 12594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700" h="1259459">
                <a:moveTo>
                  <a:pt x="0" y="0"/>
                </a:moveTo>
                <a:lnTo>
                  <a:pt x="0" y="1259459"/>
                </a:lnTo>
              </a:path>
            </a:pathLst>
          </a:custGeom>
          <a:ln w="3174" cap="flat">
            <a:solidFill>
              <a:srgbClr val="1D1D1B"/>
            </a:solidFill>
            <a:prstDash val="solid"/>
            <a:miter/>
          </a:ln>
        </p:spPr>
        <p:txBody>
          <a:bodyPr rtlCol="0" anchor="ctr"/>
          <a:lstStyle/>
          <a:p>
            <a:pPr defTabSz="1828800" hangingPunct="1"/>
            <a:endParaRPr lang="en-US" sz="4800" kern="1200">
              <a:solidFill>
                <a:srgbClr val="000000"/>
              </a:solidFill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CDC791BD-D9D9-4D69-193D-3E1D0F3D9285}"/>
              </a:ext>
            </a:extLst>
          </p:cNvPr>
          <p:cNvSpPr/>
          <p:nvPr/>
        </p:nvSpPr>
        <p:spPr>
          <a:xfrm>
            <a:off x="9818429" y="3499435"/>
            <a:ext cx="33866" cy="3358558"/>
          </a:xfrm>
          <a:custGeom>
            <a:avLst/>
            <a:gdLst>
              <a:gd name="connsiteX0" fmla="*/ 0 w 12700"/>
              <a:gd name="connsiteY0" fmla="*/ 0 h 1259459"/>
              <a:gd name="connsiteX1" fmla="*/ 0 w 12700"/>
              <a:gd name="connsiteY1" fmla="*/ 1259459 h 12594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700" h="1259459">
                <a:moveTo>
                  <a:pt x="0" y="0"/>
                </a:moveTo>
                <a:lnTo>
                  <a:pt x="0" y="1259459"/>
                </a:lnTo>
              </a:path>
            </a:pathLst>
          </a:custGeom>
          <a:ln w="3174" cap="flat">
            <a:solidFill>
              <a:srgbClr val="1D1D1B"/>
            </a:solidFill>
            <a:prstDash val="solid"/>
            <a:miter/>
          </a:ln>
        </p:spPr>
        <p:txBody>
          <a:bodyPr rtlCol="0" anchor="ctr"/>
          <a:lstStyle/>
          <a:p>
            <a:pPr defTabSz="1828800" hangingPunct="1"/>
            <a:endParaRPr lang="en-US" sz="4800" kern="1200">
              <a:solidFill>
                <a:srgbClr val="000000"/>
              </a:solidFill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8CD0BAAB-3227-6A54-8215-DB3C38FA9324}"/>
              </a:ext>
            </a:extLst>
          </p:cNvPr>
          <p:cNvSpPr/>
          <p:nvPr/>
        </p:nvSpPr>
        <p:spPr>
          <a:xfrm>
            <a:off x="11592229" y="3499435"/>
            <a:ext cx="33866" cy="3358558"/>
          </a:xfrm>
          <a:custGeom>
            <a:avLst/>
            <a:gdLst>
              <a:gd name="connsiteX0" fmla="*/ 0 w 12700"/>
              <a:gd name="connsiteY0" fmla="*/ 0 h 1259459"/>
              <a:gd name="connsiteX1" fmla="*/ 0 w 12700"/>
              <a:gd name="connsiteY1" fmla="*/ 1259459 h 12594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700" h="1259459">
                <a:moveTo>
                  <a:pt x="0" y="0"/>
                </a:moveTo>
                <a:lnTo>
                  <a:pt x="0" y="1259459"/>
                </a:lnTo>
              </a:path>
            </a:pathLst>
          </a:custGeom>
          <a:ln w="3174" cap="flat">
            <a:solidFill>
              <a:srgbClr val="1D1D1B"/>
            </a:solidFill>
            <a:prstDash val="solid"/>
            <a:miter/>
          </a:ln>
        </p:spPr>
        <p:txBody>
          <a:bodyPr rtlCol="0" anchor="ctr"/>
          <a:lstStyle/>
          <a:p>
            <a:pPr defTabSz="1828800" hangingPunct="1"/>
            <a:endParaRPr lang="en-US" sz="4800" kern="1200">
              <a:solidFill>
                <a:srgbClr val="000000"/>
              </a:solidFill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0ED6E054-CD67-3C9D-5771-D03CD19088AF}"/>
              </a:ext>
            </a:extLst>
          </p:cNvPr>
          <p:cNvSpPr/>
          <p:nvPr/>
        </p:nvSpPr>
        <p:spPr>
          <a:xfrm>
            <a:off x="13828682" y="3499432"/>
            <a:ext cx="1777064" cy="3358544"/>
          </a:xfrm>
          <a:custGeom>
            <a:avLst/>
            <a:gdLst>
              <a:gd name="connsiteX0" fmla="*/ 0 w 666399"/>
              <a:gd name="connsiteY0" fmla="*/ 0 h 1259454"/>
              <a:gd name="connsiteX1" fmla="*/ 666400 w 666399"/>
              <a:gd name="connsiteY1" fmla="*/ 0 h 1259454"/>
              <a:gd name="connsiteX2" fmla="*/ 666400 w 666399"/>
              <a:gd name="connsiteY2" fmla="*/ 1259454 h 1259454"/>
              <a:gd name="connsiteX3" fmla="*/ 0 w 666399"/>
              <a:gd name="connsiteY3" fmla="*/ 1259454 h 1259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6399" h="1259454">
                <a:moveTo>
                  <a:pt x="0" y="0"/>
                </a:moveTo>
                <a:lnTo>
                  <a:pt x="666400" y="0"/>
                </a:lnTo>
                <a:lnTo>
                  <a:pt x="666400" y="1259454"/>
                </a:lnTo>
                <a:lnTo>
                  <a:pt x="0" y="1259454"/>
                </a:lnTo>
                <a:close/>
              </a:path>
            </a:pathLst>
          </a:custGeom>
          <a:solidFill>
            <a:srgbClr val="D4EDFC"/>
          </a:solidFill>
          <a:ln w="317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pPr defTabSz="1828800" hangingPunct="1"/>
            <a:endParaRPr lang="en-US" sz="4800" kern="1200">
              <a:solidFill>
                <a:srgbClr val="000000"/>
              </a:solidFill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EB7432BB-C3F0-1B4A-9019-A1E761110FB2}"/>
              </a:ext>
            </a:extLst>
          </p:cNvPr>
          <p:cNvSpPr/>
          <p:nvPr/>
        </p:nvSpPr>
        <p:spPr>
          <a:xfrm>
            <a:off x="16066998" y="3499432"/>
            <a:ext cx="1777064" cy="3358544"/>
          </a:xfrm>
          <a:custGeom>
            <a:avLst/>
            <a:gdLst>
              <a:gd name="connsiteX0" fmla="*/ 0 w 666399"/>
              <a:gd name="connsiteY0" fmla="*/ 0 h 1259454"/>
              <a:gd name="connsiteX1" fmla="*/ 666400 w 666399"/>
              <a:gd name="connsiteY1" fmla="*/ 0 h 1259454"/>
              <a:gd name="connsiteX2" fmla="*/ 666400 w 666399"/>
              <a:gd name="connsiteY2" fmla="*/ 1259454 h 1259454"/>
              <a:gd name="connsiteX3" fmla="*/ 0 w 666399"/>
              <a:gd name="connsiteY3" fmla="*/ 1259454 h 1259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6399" h="1259454">
                <a:moveTo>
                  <a:pt x="0" y="0"/>
                </a:moveTo>
                <a:lnTo>
                  <a:pt x="666400" y="0"/>
                </a:lnTo>
                <a:lnTo>
                  <a:pt x="666400" y="1259454"/>
                </a:lnTo>
                <a:lnTo>
                  <a:pt x="0" y="1259454"/>
                </a:lnTo>
                <a:close/>
              </a:path>
            </a:pathLst>
          </a:custGeom>
          <a:solidFill>
            <a:srgbClr val="D4EDFC"/>
          </a:solidFill>
          <a:ln w="317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pPr defTabSz="1828800" hangingPunct="1"/>
            <a:endParaRPr lang="en-US" sz="4800" kern="1200">
              <a:solidFill>
                <a:srgbClr val="000000"/>
              </a:solidFill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8" name="Freeform 27">
            <a:extLst>
              <a:ext uri="{FF2B5EF4-FFF2-40B4-BE49-F238E27FC236}">
                <a16:creationId xmlns:a16="http://schemas.microsoft.com/office/drawing/2014/main" id="{3D18289B-075B-9D4B-057D-BBC7455232CD}"/>
              </a:ext>
            </a:extLst>
          </p:cNvPr>
          <p:cNvSpPr/>
          <p:nvPr/>
        </p:nvSpPr>
        <p:spPr>
          <a:xfrm>
            <a:off x="4317848" y="8730429"/>
            <a:ext cx="2932944" cy="3215554"/>
          </a:xfrm>
          <a:custGeom>
            <a:avLst/>
            <a:gdLst>
              <a:gd name="connsiteX0" fmla="*/ 1099854 w 1099854"/>
              <a:gd name="connsiteY0" fmla="*/ 801143 h 1205833"/>
              <a:gd name="connsiteX1" fmla="*/ 1099854 w 1099854"/>
              <a:gd name="connsiteY1" fmla="*/ 404690 h 1205833"/>
              <a:gd name="connsiteX2" fmla="*/ 996603 w 1099854"/>
              <a:gd name="connsiteY2" fmla="*/ 225890 h 1205833"/>
              <a:gd name="connsiteX3" fmla="*/ 653183 w 1099854"/>
              <a:gd name="connsiteY3" fmla="*/ 27664 h 1205833"/>
              <a:gd name="connsiteX4" fmla="*/ 446668 w 1099854"/>
              <a:gd name="connsiteY4" fmla="*/ 27664 h 1205833"/>
              <a:gd name="connsiteX5" fmla="*/ 103251 w 1099854"/>
              <a:gd name="connsiteY5" fmla="*/ 225890 h 1205833"/>
              <a:gd name="connsiteX6" fmla="*/ 0 w 1099854"/>
              <a:gd name="connsiteY6" fmla="*/ 404690 h 1205833"/>
              <a:gd name="connsiteX7" fmla="*/ 0 w 1099854"/>
              <a:gd name="connsiteY7" fmla="*/ 801143 h 1205833"/>
              <a:gd name="connsiteX8" fmla="*/ 103251 w 1099854"/>
              <a:gd name="connsiteY8" fmla="*/ 979943 h 1205833"/>
              <a:gd name="connsiteX9" fmla="*/ 446668 w 1099854"/>
              <a:gd name="connsiteY9" fmla="*/ 1178170 h 1205833"/>
              <a:gd name="connsiteX10" fmla="*/ 653183 w 1099854"/>
              <a:gd name="connsiteY10" fmla="*/ 1178170 h 1205833"/>
              <a:gd name="connsiteX11" fmla="*/ 996603 w 1099854"/>
              <a:gd name="connsiteY11" fmla="*/ 979943 h 1205833"/>
              <a:gd name="connsiteX12" fmla="*/ 1099854 w 1099854"/>
              <a:gd name="connsiteY12" fmla="*/ 801143 h 12058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99854" h="1205833">
                <a:moveTo>
                  <a:pt x="1099854" y="801143"/>
                </a:moveTo>
                <a:lnTo>
                  <a:pt x="1099854" y="404690"/>
                </a:lnTo>
                <a:cubicBezTo>
                  <a:pt x="1099854" y="330920"/>
                  <a:pt x="1060497" y="262775"/>
                  <a:pt x="996603" y="225890"/>
                </a:cubicBezTo>
                <a:lnTo>
                  <a:pt x="653183" y="27664"/>
                </a:lnTo>
                <a:cubicBezTo>
                  <a:pt x="589289" y="-9221"/>
                  <a:pt x="510562" y="-9221"/>
                  <a:pt x="446668" y="27664"/>
                </a:cubicBezTo>
                <a:lnTo>
                  <a:pt x="103251" y="225890"/>
                </a:lnTo>
                <a:cubicBezTo>
                  <a:pt x="39359" y="262775"/>
                  <a:pt x="0" y="330920"/>
                  <a:pt x="0" y="404690"/>
                </a:cubicBezTo>
                <a:lnTo>
                  <a:pt x="0" y="801143"/>
                </a:lnTo>
                <a:cubicBezTo>
                  <a:pt x="0" y="874900"/>
                  <a:pt x="39359" y="943058"/>
                  <a:pt x="103251" y="979943"/>
                </a:cubicBezTo>
                <a:lnTo>
                  <a:pt x="446668" y="1178170"/>
                </a:lnTo>
                <a:cubicBezTo>
                  <a:pt x="510562" y="1215055"/>
                  <a:pt x="589289" y="1215055"/>
                  <a:pt x="653183" y="1178170"/>
                </a:cubicBezTo>
                <a:lnTo>
                  <a:pt x="996603" y="979943"/>
                </a:lnTo>
                <a:cubicBezTo>
                  <a:pt x="1060497" y="943058"/>
                  <a:pt x="1099854" y="874900"/>
                  <a:pt x="1099854" y="801143"/>
                </a:cubicBezTo>
                <a:close/>
              </a:path>
            </a:pathLst>
          </a:custGeom>
          <a:solidFill>
            <a:srgbClr val="D4EDFC"/>
          </a:solidFill>
          <a:ln w="12695" cap="flat">
            <a:noFill/>
            <a:prstDash val="solid"/>
            <a:miter/>
          </a:ln>
        </p:spPr>
        <p:txBody>
          <a:bodyPr rtlCol="0" anchor="ctr"/>
          <a:lstStyle/>
          <a:p>
            <a:pPr defTabSz="1828800" hangingPunct="1"/>
            <a:endParaRPr lang="en-US" sz="4800" kern="1200">
              <a:solidFill>
                <a:srgbClr val="000000"/>
              </a:solidFill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0" name="Freeform 29">
            <a:extLst>
              <a:ext uri="{FF2B5EF4-FFF2-40B4-BE49-F238E27FC236}">
                <a16:creationId xmlns:a16="http://schemas.microsoft.com/office/drawing/2014/main" id="{46D15C14-5FA2-1967-F089-E1A8A0AD45D7}"/>
              </a:ext>
            </a:extLst>
          </p:cNvPr>
          <p:cNvSpPr/>
          <p:nvPr/>
        </p:nvSpPr>
        <p:spPr>
          <a:xfrm>
            <a:off x="5074096" y="9147695"/>
            <a:ext cx="1540848" cy="911478"/>
          </a:xfrm>
          <a:custGeom>
            <a:avLst/>
            <a:gdLst>
              <a:gd name="connsiteX0" fmla="*/ 512286 w 577818"/>
              <a:gd name="connsiteY0" fmla="*/ 210784 h 341804"/>
              <a:gd name="connsiteX1" fmla="*/ 497745 w 577818"/>
              <a:gd name="connsiteY1" fmla="*/ 212460 h 341804"/>
              <a:gd name="connsiteX2" fmla="*/ 377095 w 577818"/>
              <a:gd name="connsiteY2" fmla="*/ 99736 h 341804"/>
              <a:gd name="connsiteX3" fmla="*/ 354184 w 577818"/>
              <a:gd name="connsiteY3" fmla="*/ 101957 h 341804"/>
              <a:gd name="connsiteX4" fmla="*/ 357753 w 577818"/>
              <a:gd name="connsiteY4" fmla="*/ 78506 h 341804"/>
              <a:gd name="connsiteX5" fmla="*/ 279229 w 577818"/>
              <a:gd name="connsiteY5" fmla="*/ 0 h 341804"/>
              <a:gd name="connsiteX6" fmla="*/ 205327 w 577818"/>
              <a:gd name="connsiteY6" fmla="*/ 52147 h 341804"/>
              <a:gd name="connsiteX7" fmla="*/ 150171 w 577818"/>
              <a:gd name="connsiteY7" fmla="*/ 41545 h 341804"/>
              <a:gd name="connsiteX8" fmla="*/ 0 w 577818"/>
              <a:gd name="connsiteY8" fmla="*/ 191675 h 341804"/>
              <a:gd name="connsiteX9" fmla="*/ 150171 w 577818"/>
              <a:gd name="connsiteY9" fmla="*/ 341805 h 341804"/>
              <a:gd name="connsiteX10" fmla="*/ 512286 w 577818"/>
              <a:gd name="connsiteY10" fmla="*/ 341805 h 341804"/>
              <a:gd name="connsiteX11" fmla="*/ 577818 w 577818"/>
              <a:gd name="connsiteY11" fmla="*/ 276288 h 341804"/>
              <a:gd name="connsiteX12" fmla="*/ 512286 w 577818"/>
              <a:gd name="connsiteY12" fmla="*/ 210784 h 3418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77818" h="341804">
                <a:moveTo>
                  <a:pt x="512286" y="210784"/>
                </a:moveTo>
                <a:cubicBezTo>
                  <a:pt x="507282" y="210784"/>
                  <a:pt x="502431" y="211393"/>
                  <a:pt x="497745" y="212460"/>
                </a:cubicBezTo>
                <a:cubicBezTo>
                  <a:pt x="493452" y="149508"/>
                  <a:pt x="441154" y="99736"/>
                  <a:pt x="377095" y="99736"/>
                </a:cubicBezTo>
                <a:cubicBezTo>
                  <a:pt x="369259" y="99736"/>
                  <a:pt x="361613" y="100535"/>
                  <a:pt x="354184" y="101957"/>
                </a:cubicBezTo>
                <a:cubicBezTo>
                  <a:pt x="356508" y="94555"/>
                  <a:pt x="357753" y="86683"/>
                  <a:pt x="357753" y="78506"/>
                </a:cubicBezTo>
                <a:cubicBezTo>
                  <a:pt x="357753" y="35146"/>
                  <a:pt x="322599" y="0"/>
                  <a:pt x="279229" y="0"/>
                </a:cubicBezTo>
                <a:cubicBezTo>
                  <a:pt x="245116" y="0"/>
                  <a:pt x="216173" y="21775"/>
                  <a:pt x="205327" y="52147"/>
                </a:cubicBezTo>
                <a:cubicBezTo>
                  <a:pt x="188233" y="45379"/>
                  <a:pt x="169666" y="41545"/>
                  <a:pt x="150171" y="41545"/>
                </a:cubicBezTo>
                <a:cubicBezTo>
                  <a:pt x="67231" y="41545"/>
                  <a:pt x="0" y="108763"/>
                  <a:pt x="0" y="191675"/>
                </a:cubicBezTo>
                <a:cubicBezTo>
                  <a:pt x="0" y="274599"/>
                  <a:pt x="67231" y="341805"/>
                  <a:pt x="150171" y="341805"/>
                </a:cubicBezTo>
                <a:lnTo>
                  <a:pt x="512286" y="341805"/>
                </a:lnTo>
                <a:cubicBezTo>
                  <a:pt x="548481" y="341805"/>
                  <a:pt x="577818" y="312474"/>
                  <a:pt x="577818" y="276288"/>
                </a:cubicBezTo>
                <a:cubicBezTo>
                  <a:pt x="577818" y="240114"/>
                  <a:pt x="548481" y="210784"/>
                  <a:pt x="512286" y="210784"/>
                </a:cubicBezTo>
                <a:close/>
              </a:path>
            </a:pathLst>
          </a:custGeom>
          <a:solidFill>
            <a:srgbClr val="38BBD2"/>
          </a:solidFill>
          <a:ln w="12695" cap="flat">
            <a:noFill/>
            <a:prstDash val="solid"/>
            <a:miter/>
          </a:ln>
        </p:spPr>
        <p:txBody>
          <a:bodyPr rtlCol="0" anchor="ctr"/>
          <a:lstStyle/>
          <a:p>
            <a:pPr defTabSz="1828800" hangingPunct="1"/>
            <a:endParaRPr lang="en-US" sz="4800" kern="1200">
              <a:solidFill>
                <a:srgbClr val="000000"/>
              </a:solidFill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1" name="Freeform 30">
            <a:extLst>
              <a:ext uri="{FF2B5EF4-FFF2-40B4-BE49-F238E27FC236}">
                <a16:creationId xmlns:a16="http://schemas.microsoft.com/office/drawing/2014/main" id="{443648DD-1C3E-37E5-6A5D-44D9F255E17B}"/>
              </a:ext>
            </a:extLst>
          </p:cNvPr>
          <p:cNvSpPr/>
          <p:nvPr/>
        </p:nvSpPr>
        <p:spPr>
          <a:xfrm>
            <a:off x="6086355" y="4716865"/>
            <a:ext cx="3550006" cy="1955650"/>
          </a:xfrm>
          <a:custGeom>
            <a:avLst/>
            <a:gdLst>
              <a:gd name="connsiteX0" fmla="*/ 0 w 1331252"/>
              <a:gd name="connsiteY0" fmla="*/ 0 h 733369"/>
              <a:gd name="connsiteX1" fmla="*/ 1331252 w 1331252"/>
              <a:gd name="connsiteY1" fmla="*/ 0 h 733369"/>
              <a:gd name="connsiteX2" fmla="*/ 1331252 w 1331252"/>
              <a:gd name="connsiteY2" fmla="*/ 733369 h 733369"/>
              <a:gd name="connsiteX3" fmla="*/ 0 w 1331252"/>
              <a:gd name="connsiteY3" fmla="*/ 733369 h 7333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31252" h="733369">
                <a:moveTo>
                  <a:pt x="0" y="0"/>
                </a:moveTo>
                <a:lnTo>
                  <a:pt x="1331252" y="0"/>
                </a:lnTo>
                <a:lnTo>
                  <a:pt x="1331252" y="733369"/>
                </a:lnTo>
                <a:lnTo>
                  <a:pt x="0" y="733369"/>
                </a:lnTo>
                <a:close/>
              </a:path>
            </a:pathLst>
          </a:custGeom>
          <a:noFill/>
          <a:ln w="12695" cap="flat">
            <a:solidFill>
              <a:srgbClr val="AC0095"/>
            </a:solidFill>
            <a:prstDash val="dash"/>
            <a:miter/>
          </a:ln>
        </p:spPr>
        <p:txBody>
          <a:bodyPr rtlCol="0" anchor="ctr"/>
          <a:lstStyle/>
          <a:p>
            <a:pPr defTabSz="1828800" hangingPunct="1"/>
            <a:endParaRPr lang="en-US" sz="4800" kern="1200">
              <a:solidFill>
                <a:srgbClr val="000000"/>
              </a:solidFill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2" name="Freeform 31">
            <a:extLst>
              <a:ext uri="{FF2B5EF4-FFF2-40B4-BE49-F238E27FC236}">
                <a16:creationId xmlns:a16="http://schemas.microsoft.com/office/drawing/2014/main" id="{70B95B39-FA26-EFD4-7380-13CBE08D50AC}"/>
              </a:ext>
            </a:extLst>
          </p:cNvPr>
          <p:cNvSpPr/>
          <p:nvPr/>
        </p:nvSpPr>
        <p:spPr>
          <a:xfrm>
            <a:off x="10002900" y="4716894"/>
            <a:ext cx="5418360" cy="532168"/>
          </a:xfrm>
          <a:custGeom>
            <a:avLst/>
            <a:gdLst>
              <a:gd name="connsiteX0" fmla="*/ 0 w 2031885"/>
              <a:gd name="connsiteY0" fmla="*/ 0 h 199563"/>
              <a:gd name="connsiteX1" fmla="*/ 2031886 w 2031885"/>
              <a:gd name="connsiteY1" fmla="*/ 0 h 199563"/>
              <a:gd name="connsiteX2" fmla="*/ 2031886 w 2031885"/>
              <a:gd name="connsiteY2" fmla="*/ 199563 h 199563"/>
              <a:gd name="connsiteX3" fmla="*/ 0 w 2031885"/>
              <a:gd name="connsiteY3" fmla="*/ 199563 h 1995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31885" h="199563">
                <a:moveTo>
                  <a:pt x="0" y="0"/>
                </a:moveTo>
                <a:lnTo>
                  <a:pt x="2031886" y="0"/>
                </a:lnTo>
                <a:lnTo>
                  <a:pt x="2031886" y="199563"/>
                </a:lnTo>
                <a:lnTo>
                  <a:pt x="0" y="199563"/>
                </a:lnTo>
                <a:close/>
              </a:path>
            </a:pathLst>
          </a:custGeom>
          <a:noFill/>
          <a:ln w="12695" cap="flat">
            <a:solidFill>
              <a:srgbClr val="AC0095"/>
            </a:solidFill>
            <a:prstDash val="sysDot"/>
            <a:miter/>
          </a:ln>
        </p:spPr>
        <p:txBody>
          <a:bodyPr rtlCol="0" anchor="ctr"/>
          <a:lstStyle/>
          <a:p>
            <a:pPr defTabSz="1828800" hangingPunct="1"/>
            <a:endParaRPr lang="en-US" sz="4800" kern="1200">
              <a:solidFill>
                <a:srgbClr val="000000"/>
              </a:solidFill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3" name="Freeform 32">
            <a:extLst>
              <a:ext uri="{FF2B5EF4-FFF2-40B4-BE49-F238E27FC236}">
                <a16:creationId xmlns:a16="http://schemas.microsoft.com/office/drawing/2014/main" id="{F3062904-A449-EEFF-B735-054F350C9944}"/>
              </a:ext>
            </a:extLst>
          </p:cNvPr>
          <p:cNvSpPr/>
          <p:nvPr/>
        </p:nvSpPr>
        <p:spPr>
          <a:xfrm>
            <a:off x="15882526" y="4716865"/>
            <a:ext cx="2146008" cy="1240050"/>
          </a:xfrm>
          <a:custGeom>
            <a:avLst/>
            <a:gdLst>
              <a:gd name="connsiteX0" fmla="*/ 0 w 804753"/>
              <a:gd name="connsiteY0" fmla="*/ 0 h 465019"/>
              <a:gd name="connsiteX1" fmla="*/ 804753 w 804753"/>
              <a:gd name="connsiteY1" fmla="*/ 0 h 465019"/>
              <a:gd name="connsiteX2" fmla="*/ 804753 w 804753"/>
              <a:gd name="connsiteY2" fmla="*/ 465020 h 465019"/>
              <a:gd name="connsiteX3" fmla="*/ 0 w 804753"/>
              <a:gd name="connsiteY3" fmla="*/ 465020 h 465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4753" h="465019">
                <a:moveTo>
                  <a:pt x="0" y="0"/>
                </a:moveTo>
                <a:lnTo>
                  <a:pt x="804753" y="0"/>
                </a:lnTo>
                <a:lnTo>
                  <a:pt x="804753" y="465020"/>
                </a:lnTo>
                <a:lnTo>
                  <a:pt x="0" y="465020"/>
                </a:lnTo>
                <a:close/>
              </a:path>
            </a:pathLst>
          </a:custGeom>
          <a:noFill/>
          <a:ln w="12695" cap="flat">
            <a:solidFill>
              <a:srgbClr val="AC0095"/>
            </a:solidFill>
            <a:prstDash val="sysDot"/>
            <a:miter/>
          </a:ln>
        </p:spPr>
        <p:txBody>
          <a:bodyPr rtlCol="0" anchor="ctr"/>
          <a:lstStyle/>
          <a:p>
            <a:pPr defTabSz="1828800" hangingPunct="1"/>
            <a:endParaRPr lang="en-US" sz="4800" kern="1200">
              <a:solidFill>
                <a:srgbClr val="000000"/>
              </a:solidFill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5" name="Freeform 34">
            <a:extLst>
              <a:ext uri="{FF2B5EF4-FFF2-40B4-BE49-F238E27FC236}">
                <a16:creationId xmlns:a16="http://schemas.microsoft.com/office/drawing/2014/main" id="{5C9E019E-63AE-DEA6-382B-2208D76C8F58}"/>
              </a:ext>
            </a:extLst>
          </p:cNvPr>
          <p:cNvSpPr/>
          <p:nvPr/>
        </p:nvSpPr>
        <p:spPr>
          <a:xfrm>
            <a:off x="10002898" y="5424782"/>
            <a:ext cx="1404848" cy="532168"/>
          </a:xfrm>
          <a:custGeom>
            <a:avLst/>
            <a:gdLst>
              <a:gd name="connsiteX0" fmla="*/ 0 w 526818"/>
              <a:gd name="connsiteY0" fmla="*/ 0 h 199563"/>
              <a:gd name="connsiteX1" fmla="*/ 526819 w 526818"/>
              <a:gd name="connsiteY1" fmla="*/ 0 h 199563"/>
              <a:gd name="connsiteX2" fmla="*/ 526819 w 526818"/>
              <a:gd name="connsiteY2" fmla="*/ 199563 h 199563"/>
              <a:gd name="connsiteX3" fmla="*/ 0 w 526818"/>
              <a:gd name="connsiteY3" fmla="*/ 199563 h 1995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6818" h="199563">
                <a:moveTo>
                  <a:pt x="0" y="0"/>
                </a:moveTo>
                <a:lnTo>
                  <a:pt x="526819" y="0"/>
                </a:lnTo>
                <a:lnTo>
                  <a:pt x="526819" y="199563"/>
                </a:lnTo>
                <a:lnTo>
                  <a:pt x="0" y="199563"/>
                </a:lnTo>
                <a:close/>
              </a:path>
            </a:pathLst>
          </a:custGeom>
          <a:noFill/>
          <a:ln w="12695" cap="flat">
            <a:solidFill>
              <a:srgbClr val="AC0095"/>
            </a:solidFill>
            <a:prstDash val="sysDot"/>
            <a:miter/>
          </a:ln>
        </p:spPr>
        <p:txBody>
          <a:bodyPr rtlCol="0" anchor="ctr"/>
          <a:lstStyle/>
          <a:p>
            <a:pPr defTabSz="1828800" hangingPunct="1"/>
            <a:endParaRPr lang="en-US" sz="4800" kern="1200">
              <a:solidFill>
                <a:srgbClr val="000000"/>
              </a:solidFill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7" name="Freeform 36">
            <a:extLst>
              <a:ext uri="{FF2B5EF4-FFF2-40B4-BE49-F238E27FC236}">
                <a16:creationId xmlns:a16="http://schemas.microsoft.com/office/drawing/2014/main" id="{DC16C040-47CB-096E-5BE9-4C4C17D35004}"/>
              </a:ext>
            </a:extLst>
          </p:cNvPr>
          <p:cNvSpPr/>
          <p:nvPr/>
        </p:nvSpPr>
        <p:spPr>
          <a:xfrm>
            <a:off x="10002937" y="6141438"/>
            <a:ext cx="8027042" cy="532168"/>
          </a:xfrm>
          <a:custGeom>
            <a:avLst/>
            <a:gdLst>
              <a:gd name="connsiteX0" fmla="*/ 0 w 3010141"/>
              <a:gd name="connsiteY0" fmla="*/ 0 h 199563"/>
              <a:gd name="connsiteX1" fmla="*/ 3010142 w 3010141"/>
              <a:gd name="connsiteY1" fmla="*/ 0 h 199563"/>
              <a:gd name="connsiteX2" fmla="*/ 3010142 w 3010141"/>
              <a:gd name="connsiteY2" fmla="*/ 199563 h 199563"/>
              <a:gd name="connsiteX3" fmla="*/ 0 w 3010141"/>
              <a:gd name="connsiteY3" fmla="*/ 199563 h 1995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10141" h="199563">
                <a:moveTo>
                  <a:pt x="0" y="0"/>
                </a:moveTo>
                <a:lnTo>
                  <a:pt x="3010142" y="0"/>
                </a:lnTo>
                <a:lnTo>
                  <a:pt x="3010142" y="199563"/>
                </a:lnTo>
                <a:lnTo>
                  <a:pt x="0" y="199563"/>
                </a:lnTo>
                <a:close/>
              </a:path>
            </a:pathLst>
          </a:custGeom>
          <a:noFill/>
          <a:ln w="12695" cap="flat">
            <a:solidFill>
              <a:srgbClr val="AC0095"/>
            </a:solidFill>
            <a:prstDash val="sysDot"/>
            <a:miter/>
          </a:ln>
        </p:spPr>
        <p:txBody>
          <a:bodyPr rtlCol="0" anchor="ctr"/>
          <a:lstStyle/>
          <a:p>
            <a:pPr defTabSz="1828800" hangingPunct="1"/>
            <a:endParaRPr lang="en-US" sz="4800" kern="1200">
              <a:solidFill>
                <a:srgbClr val="000000"/>
              </a:solidFill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8" name="Freeform 37">
            <a:extLst>
              <a:ext uri="{FF2B5EF4-FFF2-40B4-BE49-F238E27FC236}">
                <a16:creationId xmlns:a16="http://schemas.microsoft.com/office/drawing/2014/main" id="{4BED3359-BF04-71B8-69B3-960C8AAC13BD}"/>
              </a:ext>
            </a:extLst>
          </p:cNvPr>
          <p:cNvSpPr/>
          <p:nvPr/>
        </p:nvSpPr>
        <p:spPr>
          <a:xfrm>
            <a:off x="7171751" y="7075901"/>
            <a:ext cx="7457462" cy="1048862"/>
          </a:xfrm>
          <a:custGeom>
            <a:avLst/>
            <a:gdLst>
              <a:gd name="connsiteX0" fmla="*/ 0 w 2035860"/>
              <a:gd name="connsiteY0" fmla="*/ 0 h 393323"/>
              <a:gd name="connsiteX1" fmla="*/ 2035861 w 2035860"/>
              <a:gd name="connsiteY1" fmla="*/ 0 h 393323"/>
              <a:gd name="connsiteX2" fmla="*/ 2035861 w 2035860"/>
              <a:gd name="connsiteY2" fmla="*/ 393323 h 393323"/>
              <a:gd name="connsiteX3" fmla="*/ 0 w 2035860"/>
              <a:gd name="connsiteY3" fmla="*/ 393323 h 393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35860" h="393323">
                <a:moveTo>
                  <a:pt x="0" y="0"/>
                </a:moveTo>
                <a:lnTo>
                  <a:pt x="2035861" y="0"/>
                </a:lnTo>
                <a:lnTo>
                  <a:pt x="2035861" y="393323"/>
                </a:lnTo>
                <a:lnTo>
                  <a:pt x="0" y="393323"/>
                </a:lnTo>
                <a:close/>
              </a:path>
            </a:pathLst>
          </a:custGeom>
          <a:solidFill>
            <a:srgbClr val="38BBD2"/>
          </a:solidFill>
          <a:ln w="12695" cap="flat">
            <a:noFill/>
            <a:prstDash val="solid"/>
            <a:miter/>
          </a:ln>
        </p:spPr>
        <p:txBody>
          <a:bodyPr rtlCol="0" anchor="ctr"/>
          <a:lstStyle/>
          <a:p>
            <a:pPr defTabSz="1828800" hangingPunct="1"/>
            <a:endParaRPr lang="en-US" sz="4800" kern="1200">
              <a:solidFill>
                <a:srgbClr val="000000"/>
              </a:solidFill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9" name="Freeform 38">
            <a:extLst>
              <a:ext uri="{FF2B5EF4-FFF2-40B4-BE49-F238E27FC236}">
                <a16:creationId xmlns:a16="http://schemas.microsoft.com/office/drawing/2014/main" id="{07454A89-7662-8537-B37D-BD433F843C73}"/>
              </a:ext>
            </a:extLst>
          </p:cNvPr>
          <p:cNvSpPr/>
          <p:nvPr/>
        </p:nvSpPr>
        <p:spPr>
          <a:xfrm>
            <a:off x="9179091" y="8742203"/>
            <a:ext cx="8648022" cy="1048878"/>
          </a:xfrm>
          <a:custGeom>
            <a:avLst/>
            <a:gdLst>
              <a:gd name="connsiteX0" fmla="*/ 0 w 3243008"/>
              <a:gd name="connsiteY0" fmla="*/ 0 h 393329"/>
              <a:gd name="connsiteX1" fmla="*/ 3243009 w 3243008"/>
              <a:gd name="connsiteY1" fmla="*/ 0 h 393329"/>
              <a:gd name="connsiteX2" fmla="*/ 3243009 w 3243008"/>
              <a:gd name="connsiteY2" fmla="*/ 393329 h 393329"/>
              <a:gd name="connsiteX3" fmla="*/ 0 w 3243008"/>
              <a:gd name="connsiteY3" fmla="*/ 393329 h 393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008" h="393329">
                <a:moveTo>
                  <a:pt x="0" y="0"/>
                </a:moveTo>
                <a:lnTo>
                  <a:pt x="3243009" y="0"/>
                </a:lnTo>
                <a:lnTo>
                  <a:pt x="3243009" y="393329"/>
                </a:lnTo>
                <a:lnTo>
                  <a:pt x="0" y="393329"/>
                </a:lnTo>
                <a:close/>
              </a:path>
            </a:pathLst>
          </a:custGeom>
          <a:solidFill>
            <a:srgbClr val="38BBD2"/>
          </a:solidFill>
          <a:ln w="12695" cap="flat">
            <a:noFill/>
            <a:prstDash val="solid"/>
            <a:miter/>
          </a:ln>
        </p:spPr>
        <p:txBody>
          <a:bodyPr rtlCol="0" anchor="ctr"/>
          <a:lstStyle/>
          <a:p>
            <a:pPr defTabSz="1828800" hangingPunct="1"/>
            <a:endParaRPr lang="en-US" sz="4800" kern="1200">
              <a:solidFill>
                <a:srgbClr val="000000"/>
              </a:solidFill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41" name="Freeform 40">
            <a:extLst>
              <a:ext uri="{FF2B5EF4-FFF2-40B4-BE49-F238E27FC236}">
                <a16:creationId xmlns:a16="http://schemas.microsoft.com/office/drawing/2014/main" id="{47539D4F-3AF6-9DD9-A341-8DFA01F18761}"/>
              </a:ext>
            </a:extLst>
          </p:cNvPr>
          <p:cNvSpPr/>
          <p:nvPr/>
        </p:nvSpPr>
        <p:spPr>
          <a:xfrm>
            <a:off x="4151239" y="7089781"/>
            <a:ext cx="2341462" cy="1048862"/>
          </a:xfrm>
          <a:custGeom>
            <a:avLst/>
            <a:gdLst>
              <a:gd name="connsiteX0" fmla="*/ 0 w 878048"/>
              <a:gd name="connsiteY0" fmla="*/ 0 h 393323"/>
              <a:gd name="connsiteX1" fmla="*/ 878049 w 878048"/>
              <a:gd name="connsiteY1" fmla="*/ 0 h 393323"/>
              <a:gd name="connsiteX2" fmla="*/ 878049 w 878048"/>
              <a:gd name="connsiteY2" fmla="*/ 393323 h 393323"/>
              <a:gd name="connsiteX3" fmla="*/ 0 w 878048"/>
              <a:gd name="connsiteY3" fmla="*/ 393323 h 393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78048" h="393323">
                <a:moveTo>
                  <a:pt x="0" y="0"/>
                </a:moveTo>
                <a:lnTo>
                  <a:pt x="878049" y="0"/>
                </a:lnTo>
                <a:lnTo>
                  <a:pt x="878049" y="393323"/>
                </a:lnTo>
                <a:lnTo>
                  <a:pt x="0" y="393323"/>
                </a:lnTo>
                <a:close/>
              </a:path>
            </a:pathLst>
          </a:custGeom>
          <a:solidFill>
            <a:srgbClr val="38BBD2"/>
          </a:solidFill>
          <a:ln w="12695" cap="flat">
            <a:noFill/>
            <a:prstDash val="solid"/>
            <a:miter/>
          </a:ln>
        </p:spPr>
        <p:txBody>
          <a:bodyPr rtlCol="0" anchor="ctr"/>
          <a:lstStyle/>
          <a:p>
            <a:pPr defTabSz="1828800" hangingPunct="1"/>
            <a:endParaRPr lang="en-US" sz="4800" kern="1200">
              <a:solidFill>
                <a:srgbClr val="000000"/>
              </a:solidFill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42" name="Freeform 41">
            <a:extLst>
              <a:ext uri="{FF2B5EF4-FFF2-40B4-BE49-F238E27FC236}">
                <a16:creationId xmlns:a16="http://schemas.microsoft.com/office/drawing/2014/main" id="{3C73BF28-F8EE-0A2E-2C77-EFBF0698F6EC}"/>
              </a:ext>
            </a:extLst>
          </p:cNvPr>
          <p:cNvSpPr/>
          <p:nvPr/>
        </p:nvSpPr>
        <p:spPr>
          <a:xfrm>
            <a:off x="14826395" y="7129607"/>
            <a:ext cx="3000738" cy="1048862"/>
          </a:xfrm>
          <a:custGeom>
            <a:avLst/>
            <a:gdLst>
              <a:gd name="connsiteX0" fmla="*/ 0 w 1125277"/>
              <a:gd name="connsiteY0" fmla="*/ 0 h 393323"/>
              <a:gd name="connsiteX1" fmla="*/ 1125277 w 1125277"/>
              <a:gd name="connsiteY1" fmla="*/ 0 h 393323"/>
              <a:gd name="connsiteX2" fmla="*/ 1125277 w 1125277"/>
              <a:gd name="connsiteY2" fmla="*/ 393323 h 393323"/>
              <a:gd name="connsiteX3" fmla="*/ 0 w 1125277"/>
              <a:gd name="connsiteY3" fmla="*/ 393323 h 393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5277" h="393323">
                <a:moveTo>
                  <a:pt x="0" y="0"/>
                </a:moveTo>
                <a:lnTo>
                  <a:pt x="1125277" y="0"/>
                </a:lnTo>
                <a:lnTo>
                  <a:pt x="1125277" y="393323"/>
                </a:lnTo>
                <a:lnTo>
                  <a:pt x="0" y="393323"/>
                </a:lnTo>
                <a:close/>
              </a:path>
            </a:pathLst>
          </a:custGeom>
          <a:solidFill>
            <a:srgbClr val="38BBD2"/>
          </a:solidFill>
          <a:ln w="12695" cap="flat">
            <a:noFill/>
            <a:prstDash val="solid"/>
            <a:miter/>
          </a:ln>
        </p:spPr>
        <p:txBody>
          <a:bodyPr rtlCol="0" anchor="ctr"/>
          <a:lstStyle/>
          <a:p>
            <a:pPr defTabSz="1828800" hangingPunct="1"/>
            <a:endParaRPr lang="en-US" sz="4800" kern="1200">
              <a:solidFill>
                <a:srgbClr val="000000"/>
              </a:solidFill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6D329330-2FD9-786C-F4F4-C4357D5DA7BA}"/>
              </a:ext>
            </a:extLst>
          </p:cNvPr>
          <p:cNvSpPr/>
          <p:nvPr/>
        </p:nvSpPr>
        <p:spPr>
          <a:xfrm>
            <a:off x="6614571" y="7633963"/>
            <a:ext cx="515958" cy="33858"/>
          </a:xfrm>
          <a:custGeom>
            <a:avLst/>
            <a:gdLst>
              <a:gd name="connsiteX0" fmla="*/ 193484 w 193484"/>
              <a:gd name="connsiteY0" fmla="*/ 0 h 12697"/>
              <a:gd name="connsiteX1" fmla="*/ 0 w 193484"/>
              <a:gd name="connsiteY1" fmla="*/ 0 h 12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3484" h="12697">
                <a:moveTo>
                  <a:pt x="193484" y="0"/>
                </a:moveTo>
                <a:lnTo>
                  <a:pt x="0" y="0"/>
                </a:lnTo>
              </a:path>
            </a:pathLst>
          </a:custGeom>
          <a:ln w="31750">
            <a:solidFill>
              <a:srgbClr val="1D1D1B"/>
            </a:solidFill>
            <a:headEnd type="triangle" w="lg" len="sm"/>
            <a:tailEnd type="triangle" w="lg" len="sm"/>
          </a:ln>
        </p:spPr>
        <p:txBody>
          <a:bodyPr wrap="square" lIns="0" tIns="0" rIns="0" bIns="0" rtlCol="0"/>
          <a:lstStyle/>
          <a:p>
            <a:pPr defTabSz="1828800" hangingPunct="1"/>
            <a:endParaRPr lang="en-US" sz="4800" kern="1200">
              <a:solidFill>
                <a:srgbClr val="000000"/>
              </a:solidFill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6" name="Freeform 45">
            <a:extLst>
              <a:ext uri="{FF2B5EF4-FFF2-40B4-BE49-F238E27FC236}">
                <a16:creationId xmlns:a16="http://schemas.microsoft.com/office/drawing/2014/main" id="{5162D77A-9D14-1161-F985-86C48A2CFC64}"/>
              </a:ext>
            </a:extLst>
          </p:cNvPr>
          <p:cNvSpPr/>
          <p:nvPr/>
        </p:nvSpPr>
        <p:spPr>
          <a:xfrm>
            <a:off x="7314837" y="9235153"/>
            <a:ext cx="1847322" cy="331034"/>
          </a:xfrm>
          <a:custGeom>
            <a:avLst/>
            <a:gdLst>
              <a:gd name="connsiteX0" fmla="*/ 0 w 692746"/>
              <a:gd name="connsiteY0" fmla="*/ 124139 h 124138"/>
              <a:gd name="connsiteX1" fmla="*/ 124168 w 692746"/>
              <a:gd name="connsiteY1" fmla="*/ 0 h 124138"/>
              <a:gd name="connsiteX2" fmla="*/ 692747 w 692746"/>
              <a:gd name="connsiteY2" fmla="*/ 0 h 124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92746" h="124138">
                <a:moveTo>
                  <a:pt x="0" y="124139"/>
                </a:moveTo>
                <a:lnTo>
                  <a:pt x="124168" y="0"/>
                </a:lnTo>
                <a:lnTo>
                  <a:pt x="692747" y="0"/>
                </a:lnTo>
              </a:path>
            </a:pathLst>
          </a:custGeom>
          <a:ln w="31750">
            <a:solidFill>
              <a:srgbClr val="1D1D1B"/>
            </a:solidFill>
            <a:headEnd type="triangle" w="lg" len="sm"/>
            <a:tailEnd type="triangle" w="lg" len="sm"/>
          </a:ln>
        </p:spPr>
        <p:txBody>
          <a:bodyPr wrap="square" lIns="0" tIns="0" rIns="0" bIns="0" rtlCol="0"/>
          <a:lstStyle/>
          <a:p>
            <a:pPr defTabSz="1828800" hangingPunct="1"/>
            <a:endParaRPr lang="en-US" sz="4800" kern="1200">
              <a:solidFill>
                <a:srgbClr val="000000"/>
              </a:solidFill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7" name="Freeform 46">
            <a:extLst>
              <a:ext uri="{FF2B5EF4-FFF2-40B4-BE49-F238E27FC236}">
                <a16:creationId xmlns:a16="http://schemas.microsoft.com/office/drawing/2014/main" id="{9537643F-25D5-F5B2-BB96-DFDC56146FA8}"/>
              </a:ext>
            </a:extLst>
          </p:cNvPr>
          <p:cNvSpPr/>
          <p:nvPr/>
        </p:nvSpPr>
        <p:spPr>
          <a:xfrm>
            <a:off x="11893575" y="8209435"/>
            <a:ext cx="33866" cy="515838"/>
          </a:xfrm>
          <a:custGeom>
            <a:avLst/>
            <a:gdLst>
              <a:gd name="connsiteX0" fmla="*/ 0 w 12700"/>
              <a:gd name="connsiteY0" fmla="*/ 0 h 193439"/>
              <a:gd name="connsiteX1" fmla="*/ 0 w 12700"/>
              <a:gd name="connsiteY1" fmla="*/ 193440 h 193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700" h="193439">
                <a:moveTo>
                  <a:pt x="0" y="0"/>
                </a:moveTo>
                <a:lnTo>
                  <a:pt x="0" y="193440"/>
                </a:lnTo>
              </a:path>
            </a:pathLst>
          </a:custGeom>
          <a:ln w="31750">
            <a:solidFill>
              <a:srgbClr val="1D1D1B"/>
            </a:solidFill>
            <a:headEnd type="triangle" w="lg" len="sm"/>
            <a:tailEnd type="triangle" w="lg" len="sm"/>
          </a:ln>
        </p:spPr>
        <p:txBody>
          <a:bodyPr wrap="square" lIns="0" tIns="0" rIns="0" bIns="0" rtlCol="0"/>
          <a:lstStyle/>
          <a:p>
            <a:pPr defTabSz="1828800" hangingPunct="1"/>
            <a:endParaRPr lang="en-US" sz="4800" kern="1200">
              <a:solidFill>
                <a:srgbClr val="000000"/>
              </a:solidFill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9" name="Freeform 48">
            <a:extLst>
              <a:ext uri="{FF2B5EF4-FFF2-40B4-BE49-F238E27FC236}">
                <a16:creationId xmlns:a16="http://schemas.microsoft.com/office/drawing/2014/main" id="{F8523014-0C18-7871-DD6E-17BA15FDA3C2}"/>
              </a:ext>
            </a:extLst>
          </p:cNvPr>
          <p:cNvSpPr/>
          <p:nvPr/>
        </p:nvSpPr>
        <p:spPr>
          <a:xfrm>
            <a:off x="16326757" y="8209435"/>
            <a:ext cx="33866" cy="515838"/>
          </a:xfrm>
          <a:custGeom>
            <a:avLst/>
            <a:gdLst>
              <a:gd name="connsiteX0" fmla="*/ 0 w 12700"/>
              <a:gd name="connsiteY0" fmla="*/ 0 h 193439"/>
              <a:gd name="connsiteX1" fmla="*/ 0 w 12700"/>
              <a:gd name="connsiteY1" fmla="*/ 193440 h 193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700" h="193439">
                <a:moveTo>
                  <a:pt x="0" y="0"/>
                </a:moveTo>
                <a:lnTo>
                  <a:pt x="0" y="193440"/>
                </a:lnTo>
              </a:path>
            </a:pathLst>
          </a:custGeom>
          <a:ln w="31750">
            <a:solidFill>
              <a:srgbClr val="1D1D1B"/>
            </a:solidFill>
            <a:headEnd type="triangle" w="lg" len="sm"/>
            <a:tailEnd type="triangle" w="lg" len="sm"/>
          </a:ln>
        </p:spPr>
        <p:txBody>
          <a:bodyPr wrap="square" lIns="0" tIns="0" rIns="0" bIns="0" rtlCol="0"/>
          <a:lstStyle/>
          <a:p>
            <a:pPr defTabSz="1828800" hangingPunct="1"/>
            <a:endParaRPr lang="en-US" sz="4800" kern="1200">
              <a:solidFill>
                <a:srgbClr val="000000"/>
              </a:solidFill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3" name="Freeform 52">
            <a:extLst>
              <a:ext uri="{FF2B5EF4-FFF2-40B4-BE49-F238E27FC236}">
                <a16:creationId xmlns:a16="http://schemas.microsoft.com/office/drawing/2014/main" id="{2AB7896D-A301-6666-532A-253040327F6E}"/>
              </a:ext>
            </a:extLst>
          </p:cNvPr>
          <p:cNvSpPr/>
          <p:nvPr/>
        </p:nvSpPr>
        <p:spPr>
          <a:xfrm rot="19044499">
            <a:off x="6550651" y="7875151"/>
            <a:ext cx="519026" cy="1502774"/>
          </a:xfrm>
          <a:custGeom>
            <a:avLst/>
            <a:gdLst>
              <a:gd name="connsiteX0" fmla="*/ 0 w 180657"/>
              <a:gd name="connsiteY0" fmla="*/ 381343 h 381343"/>
              <a:gd name="connsiteX1" fmla="*/ 180657 w 180657"/>
              <a:gd name="connsiteY1" fmla="*/ 200728 h 381343"/>
              <a:gd name="connsiteX2" fmla="*/ 180657 w 180657"/>
              <a:gd name="connsiteY2" fmla="*/ 0 h 381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0657" h="381343">
                <a:moveTo>
                  <a:pt x="0" y="381343"/>
                </a:moveTo>
                <a:lnTo>
                  <a:pt x="180657" y="200728"/>
                </a:lnTo>
                <a:lnTo>
                  <a:pt x="180657" y="0"/>
                </a:lnTo>
              </a:path>
            </a:pathLst>
          </a:custGeom>
          <a:ln w="31750">
            <a:solidFill>
              <a:srgbClr val="1D1D1B"/>
            </a:solidFill>
            <a:headEnd type="triangle" w="lg" len="sm"/>
            <a:tailEnd type="triangle" w="lg" len="sm"/>
          </a:ln>
        </p:spPr>
        <p:txBody>
          <a:bodyPr wrap="square" lIns="0" tIns="0" rIns="0" bIns="0" rtlCol="0"/>
          <a:lstStyle/>
          <a:p>
            <a:pPr defTabSz="1828800" hangingPunct="1"/>
            <a:endParaRPr lang="en-US" sz="4800" kern="1200">
              <a:solidFill>
                <a:srgbClr val="000000"/>
              </a:solidFill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4" name="Freeform 53">
            <a:extLst>
              <a:ext uri="{FF2B5EF4-FFF2-40B4-BE49-F238E27FC236}">
                <a16:creationId xmlns:a16="http://schemas.microsoft.com/office/drawing/2014/main" id="{BC7D244F-0BAF-BD9A-6159-52684910F466}"/>
              </a:ext>
            </a:extLst>
          </p:cNvPr>
          <p:cNvSpPr/>
          <p:nvPr/>
        </p:nvSpPr>
        <p:spPr>
          <a:xfrm>
            <a:off x="6086389" y="3694698"/>
            <a:ext cx="11943586" cy="846456"/>
          </a:xfrm>
          <a:custGeom>
            <a:avLst/>
            <a:gdLst>
              <a:gd name="connsiteX0" fmla="*/ 0 w 4478845"/>
              <a:gd name="connsiteY0" fmla="*/ 0 h 317421"/>
              <a:gd name="connsiteX1" fmla="*/ 4478846 w 4478845"/>
              <a:gd name="connsiteY1" fmla="*/ 0 h 317421"/>
              <a:gd name="connsiteX2" fmla="*/ 4478846 w 4478845"/>
              <a:gd name="connsiteY2" fmla="*/ 317421 h 317421"/>
              <a:gd name="connsiteX3" fmla="*/ 0 w 4478845"/>
              <a:gd name="connsiteY3" fmla="*/ 317421 h 317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78845" h="317421">
                <a:moveTo>
                  <a:pt x="0" y="0"/>
                </a:moveTo>
                <a:lnTo>
                  <a:pt x="4478846" y="0"/>
                </a:lnTo>
                <a:lnTo>
                  <a:pt x="4478846" y="317421"/>
                </a:lnTo>
                <a:lnTo>
                  <a:pt x="0" y="317421"/>
                </a:lnTo>
                <a:close/>
              </a:path>
            </a:pathLst>
          </a:custGeom>
          <a:noFill/>
          <a:ln w="12695" cap="flat">
            <a:solidFill>
              <a:srgbClr val="AC0095"/>
            </a:solidFill>
            <a:prstDash val="solid"/>
            <a:miter/>
          </a:ln>
        </p:spPr>
        <p:txBody>
          <a:bodyPr rtlCol="0" anchor="ctr"/>
          <a:lstStyle/>
          <a:p>
            <a:pPr defTabSz="1828800" hangingPunct="1"/>
            <a:endParaRPr lang="en-US" sz="4800" kern="1200">
              <a:solidFill>
                <a:srgbClr val="000000"/>
              </a:solidFill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55" name="Freeform 54">
            <a:extLst>
              <a:ext uri="{FF2B5EF4-FFF2-40B4-BE49-F238E27FC236}">
                <a16:creationId xmlns:a16="http://schemas.microsoft.com/office/drawing/2014/main" id="{510E800B-EE27-A31C-B8E1-1E3E628F6854}"/>
              </a:ext>
            </a:extLst>
          </p:cNvPr>
          <p:cNvSpPr/>
          <p:nvPr/>
        </p:nvSpPr>
        <p:spPr>
          <a:xfrm>
            <a:off x="11771214" y="5424818"/>
            <a:ext cx="3650080" cy="532168"/>
          </a:xfrm>
          <a:custGeom>
            <a:avLst/>
            <a:gdLst>
              <a:gd name="connsiteX0" fmla="*/ 0 w 1368780"/>
              <a:gd name="connsiteY0" fmla="*/ 0 h 199563"/>
              <a:gd name="connsiteX1" fmla="*/ 1368781 w 1368780"/>
              <a:gd name="connsiteY1" fmla="*/ 0 h 199563"/>
              <a:gd name="connsiteX2" fmla="*/ 1368781 w 1368780"/>
              <a:gd name="connsiteY2" fmla="*/ 199563 h 199563"/>
              <a:gd name="connsiteX3" fmla="*/ 0 w 1368780"/>
              <a:gd name="connsiteY3" fmla="*/ 199563 h 1995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68780" h="199563">
                <a:moveTo>
                  <a:pt x="0" y="0"/>
                </a:moveTo>
                <a:lnTo>
                  <a:pt x="1368781" y="0"/>
                </a:lnTo>
                <a:lnTo>
                  <a:pt x="1368781" y="199563"/>
                </a:lnTo>
                <a:lnTo>
                  <a:pt x="0" y="199563"/>
                </a:lnTo>
                <a:close/>
              </a:path>
            </a:pathLst>
          </a:custGeom>
          <a:noFill/>
          <a:ln w="12695" cap="flat">
            <a:solidFill>
              <a:srgbClr val="AC0095"/>
            </a:solidFill>
            <a:prstDash val="sysDot"/>
            <a:miter/>
          </a:ln>
        </p:spPr>
        <p:txBody>
          <a:bodyPr rtlCol="0" anchor="ctr"/>
          <a:lstStyle/>
          <a:p>
            <a:pPr defTabSz="1828800" hangingPunct="1"/>
            <a:endParaRPr lang="en-US" sz="4800" kern="1200">
              <a:solidFill>
                <a:srgbClr val="000000"/>
              </a:solidFill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56" name="object 2">
            <a:extLst>
              <a:ext uri="{FF2B5EF4-FFF2-40B4-BE49-F238E27FC236}">
                <a16:creationId xmlns:a16="http://schemas.microsoft.com/office/drawing/2014/main" id="{A3B6DCE5-8016-D478-C992-FB0DC05BF727}"/>
              </a:ext>
            </a:extLst>
          </p:cNvPr>
          <p:cNvSpPr txBox="1"/>
          <p:nvPr/>
        </p:nvSpPr>
        <p:spPr>
          <a:xfrm>
            <a:off x="6264970" y="2675080"/>
            <a:ext cx="1813560" cy="682238"/>
          </a:xfrm>
          <a:prstGeom prst="rect">
            <a:avLst/>
          </a:prstGeom>
        </p:spPr>
        <p:txBody>
          <a:bodyPr vert="horz" wrap="square" lIns="0" tIns="91440" rIns="0" bIns="0" rtlCol="0">
            <a:spAutoFit/>
          </a:bodyPr>
          <a:lstStyle/>
          <a:p>
            <a:pPr marL="33866" marR="13546" defTabSz="1828800" hangingPunct="1">
              <a:lnSpc>
                <a:spcPts val="2266"/>
              </a:lnSpc>
              <a:spcBef>
                <a:spcPts val="720"/>
              </a:spcBef>
            </a:pPr>
            <a:r>
              <a:rPr lang="en-GB" sz="2266" b="1" kern="1200" dirty="0">
                <a:solidFill>
                  <a:srgbClr val="000000"/>
                </a:solidFill>
                <a:latin typeface="Century Gothic" panose="020B0502020202020204" pitchFamily="34" charset="0"/>
                <a:ea typeface="+mn-ea"/>
              </a:rPr>
              <a:t>GPU partition</a:t>
            </a:r>
            <a:endParaRPr sz="2266" kern="1200" dirty="0">
              <a:solidFill>
                <a:srgbClr val="000000"/>
              </a:solidFill>
              <a:latin typeface="Century Gothic" panose="020B0502020202020204" pitchFamily="34" charset="0"/>
              <a:ea typeface="+mn-ea"/>
            </a:endParaRPr>
          </a:p>
        </p:txBody>
      </p:sp>
      <p:sp>
        <p:nvSpPr>
          <p:cNvPr id="57" name="object 2">
            <a:extLst>
              <a:ext uri="{FF2B5EF4-FFF2-40B4-BE49-F238E27FC236}">
                <a16:creationId xmlns:a16="http://schemas.microsoft.com/office/drawing/2014/main" id="{E7018EDC-FCAC-B57E-08EA-CA26A5CE12CF}"/>
              </a:ext>
            </a:extLst>
          </p:cNvPr>
          <p:cNvSpPr txBox="1"/>
          <p:nvPr/>
        </p:nvSpPr>
        <p:spPr>
          <a:xfrm>
            <a:off x="13814156" y="2675079"/>
            <a:ext cx="1813560" cy="682238"/>
          </a:xfrm>
          <a:prstGeom prst="rect">
            <a:avLst/>
          </a:prstGeom>
        </p:spPr>
        <p:txBody>
          <a:bodyPr vert="horz" wrap="square" lIns="0" tIns="91440" rIns="0" bIns="0" rtlCol="0">
            <a:spAutoFit/>
          </a:bodyPr>
          <a:lstStyle/>
          <a:p>
            <a:pPr marL="33866" marR="13546" defTabSz="1828800" hangingPunct="1">
              <a:lnSpc>
                <a:spcPts val="2266"/>
              </a:lnSpc>
              <a:spcBef>
                <a:spcPts val="720"/>
              </a:spcBef>
            </a:pPr>
            <a:r>
              <a:rPr lang="en-GB" sz="2266" b="1" kern="1200" dirty="0">
                <a:solidFill>
                  <a:srgbClr val="000000"/>
                </a:solidFill>
                <a:latin typeface="Century Gothic" panose="020B0502020202020204" pitchFamily="34" charset="0"/>
                <a:ea typeface="+mn-ea"/>
              </a:rPr>
              <a:t>Multi-core partition</a:t>
            </a:r>
            <a:endParaRPr sz="2266" kern="1200" dirty="0">
              <a:solidFill>
                <a:srgbClr val="000000"/>
              </a:solidFill>
              <a:latin typeface="Century Gothic" panose="020B0502020202020204" pitchFamily="34" charset="0"/>
              <a:ea typeface="+mn-ea"/>
            </a:endParaRPr>
          </a:p>
        </p:txBody>
      </p:sp>
      <p:sp>
        <p:nvSpPr>
          <p:cNvPr id="58" name="object 2">
            <a:extLst>
              <a:ext uri="{FF2B5EF4-FFF2-40B4-BE49-F238E27FC236}">
                <a16:creationId xmlns:a16="http://schemas.microsoft.com/office/drawing/2014/main" id="{9560A1EE-A7E2-7B98-AABE-72B937EFD1D1}"/>
              </a:ext>
            </a:extLst>
          </p:cNvPr>
          <p:cNvSpPr txBox="1"/>
          <p:nvPr/>
        </p:nvSpPr>
        <p:spPr>
          <a:xfrm>
            <a:off x="16067829" y="2675079"/>
            <a:ext cx="3033826" cy="387286"/>
          </a:xfrm>
          <a:prstGeom prst="rect">
            <a:avLst/>
          </a:prstGeom>
        </p:spPr>
        <p:txBody>
          <a:bodyPr vert="horz" wrap="square" lIns="0" tIns="91440" rIns="0" bIns="0" rtlCol="0">
            <a:spAutoFit/>
          </a:bodyPr>
          <a:lstStyle/>
          <a:p>
            <a:pPr marL="33866" marR="13546" defTabSz="1828800" hangingPunct="1">
              <a:lnSpc>
                <a:spcPts val="2266"/>
              </a:lnSpc>
              <a:spcBef>
                <a:spcPts val="720"/>
              </a:spcBef>
            </a:pPr>
            <a:r>
              <a:rPr lang="en-GB" sz="2266" b="1" kern="1200" dirty="0">
                <a:solidFill>
                  <a:srgbClr val="000000"/>
                </a:solidFill>
                <a:latin typeface="Century Gothic" panose="020B0502020202020204" pitchFamily="34" charset="0"/>
                <a:ea typeface="+mn-ea"/>
              </a:rPr>
              <a:t>LUMI-IQ</a:t>
            </a:r>
            <a:endParaRPr sz="2266" kern="1200" dirty="0">
              <a:solidFill>
                <a:srgbClr val="000000"/>
              </a:solidFill>
              <a:latin typeface="Century Gothic" panose="020B0502020202020204" pitchFamily="34" charset="0"/>
              <a:ea typeface="+mn-ea"/>
            </a:endParaRPr>
          </a:p>
        </p:txBody>
      </p:sp>
      <p:sp>
        <p:nvSpPr>
          <p:cNvPr id="59" name="object 2">
            <a:extLst>
              <a:ext uri="{FF2B5EF4-FFF2-40B4-BE49-F238E27FC236}">
                <a16:creationId xmlns:a16="http://schemas.microsoft.com/office/drawing/2014/main" id="{625379CA-D017-5CAC-AAB8-DAA54DD9E3CE}"/>
              </a:ext>
            </a:extLst>
          </p:cNvPr>
          <p:cNvSpPr txBox="1"/>
          <p:nvPr/>
        </p:nvSpPr>
        <p:spPr>
          <a:xfrm>
            <a:off x="769620" y="3504162"/>
            <a:ext cx="1813560" cy="387286"/>
          </a:xfrm>
          <a:prstGeom prst="rect">
            <a:avLst/>
          </a:prstGeom>
        </p:spPr>
        <p:txBody>
          <a:bodyPr vert="horz" wrap="square" lIns="0" tIns="91440" rIns="0" bIns="0" rtlCol="0">
            <a:spAutoFit/>
          </a:bodyPr>
          <a:lstStyle/>
          <a:p>
            <a:pPr marL="33866" marR="13546" defTabSz="1828800" hangingPunct="1">
              <a:lnSpc>
                <a:spcPts val="2266"/>
              </a:lnSpc>
              <a:spcBef>
                <a:spcPts val="720"/>
              </a:spcBef>
            </a:pPr>
            <a:r>
              <a:rPr lang="en-GB" sz="2266" b="1" kern="1200" dirty="0">
                <a:solidFill>
                  <a:srgbClr val="AC0095"/>
                </a:solidFill>
                <a:latin typeface="Century Gothic" panose="020B0502020202020204" pitchFamily="34" charset="0"/>
                <a:ea typeface="+mn-ea"/>
              </a:rPr>
              <a:t>Batch job</a:t>
            </a:r>
            <a:endParaRPr sz="2266" kern="1200" dirty="0">
              <a:solidFill>
                <a:srgbClr val="AC0095"/>
              </a:solidFill>
              <a:latin typeface="Century Gothic" panose="020B0502020202020204" pitchFamily="34" charset="0"/>
              <a:ea typeface="+mn-ea"/>
            </a:endParaRPr>
          </a:p>
        </p:txBody>
      </p:sp>
      <p:sp>
        <p:nvSpPr>
          <p:cNvPr id="60" name="object 2">
            <a:extLst>
              <a:ext uri="{FF2B5EF4-FFF2-40B4-BE49-F238E27FC236}">
                <a16:creationId xmlns:a16="http://schemas.microsoft.com/office/drawing/2014/main" id="{AAFADF80-44A0-0B37-1D8D-14E934F74FC1}"/>
              </a:ext>
            </a:extLst>
          </p:cNvPr>
          <p:cNvSpPr txBox="1"/>
          <p:nvPr/>
        </p:nvSpPr>
        <p:spPr>
          <a:xfrm>
            <a:off x="769620" y="4654682"/>
            <a:ext cx="1813560" cy="387286"/>
          </a:xfrm>
          <a:prstGeom prst="rect">
            <a:avLst/>
          </a:prstGeom>
        </p:spPr>
        <p:txBody>
          <a:bodyPr vert="horz" wrap="square" lIns="0" tIns="91440" rIns="0" bIns="0" rtlCol="0">
            <a:spAutoFit/>
          </a:bodyPr>
          <a:lstStyle/>
          <a:p>
            <a:pPr marL="33866" marR="13546" defTabSz="1828800" hangingPunct="1">
              <a:lnSpc>
                <a:spcPts val="2266"/>
              </a:lnSpc>
              <a:spcBef>
                <a:spcPts val="720"/>
              </a:spcBef>
            </a:pPr>
            <a:r>
              <a:rPr lang="en-GB" sz="2266" b="1" kern="1200" dirty="0">
                <a:solidFill>
                  <a:srgbClr val="AC0095"/>
                </a:solidFill>
                <a:latin typeface="Century Gothic" panose="020B0502020202020204" pitchFamily="34" charset="0"/>
                <a:ea typeface="+mn-ea"/>
              </a:rPr>
              <a:t>Interactive</a:t>
            </a:r>
            <a:endParaRPr sz="2266" kern="1200" dirty="0">
              <a:solidFill>
                <a:srgbClr val="AC0095"/>
              </a:solidFill>
              <a:latin typeface="Century Gothic" panose="020B0502020202020204" pitchFamily="34" charset="0"/>
              <a:ea typeface="+mn-ea"/>
            </a:endParaRPr>
          </a:p>
        </p:txBody>
      </p:sp>
      <p:sp>
        <p:nvSpPr>
          <p:cNvPr id="61" name="object 2">
            <a:extLst>
              <a:ext uri="{FF2B5EF4-FFF2-40B4-BE49-F238E27FC236}">
                <a16:creationId xmlns:a16="http://schemas.microsoft.com/office/drawing/2014/main" id="{11A913A1-FC2C-E254-79BD-EACF2540BB4F}"/>
              </a:ext>
            </a:extLst>
          </p:cNvPr>
          <p:cNvSpPr txBox="1"/>
          <p:nvPr/>
        </p:nvSpPr>
        <p:spPr>
          <a:xfrm>
            <a:off x="18184785" y="5029145"/>
            <a:ext cx="3033826" cy="1272143"/>
          </a:xfrm>
          <a:prstGeom prst="rect">
            <a:avLst/>
          </a:prstGeom>
        </p:spPr>
        <p:txBody>
          <a:bodyPr vert="horz" wrap="square" lIns="0" tIns="91440" rIns="0" bIns="0" rtlCol="0">
            <a:spAutoFit/>
          </a:bodyPr>
          <a:lstStyle/>
          <a:p>
            <a:pPr marL="33866" marR="13546" defTabSz="1828800" hangingPunct="1">
              <a:lnSpc>
                <a:spcPts val="2266"/>
              </a:lnSpc>
              <a:spcBef>
                <a:spcPts val="720"/>
              </a:spcBef>
            </a:pPr>
            <a:r>
              <a:rPr lang="en-GB" sz="2266" b="1" kern="1200">
                <a:solidFill>
                  <a:srgbClr val="AC0095"/>
                </a:solidFill>
                <a:latin typeface="Century Gothic" panose="020B0502020202020204" pitchFamily="34" charset="0"/>
                <a:ea typeface="+mn-ea"/>
              </a:rPr>
              <a:t>Instance-</a:t>
            </a:r>
            <a:br>
              <a:rPr lang="en-GB" sz="2266" b="1" kern="1200">
                <a:solidFill>
                  <a:srgbClr val="AC0095"/>
                </a:solidFill>
                <a:latin typeface="Century Gothic" panose="020B0502020202020204" pitchFamily="34" charset="0"/>
                <a:ea typeface="+mn-ea"/>
              </a:rPr>
            </a:br>
            <a:r>
              <a:rPr lang="en-GB" sz="2266" b="1" kern="1200">
                <a:solidFill>
                  <a:srgbClr val="AC0095"/>
                </a:solidFill>
                <a:latin typeface="Century Gothic" panose="020B0502020202020204" pitchFamily="34" charset="0"/>
                <a:ea typeface="+mn-ea"/>
              </a:rPr>
              <a:t>based </a:t>
            </a:r>
            <a:br>
              <a:rPr lang="en-GB" sz="2266" b="1" kern="1200">
                <a:solidFill>
                  <a:srgbClr val="AC0095"/>
                </a:solidFill>
                <a:latin typeface="Century Gothic" panose="020B0502020202020204" pitchFamily="34" charset="0"/>
                <a:ea typeface="+mn-ea"/>
              </a:rPr>
            </a:br>
            <a:r>
              <a:rPr lang="en-GB" sz="2266" b="1" kern="1200">
                <a:solidFill>
                  <a:srgbClr val="AC0095"/>
                </a:solidFill>
                <a:latin typeface="Century Gothic" panose="020B0502020202020204" pitchFamily="34" charset="0"/>
                <a:ea typeface="+mn-ea"/>
              </a:rPr>
              <a:t>and API </a:t>
            </a:r>
            <a:br>
              <a:rPr lang="en-GB" sz="2266" b="1" kern="1200">
                <a:solidFill>
                  <a:srgbClr val="AC0095"/>
                </a:solidFill>
                <a:latin typeface="Century Gothic" panose="020B0502020202020204" pitchFamily="34" charset="0"/>
                <a:ea typeface="+mn-ea"/>
              </a:rPr>
            </a:br>
            <a:r>
              <a:rPr lang="en-GB" sz="2266" b="1" kern="1200">
                <a:solidFill>
                  <a:srgbClr val="AC0095"/>
                </a:solidFill>
                <a:latin typeface="Century Gothic" panose="020B0502020202020204" pitchFamily="34" charset="0"/>
                <a:ea typeface="+mn-ea"/>
              </a:rPr>
              <a:t>access</a:t>
            </a:r>
            <a:endParaRPr sz="2266" kern="1200">
              <a:solidFill>
                <a:srgbClr val="AC0095"/>
              </a:solidFill>
              <a:latin typeface="Century Gothic" panose="020B0502020202020204" pitchFamily="34" charset="0"/>
              <a:ea typeface="+mn-ea"/>
            </a:endParaRPr>
          </a:p>
        </p:txBody>
      </p:sp>
      <p:sp>
        <p:nvSpPr>
          <p:cNvPr id="62" name="object 2">
            <a:extLst>
              <a:ext uri="{FF2B5EF4-FFF2-40B4-BE49-F238E27FC236}">
                <a16:creationId xmlns:a16="http://schemas.microsoft.com/office/drawing/2014/main" id="{23BD7E9E-868A-519F-FC38-94D856E5E6AD}"/>
              </a:ext>
            </a:extLst>
          </p:cNvPr>
          <p:cNvSpPr txBox="1"/>
          <p:nvPr/>
        </p:nvSpPr>
        <p:spPr>
          <a:xfrm>
            <a:off x="4877540" y="10238110"/>
            <a:ext cx="1813560" cy="977191"/>
          </a:xfrm>
          <a:prstGeom prst="rect">
            <a:avLst/>
          </a:prstGeom>
        </p:spPr>
        <p:txBody>
          <a:bodyPr vert="horz" wrap="square" lIns="0" tIns="91440" rIns="0" bIns="0" rtlCol="0">
            <a:spAutoFit/>
          </a:bodyPr>
          <a:lstStyle/>
          <a:p>
            <a:pPr marL="33866" marR="13546" algn="ctr" defTabSz="1828800" hangingPunct="1">
              <a:lnSpc>
                <a:spcPts val="2266"/>
              </a:lnSpc>
              <a:spcBef>
                <a:spcPts val="720"/>
              </a:spcBef>
            </a:pPr>
            <a:r>
              <a:rPr lang="en-GB" sz="2266" b="1" kern="1200" dirty="0">
                <a:solidFill>
                  <a:srgbClr val="000000"/>
                </a:solidFill>
                <a:latin typeface="Century Gothic" panose="020B0502020202020204" pitchFamily="34" charset="0"/>
                <a:ea typeface="+mn-ea"/>
              </a:rPr>
              <a:t>External</a:t>
            </a:r>
            <a:br>
              <a:rPr lang="en-GB" sz="2266" b="1" kern="1200" dirty="0">
                <a:solidFill>
                  <a:srgbClr val="000000"/>
                </a:solidFill>
                <a:latin typeface="Century Gothic" panose="020B0502020202020204" pitchFamily="34" charset="0"/>
                <a:ea typeface="+mn-ea"/>
              </a:rPr>
            </a:br>
            <a:r>
              <a:rPr lang="en-GB" sz="2266" b="1" kern="1200" dirty="0">
                <a:solidFill>
                  <a:srgbClr val="000000"/>
                </a:solidFill>
                <a:latin typeface="Century Gothic" panose="020B0502020202020204" pitchFamily="34" charset="0"/>
                <a:ea typeface="+mn-ea"/>
              </a:rPr>
              <a:t>(and LUMI)</a:t>
            </a:r>
            <a:br>
              <a:rPr lang="en-GB" sz="2266" b="1" kern="1200" dirty="0">
                <a:solidFill>
                  <a:srgbClr val="000000"/>
                </a:solidFill>
                <a:latin typeface="Century Gothic" panose="020B0502020202020204" pitchFamily="34" charset="0"/>
                <a:ea typeface="+mn-ea"/>
              </a:rPr>
            </a:br>
            <a:r>
              <a:rPr lang="en-GB" sz="2266" b="1" kern="1200" dirty="0">
                <a:solidFill>
                  <a:srgbClr val="000000"/>
                </a:solidFill>
                <a:latin typeface="Century Gothic" panose="020B0502020202020204" pitchFamily="34" charset="0"/>
                <a:ea typeface="+mn-ea"/>
              </a:rPr>
              <a:t>data spaces</a:t>
            </a:r>
            <a:endParaRPr sz="2266" kern="1200" dirty="0">
              <a:solidFill>
                <a:srgbClr val="000000"/>
              </a:solidFill>
              <a:latin typeface="Century Gothic" panose="020B0502020202020204" pitchFamily="34" charset="0"/>
              <a:ea typeface="+mn-ea"/>
            </a:endParaRPr>
          </a:p>
        </p:txBody>
      </p:sp>
      <p:sp>
        <p:nvSpPr>
          <p:cNvPr id="63" name="object 2">
            <a:extLst>
              <a:ext uri="{FF2B5EF4-FFF2-40B4-BE49-F238E27FC236}">
                <a16:creationId xmlns:a16="http://schemas.microsoft.com/office/drawing/2014/main" id="{043BFE0C-296F-82BD-9463-BF9123109C0F}"/>
              </a:ext>
            </a:extLst>
          </p:cNvPr>
          <p:cNvSpPr txBox="1"/>
          <p:nvPr/>
        </p:nvSpPr>
        <p:spPr>
          <a:xfrm>
            <a:off x="4131179" y="7008434"/>
            <a:ext cx="2341462" cy="1065808"/>
          </a:xfrm>
          <a:prstGeom prst="rect">
            <a:avLst/>
          </a:prstGeom>
        </p:spPr>
        <p:txBody>
          <a:bodyPr vert="horz" wrap="square" lIns="0" tIns="91440" rIns="0" bIns="0" rtlCol="0" anchor="ctr" anchorCtr="0">
            <a:noAutofit/>
          </a:bodyPr>
          <a:lstStyle/>
          <a:p>
            <a:pPr marL="33866" marR="13546" algn="ctr" defTabSz="1828800" hangingPunct="1">
              <a:lnSpc>
                <a:spcPts val="2266"/>
              </a:lnSpc>
              <a:spcBef>
                <a:spcPts val="720"/>
              </a:spcBef>
            </a:pPr>
            <a:r>
              <a:rPr lang="en-GB" sz="2266" b="1" kern="1200" dirty="0">
                <a:solidFill>
                  <a:srgbClr val="FFFFFF"/>
                </a:solidFill>
                <a:latin typeface="Century Gothic" panose="020B0502020202020204" pitchFamily="34" charset="0"/>
                <a:ea typeface="+mn-ea"/>
              </a:rPr>
              <a:t>/home, /project</a:t>
            </a:r>
            <a:endParaRPr sz="2266" kern="1200" dirty="0">
              <a:solidFill>
                <a:srgbClr val="FFFFFF"/>
              </a:solidFill>
              <a:latin typeface="Century Gothic" panose="020B0502020202020204" pitchFamily="34" charset="0"/>
              <a:ea typeface="+mn-ea"/>
            </a:endParaRPr>
          </a:p>
        </p:txBody>
      </p:sp>
      <p:sp>
        <p:nvSpPr>
          <p:cNvPr id="64" name="object 2">
            <a:extLst>
              <a:ext uri="{FF2B5EF4-FFF2-40B4-BE49-F238E27FC236}">
                <a16:creationId xmlns:a16="http://schemas.microsoft.com/office/drawing/2014/main" id="{0F8B0D26-918D-F17A-A28F-F72165636976}"/>
              </a:ext>
            </a:extLst>
          </p:cNvPr>
          <p:cNvSpPr txBox="1"/>
          <p:nvPr/>
        </p:nvSpPr>
        <p:spPr>
          <a:xfrm>
            <a:off x="8365020" y="7187395"/>
            <a:ext cx="5408904" cy="707886"/>
          </a:xfrm>
          <a:prstGeom prst="rect">
            <a:avLst/>
          </a:prstGeom>
        </p:spPr>
        <p:txBody>
          <a:bodyPr vert="horz" wrap="square" lIns="0" tIns="91440" rIns="0" bIns="0" rtlCol="0" anchor="ctr" anchorCtr="0">
            <a:noAutofit/>
          </a:bodyPr>
          <a:lstStyle/>
          <a:p>
            <a:pPr marL="33866" marR="13546" algn="ctr" defTabSz="1828800" hangingPunct="1">
              <a:lnSpc>
                <a:spcPts val="2266"/>
              </a:lnSpc>
              <a:spcBef>
                <a:spcPts val="720"/>
              </a:spcBef>
            </a:pPr>
            <a:r>
              <a:rPr lang="en-GB" sz="2266" b="1" kern="1200" dirty="0">
                <a:solidFill>
                  <a:srgbClr val="FFFFFF"/>
                </a:solidFill>
                <a:latin typeface="Century Gothic" panose="020B0502020202020204" pitchFamily="34" charset="0"/>
                <a:ea typeface="+mn-ea"/>
              </a:rPr>
              <a:t>Flash-based /scratch</a:t>
            </a:r>
            <a:endParaRPr sz="2266" kern="1200" dirty="0">
              <a:solidFill>
                <a:srgbClr val="FFFFFF"/>
              </a:solidFill>
              <a:latin typeface="Century Gothic" panose="020B0502020202020204" pitchFamily="34" charset="0"/>
              <a:ea typeface="+mn-ea"/>
            </a:endParaRPr>
          </a:p>
        </p:txBody>
      </p:sp>
      <p:sp>
        <p:nvSpPr>
          <p:cNvPr id="65" name="object 2">
            <a:extLst>
              <a:ext uri="{FF2B5EF4-FFF2-40B4-BE49-F238E27FC236}">
                <a16:creationId xmlns:a16="http://schemas.microsoft.com/office/drawing/2014/main" id="{0EA516E3-6DF7-3D5B-5214-144546BE6D77}"/>
              </a:ext>
            </a:extLst>
          </p:cNvPr>
          <p:cNvSpPr txBox="1"/>
          <p:nvPr/>
        </p:nvSpPr>
        <p:spPr>
          <a:xfrm>
            <a:off x="14819427" y="7332205"/>
            <a:ext cx="3000738" cy="707886"/>
          </a:xfrm>
          <a:prstGeom prst="rect">
            <a:avLst/>
          </a:prstGeom>
        </p:spPr>
        <p:txBody>
          <a:bodyPr vert="horz" wrap="square" lIns="0" tIns="91440" rIns="0" bIns="0" rtlCol="0" anchor="ctr" anchorCtr="0">
            <a:noAutofit/>
          </a:bodyPr>
          <a:lstStyle/>
          <a:p>
            <a:pPr marL="33866" marR="13546" algn="ctr" defTabSz="1828800" hangingPunct="1">
              <a:lnSpc>
                <a:spcPts val="2266"/>
              </a:lnSpc>
              <a:spcBef>
                <a:spcPts val="720"/>
              </a:spcBef>
            </a:pPr>
            <a:r>
              <a:rPr lang="en-GB" sz="2266" b="1" kern="1200" dirty="0">
                <a:solidFill>
                  <a:srgbClr val="FFFFFF"/>
                </a:solidFill>
                <a:latin typeface="Century Gothic" panose="020B0502020202020204" pitchFamily="34" charset="0"/>
                <a:ea typeface="+mn-ea"/>
              </a:rPr>
              <a:t>Application-optimized</a:t>
            </a:r>
            <a:endParaRPr sz="2266" kern="1200" dirty="0">
              <a:solidFill>
                <a:srgbClr val="FFFFFF"/>
              </a:solidFill>
              <a:latin typeface="Century Gothic" panose="020B0502020202020204" pitchFamily="34" charset="0"/>
              <a:ea typeface="+mn-ea"/>
            </a:endParaRPr>
          </a:p>
        </p:txBody>
      </p:sp>
      <p:sp>
        <p:nvSpPr>
          <p:cNvPr id="66" name="object 2">
            <a:extLst>
              <a:ext uri="{FF2B5EF4-FFF2-40B4-BE49-F238E27FC236}">
                <a16:creationId xmlns:a16="http://schemas.microsoft.com/office/drawing/2014/main" id="{1D32578E-C1E4-84FD-7415-1D3473D61753}"/>
              </a:ext>
            </a:extLst>
          </p:cNvPr>
          <p:cNvSpPr txBox="1"/>
          <p:nvPr/>
        </p:nvSpPr>
        <p:spPr>
          <a:xfrm>
            <a:off x="9179094" y="8883915"/>
            <a:ext cx="8641072" cy="707886"/>
          </a:xfrm>
          <a:prstGeom prst="rect">
            <a:avLst/>
          </a:prstGeom>
        </p:spPr>
        <p:txBody>
          <a:bodyPr vert="horz" wrap="square" lIns="0" tIns="91440" rIns="0" bIns="0" rtlCol="0" anchor="ctr" anchorCtr="0">
            <a:noAutofit/>
          </a:bodyPr>
          <a:lstStyle/>
          <a:p>
            <a:pPr marL="33866" marR="13546" algn="ctr" defTabSz="1828800" hangingPunct="1">
              <a:lnSpc>
                <a:spcPts val="2266"/>
              </a:lnSpc>
              <a:spcBef>
                <a:spcPts val="720"/>
              </a:spcBef>
            </a:pPr>
            <a:r>
              <a:rPr lang="en-GB" sz="2266" b="1" kern="1200">
                <a:solidFill>
                  <a:srgbClr val="FFFFFF"/>
                </a:solidFill>
                <a:latin typeface="Century Gothic" panose="020B0502020202020204" pitchFamily="34" charset="0"/>
                <a:ea typeface="+mn-ea"/>
              </a:rPr>
              <a:t>LUMI-O</a:t>
            </a:r>
            <a:endParaRPr sz="2266" kern="1200">
              <a:solidFill>
                <a:srgbClr val="FFFFFF"/>
              </a:solidFill>
              <a:latin typeface="Century Gothic" panose="020B0502020202020204" pitchFamily="34" charset="0"/>
              <a:ea typeface="+mn-ea"/>
            </a:endParaRPr>
          </a:p>
        </p:txBody>
      </p: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01203533-8F35-7A89-9DCD-F2D510626E91}"/>
              </a:ext>
            </a:extLst>
          </p:cNvPr>
          <p:cNvCxnSpPr>
            <a:cxnSpLocks/>
          </p:cNvCxnSpPr>
          <p:nvPr/>
        </p:nvCxnSpPr>
        <p:spPr>
          <a:xfrm flipH="1">
            <a:off x="18028537" y="6395520"/>
            <a:ext cx="1483042" cy="0"/>
          </a:xfrm>
          <a:prstGeom prst="line">
            <a:avLst/>
          </a:prstGeom>
          <a:noFill/>
          <a:ln w="12695" cap="flat">
            <a:solidFill>
              <a:srgbClr val="AC0095"/>
            </a:solidFill>
            <a:prstDash val="sysDot"/>
            <a:miter/>
          </a:ln>
        </p:spPr>
      </p:cxnSp>
      <p:sp>
        <p:nvSpPr>
          <p:cNvPr id="5" name="Freeform 4">
            <a:extLst>
              <a:ext uri="{FF2B5EF4-FFF2-40B4-BE49-F238E27FC236}">
                <a16:creationId xmlns:a16="http://schemas.microsoft.com/office/drawing/2014/main" id="{D35863F4-2EE2-B5AE-0452-BF62F4693270}"/>
              </a:ext>
            </a:extLst>
          </p:cNvPr>
          <p:cNvSpPr/>
          <p:nvPr/>
        </p:nvSpPr>
        <p:spPr>
          <a:xfrm>
            <a:off x="4151238" y="3499432"/>
            <a:ext cx="1777064" cy="3358544"/>
          </a:xfrm>
          <a:custGeom>
            <a:avLst/>
            <a:gdLst>
              <a:gd name="connsiteX0" fmla="*/ 0 w 666399"/>
              <a:gd name="connsiteY0" fmla="*/ 0 h 1259454"/>
              <a:gd name="connsiteX1" fmla="*/ 666400 w 666399"/>
              <a:gd name="connsiteY1" fmla="*/ 0 h 1259454"/>
              <a:gd name="connsiteX2" fmla="*/ 666400 w 666399"/>
              <a:gd name="connsiteY2" fmla="*/ 1259454 h 1259454"/>
              <a:gd name="connsiteX3" fmla="*/ 0 w 666399"/>
              <a:gd name="connsiteY3" fmla="*/ 1259454 h 1259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6399" h="1259454">
                <a:moveTo>
                  <a:pt x="0" y="0"/>
                </a:moveTo>
                <a:lnTo>
                  <a:pt x="666400" y="0"/>
                </a:lnTo>
                <a:lnTo>
                  <a:pt x="666400" y="1259454"/>
                </a:lnTo>
                <a:lnTo>
                  <a:pt x="0" y="1259454"/>
                </a:lnTo>
                <a:close/>
              </a:path>
            </a:pathLst>
          </a:custGeom>
          <a:solidFill>
            <a:srgbClr val="D4EDFC"/>
          </a:solidFill>
          <a:ln w="317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pPr defTabSz="1828800" hangingPunct="1"/>
            <a:endParaRPr lang="en-US" sz="4800" kern="1200">
              <a:solidFill>
                <a:srgbClr val="000000"/>
              </a:solidFill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8" name="object 2">
            <a:extLst>
              <a:ext uri="{FF2B5EF4-FFF2-40B4-BE49-F238E27FC236}">
                <a16:creationId xmlns:a16="http://schemas.microsoft.com/office/drawing/2014/main" id="{72DD7A9C-99A1-3E4A-56AB-12F725FBB20A}"/>
              </a:ext>
            </a:extLst>
          </p:cNvPr>
          <p:cNvSpPr txBox="1"/>
          <p:nvPr/>
        </p:nvSpPr>
        <p:spPr>
          <a:xfrm>
            <a:off x="4158462" y="2591219"/>
            <a:ext cx="1813560" cy="772006"/>
          </a:xfrm>
          <a:prstGeom prst="rect">
            <a:avLst/>
          </a:prstGeom>
        </p:spPr>
        <p:txBody>
          <a:bodyPr vert="horz" wrap="square" lIns="0" tIns="91440" rIns="0" bIns="0" rtlCol="0">
            <a:spAutoFit/>
          </a:bodyPr>
          <a:lstStyle/>
          <a:p>
            <a:pPr marL="33866" marR="13546" defTabSz="1828800" hangingPunct="1">
              <a:lnSpc>
                <a:spcPts val="2266"/>
              </a:lnSpc>
              <a:spcBef>
                <a:spcPts val="720"/>
              </a:spcBef>
            </a:pPr>
            <a:r>
              <a:rPr lang="en-GB" sz="2266" b="1" kern="1200" dirty="0">
                <a:solidFill>
                  <a:srgbClr val="000000"/>
                </a:solidFill>
                <a:latin typeface="Century Gothic" panose="020B0502020202020204" pitchFamily="34" charset="0"/>
                <a:ea typeface="+mn-ea"/>
              </a:rPr>
              <a:t>User access</a:t>
            </a:r>
          </a:p>
          <a:p>
            <a:pPr marL="33866" marR="13546" defTabSz="1828800" hangingPunct="1">
              <a:lnSpc>
                <a:spcPts val="2266"/>
              </a:lnSpc>
              <a:spcBef>
                <a:spcPts val="720"/>
              </a:spcBef>
            </a:pPr>
            <a:r>
              <a:rPr lang="en-GB" sz="2266" b="1" kern="1200" dirty="0">
                <a:solidFill>
                  <a:srgbClr val="000000"/>
                </a:solidFill>
                <a:latin typeface="Century Gothic" panose="020B0502020202020204" pitchFamily="34" charset="0"/>
                <a:ea typeface="+mn-ea"/>
              </a:rPr>
              <a:t>partition</a:t>
            </a:r>
            <a:endParaRPr sz="2266" kern="1200" dirty="0">
              <a:solidFill>
                <a:srgbClr val="000000"/>
              </a:solidFill>
              <a:latin typeface="Century Gothic" panose="020B0502020202020204" pitchFamily="34" charset="0"/>
              <a:ea typeface="+mn-ea"/>
            </a:endParaRP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F60E8717-6549-DEB8-2EEC-F0F699707F7E}"/>
              </a:ext>
            </a:extLst>
          </p:cNvPr>
          <p:cNvSpPr/>
          <p:nvPr/>
        </p:nvSpPr>
        <p:spPr>
          <a:xfrm>
            <a:off x="3912090" y="3354682"/>
            <a:ext cx="2146008" cy="3589352"/>
          </a:xfrm>
          <a:custGeom>
            <a:avLst/>
            <a:gdLst>
              <a:gd name="connsiteX0" fmla="*/ 0 w 804753"/>
              <a:gd name="connsiteY0" fmla="*/ 0 h 465019"/>
              <a:gd name="connsiteX1" fmla="*/ 804753 w 804753"/>
              <a:gd name="connsiteY1" fmla="*/ 0 h 465019"/>
              <a:gd name="connsiteX2" fmla="*/ 804753 w 804753"/>
              <a:gd name="connsiteY2" fmla="*/ 465020 h 465019"/>
              <a:gd name="connsiteX3" fmla="*/ 0 w 804753"/>
              <a:gd name="connsiteY3" fmla="*/ 465020 h 465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4753" h="465019">
                <a:moveTo>
                  <a:pt x="0" y="0"/>
                </a:moveTo>
                <a:lnTo>
                  <a:pt x="804753" y="0"/>
                </a:lnTo>
                <a:lnTo>
                  <a:pt x="804753" y="465020"/>
                </a:lnTo>
                <a:lnTo>
                  <a:pt x="0" y="465020"/>
                </a:lnTo>
                <a:close/>
              </a:path>
            </a:pathLst>
          </a:custGeom>
          <a:noFill/>
          <a:ln w="12695" cap="flat">
            <a:solidFill>
              <a:srgbClr val="AC0095"/>
            </a:solidFill>
            <a:prstDash val="sysDot"/>
            <a:miter/>
          </a:ln>
        </p:spPr>
        <p:txBody>
          <a:bodyPr rtlCol="0" anchor="ctr"/>
          <a:lstStyle/>
          <a:p>
            <a:pPr defTabSz="1828800" hangingPunct="1"/>
            <a:endParaRPr lang="en-US" sz="4800" kern="1200">
              <a:solidFill>
                <a:srgbClr val="000000"/>
              </a:solidFill>
              <a:latin typeface="Century Gothic" panose="020F0302020204030204"/>
              <a:ea typeface="+mn-ea"/>
              <a:cs typeface="+mn-cs"/>
            </a:endParaRPr>
          </a:p>
        </p:txBody>
      </p: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4EC1B5AC-559F-B514-F41C-9F9971131D8B}"/>
              </a:ext>
            </a:extLst>
          </p:cNvPr>
          <p:cNvCxnSpPr>
            <a:cxnSpLocks/>
            <a:endCxn id="60" idx="2"/>
          </p:cNvCxnSpPr>
          <p:nvPr/>
        </p:nvCxnSpPr>
        <p:spPr>
          <a:xfrm flipH="1" flipV="1">
            <a:off x="1676400" y="5041968"/>
            <a:ext cx="4409956" cy="41986"/>
          </a:xfrm>
          <a:prstGeom prst="line">
            <a:avLst/>
          </a:prstGeom>
          <a:noFill/>
          <a:ln w="12695" cap="flat">
            <a:solidFill>
              <a:srgbClr val="AC0095"/>
            </a:solidFill>
            <a:prstDash val="dash"/>
            <a:miter/>
          </a:ln>
        </p:spPr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A4659F9B-EC40-343A-3EBB-9C6C650D5353}"/>
              </a:ext>
            </a:extLst>
          </p:cNvPr>
          <p:cNvCxnSpPr>
            <a:cxnSpLocks/>
          </p:cNvCxnSpPr>
          <p:nvPr/>
        </p:nvCxnSpPr>
        <p:spPr>
          <a:xfrm flipH="1" flipV="1">
            <a:off x="1997243" y="4117927"/>
            <a:ext cx="4089114" cy="42394"/>
          </a:xfrm>
          <a:prstGeom prst="line">
            <a:avLst/>
          </a:prstGeom>
          <a:noFill/>
          <a:ln w="12695" cap="flat">
            <a:solidFill>
              <a:srgbClr val="AC0095"/>
            </a:solidFill>
            <a:prstDash val="solid"/>
            <a:miter/>
          </a:ln>
        </p:spPr>
      </p:cxnSp>
    </p:spTree>
    <p:extLst>
      <p:ext uri="{BB962C8B-B14F-4D97-AF65-F5344CB8AC3E}">
        <p14:creationId xmlns:p14="http://schemas.microsoft.com/office/powerpoint/2010/main" val="97293032"/>
      </p:ext>
    </p:extLst>
  </p:cSld>
  <p:clrMapOvr>
    <a:masterClrMapping/>
  </p:clrMapOvr>
  <p:transition spd="slow">
    <p:push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7CCBCD-2611-46C3-2217-888BE12D46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1" y="792765"/>
            <a:ext cx="17989830" cy="2416830"/>
          </a:xfrm>
        </p:spPr>
        <p:txBody>
          <a:bodyPr/>
          <a:lstStyle/>
          <a:p>
            <a:r>
              <a:rPr lang="en-FI" dirty="0"/>
              <a:t>LUMI-AI architecture vision </a:t>
            </a:r>
            <a:br>
              <a:rPr lang="en-FI" dirty="0"/>
            </a:br>
            <a:r>
              <a:rPr lang="en-FI" dirty="0"/>
              <a:t>(software-defined clusters)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D837243-A74A-E892-18D7-C708159BE8E0}"/>
              </a:ext>
            </a:extLst>
          </p:cNvPr>
          <p:cNvSpPr/>
          <p:nvPr/>
        </p:nvSpPr>
        <p:spPr>
          <a:xfrm>
            <a:off x="6271970" y="3957948"/>
            <a:ext cx="13272928" cy="630728"/>
          </a:xfrm>
          <a:prstGeom prst="rect">
            <a:avLst/>
          </a:prstGeom>
          <a:solidFill>
            <a:schemeClr val="bg1"/>
          </a:solidFill>
          <a:ln w="50800">
            <a:solidFill>
              <a:srgbClr val="AC0095"/>
            </a:solidFill>
            <a:miter lim="800000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 hangingPunct="1"/>
            <a:r>
              <a:rPr lang="en-US" sz="2000" kern="1200">
                <a:solidFill>
                  <a:srgbClr val="000000"/>
                </a:solidFill>
                <a:latin typeface="Century Gothic" panose="020B0502020202020204" pitchFamily="34" charset="0"/>
              </a:rPr>
              <a:t>AI and HPC workflows</a:t>
            </a: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C2261006-4169-0F95-52EA-5D16182AEBF1}"/>
              </a:ext>
            </a:extLst>
          </p:cNvPr>
          <p:cNvSpPr/>
          <p:nvPr/>
        </p:nvSpPr>
        <p:spPr>
          <a:xfrm>
            <a:off x="6285997" y="11408622"/>
            <a:ext cx="344558" cy="344448"/>
          </a:xfrm>
          <a:custGeom>
            <a:avLst/>
            <a:gdLst>
              <a:gd name="connsiteX0" fmla="*/ 0 w 96851"/>
              <a:gd name="connsiteY0" fmla="*/ 0 h 96820"/>
              <a:gd name="connsiteX1" fmla="*/ 96851 w 96851"/>
              <a:gd name="connsiteY1" fmla="*/ 0 h 96820"/>
              <a:gd name="connsiteX2" fmla="*/ 96851 w 96851"/>
              <a:gd name="connsiteY2" fmla="*/ 96820 h 96820"/>
              <a:gd name="connsiteX3" fmla="*/ 0 w 96851"/>
              <a:gd name="connsiteY3" fmla="*/ 96820 h 96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6851" h="96820">
                <a:moveTo>
                  <a:pt x="0" y="0"/>
                </a:moveTo>
                <a:lnTo>
                  <a:pt x="96851" y="0"/>
                </a:lnTo>
                <a:lnTo>
                  <a:pt x="96851" y="96820"/>
                </a:lnTo>
                <a:lnTo>
                  <a:pt x="0" y="96820"/>
                </a:lnTo>
                <a:close/>
              </a:path>
            </a:pathLst>
          </a:custGeom>
          <a:solidFill>
            <a:srgbClr val="FFFFFF"/>
          </a:solidFill>
          <a:ln w="9509" cap="flat">
            <a:noFill/>
            <a:prstDash val="solid"/>
            <a:miter/>
          </a:ln>
        </p:spPr>
        <p:txBody>
          <a:bodyPr rtlCol="0" anchor="ctr"/>
          <a:lstStyle/>
          <a:p>
            <a:pPr defTabSz="1828800" hangingPunct="1"/>
            <a:endParaRPr lang="en-US" sz="4800" kern="1200">
              <a:solidFill>
                <a:srgbClr val="000000"/>
              </a:solidFill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B574849D-A276-982A-FE8D-EB661501D090}"/>
              </a:ext>
            </a:extLst>
          </p:cNvPr>
          <p:cNvSpPr/>
          <p:nvPr/>
        </p:nvSpPr>
        <p:spPr>
          <a:xfrm>
            <a:off x="6218263" y="4800275"/>
            <a:ext cx="4316846" cy="742078"/>
          </a:xfrm>
          <a:custGeom>
            <a:avLst/>
            <a:gdLst>
              <a:gd name="connsiteX0" fmla="*/ 0 w 1213414"/>
              <a:gd name="connsiteY0" fmla="*/ 0 h 208589"/>
              <a:gd name="connsiteX1" fmla="*/ 1213415 w 1213414"/>
              <a:gd name="connsiteY1" fmla="*/ 0 h 208589"/>
              <a:gd name="connsiteX2" fmla="*/ 1213415 w 1213414"/>
              <a:gd name="connsiteY2" fmla="*/ 208589 h 208589"/>
              <a:gd name="connsiteX3" fmla="*/ 0 w 1213414"/>
              <a:gd name="connsiteY3" fmla="*/ 208589 h 208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3414" h="208589">
                <a:moveTo>
                  <a:pt x="0" y="0"/>
                </a:moveTo>
                <a:lnTo>
                  <a:pt x="1213415" y="0"/>
                </a:lnTo>
                <a:lnTo>
                  <a:pt x="1213415" y="208589"/>
                </a:lnTo>
                <a:lnTo>
                  <a:pt x="0" y="208589"/>
                </a:lnTo>
                <a:close/>
              </a:path>
            </a:pathLst>
          </a:custGeom>
          <a:solidFill>
            <a:srgbClr val="FFC4EC">
              <a:alpha val="81961"/>
            </a:srgbClr>
          </a:solidFill>
          <a:ln w="12700" cap="flat">
            <a:solidFill>
              <a:srgbClr val="AC0095"/>
            </a:solidFill>
            <a:prstDash val="solid"/>
            <a:miter/>
          </a:ln>
        </p:spPr>
        <p:txBody>
          <a:bodyPr rtlCol="0" anchor="ctr"/>
          <a:lstStyle/>
          <a:p>
            <a:pPr algn="ctr" defTabSz="1828800" hangingPunct="1"/>
            <a:r>
              <a:rPr lang="en-US" sz="2134" kern="1200" dirty="0">
                <a:solidFill>
                  <a:srgbClr val="000000"/>
                </a:solidFill>
                <a:latin typeface="Century Gothic" panose="020B0502020202020204" pitchFamily="34" charset="0"/>
                <a:ea typeface="+mn-ea"/>
                <a:cs typeface="+mn-cs"/>
              </a:rPr>
              <a:t>EasyBuild, Conda, containers, frameworks</a:t>
            </a: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D1FF0215-10B9-CC85-31A7-5619CD6D7C32}"/>
              </a:ext>
            </a:extLst>
          </p:cNvPr>
          <p:cNvSpPr/>
          <p:nvPr/>
        </p:nvSpPr>
        <p:spPr>
          <a:xfrm>
            <a:off x="6235194" y="11980678"/>
            <a:ext cx="446160" cy="446056"/>
          </a:xfrm>
          <a:custGeom>
            <a:avLst/>
            <a:gdLst>
              <a:gd name="connsiteX0" fmla="*/ 0 w 125410"/>
              <a:gd name="connsiteY0" fmla="*/ 0 h 125381"/>
              <a:gd name="connsiteX1" fmla="*/ 125410 w 125410"/>
              <a:gd name="connsiteY1" fmla="*/ 0 h 125381"/>
              <a:gd name="connsiteX2" fmla="*/ 125410 w 125410"/>
              <a:gd name="connsiteY2" fmla="*/ 125381 h 125381"/>
              <a:gd name="connsiteX3" fmla="*/ 0 w 125410"/>
              <a:gd name="connsiteY3" fmla="*/ 125381 h 125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410" h="125381">
                <a:moveTo>
                  <a:pt x="0" y="0"/>
                </a:moveTo>
                <a:lnTo>
                  <a:pt x="125410" y="0"/>
                </a:lnTo>
                <a:lnTo>
                  <a:pt x="125410" y="125381"/>
                </a:lnTo>
                <a:lnTo>
                  <a:pt x="0" y="125381"/>
                </a:lnTo>
                <a:close/>
              </a:path>
            </a:pathLst>
          </a:custGeom>
          <a:solidFill>
            <a:srgbClr val="FFC4EC"/>
          </a:solidFill>
          <a:ln w="12700" cap="flat">
            <a:solidFill>
              <a:srgbClr val="730341"/>
            </a:solidFill>
            <a:prstDash val="solid"/>
            <a:miter/>
          </a:ln>
        </p:spPr>
        <p:txBody>
          <a:bodyPr rtlCol="0" anchor="ctr"/>
          <a:lstStyle/>
          <a:p>
            <a:pPr defTabSz="1828800" hangingPunct="1"/>
            <a:endParaRPr lang="en-US" sz="4800" kern="1200">
              <a:solidFill>
                <a:srgbClr val="000000"/>
              </a:solidFill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27169CD6-19B1-4E12-E428-02D0594AEF3A}"/>
              </a:ext>
            </a:extLst>
          </p:cNvPr>
          <p:cNvSpPr/>
          <p:nvPr/>
        </p:nvSpPr>
        <p:spPr>
          <a:xfrm>
            <a:off x="10753145" y="4800272"/>
            <a:ext cx="4310582" cy="1685904"/>
          </a:xfrm>
          <a:custGeom>
            <a:avLst/>
            <a:gdLst>
              <a:gd name="connsiteX0" fmla="*/ 0 w 1211653"/>
              <a:gd name="connsiteY0" fmla="*/ 0 h 473888"/>
              <a:gd name="connsiteX1" fmla="*/ 1211653 w 1211653"/>
              <a:gd name="connsiteY1" fmla="*/ 0 h 473888"/>
              <a:gd name="connsiteX2" fmla="*/ 1211653 w 1211653"/>
              <a:gd name="connsiteY2" fmla="*/ 473889 h 473888"/>
              <a:gd name="connsiteX3" fmla="*/ 0 w 1211653"/>
              <a:gd name="connsiteY3" fmla="*/ 473889 h 473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1653" h="473888">
                <a:moveTo>
                  <a:pt x="0" y="0"/>
                </a:moveTo>
                <a:lnTo>
                  <a:pt x="1211653" y="0"/>
                </a:lnTo>
                <a:lnTo>
                  <a:pt x="1211653" y="473889"/>
                </a:lnTo>
                <a:lnTo>
                  <a:pt x="0" y="473889"/>
                </a:lnTo>
                <a:close/>
              </a:path>
            </a:pathLst>
          </a:custGeom>
          <a:solidFill>
            <a:srgbClr val="FFC4EC">
              <a:alpha val="81961"/>
            </a:srgbClr>
          </a:solidFill>
          <a:ln w="12700" cap="flat">
            <a:solidFill>
              <a:srgbClr val="AC0095"/>
            </a:solidFill>
            <a:prstDash val="solid"/>
            <a:miter/>
          </a:ln>
        </p:spPr>
        <p:txBody>
          <a:bodyPr rtlCol="0" anchor="ctr"/>
          <a:lstStyle/>
          <a:p>
            <a:pPr algn="ctr" defTabSz="1828800" hangingPunct="1"/>
            <a:r>
              <a:rPr lang="en-US" sz="2000" kern="1200">
                <a:solidFill>
                  <a:srgbClr val="000000"/>
                </a:solidFill>
                <a:latin typeface="Century Gothic" panose="020B0502020202020204" pitchFamily="34" charset="0"/>
                <a:ea typeface="+mn-ea"/>
                <a:cs typeface="+mn-cs"/>
              </a:rPr>
              <a:t>Containers</a:t>
            </a: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027A4094-B86E-9B9F-67A1-CF18762A41C3}"/>
              </a:ext>
            </a:extLst>
          </p:cNvPr>
          <p:cNvSpPr/>
          <p:nvPr/>
        </p:nvSpPr>
        <p:spPr>
          <a:xfrm>
            <a:off x="15288027" y="4800272"/>
            <a:ext cx="2043174" cy="1685904"/>
          </a:xfrm>
          <a:custGeom>
            <a:avLst/>
            <a:gdLst>
              <a:gd name="connsiteX0" fmla="*/ 0 w 574312"/>
              <a:gd name="connsiteY0" fmla="*/ 0 h 473888"/>
              <a:gd name="connsiteX1" fmla="*/ 574313 w 574312"/>
              <a:gd name="connsiteY1" fmla="*/ 0 h 473888"/>
              <a:gd name="connsiteX2" fmla="*/ 574313 w 574312"/>
              <a:gd name="connsiteY2" fmla="*/ 473889 h 473888"/>
              <a:gd name="connsiteX3" fmla="*/ 0 w 574312"/>
              <a:gd name="connsiteY3" fmla="*/ 473889 h 473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4312" h="473888">
                <a:moveTo>
                  <a:pt x="0" y="0"/>
                </a:moveTo>
                <a:lnTo>
                  <a:pt x="574313" y="0"/>
                </a:lnTo>
                <a:lnTo>
                  <a:pt x="574313" y="473889"/>
                </a:lnTo>
                <a:lnTo>
                  <a:pt x="0" y="473889"/>
                </a:lnTo>
                <a:close/>
              </a:path>
            </a:pathLst>
          </a:custGeom>
          <a:solidFill>
            <a:srgbClr val="FFC4EC">
              <a:alpha val="81961"/>
            </a:srgbClr>
          </a:solidFill>
          <a:ln w="12700" cap="flat">
            <a:solidFill>
              <a:srgbClr val="AC0095"/>
            </a:solidFill>
            <a:prstDash val="solid"/>
            <a:miter/>
          </a:ln>
        </p:spPr>
        <p:txBody>
          <a:bodyPr rtlCol="0" anchor="ctr"/>
          <a:lstStyle/>
          <a:p>
            <a:pPr algn="ctr" defTabSz="1828800" hangingPunct="1"/>
            <a:r>
              <a:rPr lang="en-US" sz="2000" kern="1200" dirty="0">
                <a:solidFill>
                  <a:srgbClr val="000000"/>
                </a:solidFill>
                <a:latin typeface="Century Gothic" panose="020B0502020202020204" pitchFamily="34" charset="0"/>
                <a:ea typeface="+mn-ea"/>
                <a:cs typeface="+mn-cs"/>
              </a:rPr>
              <a:t>LUMI CE</a:t>
            </a:r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BEE0BEBE-4FF9-8F8B-7C29-7037B73F97BE}"/>
              </a:ext>
            </a:extLst>
          </p:cNvPr>
          <p:cNvSpPr/>
          <p:nvPr/>
        </p:nvSpPr>
        <p:spPr>
          <a:xfrm>
            <a:off x="6218263" y="5744103"/>
            <a:ext cx="4316846" cy="742078"/>
          </a:xfrm>
          <a:custGeom>
            <a:avLst/>
            <a:gdLst>
              <a:gd name="connsiteX0" fmla="*/ 0 w 1213414"/>
              <a:gd name="connsiteY0" fmla="*/ 0 h 208589"/>
              <a:gd name="connsiteX1" fmla="*/ 1213415 w 1213414"/>
              <a:gd name="connsiteY1" fmla="*/ 0 h 208589"/>
              <a:gd name="connsiteX2" fmla="*/ 1213415 w 1213414"/>
              <a:gd name="connsiteY2" fmla="*/ 208589 h 208589"/>
              <a:gd name="connsiteX3" fmla="*/ 0 w 1213414"/>
              <a:gd name="connsiteY3" fmla="*/ 208589 h 208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3414" h="208589">
                <a:moveTo>
                  <a:pt x="0" y="0"/>
                </a:moveTo>
                <a:lnTo>
                  <a:pt x="1213415" y="0"/>
                </a:lnTo>
                <a:lnTo>
                  <a:pt x="1213415" y="208589"/>
                </a:lnTo>
                <a:lnTo>
                  <a:pt x="0" y="208589"/>
                </a:lnTo>
                <a:close/>
              </a:path>
            </a:pathLst>
          </a:custGeom>
          <a:solidFill>
            <a:srgbClr val="FFC4EC">
              <a:alpha val="81961"/>
            </a:srgbClr>
          </a:solidFill>
          <a:ln w="12700" cap="flat">
            <a:solidFill>
              <a:srgbClr val="AC0095"/>
            </a:solidFill>
            <a:prstDash val="solid"/>
            <a:miter/>
          </a:ln>
        </p:spPr>
        <p:txBody>
          <a:bodyPr rtlCol="0" anchor="ctr"/>
          <a:lstStyle/>
          <a:p>
            <a:pPr algn="ctr" defTabSz="1828800" hangingPunct="1"/>
            <a:r>
              <a:rPr lang="en-US" sz="2000" kern="1200" dirty="0">
                <a:solidFill>
                  <a:srgbClr val="000000"/>
                </a:solidFill>
                <a:latin typeface="Century Gothic" panose="020B0502020202020204" pitchFamily="34" charset="0"/>
                <a:ea typeface="+mn-ea"/>
                <a:cs typeface="+mn-cs"/>
              </a:rPr>
              <a:t>LUMI CE</a:t>
            </a:r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D90ADA65-6734-8220-66E5-26BF11264A0E}"/>
              </a:ext>
            </a:extLst>
          </p:cNvPr>
          <p:cNvSpPr/>
          <p:nvPr/>
        </p:nvSpPr>
        <p:spPr>
          <a:xfrm>
            <a:off x="15280679" y="2838557"/>
            <a:ext cx="4310614" cy="742078"/>
          </a:xfrm>
          <a:custGeom>
            <a:avLst/>
            <a:gdLst>
              <a:gd name="connsiteX0" fmla="*/ 0 w 1211662"/>
              <a:gd name="connsiteY0" fmla="*/ 0 h 208589"/>
              <a:gd name="connsiteX1" fmla="*/ 1211663 w 1211662"/>
              <a:gd name="connsiteY1" fmla="*/ 0 h 208589"/>
              <a:gd name="connsiteX2" fmla="*/ 1211663 w 1211662"/>
              <a:gd name="connsiteY2" fmla="*/ 208589 h 208589"/>
              <a:gd name="connsiteX3" fmla="*/ 0 w 1211662"/>
              <a:gd name="connsiteY3" fmla="*/ 208589 h 208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1662" h="208589">
                <a:moveTo>
                  <a:pt x="0" y="0"/>
                </a:moveTo>
                <a:lnTo>
                  <a:pt x="1211663" y="0"/>
                </a:lnTo>
                <a:lnTo>
                  <a:pt x="1211663" y="208589"/>
                </a:lnTo>
                <a:lnTo>
                  <a:pt x="0" y="208589"/>
                </a:lnTo>
                <a:close/>
              </a:path>
            </a:pathLst>
          </a:custGeom>
          <a:solidFill>
            <a:srgbClr val="FFC4EC">
              <a:alpha val="81961"/>
            </a:srgbClr>
          </a:solidFill>
          <a:ln w="12700" cap="flat">
            <a:solidFill>
              <a:srgbClr val="AC0095"/>
            </a:solidFill>
            <a:prstDash val="solid"/>
            <a:miter/>
          </a:ln>
        </p:spPr>
        <p:txBody>
          <a:bodyPr rtlCol="0" anchor="ctr"/>
          <a:lstStyle/>
          <a:p>
            <a:pPr algn="ctr" defTabSz="1828800" hangingPunct="1"/>
            <a:r>
              <a:rPr lang="en-US" sz="2000" kern="1200">
                <a:solidFill>
                  <a:srgbClr val="000000"/>
                </a:solidFill>
                <a:latin typeface="Century Gothic" panose="020B0502020202020204" pitchFamily="34" charset="0"/>
                <a:ea typeface="+mn-ea"/>
                <a:cs typeface="+mn-cs"/>
              </a:rPr>
              <a:t>Command line or </a:t>
            </a:r>
            <a:br>
              <a:rPr lang="en-US" sz="2000" kern="1200">
                <a:solidFill>
                  <a:srgbClr val="000000"/>
                </a:solidFill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lang="en-US" sz="2000" kern="1200">
                <a:solidFill>
                  <a:srgbClr val="000000"/>
                </a:solidFill>
                <a:latin typeface="Century Gothic" panose="020B0502020202020204" pitchFamily="34" charset="0"/>
                <a:ea typeface="+mn-ea"/>
                <a:cs typeface="+mn-cs"/>
              </a:rPr>
              <a:t>graphical interface</a:t>
            </a:r>
          </a:p>
        </p:txBody>
      </p:sp>
      <p:sp>
        <p:nvSpPr>
          <p:cNvPr id="37" name="Freeform 36">
            <a:extLst>
              <a:ext uri="{FF2B5EF4-FFF2-40B4-BE49-F238E27FC236}">
                <a16:creationId xmlns:a16="http://schemas.microsoft.com/office/drawing/2014/main" id="{6F2806AE-937E-986B-2DFA-640903EDED90}"/>
              </a:ext>
            </a:extLst>
          </p:cNvPr>
          <p:cNvSpPr/>
          <p:nvPr/>
        </p:nvSpPr>
        <p:spPr>
          <a:xfrm>
            <a:off x="15304961" y="9042127"/>
            <a:ext cx="4310614" cy="742078"/>
          </a:xfrm>
          <a:custGeom>
            <a:avLst/>
            <a:gdLst>
              <a:gd name="connsiteX0" fmla="*/ 0 w 1211662"/>
              <a:gd name="connsiteY0" fmla="*/ 0 h 208589"/>
              <a:gd name="connsiteX1" fmla="*/ 1211663 w 1211662"/>
              <a:gd name="connsiteY1" fmla="*/ 0 h 208589"/>
              <a:gd name="connsiteX2" fmla="*/ 1211663 w 1211662"/>
              <a:gd name="connsiteY2" fmla="*/ 208589 h 208589"/>
              <a:gd name="connsiteX3" fmla="*/ 0 w 1211662"/>
              <a:gd name="connsiteY3" fmla="*/ 208589 h 208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1662" h="208589">
                <a:moveTo>
                  <a:pt x="0" y="0"/>
                </a:moveTo>
                <a:lnTo>
                  <a:pt x="1211663" y="0"/>
                </a:lnTo>
                <a:lnTo>
                  <a:pt x="1211663" y="208589"/>
                </a:lnTo>
                <a:lnTo>
                  <a:pt x="0" y="208589"/>
                </a:lnTo>
                <a:close/>
              </a:path>
            </a:pathLst>
          </a:custGeom>
          <a:solidFill>
            <a:srgbClr val="38BBD2"/>
          </a:solidFill>
          <a:ln w="12700" cap="flat">
            <a:solidFill>
              <a:srgbClr val="296388"/>
            </a:solidFill>
            <a:prstDash val="solid"/>
            <a:miter/>
          </a:ln>
        </p:spPr>
        <p:txBody>
          <a:bodyPr rtlCol="0" anchor="ctr"/>
          <a:lstStyle/>
          <a:p>
            <a:pPr algn="ctr" defTabSz="1828800" hangingPunct="1"/>
            <a:r>
              <a:rPr lang="en-US" sz="2000" kern="1200">
                <a:solidFill>
                  <a:srgbClr val="FFFFFF"/>
                </a:solidFill>
                <a:latin typeface="Century Gothic" panose="020B0502020202020204" pitchFamily="34" charset="0"/>
                <a:ea typeface="+mn-ea"/>
                <a:cs typeface="+mn-cs"/>
              </a:rPr>
              <a:t>Special access tenants</a:t>
            </a:r>
          </a:p>
        </p:txBody>
      </p:sp>
      <p:sp>
        <p:nvSpPr>
          <p:cNvPr id="42" name="Freeform 41">
            <a:extLst>
              <a:ext uri="{FF2B5EF4-FFF2-40B4-BE49-F238E27FC236}">
                <a16:creationId xmlns:a16="http://schemas.microsoft.com/office/drawing/2014/main" id="{2BABC97D-D80D-4AF9-D095-B0AEC29FA9BF}"/>
              </a:ext>
            </a:extLst>
          </p:cNvPr>
          <p:cNvSpPr/>
          <p:nvPr/>
        </p:nvSpPr>
        <p:spPr>
          <a:xfrm>
            <a:off x="13013201" y="2838557"/>
            <a:ext cx="2043174" cy="742078"/>
          </a:xfrm>
          <a:custGeom>
            <a:avLst/>
            <a:gdLst>
              <a:gd name="connsiteX0" fmla="*/ 0 w 574312"/>
              <a:gd name="connsiteY0" fmla="*/ 0 h 208589"/>
              <a:gd name="connsiteX1" fmla="*/ 574313 w 574312"/>
              <a:gd name="connsiteY1" fmla="*/ 0 h 208589"/>
              <a:gd name="connsiteX2" fmla="*/ 574313 w 574312"/>
              <a:gd name="connsiteY2" fmla="*/ 208589 h 208589"/>
              <a:gd name="connsiteX3" fmla="*/ 0 w 574312"/>
              <a:gd name="connsiteY3" fmla="*/ 208589 h 208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4312" h="208589">
                <a:moveTo>
                  <a:pt x="0" y="0"/>
                </a:moveTo>
                <a:lnTo>
                  <a:pt x="574313" y="0"/>
                </a:lnTo>
                <a:lnTo>
                  <a:pt x="574313" y="208589"/>
                </a:lnTo>
                <a:lnTo>
                  <a:pt x="0" y="208589"/>
                </a:lnTo>
                <a:close/>
              </a:path>
            </a:pathLst>
          </a:custGeom>
          <a:solidFill>
            <a:srgbClr val="FFC4EC">
              <a:alpha val="81961"/>
            </a:srgbClr>
          </a:solidFill>
          <a:ln w="12700" cap="flat">
            <a:solidFill>
              <a:srgbClr val="AC0095"/>
            </a:solidFill>
            <a:prstDash val="solid"/>
            <a:miter/>
          </a:ln>
        </p:spPr>
        <p:txBody>
          <a:bodyPr rtlCol="0" anchor="ctr"/>
          <a:lstStyle/>
          <a:p>
            <a:pPr algn="ctr" defTabSz="1828800" hangingPunct="1"/>
            <a:r>
              <a:rPr lang="en-US" sz="2000" kern="1200">
                <a:solidFill>
                  <a:srgbClr val="000000"/>
                </a:solidFill>
                <a:latin typeface="Century Gothic" panose="020B0502020202020204" pitchFamily="34" charset="0"/>
                <a:ea typeface="+mn-ea"/>
                <a:cs typeface="+mn-cs"/>
              </a:rPr>
              <a:t>Dashboards</a:t>
            </a:r>
          </a:p>
        </p:txBody>
      </p:sp>
      <p:sp>
        <p:nvSpPr>
          <p:cNvPr id="43" name="Freeform 42">
            <a:extLst>
              <a:ext uri="{FF2B5EF4-FFF2-40B4-BE49-F238E27FC236}">
                <a16:creationId xmlns:a16="http://schemas.microsoft.com/office/drawing/2014/main" id="{E21C998A-3F8E-0C05-EB4D-2918318ED25E}"/>
              </a:ext>
            </a:extLst>
          </p:cNvPr>
          <p:cNvSpPr/>
          <p:nvPr/>
        </p:nvSpPr>
        <p:spPr>
          <a:xfrm>
            <a:off x="10755380" y="2838557"/>
            <a:ext cx="2023992" cy="742078"/>
          </a:xfrm>
          <a:custGeom>
            <a:avLst/>
            <a:gdLst>
              <a:gd name="connsiteX0" fmla="*/ 0 w 568920"/>
              <a:gd name="connsiteY0" fmla="*/ 0 h 208589"/>
              <a:gd name="connsiteX1" fmla="*/ 568921 w 568920"/>
              <a:gd name="connsiteY1" fmla="*/ 0 h 208589"/>
              <a:gd name="connsiteX2" fmla="*/ 568921 w 568920"/>
              <a:gd name="connsiteY2" fmla="*/ 208589 h 208589"/>
              <a:gd name="connsiteX3" fmla="*/ 0 w 568920"/>
              <a:gd name="connsiteY3" fmla="*/ 208589 h 208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8920" h="208589">
                <a:moveTo>
                  <a:pt x="0" y="0"/>
                </a:moveTo>
                <a:lnTo>
                  <a:pt x="568921" y="0"/>
                </a:lnTo>
                <a:lnTo>
                  <a:pt x="568921" y="208589"/>
                </a:lnTo>
                <a:lnTo>
                  <a:pt x="0" y="208589"/>
                </a:lnTo>
                <a:close/>
              </a:path>
            </a:pathLst>
          </a:custGeom>
          <a:solidFill>
            <a:srgbClr val="FFC4EC">
              <a:alpha val="81961"/>
            </a:srgbClr>
          </a:solidFill>
          <a:ln w="12700" cap="flat">
            <a:solidFill>
              <a:srgbClr val="AC0095"/>
            </a:solidFill>
            <a:prstDash val="solid"/>
            <a:miter/>
          </a:ln>
        </p:spPr>
        <p:txBody>
          <a:bodyPr rtlCol="0" anchor="ctr"/>
          <a:lstStyle/>
          <a:p>
            <a:pPr algn="ctr" defTabSz="1828800" hangingPunct="1"/>
            <a:r>
              <a:rPr lang="en-US" sz="2000" kern="1200">
                <a:solidFill>
                  <a:srgbClr val="000000"/>
                </a:solidFill>
                <a:latin typeface="Century Gothic" panose="020B0502020202020204" pitchFamily="34" charset="0"/>
                <a:ea typeface="+mn-ea"/>
                <a:cs typeface="+mn-cs"/>
              </a:rPr>
              <a:t>Notebooks</a:t>
            </a:r>
          </a:p>
        </p:txBody>
      </p:sp>
      <p:sp>
        <p:nvSpPr>
          <p:cNvPr id="44" name="Freeform 43">
            <a:extLst>
              <a:ext uri="{FF2B5EF4-FFF2-40B4-BE49-F238E27FC236}">
                <a16:creationId xmlns:a16="http://schemas.microsoft.com/office/drawing/2014/main" id="{8BDADFB8-1C55-A25D-1917-D2E4A6257A0D}"/>
              </a:ext>
            </a:extLst>
          </p:cNvPr>
          <p:cNvSpPr/>
          <p:nvPr/>
        </p:nvSpPr>
        <p:spPr>
          <a:xfrm>
            <a:off x="13037483" y="6951787"/>
            <a:ext cx="2043174" cy="742094"/>
          </a:xfrm>
          <a:custGeom>
            <a:avLst/>
            <a:gdLst>
              <a:gd name="connsiteX0" fmla="*/ 0 w 574312"/>
              <a:gd name="connsiteY0" fmla="*/ 0 h 208594"/>
              <a:gd name="connsiteX1" fmla="*/ 574313 w 574312"/>
              <a:gd name="connsiteY1" fmla="*/ 0 h 208594"/>
              <a:gd name="connsiteX2" fmla="*/ 574313 w 574312"/>
              <a:gd name="connsiteY2" fmla="*/ 208594 h 208594"/>
              <a:gd name="connsiteX3" fmla="*/ 0 w 574312"/>
              <a:gd name="connsiteY3" fmla="*/ 208594 h 208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4312" h="208594">
                <a:moveTo>
                  <a:pt x="0" y="0"/>
                </a:moveTo>
                <a:lnTo>
                  <a:pt x="574313" y="0"/>
                </a:lnTo>
                <a:lnTo>
                  <a:pt x="574313" y="208594"/>
                </a:lnTo>
                <a:lnTo>
                  <a:pt x="0" y="208594"/>
                </a:lnTo>
                <a:close/>
              </a:path>
            </a:pathLst>
          </a:custGeom>
          <a:solidFill>
            <a:srgbClr val="FFC4EC"/>
          </a:solidFill>
          <a:ln w="12700" cap="flat">
            <a:solidFill>
              <a:srgbClr val="730341"/>
            </a:solidFill>
            <a:prstDash val="solid"/>
            <a:miter/>
          </a:ln>
        </p:spPr>
        <p:txBody>
          <a:bodyPr rtlCol="0" anchor="ctr"/>
          <a:lstStyle/>
          <a:p>
            <a:pPr algn="ctr" defTabSz="1828800" hangingPunct="1"/>
            <a:r>
              <a:rPr lang="en-US" sz="2000" kern="1200" dirty="0">
                <a:solidFill>
                  <a:srgbClr val="000000"/>
                </a:solidFill>
                <a:latin typeface="Century Gothic" panose="020B0502020202020204" pitchFamily="34" charset="0"/>
                <a:ea typeface="+mn-ea"/>
                <a:cs typeface="+mn-cs"/>
              </a:rPr>
              <a:t>MLFlow</a:t>
            </a:r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92A6082B-9E68-3F5E-B92C-A1A51658E4E3}"/>
              </a:ext>
            </a:extLst>
          </p:cNvPr>
          <p:cNvSpPr/>
          <p:nvPr/>
        </p:nvSpPr>
        <p:spPr>
          <a:xfrm>
            <a:off x="15299410" y="6951787"/>
            <a:ext cx="1293864" cy="1685922"/>
          </a:xfrm>
          <a:custGeom>
            <a:avLst/>
            <a:gdLst>
              <a:gd name="connsiteX0" fmla="*/ 0 w 363690"/>
              <a:gd name="connsiteY0" fmla="*/ 0 h 473893"/>
              <a:gd name="connsiteX1" fmla="*/ 363690 w 363690"/>
              <a:gd name="connsiteY1" fmla="*/ 0 h 473893"/>
              <a:gd name="connsiteX2" fmla="*/ 363690 w 363690"/>
              <a:gd name="connsiteY2" fmla="*/ 473893 h 473893"/>
              <a:gd name="connsiteX3" fmla="*/ 0 w 363690"/>
              <a:gd name="connsiteY3" fmla="*/ 473893 h 4738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3690" h="473893">
                <a:moveTo>
                  <a:pt x="0" y="0"/>
                </a:moveTo>
                <a:lnTo>
                  <a:pt x="363690" y="0"/>
                </a:lnTo>
                <a:lnTo>
                  <a:pt x="363690" y="473893"/>
                </a:lnTo>
                <a:lnTo>
                  <a:pt x="0" y="473893"/>
                </a:lnTo>
                <a:close/>
              </a:path>
            </a:pathLst>
          </a:custGeom>
          <a:solidFill>
            <a:srgbClr val="FFC4EC"/>
          </a:solidFill>
          <a:ln w="12700" cap="flat">
            <a:solidFill>
              <a:srgbClr val="730341"/>
            </a:solidFill>
            <a:prstDash val="solid"/>
            <a:miter/>
          </a:ln>
        </p:spPr>
        <p:txBody>
          <a:bodyPr lIns="0" rIns="0" rtlCol="0" anchor="ctr"/>
          <a:lstStyle/>
          <a:p>
            <a:pPr algn="ctr" defTabSz="1828800" hangingPunct="1"/>
            <a:r>
              <a:rPr lang="en-US" sz="2000" kern="1200">
                <a:solidFill>
                  <a:srgbClr val="000000"/>
                </a:solidFill>
                <a:latin typeface="Century Gothic" panose="020B0502020202020204" pitchFamily="34" charset="0"/>
                <a:ea typeface="+mn-ea"/>
                <a:cs typeface="+mn-cs"/>
              </a:rPr>
              <a:t>Batch job scheduler</a:t>
            </a:r>
          </a:p>
        </p:txBody>
      </p:sp>
      <p:sp>
        <p:nvSpPr>
          <p:cNvPr id="46" name="Freeform 45">
            <a:extLst>
              <a:ext uri="{FF2B5EF4-FFF2-40B4-BE49-F238E27FC236}">
                <a16:creationId xmlns:a16="http://schemas.microsoft.com/office/drawing/2014/main" id="{2BE98218-B026-440C-44F0-1B8598963BBD}"/>
              </a:ext>
            </a:extLst>
          </p:cNvPr>
          <p:cNvSpPr/>
          <p:nvPr/>
        </p:nvSpPr>
        <p:spPr>
          <a:xfrm>
            <a:off x="16809138" y="6951787"/>
            <a:ext cx="1295288" cy="1685922"/>
          </a:xfrm>
          <a:custGeom>
            <a:avLst/>
            <a:gdLst>
              <a:gd name="connsiteX0" fmla="*/ 0 w 364090"/>
              <a:gd name="connsiteY0" fmla="*/ 0 h 473893"/>
              <a:gd name="connsiteX1" fmla="*/ 364090 w 364090"/>
              <a:gd name="connsiteY1" fmla="*/ 0 h 473893"/>
              <a:gd name="connsiteX2" fmla="*/ 364090 w 364090"/>
              <a:gd name="connsiteY2" fmla="*/ 473893 h 473893"/>
              <a:gd name="connsiteX3" fmla="*/ 0 w 364090"/>
              <a:gd name="connsiteY3" fmla="*/ 473893 h 4738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4090" h="473893">
                <a:moveTo>
                  <a:pt x="0" y="0"/>
                </a:moveTo>
                <a:lnTo>
                  <a:pt x="364090" y="0"/>
                </a:lnTo>
                <a:lnTo>
                  <a:pt x="364090" y="473893"/>
                </a:lnTo>
                <a:lnTo>
                  <a:pt x="0" y="473893"/>
                </a:lnTo>
                <a:close/>
              </a:path>
            </a:pathLst>
          </a:custGeom>
          <a:solidFill>
            <a:srgbClr val="FFC4EC"/>
          </a:solidFill>
          <a:ln w="12700" cap="flat">
            <a:solidFill>
              <a:srgbClr val="730341"/>
            </a:solidFill>
            <a:prstDash val="solid"/>
            <a:miter/>
          </a:ln>
        </p:spPr>
        <p:txBody>
          <a:bodyPr lIns="0" rIns="0" rtlCol="0" anchor="ctr"/>
          <a:lstStyle/>
          <a:p>
            <a:pPr algn="ctr" defTabSz="1828800" hangingPunct="1"/>
            <a:r>
              <a:rPr lang="en-US" sz="2000" kern="1200">
                <a:solidFill>
                  <a:srgbClr val="000000"/>
                </a:solidFill>
                <a:latin typeface="Century Gothic" panose="020B0502020202020204" pitchFamily="34" charset="0"/>
                <a:ea typeface="+mn-ea"/>
                <a:cs typeface="+mn-cs"/>
              </a:rPr>
              <a:t>Container runtimes</a:t>
            </a:r>
          </a:p>
        </p:txBody>
      </p:sp>
      <p:sp>
        <p:nvSpPr>
          <p:cNvPr id="47" name="Freeform 46">
            <a:extLst>
              <a:ext uri="{FF2B5EF4-FFF2-40B4-BE49-F238E27FC236}">
                <a16:creationId xmlns:a16="http://schemas.microsoft.com/office/drawing/2014/main" id="{D0DFCA35-6DC1-DEAD-1252-8E4F371928B8}"/>
              </a:ext>
            </a:extLst>
          </p:cNvPr>
          <p:cNvSpPr/>
          <p:nvPr/>
        </p:nvSpPr>
        <p:spPr>
          <a:xfrm>
            <a:off x="18320257" y="6951787"/>
            <a:ext cx="1292378" cy="1685922"/>
          </a:xfrm>
          <a:custGeom>
            <a:avLst/>
            <a:gdLst>
              <a:gd name="connsiteX0" fmla="*/ 0 w 363272"/>
              <a:gd name="connsiteY0" fmla="*/ 0 h 473893"/>
              <a:gd name="connsiteX1" fmla="*/ 363272 w 363272"/>
              <a:gd name="connsiteY1" fmla="*/ 0 h 473893"/>
              <a:gd name="connsiteX2" fmla="*/ 363272 w 363272"/>
              <a:gd name="connsiteY2" fmla="*/ 473893 h 473893"/>
              <a:gd name="connsiteX3" fmla="*/ 0 w 363272"/>
              <a:gd name="connsiteY3" fmla="*/ 473893 h 4738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3272" h="473893">
                <a:moveTo>
                  <a:pt x="0" y="0"/>
                </a:moveTo>
                <a:lnTo>
                  <a:pt x="363272" y="0"/>
                </a:lnTo>
                <a:lnTo>
                  <a:pt x="363272" y="473893"/>
                </a:lnTo>
                <a:lnTo>
                  <a:pt x="0" y="473893"/>
                </a:lnTo>
                <a:close/>
              </a:path>
            </a:pathLst>
          </a:custGeom>
          <a:solidFill>
            <a:srgbClr val="FFC4EC"/>
          </a:solidFill>
          <a:ln w="12700" cap="flat">
            <a:solidFill>
              <a:srgbClr val="730341"/>
            </a:solidFill>
            <a:prstDash val="solid"/>
            <a:miter/>
          </a:ln>
        </p:spPr>
        <p:txBody>
          <a:bodyPr lIns="0" rIns="0" rtlCol="0" anchor="ctr"/>
          <a:lstStyle/>
          <a:p>
            <a:pPr algn="ctr" defTabSz="1828800" hangingPunct="1"/>
            <a:r>
              <a:rPr lang="en-US" sz="2000" kern="1200">
                <a:solidFill>
                  <a:srgbClr val="000000"/>
                </a:solidFill>
                <a:latin typeface="Century Gothic" panose="020B0502020202020204" pitchFamily="34" charset="0"/>
                <a:ea typeface="+mn-ea"/>
                <a:cs typeface="+mn-cs"/>
              </a:rPr>
              <a:t>Custom platforms</a:t>
            </a:r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F15EC501-C306-5662-29AC-B2E131A439CE}"/>
              </a:ext>
            </a:extLst>
          </p:cNvPr>
          <p:cNvSpPr/>
          <p:nvPr/>
        </p:nvSpPr>
        <p:spPr>
          <a:xfrm>
            <a:off x="10779662" y="6951787"/>
            <a:ext cx="2023992" cy="742094"/>
          </a:xfrm>
          <a:custGeom>
            <a:avLst/>
            <a:gdLst>
              <a:gd name="connsiteX0" fmla="*/ 0 w 568920"/>
              <a:gd name="connsiteY0" fmla="*/ 0 h 208594"/>
              <a:gd name="connsiteX1" fmla="*/ 568921 w 568920"/>
              <a:gd name="connsiteY1" fmla="*/ 0 h 208594"/>
              <a:gd name="connsiteX2" fmla="*/ 568921 w 568920"/>
              <a:gd name="connsiteY2" fmla="*/ 208594 h 208594"/>
              <a:gd name="connsiteX3" fmla="*/ 0 w 568920"/>
              <a:gd name="connsiteY3" fmla="*/ 208594 h 208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8920" h="208594">
                <a:moveTo>
                  <a:pt x="0" y="0"/>
                </a:moveTo>
                <a:lnTo>
                  <a:pt x="568921" y="0"/>
                </a:lnTo>
                <a:lnTo>
                  <a:pt x="568921" y="208594"/>
                </a:lnTo>
                <a:lnTo>
                  <a:pt x="0" y="208594"/>
                </a:lnTo>
                <a:close/>
              </a:path>
            </a:pathLst>
          </a:custGeom>
          <a:solidFill>
            <a:srgbClr val="FFC4EC"/>
          </a:solidFill>
          <a:ln w="12700" cap="flat">
            <a:solidFill>
              <a:srgbClr val="730341"/>
            </a:solidFill>
            <a:prstDash val="solid"/>
            <a:miter/>
          </a:ln>
        </p:spPr>
        <p:txBody>
          <a:bodyPr rtlCol="0" anchor="ctr"/>
          <a:lstStyle/>
          <a:p>
            <a:pPr algn="ctr" defTabSz="1828800" hangingPunct="1"/>
            <a:r>
              <a:rPr lang="en-US" sz="2000" kern="1200" dirty="0">
                <a:solidFill>
                  <a:srgbClr val="000000"/>
                </a:solidFill>
                <a:latin typeface="Century Gothic" panose="020B0502020202020204" pitchFamily="34" charset="0"/>
                <a:ea typeface="+mn-ea"/>
                <a:cs typeface="+mn-cs"/>
              </a:rPr>
              <a:t>Jupyter Hub</a:t>
            </a:r>
          </a:p>
        </p:txBody>
      </p:sp>
      <p:sp>
        <p:nvSpPr>
          <p:cNvPr id="49" name="Freeform 48">
            <a:extLst>
              <a:ext uri="{FF2B5EF4-FFF2-40B4-BE49-F238E27FC236}">
                <a16:creationId xmlns:a16="http://schemas.microsoft.com/office/drawing/2014/main" id="{D87429CE-C8DF-B42D-F4C2-493B1DEED102}"/>
              </a:ext>
            </a:extLst>
          </p:cNvPr>
          <p:cNvSpPr/>
          <p:nvPr/>
        </p:nvSpPr>
        <p:spPr>
          <a:xfrm>
            <a:off x="8476965" y="2838557"/>
            <a:ext cx="2050782" cy="742078"/>
          </a:xfrm>
          <a:custGeom>
            <a:avLst/>
            <a:gdLst>
              <a:gd name="connsiteX0" fmla="*/ 0 w 576450"/>
              <a:gd name="connsiteY0" fmla="*/ 0 h 208589"/>
              <a:gd name="connsiteX1" fmla="*/ 576451 w 576450"/>
              <a:gd name="connsiteY1" fmla="*/ 0 h 208589"/>
              <a:gd name="connsiteX2" fmla="*/ 576451 w 576450"/>
              <a:gd name="connsiteY2" fmla="*/ 208589 h 208589"/>
              <a:gd name="connsiteX3" fmla="*/ 0 w 576450"/>
              <a:gd name="connsiteY3" fmla="*/ 208589 h 208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6450" h="208589">
                <a:moveTo>
                  <a:pt x="0" y="0"/>
                </a:moveTo>
                <a:lnTo>
                  <a:pt x="576451" y="0"/>
                </a:lnTo>
                <a:lnTo>
                  <a:pt x="576451" y="208589"/>
                </a:lnTo>
                <a:lnTo>
                  <a:pt x="0" y="208589"/>
                </a:lnTo>
                <a:close/>
              </a:path>
            </a:pathLst>
          </a:custGeom>
          <a:solidFill>
            <a:srgbClr val="FFC4EC">
              <a:alpha val="81961"/>
            </a:srgbClr>
          </a:solidFill>
          <a:ln w="12700" cap="flat">
            <a:solidFill>
              <a:srgbClr val="AC0095"/>
            </a:solidFill>
            <a:prstDash val="solid"/>
            <a:miter/>
          </a:ln>
        </p:spPr>
        <p:txBody>
          <a:bodyPr rtlCol="0" anchor="ctr"/>
          <a:lstStyle/>
          <a:p>
            <a:pPr algn="ctr" defTabSz="1828800" hangingPunct="1"/>
            <a:r>
              <a:rPr lang="en-US" sz="2134" kern="1200" dirty="0">
                <a:solidFill>
                  <a:srgbClr val="000000"/>
                </a:solidFill>
                <a:latin typeface="Century Gothic" panose="020B0502020202020204" pitchFamily="34" charset="0"/>
                <a:ea typeface="+mn-ea"/>
                <a:cs typeface="+mn-cs"/>
              </a:rPr>
              <a:t>Open Ondemand</a:t>
            </a:r>
          </a:p>
        </p:txBody>
      </p:sp>
      <p:sp>
        <p:nvSpPr>
          <p:cNvPr id="50" name="Freeform 49">
            <a:extLst>
              <a:ext uri="{FF2B5EF4-FFF2-40B4-BE49-F238E27FC236}">
                <a16:creationId xmlns:a16="http://schemas.microsoft.com/office/drawing/2014/main" id="{3F049A1C-4FA1-4E2A-8FE8-DD61AB7D7E73}"/>
              </a:ext>
            </a:extLst>
          </p:cNvPr>
          <p:cNvSpPr/>
          <p:nvPr/>
        </p:nvSpPr>
        <p:spPr>
          <a:xfrm>
            <a:off x="6194009" y="2838557"/>
            <a:ext cx="2050218" cy="742078"/>
          </a:xfrm>
          <a:custGeom>
            <a:avLst/>
            <a:gdLst>
              <a:gd name="connsiteX0" fmla="*/ 0 w 576292"/>
              <a:gd name="connsiteY0" fmla="*/ 0 h 208589"/>
              <a:gd name="connsiteX1" fmla="*/ 576293 w 576292"/>
              <a:gd name="connsiteY1" fmla="*/ 0 h 208589"/>
              <a:gd name="connsiteX2" fmla="*/ 576293 w 576292"/>
              <a:gd name="connsiteY2" fmla="*/ 208589 h 208589"/>
              <a:gd name="connsiteX3" fmla="*/ 0 w 576292"/>
              <a:gd name="connsiteY3" fmla="*/ 208589 h 208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6292" h="208589">
                <a:moveTo>
                  <a:pt x="0" y="0"/>
                </a:moveTo>
                <a:lnTo>
                  <a:pt x="576293" y="0"/>
                </a:lnTo>
                <a:lnTo>
                  <a:pt x="576293" y="208589"/>
                </a:lnTo>
                <a:lnTo>
                  <a:pt x="0" y="208589"/>
                </a:lnTo>
                <a:close/>
              </a:path>
            </a:pathLst>
          </a:custGeom>
          <a:solidFill>
            <a:srgbClr val="FFC4EC">
              <a:alpha val="81961"/>
            </a:srgbClr>
          </a:solidFill>
          <a:ln w="12700" cap="flat">
            <a:solidFill>
              <a:srgbClr val="AC0095"/>
            </a:solidFill>
            <a:prstDash val="solid"/>
            <a:miter/>
          </a:ln>
        </p:spPr>
        <p:txBody>
          <a:bodyPr lIns="96000" rIns="96000" rtlCol="0" anchor="ctr"/>
          <a:lstStyle/>
          <a:p>
            <a:pPr algn="ctr" defTabSz="1828800" hangingPunct="1"/>
            <a:r>
              <a:rPr lang="en-US" sz="2134" kern="1200">
                <a:solidFill>
                  <a:srgbClr val="000000"/>
                </a:solidFill>
                <a:latin typeface="Century Gothic" panose="020B0502020202020204" pitchFamily="34" charset="0"/>
                <a:ea typeface="+mn-ea"/>
                <a:cs typeface="+mn-cs"/>
              </a:rPr>
              <a:t>Command line interface</a:t>
            </a:r>
          </a:p>
        </p:txBody>
      </p:sp>
      <p:sp>
        <p:nvSpPr>
          <p:cNvPr id="51" name="Freeform 50">
            <a:extLst>
              <a:ext uri="{FF2B5EF4-FFF2-40B4-BE49-F238E27FC236}">
                <a16:creationId xmlns:a16="http://schemas.microsoft.com/office/drawing/2014/main" id="{8D07971C-4AF0-DB61-3D17-8D9079A79A00}"/>
              </a:ext>
            </a:extLst>
          </p:cNvPr>
          <p:cNvSpPr/>
          <p:nvPr/>
        </p:nvSpPr>
        <p:spPr>
          <a:xfrm>
            <a:off x="6235197" y="6951787"/>
            <a:ext cx="4316846" cy="742094"/>
          </a:xfrm>
          <a:custGeom>
            <a:avLst/>
            <a:gdLst>
              <a:gd name="connsiteX0" fmla="*/ 0 w 1213414"/>
              <a:gd name="connsiteY0" fmla="*/ 0 h 208594"/>
              <a:gd name="connsiteX1" fmla="*/ 1213415 w 1213414"/>
              <a:gd name="connsiteY1" fmla="*/ 0 h 208594"/>
              <a:gd name="connsiteX2" fmla="*/ 1213415 w 1213414"/>
              <a:gd name="connsiteY2" fmla="*/ 208594 h 208594"/>
              <a:gd name="connsiteX3" fmla="*/ 0 w 1213414"/>
              <a:gd name="connsiteY3" fmla="*/ 208594 h 208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3414" h="208594">
                <a:moveTo>
                  <a:pt x="0" y="0"/>
                </a:moveTo>
                <a:lnTo>
                  <a:pt x="1213415" y="0"/>
                </a:lnTo>
                <a:lnTo>
                  <a:pt x="1213415" y="208594"/>
                </a:lnTo>
                <a:lnTo>
                  <a:pt x="0" y="208594"/>
                </a:lnTo>
                <a:close/>
              </a:path>
            </a:pathLst>
          </a:custGeom>
          <a:solidFill>
            <a:srgbClr val="FFC4EC"/>
          </a:solidFill>
          <a:ln w="12700" cap="flat">
            <a:solidFill>
              <a:srgbClr val="730341"/>
            </a:solidFill>
            <a:prstDash val="solid"/>
            <a:miter/>
          </a:ln>
        </p:spPr>
        <p:txBody>
          <a:bodyPr rtlCol="0" anchor="ctr"/>
          <a:lstStyle/>
          <a:p>
            <a:pPr algn="ctr" defTabSz="1828800" hangingPunct="1"/>
            <a:r>
              <a:rPr lang="en-US" sz="2000" kern="1200" dirty="0">
                <a:solidFill>
                  <a:srgbClr val="000000"/>
                </a:solidFill>
                <a:latin typeface="Century Gothic" panose="020B0502020202020204" pitchFamily="34" charset="0"/>
                <a:ea typeface="+mn-ea"/>
                <a:cs typeface="+mn-cs"/>
              </a:rPr>
              <a:t>Batch jobs</a:t>
            </a:r>
          </a:p>
        </p:txBody>
      </p:sp>
      <p:sp>
        <p:nvSpPr>
          <p:cNvPr id="52" name="Freeform 51">
            <a:extLst>
              <a:ext uri="{FF2B5EF4-FFF2-40B4-BE49-F238E27FC236}">
                <a16:creationId xmlns:a16="http://schemas.microsoft.com/office/drawing/2014/main" id="{5D689E81-2079-8EB8-145A-C19CB15BD84A}"/>
              </a:ext>
            </a:extLst>
          </p:cNvPr>
          <p:cNvSpPr/>
          <p:nvPr/>
        </p:nvSpPr>
        <p:spPr>
          <a:xfrm>
            <a:off x="6235197" y="7895615"/>
            <a:ext cx="4316846" cy="742094"/>
          </a:xfrm>
          <a:custGeom>
            <a:avLst/>
            <a:gdLst>
              <a:gd name="connsiteX0" fmla="*/ 0 w 1213414"/>
              <a:gd name="connsiteY0" fmla="*/ 0 h 208594"/>
              <a:gd name="connsiteX1" fmla="*/ 1213415 w 1213414"/>
              <a:gd name="connsiteY1" fmla="*/ 0 h 208594"/>
              <a:gd name="connsiteX2" fmla="*/ 1213415 w 1213414"/>
              <a:gd name="connsiteY2" fmla="*/ 208594 h 208594"/>
              <a:gd name="connsiteX3" fmla="*/ 0 w 1213414"/>
              <a:gd name="connsiteY3" fmla="*/ 208594 h 208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3414" h="208594">
                <a:moveTo>
                  <a:pt x="0" y="0"/>
                </a:moveTo>
                <a:lnTo>
                  <a:pt x="1213415" y="0"/>
                </a:lnTo>
                <a:lnTo>
                  <a:pt x="1213415" y="208594"/>
                </a:lnTo>
                <a:lnTo>
                  <a:pt x="0" y="208594"/>
                </a:lnTo>
                <a:close/>
              </a:path>
            </a:pathLst>
          </a:custGeom>
          <a:solidFill>
            <a:srgbClr val="FFC4EC"/>
          </a:solidFill>
          <a:ln w="12700" cap="flat">
            <a:solidFill>
              <a:srgbClr val="730341"/>
            </a:solidFill>
            <a:prstDash val="solid"/>
            <a:miter/>
          </a:ln>
        </p:spPr>
        <p:txBody>
          <a:bodyPr rtlCol="0" anchor="ctr"/>
          <a:lstStyle/>
          <a:p>
            <a:pPr algn="ctr" defTabSz="1828800" hangingPunct="1"/>
            <a:r>
              <a:rPr lang="en-US" sz="2000" kern="1200">
                <a:solidFill>
                  <a:srgbClr val="000000"/>
                </a:solidFill>
                <a:latin typeface="Century Gothic" panose="020B0502020202020204" pitchFamily="34" charset="0"/>
                <a:ea typeface="+mn-ea"/>
                <a:cs typeface="+mn-cs"/>
              </a:rPr>
              <a:t>Batch job scheduler</a:t>
            </a:r>
          </a:p>
        </p:txBody>
      </p:sp>
      <p:sp>
        <p:nvSpPr>
          <p:cNvPr id="53" name="Freeform 52">
            <a:extLst>
              <a:ext uri="{FF2B5EF4-FFF2-40B4-BE49-F238E27FC236}">
                <a16:creationId xmlns:a16="http://schemas.microsoft.com/office/drawing/2014/main" id="{B32EEAC6-9586-07F4-48FD-40709EDC9BD7}"/>
              </a:ext>
            </a:extLst>
          </p:cNvPr>
          <p:cNvSpPr/>
          <p:nvPr/>
        </p:nvSpPr>
        <p:spPr>
          <a:xfrm>
            <a:off x="10779665" y="7895615"/>
            <a:ext cx="4300994" cy="742094"/>
          </a:xfrm>
          <a:custGeom>
            <a:avLst/>
            <a:gdLst>
              <a:gd name="connsiteX0" fmla="*/ 0 w 1208959"/>
              <a:gd name="connsiteY0" fmla="*/ 0 h 208594"/>
              <a:gd name="connsiteX1" fmla="*/ 1208959 w 1208959"/>
              <a:gd name="connsiteY1" fmla="*/ 0 h 208594"/>
              <a:gd name="connsiteX2" fmla="*/ 1208959 w 1208959"/>
              <a:gd name="connsiteY2" fmla="*/ 208594 h 208594"/>
              <a:gd name="connsiteX3" fmla="*/ 0 w 1208959"/>
              <a:gd name="connsiteY3" fmla="*/ 208594 h 208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8959" h="208594">
                <a:moveTo>
                  <a:pt x="0" y="0"/>
                </a:moveTo>
                <a:lnTo>
                  <a:pt x="1208959" y="0"/>
                </a:lnTo>
                <a:lnTo>
                  <a:pt x="1208959" y="208594"/>
                </a:lnTo>
                <a:lnTo>
                  <a:pt x="0" y="208594"/>
                </a:lnTo>
                <a:close/>
              </a:path>
            </a:pathLst>
          </a:custGeom>
          <a:solidFill>
            <a:srgbClr val="FFC4EC"/>
          </a:solidFill>
          <a:ln w="12700" cap="flat">
            <a:solidFill>
              <a:srgbClr val="730341"/>
            </a:solidFill>
            <a:prstDash val="solid"/>
            <a:miter/>
          </a:ln>
        </p:spPr>
        <p:txBody>
          <a:bodyPr rtlCol="0" anchor="ctr"/>
          <a:lstStyle/>
          <a:p>
            <a:pPr algn="ctr" defTabSz="1828800" hangingPunct="1"/>
            <a:r>
              <a:rPr lang="en-US" sz="2000" kern="1200">
                <a:solidFill>
                  <a:srgbClr val="000000"/>
                </a:solidFill>
                <a:latin typeface="Century Gothic" panose="020B0502020202020204" pitchFamily="34" charset="0"/>
                <a:ea typeface="+mn-ea"/>
                <a:cs typeface="+mn-cs"/>
              </a:rPr>
              <a:t>Orchestrator</a:t>
            </a:r>
          </a:p>
        </p:txBody>
      </p:sp>
      <p:sp>
        <p:nvSpPr>
          <p:cNvPr id="54" name="Freeform 53">
            <a:extLst>
              <a:ext uri="{FF2B5EF4-FFF2-40B4-BE49-F238E27FC236}">
                <a16:creationId xmlns:a16="http://schemas.microsoft.com/office/drawing/2014/main" id="{2CFA4274-5259-2D7C-2130-E797E7C2DF36}"/>
              </a:ext>
            </a:extLst>
          </p:cNvPr>
          <p:cNvSpPr/>
          <p:nvPr/>
        </p:nvSpPr>
        <p:spPr>
          <a:xfrm>
            <a:off x="10779665" y="9042127"/>
            <a:ext cx="4300994" cy="742078"/>
          </a:xfrm>
          <a:custGeom>
            <a:avLst/>
            <a:gdLst>
              <a:gd name="connsiteX0" fmla="*/ 0 w 1208959"/>
              <a:gd name="connsiteY0" fmla="*/ 0 h 208589"/>
              <a:gd name="connsiteX1" fmla="*/ 1208959 w 1208959"/>
              <a:gd name="connsiteY1" fmla="*/ 0 h 208589"/>
              <a:gd name="connsiteX2" fmla="*/ 1208959 w 1208959"/>
              <a:gd name="connsiteY2" fmla="*/ 208589 h 208589"/>
              <a:gd name="connsiteX3" fmla="*/ 0 w 1208959"/>
              <a:gd name="connsiteY3" fmla="*/ 208589 h 208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8959" h="208589">
                <a:moveTo>
                  <a:pt x="0" y="0"/>
                </a:moveTo>
                <a:lnTo>
                  <a:pt x="1208959" y="0"/>
                </a:lnTo>
                <a:lnTo>
                  <a:pt x="1208959" y="208589"/>
                </a:lnTo>
                <a:lnTo>
                  <a:pt x="0" y="208589"/>
                </a:lnTo>
                <a:close/>
              </a:path>
            </a:pathLst>
          </a:custGeom>
          <a:solidFill>
            <a:srgbClr val="38BBD2"/>
          </a:solidFill>
          <a:ln w="12700" cap="flat">
            <a:solidFill>
              <a:srgbClr val="296388"/>
            </a:solidFill>
            <a:prstDash val="solid"/>
            <a:miter/>
          </a:ln>
        </p:spPr>
        <p:txBody>
          <a:bodyPr rtlCol="0" anchor="ctr"/>
          <a:lstStyle/>
          <a:p>
            <a:pPr algn="ctr" defTabSz="1828800" hangingPunct="1"/>
            <a:r>
              <a:rPr lang="en-US" sz="2000" kern="1200" dirty="0">
                <a:solidFill>
                  <a:srgbClr val="FFFFFF"/>
                </a:solidFill>
                <a:latin typeface="Century Gothic" panose="020B0502020202020204" pitchFamily="34" charset="0"/>
                <a:ea typeface="+mn-ea"/>
                <a:cs typeface="+mn-cs"/>
              </a:rPr>
              <a:t>Interactive tenants</a:t>
            </a:r>
          </a:p>
        </p:txBody>
      </p:sp>
      <p:sp>
        <p:nvSpPr>
          <p:cNvPr id="55" name="Freeform 54">
            <a:extLst>
              <a:ext uri="{FF2B5EF4-FFF2-40B4-BE49-F238E27FC236}">
                <a16:creationId xmlns:a16="http://schemas.microsoft.com/office/drawing/2014/main" id="{2EF1ED6F-A156-308C-7595-AA9FDD6C0AEE}"/>
              </a:ext>
            </a:extLst>
          </p:cNvPr>
          <p:cNvSpPr/>
          <p:nvPr/>
        </p:nvSpPr>
        <p:spPr>
          <a:xfrm>
            <a:off x="6235197" y="9042127"/>
            <a:ext cx="4316846" cy="742078"/>
          </a:xfrm>
          <a:custGeom>
            <a:avLst/>
            <a:gdLst>
              <a:gd name="connsiteX0" fmla="*/ 0 w 1213414"/>
              <a:gd name="connsiteY0" fmla="*/ 0 h 208589"/>
              <a:gd name="connsiteX1" fmla="*/ 1213415 w 1213414"/>
              <a:gd name="connsiteY1" fmla="*/ 0 h 208589"/>
              <a:gd name="connsiteX2" fmla="*/ 1213415 w 1213414"/>
              <a:gd name="connsiteY2" fmla="*/ 208589 h 208589"/>
              <a:gd name="connsiteX3" fmla="*/ 0 w 1213414"/>
              <a:gd name="connsiteY3" fmla="*/ 208589 h 208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3414" h="208589">
                <a:moveTo>
                  <a:pt x="0" y="0"/>
                </a:moveTo>
                <a:lnTo>
                  <a:pt x="1213415" y="0"/>
                </a:lnTo>
                <a:lnTo>
                  <a:pt x="1213415" y="208589"/>
                </a:lnTo>
                <a:lnTo>
                  <a:pt x="0" y="208589"/>
                </a:lnTo>
                <a:close/>
              </a:path>
            </a:pathLst>
          </a:custGeom>
          <a:solidFill>
            <a:srgbClr val="38BBD2"/>
          </a:solidFill>
          <a:ln w="12700" cap="flat">
            <a:solidFill>
              <a:srgbClr val="296388"/>
            </a:solidFill>
            <a:prstDash val="solid"/>
            <a:miter/>
          </a:ln>
        </p:spPr>
        <p:txBody>
          <a:bodyPr rtlCol="0" anchor="ctr"/>
          <a:lstStyle/>
          <a:p>
            <a:pPr algn="ctr" defTabSz="1828800" hangingPunct="1"/>
            <a:r>
              <a:rPr lang="en-US" sz="2000" kern="1200">
                <a:solidFill>
                  <a:srgbClr val="FFFFFF"/>
                </a:solidFill>
                <a:latin typeface="Century Gothic" panose="020B0502020202020204" pitchFamily="34" charset="0"/>
                <a:ea typeface="+mn-ea"/>
                <a:cs typeface="+mn-cs"/>
              </a:rPr>
              <a:t>Batch job tenant</a:t>
            </a:r>
          </a:p>
        </p:txBody>
      </p:sp>
      <p:sp>
        <p:nvSpPr>
          <p:cNvPr id="56" name="Freeform 55">
            <a:extLst>
              <a:ext uri="{FF2B5EF4-FFF2-40B4-BE49-F238E27FC236}">
                <a16:creationId xmlns:a16="http://schemas.microsoft.com/office/drawing/2014/main" id="{9BB37590-058B-680D-C627-4BD23D513511}"/>
              </a:ext>
            </a:extLst>
          </p:cNvPr>
          <p:cNvSpPr/>
          <p:nvPr/>
        </p:nvSpPr>
        <p:spPr>
          <a:xfrm>
            <a:off x="6235194" y="12603554"/>
            <a:ext cx="446160" cy="446024"/>
          </a:xfrm>
          <a:custGeom>
            <a:avLst/>
            <a:gdLst>
              <a:gd name="connsiteX0" fmla="*/ 0 w 125410"/>
              <a:gd name="connsiteY0" fmla="*/ 0 h 125372"/>
              <a:gd name="connsiteX1" fmla="*/ 125410 w 125410"/>
              <a:gd name="connsiteY1" fmla="*/ 0 h 125372"/>
              <a:gd name="connsiteX2" fmla="*/ 125410 w 125410"/>
              <a:gd name="connsiteY2" fmla="*/ 125373 h 125372"/>
              <a:gd name="connsiteX3" fmla="*/ 0 w 125410"/>
              <a:gd name="connsiteY3" fmla="*/ 125373 h 125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410" h="125372">
                <a:moveTo>
                  <a:pt x="0" y="0"/>
                </a:moveTo>
                <a:lnTo>
                  <a:pt x="125410" y="0"/>
                </a:lnTo>
                <a:lnTo>
                  <a:pt x="125410" y="125373"/>
                </a:lnTo>
                <a:lnTo>
                  <a:pt x="0" y="125373"/>
                </a:lnTo>
                <a:close/>
              </a:path>
            </a:pathLst>
          </a:custGeom>
          <a:solidFill>
            <a:srgbClr val="38BBD2"/>
          </a:solidFill>
          <a:ln w="12700" cap="flat">
            <a:solidFill>
              <a:srgbClr val="296388"/>
            </a:solidFill>
            <a:prstDash val="solid"/>
            <a:miter/>
          </a:ln>
        </p:spPr>
        <p:txBody>
          <a:bodyPr rot="0" spcFirstLastPara="0" vertOverflow="overflow" horzOverflow="overflow" vert="horz" wrap="square" lIns="243840" tIns="121920" rIns="243840" bIns="1219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1828800" hangingPunct="1"/>
            <a:endParaRPr lang="en-US" sz="4800" kern="1200">
              <a:solidFill>
                <a:srgbClr val="000000"/>
              </a:solidFill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57" name="Freeform 56">
            <a:extLst>
              <a:ext uri="{FF2B5EF4-FFF2-40B4-BE49-F238E27FC236}">
                <a16:creationId xmlns:a16="http://schemas.microsoft.com/office/drawing/2014/main" id="{D7C6286F-8C80-B723-9A40-DB1D280989C4}"/>
              </a:ext>
            </a:extLst>
          </p:cNvPr>
          <p:cNvSpPr/>
          <p:nvPr/>
        </p:nvSpPr>
        <p:spPr>
          <a:xfrm>
            <a:off x="6218262" y="9969027"/>
            <a:ext cx="13414216" cy="775938"/>
          </a:xfrm>
          <a:custGeom>
            <a:avLst/>
            <a:gdLst>
              <a:gd name="connsiteX0" fmla="*/ 0 w 3770577"/>
              <a:gd name="connsiteY0" fmla="*/ 0 h 218107"/>
              <a:gd name="connsiteX1" fmla="*/ 3770577 w 3770577"/>
              <a:gd name="connsiteY1" fmla="*/ 0 h 218107"/>
              <a:gd name="connsiteX2" fmla="*/ 3770577 w 3770577"/>
              <a:gd name="connsiteY2" fmla="*/ 218108 h 218107"/>
              <a:gd name="connsiteX3" fmla="*/ 0 w 3770577"/>
              <a:gd name="connsiteY3" fmla="*/ 218108 h 218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70577" h="218107">
                <a:moveTo>
                  <a:pt x="0" y="0"/>
                </a:moveTo>
                <a:lnTo>
                  <a:pt x="3770577" y="0"/>
                </a:lnTo>
                <a:lnTo>
                  <a:pt x="3770577" y="218108"/>
                </a:lnTo>
                <a:lnTo>
                  <a:pt x="0" y="218108"/>
                </a:lnTo>
                <a:close/>
              </a:path>
            </a:pathLst>
          </a:custGeom>
          <a:solidFill>
            <a:srgbClr val="38BBD2"/>
          </a:solidFill>
          <a:ln w="9509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pPr algn="ctr" defTabSz="1828800" hangingPunct="1"/>
            <a:r>
              <a:rPr lang="en-US" sz="2000" kern="1200" dirty="0">
                <a:solidFill>
                  <a:srgbClr val="FFFFFF"/>
                </a:solidFill>
                <a:latin typeface="Century Gothic" panose="020B0502020202020204" pitchFamily="34" charset="0"/>
                <a:ea typeface="+mn-ea"/>
                <a:cs typeface="+mn-cs"/>
              </a:rPr>
              <a:t>System management software</a:t>
            </a:r>
          </a:p>
        </p:txBody>
      </p:sp>
      <p:sp>
        <p:nvSpPr>
          <p:cNvPr id="58" name="Freeform 57">
            <a:extLst>
              <a:ext uri="{FF2B5EF4-FFF2-40B4-BE49-F238E27FC236}">
                <a16:creationId xmlns:a16="http://schemas.microsoft.com/office/drawing/2014/main" id="{27709D95-30FA-BE5C-B2E3-09C51D40CF06}"/>
              </a:ext>
            </a:extLst>
          </p:cNvPr>
          <p:cNvSpPr/>
          <p:nvPr/>
        </p:nvSpPr>
        <p:spPr>
          <a:xfrm>
            <a:off x="4278446" y="6733107"/>
            <a:ext cx="15360224" cy="33858"/>
          </a:xfrm>
          <a:custGeom>
            <a:avLst/>
            <a:gdLst>
              <a:gd name="connsiteX0" fmla="*/ 0 w 4317577"/>
              <a:gd name="connsiteY0" fmla="*/ 0 h 9517"/>
              <a:gd name="connsiteX1" fmla="*/ 4317578 w 4317577"/>
              <a:gd name="connsiteY1" fmla="*/ 0 h 9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17577" h="9517">
                <a:moveTo>
                  <a:pt x="0" y="0"/>
                </a:moveTo>
                <a:lnTo>
                  <a:pt x="4317578" y="0"/>
                </a:lnTo>
              </a:path>
            </a:pathLst>
          </a:custGeom>
          <a:ln w="4754" cap="flat">
            <a:solidFill>
              <a:srgbClr val="1D1D1B"/>
            </a:solidFill>
            <a:prstDash val="solid"/>
            <a:miter/>
          </a:ln>
        </p:spPr>
        <p:txBody>
          <a:bodyPr rtlCol="0" anchor="ctr"/>
          <a:lstStyle/>
          <a:p>
            <a:pPr defTabSz="1828800" hangingPunct="1"/>
            <a:endParaRPr lang="en-US" sz="4800" kern="1200">
              <a:solidFill>
                <a:srgbClr val="000000"/>
              </a:solidFill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59" name="Freeform 58">
            <a:extLst>
              <a:ext uri="{FF2B5EF4-FFF2-40B4-BE49-F238E27FC236}">
                <a16:creationId xmlns:a16="http://schemas.microsoft.com/office/drawing/2014/main" id="{1C7D9C27-D498-3044-F43B-099389162EB9}"/>
              </a:ext>
            </a:extLst>
          </p:cNvPr>
          <p:cNvSpPr/>
          <p:nvPr/>
        </p:nvSpPr>
        <p:spPr>
          <a:xfrm>
            <a:off x="4254202" y="3725753"/>
            <a:ext cx="15360224" cy="33858"/>
          </a:xfrm>
          <a:custGeom>
            <a:avLst/>
            <a:gdLst>
              <a:gd name="connsiteX0" fmla="*/ 0 w 4317577"/>
              <a:gd name="connsiteY0" fmla="*/ 0 h 9517"/>
              <a:gd name="connsiteX1" fmla="*/ 4317578 w 4317577"/>
              <a:gd name="connsiteY1" fmla="*/ 0 h 9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17577" h="9517">
                <a:moveTo>
                  <a:pt x="0" y="0"/>
                </a:moveTo>
                <a:lnTo>
                  <a:pt x="4317578" y="0"/>
                </a:lnTo>
              </a:path>
            </a:pathLst>
          </a:custGeom>
          <a:ln w="4754" cap="flat">
            <a:solidFill>
              <a:srgbClr val="1D1D1B"/>
            </a:solidFill>
            <a:prstDash val="solid"/>
            <a:miter/>
          </a:ln>
        </p:spPr>
        <p:txBody>
          <a:bodyPr rtlCol="0" anchor="ctr"/>
          <a:lstStyle/>
          <a:p>
            <a:pPr defTabSz="1828800" hangingPunct="1"/>
            <a:endParaRPr lang="en-US" sz="4800" kern="1200">
              <a:solidFill>
                <a:srgbClr val="000000"/>
              </a:solidFill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60" name="Freeform 59">
            <a:extLst>
              <a:ext uri="{FF2B5EF4-FFF2-40B4-BE49-F238E27FC236}">
                <a16:creationId xmlns:a16="http://schemas.microsoft.com/office/drawing/2014/main" id="{078B7DB7-277F-A216-FC33-0B1ECA7CD21D}"/>
              </a:ext>
            </a:extLst>
          </p:cNvPr>
          <p:cNvSpPr/>
          <p:nvPr/>
        </p:nvSpPr>
        <p:spPr>
          <a:xfrm>
            <a:off x="4278446" y="8839921"/>
            <a:ext cx="15360224" cy="33858"/>
          </a:xfrm>
          <a:custGeom>
            <a:avLst/>
            <a:gdLst>
              <a:gd name="connsiteX0" fmla="*/ 0 w 4317577"/>
              <a:gd name="connsiteY0" fmla="*/ 0 h 9517"/>
              <a:gd name="connsiteX1" fmla="*/ 4317578 w 4317577"/>
              <a:gd name="connsiteY1" fmla="*/ 0 h 9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17577" h="9517">
                <a:moveTo>
                  <a:pt x="0" y="0"/>
                </a:moveTo>
                <a:lnTo>
                  <a:pt x="4317578" y="0"/>
                </a:lnTo>
              </a:path>
            </a:pathLst>
          </a:custGeom>
          <a:ln w="4754" cap="flat">
            <a:solidFill>
              <a:srgbClr val="1D1D1B"/>
            </a:solidFill>
            <a:prstDash val="solid"/>
            <a:miter/>
          </a:ln>
        </p:spPr>
        <p:txBody>
          <a:bodyPr rtlCol="0" anchor="ctr"/>
          <a:lstStyle/>
          <a:p>
            <a:pPr defTabSz="1828800" hangingPunct="1"/>
            <a:endParaRPr lang="en-US" sz="4800" kern="1200">
              <a:solidFill>
                <a:srgbClr val="000000"/>
              </a:solidFill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68312D64-92ED-E5DE-2FA7-1E0D90B7F555}"/>
              </a:ext>
            </a:extLst>
          </p:cNvPr>
          <p:cNvSpPr/>
          <p:nvPr/>
        </p:nvSpPr>
        <p:spPr>
          <a:xfrm>
            <a:off x="17598423" y="4865818"/>
            <a:ext cx="1926662" cy="1539680"/>
          </a:xfrm>
          <a:prstGeom prst="rect">
            <a:avLst/>
          </a:prstGeom>
          <a:solidFill>
            <a:schemeClr val="bg1"/>
          </a:solidFill>
          <a:ln w="50800">
            <a:solidFill>
              <a:srgbClr val="AC0095"/>
            </a:solidFill>
            <a:miter lim="800000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1828800" hangingPunct="1"/>
            <a:r>
              <a:rPr lang="en-US" sz="2000" kern="1200">
                <a:solidFill>
                  <a:srgbClr val="000000"/>
                </a:solidFill>
                <a:latin typeface="Century Gothic" panose="020B0502020202020204" pitchFamily="34" charset="0"/>
              </a:rPr>
              <a:t>Customized </a:t>
            </a:r>
            <a:br>
              <a:rPr lang="en-US" sz="2000" kern="1200">
                <a:solidFill>
                  <a:srgbClr val="000000"/>
                </a:solidFill>
                <a:latin typeface="Century Gothic" panose="020B0502020202020204" pitchFamily="34" charset="0"/>
              </a:rPr>
            </a:br>
            <a:r>
              <a:rPr lang="en-US" sz="2000" kern="1200">
                <a:solidFill>
                  <a:srgbClr val="000000"/>
                </a:solidFill>
                <a:latin typeface="Century Gothic" panose="020B0502020202020204" pitchFamily="34" charset="0"/>
              </a:rPr>
              <a:t>CE</a:t>
            </a:r>
          </a:p>
        </p:txBody>
      </p:sp>
      <p:sp>
        <p:nvSpPr>
          <p:cNvPr id="62" name="Freeform 61">
            <a:extLst>
              <a:ext uri="{FF2B5EF4-FFF2-40B4-BE49-F238E27FC236}">
                <a16:creationId xmlns:a16="http://schemas.microsoft.com/office/drawing/2014/main" id="{42573B41-3B0A-A9B2-FD47-802E072F2AA8}"/>
              </a:ext>
            </a:extLst>
          </p:cNvPr>
          <p:cNvSpPr/>
          <p:nvPr/>
        </p:nvSpPr>
        <p:spPr>
          <a:xfrm>
            <a:off x="6284399" y="11408622"/>
            <a:ext cx="346154" cy="346072"/>
          </a:xfrm>
          <a:custGeom>
            <a:avLst/>
            <a:gdLst>
              <a:gd name="connsiteX0" fmla="*/ 0 w 125410"/>
              <a:gd name="connsiteY0" fmla="*/ 0 h 125381"/>
              <a:gd name="connsiteX1" fmla="*/ 125410 w 125410"/>
              <a:gd name="connsiteY1" fmla="*/ 0 h 125381"/>
              <a:gd name="connsiteX2" fmla="*/ 125410 w 125410"/>
              <a:gd name="connsiteY2" fmla="*/ 125381 h 125381"/>
              <a:gd name="connsiteX3" fmla="*/ 0 w 125410"/>
              <a:gd name="connsiteY3" fmla="*/ 125381 h 125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410" h="125381">
                <a:moveTo>
                  <a:pt x="0" y="0"/>
                </a:moveTo>
                <a:lnTo>
                  <a:pt x="125410" y="0"/>
                </a:lnTo>
                <a:lnTo>
                  <a:pt x="125410" y="125381"/>
                </a:lnTo>
                <a:lnTo>
                  <a:pt x="0" y="125381"/>
                </a:lnTo>
                <a:close/>
              </a:path>
            </a:pathLst>
          </a:custGeom>
          <a:solidFill>
            <a:schemeClr val="bg1"/>
          </a:solidFill>
          <a:ln w="50800">
            <a:solidFill>
              <a:srgbClr val="AC0095"/>
            </a:solidFill>
            <a:miter lim="800000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 hangingPunct="1"/>
            <a:endParaRPr lang="en-US" sz="4800" kern="1200">
              <a:solidFill>
                <a:srgbClr val="FFFFFF"/>
              </a:solidFill>
              <a:latin typeface="Century Gothic" panose="020F0302020204030204"/>
            </a:endParaRPr>
          </a:p>
        </p:txBody>
      </p:sp>
      <p:sp>
        <p:nvSpPr>
          <p:cNvPr id="63" name="object 2">
            <a:extLst>
              <a:ext uri="{FF2B5EF4-FFF2-40B4-BE49-F238E27FC236}">
                <a16:creationId xmlns:a16="http://schemas.microsoft.com/office/drawing/2014/main" id="{D64247BD-4045-35AF-F88B-C2565C17B795}"/>
              </a:ext>
            </a:extLst>
          </p:cNvPr>
          <p:cNvSpPr txBox="1"/>
          <p:nvPr/>
        </p:nvSpPr>
        <p:spPr>
          <a:xfrm>
            <a:off x="4204572" y="4814894"/>
            <a:ext cx="1813560" cy="682238"/>
          </a:xfrm>
          <a:prstGeom prst="rect">
            <a:avLst/>
          </a:prstGeom>
        </p:spPr>
        <p:txBody>
          <a:bodyPr vert="horz" wrap="square" lIns="0" tIns="91440" rIns="0" bIns="0" rtlCol="0">
            <a:spAutoFit/>
          </a:bodyPr>
          <a:lstStyle/>
          <a:p>
            <a:pPr marL="33866" marR="13546" defTabSz="1828800" hangingPunct="1">
              <a:lnSpc>
                <a:spcPts val="2266"/>
              </a:lnSpc>
              <a:spcBef>
                <a:spcPts val="720"/>
              </a:spcBef>
            </a:pPr>
            <a:r>
              <a:rPr sz="2266" b="1" kern="1200" dirty="0">
                <a:solidFill>
                  <a:srgbClr val="000000"/>
                </a:solidFill>
                <a:latin typeface="Century Gothic" panose="020B0502020202020204" pitchFamily="34" charset="0"/>
                <a:ea typeface="+mn-ea"/>
              </a:rPr>
              <a:t>Computing environment</a:t>
            </a:r>
            <a:endParaRPr sz="2266" kern="1200" dirty="0">
              <a:solidFill>
                <a:srgbClr val="000000"/>
              </a:solidFill>
              <a:latin typeface="Century Gothic" panose="020B0502020202020204" pitchFamily="34" charset="0"/>
              <a:ea typeface="+mn-ea"/>
            </a:endParaRPr>
          </a:p>
        </p:txBody>
      </p:sp>
      <p:sp>
        <p:nvSpPr>
          <p:cNvPr id="64" name="object 4">
            <a:extLst>
              <a:ext uri="{FF2B5EF4-FFF2-40B4-BE49-F238E27FC236}">
                <a16:creationId xmlns:a16="http://schemas.microsoft.com/office/drawing/2014/main" id="{E7CDBFB5-9911-A9B9-794B-2475BFD35CAB}"/>
              </a:ext>
            </a:extLst>
          </p:cNvPr>
          <p:cNvSpPr txBox="1"/>
          <p:nvPr/>
        </p:nvSpPr>
        <p:spPr>
          <a:xfrm>
            <a:off x="4197223" y="2865721"/>
            <a:ext cx="1334346" cy="682238"/>
          </a:xfrm>
          <a:prstGeom prst="rect">
            <a:avLst/>
          </a:prstGeom>
        </p:spPr>
        <p:txBody>
          <a:bodyPr vert="horz" wrap="square" lIns="0" tIns="91440" rIns="0" bIns="0" rtlCol="0">
            <a:spAutoFit/>
          </a:bodyPr>
          <a:lstStyle/>
          <a:p>
            <a:pPr marL="33866" marR="13546" defTabSz="1828800" hangingPunct="1">
              <a:lnSpc>
                <a:spcPts val="2266"/>
              </a:lnSpc>
              <a:spcBef>
                <a:spcPts val="720"/>
              </a:spcBef>
            </a:pPr>
            <a:r>
              <a:rPr sz="2266" b="1" kern="1200">
                <a:solidFill>
                  <a:srgbClr val="000000"/>
                </a:solidFill>
                <a:latin typeface="Century Gothic" panose="020B0502020202020204" pitchFamily="34" charset="0"/>
                <a:ea typeface="+mn-ea"/>
              </a:rPr>
              <a:t>User Interface</a:t>
            </a:r>
            <a:endParaRPr sz="2266" kern="1200">
              <a:solidFill>
                <a:srgbClr val="000000"/>
              </a:solidFill>
              <a:latin typeface="Century Gothic" panose="020B0502020202020204" pitchFamily="34" charset="0"/>
              <a:ea typeface="+mn-ea"/>
            </a:endParaRPr>
          </a:p>
        </p:txBody>
      </p:sp>
      <p:sp>
        <p:nvSpPr>
          <p:cNvPr id="65" name="object 5">
            <a:extLst>
              <a:ext uri="{FF2B5EF4-FFF2-40B4-BE49-F238E27FC236}">
                <a16:creationId xmlns:a16="http://schemas.microsoft.com/office/drawing/2014/main" id="{542C3A54-77BF-2EFF-42C3-F1B326534D6B}"/>
              </a:ext>
            </a:extLst>
          </p:cNvPr>
          <p:cNvSpPr txBox="1"/>
          <p:nvPr/>
        </p:nvSpPr>
        <p:spPr>
          <a:xfrm>
            <a:off x="4238409" y="7600018"/>
            <a:ext cx="1203958" cy="382882"/>
          </a:xfrm>
          <a:prstGeom prst="rect">
            <a:avLst/>
          </a:prstGeom>
        </p:spPr>
        <p:txBody>
          <a:bodyPr vert="horz" wrap="square" lIns="0" tIns="33866" rIns="0" bIns="0" rtlCol="0">
            <a:spAutoFit/>
          </a:bodyPr>
          <a:lstStyle/>
          <a:p>
            <a:pPr marL="33866" defTabSz="1828800" hangingPunct="1">
              <a:spcBef>
                <a:spcPts val="266"/>
              </a:spcBef>
            </a:pPr>
            <a:r>
              <a:rPr sz="2266" b="1" kern="1200">
                <a:solidFill>
                  <a:srgbClr val="000000"/>
                </a:solidFill>
                <a:latin typeface="Century Gothic" panose="020B0502020202020204" pitchFamily="34" charset="0"/>
                <a:ea typeface="+mn-ea"/>
              </a:rPr>
              <a:t>Platform</a:t>
            </a:r>
            <a:endParaRPr sz="2266" kern="1200">
              <a:solidFill>
                <a:srgbClr val="000000"/>
              </a:solidFill>
              <a:latin typeface="Century Gothic" panose="020B0502020202020204" pitchFamily="34" charset="0"/>
              <a:ea typeface="+mn-ea"/>
            </a:endParaRPr>
          </a:p>
        </p:txBody>
      </p:sp>
      <p:sp>
        <p:nvSpPr>
          <p:cNvPr id="66" name="object 6">
            <a:extLst>
              <a:ext uri="{FF2B5EF4-FFF2-40B4-BE49-F238E27FC236}">
                <a16:creationId xmlns:a16="http://schemas.microsoft.com/office/drawing/2014/main" id="{CBF277E3-C338-3C59-85CA-DD2307E300E2}"/>
              </a:ext>
            </a:extLst>
          </p:cNvPr>
          <p:cNvSpPr txBox="1"/>
          <p:nvPr/>
        </p:nvSpPr>
        <p:spPr>
          <a:xfrm>
            <a:off x="4238408" y="9674094"/>
            <a:ext cx="1879600" cy="382882"/>
          </a:xfrm>
          <a:prstGeom prst="rect">
            <a:avLst/>
          </a:prstGeom>
        </p:spPr>
        <p:txBody>
          <a:bodyPr vert="horz" wrap="square" lIns="0" tIns="33866" rIns="0" bIns="0" rtlCol="0">
            <a:spAutoFit/>
          </a:bodyPr>
          <a:lstStyle/>
          <a:p>
            <a:pPr marL="33866" defTabSz="1828800" hangingPunct="1">
              <a:spcBef>
                <a:spcPts val="266"/>
              </a:spcBef>
            </a:pPr>
            <a:r>
              <a:rPr sz="2266" b="1" kern="1200">
                <a:solidFill>
                  <a:srgbClr val="000000"/>
                </a:solidFill>
                <a:latin typeface="Century Gothic" panose="020B0502020202020204" pitchFamily="34" charset="0"/>
                <a:ea typeface="+mn-ea"/>
              </a:rPr>
              <a:t>Infrastructure</a:t>
            </a:r>
            <a:endParaRPr sz="2266" kern="1200">
              <a:solidFill>
                <a:srgbClr val="000000"/>
              </a:solidFill>
              <a:latin typeface="Century Gothic" panose="020B0502020202020204" pitchFamily="34" charset="0"/>
              <a:ea typeface="+mn-ea"/>
            </a:endParaRPr>
          </a:p>
        </p:txBody>
      </p:sp>
      <p:sp>
        <p:nvSpPr>
          <p:cNvPr id="67" name="object 11">
            <a:extLst>
              <a:ext uri="{FF2B5EF4-FFF2-40B4-BE49-F238E27FC236}">
                <a16:creationId xmlns:a16="http://schemas.microsoft.com/office/drawing/2014/main" id="{E04530B9-6F85-24D6-F57F-875CFF3C9462}"/>
              </a:ext>
            </a:extLst>
          </p:cNvPr>
          <p:cNvSpPr txBox="1"/>
          <p:nvPr/>
        </p:nvSpPr>
        <p:spPr>
          <a:xfrm>
            <a:off x="6845811" y="11400112"/>
            <a:ext cx="11948942" cy="1624376"/>
          </a:xfrm>
          <a:prstGeom prst="rect">
            <a:avLst/>
          </a:prstGeom>
        </p:spPr>
        <p:txBody>
          <a:bodyPr vert="horz" wrap="square" lIns="0" tIns="33866" rIns="0" bIns="0" rtlCol="0">
            <a:spAutoFit/>
          </a:bodyPr>
          <a:lstStyle/>
          <a:p>
            <a:pPr marL="33866" defTabSz="1828800" hangingPunct="1">
              <a:spcBef>
                <a:spcPts val="266"/>
              </a:spcBef>
            </a:pPr>
            <a:r>
              <a:rPr sz="2000" kern="1200" spc="174" dirty="0">
                <a:solidFill>
                  <a:srgbClr val="1D1D1B"/>
                </a:solidFill>
                <a:latin typeface="Century Gothic" panose="020B0502020202020204" pitchFamily="34" charset="0"/>
                <a:ea typeface="+mn-ea"/>
              </a:rPr>
              <a:t>Maintained</a:t>
            </a:r>
            <a:r>
              <a:rPr sz="2000" kern="1200" spc="26" dirty="0">
                <a:solidFill>
                  <a:srgbClr val="1D1D1B"/>
                </a:solidFill>
                <a:latin typeface="Century Gothic" panose="020B0502020202020204" pitchFamily="34" charset="0"/>
                <a:ea typeface="+mn-ea"/>
              </a:rPr>
              <a:t> </a:t>
            </a:r>
            <a:r>
              <a:rPr sz="2000" kern="1200" spc="186" dirty="0">
                <a:solidFill>
                  <a:srgbClr val="1D1D1B"/>
                </a:solidFill>
                <a:latin typeface="Century Gothic" panose="020B0502020202020204" pitchFamily="34" charset="0"/>
                <a:ea typeface="+mn-ea"/>
              </a:rPr>
              <a:t>by</a:t>
            </a:r>
            <a:r>
              <a:rPr sz="2000" kern="1200" spc="26" dirty="0">
                <a:solidFill>
                  <a:srgbClr val="1D1D1B"/>
                </a:solidFill>
                <a:latin typeface="Century Gothic" panose="020B0502020202020204" pitchFamily="34" charset="0"/>
                <a:ea typeface="+mn-ea"/>
              </a:rPr>
              <a:t> </a:t>
            </a:r>
            <a:r>
              <a:rPr sz="2000" kern="1200" spc="226" dirty="0">
                <a:solidFill>
                  <a:srgbClr val="1D1D1B"/>
                </a:solidFill>
                <a:latin typeface="Century Gothic" panose="020B0502020202020204" pitchFamily="34" charset="0"/>
                <a:ea typeface="+mn-ea"/>
              </a:rPr>
              <a:t>end</a:t>
            </a:r>
            <a:r>
              <a:rPr sz="2000" kern="1200" spc="40" dirty="0">
                <a:solidFill>
                  <a:srgbClr val="1D1D1B"/>
                </a:solidFill>
                <a:latin typeface="Century Gothic" panose="020B0502020202020204" pitchFamily="34" charset="0"/>
                <a:ea typeface="+mn-ea"/>
              </a:rPr>
              <a:t> </a:t>
            </a:r>
            <a:r>
              <a:rPr sz="2000" kern="1200" dirty="0">
                <a:solidFill>
                  <a:srgbClr val="1D1D1B"/>
                </a:solidFill>
                <a:latin typeface="Century Gothic" panose="020B0502020202020204" pitchFamily="34" charset="0"/>
                <a:ea typeface="+mn-ea"/>
              </a:rPr>
              <a:t>users</a:t>
            </a:r>
            <a:r>
              <a:rPr sz="2000" kern="1200" spc="26" dirty="0">
                <a:solidFill>
                  <a:srgbClr val="1D1D1B"/>
                </a:solidFill>
                <a:latin typeface="Century Gothic" panose="020B0502020202020204" pitchFamily="34" charset="0"/>
                <a:ea typeface="+mn-ea"/>
              </a:rPr>
              <a:t> </a:t>
            </a:r>
            <a:r>
              <a:rPr sz="2000" kern="1200" spc="240" dirty="0">
                <a:solidFill>
                  <a:srgbClr val="1D1D1B"/>
                </a:solidFill>
                <a:latin typeface="Century Gothic" panose="020B0502020202020204" pitchFamily="34" charset="0"/>
                <a:ea typeface="+mn-ea"/>
              </a:rPr>
              <a:t>and</a:t>
            </a:r>
            <a:r>
              <a:rPr sz="2000" kern="1200" spc="26" dirty="0">
                <a:solidFill>
                  <a:srgbClr val="1D1D1B"/>
                </a:solidFill>
                <a:latin typeface="Century Gothic" panose="020B0502020202020204" pitchFamily="34" charset="0"/>
                <a:ea typeface="+mn-ea"/>
              </a:rPr>
              <a:t> </a:t>
            </a:r>
            <a:r>
              <a:rPr sz="2000" kern="1200" dirty="0">
                <a:solidFill>
                  <a:srgbClr val="1D1D1B"/>
                </a:solidFill>
                <a:latin typeface="Century Gothic" panose="020B0502020202020204" pitchFamily="34" charset="0"/>
                <a:ea typeface="+mn-ea"/>
              </a:rPr>
              <a:t>user</a:t>
            </a:r>
            <a:r>
              <a:rPr sz="2000" kern="1200" spc="40" dirty="0">
                <a:solidFill>
                  <a:srgbClr val="1D1D1B"/>
                </a:solidFill>
                <a:latin typeface="Century Gothic" panose="020B0502020202020204" pitchFamily="34" charset="0"/>
                <a:ea typeface="+mn-ea"/>
              </a:rPr>
              <a:t> </a:t>
            </a:r>
            <a:r>
              <a:rPr sz="2000" kern="1200" spc="-26" dirty="0">
                <a:solidFill>
                  <a:srgbClr val="1D1D1B"/>
                </a:solidFill>
                <a:latin typeface="Century Gothic" panose="020B0502020202020204" pitchFamily="34" charset="0"/>
                <a:ea typeface="+mn-ea"/>
              </a:rPr>
              <a:t>communities</a:t>
            </a:r>
            <a:endParaRPr sz="2000" kern="1200" dirty="0">
              <a:solidFill>
                <a:srgbClr val="000000"/>
              </a:solidFill>
              <a:latin typeface="Century Gothic" panose="020B0502020202020204" pitchFamily="34" charset="0"/>
              <a:ea typeface="+mn-ea"/>
            </a:endParaRPr>
          </a:p>
          <a:p>
            <a:pPr defTabSz="1828800" hangingPunct="1">
              <a:spcBef>
                <a:spcPts val="200"/>
              </a:spcBef>
            </a:pPr>
            <a:endParaRPr sz="2000" kern="1200" dirty="0">
              <a:solidFill>
                <a:srgbClr val="000000"/>
              </a:solidFill>
              <a:latin typeface="Century Gothic" panose="020B0502020202020204" pitchFamily="34" charset="0"/>
              <a:ea typeface="+mn-ea"/>
            </a:endParaRPr>
          </a:p>
          <a:p>
            <a:pPr marL="33866" defTabSz="1828800" hangingPunct="1"/>
            <a:r>
              <a:rPr sz="2000" kern="1200" spc="174" dirty="0">
                <a:solidFill>
                  <a:srgbClr val="1D1D1B"/>
                </a:solidFill>
                <a:latin typeface="Century Gothic" panose="020B0502020202020204" pitchFamily="34" charset="0"/>
                <a:ea typeface="+mn-ea"/>
              </a:rPr>
              <a:t>Maintained</a:t>
            </a:r>
            <a:r>
              <a:rPr sz="2000" kern="1200" spc="66" dirty="0">
                <a:solidFill>
                  <a:srgbClr val="1D1D1B"/>
                </a:solidFill>
                <a:latin typeface="Century Gothic" panose="020B0502020202020204" pitchFamily="34" charset="0"/>
                <a:ea typeface="+mn-ea"/>
              </a:rPr>
              <a:t> </a:t>
            </a:r>
            <a:r>
              <a:rPr sz="2000" kern="1200" spc="186" dirty="0">
                <a:solidFill>
                  <a:srgbClr val="1D1D1B"/>
                </a:solidFill>
                <a:latin typeface="Century Gothic" panose="020B0502020202020204" pitchFamily="34" charset="0"/>
                <a:ea typeface="+mn-ea"/>
              </a:rPr>
              <a:t>by</a:t>
            </a:r>
            <a:r>
              <a:rPr sz="2000" kern="1200" spc="66" dirty="0">
                <a:solidFill>
                  <a:srgbClr val="1D1D1B"/>
                </a:solidFill>
                <a:latin typeface="Century Gothic" panose="020B0502020202020204" pitchFamily="34" charset="0"/>
                <a:ea typeface="+mn-ea"/>
              </a:rPr>
              <a:t> </a:t>
            </a:r>
            <a:r>
              <a:rPr sz="2000" kern="1200" dirty="0">
                <a:solidFill>
                  <a:srgbClr val="1D1D1B"/>
                </a:solidFill>
                <a:latin typeface="Century Gothic" panose="020B0502020202020204" pitchFamily="34" charset="0"/>
                <a:ea typeface="+mn-ea"/>
              </a:rPr>
              <a:t>CSC</a:t>
            </a:r>
            <a:r>
              <a:rPr sz="2000" kern="1200" spc="66" dirty="0">
                <a:solidFill>
                  <a:srgbClr val="1D1D1B"/>
                </a:solidFill>
                <a:latin typeface="Century Gothic" panose="020B0502020202020204" pitchFamily="34" charset="0"/>
                <a:ea typeface="+mn-ea"/>
              </a:rPr>
              <a:t> </a:t>
            </a:r>
            <a:r>
              <a:rPr sz="2000" kern="1200" spc="146" dirty="0">
                <a:solidFill>
                  <a:srgbClr val="1D1D1B"/>
                </a:solidFill>
                <a:latin typeface="Century Gothic" panose="020B0502020202020204" pitchFamily="34" charset="0"/>
                <a:ea typeface="+mn-ea"/>
              </a:rPr>
              <a:t>platform</a:t>
            </a:r>
            <a:r>
              <a:rPr sz="2000" kern="1200" spc="66" dirty="0">
                <a:solidFill>
                  <a:srgbClr val="1D1D1B"/>
                </a:solidFill>
                <a:latin typeface="Century Gothic" panose="020B0502020202020204" pitchFamily="34" charset="0"/>
                <a:ea typeface="+mn-ea"/>
              </a:rPr>
              <a:t> </a:t>
            </a:r>
            <a:r>
              <a:rPr sz="2000" kern="1200" spc="186" dirty="0">
                <a:solidFill>
                  <a:srgbClr val="1D1D1B"/>
                </a:solidFill>
                <a:latin typeface="Century Gothic" panose="020B0502020202020204" pitchFamily="34" charset="0"/>
                <a:ea typeface="+mn-ea"/>
              </a:rPr>
              <a:t>admin</a:t>
            </a:r>
            <a:r>
              <a:rPr sz="2000" kern="1200" spc="66" dirty="0">
                <a:solidFill>
                  <a:srgbClr val="1D1D1B"/>
                </a:solidFill>
                <a:latin typeface="Century Gothic" panose="020B0502020202020204" pitchFamily="34" charset="0"/>
                <a:ea typeface="+mn-ea"/>
              </a:rPr>
              <a:t> </a:t>
            </a:r>
            <a:r>
              <a:rPr sz="2000" kern="1200" spc="160" dirty="0">
                <a:solidFill>
                  <a:srgbClr val="1D1D1B"/>
                </a:solidFill>
                <a:latin typeface="Century Gothic" panose="020B0502020202020204" pitchFamily="34" charset="0"/>
                <a:ea typeface="+mn-ea"/>
              </a:rPr>
              <a:t>team</a:t>
            </a:r>
            <a:endParaRPr sz="2000" kern="1200" dirty="0">
              <a:solidFill>
                <a:srgbClr val="000000"/>
              </a:solidFill>
              <a:latin typeface="Century Gothic" panose="020B0502020202020204" pitchFamily="34" charset="0"/>
              <a:ea typeface="+mn-ea"/>
            </a:endParaRPr>
          </a:p>
          <a:p>
            <a:pPr defTabSz="1828800" hangingPunct="1">
              <a:spcBef>
                <a:spcPts val="200"/>
              </a:spcBef>
            </a:pPr>
            <a:endParaRPr sz="2000" kern="1200" dirty="0">
              <a:solidFill>
                <a:srgbClr val="000000"/>
              </a:solidFill>
              <a:latin typeface="Century Gothic" panose="020B0502020202020204" pitchFamily="34" charset="0"/>
              <a:ea typeface="+mn-ea"/>
            </a:endParaRPr>
          </a:p>
          <a:p>
            <a:pPr marL="33866" defTabSz="1828800" hangingPunct="1">
              <a:spcBef>
                <a:spcPts val="14"/>
              </a:spcBef>
            </a:pPr>
            <a:r>
              <a:rPr sz="2000" kern="1200" spc="174" dirty="0">
                <a:solidFill>
                  <a:srgbClr val="1D1D1B"/>
                </a:solidFill>
                <a:latin typeface="Century Gothic" panose="020B0502020202020204" pitchFamily="34" charset="0"/>
                <a:ea typeface="+mn-ea"/>
              </a:rPr>
              <a:t>Maintained</a:t>
            </a:r>
            <a:r>
              <a:rPr sz="2000" kern="1200" spc="80" dirty="0">
                <a:solidFill>
                  <a:srgbClr val="1D1D1B"/>
                </a:solidFill>
                <a:latin typeface="Century Gothic" panose="020B0502020202020204" pitchFamily="34" charset="0"/>
                <a:ea typeface="+mn-ea"/>
              </a:rPr>
              <a:t> </a:t>
            </a:r>
            <a:r>
              <a:rPr sz="2000" kern="1200" spc="186" dirty="0">
                <a:solidFill>
                  <a:srgbClr val="1D1D1B"/>
                </a:solidFill>
                <a:latin typeface="Century Gothic" panose="020B0502020202020204" pitchFamily="34" charset="0"/>
                <a:ea typeface="+mn-ea"/>
              </a:rPr>
              <a:t>by</a:t>
            </a:r>
            <a:r>
              <a:rPr sz="2000" kern="1200" spc="94" dirty="0">
                <a:solidFill>
                  <a:srgbClr val="1D1D1B"/>
                </a:solidFill>
                <a:latin typeface="Century Gothic" panose="020B0502020202020204" pitchFamily="34" charset="0"/>
                <a:ea typeface="+mn-ea"/>
              </a:rPr>
              <a:t> </a:t>
            </a:r>
            <a:r>
              <a:rPr sz="2000" kern="1200" spc="80" dirty="0">
                <a:solidFill>
                  <a:srgbClr val="1D1D1B"/>
                </a:solidFill>
                <a:latin typeface="Century Gothic" panose="020B0502020202020204" pitchFamily="34" charset="0"/>
                <a:ea typeface="+mn-ea"/>
              </a:rPr>
              <a:t>CSC</a:t>
            </a:r>
            <a:r>
              <a:rPr sz="2000" kern="1200" spc="94" dirty="0">
                <a:solidFill>
                  <a:srgbClr val="1D1D1B"/>
                </a:solidFill>
                <a:latin typeface="Century Gothic" panose="020B0502020202020204" pitchFamily="34" charset="0"/>
                <a:ea typeface="+mn-ea"/>
              </a:rPr>
              <a:t> </a:t>
            </a:r>
            <a:r>
              <a:rPr sz="2000" kern="1200" spc="80" dirty="0">
                <a:solidFill>
                  <a:srgbClr val="1D1D1B"/>
                </a:solidFill>
                <a:latin typeface="Century Gothic" panose="020B0502020202020204" pitchFamily="34" charset="0"/>
                <a:ea typeface="+mn-ea"/>
              </a:rPr>
              <a:t>infrastructure</a:t>
            </a:r>
            <a:r>
              <a:rPr sz="2000" kern="1200" spc="94" dirty="0">
                <a:solidFill>
                  <a:srgbClr val="1D1D1B"/>
                </a:solidFill>
                <a:latin typeface="Century Gothic" panose="020B0502020202020204" pitchFamily="34" charset="0"/>
                <a:ea typeface="+mn-ea"/>
              </a:rPr>
              <a:t> </a:t>
            </a:r>
            <a:r>
              <a:rPr sz="2000" kern="1200" spc="186" dirty="0">
                <a:solidFill>
                  <a:srgbClr val="1D1D1B"/>
                </a:solidFill>
                <a:latin typeface="Century Gothic" panose="020B0502020202020204" pitchFamily="34" charset="0"/>
                <a:ea typeface="+mn-ea"/>
              </a:rPr>
              <a:t>admin</a:t>
            </a:r>
            <a:r>
              <a:rPr sz="2000" kern="1200" spc="94" dirty="0">
                <a:solidFill>
                  <a:srgbClr val="1D1D1B"/>
                </a:solidFill>
                <a:latin typeface="Century Gothic" panose="020B0502020202020204" pitchFamily="34" charset="0"/>
                <a:ea typeface="+mn-ea"/>
              </a:rPr>
              <a:t> </a:t>
            </a:r>
            <a:r>
              <a:rPr sz="2000" kern="1200" spc="214" dirty="0">
                <a:solidFill>
                  <a:srgbClr val="1D1D1B"/>
                </a:solidFill>
                <a:latin typeface="Century Gothic" panose="020B0502020202020204" pitchFamily="34" charset="0"/>
                <a:ea typeface="+mn-ea"/>
              </a:rPr>
              <a:t>team</a:t>
            </a:r>
            <a:r>
              <a:rPr sz="2000" kern="1200" spc="80" dirty="0">
                <a:solidFill>
                  <a:srgbClr val="1D1D1B"/>
                </a:solidFill>
                <a:latin typeface="Century Gothic" panose="020B0502020202020204" pitchFamily="34" charset="0"/>
                <a:ea typeface="+mn-ea"/>
              </a:rPr>
              <a:t> </a:t>
            </a:r>
            <a:r>
              <a:rPr sz="2000" kern="1200" spc="160" dirty="0">
                <a:solidFill>
                  <a:srgbClr val="1D1D1B"/>
                </a:solidFill>
                <a:latin typeface="Century Gothic" panose="020B0502020202020204" pitchFamily="34" charset="0"/>
                <a:ea typeface="+mn-ea"/>
              </a:rPr>
              <a:t>together</a:t>
            </a:r>
            <a:r>
              <a:rPr sz="2000" kern="1200" spc="94" dirty="0">
                <a:solidFill>
                  <a:srgbClr val="1D1D1B"/>
                </a:solidFill>
                <a:latin typeface="Century Gothic" panose="020B0502020202020204" pitchFamily="34" charset="0"/>
                <a:ea typeface="+mn-ea"/>
              </a:rPr>
              <a:t> </a:t>
            </a:r>
            <a:r>
              <a:rPr sz="2000" kern="1200" spc="80" dirty="0">
                <a:solidFill>
                  <a:srgbClr val="1D1D1B"/>
                </a:solidFill>
                <a:latin typeface="Century Gothic" panose="020B0502020202020204" pitchFamily="34" charset="0"/>
                <a:ea typeface="+mn-ea"/>
              </a:rPr>
              <a:t>with</a:t>
            </a:r>
            <a:r>
              <a:rPr sz="2000" kern="1200" spc="94" dirty="0">
                <a:solidFill>
                  <a:srgbClr val="1D1D1B"/>
                </a:solidFill>
                <a:latin typeface="Century Gothic" panose="020B0502020202020204" pitchFamily="34" charset="0"/>
                <a:ea typeface="+mn-ea"/>
              </a:rPr>
              <a:t> </a:t>
            </a:r>
            <a:r>
              <a:rPr sz="2000" kern="1200" spc="80" dirty="0">
                <a:solidFill>
                  <a:srgbClr val="1D1D1B"/>
                </a:solidFill>
                <a:latin typeface="Century Gothic" panose="020B0502020202020204" pitchFamily="34" charset="0"/>
                <a:ea typeface="+mn-ea"/>
              </a:rPr>
              <a:t>vendor’s</a:t>
            </a:r>
            <a:r>
              <a:rPr sz="2000" kern="1200" spc="94" dirty="0">
                <a:solidFill>
                  <a:srgbClr val="1D1D1B"/>
                </a:solidFill>
                <a:latin typeface="Century Gothic" panose="020B0502020202020204" pitchFamily="34" charset="0"/>
                <a:ea typeface="+mn-ea"/>
              </a:rPr>
              <a:t> </a:t>
            </a:r>
            <a:r>
              <a:rPr sz="2000" kern="1200" spc="160" dirty="0">
                <a:solidFill>
                  <a:srgbClr val="1D1D1B"/>
                </a:solidFill>
                <a:latin typeface="Century Gothic" panose="020B0502020202020204" pitchFamily="34" charset="0"/>
                <a:ea typeface="+mn-ea"/>
              </a:rPr>
              <a:t>team</a:t>
            </a:r>
            <a:endParaRPr sz="2000" kern="1200" dirty="0">
              <a:solidFill>
                <a:srgbClr val="000000"/>
              </a:solidFill>
              <a:latin typeface="Century Gothic" panose="020B0502020202020204" pitchFamily="34" charset="0"/>
              <a:ea typeface="+mn-ea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0D89257-3A98-1F10-18D1-D63D1299C817}"/>
              </a:ext>
            </a:extLst>
          </p:cNvPr>
          <p:cNvSpPr/>
          <p:nvPr/>
        </p:nvSpPr>
        <p:spPr>
          <a:xfrm>
            <a:off x="6168785" y="2724753"/>
            <a:ext cx="4404298" cy="7130470"/>
          </a:xfrm>
          <a:prstGeom prst="rect">
            <a:avLst/>
          </a:prstGeom>
          <a:noFill/>
          <a:ln w="19050"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 hangingPunct="1"/>
            <a:endParaRPr lang="en-FI" sz="4800" kern="1200">
              <a:solidFill>
                <a:srgbClr val="FFFFFF"/>
              </a:solidFill>
              <a:latin typeface="Century Gothic" panose="020F0302020204030204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F7A7112-ADF2-1694-8DCE-CB43C2963731}"/>
              </a:ext>
            </a:extLst>
          </p:cNvPr>
          <p:cNvSpPr/>
          <p:nvPr/>
        </p:nvSpPr>
        <p:spPr>
          <a:xfrm>
            <a:off x="10694151" y="2746145"/>
            <a:ext cx="4404298" cy="7130470"/>
          </a:xfrm>
          <a:prstGeom prst="rect">
            <a:avLst/>
          </a:prstGeom>
          <a:noFill/>
          <a:ln w="19050"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 hangingPunct="1"/>
            <a:endParaRPr lang="en-FI" sz="4800" kern="1200">
              <a:solidFill>
                <a:srgbClr val="FFFFFF"/>
              </a:solidFill>
              <a:latin typeface="Century Gothic" panose="020F0302020204030204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73D8E8E-0E45-D592-5254-62DDB20B7880}"/>
              </a:ext>
            </a:extLst>
          </p:cNvPr>
          <p:cNvSpPr/>
          <p:nvPr/>
        </p:nvSpPr>
        <p:spPr>
          <a:xfrm>
            <a:off x="15266984" y="2724753"/>
            <a:ext cx="4485664" cy="7130470"/>
          </a:xfrm>
          <a:prstGeom prst="rect">
            <a:avLst/>
          </a:prstGeom>
          <a:noFill/>
          <a:ln w="19050"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 hangingPunct="1"/>
            <a:endParaRPr lang="en-FI" sz="4800" kern="1200">
              <a:solidFill>
                <a:srgbClr val="FFFFFF"/>
              </a:solidFill>
              <a:latin typeface="Century Gothic" panose="020F03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011585660"/>
      </p:ext>
    </p:extLst>
  </p:cSld>
  <p:clrMapOvr>
    <a:masterClrMapping/>
  </p:clrMapOvr>
  <p:transition spd="slow">
    <p:push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AD6816F-81B5-E096-DA4F-895EF07173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BD486D15-A671-D36C-0F03-711DFB3255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C197750-EEBD-B34A-BE39-A2AA7A4A9606}" type="slidenum">
              <a:rPr lang="en-US" smtClean="0"/>
              <a:t>6</a:t>
            </a:fld>
            <a:endParaRPr lang="en-US"/>
          </a:p>
        </p:txBody>
      </p:sp>
      <p:pic>
        <p:nvPicPr>
          <p:cNvPr id="6" name="Espace réservé du contenu 5" descr="Une image contenant texte, capture d’écran, Police, Publicité en ligne&#10;&#10;Le contenu généré par l’IA peut être incorrect.">
            <a:extLst>
              <a:ext uri="{FF2B5EF4-FFF2-40B4-BE49-F238E27FC236}">
                <a16:creationId xmlns:a16="http://schemas.microsoft.com/office/drawing/2014/main" id="{C62CEFCF-776D-EB03-764C-53B0DDB8DE3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</p:spPr>
      </p:pic>
    </p:spTree>
    <p:extLst>
      <p:ext uri="{BB962C8B-B14F-4D97-AF65-F5344CB8AC3E}">
        <p14:creationId xmlns:p14="http://schemas.microsoft.com/office/powerpoint/2010/main" val="2275902989"/>
      </p:ext>
    </p:extLst>
  </p:cSld>
  <p:clrMapOvr>
    <a:masterClrMapping/>
  </p:clrMapOvr>
  <p:transition spd="slow">
    <p:push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5935EAF-E505-5DDE-BC2B-51C42818A2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15E9FFEF-8845-AEB9-A2C4-3737F0A57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C197750-EEBD-B34A-BE39-A2AA7A4A9606}" type="slidenum">
              <a:rPr lang="en-US" smtClean="0"/>
              <a:t>7</a:t>
            </a:fld>
            <a:endParaRPr lang="en-US"/>
          </a:p>
        </p:txBody>
      </p:sp>
      <p:pic>
        <p:nvPicPr>
          <p:cNvPr id="6" name="Espace réservé du contenu 5" descr="Une image contenant texte, capture d’écran, logiciel, Icône d’ordinateur&#10;&#10;Le contenu généré par l’IA peut être incorrect.">
            <a:extLst>
              <a:ext uri="{FF2B5EF4-FFF2-40B4-BE49-F238E27FC236}">
                <a16:creationId xmlns:a16="http://schemas.microsoft.com/office/drawing/2014/main" id="{022CA4C6-ECB5-03B8-0037-4BFA0A664A8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</p:spPr>
      </p:pic>
    </p:spTree>
    <p:extLst>
      <p:ext uri="{BB962C8B-B14F-4D97-AF65-F5344CB8AC3E}">
        <p14:creationId xmlns:p14="http://schemas.microsoft.com/office/powerpoint/2010/main" val="1013313758"/>
      </p:ext>
    </p:extLst>
  </p:cSld>
  <p:clrMapOvr>
    <a:masterClrMapping/>
  </p:clrMapOvr>
  <p:transition spd="slow">
    <p:push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087D28F-CE96-F2C9-0D86-22E3B67CEC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344A1719-BEF8-56AB-031D-EE15F9D301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C197750-EEBD-B34A-BE39-A2AA7A4A9606}" type="slidenum">
              <a:rPr lang="en-US" smtClean="0"/>
              <a:t>8</a:t>
            </a:fld>
            <a:endParaRPr lang="en-US"/>
          </a:p>
        </p:txBody>
      </p:sp>
      <p:pic>
        <p:nvPicPr>
          <p:cNvPr id="6" name="Espace réservé du contenu 5" descr="Une image contenant texte, capture d’écran, Page web, Site web&#10;&#10;Le contenu généré par l’IA peut être incorrect.">
            <a:extLst>
              <a:ext uri="{FF2B5EF4-FFF2-40B4-BE49-F238E27FC236}">
                <a16:creationId xmlns:a16="http://schemas.microsoft.com/office/drawing/2014/main" id="{5EBD36CC-8495-FA1F-E8B5-A6922CF0D66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</p:spPr>
      </p:pic>
    </p:spTree>
    <p:extLst>
      <p:ext uri="{BB962C8B-B14F-4D97-AF65-F5344CB8AC3E}">
        <p14:creationId xmlns:p14="http://schemas.microsoft.com/office/powerpoint/2010/main" val="2680389020"/>
      </p:ext>
    </p:extLst>
  </p:cSld>
  <p:clrMapOvr>
    <a:masterClrMapping/>
  </p:clrMapOvr>
  <p:transition spd="slow">
    <p:push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A8491EA-FC69-F8C0-3D9F-EC4B7220C5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60CAF642-4967-6DA9-D91B-EC34D2CCBB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C197750-EEBD-B34A-BE39-A2AA7A4A9606}" type="slidenum">
              <a:rPr lang="en-US" smtClean="0"/>
              <a:t>9</a:t>
            </a:fld>
            <a:endParaRPr lang="en-US"/>
          </a:p>
        </p:txBody>
      </p:sp>
      <p:pic>
        <p:nvPicPr>
          <p:cNvPr id="6" name="Espace réservé du contenu 5" descr="Une image contenant texte, capture d’écran, logiciel, Icône d’ordinateur&#10;&#10;Le contenu généré par l’IA peut être incorrect.">
            <a:extLst>
              <a:ext uri="{FF2B5EF4-FFF2-40B4-BE49-F238E27FC236}">
                <a16:creationId xmlns:a16="http://schemas.microsoft.com/office/drawing/2014/main" id="{884C1B11-C155-4862-AADB-3B171C3E762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</p:spPr>
      </p:pic>
    </p:spTree>
    <p:extLst>
      <p:ext uri="{BB962C8B-B14F-4D97-AF65-F5344CB8AC3E}">
        <p14:creationId xmlns:p14="http://schemas.microsoft.com/office/powerpoint/2010/main" val="2804601877"/>
      </p:ext>
    </p:extLst>
  </p:cSld>
  <p:clrMapOvr>
    <a:masterClrMapping/>
  </p:clrMapOvr>
  <p:transition spd="slow">
    <p:push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heme/theme1.xml><?xml version="1.0" encoding="utf-8"?>
<a:theme xmlns:a="http://schemas.openxmlformats.org/drawingml/2006/main" name="21_BasicWhite">
  <a:themeElements>
    <a:clrScheme name="21_BasicWhite">
      <a:dk1>
        <a:srgbClr val="CBCAAF"/>
      </a:dk1>
      <a:lt1>
        <a:srgbClr val="1C28CB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6400" b="0" i="0" u="none" strike="noStrike" cap="none" spc="0" normalizeH="0" baseline="0">
            <a:ln>
              <a:noFill/>
            </a:ln>
            <a:solidFill>
              <a:srgbClr val="1C28CB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LUMI-theme">
      <a:dk1>
        <a:srgbClr val="000000"/>
      </a:dk1>
      <a:lt1>
        <a:srgbClr val="FFFFFF"/>
      </a:lt1>
      <a:dk2>
        <a:srgbClr val="2C688A"/>
      </a:dk2>
      <a:lt2>
        <a:srgbClr val="CBE9F2"/>
      </a:lt2>
      <a:accent1>
        <a:srgbClr val="2C688A"/>
      </a:accent1>
      <a:accent2>
        <a:srgbClr val="28C0D2"/>
      </a:accent2>
      <a:accent3>
        <a:srgbClr val="ABDBEB"/>
      </a:accent3>
      <a:accent4>
        <a:srgbClr val="CBE9F2"/>
      </a:accent4>
      <a:accent5>
        <a:srgbClr val="FFFFFF"/>
      </a:accent5>
      <a:accent6>
        <a:srgbClr val="000000"/>
      </a:accent6>
      <a:hlink>
        <a:srgbClr val="2C688A"/>
      </a:hlink>
      <a:folHlink>
        <a:srgbClr val="28C0D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UMI_Presentation_09.2022_EXT-short version" id="{CEEB6742-1423-3F43-9341-56D43589D75F}" vid="{2BD5D44C-CD03-7547-9AA9-49602B0C403C}"/>
    </a:ext>
  </a:extLst>
</a:theme>
</file>

<file path=ppt/theme/theme3.xml><?xml version="1.0" encoding="utf-8"?>
<a:theme xmlns:a="http://schemas.openxmlformats.org/drawingml/2006/main" name="Title, section and final slides">
  <a:themeElements>
    <a:clrScheme name="Niestandardowy 2">
      <a:dk1>
        <a:srgbClr val="FFFEFE"/>
      </a:dk1>
      <a:lt1>
        <a:srgbClr val="484848"/>
      </a:lt1>
      <a:dk2>
        <a:srgbClr val="C0C0C0"/>
      </a:dk2>
      <a:lt2>
        <a:srgbClr val="FF8224"/>
      </a:lt2>
      <a:accent1>
        <a:srgbClr val="919191"/>
      </a:accent1>
      <a:accent2>
        <a:srgbClr val="BC0024"/>
      </a:accent2>
      <a:accent3>
        <a:srgbClr val="FF4C24"/>
      </a:accent3>
      <a:accent4>
        <a:srgbClr val="FFC724"/>
      </a:accent4>
      <a:accent5>
        <a:srgbClr val="474847"/>
      </a:accent5>
      <a:accent6>
        <a:srgbClr val="FF8224"/>
      </a:accent6>
      <a:hlink>
        <a:srgbClr val="474847"/>
      </a:hlink>
      <a:folHlink>
        <a:srgbClr val="FFFEFE"/>
      </a:folHlink>
    </a:clrScheme>
    <a:fontScheme name="Motyw pakietu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yw pakietu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Content slides">
  <a:themeElements>
    <a:clrScheme name="Niestandardowy 1">
      <a:dk1>
        <a:srgbClr val="FFFEFE"/>
      </a:dk1>
      <a:lt1>
        <a:srgbClr val="484848"/>
      </a:lt1>
      <a:dk2>
        <a:srgbClr val="C0C0C0"/>
      </a:dk2>
      <a:lt2>
        <a:srgbClr val="FF8224"/>
      </a:lt2>
      <a:accent1>
        <a:srgbClr val="919191"/>
      </a:accent1>
      <a:accent2>
        <a:srgbClr val="BC0024"/>
      </a:accent2>
      <a:accent3>
        <a:srgbClr val="FF4C24"/>
      </a:accent3>
      <a:accent4>
        <a:srgbClr val="FFC724"/>
      </a:accent4>
      <a:accent5>
        <a:srgbClr val="474847"/>
      </a:accent5>
      <a:accent6>
        <a:srgbClr val="FF8224"/>
      </a:accent6>
      <a:hlink>
        <a:srgbClr val="474847"/>
      </a:hlink>
      <a:folHlink>
        <a:srgbClr val="FFFEFE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 cap="rnd">
          <a:solidFill>
            <a:srgbClr val="4F5156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22_BasicWhite">
  <a:themeElements>
    <a:clrScheme name="21_BasicWhite">
      <a:dk1>
        <a:srgbClr val="CBCAAF"/>
      </a:dk1>
      <a:lt1>
        <a:srgbClr val="1C28CB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>
    <a:spDef>
      <a:spPr bwMode="auto">
        <a:prstGeom prst="rect">
          <a:avLst/>
        </a:prstGeom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</a:spPr>
      <a:bodyPr/>
      <a:lstStyle/>
      <a:style>
        <a:lnRef idx="0">
          <a:srgbClr val="000000"/>
        </a:lnRef>
        <a:fillRef idx="0">
          <a:srgbClr val="000000"/>
        </a:fillRef>
        <a:effectRef idx="0">
          <a:srgbClr val="000000"/>
        </a:effectRef>
        <a:fontRef idx="none"/>
      </a:style>
    </a:spDef>
    <a:lnDef>
      <a:spPr bwMode="auto">
        <a:prstGeom prst="rect">
          <a:avLst/>
        </a:prstGeom>
        <a:noFill/>
        <a:ln w="25400" cap="flat">
          <a:solidFill>
            <a:schemeClr val="accent1"/>
          </a:solidFill>
          <a:prstDash val="solid"/>
          <a:round/>
        </a:ln>
      </a:spPr>
      <a:bodyPr/>
      <a:lstStyle/>
      <a:style>
        <a:lnRef idx="0">
          <a:srgbClr val="000000"/>
        </a:lnRef>
        <a:fillRef idx="0">
          <a:srgbClr val="000000"/>
        </a:fillRef>
        <a:effectRef idx="0">
          <a:srgbClr val="000000"/>
        </a:effectRef>
        <a:fontRef idx="none"/>
      </a:style>
    </a:lnDef>
    <a:txDef>
      <a:spPr bwMode="auto">
        <a:prstGeom prst="rect">
          <a:avLst/>
        </a:prstGeom>
        <a:noFill/>
        <a:ln w="12700" cap="flat">
          <a:noFill/>
          <a:miter lim="400000"/>
        </a:ln>
      </a:spPr>
      <a:bodyPr/>
      <a:lstStyle/>
      <a:style>
        <a:lnRef idx="0">
          <a:srgbClr val="000000"/>
        </a:lnRef>
        <a:fillRef idx="0">
          <a:srgbClr val="000000"/>
        </a:fillRef>
        <a:effectRef idx="0">
          <a:srgbClr val="000000"/>
        </a:effectRef>
        <a:fontRef idx="none"/>
      </a:style>
    </a:txDef>
  </a:objectDefaults>
  <a:extraClrSchemeLst/>
</a:theme>
</file>

<file path=ppt/theme/theme6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6400" b="0" i="0" u="none" strike="noStrike" cap="none" spc="0" normalizeH="0" baseline="0">
            <a:ln>
              <a:noFill/>
            </a:ln>
            <a:solidFill>
              <a:srgbClr val="1C28CB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4f61047b-3b18-41b7-9c13-88e2fbe1b5d2" xsi:nil="true"/>
    <_ip_UnifiedCompliancePolicyUIAction xmlns="http://schemas.microsoft.com/sharepoint/v3" xsi:nil="true"/>
    <_ip_UnifiedCompliancePolicyProperties xmlns="http://schemas.microsoft.com/sharepoint/v3" xsi:nil="true"/>
    <lcf76f155ced4ddcb4097134ff3c332f xmlns="17615853-7f91-438f-9534-afd54aeb325b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1BD45769B505C47B741277D5A7E1AA2" ma:contentTypeVersion="20" ma:contentTypeDescription="Crée un document." ma:contentTypeScope="" ma:versionID="d7fee18a20e36d433be4fb853bce750f">
  <xsd:schema xmlns:xsd="http://www.w3.org/2001/XMLSchema" xmlns:xs="http://www.w3.org/2001/XMLSchema" xmlns:p="http://schemas.microsoft.com/office/2006/metadata/properties" xmlns:ns1="http://schemas.microsoft.com/sharepoint/v3" xmlns:ns2="17615853-7f91-438f-9534-afd54aeb325b" xmlns:ns3="4f61047b-3b18-41b7-9c13-88e2fbe1b5d2" targetNamespace="http://schemas.microsoft.com/office/2006/metadata/properties" ma:root="true" ma:fieldsID="c2497c3b3d9c9a44c89ac37424d04871" ns1:_="" ns2:_="" ns3:_="">
    <xsd:import namespace="http://schemas.microsoft.com/sharepoint/v3"/>
    <xsd:import namespace="17615853-7f91-438f-9534-afd54aeb325b"/>
    <xsd:import namespace="4f61047b-3b18-41b7-9c13-88e2fbe1b5d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1:_ip_UnifiedCompliancePolicyProperties" minOccurs="0"/>
                <xsd:element ref="ns1:_ip_UnifiedCompliancePolicyUIA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6" nillable="true" ma:displayName="Propriétés de la stratégie de conformité unifiée" ma:hidden="true" ma:internalName="_ip_UnifiedCompliancePolicyProperties">
      <xsd:simpleType>
        <xsd:restriction base="dms:Note"/>
      </xsd:simpleType>
    </xsd:element>
    <xsd:element name="_ip_UnifiedCompliancePolicyUIAction" ma:index="27" nillable="true" ma:displayName="Action d’interface utilisateur de la stratégie de conformité unifiée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7615853-7f91-438f-9534-afd54aeb325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Balises d’images" ma:readOnly="false" ma:fieldId="{5cf76f15-5ced-4ddc-b409-7134ff3c332f}" ma:taxonomyMulti="true" ma:sspId="c0b6b536-68da-4869-80cf-67b04ace3ce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f61047b-3b18-41b7-9c13-88e2fbe1b5d2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1b4d8597-6f18-48fb-88c2-3eefa884dd06}" ma:internalName="TaxCatchAll" ma:showField="CatchAllData" ma:web="4f61047b-3b18-41b7-9c13-88e2fbe1b5d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1649FC5-DBD4-4B50-950E-0BD59BD6329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AB6F571-BCE8-4468-AC3B-8FEF145496E5}">
  <ds:schemaRefs>
    <ds:schemaRef ds:uri="http://schemas.microsoft.com/office/2006/metadata/properties"/>
    <ds:schemaRef ds:uri="http://schemas.microsoft.com/office/infopath/2007/PartnerControls"/>
    <ds:schemaRef ds:uri="4f61047b-3b18-41b7-9c13-88e2fbe1b5d2"/>
    <ds:schemaRef ds:uri="http://schemas.microsoft.com/sharepoint/v3"/>
    <ds:schemaRef ds:uri="17615853-7f91-438f-9534-afd54aeb325b"/>
  </ds:schemaRefs>
</ds:datastoreItem>
</file>

<file path=customXml/itemProps3.xml><?xml version="1.0" encoding="utf-8"?>
<ds:datastoreItem xmlns:ds="http://schemas.openxmlformats.org/officeDocument/2006/customXml" ds:itemID="{89FD1503-B1D1-4A12-94E5-AEF39F4086F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17615853-7f91-438f-9534-afd54aeb325b"/>
    <ds:schemaRef ds:uri="4f61047b-3b18-41b7-9c13-88e2fbe1b5d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95</TotalTime>
  <Words>1822</Words>
  <Application>Microsoft Office PowerPoint</Application>
  <PresentationFormat>Personnalisé</PresentationFormat>
  <Paragraphs>279</Paragraphs>
  <Slides>35</Slides>
  <Notes>8</Notes>
  <HiddenSlides>0</HiddenSlides>
  <MMClips>0</MMClips>
  <ScaleCrop>false</ScaleCrop>
  <HeadingPairs>
    <vt:vector size="6" baseType="variant">
      <vt:variant>
        <vt:lpstr>Polices utilisées</vt:lpstr>
      </vt:variant>
      <vt:variant>
        <vt:i4>13</vt:i4>
      </vt:variant>
      <vt:variant>
        <vt:lpstr>Thème</vt:lpstr>
      </vt:variant>
      <vt:variant>
        <vt:i4>5</vt:i4>
      </vt:variant>
      <vt:variant>
        <vt:lpstr>Titres des diapositives</vt:lpstr>
      </vt:variant>
      <vt:variant>
        <vt:i4>35</vt:i4>
      </vt:variant>
    </vt:vector>
  </HeadingPairs>
  <TitlesOfParts>
    <vt:vector size="53" baseType="lpstr">
      <vt:lpstr>Aptos</vt:lpstr>
      <vt:lpstr>Arial</vt:lpstr>
      <vt:lpstr>Calibri</vt:lpstr>
      <vt:lpstr>Calibri Light</vt:lpstr>
      <vt:lpstr>Century Gothic</vt:lpstr>
      <vt:lpstr>Corbel Light</vt:lpstr>
      <vt:lpstr>Helvetica Neue</vt:lpstr>
      <vt:lpstr>Helvetica Neue Medium</vt:lpstr>
      <vt:lpstr>Inter</vt:lpstr>
      <vt:lpstr>Montserrat</vt:lpstr>
      <vt:lpstr>Roboto</vt:lpstr>
      <vt:lpstr>Times New Roman</vt:lpstr>
      <vt:lpstr>Wingdings</vt:lpstr>
      <vt:lpstr>21_BasicWhite</vt:lpstr>
      <vt:lpstr>1_Office Theme</vt:lpstr>
      <vt:lpstr>Title, section and final slides</vt:lpstr>
      <vt:lpstr>1_Content slides</vt:lpstr>
      <vt:lpstr>22_BasicWhite</vt:lpstr>
      <vt:lpstr>Présentation PowerPoint</vt:lpstr>
      <vt:lpstr>Présentation PowerPoint</vt:lpstr>
      <vt:lpstr>European competitiveness</vt:lpstr>
      <vt:lpstr>LUMI-AI system architecture: HPC + cloud converged</vt:lpstr>
      <vt:lpstr>LUMI-AI architecture vision  (software-defined clusters)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Company overview</vt:lpstr>
      <vt:lpstr>CloudFerro – highlights</vt:lpstr>
      <vt:lpstr>Selected customers and partners</vt:lpstr>
      <vt:lpstr>CloudFerro and HPC</vt:lpstr>
      <vt:lpstr>Why Cloud at AI Factories/HPC</vt:lpstr>
      <vt:lpstr>Présentation PowerPoint</vt:lpstr>
      <vt:lpstr>Présentation PowerPoint</vt:lpstr>
      <vt:lpstr>Todays Situation in Web Search:   A Critical Infrastructure managed as Oligopoly</vt:lpstr>
      <vt:lpstr>OpenWebSearch.eu’s Proposition </vt:lpstr>
      <vt:lpstr>Our current Infrastructure setup</vt:lpstr>
      <vt:lpstr>AI Factories and Cloud Integration from the perspective of a data-centric, machine learning driven project</vt:lpstr>
      <vt:lpstr>Europe needs to regain sovereignty in using and accessing the Web at scale!</vt:lpstr>
      <vt:lpstr>Présentation PowerPoint</vt:lpstr>
      <vt:lpstr>Présentation PowerPoint</vt:lpstr>
      <vt:lpstr>Présentation PowerPoint</vt:lpstr>
      <vt:lpstr>Polish Cloud/Polska Chmura association </vt:lpstr>
      <vt:lpstr>Polish Cloud/Polska Chmura association </vt:lpstr>
      <vt:lpstr>Opportunities</vt:lpstr>
      <vt:lpstr>Challenges </vt:lpstr>
      <vt:lpstr>Technical challenges 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Kimmo Koski</dc:creator>
  <cp:lastModifiedBy>Florian GIANNINO</cp:lastModifiedBy>
  <cp:revision>7</cp:revision>
  <dcterms:modified xsi:type="dcterms:W3CDTF">2025-03-18T13:30:11Z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0x01010011BD45769B505C47B741277D5A7E1AA2</vt:lpwstr>
  </property>
</Properties>
</file>