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4609425" cy="4366704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>
        <p:scale>
          <a:sx n="22" d="100"/>
          <a:sy n="22" d="100"/>
        </p:scale>
        <p:origin x="2102" y="-18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5707" y="7146490"/>
            <a:ext cx="20918011" cy="15202712"/>
          </a:xfrm>
        </p:spPr>
        <p:txBody>
          <a:bodyPr anchor="b"/>
          <a:lstStyle>
            <a:lvl1pPr algn="ctr">
              <a:defRPr sz="16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6178" y="22935477"/>
            <a:ext cx="18457069" cy="10542835"/>
          </a:xfrm>
        </p:spPr>
        <p:txBody>
          <a:bodyPr/>
          <a:lstStyle>
            <a:lvl1pPr marL="0" indent="0" algn="ctr">
              <a:buNone/>
              <a:defRPr sz="6460"/>
            </a:lvl1pPr>
            <a:lvl2pPr marL="1230630" indent="0" algn="ctr">
              <a:buNone/>
              <a:defRPr sz="5385"/>
            </a:lvl2pPr>
            <a:lvl3pPr marL="2460625" indent="0" algn="ctr">
              <a:buNone/>
              <a:defRPr sz="4845"/>
            </a:lvl3pPr>
            <a:lvl4pPr marL="3691255" indent="0" algn="ctr">
              <a:buNone/>
              <a:defRPr sz="4305"/>
            </a:lvl4pPr>
            <a:lvl5pPr marL="4921885" indent="0" algn="ctr">
              <a:buNone/>
              <a:defRPr sz="4305"/>
            </a:lvl5pPr>
            <a:lvl6pPr marL="6152515" indent="0" algn="ctr">
              <a:buNone/>
              <a:defRPr sz="4305"/>
            </a:lvl6pPr>
            <a:lvl7pPr marL="7382510" indent="0" algn="ctr">
              <a:buNone/>
              <a:defRPr sz="4305"/>
            </a:lvl7pPr>
            <a:lvl8pPr marL="8613140" indent="0" algn="ctr">
              <a:buNone/>
              <a:defRPr sz="4305"/>
            </a:lvl8pPr>
            <a:lvl9pPr marL="9843770" indent="0" algn="ctr">
              <a:buNone/>
              <a:defRPr sz="430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B0FB-2F56-4750-BE4B-63C2999C8F8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AA0-0992-4691-B85F-C4CAA89ECC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B0FB-2F56-4750-BE4B-63C2999C8F8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AA0-0992-4691-B85F-C4CAA89ECC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11121" y="2324883"/>
            <a:ext cx="5306407" cy="370060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1899" y="2324883"/>
            <a:ext cx="15611604" cy="37006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B0FB-2F56-4750-BE4B-63C2999C8F8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AA0-0992-4691-B85F-C4CAA89ECC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B0FB-2F56-4750-BE4B-63C2999C8F8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AA0-0992-4691-B85F-C4CAA89ECC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082" y="10886529"/>
            <a:ext cx="21225629" cy="18164407"/>
          </a:xfrm>
        </p:spPr>
        <p:txBody>
          <a:bodyPr anchor="b"/>
          <a:lstStyle>
            <a:lvl1pPr>
              <a:defRPr sz="16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082" y="29222778"/>
            <a:ext cx="21225629" cy="9552232"/>
          </a:xfrm>
        </p:spPr>
        <p:txBody>
          <a:bodyPr/>
          <a:lstStyle>
            <a:lvl1pPr marL="0" indent="0">
              <a:buNone/>
              <a:defRPr sz="6460">
                <a:solidFill>
                  <a:schemeClr val="tx1"/>
                </a:solidFill>
              </a:defRPr>
            </a:lvl1pPr>
            <a:lvl2pPr marL="1230630" indent="0">
              <a:buNone/>
              <a:defRPr sz="5385">
                <a:solidFill>
                  <a:schemeClr val="tx1">
                    <a:tint val="75000"/>
                  </a:schemeClr>
                </a:solidFill>
              </a:defRPr>
            </a:lvl2pPr>
            <a:lvl3pPr marL="2460625" indent="0">
              <a:buNone/>
              <a:defRPr sz="4845">
                <a:solidFill>
                  <a:schemeClr val="tx1">
                    <a:tint val="75000"/>
                  </a:schemeClr>
                </a:solidFill>
              </a:defRPr>
            </a:lvl3pPr>
            <a:lvl4pPr marL="3691255" indent="0">
              <a:buNone/>
              <a:defRPr sz="4305">
                <a:solidFill>
                  <a:schemeClr val="tx1">
                    <a:tint val="75000"/>
                  </a:schemeClr>
                </a:solidFill>
              </a:defRPr>
            </a:lvl4pPr>
            <a:lvl5pPr marL="4921885" indent="0">
              <a:buNone/>
              <a:defRPr sz="4305">
                <a:solidFill>
                  <a:schemeClr val="tx1">
                    <a:tint val="75000"/>
                  </a:schemeClr>
                </a:solidFill>
              </a:defRPr>
            </a:lvl5pPr>
            <a:lvl6pPr marL="6152515" indent="0">
              <a:buNone/>
              <a:defRPr sz="4305">
                <a:solidFill>
                  <a:schemeClr val="tx1">
                    <a:tint val="75000"/>
                  </a:schemeClr>
                </a:solidFill>
              </a:defRPr>
            </a:lvl6pPr>
            <a:lvl7pPr marL="7382510" indent="0">
              <a:buNone/>
              <a:defRPr sz="4305">
                <a:solidFill>
                  <a:schemeClr val="tx1">
                    <a:tint val="75000"/>
                  </a:schemeClr>
                </a:solidFill>
              </a:defRPr>
            </a:lvl7pPr>
            <a:lvl8pPr marL="8613140" indent="0">
              <a:buNone/>
              <a:defRPr sz="4305">
                <a:solidFill>
                  <a:schemeClr val="tx1">
                    <a:tint val="75000"/>
                  </a:schemeClr>
                </a:solidFill>
              </a:defRPr>
            </a:lvl8pPr>
            <a:lvl9pPr marL="9843770" indent="0">
              <a:buNone/>
              <a:defRPr sz="43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B0FB-2F56-4750-BE4B-63C2999C8F8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AA0-0992-4691-B85F-C4CAA89ECC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1898" y="11624414"/>
            <a:ext cx="10459006" cy="27706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58521" y="11624414"/>
            <a:ext cx="10459006" cy="27706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B0FB-2F56-4750-BE4B-63C2999C8F8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AA0-0992-4691-B85F-C4CAA89ECC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103" y="2324892"/>
            <a:ext cx="21225629" cy="8440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5106" y="10704572"/>
            <a:ext cx="10410939" cy="5246145"/>
          </a:xfrm>
        </p:spPr>
        <p:txBody>
          <a:bodyPr anchor="b"/>
          <a:lstStyle>
            <a:lvl1pPr marL="0" indent="0">
              <a:buNone/>
              <a:defRPr sz="6460" b="1"/>
            </a:lvl1pPr>
            <a:lvl2pPr marL="1230630" indent="0">
              <a:buNone/>
              <a:defRPr sz="5385" b="1"/>
            </a:lvl2pPr>
            <a:lvl3pPr marL="2460625" indent="0">
              <a:buNone/>
              <a:defRPr sz="4845" b="1"/>
            </a:lvl3pPr>
            <a:lvl4pPr marL="3691255" indent="0">
              <a:buNone/>
              <a:defRPr sz="4305" b="1"/>
            </a:lvl4pPr>
            <a:lvl5pPr marL="4921885" indent="0">
              <a:buNone/>
              <a:defRPr sz="4305" b="1"/>
            </a:lvl5pPr>
            <a:lvl6pPr marL="6152515" indent="0">
              <a:buNone/>
              <a:defRPr sz="4305" b="1"/>
            </a:lvl6pPr>
            <a:lvl7pPr marL="7382510" indent="0">
              <a:buNone/>
              <a:defRPr sz="4305" b="1"/>
            </a:lvl7pPr>
            <a:lvl8pPr marL="8613140" indent="0">
              <a:buNone/>
              <a:defRPr sz="4305" b="1"/>
            </a:lvl8pPr>
            <a:lvl9pPr marL="9843770" indent="0">
              <a:buNone/>
              <a:defRPr sz="430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5106" y="15950717"/>
            <a:ext cx="10410939" cy="23461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58523" y="10704572"/>
            <a:ext cx="10462211" cy="5246145"/>
          </a:xfrm>
        </p:spPr>
        <p:txBody>
          <a:bodyPr anchor="b"/>
          <a:lstStyle>
            <a:lvl1pPr marL="0" indent="0">
              <a:buNone/>
              <a:defRPr sz="6460" b="1"/>
            </a:lvl1pPr>
            <a:lvl2pPr marL="1230630" indent="0">
              <a:buNone/>
              <a:defRPr sz="5385" b="1"/>
            </a:lvl2pPr>
            <a:lvl3pPr marL="2460625" indent="0">
              <a:buNone/>
              <a:defRPr sz="4845" b="1"/>
            </a:lvl3pPr>
            <a:lvl4pPr marL="3691255" indent="0">
              <a:buNone/>
              <a:defRPr sz="4305" b="1"/>
            </a:lvl4pPr>
            <a:lvl5pPr marL="4921885" indent="0">
              <a:buNone/>
              <a:defRPr sz="4305" b="1"/>
            </a:lvl5pPr>
            <a:lvl6pPr marL="6152515" indent="0">
              <a:buNone/>
              <a:defRPr sz="4305" b="1"/>
            </a:lvl6pPr>
            <a:lvl7pPr marL="7382510" indent="0">
              <a:buNone/>
              <a:defRPr sz="4305" b="1"/>
            </a:lvl7pPr>
            <a:lvl8pPr marL="8613140" indent="0">
              <a:buNone/>
              <a:defRPr sz="4305" b="1"/>
            </a:lvl8pPr>
            <a:lvl9pPr marL="9843770" indent="0">
              <a:buNone/>
              <a:defRPr sz="430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458523" y="15950717"/>
            <a:ext cx="10462211" cy="23461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B0FB-2F56-4750-BE4B-63C2999C8F8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AA0-0992-4691-B85F-C4CAA89ECC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B0FB-2F56-4750-BE4B-63C2999C8F8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AA0-0992-4691-B85F-C4CAA89ECC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B0FB-2F56-4750-BE4B-63C2999C8F8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AA0-0992-4691-B85F-C4CAA89ECC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103" y="2911158"/>
            <a:ext cx="7937180" cy="10189051"/>
          </a:xfrm>
        </p:spPr>
        <p:txBody>
          <a:bodyPr anchor="b"/>
          <a:lstStyle>
            <a:lvl1pPr>
              <a:defRPr sz="86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2211" y="6287301"/>
            <a:ext cx="12458521" cy="31032131"/>
          </a:xfrm>
        </p:spPr>
        <p:txBody>
          <a:bodyPr/>
          <a:lstStyle>
            <a:lvl1pPr>
              <a:defRPr sz="8610"/>
            </a:lvl1pPr>
            <a:lvl2pPr>
              <a:defRPr sz="7535"/>
            </a:lvl2pPr>
            <a:lvl3pPr>
              <a:defRPr sz="6460"/>
            </a:lvl3pPr>
            <a:lvl4pPr>
              <a:defRPr sz="5385"/>
            </a:lvl4pPr>
            <a:lvl5pPr>
              <a:defRPr sz="5385"/>
            </a:lvl5pPr>
            <a:lvl6pPr>
              <a:defRPr sz="5385"/>
            </a:lvl6pPr>
            <a:lvl7pPr>
              <a:defRPr sz="5385"/>
            </a:lvl7pPr>
            <a:lvl8pPr>
              <a:defRPr sz="5385"/>
            </a:lvl8pPr>
            <a:lvl9pPr>
              <a:defRPr sz="538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5103" y="13100209"/>
            <a:ext cx="7937180" cy="24269757"/>
          </a:xfrm>
        </p:spPr>
        <p:txBody>
          <a:bodyPr/>
          <a:lstStyle>
            <a:lvl1pPr marL="0" indent="0">
              <a:buNone/>
              <a:defRPr sz="4305"/>
            </a:lvl1pPr>
            <a:lvl2pPr marL="1230630" indent="0">
              <a:buNone/>
              <a:defRPr sz="3770"/>
            </a:lvl2pPr>
            <a:lvl3pPr marL="2460625" indent="0">
              <a:buNone/>
              <a:defRPr sz="3230"/>
            </a:lvl3pPr>
            <a:lvl4pPr marL="3691255" indent="0">
              <a:buNone/>
              <a:defRPr sz="2690"/>
            </a:lvl4pPr>
            <a:lvl5pPr marL="4921885" indent="0">
              <a:buNone/>
              <a:defRPr sz="2690"/>
            </a:lvl5pPr>
            <a:lvl6pPr marL="6152515" indent="0">
              <a:buNone/>
              <a:defRPr sz="2690"/>
            </a:lvl6pPr>
            <a:lvl7pPr marL="7382510" indent="0">
              <a:buNone/>
              <a:defRPr sz="2690"/>
            </a:lvl7pPr>
            <a:lvl8pPr marL="8613140" indent="0">
              <a:buNone/>
              <a:defRPr sz="2690"/>
            </a:lvl8pPr>
            <a:lvl9pPr marL="9843770" indent="0">
              <a:buNone/>
              <a:defRPr sz="269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B0FB-2F56-4750-BE4B-63C2999C8F8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AA0-0992-4691-B85F-C4CAA89ECC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103" y="2911158"/>
            <a:ext cx="7937180" cy="10189051"/>
          </a:xfrm>
        </p:spPr>
        <p:txBody>
          <a:bodyPr anchor="b"/>
          <a:lstStyle>
            <a:lvl1pPr>
              <a:defRPr sz="86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62211" y="6287301"/>
            <a:ext cx="12458521" cy="31032131"/>
          </a:xfrm>
        </p:spPr>
        <p:txBody>
          <a:bodyPr anchor="t"/>
          <a:lstStyle>
            <a:lvl1pPr marL="0" indent="0">
              <a:buNone/>
              <a:defRPr sz="8610"/>
            </a:lvl1pPr>
            <a:lvl2pPr marL="1230630" indent="0">
              <a:buNone/>
              <a:defRPr sz="7535"/>
            </a:lvl2pPr>
            <a:lvl3pPr marL="2460625" indent="0">
              <a:buNone/>
              <a:defRPr sz="6460"/>
            </a:lvl3pPr>
            <a:lvl4pPr marL="3691255" indent="0">
              <a:buNone/>
              <a:defRPr sz="5385"/>
            </a:lvl4pPr>
            <a:lvl5pPr marL="4921885" indent="0">
              <a:buNone/>
              <a:defRPr sz="5385"/>
            </a:lvl5pPr>
            <a:lvl6pPr marL="6152515" indent="0">
              <a:buNone/>
              <a:defRPr sz="5385"/>
            </a:lvl6pPr>
            <a:lvl7pPr marL="7382510" indent="0">
              <a:buNone/>
              <a:defRPr sz="5385"/>
            </a:lvl7pPr>
            <a:lvl8pPr marL="8613140" indent="0">
              <a:buNone/>
              <a:defRPr sz="5385"/>
            </a:lvl8pPr>
            <a:lvl9pPr marL="9843770" indent="0">
              <a:buNone/>
              <a:defRPr sz="538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5103" y="13100209"/>
            <a:ext cx="7937180" cy="24269757"/>
          </a:xfrm>
        </p:spPr>
        <p:txBody>
          <a:bodyPr/>
          <a:lstStyle>
            <a:lvl1pPr marL="0" indent="0">
              <a:buNone/>
              <a:defRPr sz="4305"/>
            </a:lvl1pPr>
            <a:lvl2pPr marL="1230630" indent="0">
              <a:buNone/>
              <a:defRPr sz="3770"/>
            </a:lvl2pPr>
            <a:lvl3pPr marL="2460625" indent="0">
              <a:buNone/>
              <a:defRPr sz="3230"/>
            </a:lvl3pPr>
            <a:lvl4pPr marL="3691255" indent="0">
              <a:buNone/>
              <a:defRPr sz="2690"/>
            </a:lvl4pPr>
            <a:lvl5pPr marL="4921885" indent="0">
              <a:buNone/>
              <a:defRPr sz="2690"/>
            </a:lvl5pPr>
            <a:lvl6pPr marL="6152515" indent="0">
              <a:buNone/>
              <a:defRPr sz="2690"/>
            </a:lvl6pPr>
            <a:lvl7pPr marL="7382510" indent="0">
              <a:buNone/>
              <a:defRPr sz="2690"/>
            </a:lvl7pPr>
            <a:lvl8pPr marL="8613140" indent="0">
              <a:buNone/>
              <a:defRPr sz="2690"/>
            </a:lvl8pPr>
            <a:lvl9pPr marL="9843770" indent="0">
              <a:buNone/>
              <a:defRPr sz="269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B0FB-2F56-4750-BE4B-63C2999C8F8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AA0-0992-4691-B85F-C4CAA89ECC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1898" y="2324892"/>
            <a:ext cx="21225629" cy="8440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898" y="11624414"/>
            <a:ext cx="21225629" cy="2770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91898" y="40473186"/>
            <a:ext cx="5537121" cy="2324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EB0FB-2F56-4750-BE4B-63C2999C8F8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1872" y="40473186"/>
            <a:ext cx="8305681" cy="2324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80406" y="40473186"/>
            <a:ext cx="5537121" cy="2324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DAA0-0992-4691-B85F-C4CAA89ECC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60625" rtl="0" eaLnBrk="1" latinLnBrk="0" hangingPunct="1">
        <a:lnSpc>
          <a:spcPct val="90000"/>
        </a:lnSpc>
        <a:spcBef>
          <a:spcPct val="0"/>
        </a:spcBef>
        <a:buNone/>
        <a:defRPr sz="11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5315" indent="-615315" algn="l" defTabSz="2460625" rtl="0" eaLnBrk="1" latinLnBrk="0" hangingPunct="1">
        <a:lnSpc>
          <a:spcPct val="90000"/>
        </a:lnSpc>
        <a:spcBef>
          <a:spcPts val="2690"/>
        </a:spcBef>
        <a:buFont typeface="Arial" panose="020B0604020202020204" pitchFamily="34" charset="0"/>
        <a:buChar char="•"/>
        <a:defRPr sz="7535" kern="1200">
          <a:solidFill>
            <a:schemeClr val="tx1"/>
          </a:solidFill>
          <a:latin typeface="+mn-lt"/>
          <a:ea typeface="+mn-ea"/>
          <a:cs typeface="+mn-cs"/>
        </a:defRPr>
      </a:lvl1pPr>
      <a:lvl2pPr marL="1845945" indent="-615315" algn="l" defTabSz="2460625" rtl="0" eaLnBrk="1" latinLnBrk="0" hangingPunct="1">
        <a:lnSpc>
          <a:spcPct val="90000"/>
        </a:lnSpc>
        <a:spcBef>
          <a:spcPts val="1345"/>
        </a:spcBef>
        <a:buFont typeface="Arial" panose="020B0604020202020204" pitchFamily="34" charset="0"/>
        <a:buChar char="•"/>
        <a:defRPr sz="6460" kern="1200">
          <a:solidFill>
            <a:schemeClr val="tx1"/>
          </a:solidFill>
          <a:latin typeface="+mn-lt"/>
          <a:ea typeface="+mn-ea"/>
          <a:cs typeface="+mn-cs"/>
        </a:defRPr>
      </a:lvl2pPr>
      <a:lvl3pPr marL="3075940" indent="-615315" algn="l" defTabSz="2460625" rtl="0" eaLnBrk="1" latinLnBrk="0" hangingPunct="1">
        <a:lnSpc>
          <a:spcPct val="90000"/>
        </a:lnSpc>
        <a:spcBef>
          <a:spcPts val="1345"/>
        </a:spcBef>
        <a:buFont typeface="Arial" panose="020B0604020202020204" pitchFamily="34" charset="0"/>
        <a:buChar char="•"/>
        <a:defRPr sz="5385" kern="1200">
          <a:solidFill>
            <a:schemeClr val="tx1"/>
          </a:solidFill>
          <a:latin typeface="+mn-lt"/>
          <a:ea typeface="+mn-ea"/>
          <a:cs typeface="+mn-cs"/>
        </a:defRPr>
      </a:lvl3pPr>
      <a:lvl4pPr marL="4306570" indent="-615315" algn="l" defTabSz="2460625" rtl="0" eaLnBrk="1" latinLnBrk="0" hangingPunct="1">
        <a:lnSpc>
          <a:spcPct val="90000"/>
        </a:lnSpc>
        <a:spcBef>
          <a:spcPts val="1345"/>
        </a:spcBef>
        <a:buFont typeface="Arial" panose="020B0604020202020204" pitchFamily="34" charset="0"/>
        <a:buChar char="•"/>
        <a:defRPr sz="4845" kern="1200">
          <a:solidFill>
            <a:schemeClr val="tx1"/>
          </a:solidFill>
          <a:latin typeface="+mn-lt"/>
          <a:ea typeface="+mn-ea"/>
          <a:cs typeface="+mn-cs"/>
        </a:defRPr>
      </a:lvl4pPr>
      <a:lvl5pPr marL="5537200" indent="-615315" algn="l" defTabSz="2460625" rtl="0" eaLnBrk="1" latinLnBrk="0" hangingPunct="1">
        <a:lnSpc>
          <a:spcPct val="90000"/>
        </a:lnSpc>
        <a:spcBef>
          <a:spcPts val="1345"/>
        </a:spcBef>
        <a:buFont typeface="Arial" panose="020B0604020202020204" pitchFamily="34" charset="0"/>
        <a:buChar char="•"/>
        <a:defRPr sz="4845" kern="1200">
          <a:solidFill>
            <a:schemeClr val="tx1"/>
          </a:solidFill>
          <a:latin typeface="+mn-lt"/>
          <a:ea typeface="+mn-ea"/>
          <a:cs typeface="+mn-cs"/>
        </a:defRPr>
      </a:lvl5pPr>
      <a:lvl6pPr marL="6767830" indent="-615315" algn="l" defTabSz="2460625" rtl="0" eaLnBrk="1" latinLnBrk="0" hangingPunct="1">
        <a:lnSpc>
          <a:spcPct val="90000"/>
        </a:lnSpc>
        <a:spcBef>
          <a:spcPts val="1345"/>
        </a:spcBef>
        <a:buFont typeface="Arial" panose="020B0604020202020204" pitchFamily="34" charset="0"/>
        <a:buChar char="•"/>
        <a:defRPr sz="4845" kern="1200">
          <a:solidFill>
            <a:schemeClr val="tx1"/>
          </a:solidFill>
          <a:latin typeface="+mn-lt"/>
          <a:ea typeface="+mn-ea"/>
          <a:cs typeface="+mn-cs"/>
        </a:defRPr>
      </a:lvl6pPr>
      <a:lvl7pPr marL="7997825" indent="-615315" algn="l" defTabSz="2460625" rtl="0" eaLnBrk="1" latinLnBrk="0" hangingPunct="1">
        <a:lnSpc>
          <a:spcPct val="90000"/>
        </a:lnSpc>
        <a:spcBef>
          <a:spcPts val="1345"/>
        </a:spcBef>
        <a:buFont typeface="Arial" panose="020B0604020202020204" pitchFamily="34" charset="0"/>
        <a:buChar char="•"/>
        <a:defRPr sz="4845" kern="1200">
          <a:solidFill>
            <a:schemeClr val="tx1"/>
          </a:solidFill>
          <a:latin typeface="+mn-lt"/>
          <a:ea typeface="+mn-ea"/>
          <a:cs typeface="+mn-cs"/>
        </a:defRPr>
      </a:lvl7pPr>
      <a:lvl8pPr marL="9228455" indent="-615315" algn="l" defTabSz="2460625" rtl="0" eaLnBrk="1" latinLnBrk="0" hangingPunct="1">
        <a:lnSpc>
          <a:spcPct val="90000"/>
        </a:lnSpc>
        <a:spcBef>
          <a:spcPts val="1345"/>
        </a:spcBef>
        <a:buFont typeface="Arial" panose="020B0604020202020204" pitchFamily="34" charset="0"/>
        <a:buChar char="•"/>
        <a:defRPr sz="4845" kern="1200">
          <a:solidFill>
            <a:schemeClr val="tx1"/>
          </a:solidFill>
          <a:latin typeface="+mn-lt"/>
          <a:ea typeface="+mn-ea"/>
          <a:cs typeface="+mn-cs"/>
        </a:defRPr>
      </a:lvl8pPr>
      <a:lvl9pPr marL="10459085" indent="-615315" algn="l" defTabSz="2460625" rtl="0" eaLnBrk="1" latinLnBrk="0" hangingPunct="1">
        <a:lnSpc>
          <a:spcPct val="90000"/>
        </a:lnSpc>
        <a:spcBef>
          <a:spcPts val="1345"/>
        </a:spcBef>
        <a:buFont typeface="Arial" panose="020B0604020202020204" pitchFamily="34" charset="0"/>
        <a:buChar char="•"/>
        <a:defRPr sz="4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0625" rtl="0" eaLnBrk="1" latinLnBrk="0" hangingPunct="1">
        <a:defRPr sz="4845" kern="1200">
          <a:solidFill>
            <a:schemeClr val="tx1"/>
          </a:solidFill>
          <a:latin typeface="+mn-lt"/>
          <a:ea typeface="+mn-ea"/>
          <a:cs typeface="+mn-cs"/>
        </a:defRPr>
      </a:lvl1pPr>
      <a:lvl2pPr marL="1230630" algn="l" defTabSz="2460625" rtl="0" eaLnBrk="1" latinLnBrk="0" hangingPunct="1">
        <a:defRPr sz="4845" kern="1200">
          <a:solidFill>
            <a:schemeClr val="tx1"/>
          </a:solidFill>
          <a:latin typeface="+mn-lt"/>
          <a:ea typeface="+mn-ea"/>
          <a:cs typeface="+mn-cs"/>
        </a:defRPr>
      </a:lvl2pPr>
      <a:lvl3pPr marL="2460625" algn="l" defTabSz="2460625" rtl="0" eaLnBrk="1" latinLnBrk="0" hangingPunct="1">
        <a:defRPr sz="4845" kern="1200">
          <a:solidFill>
            <a:schemeClr val="tx1"/>
          </a:solidFill>
          <a:latin typeface="+mn-lt"/>
          <a:ea typeface="+mn-ea"/>
          <a:cs typeface="+mn-cs"/>
        </a:defRPr>
      </a:lvl3pPr>
      <a:lvl4pPr marL="3691255" algn="l" defTabSz="2460625" rtl="0" eaLnBrk="1" latinLnBrk="0" hangingPunct="1">
        <a:defRPr sz="4845" kern="1200">
          <a:solidFill>
            <a:schemeClr val="tx1"/>
          </a:solidFill>
          <a:latin typeface="+mn-lt"/>
          <a:ea typeface="+mn-ea"/>
          <a:cs typeface="+mn-cs"/>
        </a:defRPr>
      </a:lvl4pPr>
      <a:lvl5pPr marL="4921885" algn="l" defTabSz="2460625" rtl="0" eaLnBrk="1" latinLnBrk="0" hangingPunct="1">
        <a:defRPr sz="4845" kern="1200">
          <a:solidFill>
            <a:schemeClr val="tx1"/>
          </a:solidFill>
          <a:latin typeface="+mn-lt"/>
          <a:ea typeface="+mn-ea"/>
          <a:cs typeface="+mn-cs"/>
        </a:defRPr>
      </a:lvl5pPr>
      <a:lvl6pPr marL="6152515" algn="l" defTabSz="2460625" rtl="0" eaLnBrk="1" latinLnBrk="0" hangingPunct="1">
        <a:defRPr sz="4845" kern="1200">
          <a:solidFill>
            <a:schemeClr val="tx1"/>
          </a:solidFill>
          <a:latin typeface="+mn-lt"/>
          <a:ea typeface="+mn-ea"/>
          <a:cs typeface="+mn-cs"/>
        </a:defRPr>
      </a:lvl6pPr>
      <a:lvl7pPr marL="7382510" algn="l" defTabSz="2460625" rtl="0" eaLnBrk="1" latinLnBrk="0" hangingPunct="1">
        <a:defRPr sz="4845" kern="1200">
          <a:solidFill>
            <a:schemeClr val="tx1"/>
          </a:solidFill>
          <a:latin typeface="+mn-lt"/>
          <a:ea typeface="+mn-ea"/>
          <a:cs typeface="+mn-cs"/>
        </a:defRPr>
      </a:lvl7pPr>
      <a:lvl8pPr marL="8613140" algn="l" defTabSz="2460625" rtl="0" eaLnBrk="1" latinLnBrk="0" hangingPunct="1">
        <a:defRPr sz="4845" kern="1200">
          <a:solidFill>
            <a:schemeClr val="tx1"/>
          </a:solidFill>
          <a:latin typeface="+mn-lt"/>
          <a:ea typeface="+mn-ea"/>
          <a:cs typeface="+mn-cs"/>
        </a:defRPr>
      </a:lvl8pPr>
      <a:lvl9pPr marL="9843770" algn="l" defTabSz="2460625" rtl="0" eaLnBrk="1" latinLnBrk="0" hangingPunct="1">
        <a:defRPr sz="48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1" y="372720"/>
            <a:ext cx="5903990" cy="5580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6839" y="7820977"/>
            <a:ext cx="23292000" cy="5760000"/>
            <a:chOff x="1377947" y="10041012"/>
            <a:chExt cx="21853525" cy="4812632"/>
          </a:xfrm>
        </p:grpSpPr>
        <p:sp>
          <p:nvSpPr>
            <p:cNvPr id="218" name="Rectangle 217"/>
            <p:cNvSpPr/>
            <p:nvPr/>
          </p:nvSpPr>
          <p:spPr>
            <a:xfrm>
              <a:off x="1377947" y="10041012"/>
              <a:ext cx="21853525" cy="4812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11088" y="10041012"/>
              <a:ext cx="21083503" cy="48126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dirty="0"/>
                <a:t>DCoMEX</a:t>
              </a:r>
              <a:r>
                <a:rPr lang="en-US" sz="4000" dirty="0"/>
                <a:t> aims to develop </a:t>
              </a:r>
              <a:r>
                <a:rPr lang="en-US" sz="4000" b="1" dirty="0"/>
                <a:t>novel</a:t>
              </a:r>
              <a:r>
                <a:rPr lang="en-US" sz="4000" dirty="0"/>
                <a:t> </a:t>
              </a:r>
              <a:r>
                <a:rPr lang="en-US" sz="4000" b="1" dirty="0"/>
                <a:t>numerical methods enhanced by artificial intelligence (AI) algorithms </a:t>
              </a:r>
              <a:r>
                <a:rPr lang="en-US" sz="4000" dirty="0"/>
                <a:t>that are deployed with scalable and open source software to exascale computing architectures. A key innovation is the development of a novel </a:t>
              </a:r>
              <a:r>
                <a:rPr lang="en-US" sz="4000" b="1" dirty="0"/>
                <a:t>scalable library of AI-enhanced algorithms for the solution of large scale sparse linear system of equations </a:t>
              </a:r>
              <a:r>
                <a:rPr lang="en-US" sz="4000" dirty="0"/>
                <a:t>that lay at the core of computational mechanics. Our methods fuse </a:t>
              </a:r>
              <a:r>
                <a:rPr lang="en-US" sz="4000" b="1" dirty="0"/>
                <a:t>physics-constrained machine learning</a:t>
              </a:r>
              <a:r>
                <a:rPr lang="en-US" sz="4000" dirty="0"/>
                <a:t> with </a:t>
              </a:r>
              <a:r>
                <a:rPr lang="en-US" sz="4000" b="1" dirty="0"/>
                <a:t>efficient block-iterative methods </a:t>
              </a:r>
              <a:r>
                <a:rPr lang="en-US" sz="4000" dirty="0"/>
                <a:t>and </a:t>
              </a:r>
              <a:r>
                <a:rPr lang="en-US" sz="4000" b="1" dirty="0"/>
                <a:t>incorporate experimental data </a:t>
              </a:r>
              <a:r>
                <a:rPr lang="en-US" sz="4000" dirty="0"/>
                <a:t>at multiple levels of fidelity to quantify model uncertainties. Efficient deployment of these methods in </a:t>
              </a:r>
              <a:r>
                <a:rPr lang="en-US" sz="4000" dirty="0" err="1"/>
                <a:t>exascale</a:t>
              </a:r>
              <a:r>
                <a:rPr lang="en-US" sz="4000" dirty="0"/>
                <a:t> computing architectures will provide scientists and engineers with </a:t>
              </a:r>
              <a:r>
                <a:rPr lang="en-US" sz="4000" i="1" dirty="0"/>
                <a:t>unprecedented capabilities for predictive simulations </a:t>
              </a:r>
              <a:r>
                <a:rPr lang="en-US" sz="4000" dirty="0"/>
                <a:t>of mechanical systems in applications ranging from </a:t>
              </a:r>
              <a:r>
                <a:rPr lang="en-US" sz="4000" i="1" dirty="0"/>
                <a:t>bioengineering</a:t>
              </a:r>
              <a:r>
                <a:rPr lang="en-US" sz="4000" dirty="0"/>
                <a:t> to </a:t>
              </a:r>
              <a:r>
                <a:rPr lang="en-US" sz="4000" i="1" dirty="0"/>
                <a:t>manufacturing</a:t>
              </a:r>
              <a:r>
                <a:rPr lang="en-US" sz="4000" dirty="0"/>
                <a:t>.</a:t>
              </a:r>
              <a:endParaRPr lang="en-US" sz="4000" dirty="0"/>
            </a:p>
          </p:txBody>
        </p:sp>
      </p:grpSp>
      <p:pic>
        <p:nvPicPr>
          <p:cNvPr id="210" name="Picture 2" descr="C:\Users\goat\Desktop\NComp\MSol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61" y="13731005"/>
            <a:ext cx="7332478" cy="2736000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chemeClr val="bg1">
                <a:alpha val="9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TextBox 210"/>
          <p:cNvSpPr txBox="1"/>
          <p:nvPr/>
        </p:nvSpPr>
        <p:spPr>
          <a:xfrm>
            <a:off x="5910375" y="1895643"/>
            <a:ext cx="12884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Data-driven computational </a:t>
            </a:r>
            <a:br>
              <a:rPr lang="en-US" sz="8800" dirty="0"/>
            </a:br>
            <a:r>
              <a:rPr lang="en-US" sz="8800" dirty="0"/>
              <a:t>mechanics at </a:t>
            </a:r>
            <a:r>
              <a:rPr lang="en-US" sz="8800" dirty="0" err="1"/>
              <a:t>exascale</a:t>
            </a:r>
            <a:endParaRPr lang="en-US" sz="8800" dirty="0"/>
          </a:p>
        </p:txBody>
      </p:sp>
      <p:pic>
        <p:nvPicPr>
          <p:cNvPr id="212" name="Picture 2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473" y="5773008"/>
            <a:ext cx="6106997" cy="1116000"/>
          </a:xfrm>
          <a:prstGeom prst="rect">
            <a:avLst/>
          </a:prstGeom>
        </p:spPr>
      </p:pic>
      <p:pic>
        <p:nvPicPr>
          <p:cNvPr id="216" name="Picture 4" descr="http://eestec.ntua.gr/athens/images/supporters/NTUA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303" y="894720"/>
            <a:ext cx="457416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" name="TextBox 216"/>
          <p:cNvSpPr txBox="1"/>
          <p:nvPr/>
        </p:nvSpPr>
        <p:spPr>
          <a:xfrm>
            <a:off x="8783145" y="5869343"/>
            <a:ext cx="6827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Courier New" panose="02070309020205020404" pitchFamily="49" charset="0"/>
                <a:cs typeface="Courier New" panose="02070309020205020404" pitchFamily="49" charset="0"/>
              </a:rPr>
              <a:t>http://dcomex.eu</a:t>
            </a:r>
            <a:endParaRPr lang="en-US" sz="5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631874" y="37808836"/>
            <a:ext cx="5598000" cy="4407872"/>
            <a:chOff x="18693335" y="35840319"/>
            <a:chExt cx="4220800" cy="2931012"/>
          </a:xfrm>
        </p:grpSpPr>
        <p:pic>
          <p:nvPicPr>
            <p:cNvPr id="220" name="Picture 2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1" t="9225" r="3331" b="12467"/>
            <a:stretch>
              <a:fillRect/>
            </a:stretch>
          </p:blipFill>
          <p:spPr>
            <a:xfrm>
              <a:off x="20721774" y="36880586"/>
              <a:ext cx="2192361" cy="74542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</p:spPr>
        </p:pic>
        <p:pic>
          <p:nvPicPr>
            <p:cNvPr id="221" name="Picture 2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3335" y="37937457"/>
              <a:ext cx="1761707" cy="83387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</p:spPr>
        </p:pic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8524" y="35840319"/>
              <a:ext cx="2353196" cy="7922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</p:spPr>
        </p:pic>
        <p:pic>
          <p:nvPicPr>
            <p:cNvPr id="223" name="Picture 222"/>
            <p:cNvPicPr>
              <a:picLocks noChangeAspect="1"/>
            </p:cNvPicPr>
            <p:nvPr/>
          </p:nvPicPr>
          <p:blipFill rotWithShape="1">
            <a:blip r:embed="rId8"/>
            <a:srcRect l="-3005" t="30065" r="-5538" b="29319"/>
            <a:stretch>
              <a:fillRect/>
            </a:stretch>
          </p:blipFill>
          <p:spPr>
            <a:xfrm>
              <a:off x="20869857" y="37913723"/>
              <a:ext cx="1991492" cy="74520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</p:spPr>
        </p:pic>
      </p:grpSp>
      <p:pic>
        <p:nvPicPr>
          <p:cNvPr id="225" name="Picture 2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551" y="37887933"/>
            <a:ext cx="3650993" cy="3744000"/>
          </a:xfrm>
          <a:prstGeom prst="rect">
            <a:avLst/>
          </a:prstGeom>
        </p:spPr>
      </p:pic>
      <p:sp>
        <p:nvSpPr>
          <p:cNvPr id="226" name="TextBox 225"/>
          <p:cNvSpPr txBox="1"/>
          <p:nvPr/>
        </p:nvSpPr>
        <p:spPr>
          <a:xfrm>
            <a:off x="167992" y="41508821"/>
            <a:ext cx="413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http://dcomex.eu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28" name="Picture 2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86" y="38306678"/>
            <a:ext cx="10058829" cy="2736000"/>
          </a:xfrm>
          <a:prstGeom prst="rect">
            <a:avLst/>
          </a:prstGeom>
        </p:spPr>
      </p:pic>
      <p:sp>
        <p:nvSpPr>
          <p:cNvPr id="229" name="TextBox 228"/>
          <p:cNvSpPr txBox="1"/>
          <p:nvPr/>
        </p:nvSpPr>
        <p:spPr>
          <a:xfrm>
            <a:off x="5550623" y="41508821"/>
            <a:ext cx="12765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This project has received funding from the European High Performance Computing Joint Undertaking</a:t>
            </a:r>
            <a:endParaRPr lang="en-US" sz="2400" dirty="0"/>
          </a:p>
          <a:p>
            <a:pPr algn="ctr"/>
            <a:r>
              <a:rPr lang="en-US" sz="2400" dirty="0"/>
              <a:t>under Grant Agreement number 956201</a:t>
            </a:r>
            <a:endParaRPr lang="en-US" sz="2400" dirty="0"/>
          </a:p>
        </p:txBody>
      </p:sp>
      <p:pic>
        <p:nvPicPr>
          <p:cNvPr id="17" name="Picture 16" descr="Ανώνυμο σχέδιο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" y="16840003"/>
            <a:ext cx="24274176" cy="2008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12470" y="32297185"/>
            <a:ext cx="8076306" cy="4516350"/>
            <a:chOff x="368021" y="1102929"/>
            <a:chExt cx="10624329" cy="52644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8021" y="1102929"/>
              <a:ext cx="5727979" cy="26866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99174" y="1595690"/>
              <a:ext cx="3593176" cy="1573970"/>
            </a:xfrm>
            <a:prstGeom prst="rect">
              <a:avLst/>
            </a:prstGeom>
          </p:spPr>
        </p:pic>
        <p:sp>
          <p:nvSpPr>
            <p:cNvPr id="7" name="Arrow: Down 6"/>
            <p:cNvSpPr/>
            <p:nvPr/>
          </p:nvSpPr>
          <p:spPr>
            <a:xfrm rot="-5400000">
              <a:off x="6545329" y="2142152"/>
              <a:ext cx="404515" cy="481045"/>
            </a:xfrm>
            <a:prstGeom prst="down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17140" y="4056610"/>
              <a:ext cx="2470969" cy="226206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59402" y="4105359"/>
              <a:ext cx="2499322" cy="22133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46525" y="4105359"/>
              <a:ext cx="2478265" cy="2262063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2668555" y="3169660"/>
              <a:ext cx="3190179" cy="935699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>
              <a:off x="4245429" y="3025036"/>
              <a:ext cx="5169159" cy="1080323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>
              <a:off x="1086454" y="3120911"/>
              <a:ext cx="1355056" cy="984448"/>
            </a:xfrm>
            <a:prstGeom prst="straightConnector1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3810" y="27740654"/>
            <a:ext cx="9093626" cy="40735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43180" y="32014933"/>
            <a:ext cx="11587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Tx/>
              <a:defRPr/>
            </a:pPr>
            <a:r>
              <a:rPr kumimoji="0" lang="en-US" sz="2000" kern="0" cap="none" spc="0" normalizeH="0" baseline="0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Surrogate modeling via a hierarchy of neural networks</a:t>
            </a:r>
            <a:endParaRPr kumimoji="0" lang="en-US" sz="2000" kern="0" cap="none" spc="0" normalizeH="0" baseline="0" noProof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625" y="27307528"/>
            <a:ext cx="10643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Hierarchical Bayesian Inference in multiscale material modeling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0546" y="27003854"/>
            <a:ext cx="53201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DCoMEX-MAT (deliverable D7.2)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65817" y="28451654"/>
            <a:ext cx="53201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DCoMEX-BIO (deliverable D3.2)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588752" y="29250836"/>
            <a:ext cx="339047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Stretch Ratio 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75640" y="31397575"/>
            <a:ext cx="2487295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Finite element discretization of the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brain with the tumor model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779375" y="32961580"/>
            <a:ext cx="4505325" cy="38830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420715" y="33039050"/>
            <a:ext cx="4558030" cy="3735705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12805768" y="31144519"/>
            <a:ext cx="184785" cy="193929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 flipH="1" flipV="1">
            <a:off x="22157413" y="31767454"/>
            <a:ext cx="436880" cy="127254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510135" y="29061410"/>
            <a:ext cx="3722370" cy="1909445"/>
          </a:xfrm>
          <a:prstGeom prst="round2SameRect">
            <a:avLst>
              <a:gd name="adj1" fmla="val 16667"/>
              <a:gd name="adj2" fmla="val 0"/>
            </a:avLst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232505" y="30970855"/>
            <a:ext cx="3088640" cy="16471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296380" y="29767530"/>
            <a:ext cx="3677285" cy="190627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13123228" y="28692793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Solid Displacemen</a:t>
            </a:r>
            <a:r>
              <a:rPr lang="pl-PL" altLang="en-US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pl-PL" altLang="en-US" sz="20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 Box 35"/>
          <p:cNvSpPr txBox="1"/>
          <p:nvPr/>
        </p:nvSpPr>
        <p:spPr>
          <a:xfrm>
            <a:off x="16504285" y="30487620"/>
            <a:ext cx="3083560" cy="48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sz="2000" b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Cancer Cell population</a:t>
            </a:r>
            <a:endParaRPr lang="en-US" sz="2000" b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7262198" y="32617719"/>
            <a:ext cx="496570" cy="190627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>
          <a:xfrm flipH="1" flipV="1">
            <a:off x="19778703" y="32099559"/>
            <a:ext cx="623570" cy="108521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D45769B505C47B741277D5A7E1AA2" ma:contentTypeVersion="20" ma:contentTypeDescription="Create a new document." ma:contentTypeScope="" ma:versionID="39c26b109e2fbf0cd9a726ce05a6b7a9">
  <xsd:schema xmlns:xsd="http://www.w3.org/2001/XMLSchema" xmlns:xs="http://www.w3.org/2001/XMLSchema" xmlns:p="http://schemas.microsoft.com/office/2006/metadata/properties" xmlns:ns1="http://schemas.microsoft.com/sharepoint/v3" xmlns:ns2="17615853-7f91-438f-9534-afd54aeb325b" xmlns:ns3="4f61047b-3b18-41b7-9c13-88e2fbe1b5d2" targetNamespace="http://schemas.microsoft.com/office/2006/metadata/properties" ma:root="true" ma:fieldsID="fce0d8aadbc4c9ccec12cbb3b8695efd" ns1:_="" ns2:_="" ns3:_="">
    <xsd:import namespace="http://schemas.microsoft.com/sharepoint/v3"/>
    <xsd:import namespace="17615853-7f91-438f-9534-afd54aeb325b"/>
    <xsd:import namespace="4f61047b-3b18-41b7-9c13-88e2fbe1b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15853-7f91-438f-9534-afd54aeb3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b6b536-68da-4869-80cf-67b04ace3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1047b-3b18-41b7-9c13-88e2fbe1b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4d8597-6f18-48fb-88c2-3eefa884dd06}" ma:internalName="TaxCatchAll" ma:showField="CatchAllData" ma:web="4f61047b-3b18-41b7-9c13-88e2fbe1b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61047b-3b18-41b7-9c13-88e2fbe1b5d2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17615853-7f91-438f-9534-afd54aeb32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55850F-9F0D-4896-B2B0-34FEEBF44FA6}"/>
</file>

<file path=customXml/itemProps2.xml><?xml version="1.0" encoding="utf-8"?>
<ds:datastoreItem xmlns:ds="http://schemas.openxmlformats.org/officeDocument/2006/customXml" ds:itemID="{670F1BFD-5AD8-4100-9923-84B127BEF2D4}"/>
</file>

<file path=customXml/itemProps3.xml><?xml version="1.0" encoding="utf-8"?>
<ds:datastoreItem xmlns:ds="http://schemas.openxmlformats.org/officeDocument/2006/customXml" ds:itemID="{09C13562-0683-409F-A3FA-55FDB69178C4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1354</Words>
  <Application>WPS Presentation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Courier New</vt:lpstr>
      <vt:lpstr>Calibri</vt:lpstr>
      <vt:lpstr>Tahoma</vt:lpstr>
      <vt:lpstr>Microsoft YaHei</vt:lpstr>
      <vt:lpstr>Arial Unicode MS</vt:lpstr>
      <vt:lpstr>Calibri Light</vt:lpstr>
      <vt:lpstr>Times New Roman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Stavroulakis</dc:creator>
  <cp:lastModifiedBy>Βασιλική Τσοτου�</cp:lastModifiedBy>
  <cp:revision>12</cp:revision>
  <dcterms:created xsi:type="dcterms:W3CDTF">2023-04-24T06:25:00Z</dcterms:created>
  <dcterms:modified xsi:type="dcterms:W3CDTF">2024-02-14T20:36:43Z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500A5ED6577844A49511F7E8C7B2BFD0_13</vt:lpwstr>
  </property>
  <property fmtid="{D5CDD505-2E9C-101B-9397-08002B2CF9AE}" pid="3" name="KSOProductBuildVer">
    <vt:lpwstr>1033-12.2.0.13266</vt:lpwstr>
  </property>
  <property fmtid="{D5CDD505-2E9C-101B-9397-08002B2CF9AE}" pid="4" name="ContentTypeId">
    <vt:lpwstr>0x01010011BD45769B505C47B741277D5A7E1AA2</vt:lpwstr>
  </property>
</Properties>
</file>