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5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6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7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  <p:sldMasterId id="2147483653" r:id="rId5"/>
    <p:sldMasterId id="2147483660" r:id="rId6"/>
    <p:sldMasterId id="2147483667" r:id="rId7"/>
    <p:sldMasterId id="2147483669" r:id="rId8"/>
    <p:sldMasterId id="2147483678" r:id="rId9"/>
    <p:sldMasterId id="2147483702" r:id="rId10"/>
    <p:sldMasterId id="2147483712" r:id="rId11"/>
  </p:sldMasterIdLst>
  <p:notesMasterIdLst>
    <p:notesMasterId r:id="rId56"/>
  </p:notesMasterIdLst>
  <p:sldIdLst>
    <p:sldId id="300" r:id="rId12"/>
    <p:sldId id="301" r:id="rId13"/>
    <p:sldId id="302" r:id="rId14"/>
    <p:sldId id="303" r:id="rId15"/>
    <p:sldId id="304" r:id="rId16"/>
    <p:sldId id="305" r:id="rId17"/>
    <p:sldId id="306" r:id="rId18"/>
    <p:sldId id="307" r:id="rId19"/>
    <p:sldId id="308" r:id="rId20"/>
    <p:sldId id="309" r:id="rId21"/>
    <p:sldId id="310" r:id="rId22"/>
    <p:sldId id="311" r:id="rId23"/>
    <p:sldId id="312" r:id="rId24"/>
    <p:sldId id="313" r:id="rId25"/>
    <p:sldId id="314" r:id="rId26"/>
    <p:sldId id="315" r:id="rId27"/>
    <p:sldId id="316" r:id="rId28"/>
    <p:sldId id="317" r:id="rId29"/>
    <p:sldId id="318" r:id="rId30"/>
    <p:sldId id="319" r:id="rId31"/>
    <p:sldId id="320" r:id="rId32"/>
    <p:sldId id="321" r:id="rId33"/>
    <p:sldId id="263" r:id="rId34"/>
    <p:sldId id="257" r:id="rId35"/>
    <p:sldId id="262" r:id="rId36"/>
    <p:sldId id="260" r:id="rId37"/>
    <p:sldId id="284" r:id="rId38"/>
    <p:sldId id="285" r:id="rId39"/>
    <p:sldId id="258" r:id="rId40"/>
    <p:sldId id="259" r:id="rId41"/>
    <p:sldId id="286" r:id="rId42"/>
    <p:sldId id="547" r:id="rId43"/>
    <p:sldId id="2147482171" r:id="rId44"/>
    <p:sldId id="2147482173" r:id="rId45"/>
    <p:sldId id="2147482455" r:id="rId46"/>
    <p:sldId id="2147482456" r:id="rId47"/>
    <p:sldId id="2147482457" r:id="rId48"/>
    <p:sldId id="2147482458" r:id="rId49"/>
    <p:sldId id="2147482459" r:id="rId50"/>
    <p:sldId id="2147482460" r:id="rId51"/>
    <p:sldId id="2147482461" r:id="rId52"/>
    <p:sldId id="2147482462" r:id="rId53"/>
    <p:sldId id="2147482463" r:id="rId54"/>
    <p:sldId id="2147482464" r:id="rId5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400" b="0" i="0" u="none" strike="noStrike" cap="none" spc="0" normalizeH="0" baseline="0">
        <a:ln>
          <a:noFill/>
        </a:ln>
        <a:solidFill>
          <a:srgbClr val="1C28CB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400" b="0" i="0" u="none" strike="noStrike" cap="none" spc="0" normalizeH="0" baseline="0">
        <a:ln>
          <a:noFill/>
        </a:ln>
        <a:solidFill>
          <a:srgbClr val="1C28CB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400" b="0" i="0" u="none" strike="noStrike" cap="none" spc="0" normalizeH="0" baseline="0">
        <a:ln>
          <a:noFill/>
        </a:ln>
        <a:solidFill>
          <a:srgbClr val="1C28CB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400" b="0" i="0" u="none" strike="noStrike" cap="none" spc="0" normalizeH="0" baseline="0">
        <a:ln>
          <a:noFill/>
        </a:ln>
        <a:solidFill>
          <a:srgbClr val="1C28CB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400" b="0" i="0" u="none" strike="noStrike" cap="none" spc="0" normalizeH="0" baseline="0">
        <a:ln>
          <a:noFill/>
        </a:ln>
        <a:solidFill>
          <a:srgbClr val="1C28CB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400" b="0" i="0" u="none" strike="noStrike" cap="none" spc="0" normalizeH="0" baseline="0">
        <a:ln>
          <a:noFill/>
        </a:ln>
        <a:solidFill>
          <a:srgbClr val="1C28CB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400" b="0" i="0" u="none" strike="noStrike" cap="none" spc="0" normalizeH="0" baseline="0">
        <a:ln>
          <a:noFill/>
        </a:ln>
        <a:solidFill>
          <a:srgbClr val="1C28CB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400" b="0" i="0" u="none" strike="noStrike" cap="none" spc="0" normalizeH="0" baseline="0">
        <a:ln>
          <a:noFill/>
        </a:ln>
        <a:solidFill>
          <a:srgbClr val="1C28CB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400" b="0" i="0" u="none" strike="noStrike" cap="none" spc="0" normalizeH="0" baseline="0">
        <a:ln>
          <a:noFill/>
        </a:ln>
        <a:solidFill>
          <a:srgbClr val="1C28CB"/>
        </a:solidFill>
        <a:effectLst/>
        <a:uFillTx/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7EEA37-E038-199F-720A-6D46D363278B}" v="28" dt="2025-03-20T11:35:02.751"/>
    <p1510:client id="{9A415105-21A4-4D0C-A744-2F540B6E2785}" v="1" dt="2025-03-19T10:39:27.074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/>
      <a:tcStyle>
        <a:tcBdr/>
        <a:fill>
          <a:solidFill>
            <a:srgbClr val="E6F0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/>
      <a:tcStyle>
        <a:tcBdr/>
        <a:fill>
          <a:solidFill>
            <a:srgbClr val="EAF8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F"/>
          </a:solidFill>
        </a:fill>
      </a:tcStyle>
    </a:wholeTbl>
    <a:band2H>
      <a:tcTxStyle/>
      <a:tcStyle>
        <a:tcBdr/>
        <a:fill>
          <a:solidFill>
            <a:srgbClr val="FFE8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5E5E5E"/>
        </a:fontRef>
        <a:srgbClr val="5E5E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D1D1"/>
          </a:solidFill>
        </a:fill>
      </a:tcStyle>
    </a:wholeTbl>
    <a:band2H>
      <a:tcTxStyle/>
      <a:tcStyle>
        <a:tcBdr/>
        <a:fill>
          <a:solidFill>
            <a:srgbClr val="E9E9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solidFill>
            <a:srgbClr val="5E5E5E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solidFill>
            <a:srgbClr val="5E5E5E">
              <a:alpha val="20000"/>
            </a:srgbClr>
          </a:solidFill>
        </a:fill>
      </a:tcStyle>
    </a:firstCol>
    <a:lastRow>
      <a:tcTxStyle b="on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508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8" d="100"/>
          <a:sy n="18" d="100"/>
        </p:scale>
        <p:origin x="82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61" Type="http://schemas.microsoft.com/office/2016/11/relationships/changesInfo" Target="changesInfos/changesInfo1.xml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notesMaster" Target="notesMasters/notesMaster1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0.xml"/><Relationship Id="rId3" Type="http://schemas.openxmlformats.org/officeDocument/2006/relationships/customXml" Target="../customXml/item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theme" Target="theme/theme1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presProps" Target="presProps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elle RICHARD" userId="91a57420-605f-45d7-b7c9-e276f3a78dbb" providerId="ADAL" clId="{9A415105-21A4-4D0C-A744-2F540B6E2785}"/>
    <pc:docChg chg="delSld">
      <pc:chgData name="Gaelle RICHARD" userId="91a57420-605f-45d7-b7c9-e276f3a78dbb" providerId="ADAL" clId="{9A415105-21A4-4D0C-A744-2F540B6E2785}" dt="2025-03-19T10:40:07.419" v="0" actId="2696"/>
      <pc:docMkLst>
        <pc:docMk/>
      </pc:docMkLst>
      <pc:sldChg chg="del">
        <pc:chgData name="Gaelle RICHARD" userId="91a57420-605f-45d7-b7c9-e276f3a78dbb" providerId="ADAL" clId="{9A415105-21A4-4D0C-A744-2F540B6E2785}" dt="2025-03-19T10:40:07.419" v="0" actId="2696"/>
        <pc:sldMkLst>
          <pc:docMk/>
          <pc:sldMk cId="0" sldId="256"/>
        </pc:sldMkLst>
      </pc:sldChg>
      <pc:sldChg chg="del">
        <pc:chgData name="Gaelle RICHARD" userId="91a57420-605f-45d7-b7c9-e276f3a78dbb" providerId="ADAL" clId="{9A415105-21A4-4D0C-A744-2F540B6E2785}" dt="2025-03-19T10:40:07.419" v="0" actId="2696"/>
        <pc:sldMkLst>
          <pc:docMk/>
          <pc:sldMk cId="840161061" sldId="264"/>
        </pc:sldMkLst>
      </pc:sldChg>
      <pc:sldChg chg="del">
        <pc:chgData name="Gaelle RICHARD" userId="91a57420-605f-45d7-b7c9-e276f3a78dbb" providerId="ADAL" clId="{9A415105-21A4-4D0C-A744-2F540B6E2785}" dt="2025-03-19T10:40:07.419" v="0" actId="2696"/>
        <pc:sldMkLst>
          <pc:docMk/>
          <pc:sldMk cId="135969304" sldId="265"/>
        </pc:sldMkLst>
      </pc:sldChg>
      <pc:sldChg chg="del">
        <pc:chgData name="Gaelle RICHARD" userId="91a57420-605f-45d7-b7c9-e276f3a78dbb" providerId="ADAL" clId="{9A415105-21A4-4D0C-A744-2F540B6E2785}" dt="2025-03-19T10:40:07.419" v="0" actId="2696"/>
        <pc:sldMkLst>
          <pc:docMk/>
          <pc:sldMk cId="3272403915" sldId="266"/>
        </pc:sldMkLst>
      </pc:sldChg>
      <pc:sldChg chg="del">
        <pc:chgData name="Gaelle RICHARD" userId="91a57420-605f-45d7-b7c9-e276f3a78dbb" providerId="ADAL" clId="{9A415105-21A4-4D0C-A744-2F540B6E2785}" dt="2025-03-19T10:40:07.419" v="0" actId="2696"/>
        <pc:sldMkLst>
          <pc:docMk/>
          <pc:sldMk cId="1328109482" sldId="267"/>
        </pc:sldMkLst>
      </pc:sldChg>
      <pc:sldChg chg="del">
        <pc:chgData name="Gaelle RICHARD" userId="91a57420-605f-45d7-b7c9-e276f3a78dbb" providerId="ADAL" clId="{9A415105-21A4-4D0C-A744-2F540B6E2785}" dt="2025-03-19T10:40:07.419" v="0" actId="2696"/>
        <pc:sldMkLst>
          <pc:docMk/>
          <pc:sldMk cId="2013391116" sldId="268"/>
        </pc:sldMkLst>
      </pc:sldChg>
      <pc:sldChg chg="del">
        <pc:chgData name="Gaelle RICHARD" userId="91a57420-605f-45d7-b7c9-e276f3a78dbb" providerId="ADAL" clId="{9A415105-21A4-4D0C-A744-2F540B6E2785}" dt="2025-03-19T10:40:07.419" v="0" actId="2696"/>
        <pc:sldMkLst>
          <pc:docMk/>
          <pc:sldMk cId="4081792729" sldId="269"/>
        </pc:sldMkLst>
      </pc:sldChg>
      <pc:sldChg chg="del">
        <pc:chgData name="Gaelle RICHARD" userId="91a57420-605f-45d7-b7c9-e276f3a78dbb" providerId="ADAL" clId="{9A415105-21A4-4D0C-A744-2F540B6E2785}" dt="2025-03-19T10:40:07.419" v="0" actId="2696"/>
        <pc:sldMkLst>
          <pc:docMk/>
          <pc:sldMk cId="2547337186" sldId="270"/>
        </pc:sldMkLst>
      </pc:sldChg>
      <pc:sldChg chg="del">
        <pc:chgData name="Gaelle RICHARD" userId="91a57420-605f-45d7-b7c9-e276f3a78dbb" providerId="ADAL" clId="{9A415105-21A4-4D0C-A744-2F540B6E2785}" dt="2025-03-19T10:40:07.419" v="0" actId="2696"/>
        <pc:sldMkLst>
          <pc:docMk/>
          <pc:sldMk cId="3581750190" sldId="271"/>
        </pc:sldMkLst>
      </pc:sldChg>
      <pc:sldChg chg="del">
        <pc:chgData name="Gaelle RICHARD" userId="91a57420-605f-45d7-b7c9-e276f3a78dbb" providerId="ADAL" clId="{9A415105-21A4-4D0C-A744-2F540B6E2785}" dt="2025-03-19T10:40:07.419" v="0" actId="2696"/>
        <pc:sldMkLst>
          <pc:docMk/>
          <pc:sldMk cId="2700349754" sldId="272"/>
        </pc:sldMkLst>
      </pc:sldChg>
      <pc:sldChg chg="del">
        <pc:chgData name="Gaelle RICHARD" userId="91a57420-605f-45d7-b7c9-e276f3a78dbb" providerId="ADAL" clId="{9A415105-21A4-4D0C-A744-2F540B6E2785}" dt="2025-03-19T10:40:07.419" v="0" actId="2696"/>
        <pc:sldMkLst>
          <pc:docMk/>
          <pc:sldMk cId="274647865" sldId="273"/>
        </pc:sldMkLst>
      </pc:sldChg>
      <pc:sldChg chg="del">
        <pc:chgData name="Gaelle RICHARD" userId="91a57420-605f-45d7-b7c9-e276f3a78dbb" providerId="ADAL" clId="{9A415105-21A4-4D0C-A744-2F540B6E2785}" dt="2025-03-19T10:40:07.419" v="0" actId="2696"/>
        <pc:sldMkLst>
          <pc:docMk/>
          <pc:sldMk cId="3954837849" sldId="274"/>
        </pc:sldMkLst>
      </pc:sldChg>
      <pc:sldChg chg="del">
        <pc:chgData name="Gaelle RICHARD" userId="91a57420-605f-45d7-b7c9-e276f3a78dbb" providerId="ADAL" clId="{9A415105-21A4-4D0C-A744-2F540B6E2785}" dt="2025-03-19T10:40:07.419" v="0" actId="2696"/>
        <pc:sldMkLst>
          <pc:docMk/>
          <pc:sldMk cId="1369340481" sldId="275"/>
        </pc:sldMkLst>
      </pc:sldChg>
      <pc:sldChg chg="del">
        <pc:chgData name="Gaelle RICHARD" userId="91a57420-605f-45d7-b7c9-e276f3a78dbb" providerId="ADAL" clId="{9A415105-21A4-4D0C-A744-2F540B6E2785}" dt="2025-03-19T10:40:07.419" v="0" actId="2696"/>
        <pc:sldMkLst>
          <pc:docMk/>
          <pc:sldMk cId="3910877185" sldId="276"/>
        </pc:sldMkLst>
      </pc:sldChg>
      <pc:sldChg chg="del">
        <pc:chgData name="Gaelle RICHARD" userId="91a57420-605f-45d7-b7c9-e276f3a78dbb" providerId="ADAL" clId="{9A415105-21A4-4D0C-A744-2F540B6E2785}" dt="2025-03-19T10:40:07.419" v="0" actId="2696"/>
        <pc:sldMkLst>
          <pc:docMk/>
          <pc:sldMk cId="2057347541" sldId="277"/>
        </pc:sldMkLst>
      </pc:sldChg>
      <pc:sldChg chg="del">
        <pc:chgData name="Gaelle RICHARD" userId="91a57420-605f-45d7-b7c9-e276f3a78dbb" providerId="ADAL" clId="{9A415105-21A4-4D0C-A744-2F540B6E2785}" dt="2025-03-19T10:40:07.419" v="0" actId="2696"/>
        <pc:sldMkLst>
          <pc:docMk/>
          <pc:sldMk cId="1535979555" sldId="278"/>
        </pc:sldMkLst>
      </pc:sldChg>
      <pc:sldChg chg="del">
        <pc:chgData name="Gaelle RICHARD" userId="91a57420-605f-45d7-b7c9-e276f3a78dbb" providerId="ADAL" clId="{9A415105-21A4-4D0C-A744-2F540B6E2785}" dt="2025-03-19T10:40:07.419" v="0" actId="2696"/>
        <pc:sldMkLst>
          <pc:docMk/>
          <pc:sldMk cId="230669681" sldId="279"/>
        </pc:sldMkLst>
      </pc:sldChg>
      <pc:sldChg chg="del">
        <pc:chgData name="Gaelle RICHARD" userId="91a57420-605f-45d7-b7c9-e276f3a78dbb" providerId="ADAL" clId="{9A415105-21A4-4D0C-A744-2F540B6E2785}" dt="2025-03-19T10:40:07.419" v="0" actId="2696"/>
        <pc:sldMkLst>
          <pc:docMk/>
          <pc:sldMk cId="3764322325" sldId="280"/>
        </pc:sldMkLst>
      </pc:sldChg>
      <pc:sldChg chg="del">
        <pc:chgData name="Gaelle RICHARD" userId="91a57420-605f-45d7-b7c9-e276f3a78dbb" providerId="ADAL" clId="{9A415105-21A4-4D0C-A744-2F540B6E2785}" dt="2025-03-19T10:40:07.419" v="0" actId="2696"/>
        <pc:sldMkLst>
          <pc:docMk/>
          <pc:sldMk cId="4086366133" sldId="281"/>
        </pc:sldMkLst>
      </pc:sldChg>
      <pc:sldChg chg="del">
        <pc:chgData name="Gaelle RICHARD" userId="91a57420-605f-45d7-b7c9-e276f3a78dbb" providerId="ADAL" clId="{9A415105-21A4-4D0C-A744-2F540B6E2785}" dt="2025-03-19T10:40:07.419" v="0" actId="2696"/>
        <pc:sldMkLst>
          <pc:docMk/>
          <pc:sldMk cId="994597910" sldId="282"/>
        </pc:sldMkLst>
      </pc:sldChg>
      <pc:sldChg chg="del">
        <pc:chgData name="Gaelle RICHARD" userId="91a57420-605f-45d7-b7c9-e276f3a78dbb" providerId="ADAL" clId="{9A415105-21A4-4D0C-A744-2F540B6E2785}" dt="2025-03-19T10:40:07.419" v="0" actId="2696"/>
        <pc:sldMkLst>
          <pc:docMk/>
          <pc:sldMk cId="1755142671" sldId="283"/>
        </pc:sldMkLst>
      </pc:sldChg>
    </pc:docChg>
  </pc:docChgLst>
  <pc:docChgLst>
    <pc:chgData name="beatrice.rossi@eurohpc-ju.europa.eu" userId="S::urn:spo:guest#beatrice.rossi@eurohpc-ju.europa.eu::" providerId="AD" clId="Web-{1C7EEA37-E038-199F-720A-6D46D363278B}"/>
    <pc:docChg chg="modSld">
      <pc:chgData name="beatrice.rossi@eurohpc-ju.europa.eu" userId="S::urn:spo:guest#beatrice.rossi@eurohpc-ju.europa.eu::" providerId="AD" clId="Web-{1C7EEA37-E038-199F-720A-6D46D363278B}" dt="2025-03-20T11:35:02.736" v="12" actId="20577"/>
      <pc:docMkLst>
        <pc:docMk/>
      </pc:docMkLst>
      <pc:sldChg chg="modSp">
        <pc:chgData name="beatrice.rossi@eurohpc-ju.europa.eu" userId="S::urn:spo:guest#beatrice.rossi@eurohpc-ju.europa.eu::" providerId="AD" clId="Web-{1C7EEA37-E038-199F-720A-6D46D363278B}" dt="2025-03-20T11:35:02.736" v="12" actId="20577"/>
        <pc:sldMkLst>
          <pc:docMk/>
          <pc:sldMk cId="2690638852" sldId="262"/>
        </pc:sldMkLst>
        <pc:spChg chg="mod">
          <ac:chgData name="beatrice.rossi@eurohpc-ju.europa.eu" userId="S::urn:spo:guest#beatrice.rossi@eurohpc-ju.europa.eu::" providerId="AD" clId="Web-{1C7EEA37-E038-199F-720A-6D46D363278B}" dt="2025-03-20T11:35:02.736" v="12" actId="20577"/>
          <ac:spMkLst>
            <pc:docMk/>
            <pc:sldMk cId="2690638852" sldId="262"/>
            <ac:spMk id="5" creationId="{E70AC99C-9EE3-C055-CDFB-63A1C7844CED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3E1BD6-F1DB-8146-BC06-B1CE82460A85}" type="doc">
      <dgm:prSet loTypeId="urn:microsoft.com/office/officeart/2005/8/layout/hProcess11" loCatId="" qsTypeId="urn:microsoft.com/office/officeart/2005/8/quickstyle/simple2" qsCatId="simple" csTypeId="urn:microsoft.com/office/officeart/2005/8/colors/accent3_2" csCatId="accent3" phldr="1"/>
      <dgm:spPr/>
    </dgm:pt>
    <dgm:pt modelId="{FAE51B09-F74C-5C4A-81B5-235B436F6C03}">
      <dgm:prSet phldrT="[Text]" custT="1"/>
      <dgm:spPr/>
      <dgm:t>
        <a:bodyPr/>
        <a:lstStyle/>
        <a:p>
          <a:r>
            <a:rPr lang="en-GB" sz="3200" b="1" dirty="0">
              <a:latin typeface="Arial" panose="020B0604020202020204" pitchFamily="34" charset="0"/>
              <a:cs typeface="Arial" panose="020B0604020202020204" pitchFamily="34" charset="0"/>
            </a:rPr>
            <a:t>1.1.2025</a:t>
          </a:r>
        </a:p>
        <a:p>
          <a:r>
            <a:rPr lang="en-GB" sz="3200" dirty="0">
              <a:latin typeface="Arial" panose="020B0604020202020204" pitchFamily="34" charset="0"/>
              <a:cs typeface="Arial" panose="020B0604020202020204" pitchFamily="34" charset="0"/>
            </a:rPr>
            <a:t>Start of the project</a:t>
          </a:r>
        </a:p>
      </dgm:t>
    </dgm:pt>
    <dgm:pt modelId="{0FBF234B-5076-EB40-BA07-94DA127BE9DE}" type="parTrans" cxnId="{F6C321B7-8FCA-8942-95C2-6450E6A78142}">
      <dgm:prSet/>
      <dgm:spPr/>
      <dgm:t>
        <a:bodyPr/>
        <a:lstStyle/>
        <a:p>
          <a:endParaRPr lang="en-GB"/>
        </a:p>
      </dgm:t>
    </dgm:pt>
    <dgm:pt modelId="{57B66FD4-5A27-6A41-978C-1902BF42A27A}" type="sibTrans" cxnId="{F6C321B7-8FCA-8942-95C2-6450E6A78142}">
      <dgm:prSet/>
      <dgm:spPr/>
      <dgm:t>
        <a:bodyPr/>
        <a:lstStyle/>
        <a:p>
          <a:endParaRPr lang="en-GB"/>
        </a:p>
      </dgm:t>
    </dgm:pt>
    <dgm:pt modelId="{F7B94E1E-5411-CC44-960B-836A4F928AA6}">
      <dgm:prSet phldrT="[Text]" custT="1"/>
      <dgm:spPr/>
      <dgm:t>
        <a:bodyPr/>
        <a:lstStyle/>
        <a:p>
          <a:r>
            <a:rPr lang="en-GB" sz="3200" b="1" dirty="0">
              <a:latin typeface="Arial" panose="020B0604020202020204" pitchFamily="34" charset="0"/>
              <a:cs typeface="Arial" panose="020B0604020202020204" pitchFamily="34" charset="0"/>
            </a:rPr>
            <a:t>2025 Q3</a:t>
          </a:r>
        </a:p>
        <a:p>
          <a:r>
            <a:rPr lang="en-GB" sz="3200" dirty="0">
              <a:latin typeface="Arial" panose="020B0604020202020204" pitchFamily="34" charset="0"/>
              <a:cs typeface="Arial" panose="020B0604020202020204" pitchFamily="34" charset="0"/>
            </a:rPr>
            <a:t>Technical Roadmap and documentation: 1st release</a:t>
          </a:r>
        </a:p>
      </dgm:t>
    </dgm:pt>
    <dgm:pt modelId="{E8792FB8-685A-694B-AC0A-C256C2345E8B}" type="parTrans" cxnId="{74F0B3BF-55D8-ED4E-9443-A7B9197EC62A}">
      <dgm:prSet/>
      <dgm:spPr/>
      <dgm:t>
        <a:bodyPr/>
        <a:lstStyle/>
        <a:p>
          <a:endParaRPr lang="en-GB"/>
        </a:p>
      </dgm:t>
    </dgm:pt>
    <dgm:pt modelId="{EF907880-467B-A141-98A3-C69B7F507387}" type="sibTrans" cxnId="{74F0B3BF-55D8-ED4E-9443-A7B9197EC62A}">
      <dgm:prSet/>
      <dgm:spPr/>
      <dgm:t>
        <a:bodyPr/>
        <a:lstStyle/>
        <a:p>
          <a:endParaRPr lang="en-GB"/>
        </a:p>
      </dgm:t>
    </dgm:pt>
    <dgm:pt modelId="{44E48629-F525-6647-92EB-915F79D9ED39}">
      <dgm:prSet phldrT="[Text]" custT="1"/>
      <dgm:spPr/>
      <dgm:t>
        <a:bodyPr/>
        <a:lstStyle/>
        <a:p>
          <a:r>
            <a:rPr lang="en-GB" sz="3200" b="1" dirty="0">
              <a:latin typeface="Arial" panose="020B0604020202020204" pitchFamily="34" charset="0"/>
              <a:cs typeface="Arial" panose="020B0604020202020204" pitchFamily="34" charset="0"/>
            </a:rPr>
            <a:t>2026 Q1</a:t>
          </a:r>
        </a:p>
        <a:p>
          <a:r>
            <a:rPr lang="en-GB" sz="3200" dirty="0">
              <a:latin typeface="Arial" panose="020B0604020202020204" pitchFamily="34" charset="0"/>
              <a:cs typeface="Arial" panose="020B0604020202020204" pitchFamily="34" charset="0"/>
            </a:rPr>
            <a:t>1st release with 9 </a:t>
          </a:r>
          <a:r>
            <a:rPr lang="en-GB" sz="3200" dirty="0" err="1">
              <a:latin typeface="Arial" panose="020B0604020202020204" pitchFamily="34" charset="0"/>
              <a:cs typeface="Arial" panose="020B0604020202020204" pitchFamily="34" charset="0"/>
            </a:rPr>
            <a:t>Hes</a:t>
          </a:r>
          <a:r>
            <a:rPr lang="en-GB" sz="3200" dirty="0">
              <a:latin typeface="Arial" panose="020B0604020202020204" pitchFamily="34" charset="0"/>
              <a:cs typeface="Arial" panose="020B0604020202020204" pitchFamily="34" charset="0"/>
            </a:rPr>
            <a:t>/AI factories integrated</a:t>
          </a:r>
        </a:p>
      </dgm:t>
    </dgm:pt>
    <dgm:pt modelId="{D099F3FF-C50A-9949-82D7-CBCAC652FD31}" type="parTrans" cxnId="{70208A10-444A-B749-BB61-25D6A43E6C6C}">
      <dgm:prSet/>
      <dgm:spPr/>
      <dgm:t>
        <a:bodyPr/>
        <a:lstStyle/>
        <a:p>
          <a:endParaRPr lang="en-GB"/>
        </a:p>
      </dgm:t>
    </dgm:pt>
    <dgm:pt modelId="{7B9AF8E0-CC7D-6640-8349-440C81DB916D}" type="sibTrans" cxnId="{70208A10-444A-B749-BB61-25D6A43E6C6C}">
      <dgm:prSet/>
      <dgm:spPr/>
      <dgm:t>
        <a:bodyPr/>
        <a:lstStyle/>
        <a:p>
          <a:endParaRPr lang="en-GB"/>
        </a:p>
      </dgm:t>
    </dgm:pt>
    <dgm:pt modelId="{0570C3AF-F7CB-2D44-B847-919E6D2CBE69}">
      <dgm:prSet phldrT="[Text]" custT="1"/>
      <dgm:spPr/>
      <dgm:t>
        <a:bodyPr/>
        <a:lstStyle/>
        <a:p>
          <a:r>
            <a:rPr lang="en-GB" sz="3200" b="1" dirty="0">
              <a:latin typeface="Arial" panose="020B0604020202020204" pitchFamily="34" charset="0"/>
              <a:cs typeface="Arial" panose="020B0604020202020204" pitchFamily="34" charset="0"/>
            </a:rPr>
            <a:t>2026 Q4</a:t>
          </a:r>
          <a:br>
            <a:rPr lang="en-GB" sz="32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GB" sz="3200" dirty="0">
              <a:latin typeface="Arial" panose="020B0604020202020204" pitchFamily="34" charset="0"/>
              <a:cs typeface="Arial" panose="020B0604020202020204" pitchFamily="34" charset="0"/>
            </a:rPr>
            <a:t>2nd release integration with the remaining EFP components and the remaining HEs, AI factories and quantum systems and</a:t>
          </a:r>
        </a:p>
        <a:p>
          <a:r>
            <a:rPr lang="en-GB" sz="3200" dirty="0">
              <a:latin typeface="Arial" panose="020B0604020202020204" pitchFamily="34" charset="0"/>
              <a:cs typeface="Arial" panose="020B0604020202020204" pitchFamily="34" charset="0"/>
            </a:rPr>
            <a:t>Initial integration of Fenix, SIMPL and EOSC</a:t>
          </a:r>
        </a:p>
      </dgm:t>
    </dgm:pt>
    <dgm:pt modelId="{59CE633E-9DDC-3049-930D-7D3B9050C39C}" type="parTrans" cxnId="{F8B38CF9-F622-E240-BCF9-153449C0813E}">
      <dgm:prSet/>
      <dgm:spPr/>
      <dgm:t>
        <a:bodyPr/>
        <a:lstStyle/>
        <a:p>
          <a:endParaRPr lang="en-GB"/>
        </a:p>
      </dgm:t>
    </dgm:pt>
    <dgm:pt modelId="{7C69E0A1-C829-6443-B247-098C2792DD59}" type="sibTrans" cxnId="{F8B38CF9-F622-E240-BCF9-153449C0813E}">
      <dgm:prSet/>
      <dgm:spPr/>
      <dgm:t>
        <a:bodyPr/>
        <a:lstStyle/>
        <a:p>
          <a:endParaRPr lang="en-GB"/>
        </a:p>
      </dgm:t>
    </dgm:pt>
    <dgm:pt modelId="{03055130-B1A4-DB44-BD96-28E8D426D3B5}">
      <dgm:prSet phldrT="[Text]" custT="1"/>
      <dgm:spPr/>
      <dgm:t>
        <a:bodyPr/>
        <a:lstStyle/>
        <a:p>
          <a:r>
            <a:rPr lang="en-GB" sz="3200" b="1" dirty="0">
              <a:latin typeface="Arial" panose="020B0604020202020204" pitchFamily="34" charset="0"/>
              <a:cs typeface="Arial" panose="020B0604020202020204" pitchFamily="34" charset="0"/>
            </a:rPr>
            <a:t>2026 Q3</a:t>
          </a:r>
        </a:p>
        <a:p>
          <a:r>
            <a:rPr lang="en-GB" sz="3200" b="0" i="0" u="none" dirty="0">
              <a:latin typeface="Arial" panose="020B0604020202020204" pitchFamily="34" charset="0"/>
              <a:cs typeface="Arial" panose="020B0604020202020204" pitchFamily="34" charset="0"/>
            </a:rPr>
            <a:t>Integration with the peer review platform</a:t>
          </a:r>
          <a:endParaRPr lang="en-GB" sz="3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4014D7F-26EC-8148-B8E1-2BB8EE40956D}" type="parTrans" cxnId="{14EF36BC-4FD3-854E-BE03-B746A85C00D4}">
      <dgm:prSet/>
      <dgm:spPr/>
      <dgm:t>
        <a:bodyPr/>
        <a:lstStyle/>
        <a:p>
          <a:endParaRPr lang="en-GB"/>
        </a:p>
      </dgm:t>
    </dgm:pt>
    <dgm:pt modelId="{BEE8DC29-0B54-C540-99C5-43ADCF347AC2}" type="sibTrans" cxnId="{14EF36BC-4FD3-854E-BE03-B746A85C00D4}">
      <dgm:prSet/>
      <dgm:spPr/>
      <dgm:t>
        <a:bodyPr/>
        <a:lstStyle/>
        <a:p>
          <a:endParaRPr lang="en-GB"/>
        </a:p>
      </dgm:t>
    </dgm:pt>
    <dgm:pt modelId="{1FD482A4-491C-7E4E-9D86-F54B88776C01}" type="pres">
      <dgm:prSet presAssocID="{463E1BD6-F1DB-8146-BC06-B1CE82460A85}" presName="Name0" presStyleCnt="0">
        <dgm:presLayoutVars>
          <dgm:dir/>
          <dgm:resizeHandles val="exact"/>
        </dgm:presLayoutVars>
      </dgm:prSet>
      <dgm:spPr/>
    </dgm:pt>
    <dgm:pt modelId="{8B2CEBD4-D59F-EC45-856B-E3E79A63C8C5}" type="pres">
      <dgm:prSet presAssocID="{463E1BD6-F1DB-8146-BC06-B1CE82460A85}" presName="arrow" presStyleLbl="bgShp" presStyleIdx="0" presStyleCnt="1"/>
      <dgm:spPr/>
    </dgm:pt>
    <dgm:pt modelId="{C7ABFFBA-6975-DB42-998C-70F6FC8D2708}" type="pres">
      <dgm:prSet presAssocID="{463E1BD6-F1DB-8146-BC06-B1CE82460A85}" presName="points" presStyleCnt="0"/>
      <dgm:spPr/>
    </dgm:pt>
    <dgm:pt modelId="{19292056-EBD9-F249-A4A1-79B14F684028}" type="pres">
      <dgm:prSet presAssocID="{FAE51B09-F74C-5C4A-81B5-235B436F6C03}" presName="compositeA" presStyleCnt="0"/>
      <dgm:spPr/>
    </dgm:pt>
    <dgm:pt modelId="{1CD798C5-1B44-9D46-BD13-9CBDD5071EA0}" type="pres">
      <dgm:prSet presAssocID="{FAE51B09-F74C-5C4A-81B5-235B436F6C03}" presName="textA" presStyleLbl="revTx" presStyleIdx="0" presStyleCnt="5">
        <dgm:presLayoutVars>
          <dgm:bulletEnabled val="1"/>
        </dgm:presLayoutVars>
      </dgm:prSet>
      <dgm:spPr/>
    </dgm:pt>
    <dgm:pt modelId="{988B9A11-DB7F-D445-B82C-20EB2036017C}" type="pres">
      <dgm:prSet presAssocID="{FAE51B09-F74C-5C4A-81B5-235B436F6C03}" presName="circleA" presStyleLbl="node1" presStyleIdx="0" presStyleCnt="5"/>
      <dgm:spPr/>
    </dgm:pt>
    <dgm:pt modelId="{F88CB2AC-62CF-954F-9186-002D6C82AFBD}" type="pres">
      <dgm:prSet presAssocID="{FAE51B09-F74C-5C4A-81B5-235B436F6C03}" presName="spaceA" presStyleCnt="0"/>
      <dgm:spPr/>
    </dgm:pt>
    <dgm:pt modelId="{180B83B5-B824-224F-9BB6-1B77FF9C774D}" type="pres">
      <dgm:prSet presAssocID="{57B66FD4-5A27-6A41-978C-1902BF42A27A}" presName="space" presStyleCnt="0"/>
      <dgm:spPr/>
    </dgm:pt>
    <dgm:pt modelId="{9861330C-644E-434C-ABA2-24ED4963B654}" type="pres">
      <dgm:prSet presAssocID="{F7B94E1E-5411-CC44-960B-836A4F928AA6}" presName="compositeB" presStyleCnt="0"/>
      <dgm:spPr/>
    </dgm:pt>
    <dgm:pt modelId="{2F73C99B-7AB8-1940-A26F-FAF8DF5A4741}" type="pres">
      <dgm:prSet presAssocID="{F7B94E1E-5411-CC44-960B-836A4F928AA6}" presName="textB" presStyleLbl="revTx" presStyleIdx="1" presStyleCnt="5">
        <dgm:presLayoutVars>
          <dgm:bulletEnabled val="1"/>
        </dgm:presLayoutVars>
      </dgm:prSet>
      <dgm:spPr/>
    </dgm:pt>
    <dgm:pt modelId="{7BD21A2E-C36C-C542-91E1-2EA702AC1EDA}" type="pres">
      <dgm:prSet presAssocID="{F7B94E1E-5411-CC44-960B-836A4F928AA6}" presName="circleB" presStyleLbl="node1" presStyleIdx="1" presStyleCnt="5"/>
      <dgm:spPr/>
    </dgm:pt>
    <dgm:pt modelId="{374FBA31-0096-414E-B2FA-899FF245CB77}" type="pres">
      <dgm:prSet presAssocID="{F7B94E1E-5411-CC44-960B-836A4F928AA6}" presName="spaceB" presStyleCnt="0"/>
      <dgm:spPr/>
    </dgm:pt>
    <dgm:pt modelId="{CBA64DC0-B680-4547-9DA5-D523B7B6DBF6}" type="pres">
      <dgm:prSet presAssocID="{EF907880-467B-A141-98A3-C69B7F507387}" presName="space" presStyleCnt="0"/>
      <dgm:spPr/>
    </dgm:pt>
    <dgm:pt modelId="{B8500425-93E9-3A4C-A34B-23A4777B04A5}" type="pres">
      <dgm:prSet presAssocID="{44E48629-F525-6647-92EB-915F79D9ED39}" presName="compositeA" presStyleCnt="0"/>
      <dgm:spPr/>
    </dgm:pt>
    <dgm:pt modelId="{3DAE6CDC-7F02-764F-9D50-ABB70C0BEE21}" type="pres">
      <dgm:prSet presAssocID="{44E48629-F525-6647-92EB-915F79D9ED39}" presName="textA" presStyleLbl="revTx" presStyleIdx="2" presStyleCnt="5" custScaleX="104340">
        <dgm:presLayoutVars>
          <dgm:bulletEnabled val="1"/>
        </dgm:presLayoutVars>
      </dgm:prSet>
      <dgm:spPr/>
    </dgm:pt>
    <dgm:pt modelId="{89A90051-4070-F241-841A-8AFB7B2D7CC6}" type="pres">
      <dgm:prSet presAssocID="{44E48629-F525-6647-92EB-915F79D9ED39}" presName="circleA" presStyleLbl="node1" presStyleIdx="2" presStyleCnt="5"/>
      <dgm:spPr/>
    </dgm:pt>
    <dgm:pt modelId="{2137FF88-654E-9446-B60F-DBB05F633F50}" type="pres">
      <dgm:prSet presAssocID="{44E48629-F525-6647-92EB-915F79D9ED39}" presName="spaceA" presStyleCnt="0"/>
      <dgm:spPr/>
    </dgm:pt>
    <dgm:pt modelId="{C89ED65F-E8C1-7848-BDCA-5FE5FDD8F254}" type="pres">
      <dgm:prSet presAssocID="{7B9AF8E0-CC7D-6640-8349-440C81DB916D}" presName="space" presStyleCnt="0"/>
      <dgm:spPr/>
    </dgm:pt>
    <dgm:pt modelId="{64A7C8DD-E888-7644-B198-3A351F8F42C9}" type="pres">
      <dgm:prSet presAssocID="{03055130-B1A4-DB44-BD96-28E8D426D3B5}" presName="compositeB" presStyleCnt="0"/>
      <dgm:spPr/>
    </dgm:pt>
    <dgm:pt modelId="{FFDA9D59-B2B2-5349-B8D5-95CAB641A53E}" type="pres">
      <dgm:prSet presAssocID="{03055130-B1A4-DB44-BD96-28E8D426D3B5}" presName="textB" presStyleLbl="revTx" presStyleIdx="3" presStyleCnt="5">
        <dgm:presLayoutVars>
          <dgm:bulletEnabled val="1"/>
        </dgm:presLayoutVars>
      </dgm:prSet>
      <dgm:spPr/>
    </dgm:pt>
    <dgm:pt modelId="{79645072-1B29-194F-B3A9-7E43AE8A7B17}" type="pres">
      <dgm:prSet presAssocID="{03055130-B1A4-DB44-BD96-28E8D426D3B5}" presName="circleB" presStyleLbl="node1" presStyleIdx="3" presStyleCnt="5"/>
      <dgm:spPr/>
    </dgm:pt>
    <dgm:pt modelId="{523F61DA-D41B-F644-B7C3-9C152A6E6EE8}" type="pres">
      <dgm:prSet presAssocID="{03055130-B1A4-DB44-BD96-28E8D426D3B5}" presName="spaceB" presStyleCnt="0"/>
      <dgm:spPr/>
    </dgm:pt>
    <dgm:pt modelId="{A9B7914B-DA37-1043-96F3-F0F5E463775C}" type="pres">
      <dgm:prSet presAssocID="{BEE8DC29-0B54-C540-99C5-43ADCF347AC2}" presName="space" presStyleCnt="0"/>
      <dgm:spPr/>
    </dgm:pt>
    <dgm:pt modelId="{6E493866-914D-BA45-8A6C-63D068276CBF}" type="pres">
      <dgm:prSet presAssocID="{0570C3AF-F7CB-2D44-B847-919E6D2CBE69}" presName="compositeA" presStyleCnt="0"/>
      <dgm:spPr/>
    </dgm:pt>
    <dgm:pt modelId="{FDA0175F-6CF9-114E-91AF-7C8B42A15D8B}" type="pres">
      <dgm:prSet presAssocID="{0570C3AF-F7CB-2D44-B847-919E6D2CBE69}" presName="textA" presStyleLbl="revTx" presStyleIdx="4" presStyleCnt="5" custScaleX="149519">
        <dgm:presLayoutVars>
          <dgm:bulletEnabled val="1"/>
        </dgm:presLayoutVars>
      </dgm:prSet>
      <dgm:spPr/>
    </dgm:pt>
    <dgm:pt modelId="{C0737673-7D0A-774B-B126-24AE08FA48CC}" type="pres">
      <dgm:prSet presAssocID="{0570C3AF-F7CB-2D44-B847-919E6D2CBE69}" presName="circleA" presStyleLbl="node1" presStyleIdx="4" presStyleCnt="5"/>
      <dgm:spPr/>
    </dgm:pt>
    <dgm:pt modelId="{943203C1-E0EE-C240-AEB6-E2E0FB053631}" type="pres">
      <dgm:prSet presAssocID="{0570C3AF-F7CB-2D44-B847-919E6D2CBE69}" presName="spaceA" presStyleCnt="0"/>
      <dgm:spPr/>
    </dgm:pt>
  </dgm:ptLst>
  <dgm:cxnLst>
    <dgm:cxn modelId="{D0318910-18C3-6548-A66B-B282AE7A1E9A}" type="presOf" srcId="{03055130-B1A4-DB44-BD96-28E8D426D3B5}" destId="{FFDA9D59-B2B2-5349-B8D5-95CAB641A53E}" srcOrd="0" destOrd="0" presId="urn:microsoft.com/office/officeart/2005/8/layout/hProcess11"/>
    <dgm:cxn modelId="{70208A10-444A-B749-BB61-25D6A43E6C6C}" srcId="{463E1BD6-F1DB-8146-BC06-B1CE82460A85}" destId="{44E48629-F525-6647-92EB-915F79D9ED39}" srcOrd="2" destOrd="0" parTransId="{D099F3FF-C50A-9949-82D7-CBCAC652FD31}" sibTransId="{7B9AF8E0-CC7D-6640-8349-440C81DB916D}"/>
    <dgm:cxn modelId="{56170655-AD4B-0C4E-AC92-07327CCE74D4}" type="presOf" srcId="{44E48629-F525-6647-92EB-915F79D9ED39}" destId="{3DAE6CDC-7F02-764F-9D50-ABB70C0BEE21}" srcOrd="0" destOrd="0" presId="urn:microsoft.com/office/officeart/2005/8/layout/hProcess11"/>
    <dgm:cxn modelId="{1F831B88-0C56-CC4F-9F3E-238CD61A27F8}" type="presOf" srcId="{0570C3AF-F7CB-2D44-B847-919E6D2CBE69}" destId="{FDA0175F-6CF9-114E-91AF-7C8B42A15D8B}" srcOrd="0" destOrd="0" presId="urn:microsoft.com/office/officeart/2005/8/layout/hProcess11"/>
    <dgm:cxn modelId="{72D57F97-1720-F449-8BDE-B72E90C6E562}" type="presOf" srcId="{FAE51B09-F74C-5C4A-81B5-235B436F6C03}" destId="{1CD798C5-1B44-9D46-BD13-9CBDD5071EA0}" srcOrd="0" destOrd="0" presId="urn:microsoft.com/office/officeart/2005/8/layout/hProcess11"/>
    <dgm:cxn modelId="{F6C321B7-8FCA-8942-95C2-6450E6A78142}" srcId="{463E1BD6-F1DB-8146-BC06-B1CE82460A85}" destId="{FAE51B09-F74C-5C4A-81B5-235B436F6C03}" srcOrd="0" destOrd="0" parTransId="{0FBF234B-5076-EB40-BA07-94DA127BE9DE}" sibTransId="{57B66FD4-5A27-6A41-978C-1902BF42A27A}"/>
    <dgm:cxn modelId="{14EF36BC-4FD3-854E-BE03-B746A85C00D4}" srcId="{463E1BD6-F1DB-8146-BC06-B1CE82460A85}" destId="{03055130-B1A4-DB44-BD96-28E8D426D3B5}" srcOrd="3" destOrd="0" parTransId="{94014D7F-26EC-8148-B8E1-2BB8EE40956D}" sibTransId="{BEE8DC29-0B54-C540-99C5-43ADCF347AC2}"/>
    <dgm:cxn modelId="{74F0B3BF-55D8-ED4E-9443-A7B9197EC62A}" srcId="{463E1BD6-F1DB-8146-BC06-B1CE82460A85}" destId="{F7B94E1E-5411-CC44-960B-836A4F928AA6}" srcOrd="1" destOrd="0" parTransId="{E8792FB8-685A-694B-AC0A-C256C2345E8B}" sibTransId="{EF907880-467B-A141-98A3-C69B7F507387}"/>
    <dgm:cxn modelId="{DC1F2EC1-8E31-4841-A728-16CA645F208A}" type="presOf" srcId="{F7B94E1E-5411-CC44-960B-836A4F928AA6}" destId="{2F73C99B-7AB8-1940-A26F-FAF8DF5A4741}" srcOrd="0" destOrd="0" presId="urn:microsoft.com/office/officeart/2005/8/layout/hProcess11"/>
    <dgm:cxn modelId="{F8B38CF9-F622-E240-BCF9-153449C0813E}" srcId="{463E1BD6-F1DB-8146-BC06-B1CE82460A85}" destId="{0570C3AF-F7CB-2D44-B847-919E6D2CBE69}" srcOrd="4" destOrd="0" parTransId="{59CE633E-9DDC-3049-930D-7D3B9050C39C}" sibTransId="{7C69E0A1-C829-6443-B247-098C2792DD59}"/>
    <dgm:cxn modelId="{60C8A5F9-B166-1946-A7AE-00BE5CDEB4D5}" type="presOf" srcId="{463E1BD6-F1DB-8146-BC06-B1CE82460A85}" destId="{1FD482A4-491C-7E4E-9D86-F54B88776C01}" srcOrd="0" destOrd="0" presId="urn:microsoft.com/office/officeart/2005/8/layout/hProcess11"/>
    <dgm:cxn modelId="{2DA495B4-BA1C-ED47-A424-CEA088BA0012}" type="presParOf" srcId="{1FD482A4-491C-7E4E-9D86-F54B88776C01}" destId="{8B2CEBD4-D59F-EC45-856B-E3E79A63C8C5}" srcOrd="0" destOrd="0" presId="urn:microsoft.com/office/officeart/2005/8/layout/hProcess11"/>
    <dgm:cxn modelId="{399BA932-B8B1-274B-BEDA-4F14DAC076D8}" type="presParOf" srcId="{1FD482A4-491C-7E4E-9D86-F54B88776C01}" destId="{C7ABFFBA-6975-DB42-998C-70F6FC8D2708}" srcOrd="1" destOrd="0" presId="urn:microsoft.com/office/officeart/2005/8/layout/hProcess11"/>
    <dgm:cxn modelId="{B179976C-E1ED-9040-9E18-66C2398B6379}" type="presParOf" srcId="{C7ABFFBA-6975-DB42-998C-70F6FC8D2708}" destId="{19292056-EBD9-F249-A4A1-79B14F684028}" srcOrd="0" destOrd="0" presId="urn:microsoft.com/office/officeart/2005/8/layout/hProcess11"/>
    <dgm:cxn modelId="{4FDCD0FD-D2D6-1E48-875C-D099F9C20DFD}" type="presParOf" srcId="{19292056-EBD9-F249-A4A1-79B14F684028}" destId="{1CD798C5-1B44-9D46-BD13-9CBDD5071EA0}" srcOrd="0" destOrd="0" presId="urn:microsoft.com/office/officeart/2005/8/layout/hProcess11"/>
    <dgm:cxn modelId="{453EB72C-C511-DE41-A289-47B665C5CD80}" type="presParOf" srcId="{19292056-EBD9-F249-A4A1-79B14F684028}" destId="{988B9A11-DB7F-D445-B82C-20EB2036017C}" srcOrd="1" destOrd="0" presId="urn:microsoft.com/office/officeart/2005/8/layout/hProcess11"/>
    <dgm:cxn modelId="{C4BCE223-A0E6-2345-9FA5-D9350F7A241D}" type="presParOf" srcId="{19292056-EBD9-F249-A4A1-79B14F684028}" destId="{F88CB2AC-62CF-954F-9186-002D6C82AFBD}" srcOrd="2" destOrd="0" presId="urn:microsoft.com/office/officeart/2005/8/layout/hProcess11"/>
    <dgm:cxn modelId="{FEA2FFE9-B641-1345-84D2-516DB28484E5}" type="presParOf" srcId="{C7ABFFBA-6975-DB42-998C-70F6FC8D2708}" destId="{180B83B5-B824-224F-9BB6-1B77FF9C774D}" srcOrd="1" destOrd="0" presId="urn:microsoft.com/office/officeart/2005/8/layout/hProcess11"/>
    <dgm:cxn modelId="{45C8A56B-F920-0043-B3B3-8144F0E9693F}" type="presParOf" srcId="{C7ABFFBA-6975-DB42-998C-70F6FC8D2708}" destId="{9861330C-644E-434C-ABA2-24ED4963B654}" srcOrd="2" destOrd="0" presId="urn:microsoft.com/office/officeart/2005/8/layout/hProcess11"/>
    <dgm:cxn modelId="{DAF64717-7388-BF41-AC56-6A44483932A1}" type="presParOf" srcId="{9861330C-644E-434C-ABA2-24ED4963B654}" destId="{2F73C99B-7AB8-1940-A26F-FAF8DF5A4741}" srcOrd="0" destOrd="0" presId="urn:microsoft.com/office/officeart/2005/8/layout/hProcess11"/>
    <dgm:cxn modelId="{C6C04CCD-EFE1-CD47-969A-285CCB70ECBE}" type="presParOf" srcId="{9861330C-644E-434C-ABA2-24ED4963B654}" destId="{7BD21A2E-C36C-C542-91E1-2EA702AC1EDA}" srcOrd="1" destOrd="0" presId="urn:microsoft.com/office/officeart/2005/8/layout/hProcess11"/>
    <dgm:cxn modelId="{05FF7C25-0097-5843-8334-79EC80F22879}" type="presParOf" srcId="{9861330C-644E-434C-ABA2-24ED4963B654}" destId="{374FBA31-0096-414E-B2FA-899FF245CB77}" srcOrd="2" destOrd="0" presId="urn:microsoft.com/office/officeart/2005/8/layout/hProcess11"/>
    <dgm:cxn modelId="{B5BD73E1-FC25-D942-9D61-B21C776298AD}" type="presParOf" srcId="{C7ABFFBA-6975-DB42-998C-70F6FC8D2708}" destId="{CBA64DC0-B680-4547-9DA5-D523B7B6DBF6}" srcOrd="3" destOrd="0" presId="urn:microsoft.com/office/officeart/2005/8/layout/hProcess11"/>
    <dgm:cxn modelId="{1E01AEF2-460C-3342-8F4C-B21143E13E95}" type="presParOf" srcId="{C7ABFFBA-6975-DB42-998C-70F6FC8D2708}" destId="{B8500425-93E9-3A4C-A34B-23A4777B04A5}" srcOrd="4" destOrd="0" presId="urn:microsoft.com/office/officeart/2005/8/layout/hProcess11"/>
    <dgm:cxn modelId="{EDF1336C-3E82-0A4E-A168-6BF86371E346}" type="presParOf" srcId="{B8500425-93E9-3A4C-A34B-23A4777B04A5}" destId="{3DAE6CDC-7F02-764F-9D50-ABB70C0BEE21}" srcOrd="0" destOrd="0" presId="urn:microsoft.com/office/officeart/2005/8/layout/hProcess11"/>
    <dgm:cxn modelId="{8A86ED45-6597-A74D-91D9-22C4B1DA90EB}" type="presParOf" srcId="{B8500425-93E9-3A4C-A34B-23A4777B04A5}" destId="{89A90051-4070-F241-841A-8AFB7B2D7CC6}" srcOrd="1" destOrd="0" presId="urn:microsoft.com/office/officeart/2005/8/layout/hProcess11"/>
    <dgm:cxn modelId="{386D62AC-80D3-BB4F-B679-9002807B62E1}" type="presParOf" srcId="{B8500425-93E9-3A4C-A34B-23A4777B04A5}" destId="{2137FF88-654E-9446-B60F-DBB05F633F50}" srcOrd="2" destOrd="0" presId="urn:microsoft.com/office/officeart/2005/8/layout/hProcess11"/>
    <dgm:cxn modelId="{977246B5-B5F5-434D-9922-DFC17C322FB8}" type="presParOf" srcId="{C7ABFFBA-6975-DB42-998C-70F6FC8D2708}" destId="{C89ED65F-E8C1-7848-BDCA-5FE5FDD8F254}" srcOrd="5" destOrd="0" presId="urn:microsoft.com/office/officeart/2005/8/layout/hProcess11"/>
    <dgm:cxn modelId="{01EB4FC7-400B-2944-9334-A4B302D2600B}" type="presParOf" srcId="{C7ABFFBA-6975-DB42-998C-70F6FC8D2708}" destId="{64A7C8DD-E888-7644-B198-3A351F8F42C9}" srcOrd="6" destOrd="0" presId="urn:microsoft.com/office/officeart/2005/8/layout/hProcess11"/>
    <dgm:cxn modelId="{4346F1B0-1839-CB4C-BAA6-73264EFF696E}" type="presParOf" srcId="{64A7C8DD-E888-7644-B198-3A351F8F42C9}" destId="{FFDA9D59-B2B2-5349-B8D5-95CAB641A53E}" srcOrd="0" destOrd="0" presId="urn:microsoft.com/office/officeart/2005/8/layout/hProcess11"/>
    <dgm:cxn modelId="{22530D55-11C5-8441-9441-3C9B5F333C53}" type="presParOf" srcId="{64A7C8DD-E888-7644-B198-3A351F8F42C9}" destId="{79645072-1B29-194F-B3A9-7E43AE8A7B17}" srcOrd="1" destOrd="0" presId="urn:microsoft.com/office/officeart/2005/8/layout/hProcess11"/>
    <dgm:cxn modelId="{0889B8EE-07A3-D64D-8C52-F60484B35BF5}" type="presParOf" srcId="{64A7C8DD-E888-7644-B198-3A351F8F42C9}" destId="{523F61DA-D41B-F644-B7C3-9C152A6E6EE8}" srcOrd="2" destOrd="0" presId="urn:microsoft.com/office/officeart/2005/8/layout/hProcess11"/>
    <dgm:cxn modelId="{198D8497-BD7D-A34B-BDE1-E6F3A8745294}" type="presParOf" srcId="{C7ABFFBA-6975-DB42-998C-70F6FC8D2708}" destId="{A9B7914B-DA37-1043-96F3-F0F5E463775C}" srcOrd="7" destOrd="0" presId="urn:microsoft.com/office/officeart/2005/8/layout/hProcess11"/>
    <dgm:cxn modelId="{F220E63B-5FE8-B34A-84D3-877AA9DFF35D}" type="presParOf" srcId="{C7ABFFBA-6975-DB42-998C-70F6FC8D2708}" destId="{6E493866-914D-BA45-8A6C-63D068276CBF}" srcOrd="8" destOrd="0" presId="urn:microsoft.com/office/officeart/2005/8/layout/hProcess11"/>
    <dgm:cxn modelId="{9E2999E0-7C27-344B-86E2-34F4AEAED7DA}" type="presParOf" srcId="{6E493866-914D-BA45-8A6C-63D068276CBF}" destId="{FDA0175F-6CF9-114E-91AF-7C8B42A15D8B}" srcOrd="0" destOrd="0" presId="urn:microsoft.com/office/officeart/2005/8/layout/hProcess11"/>
    <dgm:cxn modelId="{9030EE9B-549A-7541-BF25-D0D8B87233A2}" type="presParOf" srcId="{6E493866-914D-BA45-8A6C-63D068276CBF}" destId="{C0737673-7D0A-774B-B126-24AE08FA48CC}" srcOrd="1" destOrd="0" presId="urn:microsoft.com/office/officeart/2005/8/layout/hProcess11"/>
    <dgm:cxn modelId="{B75E02AA-2E04-C749-B1BF-8A13B6C2E59F}" type="presParOf" srcId="{6E493866-914D-BA45-8A6C-63D068276CBF}" destId="{943203C1-E0EE-C240-AEB6-E2E0FB053631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63E1BD6-F1DB-8146-BC06-B1CE82460A85}" type="doc">
      <dgm:prSet loTypeId="urn:microsoft.com/office/officeart/2005/8/layout/hProcess11" loCatId="" qsTypeId="urn:microsoft.com/office/officeart/2005/8/quickstyle/simple2" qsCatId="simple" csTypeId="urn:microsoft.com/office/officeart/2005/8/colors/accent3_2" csCatId="accent3" phldr="1"/>
      <dgm:spPr/>
    </dgm:pt>
    <dgm:pt modelId="{00406520-2723-2748-9AEC-F0654F9EB171}">
      <dgm:prSet phldrT="[Text]" custT="1"/>
      <dgm:spPr/>
      <dgm:t>
        <a:bodyPr/>
        <a:lstStyle/>
        <a:p>
          <a:r>
            <a:rPr lang="en-GB" sz="3200" b="1" dirty="0">
              <a:latin typeface="Arial" panose="020B0604020202020204" pitchFamily="34" charset="0"/>
              <a:cs typeface="Arial" panose="020B0604020202020204" pitchFamily="34" charset="0"/>
            </a:rPr>
            <a:t>2027 Q4</a:t>
          </a:r>
        </a:p>
        <a:p>
          <a:r>
            <a:rPr lang="en-GB" sz="3200" dirty="0">
              <a:latin typeface="Arial" panose="020B0604020202020204" pitchFamily="34" charset="0"/>
              <a:cs typeface="Arial" panose="020B0604020202020204" pitchFamily="34" charset="0"/>
            </a:rPr>
            <a:t>3rd release</a:t>
          </a:r>
        </a:p>
        <a:p>
          <a:r>
            <a:rPr lang="en-GB" sz="3200" dirty="0">
              <a:latin typeface="Arial" panose="020B0604020202020204" pitchFamily="34" charset="0"/>
              <a:cs typeface="Arial" panose="020B0604020202020204" pitchFamily="34" charset="0"/>
            </a:rPr>
            <a:t>Further integration of Fenix, SIMPL and EOSC and initial integration of </a:t>
          </a:r>
          <a:br>
            <a:rPr lang="en-GB" sz="32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GB" sz="3200" dirty="0">
              <a:latin typeface="Arial" panose="020B0604020202020204" pitchFamily="34" charset="0"/>
              <a:cs typeface="Arial" panose="020B0604020202020204" pitchFamily="34" charset="0"/>
            </a:rPr>
            <a:t>other data lakes/repositories etc</a:t>
          </a:r>
        </a:p>
      </dgm:t>
    </dgm:pt>
    <dgm:pt modelId="{6E878D39-2734-E54E-AE26-7AA08FDC654B}" type="parTrans" cxnId="{2D9AE786-771A-D94F-B84C-E7FB7A44AD5F}">
      <dgm:prSet/>
      <dgm:spPr/>
      <dgm:t>
        <a:bodyPr/>
        <a:lstStyle/>
        <a:p>
          <a:endParaRPr lang="en-GB"/>
        </a:p>
      </dgm:t>
    </dgm:pt>
    <dgm:pt modelId="{0A91AE13-20EA-6442-83C2-1B65246F8837}" type="sibTrans" cxnId="{2D9AE786-771A-D94F-B84C-E7FB7A44AD5F}">
      <dgm:prSet/>
      <dgm:spPr/>
      <dgm:t>
        <a:bodyPr/>
        <a:lstStyle/>
        <a:p>
          <a:endParaRPr lang="en-GB"/>
        </a:p>
      </dgm:t>
    </dgm:pt>
    <dgm:pt modelId="{05CE8957-716D-D64B-8AFB-B27A46C7BC06}">
      <dgm:prSet phldrT="[Text]" custT="1"/>
      <dgm:spPr/>
      <dgm:t>
        <a:bodyPr/>
        <a:lstStyle/>
        <a:p>
          <a:r>
            <a:rPr lang="en-GB" sz="3200" b="1" dirty="0">
              <a:latin typeface="Arial" panose="020B0604020202020204" pitchFamily="34" charset="0"/>
              <a:cs typeface="Arial" panose="020B0604020202020204" pitchFamily="34" charset="0"/>
            </a:rPr>
            <a:t>2028 Q4</a:t>
          </a:r>
        </a:p>
        <a:p>
          <a:r>
            <a:rPr lang="en-GB" sz="3200" b="0" i="0" u="none" dirty="0">
              <a:latin typeface="Arial" panose="020B0604020202020204" pitchFamily="34" charset="0"/>
              <a:cs typeface="Arial" panose="020B0604020202020204" pitchFamily="34" charset="0"/>
            </a:rPr>
            <a:t>4th release</a:t>
          </a:r>
        </a:p>
        <a:p>
          <a:r>
            <a:rPr lang="en-GB" sz="3200" b="0" i="0" u="none" dirty="0">
              <a:latin typeface="Arial" panose="020B0604020202020204" pitchFamily="34" charset="0"/>
              <a:cs typeface="Arial" panose="020B0604020202020204" pitchFamily="34" charset="0"/>
            </a:rPr>
            <a:t>Complete integration of Fenix, SIMPL and EOSC and integration of </a:t>
          </a:r>
          <a:br>
            <a:rPr lang="en-GB" sz="3200" b="0" i="0" u="none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GB" sz="3200" b="0" i="0" u="none" dirty="0">
              <a:latin typeface="Arial" panose="020B0604020202020204" pitchFamily="34" charset="0"/>
              <a:cs typeface="Arial" panose="020B0604020202020204" pitchFamily="34" charset="0"/>
            </a:rPr>
            <a:t>other data lakes/repositories etc</a:t>
          </a:r>
          <a:endParaRPr lang="en-GB" sz="3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55182E7-6E0B-0943-9A3F-427640EEFC75}" type="parTrans" cxnId="{C8108313-B843-824A-A81C-EC6B7436E434}">
      <dgm:prSet/>
      <dgm:spPr/>
      <dgm:t>
        <a:bodyPr/>
        <a:lstStyle/>
        <a:p>
          <a:endParaRPr lang="en-GB"/>
        </a:p>
      </dgm:t>
    </dgm:pt>
    <dgm:pt modelId="{D514E83F-E3AF-4741-A946-ACD3638A1BE4}" type="sibTrans" cxnId="{C8108313-B843-824A-A81C-EC6B7436E434}">
      <dgm:prSet/>
      <dgm:spPr/>
      <dgm:t>
        <a:bodyPr/>
        <a:lstStyle/>
        <a:p>
          <a:endParaRPr lang="en-GB"/>
        </a:p>
      </dgm:t>
    </dgm:pt>
    <dgm:pt modelId="{44844AA5-44CC-7442-B819-FF25A29BA1CE}">
      <dgm:prSet phldrT="[Text]" custT="1"/>
      <dgm:spPr/>
      <dgm:t>
        <a:bodyPr/>
        <a:lstStyle/>
        <a:p>
          <a:r>
            <a:rPr lang="en-GB" sz="3200" b="1" dirty="0">
              <a:latin typeface="Arial" panose="020B0604020202020204" pitchFamily="34" charset="0"/>
              <a:cs typeface="Arial" panose="020B0604020202020204" pitchFamily="34" charset="0"/>
            </a:rPr>
            <a:t>2029 Q3</a:t>
          </a:r>
        </a:p>
        <a:p>
          <a:r>
            <a:rPr lang="en-GB" sz="3200" b="0" i="0" u="none" dirty="0">
              <a:latin typeface="Arial" panose="020B0604020202020204" pitchFamily="34" charset="0"/>
              <a:cs typeface="Arial" panose="020B0604020202020204" pitchFamily="34" charset="0"/>
            </a:rPr>
            <a:t>5th release</a:t>
          </a:r>
          <a:endParaRPr lang="en-GB" sz="3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BD24F19-8F83-0F4B-B927-D1940E4BE4F9}" type="parTrans" cxnId="{17B208F6-08D5-6C44-B89A-C307148EE155}">
      <dgm:prSet/>
      <dgm:spPr/>
      <dgm:t>
        <a:bodyPr/>
        <a:lstStyle/>
        <a:p>
          <a:endParaRPr lang="en-GB"/>
        </a:p>
      </dgm:t>
    </dgm:pt>
    <dgm:pt modelId="{97921BAC-0208-2F49-8CD6-7B2CDBB769FB}" type="sibTrans" cxnId="{17B208F6-08D5-6C44-B89A-C307148EE155}">
      <dgm:prSet/>
      <dgm:spPr/>
      <dgm:t>
        <a:bodyPr/>
        <a:lstStyle/>
        <a:p>
          <a:endParaRPr lang="en-GB"/>
        </a:p>
      </dgm:t>
    </dgm:pt>
    <dgm:pt modelId="{5D62FADF-3A50-3D46-B34F-1C5688040AD7}">
      <dgm:prSet phldrT="[Text]" custT="1"/>
      <dgm:spPr/>
      <dgm:t>
        <a:bodyPr/>
        <a:lstStyle/>
        <a:p>
          <a:r>
            <a:rPr lang="en-GB" sz="3200" b="1" dirty="0">
              <a:latin typeface="Arial" panose="020B0604020202020204" pitchFamily="34" charset="0"/>
              <a:cs typeface="Arial" panose="020B0604020202020204" pitchFamily="34" charset="0"/>
            </a:rPr>
            <a:t>2029 Q4</a:t>
          </a:r>
        </a:p>
        <a:p>
          <a:r>
            <a:rPr lang="en-GB" sz="3200" b="0" i="0" u="none" dirty="0">
              <a:latin typeface="Arial" panose="020B0604020202020204" pitchFamily="34" charset="0"/>
              <a:cs typeface="Arial" panose="020B0604020202020204" pitchFamily="34" charset="0"/>
            </a:rPr>
            <a:t>Final EFP Technical Roadmap, including governance and service portfolio</a:t>
          </a:r>
          <a:endParaRPr lang="en-GB" sz="3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95617F8-5B66-7545-B7F0-3146C3000C56}" type="parTrans" cxnId="{B426781E-B028-864B-8AB2-314F12BE0352}">
      <dgm:prSet/>
      <dgm:spPr/>
      <dgm:t>
        <a:bodyPr/>
        <a:lstStyle/>
        <a:p>
          <a:endParaRPr lang="en-GB"/>
        </a:p>
      </dgm:t>
    </dgm:pt>
    <dgm:pt modelId="{9B6ACA09-98C7-1D41-8B4A-EFF7D1B99D60}" type="sibTrans" cxnId="{B426781E-B028-864B-8AB2-314F12BE0352}">
      <dgm:prSet/>
      <dgm:spPr/>
      <dgm:t>
        <a:bodyPr/>
        <a:lstStyle/>
        <a:p>
          <a:endParaRPr lang="en-GB"/>
        </a:p>
      </dgm:t>
    </dgm:pt>
    <dgm:pt modelId="{1FD482A4-491C-7E4E-9D86-F54B88776C01}" type="pres">
      <dgm:prSet presAssocID="{463E1BD6-F1DB-8146-BC06-B1CE82460A85}" presName="Name0" presStyleCnt="0">
        <dgm:presLayoutVars>
          <dgm:dir/>
          <dgm:resizeHandles val="exact"/>
        </dgm:presLayoutVars>
      </dgm:prSet>
      <dgm:spPr/>
    </dgm:pt>
    <dgm:pt modelId="{8B2CEBD4-D59F-EC45-856B-E3E79A63C8C5}" type="pres">
      <dgm:prSet presAssocID="{463E1BD6-F1DB-8146-BC06-B1CE82460A85}" presName="arrow" presStyleLbl="bgShp" presStyleIdx="0" presStyleCnt="1" custLinFactNeighborX="1944" custLinFactNeighborY="-1869"/>
      <dgm:spPr/>
    </dgm:pt>
    <dgm:pt modelId="{C7ABFFBA-6975-DB42-998C-70F6FC8D2708}" type="pres">
      <dgm:prSet presAssocID="{463E1BD6-F1DB-8146-BC06-B1CE82460A85}" presName="points" presStyleCnt="0"/>
      <dgm:spPr/>
    </dgm:pt>
    <dgm:pt modelId="{E14932F7-E0CD-1149-8E4A-E7D132D4BF82}" type="pres">
      <dgm:prSet presAssocID="{00406520-2723-2748-9AEC-F0654F9EB171}" presName="compositeA" presStyleCnt="0"/>
      <dgm:spPr/>
    </dgm:pt>
    <dgm:pt modelId="{4ADBAED4-A958-E840-A5CE-3C3E812B18AC}" type="pres">
      <dgm:prSet presAssocID="{00406520-2723-2748-9AEC-F0654F9EB171}" presName="textA" presStyleLbl="revTx" presStyleIdx="0" presStyleCnt="4">
        <dgm:presLayoutVars>
          <dgm:bulletEnabled val="1"/>
        </dgm:presLayoutVars>
      </dgm:prSet>
      <dgm:spPr/>
    </dgm:pt>
    <dgm:pt modelId="{141DC25F-6F85-3947-AB53-691D10D0995B}" type="pres">
      <dgm:prSet presAssocID="{00406520-2723-2748-9AEC-F0654F9EB171}" presName="circleA" presStyleLbl="node1" presStyleIdx="0" presStyleCnt="4"/>
      <dgm:spPr/>
    </dgm:pt>
    <dgm:pt modelId="{AF67EFB2-B899-1F49-B7D2-90249487A8F2}" type="pres">
      <dgm:prSet presAssocID="{00406520-2723-2748-9AEC-F0654F9EB171}" presName="spaceA" presStyleCnt="0"/>
      <dgm:spPr/>
    </dgm:pt>
    <dgm:pt modelId="{086C456C-0627-9044-8A85-EBCCA0824684}" type="pres">
      <dgm:prSet presAssocID="{0A91AE13-20EA-6442-83C2-1B65246F8837}" presName="space" presStyleCnt="0"/>
      <dgm:spPr/>
    </dgm:pt>
    <dgm:pt modelId="{3FB0AB88-C7D1-1E47-B1F1-4D031C986704}" type="pres">
      <dgm:prSet presAssocID="{05CE8957-716D-D64B-8AFB-B27A46C7BC06}" presName="compositeB" presStyleCnt="0"/>
      <dgm:spPr/>
    </dgm:pt>
    <dgm:pt modelId="{DC1E6D55-65B8-C949-826D-C2B694578E05}" type="pres">
      <dgm:prSet presAssocID="{05CE8957-716D-D64B-8AFB-B27A46C7BC06}" presName="textB" presStyleLbl="revTx" presStyleIdx="1" presStyleCnt="4">
        <dgm:presLayoutVars>
          <dgm:bulletEnabled val="1"/>
        </dgm:presLayoutVars>
      </dgm:prSet>
      <dgm:spPr/>
    </dgm:pt>
    <dgm:pt modelId="{6B5809B7-756F-6244-BAC0-AE0CCBED56B6}" type="pres">
      <dgm:prSet presAssocID="{05CE8957-716D-D64B-8AFB-B27A46C7BC06}" presName="circleB" presStyleLbl="node1" presStyleIdx="1" presStyleCnt="4"/>
      <dgm:spPr/>
    </dgm:pt>
    <dgm:pt modelId="{A7B72634-EBB4-B649-8434-5D55EEC76E4C}" type="pres">
      <dgm:prSet presAssocID="{05CE8957-716D-D64B-8AFB-B27A46C7BC06}" presName="spaceB" presStyleCnt="0"/>
      <dgm:spPr/>
    </dgm:pt>
    <dgm:pt modelId="{56936674-0088-9642-B219-EDAFE7D0D98A}" type="pres">
      <dgm:prSet presAssocID="{D514E83F-E3AF-4741-A946-ACD3638A1BE4}" presName="space" presStyleCnt="0"/>
      <dgm:spPr/>
    </dgm:pt>
    <dgm:pt modelId="{6E0136B2-03DF-3145-B4E7-0BB129B71FF5}" type="pres">
      <dgm:prSet presAssocID="{44844AA5-44CC-7442-B819-FF25A29BA1CE}" presName="compositeA" presStyleCnt="0"/>
      <dgm:spPr/>
    </dgm:pt>
    <dgm:pt modelId="{5DA30C61-F30A-794B-A653-2F21EF8604ED}" type="pres">
      <dgm:prSet presAssocID="{44844AA5-44CC-7442-B819-FF25A29BA1CE}" presName="textA" presStyleLbl="revTx" presStyleIdx="2" presStyleCnt="4">
        <dgm:presLayoutVars>
          <dgm:bulletEnabled val="1"/>
        </dgm:presLayoutVars>
      </dgm:prSet>
      <dgm:spPr/>
    </dgm:pt>
    <dgm:pt modelId="{32653D1B-3F31-C047-A058-097CF004ECE1}" type="pres">
      <dgm:prSet presAssocID="{44844AA5-44CC-7442-B819-FF25A29BA1CE}" presName="circleA" presStyleLbl="node1" presStyleIdx="2" presStyleCnt="4"/>
      <dgm:spPr/>
    </dgm:pt>
    <dgm:pt modelId="{E3177E02-4ECF-2C4C-8343-2207EB3F978E}" type="pres">
      <dgm:prSet presAssocID="{44844AA5-44CC-7442-B819-FF25A29BA1CE}" presName="spaceA" presStyleCnt="0"/>
      <dgm:spPr/>
    </dgm:pt>
    <dgm:pt modelId="{8C424A2A-0EEB-1740-B848-3320585A0D31}" type="pres">
      <dgm:prSet presAssocID="{97921BAC-0208-2F49-8CD6-7B2CDBB769FB}" presName="space" presStyleCnt="0"/>
      <dgm:spPr/>
    </dgm:pt>
    <dgm:pt modelId="{A7415A12-4835-D04D-A5E8-63A5D137284D}" type="pres">
      <dgm:prSet presAssocID="{5D62FADF-3A50-3D46-B34F-1C5688040AD7}" presName="compositeB" presStyleCnt="0"/>
      <dgm:spPr/>
    </dgm:pt>
    <dgm:pt modelId="{974C0681-A552-DE40-9EB4-B93C8883FB8A}" type="pres">
      <dgm:prSet presAssocID="{5D62FADF-3A50-3D46-B34F-1C5688040AD7}" presName="textB" presStyleLbl="revTx" presStyleIdx="3" presStyleCnt="4">
        <dgm:presLayoutVars>
          <dgm:bulletEnabled val="1"/>
        </dgm:presLayoutVars>
      </dgm:prSet>
      <dgm:spPr/>
    </dgm:pt>
    <dgm:pt modelId="{F8FA71AA-578F-F145-9AB2-4485E98CB7DF}" type="pres">
      <dgm:prSet presAssocID="{5D62FADF-3A50-3D46-B34F-1C5688040AD7}" presName="circleB" presStyleLbl="node1" presStyleIdx="3" presStyleCnt="4"/>
      <dgm:spPr/>
    </dgm:pt>
    <dgm:pt modelId="{09E015FA-3B5F-CA46-A765-844750AF43F7}" type="pres">
      <dgm:prSet presAssocID="{5D62FADF-3A50-3D46-B34F-1C5688040AD7}" presName="spaceB" presStyleCnt="0"/>
      <dgm:spPr/>
    </dgm:pt>
  </dgm:ptLst>
  <dgm:cxnLst>
    <dgm:cxn modelId="{C8108313-B843-824A-A81C-EC6B7436E434}" srcId="{463E1BD6-F1DB-8146-BC06-B1CE82460A85}" destId="{05CE8957-716D-D64B-8AFB-B27A46C7BC06}" srcOrd="1" destOrd="0" parTransId="{155182E7-6E0B-0943-9A3F-427640EEFC75}" sibTransId="{D514E83F-E3AF-4741-A946-ACD3638A1BE4}"/>
    <dgm:cxn modelId="{B426781E-B028-864B-8AB2-314F12BE0352}" srcId="{463E1BD6-F1DB-8146-BC06-B1CE82460A85}" destId="{5D62FADF-3A50-3D46-B34F-1C5688040AD7}" srcOrd="3" destOrd="0" parTransId="{E95617F8-5B66-7545-B7F0-3146C3000C56}" sibTransId="{9B6ACA09-98C7-1D41-8B4A-EFF7D1B99D60}"/>
    <dgm:cxn modelId="{663BE430-6061-3348-8936-EE3F6B12C7F7}" type="presOf" srcId="{44844AA5-44CC-7442-B819-FF25A29BA1CE}" destId="{5DA30C61-F30A-794B-A653-2F21EF8604ED}" srcOrd="0" destOrd="0" presId="urn:microsoft.com/office/officeart/2005/8/layout/hProcess11"/>
    <dgm:cxn modelId="{9DD5905D-F7B5-5044-A00C-848EC778CA30}" type="presOf" srcId="{05CE8957-716D-D64B-8AFB-B27A46C7BC06}" destId="{DC1E6D55-65B8-C949-826D-C2B694578E05}" srcOrd="0" destOrd="0" presId="urn:microsoft.com/office/officeart/2005/8/layout/hProcess11"/>
    <dgm:cxn modelId="{BBD48549-79AB-754B-BCE3-D00410F2F316}" type="presOf" srcId="{5D62FADF-3A50-3D46-B34F-1C5688040AD7}" destId="{974C0681-A552-DE40-9EB4-B93C8883FB8A}" srcOrd="0" destOrd="0" presId="urn:microsoft.com/office/officeart/2005/8/layout/hProcess11"/>
    <dgm:cxn modelId="{2D9AE786-771A-D94F-B84C-E7FB7A44AD5F}" srcId="{463E1BD6-F1DB-8146-BC06-B1CE82460A85}" destId="{00406520-2723-2748-9AEC-F0654F9EB171}" srcOrd="0" destOrd="0" parTransId="{6E878D39-2734-E54E-AE26-7AA08FDC654B}" sibTransId="{0A91AE13-20EA-6442-83C2-1B65246F8837}"/>
    <dgm:cxn modelId="{38AF45C7-9A60-A241-8DF5-BA2A9346AB42}" type="presOf" srcId="{00406520-2723-2748-9AEC-F0654F9EB171}" destId="{4ADBAED4-A958-E840-A5CE-3C3E812B18AC}" srcOrd="0" destOrd="0" presId="urn:microsoft.com/office/officeart/2005/8/layout/hProcess11"/>
    <dgm:cxn modelId="{17B208F6-08D5-6C44-B89A-C307148EE155}" srcId="{463E1BD6-F1DB-8146-BC06-B1CE82460A85}" destId="{44844AA5-44CC-7442-B819-FF25A29BA1CE}" srcOrd="2" destOrd="0" parTransId="{1BD24F19-8F83-0F4B-B927-D1940E4BE4F9}" sibTransId="{97921BAC-0208-2F49-8CD6-7B2CDBB769FB}"/>
    <dgm:cxn modelId="{60C8A5F9-B166-1946-A7AE-00BE5CDEB4D5}" type="presOf" srcId="{463E1BD6-F1DB-8146-BC06-B1CE82460A85}" destId="{1FD482A4-491C-7E4E-9D86-F54B88776C01}" srcOrd="0" destOrd="0" presId="urn:microsoft.com/office/officeart/2005/8/layout/hProcess11"/>
    <dgm:cxn modelId="{2DA495B4-BA1C-ED47-A424-CEA088BA0012}" type="presParOf" srcId="{1FD482A4-491C-7E4E-9D86-F54B88776C01}" destId="{8B2CEBD4-D59F-EC45-856B-E3E79A63C8C5}" srcOrd="0" destOrd="0" presId="urn:microsoft.com/office/officeart/2005/8/layout/hProcess11"/>
    <dgm:cxn modelId="{399BA932-B8B1-274B-BEDA-4F14DAC076D8}" type="presParOf" srcId="{1FD482A4-491C-7E4E-9D86-F54B88776C01}" destId="{C7ABFFBA-6975-DB42-998C-70F6FC8D2708}" srcOrd="1" destOrd="0" presId="urn:microsoft.com/office/officeart/2005/8/layout/hProcess11"/>
    <dgm:cxn modelId="{FB5D658A-FEB1-CD40-8A13-F4B16A57E0A8}" type="presParOf" srcId="{C7ABFFBA-6975-DB42-998C-70F6FC8D2708}" destId="{E14932F7-E0CD-1149-8E4A-E7D132D4BF82}" srcOrd="0" destOrd="0" presId="urn:microsoft.com/office/officeart/2005/8/layout/hProcess11"/>
    <dgm:cxn modelId="{060282DD-29C3-634A-98DC-6AFA7D3A6205}" type="presParOf" srcId="{E14932F7-E0CD-1149-8E4A-E7D132D4BF82}" destId="{4ADBAED4-A958-E840-A5CE-3C3E812B18AC}" srcOrd="0" destOrd="0" presId="urn:microsoft.com/office/officeart/2005/8/layout/hProcess11"/>
    <dgm:cxn modelId="{AC0610BA-0CAD-7247-BC04-1461DA1D63C4}" type="presParOf" srcId="{E14932F7-E0CD-1149-8E4A-E7D132D4BF82}" destId="{141DC25F-6F85-3947-AB53-691D10D0995B}" srcOrd="1" destOrd="0" presId="urn:microsoft.com/office/officeart/2005/8/layout/hProcess11"/>
    <dgm:cxn modelId="{E2B64AA4-FECA-8D40-876C-BABE0DE6E1F8}" type="presParOf" srcId="{E14932F7-E0CD-1149-8E4A-E7D132D4BF82}" destId="{AF67EFB2-B899-1F49-B7D2-90249487A8F2}" srcOrd="2" destOrd="0" presId="urn:microsoft.com/office/officeart/2005/8/layout/hProcess11"/>
    <dgm:cxn modelId="{AEA4C662-1668-C448-824D-A86BE258E3CB}" type="presParOf" srcId="{C7ABFFBA-6975-DB42-998C-70F6FC8D2708}" destId="{086C456C-0627-9044-8A85-EBCCA0824684}" srcOrd="1" destOrd="0" presId="urn:microsoft.com/office/officeart/2005/8/layout/hProcess11"/>
    <dgm:cxn modelId="{86BE2C11-66E6-864B-9F57-EF66294752D0}" type="presParOf" srcId="{C7ABFFBA-6975-DB42-998C-70F6FC8D2708}" destId="{3FB0AB88-C7D1-1E47-B1F1-4D031C986704}" srcOrd="2" destOrd="0" presId="urn:microsoft.com/office/officeart/2005/8/layout/hProcess11"/>
    <dgm:cxn modelId="{D8D019BB-A5A9-3C40-9358-1CD8D664AB3F}" type="presParOf" srcId="{3FB0AB88-C7D1-1E47-B1F1-4D031C986704}" destId="{DC1E6D55-65B8-C949-826D-C2B694578E05}" srcOrd="0" destOrd="0" presId="urn:microsoft.com/office/officeart/2005/8/layout/hProcess11"/>
    <dgm:cxn modelId="{9A626782-9192-CC41-A61F-AC6B16B6C9CC}" type="presParOf" srcId="{3FB0AB88-C7D1-1E47-B1F1-4D031C986704}" destId="{6B5809B7-756F-6244-BAC0-AE0CCBED56B6}" srcOrd="1" destOrd="0" presId="urn:microsoft.com/office/officeart/2005/8/layout/hProcess11"/>
    <dgm:cxn modelId="{DC0CC671-C481-A445-BD20-871A16DBB460}" type="presParOf" srcId="{3FB0AB88-C7D1-1E47-B1F1-4D031C986704}" destId="{A7B72634-EBB4-B649-8434-5D55EEC76E4C}" srcOrd="2" destOrd="0" presId="urn:microsoft.com/office/officeart/2005/8/layout/hProcess11"/>
    <dgm:cxn modelId="{634041DF-753A-A447-A46B-A2F0E170F98E}" type="presParOf" srcId="{C7ABFFBA-6975-DB42-998C-70F6FC8D2708}" destId="{56936674-0088-9642-B219-EDAFE7D0D98A}" srcOrd="3" destOrd="0" presId="urn:microsoft.com/office/officeart/2005/8/layout/hProcess11"/>
    <dgm:cxn modelId="{78E24F4F-B075-2E42-830F-9A961BE52B2C}" type="presParOf" srcId="{C7ABFFBA-6975-DB42-998C-70F6FC8D2708}" destId="{6E0136B2-03DF-3145-B4E7-0BB129B71FF5}" srcOrd="4" destOrd="0" presId="urn:microsoft.com/office/officeart/2005/8/layout/hProcess11"/>
    <dgm:cxn modelId="{F3491F46-1C03-9541-B12A-7D6BAC78F4F5}" type="presParOf" srcId="{6E0136B2-03DF-3145-B4E7-0BB129B71FF5}" destId="{5DA30C61-F30A-794B-A653-2F21EF8604ED}" srcOrd="0" destOrd="0" presId="urn:microsoft.com/office/officeart/2005/8/layout/hProcess11"/>
    <dgm:cxn modelId="{648D9005-15B4-AA4D-A9A3-9501DE745002}" type="presParOf" srcId="{6E0136B2-03DF-3145-B4E7-0BB129B71FF5}" destId="{32653D1B-3F31-C047-A058-097CF004ECE1}" srcOrd="1" destOrd="0" presId="urn:microsoft.com/office/officeart/2005/8/layout/hProcess11"/>
    <dgm:cxn modelId="{35522724-9B1F-454C-8D1D-923F0AEC3576}" type="presParOf" srcId="{6E0136B2-03DF-3145-B4E7-0BB129B71FF5}" destId="{E3177E02-4ECF-2C4C-8343-2207EB3F978E}" srcOrd="2" destOrd="0" presId="urn:microsoft.com/office/officeart/2005/8/layout/hProcess11"/>
    <dgm:cxn modelId="{BB98C33D-CA93-EF46-9BF8-8BC534B795A2}" type="presParOf" srcId="{C7ABFFBA-6975-DB42-998C-70F6FC8D2708}" destId="{8C424A2A-0EEB-1740-B848-3320585A0D31}" srcOrd="5" destOrd="0" presId="urn:microsoft.com/office/officeart/2005/8/layout/hProcess11"/>
    <dgm:cxn modelId="{A3DFED48-35AA-2843-9705-A96444A4DD00}" type="presParOf" srcId="{C7ABFFBA-6975-DB42-998C-70F6FC8D2708}" destId="{A7415A12-4835-D04D-A5E8-63A5D137284D}" srcOrd="6" destOrd="0" presId="urn:microsoft.com/office/officeart/2005/8/layout/hProcess11"/>
    <dgm:cxn modelId="{013C012C-877A-C74A-AFCE-37CD7700F7D9}" type="presParOf" srcId="{A7415A12-4835-D04D-A5E8-63A5D137284D}" destId="{974C0681-A552-DE40-9EB4-B93C8883FB8A}" srcOrd="0" destOrd="0" presId="urn:microsoft.com/office/officeart/2005/8/layout/hProcess11"/>
    <dgm:cxn modelId="{1E100761-1FAD-3B40-B2EB-84017A982882}" type="presParOf" srcId="{A7415A12-4835-D04D-A5E8-63A5D137284D}" destId="{F8FA71AA-578F-F145-9AB2-4485E98CB7DF}" srcOrd="1" destOrd="0" presId="urn:microsoft.com/office/officeart/2005/8/layout/hProcess11"/>
    <dgm:cxn modelId="{E10A7008-45C2-E84C-ACD0-B7B4FB78B0D1}" type="presParOf" srcId="{A7415A12-4835-D04D-A5E8-63A5D137284D}" destId="{09E015FA-3B5F-CA46-A765-844750AF43F7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2CEBD4-D59F-EC45-856B-E3E79A63C8C5}">
      <dsp:nvSpPr>
        <dsp:cNvPr id="0" name=""/>
        <dsp:cNvSpPr/>
      </dsp:nvSpPr>
      <dsp:spPr>
        <a:xfrm>
          <a:off x="0" y="2824124"/>
          <a:ext cx="21142713" cy="3765498"/>
        </a:xfrm>
        <a:prstGeom prst="notched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D798C5-1B44-9D46-BD13-9CBDD5071EA0}">
      <dsp:nvSpPr>
        <dsp:cNvPr id="0" name=""/>
        <dsp:cNvSpPr/>
      </dsp:nvSpPr>
      <dsp:spPr>
        <a:xfrm>
          <a:off x="10186" y="0"/>
          <a:ext cx="3312323" cy="3765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27584" rIns="227584" bIns="227584" numCol="1" spcCol="1270" anchor="b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b="1" kern="1200" dirty="0">
              <a:latin typeface="Arial" panose="020B0604020202020204" pitchFamily="34" charset="0"/>
              <a:cs typeface="Arial" panose="020B0604020202020204" pitchFamily="34" charset="0"/>
            </a:rPr>
            <a:t>1.1.2025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kern="1200" dirty="0">
              <a:latin typeface="Arial" panose="020B0604020202020204" pitchFamily="34" charset="0"/>
              <a:cs typeface="Arial" panose="020B0604020202020204" pitchFamily="34" charset="0"/>
            </a:rPr>
            <a:t>Start of the project</a:t>
          </a:r>
        </a:p>
      </dsp:txBody>
      <dsp:txXfrm>
        <a:off x="10186" y="0"/>
        <a:ext cx="3312323" cy="3765498"/>
      </dsp:txXfrm>
    </dsp:sp>
    <dsp:sp modelId="{988B9A11-DB7F-D445-B82C-20EB2036017C}">
      <dsp:nvSpPr>
        <dsp:cNvPr id="0" name=""/>
        <dsp:cNvSpPr/>
      </dsp:nvSpPr>
      <dsp:spPr>
        <a:xfrm>
          <a:off x="1195660" y="4236186"/>
          <a:ext cx="941374" cy="941374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F73C99B-7AB8-1940-A26F-FAF8DF5A4741}">
      <dsp:nvSpPr>
        <dsp:cNvPr id="0" name=""/>
        <dsp:cNvSpPr/>
      </dsp:nvSpPr>
      <dsp:spPr>
        <a:xfrm>
          <a:off x="3488126" y="5648248"/>
          <a:ext cx="3312323" cy="3765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27584" rIns="227584" bIns="227584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b="1" kern="1200" dirty="0">
              <a:latin typeface="Arial" panose="020B0604020202020204" pitchFamily="34" charset="0"/>
              <a:cs typeface="Arial" panose="020B0604020202020204" pitchFamily="34" charset="0"/>
            </a:rPr>
            <a:t>2025 Q3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kern="1200" dirty="0">
              <a:latin typeface="Arial" panose="020B0604020202020204" pitchFamily="34" charset="0"/>
              <a:cs typeface="Arial" panose="020B0604020202020204" pitchFamily="34" charset="0"/>
            </a:rPr>
            <a:t>Technical Roadmap and documentation: 1st release</a:t>
          </a:r>
        </a:p>
      </dsp:txBody>
      <dsp:txXfrm>
        <a:off x="3488126" y="5648248"/>
        <a:ext cx="3312323" cy="3765498"/>
      </dsp:txXfrm>
    </dsp:sp>
    <dsp:sp modelId="{7BD21A2E-C36C-C542-91E1-2EA702AC1EDA}">
      <dsp:nvSpPr>
        <dsp:cNvPr id="0" name=""/>
        <dsp:cNvSpPr/>
      </dsp:nvSpPr>
      <dsp:spPr>
        <a:xfrm>
          <a:off x="4673601" y="4236186"/>
          <a:ext cx="941374" cy="941374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DAE6CDC-7F02-764F-9D50-ABB70C0BEE21}">
      <dsp:nvSpPr>
        <dsp:cNvPr id="0" name=""/>
        <dsp:cNvSpPr/>
      </dsp:nvSpPr>
      <dsp:spPr>
        <a:xfrm>
          <a:off x="6966066" y="0"/>
          <a:ext cx="3456078" cy="3765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27584" rIns="227584" bIns="227584" numCol="1" spcCol="1270" anchor="b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b="1" kern="1200" dirty="0">
              <a:latin typeface="Arial" panose="020B0604020202020204" pitchFamily="34" charset="0"/>
              <a:cs typeface="Arial" panose="020B0604020202020204" pitchFamily="34" charset="0"/>
            </a:rPr>
            <a:t>2026 Q1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kern="1200" dirty="0">
              <a:latin typeface="Arial" panose="020B0604020202020204" pitchFamily="34" charset="0"/>
              <a:cs typeface="Arial" panose="020B0604020202020204" pitchFamily="34" charset="0"/>
            </a:rPr>
            <a:t>1st release with 9 </a:t>
          </a:r>
          <a:r>
            <a:rPr lang="en-GB" sz="3200" kern="1200" dirty="0" err="1">
              <a:latin typeface="Arial" panose="020B0604020202020204" pitchFamily="34" charset="0"/>
              <a:cs typeface="Arial" panose="020B0604020202020204" pitchFamily="34" charset="0"/>
            </a:rPr>
            <a:t>Hes</a:t>
          </a:r>
          <a:r>
            <a:rPr lang="en-GB" sz="3200" kern="1200" dirty="0">
              <a:latin typeface="Arial" panose="020B0604020202020204" pitchFamily="34" charset="0"/>
              <a:cs typeface="Arial" panose="020B0604020202020204" pitchFamily="34" charset="0"/>
            </a:rPr>
            <a:t>/AI factories integrated</a:t>
          </a:r>
        </a:p>
      </dsp:txBody>
      <dsp:txXfrm>
        <a:off x="6966066" y="0"/>
        <a:ext cx="3456078" cy="3765498"/>
      </dsp:txXfrm>
    </dsp:sp>
    <dsp:sp modelId="{89A90051-4070-F241-841A-8AFB7B2D7CC6}">
      <dsp:nvSpPr>
        <dsp:cNvPr id="0" name=""/>
        <dsp:cNvSpPr/>
      </dsp:nvSpPr>
      <dsp:spPr>
        <a:xfrm>
          <a:off x="8223418" y="4236186"/>
          <a:ext cx="941374" cy="941374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FDA9D59-B2B2-5349-B8D5-95CAB641A53E}">
      <dsp:nvSpPr>
        <dsp:cNvPr id="0" name=""/>
        <dsp:cNvSpPr/>
      </dsp:nvSpPr>
      <dsp:spPr>
        <a:xfrm>
          <a:off x="10587761" y="5648248"/>
          <a:ext cx="3312323" cy="3765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27584" rIns="227584" bIns="227584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b="1" kern="1200" dirty="0">
              <a:latin typeface="Arial" panose="020B0604020202020204" pitchFamily="34" charset="0"/>
              <a:cs typeface="Arial" panose="020B0604020202020204" pitchFamily="34" charset="0"/>
            </a:rPr>
            <a:t>2026 Q3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b="0" i="0" u="none" kern="1200" dirty="0">
              <a:latin typeface="Arial" panose="020B0604020202020204" pitchFamily="34" charset="0"/>
              <a:cs typeface="Arial" panose="020B0604020202020204" pitchFamily="34" charset="0"/>
            </a:rPr>
            <a:t>Integration with the peer review platform</a:t>
          </a:r>
          <a:endParaRPr lang="en-GB" sz="3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587761" y="5648248"/>
        <a:ext cx="3312323" cy="3765498"/>
      </dsp:txXfrm>
    </dsp:sp>
    <dsp:sp modelId="{79645072-1B29-194F-B3A9-7E43AE8A7B17}">
      <dsp:nvSpPr>
        <dsp:cNvPr id="0" name=""/>
        <dsp:cNvSpPr/>
      </dsp:nvSpPr>
      <dsp:spPr>
        <a:xfrm>
          <a:off x="11773236" y="4236186"/>
          <a:ext cx="941374" cy="941374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DA0175F-6CF9-114E-91AF-7C8B42A15D8B}">
      <dsp:nvSpPr>
        <dsp:cNvPr id="0" name=""/>
        <dsp:cNvSpPr/>
      </dsp:nvSpPr>
      <dsp:spPr>
        <a:xfrm>
          <a:off x="14065701" y="0"/>
          <a:ext cx="4952553" cy="3765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27584" rIns="227584" bIns="227584" numCol="1" spcCol="1270" anchor="b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b="1" kern="1200" dirty="0">
              <a:latin typeface="Arial" panose="020B0604020202020204" pitchFamily="34" charset="0"/>
              <a:cs typeface="Arial" panose="020B0604020202020204" pitchFamily="34" charset="0"/>
            </a:rPr>
            <a:t>2026 Q4</a:t>
          </a:r>
          <a:br>
            <a:rPr lang="en-GB" sz="3200" kern="12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GB" sz="3200" kern="1200" dirty="0">
              <a:latin typeface="Arial" panose="020B0604020202020204" pitchFamily="34" charset="0"/>
              <a:cs typeface="Arial" panose="020B0604020202020204" pitchFamily="34" charset="0"/>
            </a:rPr>
            <a:t>2nd release integration with the remaining EFP components and the remaining HEs, AI factories and quantum systems and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kern="1200" dirty="0">
              <a:latin typeface="Arial" panose="020B0604020202020204" pitchFamily="34" charset="0"/>
              <a:cs typeface="Arial" panose="020B0604020202020204" pitchFamily="34" charset="0"/>
            </a:rPr>
            <a:t>Initial integration of Fenix, SIMPL and EOSC</a:t>
          </a:r>
        </a:p>
      </dsp:txBody>
      <dsp:txXfrm>
        <a:off x="14065701" y="0"/>
        <a:ext cx="4952553" cy="3765498"/>
      </dsp:txXfrm>
    </dsp:sp>
    <dsp:sp modelId="{C0737673-7D0A-774B-B126-24AE08FA48CC}">
      <dsp:nvSpPr>
        <dsp:cNvPr id="0" name=""/>
        <dsp:cNvSpPr/>
      </dsp:nvSpPr>
      <dsp:spPr>
        <a:xfrm>
          <a:off x="16071291" y="4236186"/>
          <a:ext cx="941374" cy="941374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2CEBD4-D59F-EC45-856B-E3E79A63C8C5}">
      <dsp:nvSpPr>
        <dsp:cNvPr id="0" name=""/>
        <dsp:cNvSpPr/>
      </dsp:nvSpPr>
      <dsp:spPr>
        <a:xfrm>
          <a:off x="0" y="2433599"/>
          <a:ext cx="20183706" cy="3327726"/>
        </a:xfrm>
        <a:prstGeom prst="notched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DBAED4-A958-E840-A5CE-3C3E812B18AC}">
      <dsp:nvSpPr>
        <dsp:cNvPr id="0" name=""/>
        <dsp:cNvSpPr/>
      </dsp:nvSpPr>
      <dsp:spPr>
        <a:xfrm>
          <a:off x="9091" y="0"/>
          <a:ext cx="4372807" cy="33277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27584" rIns="227584" bIns="227584" numCol="1" spcCol="1270" anchor="b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b="1" kern="1200" dirty="0">
              <a:latin typeface="Arial" panose="020B0604020202020204" pitchFamily="34" charset="0"/>
              <a:cs typeface="Arial" panose="020B0604020202020204" pitchFamily="34" charset="0"/>
            </a:rPr>
            <a:t>2027 Q4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kern="1200" dirty="0">
              <a:latin typeface="Arial" panose="020B0604020202020204" pitchFamily="34" charset="0"/>
              <a:cs typeface="Arial" panose="020B0604020202020204" pitchFamily="34" charset="0"/>
            </a:rPr>
            <a:t>3rd release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kern="1200" dirty="0">
              <a:latin typeface="Arial" panose="020B0604020202020204" pitchFamily="34" charset="0"/>
              <a:cs typeface="Arial" panose="020B0604020202020204" pitchFamily="34" charset="0"/>
            </a:rPr>
            <a:t>Further integration of Fenix, SIMPL and EOSC and initial integration of </a:t>
          </a:r>
          <a:br>
            <a:rPr lang="en-GB" sz="3200" kern="12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GB" sz="3200" kern="1200" dirty="0">
              <a:latin typeface="Arial" panose="020B0604020202020204" pitchFamily="34" charset="0"/>
              <a:cs typeface="Arial" panose="020B0604020202020204" pitchFamily="34" charset="0"/>
            </a:rPr>
            <a:t>other data lakes/repositories etc</a:t>
          </a:r>
        </a:p>
      </dsp:txBody>
      <dsp:txXfrm>
        <a:off x="9091" y="0"/>
        <a:ext cx="4372807" cy="3327726"/>
      </dsp:txXfrm>
    </dsp:sp>
    <dsp:sp modelId="{141DC25F-6F85-3947-AB53-691D10D0995B}">
      <dsp:nvSpPr>
        <dsp:cNvPr id="0" name=""/>
        <dsp:cNvSpPr/>
      </dsp:nvSpPr>
      <dsp:spPr>
        <a:xfrm>
          <a:off x="1779529" y="3743692"/>
          <a:ext cx="831931" cy="831931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C1E6D55-65B8-C949-826D-C2B694578E05}">
      <dsp:nvSpPr>
        <dsp:cNvPr id="0" name=""/>
        <dsp:cNvSpPr/>
      </dsp:nvSpPr>
      <dsp:spPr>
        <a:xfrm>
          <a:off x="4600539" y="4991589"/>
          <a:ext cx="4372807" cy="33277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27584" rIns="227584" bIns="227584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b="1" kern="1200" dirty="0">
              <a:latin typeface="Arial" panose="020B0604020202020204" pitchFamily="34" charset="0"/>
              <a:cs typeface="Arial" panose="020B0604020202020204" pitchFamily="34" charset="0"/>
            </a:rPr>
            <a:t>2028 Q4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b="0" i="0" u="none" kern="1200" dirty="0">
              <a:latin typeface="Arial" panose="020B0604020202020204" pitchFamily="34" charset="0"/>
              <a:cs typeface="Arial" panose="020B0604020202020204" pitchFamily="34" charset="0"/>
            </a:rPr>
            <a:t>4th release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b="0" i="0" u="none" kern="1200" dirty="0">
              <a:latin typeface="Arial" panose="020B0604020202020204" pitchFamily="34" charset="0"/>
              <a:cs typeface="Arial" panose="020B0604020202020204" pitchFamily="34" charset="0"/>
            </a:rPr>
            <a:t>Complete integration of Fenix, SIMPL and EOSC and integration of </a:t>
          </a:r>
          <a:br>
            <a:rPr lang="en-GB" sz="3200" b="0" i="0" u="none" kern="12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GB" sz="3200" b="0" i="0" u="none" kern="1200" dirty="0">
              <a:latin typeface="Arial" panose="020B0604020202020204" pitchFamily="34" charset="0"/>
              <a:cs typeface="Arial" panose="020B0604020202020204" pitchFamily="34" charset="0"/>
            </a:rPr>
            <a:t>other data lakes/repositories etc</a:t>
          </a:r>
          <a:endParaRPr lang="en-GB" sz="3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600539" y="4991589"/>
        <a:ext cx="4372807" cy="3327726"/>
      </dsp:txXfrm>
    </dsp:sp>
    <dsp:sp modelId="{6B5809B7-756F-6244-BAC0-AE0CCBED56B6}">
      <dsp:nvSpPr>
        <dsp:cNvPr id="0" name=""/>
        <dsp:cNvSpPr/>
      </dsp:nvSpPr>
      <dsp:spPr>
        <a:xfrm>
          <a:off x="6370977" y="3743692"/>
          <a:ext cx="831931" cy="831931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DA30C61-F30A-794B-A653-2F21EF8604ED}">
      <dsp:nvSpPr>
        <dsp:cNvPr id="0" name=""/>
        <dsp:cNvSpPr/>
      </dsp:nvSpPr>
      <dsp:spPr>
        <a:xfrm>
          <a:off x="9191987" y="0"/>
          <a:ext cx="4372807" cy="33277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27584" rIns="227584" bIns="227584" numCol="1" spcCol="1270" anchor="b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b="1" kern="1200" dirty="0">
              <a:latin typeface="Arial" panose="020B0604020202020204" pitchFamily="34" charset="0"/>
              <a:cs typeface="Arial" panose="020B0604020202020204" pitchFamily="34" charset="0"/>
            </a:rPr>
            <a:t>2029 Q3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b="0" i="0" u="none" kern="1200" dirty="0">
              <a:latin typeface="Arial" panose="020B0604020202020204" pitchFamily="34" charset="0"/>
              <a:cs typeface="Arial" panose="020B0604020202020204" pitchFamily="34" charset="0"/>
            </a:rPr>
            <a:t>5th release</a:t>
          </a:r>
          <a:endParaRPr lang="en-GB" sz="3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191987" y="0"/>
        <a:ext cx="4372807" cy="3327726"/>
      </dsp:txXfrm>
    </dsp:sp>
    <dsp:sp modelId="{32653D1B-3F31-C047-A058-097CF004ECE1}">
      <dsp:nvSpPr>
        <dsp:cNvPr id="0" name=""/>
        <dsp:cNvSpPr/>
      </dsp:nvSpPr>
      <dsp:spPr>
        <a:xfrm>
          <a:off x="10962425" y="3743692"/>
          <a:ext cx="831931" cy="831931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74C0681-A552-DE40-9EB4-B93C8883FB8A}">
      <dsp:nvSpPr>
        <dsp:cNvPr id="0" name=""/>
        <dsp:cNvSpPr/>
      </dsp:nvSpPr>
      <dsp:spPr>
        <a:xfrm>
          <a:off x="13783436" y="4991589"/>
          <a:ext cx="4372807" cy="33277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27584" rIns="227584" bIns="227584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b="1" kern="1200" dirty="0">
              <a:latin typeface="Arial" panose="020B0604020202020204" pitchFamily="34" charset="0"/>
              <a:cs typeface="Arial" panose="020B0604020202020204" pitchFamily="34" charset="0"/>
            </a:rPr>
            <a:t>2029 Q4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b="0" i="0" u="none" kern="1200" dirty="0">
              <a:latin typeface="Arial" panose="020B0604020202020204" pitchFamily="34" charset="0"/>
              <a:cs typeface="Arial" panose="020B0604020202020204" pitchFamily="34" charset="0"/>
            </a:rPr>
            <a:t>Final EFP Technical Roadmap, including governance and service portfolio</a:t>
          </a:r>
          <a:endParaRPr lang="en-GB" sz="3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3783436" y="4991589"/>
        <a:ext cx="4372807" cy="3327726"/>
      </dsp:txXfrm>
    </dsp:sp>
    <dsp:sp modelId="{F8FA71AA-578F-F145-9AB2-4485E98CB7DF}">
      <dsp:nvSpPr>
        <dsp:cNvPr id="0" name=""/>
        <dsp:cNvSpPr/>
      </dsp:nvSpPr>
      <dsp:spPr>
        <a:xfrm>
          <a:off x="15553874" y="3743692"/>
          <a:ext cx="831931" cy="831931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8" name="Shape 6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g33f16f6f508_0_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g33f16f6f508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3f16f6f508_0_12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g33f16f6f508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32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020739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7358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6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emf"/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ody Level One…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757207" y="7981613"/>
            <a:ext cx="14869586" cy="1905003"/>
          </a:xfrm>
          <a:prstGeom prst="rect">
            <a:avLst/>
          </a:prstGeom>
        </p:spPr>
        <p:txBody>
          <a:bodyPr lIns="50800" tIns="50800" rIns="50800" bIns="50800"/>
          <a:lstStyle>
            <a:lvl1pPr algn="ctr">
              <a:defRPr sz="6400">
                <a:solidFill>
                  <a:srgbClr val="141ACC"/>
                </a:solidFill>
              </a:defRPr>
            </a:lvl1pPr>
          </a:lstStyle>
          <a:p>
            <a:r>
              <a:t>Presentation Subtitle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4757207" y="4213620"/>
            <a:ext cx="14869586" cy="3670830"/>
          </a:xfrm>
          <a:prstGeom prst="rect">
            <a:avLst/>
          </a:prstGeom>
        </p:spPr>
        <p:txBody>
          <a:bodyPr lIns="50800" tIns="50800" rIns="50800" bIns="50800"/>
          <a:lstStyle>
            <a:lvl1pPr algn="ctr" defTabSz="2438337">
              <a:lnSpc>
                <a:spcPct val="80000"/>
              </a:lnSpc>
              <a:defRPr sz="10200" spc="-204">
                <a:solidFill>
                  <a:srgbClr val="1C28CB"/>
                </a:solidFill>
              </a:defRPr>
            </a:lvl1pPr>
          </a:lstStyle>
          <a:p>
            <a:r>
              <a:t>Presentation</a:t>
            </a:r>
          </a:p>
        </p:txBody>
      </p:sp>
      <p:sp>
        <p:nvSpPr>
          <p:cNvPr id="13" name="ANNOTATION"/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5019294" y="12875146"/>
            <a:ext cx="15136800" cy="461059"/>
          </a:xfrm>
          <a:prstGeom prst="rect">
            <a:avLst/>
          </a:prstGeom>
        </p:spPr>
        <p:txBody>
          <a:bodyPr lIns="50800" tIns="50800" rIns="50800" bIns="50800">
            <a:spAutoFit/>
          </a:bodyPr>
          <a:lstStyle>
            <a:lvl1pPr algn="ctr">
              <a:defRPr sz="2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annotation</a:t>
            </a:r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 Template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720356" y="1262474"/>
            <a:ext cx="10897408" cy="3922946"/>
          </a:xfrm>
          <a:prstGeom prst="rect">
            <a:avLst/>
          </a:prstGeom>
        </p:spPr>
        <p:txBody>
          <a:bodyPr anchor="t"/>
          <a:lstStyle>
            <a:lvl1pPr>
              <a:defRPr sz="8500" spc="-170">
                <a:solidFill>
                  <a:srgbClr val="141ACC"/>
                </a:solidFill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5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738426" y="7009053"/>
            <a:ext cx="10897411" cy="2202885"/>
          </a:xfrm>
          <a:prstGeom prst="rect">
            <a:avLst/>
          </a:prstGeom>
        </p:spPr>
        <p:txBody>
          <a:bodyPr lIns="50800" tIns="50800" rIns="50800" bIns="50800"/>
          <a:lstStyle>
            <a:lvl1pPr>
              <a:defRPr sz="6400">
                <a:solidFill>
                  <a:srgbClr val="141ACC"/>
                </a:solidFill>
              </a:defRPr>
            </a:lvl1pPr>
            <a:lvl2pPr marL="0" indent="0">
              <a:buSzTx/>
              <a:buNone/>
              <a:defRPr sz="6400">
                <a:solidFill>
                  <a:srgbClr val="141ACC"/>
                </a:solidFill>
              </a:defRPr>
            </a:lvl2pPr>
            <a:lvl3pPr marL="0" indent="0">
              <a:buSzTx/>
              <a:buNone/>
              <a:defRPr sz="6400">
                <a:solidFill>
                  <a:srgbClr val="141ACC"/>
                </a:solidFill>
              </a:defRPr>
            </a:lvl3pPr>
            <a:lvl4pPr marL="0" indent="0">
              <a:buSzTx/>
              <a:buNone/>
              <a:defRPr sz="6400">
                <a:solidFill>
                  <a:srgbClr val="141ACC"/>
                </a:solidFill>
              </a:defRPr>
            </a:lvl4pPr>
            <a:lvl5pPr marL="0" indent="0">
              <a:buSzTx/>
              <a:buNone/>
              <a:defRPr sz="6400">
                <a:solidFill>
                  <a:srgbClr val="141ACC"/>
                </a:solidFill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0" name="Bowl with salmon cakes, salad and houmous"/>
          <p:cNvSpPr>
            <a:spLocks noGrp="1"/>
          </p:cNvSpPr>
          <p:nvPr>
            <p:ph type="pic" idx="21"/>
          </p:nvPr>
        </p:nvSpPr>
        <p:spPr>
          <a:xfrm>
            <a:off x="-25044" y="1139217"/>
            <a:ext cx="12219603" cy="1259024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7202754"/>
      </p:ext>
    </p:extLst>
  </p:cSld>
  <p:clrMapOvr>
    <a:masterClrMapping/>
  </p:clrMapOvr>
  <p:transition spd="med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+ Image Page 2">
  <p:cSld name="4_Text + Image Page 2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6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68"/>
          <p:cNvSpPr txBox="1">
            <a:spLocks noGrp="1"/>
          </p:cNvSpPr>
          <p:nvPr>
            <p:ph type="body" idx="1"/>
          </p:nvPr>
        </p:nvSpPr>
        <p:spPr>
          <a:xfrm>
            <a:off x="3443474" y="3140768"/>
            <a:ext cx="9317485" cy="8765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914411" lvl="0" indent="-457206" algn="l">
              <a:lnSpc>
                <a:spcPct val="13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3000" b="0" i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1828823" lvl="1" indent="-64770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1500"/>
              <a:buChar char="•"/>
              <a:defRPr sz="3000">
                <a:solidFill>
                  <a:srgbClr val="3A3838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2743234" lvl="2" indent="-64770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1500"/>
              <a:buChar char="•"/>
              <a:defRPr sz="3000">
                <a:solidFill>
                  <a:srgbClr val="3A3838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3657646" lvl="3" indent="-64770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1500"/>
              <a:buChar char="•"/>
              <a:defRPr sz="3000">
                <a:solidFill>
                  <a:srgbClr val="3A3838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4572057" lvl="4" indent="-64770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1500"/>
              <a:buChar char="•"/>
              <a:defRPr sz="3000">
                <a:solidFill>
                  <a:srgbClr val="3A3838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5486469" lvl="5" indent="-68580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80" lvl="6" indent="-68580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91" lvl="7" indent="-68580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703" lvl="8" indent="-68580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68"/>
          <p:cNvSpPr>
            <a:spLocks noGrp="1"/>
          </p:cNvSpPr>
          <p:nvPr>
            <p:ph type="pic" idx="2"/>
          </p:nvPr>
        </p:nvSpPr>
        <p:spPr>
          <a:xfrm>
            <a:off x="13249325" y="3140710"/>
            <a:ext cx="9854512" cy="8765141"/>
          </a:xfrm>
          <a:prstGeom prst="rect">
            <a:avLst/>
          </a:prstGeom>
          <a:noFill/>
          <a:ln>
            <a:noFill/>
          </a:ln>
        </p:spPr>
      </p:sp>
      <p:sp>
        <p:nvSpPr>
          <p:cNvPr id="45" name="Google Shape;45;p68"/>
          <p:cNvSpPr txBox="1">
            <a:spLocks noGrp="1"/>
          </p:cNvSpPr>
          <p:nvPr>
            <p:ph type="title"/>
          </p:nvPr>
        </p:nvSpPr>
        <p:spPr>
          <a:xfrm>
            <a:off x="3443478" y="471268"/>
            <a:ext cx="19660357" cy="1207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691"/>
              </a:buClr>
              <a:buSzPts val="3500"/>
              <a:buFont typeface="Roboto"/>
              <a:buNone/>
              <a:defRPr sz="7000" b="0" i="0">
                <a:solidFill>
                  <a:srgbClr val="00869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68"/>
          <p:cNvSpPr txBox="1">
            <a:spLocks noGrp="1"/>
          </p:cNvSpPr>
          <p:nvPr>
            <p:ph type="body" idx="3"/>
          </p:nvPr>
        </p:nvSpPr>
        <p:spPr>
          <a:xfrm>
            <a:off x="3443483" y="1790275"/>
            <a:ext cx="19660352" cy="729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914411" lvl="0" indent="-457206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C0C0C"/>
              </a:buClr>
              <a:buSzPts val="1900"/>
              <a:buNone/>
              <a:defRPr sz="3800" b="0" i="0">
                <a:solidFill>
                  <a:srgbClr val="0C0C0C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1828823" lvl="1" indent="-68580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743234" lvl="2" indent="-68580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3657646" lvl="3" indent="-68580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4572057" lvl="4" indent="-68580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5486469" lvl="5" indent="-68580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80" lvl="6" indent="-68580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91" lvl="7" indent="-68580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703" lvl="8" indent="-68580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68"/>
          <p:cNvSpPr txBox="1">
            <a:spLocks noGrp="1"/>
          </p:cNvSpPr>
          <p:nvPr>
            <p:ph type="ftr" idx="11"/>
          </p:nvPr>
        </p:nvSpPr>
        <p:spPr>
          <a:xfrm>
            <a:off x="622853" y="12712701"/>
            <a:ext cx="8229600" cy="730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rgbClr val="00869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28 February 2025</a:t>
            </a:r>
            <a:endParaRPr/>
          </a:p>
        </p:txBody>
      </p:sp>
      <p:sp>
        <p:nvSpPr>
          <p:cNvPr id="48" name="Google Shape;48;p68"/>
          <p:cNvSpPr txBox="1">
            <a:spLocks noGrp="1"/>
          </p:cNvSpPr>
          <p:nvPr>
            <p:ph type="sldNum" idx="12"/>
          </p:nvPr>
        </p:nvSpPr>
        <p:spPr>
          <a:xfrm>
            <a:off x="21488402" y="12846996"/>
            <a:ext cx="2578445" cy="3977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800" b="0" i="0" u="none" strike="noStrike" cap="none">
                <a:solidFill>
                  <a:srgbClr val="00869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lvl="1" indent="0" algn="r">
              <a:spcBef>
                <a:spcPts val="0"/>
              </a:spcBef>
              <a:buNone/>
              <a:defRPr sz="1800" b="0" i="0" u="none" strike="noStrike" cap="none">
                <a:solidFill>
                  <a:srgbClr val="008691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lvl="2" indent="0" algn="r">
              <a:spcBef>
                <a:spcPts val="0"/>
              </a:spcBef>
              <a:buNone/>
              <a:defRPr sz="1800" b="0" i="0" u="none" strike="noStrike" cap="none">
                <a:solidFill>
                  <a:srgbClr val="008691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lvl="3" indent="0" algn="r">
              <a:spcBef>
                <a:spcPts val="0"/>
              </a:spcBef>
              <a:buNone/>
              <a:defRPr sz="1800" b="0" i="0" u="none" strike="noStrike" cap="none">
                <a:solidFill>
                  <a:srgbClr val="00869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lvl="4" indent="0" algn="r">
              <a:spcBef>
                <a:spcPts val="0"/>
              </a:spcBef>
              <a:buNone/>
              <a:defRPr sz="1800" b="0" i="0" u="none" strike="noStrike" cap="none">
                <a:solidFill>
                  <a:srgbClr val="00869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lvl="5" indent="0" algn="r">
              <a:spcBef>
                <a:spcPts val="0"/>
              </a:spcBef>
              <a:buNone/>
              <a:defRPr sz="1800" b="0" i="0" u="none" strike="noStrike" cap="none">
                <a:solidFill>
                  <a:srgbClr val="008691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lvl="6" indent="0" algn="r">
              <a:spcBef>
                <a:spcPts val="0"/>
              </a:spcBef>
              <a:buNone/>
              <a:defRPr sz="1800" b="0" i="0" u="none" strike="noStrike" cap="none">
                <a:solidFill>
                  <a:srgbClr val="008691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lvl="7" indent="0" algn="r">
              <a:spcBef>
                <a:spcPts val="0"/>
              </a:spcBef>
              <a:buNone/>
              <a:defRPr sz="1800" b="0" i="0" u="none" strike="noStrike" cap="none">
                <a:solidFill>
                  <a:srgbClr val="008691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lvl="8" indent="0" algn="r">
              <a:spcBef>
                <a:spcPts val="0"/>
              </a:spcBef>
              <a:buNone/>
              <a:defRPr sz="1800" b="0" i="0" u="none" strike="noStrike" cap="none">
                <a:solidFill>
                  <a:srgbClr val="008691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fld id="{00000000-1234-1234-1234-123412341234}" type="slidenum">
              <a:rPr lang="en-BE" smtClean="0"/>
              <a:pPr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0971510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763763-5414-8544-AF6D-F8D5C9B1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18A5D0-906E-0046-B0F3-96283308C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28 February 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4B140E-F283-BD43-9D8C-905BDA421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95293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5405823-B0A9-9047-FAB4-A44410598E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" y="-212637"/>
            <a:ext cx="24383997" cy="301637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B19D844D-C5C0-33CD-BDCA-2EB9C55C1D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8589" y="395456"/>
            <a:ext cx="18288000" cy="161730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6400" b="1">
                <a:solidFill>
                  <a:srgbClr val="1B3B51"/>
                </a:solidFill>
                <a:latin typeface="EC Square Sans Pro" panose="020B05060400000200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12951042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35">
          <p15:clr>
            <a:srgbClr val="FBAE40"/>
          </p15:clr>
        </p15:guide>
        <p15:guide id="2" pos="2729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userDrawn="1">
  <p:cSld name="4_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>
            <a:off x="1676400" y="12712701"/>
            <a:ext cx="5486400" cy="730251"/>
          </a:xfrm>
          <a:prstGeom prst="rect">
            <a:avLst/>
          </a:prstGeom>
        </p:spPr>
        <p:txBody>
          <a:bodyPr/>
          <a:lstStyle/>
          <a:p>
            <a:pPr defTabSz="1828823">
              <a:defRPr/>
            </a:pPr>
            <a:endParaRPr lang="en-BE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8077200" y="12712701"/>
            <a:ext cx="8229600" cy="730251"/>
          </a:xfrm>
          <a:prstGeom prst="rect">
            <a:avLst/>
          </a:prstGeom>
        </p:spPr>
        <p:txBody>
          <a:bodyPr/>
          <a:lstStyle/>
          <a:p>
            <a:pPr defTabSz="1828823">
              <a:defRPr/>
            </a:pPr>
            <a:r>
              <a:rPr lang="en-GB" kern="120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t>28 February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7221200" y="12712701"/>
            <a:ext cx="5486400" cy="730251"/>
          </a:xfrm>
          <a:prstGeom prst="rect">
            <a:avLst/>
          </a:prstGeom>
        </p:spPr>
        <p:txBody>
          <a:bodyPr/>
          <a:lstStyle/>
          <a:p>
            <a:pPr defTabSz="1828823">
              <a:defRPr/>
            </a:pPr>
            <a:fld id="{60CFD85A-5932-B549-9C0A-D70D2EC2A5EF}" type="slidenum">
              <a:rPr lang="en-BE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defTabSz="1828823">
                <a:defRPr/>
              </a:pPr>
              <a:t>‹#›</a:t>
            </a:fld>
            <a:endParaRPr lang="en-BE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4548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esentation Title" type="tx">
  <p:cSld name="Presentation 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body" idx="1"/>
          </p:nvPr>
        </p:nvSpPr>
        <p:spPr>
          <a:xfrm>
            <a:off x="4757207" y="7981613"/>
            <a:ext cx="14869586" cy="1905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1ACC"/>
              </a:buClr>
              <a:buSzPts val="6400"/>
              <a:buFont typeface="Arial"/>
              <a:buNone/>
              <a:defRPr sz="6400">
                <a:solidFill>
                  <a:srgbClr val="141ACC"/>
                </a:solidFill>
              </a:defRPr>
            </a:lvl1pPr>
            <a:lvl2pPr marL="914400" lvl="1" indent="-369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2pPr>
            <a:lvl3pPr marL="1371600" lvl="2" indent="-369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3pPr>
            <a:lvl4pPr marL="1828800" lvl="3" indent="-369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4pPr>
            <a:lvl5pPr marL="2286000" lvl="4" indent="-369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5pPr>
            <a:lvl6pPr marL="2743200" lvl="5" indent="-369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2"/>
          </p:nvPr>
        </p:nvSpPr>
        <p:spPr>
          <a:xfrm>
            <a:off x="4757207" y="4213620"/>
            <a:ext cx="14869586" cy="3670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C28CB"/>
              </a:buClr>
              <a:buSzPts val="10200"/>
              <a:buFont typeface="Arial"/>
              <a:buNone/>
              <a:defRPr sz="10200">
                <a:solidFill>
                  <a:srgbClr val="1C28CB"/>
                </a:solidFill>
              </a:defRPr>
            </a:lvl1pPr>
            <a:lvl2pPr marL="914400" lvl="1" indent="-369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2pPr>
            <a:lvl3pPr marL="1371600" lvl="2" indent="-369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3pPr>
            <a:lvl4pPr marL="1828800" lvl="3" indent="-369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4pPr>
            <a:lvl5pPr marL="2286000" lvl="4" indent="-369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5pPr>
            <a:lvl6pPr marL="2743200" lvl="5" indent="-369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body" idx="3"/>
          </p:nvPr>
        </p:nvSpPr>
        <p:spPr>
          <a:xfrm>
            <a:off x="5019294" y="12875146"/>
            <a:ext cx="15136800" cy="461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369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2pPr>
            <a:lvl3pPr marL="1371600" lvl="2" indent="-369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3pPr>
            <a:lvl4pPr marL="1828800" lvl="3" indent="-369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4pPr>
            <a:lvl5pPr marL="2286000" lvl="4" indent="-369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5pPr>
            <a:lvl6pPr marL="2743200" lvl="5" indent="-369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sldNum" idx="12"/>
          </p:nvPr>
        </p:nvSpPr>
        <p:spPr>
          <a:xfrm>
            <a:off x="12001500" y="13080999"/>
            <a:ext cx="368504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40400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">
  <p:cSld name="Section 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9"/>
          <p:cNvSpPr txBox="1">
            <a:spLocks noGrp="1"/>
          </p:cNvSpPr>
          <p:nvPr>
            <p:ph type="body" idx="1"/>
          </p:nvPr>
        </p:nvSpPr>
        <p:spPr>
          <a:xfrm>
            <a:off x="5476365" y="11548732"/>
            <a:ext cx="13970003" cy="636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marL="914400" lvl="1" indent="-369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2pPr>
            <a:lvl3pPr marL="1371600" lvl="2" indent="-369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3pPr>
            <a:lvl4pPr marL="1828800" lvl="3" indent="-369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4pPr>
            <a:lvl5pPr marL="2286000" lvl="4" indent="-369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5pPr>
            <a:lvl6pPr marL="2743200" lvl="5" indent="-369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16" name="Google Shape;16;p9"/>
          <p:cNvSpPr txBox="1">
            <a:spLocks noGrp="1"/>
          </p:cNvSpPr>
          <p:nvPr>
            <p:ph type="body" idx="2"/>
          </p:nvPr>
        </p:nvSpPr>
        <p:spPr>
          <a:xfrm>
            <a:off x="808565" y="3862910"/>
            <a:ext cx="13970003" cy="2361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1ACC"/>
              </a:buClr>
              <a:buSzPts val="6400"/>
              <a:buFont typeface="Arial"/>
              <a:buNone/>
              <a:defRPr sz="6400">
                <a:solidFill>
                  <a:srgbClr val="141ACC"/>
                </a:solidFill>
              </a:defRPr>
            </a:lvl1pPr>
            <a:lvl2pPr marL="914400" lvl="1" indent="-369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2pPr>
            <a:lvl3pPr marL="1371600" lvl="2" indent="-369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3pPr>
            <a:lvl4pPr marL="1828800" lvl="3" indent="-369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4pPr>
            <a:lvl5pPr marL="2286000" lvl="4" indent="-369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5pPr>
            <a:lvl6pPr marL="2743200" lvl="5" indent="-369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808564" y="1879751"/>
            <a:ext cx="13970005" cy="2361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41ACC"/>
              </a:buClr>
              <a:buSzPts val="9000"/>
              <a:buFont typeface="Arial"/>
              <a:buNone/>
              <a:defRPr>
                <a:solidFill>
                  <a:srgbClr val="141ACC"/>
                </a:solidFill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sldNum" idx="12"/>
          </p:nvPr>
        </p:nvSpPr>
        <p:spPr>
          <a:xfrm>
            <a:off x="12001500" y="13080999"/>
            <a:ext cx="368504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05244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ge Title">
  <p:cSld name="Page 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0"/>
          <p:cNvSpPr txBox="1">
            <a:spLocks noGrp="1"/>
          </p:cNvSpPr>
          <p:nvPr>
            <p:ph type="body" idx="1"/>
          </p:nvPr>
        </p:nvSpPr>
        <p:spPr>
          <a:xfrm>
            <a:off x="817966" y="5075041"/>
            <a:ext cx="19373684" cy="6121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603504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141ACC"/>
              </a:buClr>
              <a:buSzPts val="5904"/>
              <a:buFont typeface="Arial"/>
              <a:buChar char="•"/>
              <a:defRPr sz="4800">
                <a:solidFill>
                  <a:srgbClr val="141ACC"/>
                </a:solidFill>
              </a:defRPr>
            </a:lvl1pPr>
            <a:lvl2pPr marL="914400" lvl="1" indent="-603504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141ACC"/>
              </a:buClr>
              <a:buSzPts val="5904"/>
              <a:buFont typeface="Arial"/>
              <a:buChar char="•"/>
              <a:defRPr sz="4800">
                <a:solidFill>
                  <a:srgbClr val="141ACC"/>
                </a:solidFill>
              </a:defRPr>
            </a:lvl2pPr>
            <a:lvl3pPr marL="1371600" lvl="2" indent="-603504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141ACC"/>
              </a:buClr>
              <a:buSzPts val="5904"/>
              <a:buFont typeface="Arial"/>
              <a:buChar char="•"/>
              <a:defRPr sz="4800">
                <a:solidFill>
                  <a:srgbClr val="141ACC"/>
                </a:solidFill>
              </a:defRPr>
            </a:lvl3pPr>
            <a:lvl4pPr marL="1828800" lvl="3" indent="-603504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141ACC"/>
              </a:buClr>
              <a:buSzPts val="5904"/>
              <a:buFont typeface="Arial"/>
              <a:buChar char="•"/>
              <a:defRPr sz="4800">
                <a:solidFill>
                  <a:srgbClr val="141ACC"/>
                </a:solidFill>
              </a:defRPr>
            </a:lvl4pPr>
            <a:lvl5pPr marL="2286000" lvl="4" indent="-603504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141ACC"/>
              </a:buClr>
              <a:buSzPts val="5904"/>
              <a:buFont typeface="Arial"/>
              <a:buChar char="•"/>
              <a:defRPr sz="4800">
                <a:solidFill>
                  <a:srgbClr val="141ACC"/>
                </a:solidFill>
              </a:defRPr>
            </a:lvl5pPr>
            <a:lvl6pPr marL="2743200" lvl="5" indent="-369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10"/>
          <p:cNvSpPr txBox="1">
            <a:spLocks noGrp="1"/>
          </p:cNvSpPr>
          <p:nvPr>
            <p:ph type="body" idx="2"/>
          </p:nvPr>
        </p:nvSpPr>
        <p:spPr>
          <a:xfrm>
            <a:off x="878056" y="1744032"/>
            <a:ext cx="19253503" cy="2663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41ACC"/>
              </a:buClr>
              <a:buSzPts val="9000"/>
              <a:buFont typeface="Arial"/>
              <a:buNone/>
              <a:defRPr sz="9000">
                <a:solidFill>
                  <a:srgbClr val="141ACC"/>
                </a:solidFill>
              </a:defRPr>
            </a:lvl1pPr>
            <a:lvl2pPr marL="914400" lvl="1" indent="-369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2pPr>
            <a:lvl3pPr marL="1371600" lvl="2" indent="-369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3pPr>
            <a:lvl4pPr marL="1828800" lvl="3" indent="-369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4pPr>
            <a:lvl5pPr marL="2286000" lvl="4" indent="-369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5pPr>
            <a:lvl6pPr marL="2743200" lvl="5" indent="-369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10"/>
          <p:cNvSpPr txBox="1">
            <a:spLocks noGrp="1"/>
          </p:cNvSpPr>
          <p:nvPr>
            <p:ph type="sldNum" idx="12"/>
          </p:nvPr>
        </p:nvSpPr>
        <p:spPr>
          <a:xfrm>
            <a:off x="12001500" y="13080999"/>
            <a:ext cx="368504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33863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ge Presentation">
  <p:cSld name="Page Presenta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2838227" y="61018"/>
            <a:ext cx="19247186" cy="1928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41ACC"/>
              </a:buClr>
              <a:buSzPts val="9000"/>
              <a:buFont typeface="Arial"/>
              <a:buNone/>
              <a:defRPr>
                <a:solidFill>
                  <a:srgbClr val="141ACC"/>
                </a:solidFill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3786494" y="2700141"/>
            <a:ext cx="19247186" cy="6121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603504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141ACC"/>
              </a:buClr>
              <a:buSzPts val="5904"/>
              <a:buFont typeface="Arial"/>
              <a:buChar char="•"/>
              <a:defRPr sz="4800">
                <a:solidFill>
                  <a:srgbClr val="141ACC"/>
                </a:solidFill>
              </a:defRPr>
            </a:lvl1pPr>
            <a:lvl2pPr marL="914400" lvl="1" indent="-603504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141ACC"/>
              </a:buClr>
              <a:buSzPts val="5904"/>
              <a:buFont typeface="Arial"/>
              <a:buChar char="•"/>
              <a:defRPr sz="4800">
                <a:solidFill>
                  <a:srgbClr val="141ACC"/>
                </a:solidFill>
              </a:defRPr>
            </a:lvl2pPr>
            <a:lvl3pPr marL="1371600" lvl="2" indent="-603504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141ACC"/>
              </a:buClr>
              <a:buSzPts val="5904"/>
              <a:buFont typeface="Arial"/>
              <a:buChar char="•"/>
              <a:defRPr sz="4800">
                <a:solidFill>
                  <a:srgbClr val="141ACC"/>
                </a:solidFill>
              </a:defRPr>
            </a:lvl3pPr>
            <a:lvl4pPr marL="1828800" lvl="3" indent="-603504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141ACC"/>
              </a:buClr>
              <a:buSzPts val="5904"/>
              <a:buFont typeface="Arial"/>
              <a:buChar char="•"/>
              <a:defRPr sz="4800">
                <a:solidFill>
                  <a:srgbClr val="141ACC"/>
                </a:solidFill>
              </a:defRPr>
            </a:lvl4pPr>
            <a:lvl5pPr marL="2286000" lvl="4" indent="-603504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141ACC"/>
              </a:buClr>
              <a:buSzPts val="5904"/>
              <a:buFont typeface="Arial"/>
              <a:buChar char="•"/>
              <a:defRPr sz="4800">
                <a:solidFill>
                  <a:srgbClr val="141ACC"/>
                </a:solidFill>
              </a:defRPr>
            </a:lvl5pPr>
            <a:lvl6pPr marL="2743200" lvl="5" indent="-369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11"/>
          <p:cNvSpPr txBox="1">
            <a:spLocks noGrp="1"/>
          </p:cNvSpPr>
          <p:nvPr>
            <p:ph type="sldNum" idx="12"/>
          </p:nvPr>
        </p:nvSpPr>
        <p:spPr>
          <a:xfrm>
            <a:off x="12001500" y="13080999"/>
            <a:ext cx="368504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76078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Template copy">
  <p:cSld name="Image Template cop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2"/>
          <p:cNvSpPr txBox="1">
            <a:spLocks noGrp="1"/>
          </p:cNvSpPr>
          <p:nvPr>
            <p:ph type="title"/>
          </p:nvPr>
        </p:nvSpPr>
        <p:spPr>
          <a:xfrm>
            <a:off x="12720356" y="1262474"/>
            <a:ext cx="10897408" cy="3922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41ACC"/>
              </a:buClr>
              <a:buSzPts val="8500"/>
              <a:buFont typeface="Arial"/>
              <a:buNone/>
              <a:defRPr sz="8500">
                <a:solidFill>
                  <a:srgbClr val="141ACC"/>
                </a:solidFill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body" idx="1"/>
          </p:nvPr>
        </p:nvSpPr>
        <p:spPr>
          <a:xfrm>
            <a:off x="12738426" y="7009053"/>
            <a:ext cx="10897411" cy="2202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1ACC"/>
              </a:buClr>
              <a:buSzPts val="6400"/>
              <a:buFont typeface="Arial"/>
              <a:buNone/>
              <a:defRPr sz="6400">
                <a:solidFill>
                  <a:srgbClr val="141ACC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1ACC"/>
              </a:buClr>
              <a:buSzPts val="6400"/>
              <a:buFont typeface="Arial"/>
              <a:buNone/>
              <a:defRPr sz="6400">
                <a:solidFill>
                  <a:srgbClr val="141ACC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1ACC"/>
              </a:buClr>
              <a:buSzPts val="6400"/>
              <a:buFont typeface="Arial"/>
              <a:buNone/>
              <a:defRPr sz="6400">
                <a:solidFill>
                  <a:srgbClr val="141ACC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1ACC"/>
              </a:buClr>
              <a:buSzPts val="6400"/>
              <a:buFont typeface="Arial"/>
              <a:buNone/>
              <a:defRPr sz="6400">
                <a:solidFill>
                  <a:srgbClr val="141ACC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1ACC"/>
              </a:buClr>
              <a:buSzPts val="6400"/>
              <a:buFont typeface="Arial"/>
              <a:buNone/>
              <a:defRPr sz="6400">
                <a:solidFill>
                  <a:srgbClr val="141ACC"/>
                </a:solidFill>
              </a:defRPr>
            </a:lvl5pPr>
            <a:lvl6pPr marL="2743200" lvl="5" indent="-369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>
            <a:spLocks noGrp="1"/>
          </p:cNvSpPr>
          <p:nvPr>
            <p:ph type="pic" idx="2"/>
          </p:nvPr>
        </p:nvSpPr>
        <p:spPr>
          <a:xfrm>
            <a:off x="-25044" y="1139217"/>
            <a:ext cx="12219603" cy="12590245"/>
          </a:xfrm>
          <a:prstGeom prst="rect">
            <a:avLst/>
          </a:prstGeom>
          <a:noFill/>
          <a:ln>
            <a:noFill/>
          </a:ln>
        </p:spPr>
      </p:sp>
      <p:sp>
        <p:nvSpPr>
          <p:cNvPr id="31" name="Google Shape;31;p12"/>
          <p:cNvSpPr txBox="1">
            <a:spLocks noGrp="1"/>
          </p:cNvSpPr>
          <p:nvPr>
            <p:ph type="sldNum" idx="12"/>
          </p:nvPr>
        </p:nvSpPr>
        <p:spPr>
          <a:xfrm>
            <a:off x="12001500" y="13080999"/>
            <a:ext cx="368504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90333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Template">
  <p:cSld name="Image Templa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3"/>
          <p:cNvSpPr txBox="1"/>
          <p:nvPr/>
        </p:nvSpPr>
        <p:spPr>
          <a:xfrm>
            <a:off x="806272" y="1928878"/>
            <a:ext cx="15299301" cy="143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41ACC"/>
              </a:buClr>
              <a:buSzPts val="8500"/>
              <a:buFont typeface="Arial"/>
              <a:buNone/>
            </a:pPr>
            <a:r>
              <a:rPr lang="en-US" sz="8500" b="0" i="0" u="none" strike="noStrike" cap="none">
                <a:solidFill>
                  <a:srgbClr val="141ACC"/>
                </a:solidFill>
                <a:latin typeface="Arial"/>
                <a:ea typeface="Arial"/>
                <a:cs typeface="Arial"/>
                <a:sym typeface="Arial"/>
              </a:rPr>
              <a:t>Slide Title</a:t>
            </a:r>
            <a:endParaRPr/>
          </a:p>
        </p:txBody>
      </p:sp>
      <p:sp>
        <p:nvSpPr>
          <p:cNvPr id="34" name="Google Shape;34;p13"/>
          <p:cNvSpPr txBox="1"/>
          <p:nvPr/>
        </p:nvSpPr>
        <p:spPr>
          <a:xfrm>
            <a:off x="882472" y="4610873"/>
            <a:ext cx="15299301" cy="934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 fontScale="55000" lnSpcReduction="2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1ACC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141ACC"/>
                </a:solidFill>
                <a:latin typeface="Arial"/>
                <a:ea typeface="Arial"/>
                <a:cs typeface="Arial"/>
                <a:sym typeface="Arial"/>
              </a:rPr>
              <a:t>Body Level One</a:t>
            </a:r>
            <a:endParaRPr/>
          </a:p>
          <a:p>
            <a:pPr marL="54864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1ACC"/>
              </a:buClr>
              <a:buSzPts val="2952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141ACC"/>
                </a:solidFill>
                <a:latin typeface="Arial"/>
                <a:ea typeface="Arial"/>
                <a:cs typeface="Arial"/>
                <a:sym typeface="Arial"/>
              </a:rPr>
              <a:t>Body Level Two</a:t>
            </a:r>
            <a:endParaRPr/>
          </a:p>
          <a:p>
            <a:pPr marL="79248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1ACC"/>
              </a:buClr>
              <a:buSzPts val="2952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141ACC"/>
                </a:solidFill>
                <a:latin typeface="Arial"/>
                <a:ea typeface="Arial"/>
                <a:cs typeface="Arial"/>
                <a:sym typeface="Arial"/>
              </a:rPr>
              <a:t>Body Level Three</a:t>
            </a:r>
            <a:endParaRPr/>
          </a:p>
          <a:p>
            <a:pPr marL="1036319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1ACC"/>
              </a:buClr>
              <a:buSzPts val="2952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141ACC"/>
                </a:solidFill>
                <a:latin typeface="Arial"/>
                <a:ea typeface="Arial"/>
                <a:cs typeface="Arial"/>
                <a:sym typeface="Arial"/>
              </a:rPr>
              <a:t>Body Level Four</a:t>
            </a:r>
            <a:endParaRPr/>
          </a:p>
          <a:p>
            <a:pPr marL="128016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1ACC"/>
              </a:buClr>
              <a:buSzPts val="2952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141ACC"/>
                </a:solidFill>
                <a:latin typeface="Arial"/>
                <a:ea typeface="Arial"/>
                <a:cs typeface="Arial"/>
                <a:sym typeface="Arial"/>
              </a:rPr>
              <a:t>Body Level Five</a:t>
            </a:r>
            <a:endParaRPr/>
          </a:p>
        </p:txBody>
      </p:sp>
      <p:sp>
        <p:nvSpPr>
          <p:cNvPr id="35" name="Google Shape;35;p13"/>
          <p:cNvSpPr txBox="1">
            <a:spLocks noGrp="1"/>
          </p:cNvSpPr>
          <p:nvPr>
            <p:ph type="sldNum" idx="12"/>
          </p:nvPr>
        </p:nvSpPr>
        <p:spPr>
          <a:xfrm>
            <a:off x="12001500" y="13080999"/>
            <a:ext cx="368504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11979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ody Level One…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757207" y="7981613"/>
            <a:ext cx="14869586" cy="1905003"/>
          </a:xfrm>
          <a:prstGeom prst="rect">
            <a:avLst/>
          </a:prstGeom>
        </p:spPr>
        <p:txBody>
          <a:bodyPr lIns="50800" tIns="50800" rIns="50800" bIns="50800"/>
          <a:lstStyle>
            <a:lvl1pPr algn="ctr">
              <a:defRPr sz="6400">
                <a:solidFill>
                  <a:srgbClr val="141ACC"/>
                </a:solidFill>
              </a:defRPr>
            </a:lvl1pPr>
          </a:lstStyle>
          <a:p>
            <a:r>
              <a:t>Presentation Subtitle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4757207" y="4213620"/>
            <a:ext cx="14869586" cy="3670830"/>
          </a:xfrm>
          <a:prstGeom prst="rect">
            <a:avLst/>
          </a:prstGeom>
        </p:spPr>
        <p:txBody>
          <a:bodyPr lIns="50800" tIns="50800" rIns="50800" bIns="50800"/>
          <a:lstStyle>
            <a:lvl1pPr algn="ctr" defTabSz="2438337">
              <a:lnSpc>
                <a:spcPct val="80000"/>
              </a:lnSpc>
              <a:defRPr sz="10200" spc="-204">
                <a:solidFill>
                  <a:srgbClr val="1C28CB"/>
                </a:solidFill>
              </a:defRPr>
            </a:lvl1pPr>
          </a:lstStyle>
          <a:p>
            <a:r>
              <a:t>Presentation</a:t>
            </a:r>
          </a:p>
        </p:txBody>
      </p:sp>
      <p:sp>
        <p:nvSpPr>
          <p:cNvPr id="13" name="ANNOTATION"/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5019294" y="12875146"/>
            <a:ext cx="15136800" cy="461059"/>
          </a:xfrm>
          <a:prstGeom prst="rect">
            <a:avLst/>
          </a:prstGeom>
        </p:spPr>
        <p:txBody>
          <a:bodyPr lIns="50800" tIns="50800" rIns="50800" bIns="50800">
            <a:spAutoFit/>
          </a:bodyPr>
          <a:lstStyle>
            <a:lvl1pPr algn="ctr">
              <a:defRPr sz="2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annotation</a:t>
            </a:r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5190565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age Presenta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2838227" y="61018"/>
            <a:ext cx="19247186" cy="1928940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141ACC"/>
                </a:solidFill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4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3786494" y="2700141"/>
            <a:ext cx="19247186" cy="6121526"/>
          </a:xfrm>
          <a:prstGeom prst="rect">
            <a:avLst/>
          </a:prstGeom>
        </p:spPr>
        <p:txBody>
          <a:bodyPr lIns="50800" tIns="50800" rIns="50800" bIns="50800"/>
          <a:lstStyle>
            <a:lvl1pPr marL="609600" indent="-609600" defTabSz="2438337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sz="4800">
                <a:solidFill>
                  <a:srgbClr val="141ACC"/>
                </a:solidFill>
              </a:defRPr>
            </a:lvl1pPr>
            <a:lvl2pPr marL="1219200" indent="-609600" defTabSz="2438337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141ACC"/>
                </a:solidFill>
              </a:defRPr>
            </a:lvl2pPr>
            <a:lvl3pPr marL="1828800" indent="-609600" defTabSz="2438337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141ACC"/>
                </a:solidFill>
              </a:defRPr>
            </a:lvl3pPr>
            <a:lvl4pPr marL="2438400" indent="-609600" defTabSz="2438337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141ACC"/>
                </a:solidFill>
              </a:defRPr>
            </a:lvl4pPr>
            <a:lvl5pPr marL="3048000" indent="-609600" defTabSz="2438337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141ACC"/>
                </a:solidFill>
              </a:defRPr>
            </a:lvl5pPr>
          </a:lstStyle>
          <a:p>
            <a:r>
              <a:t>Body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sym typeface="Helvetica Neue"/>
              </a:rPr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635062749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Page" type="title">
  <p:cSld name="Cover Pag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24"/>
          <p:cNvSpPr txBox="1">
            <a:spLocks noGrp="1"/>
          </p:cNvSpPr>
          <p:nvPr>
            <p:ph type="ctrTitle"/>
          </p:nvPr>
        </p:nvSpPr>
        <p:spPr>
          <a:xfrm>
            <a:off x="846026" y="3200401"/>
            <a:ext cx="18288000" cy="201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Font typeface="Roboto"/>
              <a:buNone/>
              <a:defRPr sz="13000" b="0" i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4"/>
          <p:cNvSpPr txBox="1">
            <a:spLocks noGrp="1"/>
          </p:cNvSpPr>
          <p:nvPr>
            <p:ph type="subTitle" idx="1"/>
          </p:nvPr>
        </p:nvSpPr>
        <p:spPr>
          <a:xfrm>
            <a:off x="846026" y="5651500"/>
            <a:ext cx="18288000" cy="3311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6000" b="0" i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/>
            </a:lvl2pPr>
            <a:lvl3pPr lvl="2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3600"/>
            </a:lvl3pPr>
            <a:lvl4pPr lvl="3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/>
            </a:lvl4pPr>
            <a:lvl5pPr lvl="4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/>
            </a:lvl6pPr>
            <a:lvl7pPr lvl="6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/>
            </a:lvl7pPr>
            <a:lvl8pPr lvl="7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/>
            </a:lvl8pPr>
            <a:lvl9pPr lvl="8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/>
            </a:lvl9pPr>
          </a:lstStyle>
          <a:p>
            <a:endParaRPr/>
          </a:p>
        </p:txBody>
      </p:sp>
      <p:sp>
        <p:nvSpPr>
          <p:cNvPr id="18" name="Google Shape;18;p24"/>
          <p:cNvSpPr txBox="1">
            <a:spLocks noGrp="1"/>
          </p:cNvSpPr>
          <p:nvPr>
            <p:ph type="ftr" idx="11"/>
          </p:nvPr>
        </p:nvSpPr>
        <p:spPr>
          <a:xfrm>
            <a:off x="846026" y="12347575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5435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476365" y="11548732"/>
            <a:ext cx="13970003" cy="636982"/>
          </a:xfrm>
          <a:prstGeom prst="rect">
            <a:avLst/>
          </a:prstGeom>
        </p:spPr>
        <p:txBody>
          <a:bodyPr/>
          <a:lstStyle/>
          <a:p>
            <a:r>
              <a:t>Author and Date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808565" y="3862910"/>
            <a:ext cx="13970003" cy="2361017"/>
          </a:xfrm>
          <a:prstGeom prst="rect">
            <a:avLst/>
          </a:prstGeom>
        </p:spPr>
        <p:txBody>
          <a:bodyPr lIns="50800" tIns="50800" rIns="50800" bIns="50800"/>
          <a:lstStyle>
            <a:lvl1pPr>
              <a:defRPr sz="6400">
                <a:solidFill>
                  <a:srgbClr val="141ACC"/>
                </a:solidFill>
              </a:defRPr>
            </a:lvl1pPr>
          </a:lstStyle>
          <a:p>
            <a:r>
              <a:t>Presentation Subtitle</a:t>
            </a:r>
          </a:p>
        </p:txBody>
      </p:sp>
      <p:sp>
        <p:nvSpPr>
          <p:cNvPr id="23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808564" y="1879751"/>
            <a:ext cx="13970005" cy="2361017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141ACC"/>
                </a:solidFill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Page 3">
  <p:cSld name="Text Page 3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25"/>
          <p:cNvSpPr txBox="1">
            <a:spLocks noGrp="1"/>
          </p:cNvSpPr>
          <p:nvPr>
            <p:ph type="body" idx="1"/>
          </p:nvPr>
        </p:nvSpPr>
        <p:spPr>
          <a:xfrm>
            <a:off x="3443477" y="3140767"/>
            <a:ext cx="19660358" cy="8765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914400" lvl="0" indent="-457200" algn="l">
              <a:lnSpc>
                <a:spcPct val="13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3000" b="0" i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1828800" lvl="1" indent="-6477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1500"/>
              <a:buChar char="•"/>
              <a:defRPr sz="3000">
                <a:solidFill>
                  <a:srgbClr val="3A3838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2743200" lvl="2" indent="-6477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1500"/>
              <a:buChar char="•"/>
              <a:defRPr sz="3000">
                <a:solidFill>
                  <a:srgbClr val="3A3838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3657600" lvl="3" indent="-6477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1500"/>
              <a:buChar char="•"/>
              <a:defRPr sz="3000">
                <a:solidFill>
                  <a:srgbClr val="3A3838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4572000" lvl="4" indent="-6477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1500"/>
              <a:buChar char="•"/>
              <a:defRPr sz="3000">
                <a:solidFill>
                  <a:srgbClr val="3A3838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5486400" lvl="5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00" lvl="6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00" lvl="7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600" lvl="8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25"/>
          <p:cNvSpPr txBox="1">
            <a:spLocks noGrp="1"/>
          </p:cNvSpPr>
          <p:nvPr>
            <p:ph type="title"/>
          </p:nvPr>
        </p:nvSpPr>
        <p:spPr>
          <a:xfrm>
            <a:off x="3443477" y="471267"/>
            <a:ext cx="19660358" cy="1207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691"/>
              </a:buClr>
              <a:buSzPts val="3500"/>
              <a:buFont typeface="Roboto"/>
              <a:buNone/>
              <a:defRPr sz="7000" b="0" i="0">
                <a:solidFill>
                  <a:srgbClr val="00869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5"/>
          <p:cNvSpPr txBox="1">
            <a:spLocks noGrp="1"/>
          </p:cNvSpPr>
          <p:nvPr>
            <p:ph type="sldNum" idx="12"/>
          </p:nvPr>
        </p:nvSpPr>
        <p:spPr>
          <a:xfrm>
            <a:off x="21488400" y="12846994"/>
            <a:ext cx="2578444" cy="397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800" b="0" i="0" u="none" strike="noStrike" cap="none">
                <a:solidFill>
                  <a:srgbClr val="00869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lvl="1" indent="0" algn="r">
              <a:spcBef>
                <a:spcPts val="0"/>
              </a:spcBef>
              <a:buNone/>
              <a:defRPr sz="1800" b="0" i="0" u="none" strike="noStrike" cap="none">
                <a:solidFill>
                  <a:srgbClr val="008691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lvl="2" indent="0" algn="r">
              <a:spcBef>
                <a:spcPts val="0"/>
              </a:spcBef>
              <a:buNone/>
              <a:defRPr sz="1800" b="0" i="0" u="none" strike="noStrike" cap="none">
                <a:solidFill>
                  <a:srgbClr val="008691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lvl="3" indent="0" algn="r">
              <a:spcBef>
                <a:spcPts val="0"/>
              </a:spcBef>
              <a:buNone/>
              <a:defRPr sz="1800" b="0" i="0" u="none" strike="noStrike" cap="none">
                <a:solidFill>
                  <a:srgbClr val="00869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lvl="4" indent="0" algn="r">
              <a:spcBef>
                <a:spcPts val="0"/>
              </a:spcBef>
              <a:buNone/>
              <a:defRPr sz="1800" b="0" i="0" u="none" strike="noStrike" cap="none">
                <a:solidFill>
                  <a:srgbClr val="00869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lvl="5" indent="0" algn="r">
              <a:spcBef>
                <a:spcPts val="0"/>
              </a:spcBef>
              <a:buNone/>
              <a:defRPr sz="1800" b="0" i="0" u="none" strike="noStrike" cap="none">
                <a:solidFill>
                  <a:srgbClr val="008691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lvl="6" indent="0" algn="r">
              <a:spcBef>
                <a:spcPts val="0"/>
              </a:spcBef>
              <a:buNone/>
              <a:defRPr sz="1800" b="0" i="0" u="none" strike="noStrike" cap="none">
                <a:solidFill>
                  <a:srgbClr val="008691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lvl="7" indent="0" algn="r">
              <a:spcBef>
                <a:spcPts val="0"/>
              </a:spcBef>
              <a:buNone/>
              <a:defRPr sz="1800" b="0" i="0" u="none" strike="noStrike" cap="none">
                <a:solidFill>
                  <a:srgbClr val="008691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lvl="8" indent="0" algn="r">
              <a:spcBef>
                <a:spcPts val="0"/>
              </a:spcBef>
              <a:buNone/>
              <a:defRPr sz="1800" b="0" i="0" u="none" strike="noStrike" cap="none">
                <a:solidFill>
                  <a:srgbClr val="008691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4" name="Google Shape;24;p25"/>
          <p:cNvSpPr txBox="1">
            <a:spLocks noGrp="1"/>
          </p:cNvSpPr>
          <p:nvPr>
            <p:ph type="body" idx="2"/>
          </p:nvPr>
        </p:nvSpPr>
        <p:spPr>
          <a:xfrm>
            <a:off x="3443482" y="1790275"/>
            <a:ext cx="19660352" cy="729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914400" lvl="0" indent="-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C0C0C"/>
              </a:buClr>
              <a:buSzPts val="1900"/>
              <a:buNone/>
              <a:defRPr sz="3800" b="0" i="0">
                <a:solidFill>
                  <a:srgbClr val="0C0C0C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1828800" lvl="1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743200" lvl="2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3657600" lvl="3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4572000" lvl="4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5486400" lvl="5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00" lvl="6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00" lvl="7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600" lvl="8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25"/>
          <p:cNvSpPr txBox="1">
            <a:spLocks noGrp="1"/>
          </p:cNvSpPr>
          <p:nvPr>
            <p:ph type="ftr" idx="11"/>
          </p:nvPr>
        </p:nvSpPr>
        <p:spPr>
          <a:xfrm>
            <a:off x="622852" y="12712701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rgbClr val="00869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" name="Google Shape;25;p3" descr="Image result for cc by picture">
            <a:extLst>
              <a:ext uri="{FF2B5EF4-FFF2-40B4-BE49-F238E27FC236}">
                <a16:creationId xmlns:a16="http://schemas.microsoft.com/office/drawing/2014/main" id="{0F6F1E46-2F82-236E-7BF4-216DB3AE7636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2853" y="12602540"/>
            <a:ext cx="192405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4;p3">
            <a:extLst>
              <a:ext uri="{FF2B5EF4-FFF2-40B4-BE49-F238E27FC236}">
                <a16:creationId xmlns:a16="http://schemas.microsoft.com/office/drawing/2014/main" id="{085AB6E5-0C2F-F417-E24D-9E1A51A61C60}"/>
              </a:ext>
            </a:extLst>
          </p:cNvPr>
          <p:cNvPicPr preferRelativeResize="0"/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462172" y="11892515"/>
            <a:ext cx="4921828" cy="19543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94903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+ Image Page 2">
  <p:cSld name="Text + Image Page 2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29"/>
          <p:cNvSpPr txBox="1">
            <a:spLocks noGrp="1"/>
          </p:cNvSpPr>
          <p:nvPr>
            <p:ph type="body" idx="1"/>
          </p:nvPr>
        </p:nvSpPr>
        <p:spPr>
          <a:xfrm>
            <a:off x="3443473" y="3140768"/>
            <a:ext cx="9317486" cy="876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914400" lvl="0" indent="-457200" algn="l">
              <a:lnSpc>
                <a:spcPct val="13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3000" b="0" i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1828800" lvl="1" indent="-6477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1500"/>
              <a:buChar char="•"/>
              <a:defRPr sz="3000">
                <a:solidFill>
                  <a:srgbClr val="3A3838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2743200" lvl="2" indent="-6477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1500"/>
              <a:buChar char="•"/>
              <a:defRPr sz="3000">
                <a:solidFill>
                  <a:srgbClr val="3A3838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3657600" lvl="3" indent="-6477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1500"/>
              <a:buChar char="•"/>
              <a:defRPr sz="3000">
                <a:solidFill>
                  <a:srgbClr val="3A3838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4572000" lvl="4" indent="-6477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1500"/>
              <a:buChar char="•"/>
              <a:defRPr sz="3000">
                <a:solidFill>
                  <a:srgbClr val="3A3838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5486400" lvl="5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00" lvl="6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00" lvl="7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600" lvl="8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29"/>
          <p:cNvSpPr>
            <a:spLocks noGrp="1"/>
          </p:cNvSpPr>
          <p:nvPr>
            <p:ph type="pic" idx="2"/>
          </p:nvPr>
        </p:nvSpPr>
        <p:spPr>
          <a:xfrm>
            <a:off x="13249324" y="3140710"/>
            <a:ext cx="9854512" cy="8765140"/>
          </a:xfrm>
          <a:prstGeom prst="rect">
            <a:avLst/>
          </a:prstGeom>
          <a:noFill/>
          <a:ln>
            <a:noFill/>
          </a:ln>
        </p:spPr>
      </p:sp>
      <p:sp>
        <p:nvSpPr>
          <p:cNvPr id="54" name="Google Shape;54;p29"/>
          <p:cNvSpPr txBox="1">
            <a:spLocks noGrp="1"/>
          </p:cNvSpPr>
          <p:nvPr>
            <p:ph type="title"/>
          </p:nvPr>
        </p:nvSpPr>
        <p:spPr>
          <a:xfrm>
            <a:off x="3443477" y="471267"/>
            <a:ext cx="19660358" cy="1207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691"/>
              </a:buClr>
              <a:buSzPts val="3500"/>
              <a:buFont typeface="Roboto"/>
              <a:buNone/>
              <a:defRPr sz="7000" b="0" i="0">
                <a:solidFill>
                  <a:srgbClr val="00869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9"/>
          <p:cNvSpPr txBox="1">
            <a:spLocks noGrp="1"/>
          </p:cNvSpPr>
          <p:nvPr>
            <p:ph type="body" idx="3"/>
          </p:nvPr>
        </p:nvSpPr>
        <p:spPr>
          <a:xfrm>
            <a:off x="3443482" y="1790275"/>
            <a:ext cx="19660352" cy="729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914400" lvl="0" indent="-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C0C0C"/>
              </a:buClr>
              <a:buSzPts val="1900"/>
              <a:buNone/>
              <a:defRPr sz="3800" b="0" i="0">
                <a:solidFill>
                  <a:srgbClr val="0C0C0C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1828800" lvl="1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743200" lvl="2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3657600" lvl="3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4572000" lvl="4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5486400" lvl="5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00" lvl="6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00" lvl="7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600" lvl="8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622852" y="12712701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rgbClr val="00869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21488400" y="12846994"/>
            <a:ext cx="2578444" cy="397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800" b="0" i="0">
                <a:solidFill>
                  <a:srgbClr val="00869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lvl="1" indent="0" algn="r">
              <a:spcBef>
                <a:spcPts val="0"/>
              </a:spcBef>
              <a:buNone/>
              <a:defRPr sz="1800" b="0" i="0">
                <a:solidFill>
                  <a:srgbClr val="008691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lvl="2" indent="0" algn="r">
              <a:spcBef>
                <a:spcPts val="0"/>
              </a:spcBef>
              <a:buNone/>
              <a:defRPr sz="1800" b="0" i="0">
                <a:solidFill>
                  <a:srgbClr val="008691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lvl="3" indent="0" algn="r">
              <a:spcBef>
                <a:spcPts val="0"/>
              </a:spcBef>
              <a:buNone/>
              <a:defRPr sz="1800" b="0" i="0">
                <a:solidFill>
                  <a:srgbClr val="00869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lvl="4" indent="0" algn="r">
              <a:spcBef>
                <a:spcPts val="0"/>
              </a:spcBef>
              <a:buNone/>
              <a:defRPr sz="1800" b="0" i="0">
                <a:solidFill>
                  <a:srgbClr val="00869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lvl="5" indent="0" algn="r">
              <a:spcBef>
                <a:spcPts val="0"/>
              </a:spcBef>
              <a:buNone/>
              <a:defRPr sz="1800" b="0" i="0">
                <a:solidFill>
                  <a:srgbClr val="008691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lvl="6" indent="0" algn="r">
              <a:spcBef>
                <a:spcPts val="0"/>
              </a:spcBef>
              <a:buNone/>
              <a:defRPr sz="1800" b="0" i="0">
                <a:solidFill>
                  <a:srgbClr val="008691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lvl="7" indent="0" algn="r">
              <a:spcBef>
                <a:spcPts val="0"/>
              </a:spcBef>
              <a:buNone/>
              <a:defRPr sz="1800" b="0" i="0">
                <a:solidFill>
                  <a:srgbClr val="008691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lvl="8" indent="0" algn="r">
              <a:spcBef>
                <a:spcPts val="0"/>
              </a:spcBef>
              <a:buNone/>
              <a:defRPr sz="1800" b="0" i="0">
                <a:solidFill>
                  <a:srgbClr val="008691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39767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Page 2">
  <p:cSld name="Image Page 2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30"/>
          <p:cNvSpPr>
            <a:spLocks noGrp="1"/>
          </p:cNvSpPr>
          <p:nvPr>
            <p:ph type="pic" idx="2"/>
          </p:nvPr>
        </p:nvSpPr>
        <p:spPr>
          <a:xfrm>
            <a:off x="3443472" y="3140708"/>
            <a:ext cx="19660360" cy="8765140"/>
          </a:xfrm>
          <a:prstGeom prst="rect">
            <a:avLst/>
          </a:prstGeom>
          <a:noFill/>
          <a:ln>
            <a:noFill/>
          </a:ln>
        </p:spPr>
      </p:sp>
      <p:sp>
        <p:nvSpPr>
          <p:cNvPr id="61" name="Google Shape;61;p30"/>
          <p:cNvSpPr txBox="1">
            <a:spLocks noGrp="1"/>
          </p:cNvSpPr>
          <p:nvPr>
            <p:ph type="title"/>
          </p:nvPr>
        </p:nvSpPr>
        <p:spPr>
          <a:xfrm>
            <a:off x="3443477" y="471267"/>
            <a:ext cx="19660358" cy="1207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691"/>
              </a:buClr>
              <a:buSzPts val="3500"/>
              <a:buFont typeface="Roboto"/>
              <a:buNone/>
              <a:defRPr sz="7000" b="0" i="0">
                <a:solidFill>
                  <a:srgbClr val="00869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body" idx="1"/>
          </p:nvPr>
        </p:nvSpPr>
        <p:spPr>
          <a:xfrm>
            <a:off x="3443482" y="1790275"/>
            <a:ext cx="19660352" cy="729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914400" lvl="0" indent="-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C0C0C"/>
              </a:buClr>
              <a:buSzPts val="1900"/>
              <a:buNone/>
              <a:defRPr sz="3800" b="0" i="0">
                <a:solidFill>
                  <a:srgbClr val="0C0C0C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1828800" lvl="1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743200" lvl="2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3657600" lvl="3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4572000" lvl="4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5486400" lvl="5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00" lvl="6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00" lvl="7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600" lvl="8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622852" y="12712701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rgbClr val="00869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21488400" y="12846994"/>
            <a:ext cx="2578444" cy="397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800" b="0" i="0">
                <a:solidFill>
                  <a:srgbClr val="00869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lvl="1" indent="0" algn="r">
              <a:spcBef>
                <a:spcPts val="0"/>
              </a:spcBef>
              <a:buNone/>
              <a:defRPr sz="1800" b="0" i="0">
                <a:solidFill>
                  <a:srgbClr val="008691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lvl="2" indent="0" algn="r">
              <a:spcBef>
                <a:spcPts val="0"/>
              </a:spcBef>
              <a:buNone/>
              <a:defRPr sz="1800" b="0" i="0">
                <a:solidFill>
                  <a:srgbClr val="008691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lvl="3" indent="0" algn="r">
              <a:spcBef>
                <a:spcPts val="0"/>
              </a:spcBef>
              <a:buNone/>
              <a:defRPr sz="1800" b="0" i="0">
                <a:solidFill>
                  <a:srgbClr val="00869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lvl="4" indent="0" algn="r">
              <a:spcBef>
                <a:spcPts val="0"/>
              </a:spcBef>
              <a:buNone/>
              <a:defRPr sz="1800" b="0" i="0">
                <a:solidFill>
                  <a:srgbClr val="00869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lvl="5" indent="0" algn="r">
              <a:spcBef>
                <a:spcPts val="0"/>
              </a:spcBef>
              <a:buNone/>
              <a:defRPr sz="1800" b="0" i="0">
                <a:solidFill>
                  <a:srgbClr val="008691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lvl="6" indent="0" algn="r">
              <a:spcBef>
                <a:spcPts val="0"/>
              </a:spcBef>
              <a:buNone/>
              <a:defRPr sz="1800" b="0" i="0">
                <a:solidFill>
                  <a:srgbClr val="008691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lvl="7" indent="0" algn="r">
              <a:spcBef>
                <a:spcPts val="0"/>
              </a:spcBef>
              <a:buNone/>
              <a:defRPr sz="1800" b="0" i="0">
                <a:solidFill>
                  <a:srgbClr val="008691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lvl="8" indent="0" algn="r">
              <a:spcBef>
                <a:spcPts val="0"/>
              </a:spcBef>
              <a:buNone/>
              <a:defRPr sz="1800" b="0" i="0">
                <a:solidFill>
                  <a:srgbClr val="008691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87181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Page Image">
  <p:cSld name="Full Page Image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>
            <a:spLocks noGrp="1"/>
          </p:cNvSpPr>
          <p:nvPr>
            <p:ph type="pic" idx="2"/>
          </p:nvPr>
        </p:nvSpPr>
        <p:spPr>
          <a:xfrm>
            <a:off x="0" y="1"/>
            <a:ext cx="24384000" cy="13715998"/>
          </a:xfrm>
          <a:prstGeom prst="rect">
            <a:avLst/>
          </a:prstGeom>
          <a:noFill/>
          <a:ln>
            <a:noFill/>
          </a:ln>
        </p:spPr>
      </p:sp>
      <p:pic>
        <p:nvPicPr>
          <p:cNvPr id="67" name="Google Shape;67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6280" y="721309"/>
            <a:ext cx="2392680" cy="681786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622301" y="837911"/>
            <a:ext cx="2578086" cy="58007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914400" lvl="0" indent="-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100"/>
              <a:buFont typeface="Roboto Light"/>
              <a:buNone/>
              <a:defRPr sz="200"/>
            </a:lvl1pPr>
            <a:lvl2pPr marL="1828800" lvl="1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743200" lvl="2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3657600" lvl="3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4572000" lvl="4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5486400" lvl="5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00" lvl="6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00" lvl="7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600" lvl="8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ftr" idx="11"/>
          </p:nvPr>
        </p:nvSpPr>
        <p:spPr>
          <a:xfrm>
            <a:off x="622852" y="12712701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rgbClr val="00869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sldNum" idx="12"/>
          </p:nvPr>
        </p:nvSpPr>
        <p:spPr>
          <a:xfrm>
            <a:off x="21488400" y="12846994"/>
            <a:ext cx="2578444" cy="397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800" b="0" i="0">
                <a:solidFill>
                  <a:srgbClr val="00869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lvl="1" indent="0" algn="r">
              <a:spcBef>
                <a:spcPts val="0"/>
              </a:spcBef>
              <a:buNone/>
              <a:defRPr sz="1800" b="0" i="0">
                <a:solidFill>
                  <a:srgbClr val="008691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lvl="2" indent="0" algn="r">
              <a:spcBef>
                <a:spcPts val="0"/>
              </a:spcBef>
              <a:buNone/>
              <a:defRPr sz="1800" b="0" i="0">
                <a:solidFill>
                  <a:srgbClr val="008691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lvl="3" indent="0" algn="r">
              <a:spcBef>
                <a:spcPts val="0"/>
              </a:spcBef>
              <a:buNone/>
              <a:defRPr sz="1800" b="0" i="0">
                <a:solidFill>
                  <a:srgbClr val="00869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lvl="4" indent="0" algn="r">
              <a:spcBef>
                <a:spcPts val="0"/>
              </a:spcBef>
              <a:buNone/>
              <a:defRPr sz="1800" b="0" i="0">
                <a:solidFill>
                  <a:srgbClr val="00869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lvl="5" indent="0" algn="r">
              <a:spcBef>
                <a:spcPts val="0"/>
              </a:spcBef>
              <a:buNone/>
              <a:defRPr sz="1800" b="0" i="0">
                <a:solidFill>
                  <a:srgbClr val="008691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lvl="6" indent="0" algn="r">
              <a:spcBef>
                <a:spcPts val="0"/>
              </a:spcBef>
              <a:buNone/>
              <a:defRPr sz="1800" b="0" i="0">
                <a:solidFill>
                  <a:srgbClr val="008691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lvl="7" indent="0" algn="r">
              <a:spcBef>
                <a:spcPts val="0"/>
              </a:spcBef>
              <a:buNone/>
              <a:defRPr sz="1800" b="0" i="0">
                <a:solidFill>
                  <a:srgbClr val="008691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lvl="8" indent="0" algn="r">
              <a:spcBef>
                <a:spcPts val="0"/>
              </a:spcBef>
              <a:buNone/>
              <a:defRPr sz="1800" b="0" i="0">
                <a:solidFill>
                  <a:srgbClr val="008691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03587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ekop">
  <p:cSld name="Sectiekop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41661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vid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D656E32-FFC6-4D84-D523-2D3E36344E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000" y="-2"/>
            <a:ext cx="12192000" cy="13716000"/>
          </a:xfrm>
          <a:prstGeom prst="rect">
            <a:avLst/>
          </a:prstGeom>
        </p:spPr>
      </p:pic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A0A1AAEF-E0DD-FCD8-E2C6-D903DBA12B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5"/>
            <a:ext cx="12192000" cy="137159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006"/>
            </a:lvl1pPr>
            <a:lvl2pPr marL="858174" indent="0">
              <a:buNone/>
              <a:defRPr sz="5256"/>
            </a:lvl2pPr>
            <a:lvl3pPr marL="1716346" indent="0">
              <a:buNone/>
              <a:defRPr sz="4504"/>
            </a:lvl3pPr>
            <a:lvl4pPr marL="2574520" indent="0">
              <a:buNone/>
              <a:defRPr sz="3754"/>
            </a:lvl4pPr>
            <a:lvl5pPr marL="3432692" indent="0">
              <a:buNone/>
              <a:defRPr sz="3754"/>
            </a:lvl5pPr>
            <a:lvl6pPr marL="4290866" indent="0">
              <a:buNone/>
              <a:defRPr sz="3754"/>
            </a:lvl6pPr>
            <a:lvl7pPr marL="5149040" indent="0">
              <a:buNone/>
              <a:defRPr sz="3754"/>
            </a:lvl7pPr>
            <a:lvl8pPr marL="6007216" indent="0">
              <a:buNone/>
              <a:defRPr sz="3754"/>
            </a:lvl8pPr>
            <a:lvl9pPr marL="6865388" indent="0">
              <a:buNone/>
              <a:defRPr sz="3754"/>
            </a:lvl9pPr>
          </a:lstStyle>
          <a:p>
            <a:r>
              <a:rPr lang="en-GB"/>
              <a:t>Click icon to add picture</a:t>
            </a:r>
            <a:endParaRPr lang="nl-NL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72EB6A9A-0309-B84E-508E-B227E0731B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574109" y="1881349"/>
            <a:ext cx="10164734" cy="120777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657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 noProof="0" dirty="0"/>
              <a:t>Here goes a headline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63CDDC73-2434-B276-FA2C-D1B633A27A4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574104" y="3300737"/>
            <a:ext cx="10164736" cy="7295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754" b="0" i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 noProof="0" dirty="0"/>
              <a:t>Here goes a sub-headline</a:t>
            </a:r>
          </a:p>
        </p:txBody>
      </p:sp>
      <p:sp>
        <p:nvSpPr>
          <p:cNvPr id="14" name="Tijdelijke aanduiding voor inhoud 3">
            <a:extLst>
              <a:ext uri="{FF2B5EF4-FFF2-40B4-BE49-F238E27FC236}">
                <a16:creationId xmlns:a16="http://schemas.microsoft.com/office/drawing/2014/main" id="{B6650B74-A9C0-63E3-4272-0EE83B5EE3E1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13574109" y="4541524"/>
            <a:ext cx="10164734" cy="736432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2816" b="0" i="0" kern="1500" spc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sz="2816" baseline="0">
                <a:solidFill>
                  <a:schemeClr val="bg2">
                    <a:lumMod val="25000"/>
                  </a:schemeClr>
                </a:solidFill>
                <a:latin typeface="Roboto Light" panose="02000000000000000000" pitchFamily="2" charset="0"/>
              </a:defRPr>
            </a:lvl2pPr>
            <a:lvl3pPr>
              <a:defRPr sz="2816" baseline="0">
                <a:solidFill>
                  <a:schemeClr val="bg2">
                    <a:lumMod val="25000"/>
                  </a:schemeClr>
                </a:solidFill>
                <a:latin typeface="Roboto Light" panose="02000000000000000000" pitchFamily="2" charset="0"/>
              </a:defRPr>
            </a:lvl3pPr>
            <a:lvl4pPr>
              <a:defRPr sz="2816" baseline="0">
                <a:solidFill>
                  <a:schemeClr val="bg2">
                    <a:lumMod val="25000"/>
                  </a:schemeClr>
                </a:solidFill>
                <a:latin typeface="Roboto Light" panose="02000000000000000000" pitchFamily="2" charset="0"/>
              </a:defRPr>
            </a:lvl4pPr>
            <a:lvl5pPr>
              <a:defRPr sz="2816" baseline="0">
                <a:solidFill>
                  <a:schemeClr val="bg2">
                    <a:lumMod val="25000"/>
                  </a:schemeClr>
                </a:solidFill>
                <a:latin typeface="Roboto Light" panose="02000000000000000000" pitchFamily="2" charset="0"/>
              </a:defRPr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2" name="Platshållare för text 8">
            <a:extLst>
              <a:ext uri="{FF2B5EF4-FFF2-40B4-BE49-F238E27FC236}">
                <a16:creationId xmlns:a16="http://schemas.microsoft.com/office/drawing/2014/main" id="{E1CDA03E-2B8A-F194-817F-29C4D2BF19E2}"/>
              </a:ext>
            </a:extLst>
          </p:cNvPr>
          <p:cNvSpPr>
            <a:spLocks noGrp="1" noChangeAspect="1"/>
          </p:cNvSpPr>
          <p:nvPr>
            <p:ph type="body" sz="quarter" idx="11"/>
          </p:nvPr>
        </p:nvSpPr>
        <p:spPr>
          <a:xfrm>
            <a:off x="622303" y="837911"/>
            <a:ext cx="2578086" cy="58007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266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EFF69F1B-2023-5CA3-335D-E4DE0B6D59D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2450418" y="12726436"/>
            <a:ext cx="8229600" cy="730248"/>
          </a:xfrm>
        </p:spPr>
        <p:txBody>
          <a:bodyPr/>
          <a:lstStyle>
            <a:lvl1pPr>
              <a:defRPr sz="1878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9C461C2-EB7D-0C90-DDF2-1919EE8E9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488403" y="12846995"/>
            <a:ext cx="2578446" cy="397742"/>
          </a:xfrm>
          <a:prstGeom prst="rect">
            <a:avLst/>
          </a:prstGeom>
        </p:spPr>
        <p:txBody>
          <a:bodyPr/>
          <a:lstStyle>
            <a:lvl1pPr>
              <a:defRPr sz="1690">
                <a:solidFill>
                  <a:srgbClr val="008691"/>
                </a:solidFill>
              </a:defRPr>
            </a:lvl1pPr>
          </a:lstStyle>
          <a:p>
            <a:fld id="{41814595-6856-9B4E-BECB-F9B7E4876AE1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929716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FEEE7FD-AC98-618B-4B33-B4CE3DC4C1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9" name="Tijdelijke aanduiding voor inhoud 3">
            <a:extLst>
              <a:ext uri="{FF2B5EF4-FFF2-40B4-BE49-F238E27FC236}">
                <a16:creationId xmlns:a16="http://schemas.microsoft.com/office/drawing/2014/main" id="{674B7DB3-B3E5-0FD2-089E-D9FBE9467714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3443477" y="3140767"/>
            <a:ext cx="19660358" cy="876508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3000" b="0" i="0" kern="1500" spc="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sz="3000" baseline="0">
                <a:solidFill>
                  <a:schemeClr val="bg2">
                    <a:lumMod val="25000"/>
                  </a:schemeClr>
                </a:solidFill>
                <a:latin typeface="Roboto Light" panose="02000000000000000000" pitchFamily="2" charset="0"/>
              </a:defRPr>
            </a:lvl2pPr>
            <a:lvl3pPr>
              <a:defRPr sz="3000" baseline="0">
                <a:solidFill>
                  <a:schemeClr val="bg2">
                    <a:lumMod val="25000"/>
                  </a:schemeClr>
                </a:solidFill>
                <a:latin typeface="Roboto Light" panose="02000000000000000000" pitchFamily="2" charset="0"/>
              </a:defRPr>
            </a:lvl3pPr>
            <a:lvl4pPr>
              <a:defRPr sz="3000" baseline="0">
                <a:solidFill>
                  <a:schemeClr val="bg2">
                    <a:lumMod val="25000"/>
                  </a:schemeClr>
                </a:solidFill>
                <a:latin typeface="Roboto Light" panose="02000000000000000000" pitchFamily="2" charset="0"/>
              </a:defRPr>
            </a:lvl4pPr>
            <a:lvl5pPr>
              <a:defRPr sz="3000" baseline="0">
                <a:solidFill>
                  <a:schemeClr val="bg2">
                    <a:lumMod val="25000"/>
                  </a:schemeClr>
                </a:solidFill>
                <a:latin typeface="Roboto Light" panose="02000000000000000000" pitchFamily="2" charset="0"/>
              </a:defRPr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9864CCA-ABA8-8CE0-F93C-570DFB1CB0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3477" y="471267"/>
            <a:ext cx="19660358" cy="120777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7000" b="0" i="0">
                <a:solidFill>
                  <a:srgbClr val="00869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 noProof="0" dirty="0"/>
              <a:t>Here goes a headline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FC53E47-0E6A-DE16-0730-64C755DD7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488400" y="12846994"/>
            <a:ext cx="2578444" cy="39774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8691"/>
                </a:solidFill>
              </a:defRPr>
            </a:lvl1pPr>
          </a:lstStyle>
          <a:p>
            <a:fld id="{41814595-6856-9B4E-BECB-F9B7E4876AE1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FAD285AC-4CA3-AE2B-DFBA-B388231421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43482" y="1790275"/>
            <a:ext cx="19660352" cy="7295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800" b="0" i="0" baseline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 noProof="0" dirty="0"/>
              <a:t>Here goes a sub-headline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5CFA3A-C5C8-38C4-26A8-5C0668FF6C1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622852" y="12712701"/>
            <a:ext cx="8229600" cy="730250"/>
          </a:xfrm>
        </p:spPr>
        <p:txBody>
          <a:bodyPr/>
          <a:lstStyle>
            <a:lvl1pPr>
              <a:defRPr sz="2400">
                <a:solidFill>
                  <a:srgbClr val="008691"/>
                </a:solidFill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482387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9EBA4-C495-4DE1-0CD4-FF7EC2F2F8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2" y="2244727"/>
            <a:ext cx="18288000" cy="4775202"/>
          </a:xfrm>
          <a:prstGeom prst="rect">
            <a:avLst/>
          </a:prstGeom>
        </p:spPr>
        <p:txBody>
          <a:bodyPr anchor="b"/>
          <a:lstStyle>
            <a:lvl1pPr algn="ctr">
              <a:defRPr sz="12000"/>
            </a:lvl1pPr>
          </a:lstStyle>
          <a:p>
            <a:r>
              <a:rPr lang="en-US"/>
              <a:t>Click to edit Master title style</a:t>
            </a:r>
            <a:endParaRPr lang="en-001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86E67B-7C41-1903-1995-8C91DE46ED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2" y="7204076"/>
            <a:ext cx="18288000" cy="33115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798"/>
            </a:lvl1pPr>
            <a:lvl2pPr marL="914294" indent="0" algn="ctr">
              <a:buNone/>
              <a:defRPr sz="3998"/>
            </a:lvl2pPr>
            <a:lvl3pPr marL="1828592" indent="0" algn="ctr">
              <a:buNone/>
              <a:defRPr sz="3600"/>
            </a:lvl3pPr>
            <a:lvl4pPr marL="2742886" indent="0" algn="ctr">
              <a:buNone/>
              <a:defRPr sz="3200"/>
            </a:lvl4pPr>
            <a:lvl5pPr marL="3657180" indent="0" algn="ctr">
              <a:buNone/>
              <a:defRPr sz="3200"/>
            </a:lvl5pPr>
            <a:lvl6pPr marL="4571476" indent="0" algn="ctr">
              <a:buNone/>
              <a:defRPr sz="3200"/>
            </a:lvl6pPr>
            <a:lvl7pPr marL="5485770" indent="0" algn="ctr">
              <a:buNone/>
              <a:defRPr sz="3200"/>
            </a:lvl7pPr>
            <a:lvl8pPr marL="6400064" indent="0" algn="ctr">
              <a:buNone/>
              <a:defRPr sz="3200"/>
            </a:lvl8pPr>
            <a:lvl9pPr marL="7314362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  <a:endParaRPr lang="en-00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33FA9-D677-2B59-BEC4-682400B610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76405" y="12712704"/>
            <a:ext cx="5486398" cy="730248"/>
          </a:xfrm>
          <a:prstGeom prst="rect">
            <a:avLst/>
          </a:prstGeom>
        </p:spPr>
        <p:txBody>
          <a:bodyPr/>
          <a:lstStyle/>
          <a:p>
            <a:r>
              <a:rPr lang="en-US"/>
              <a:t>18 December 2024</a:t>
            </a:r>
            <a:endParaRPr lang="en-001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81DD4D-E29A-658E-2227-10BCC89CE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7202" y="12712704"/>
            <a:ext cx="8229600" cy="730248"/>
          </a:xfrm>
          <a:prstGeom prst="rect">
            <a:avLst/>
          </a:prstGeom>
        </p:spPr>
        <p:txBody>
          <a:bodyPr/>
          <a:lstStyle/>
          <a:p>
            <a:endParaRPr lang="en-00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568837-4610-82DB-941D-6D107EC47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221203" y="12712704"/>
            <a:ext cx="5486398" cy="730248"/>
          </a:xfrm>
          <a:prstGeom prst="rect">
            <a:avLst/>
          </a:prstGeom>
        </p:spPr>
        <p:txBody>
          <a:bodyPr/>
          <a:lstStyle/>
          <a:p>
            <a:fld id="{787E793B-DB32-4386-9291-C2A32C2E97E6}" type="slidenum">
              <a:rPr lang="en-001" smtClean="0"/>
              <a:t>‹#›</a:t>
            </a:fld>
            <a:endParaRPr lang="en-001"/>
          </a:p>
        </p:txBody>
      </p:sp>
      <p:pic>
        <p:nvPicPr>
          <p:cNvPr id="8" name="Picture 7" descr="A computer screen with people and a lighthouse&#10;&#10;Description automatically generated with medium confidence">
            <a:extLst>
              <a:ext uri="{FF2B5EF4-FFF2-40B4-BE49-F238E27FC236}">
                <a16:creationId xmlns:a16="http://schemas.microsoft.com/office/drawing/2014/main" id="{F53AA09D-06EE-8A50-FDF4-6DA165FD9B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221"/>
            <a:ext cx="24384000" cy="1371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8709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35">
          <p15:clr>
            <a:srgbClr val="FBAE40"/>
          </p15:clr>
        </p15:guide>
        <p15:guide id="2" pos="2729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9EBA4-C495-4DE1-0CD4-FF7EC2F2F8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2" y="2244727"/>
            <a:ext cx="18288000" cy="4775202"/>
          </a:xfrm>
          <a:prstGeom prst="rect">
            <a:avLst/>
          </a:prstGeom>
        </p:spPr>
        <p:txBody>
          <a:bodyPr anchor="b"/>
          <a:lstStyle>
            <a:lvl1pPr algn="ctr">
              <a:defRPr sz="12000"/>
            </a:lvl1pPr>
          </a:lstStyle>
          <a:p>
            <a:r>
              <a:rPr lang="en-US"/>
              <a:t>Click to edit Master title style</a:t>
            </a:r>
            <a:endParaRPr lang="en-001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86E67B-7C41-1903-1995-8C91DE46ED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2" y="7204076"/>
            <a:ext cx="18288000" cy="33115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798"/>
            </a:lvl1pPr>
            <a:lvl2pPr marL="914294" indent="0" algn="ctr">
              <a:buNone/>
              <a:defRPr sz="3998"/>
            </a:lvl2pPr>
            <a:lvl3pPr marL="1828592" indent="0" algn="ctr">
              <a:buNone/>
              <a:defRPr sz="3600"/>
            </a:lvl3pPr>
            <a:lvl4pPr marL="2742886" indent="0" algn="ctr">
              <a:buNone/>
              <a:defRPr sz="3200"/>
            </a:lvl4pPr>
            <a:lvl5pPr marL="3657180" indent="0" algn="ctr">
              <a:buNone/>
              <a:defRPr sz="3200"/>
            </a:lvl5pPr>
            <a:lvl6pPr marL="4571476" indent="0" algn="ctr">
              <a:buNone/>
              <a:defRPr sz="3200"/>
            </a:lvl6pPr>
            <a:lvl7pPr marL="5485770" indent="0" algn="ctr">
              <a:buNone/>
              <a:defRPr sz="3200"/>
            </a:lvl7pPr>
            <a:lvl8pPr marL="6400064" indent="0" algn="ctr">
              <a:buNone/>
              <a:defRPr sz="3200"/>
            </a:lvl8pPr>
            <a:lvl9pPr marL="7314362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  <a:endParaRPr lang="en-00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33FA9-D677-2B59-BEC4-682400B610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76405" y="12712704"/>
            <a:ext cx="5486398" cy="730248"/>
          </a:xfrm>
          <a:prstGeom prst="rect">
            <a:avLst/>
          </a:prstGeom>
        </p:spPr>
        <p:txBody>
          <a:bodyPr/>
          <a:lstStyle/>
          <a:p>
            <a:r>
              <a:rPr lang="en-US"/>
              <a:t>18 December 2024</a:t>
            </a:r>
            <a:endParaRPr lang="en-001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81DD4D-E29A-658E-2227-10BCC89CE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7202" y="12712704"/>
            <a:ext cx="8229600" cy="730248"/>
          </a:xfrm>
          <a:prstGeom prst="rect">
            <a:avLst/>
          </a:prstGeom>
        </p:spPr>
        <p:txBody>
          <a:bodyPr/>
          <a:lstStyle/>
          <a:p>
            <a:endParaRPr lang="en-00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568837-4610-82DB-941D-6D107EC47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221203" y="12712704"/>
            <a:ext cx="5486398" cy="730248"/>
          </a:xfrm>
          <a:prstGeom prst="rect">
            <a:avLst/>
          </a:prstGeom>
        </p:spPr>
        <p:txBody>
          <a:bodyPr/>
          <a:lstStyle/>
          <a:p>
            <a:fld id="{787E793B-DB32-4386-9291-C2A32C2E97E6}" type="slidenum">
              <a:rPr lang="en-001" smtClean="0"/>
              <a:t>‹#›</a:t>
            </a:fld>
            <a:endParaRPr lang="en-001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7D93FE-27A4-1623-B310-D534DD82ED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" y="-12246"/>
            <a:ext cx="24388408" cy="137184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5E0320-F3D0-2B0B-4389-B3B24E4EA6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5064" y="11926277"/>
            <a:ext cx="4275028" cy="1122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8603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35">
          <p15:clr>
            <a:srgbClr val="FBAE40"/>
          </p15:clr>
        </p15:guide>
        <p15:guide id="2" pos="2729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5405823-B0A9-9047-FAB4-A44410598E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68" r="126" b="34569"/>
          <a:stretch/>
        </p:blipFill>
        <p:spPr>
          <a:xfrm>
            <a:off x="3" y="-212637"/>
            <a:ext cx="24383998" cy="301637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B19D844D-C5C0-33CD-BDCA-2EB9C55C1D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8590" y="395457"/>
            <a:ext cx="18288000" cy="1617306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6400" b="1">
                <a:solidFill>
                  <a:srgbClr val="1B3B51"/>
                </a:solidFill>
                <a:latin typeface="EC Square Sans Pro" panose="020B05060400000200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23095508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35">
          <p15:clr>
            <a:srgbClr val="FBAE40"/>
          </p15:clr>
        </p15:guide>
        <p15:guide id="2" pos="2729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age 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17966" y="5075041"/>
            <a:ext cx="19373684" cy="6121526"/>
          </a:xfrm>
          <a:prstGeom prst="rect">
            <a:avLst/>
          </a:prstGeom>
        </p:spPr>
        <p:txBody>
          <a:bodyPr lIns="50800" tIns="50800" rIns="50800" bIns="50800"/>
          <a:lstStyle>
            <a:lvl1pPr marL="609600" indent="-609600" defTabSz="2438337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sz="4800">
                <a:solidFill>
                  <a:srgbClr val="141ACC"/>
                </a:solidFill>
              </a:defRPr>
            </a:lvl1pPr>
            <a:lvl2pPr marL="1219200" indent="-609600" defTabSz="2438337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141ACC"/>
                </a:solidFill>
              </a:defRPr>
            </a:lvl2pPr>
            <a:lvl3pPr marL="1828800" indent="-609600" defTabSz="2438337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141ACC"/>
                </a:solidFill>
              </a:defRPr>
            </a:lvl3pPr>
            <a:lvl4pPr marL="2438400" indent="-609600" defTabSz="2438337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141ACC"/>
                </a:solidFill>
              </a:defRPr>
            </a:lvl4pPr>
            <a:lvl5pPr marL="3048000" indent="-609600" defTabSz="2438337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141ACC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" name="Presentation 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878056" y="1744032"/>
            <a:ext cx="19253503" cy="2663159"/>
          </a:xfrm>
          <a:prstGeom prst="rect">
            <a:avLst/>
          </a:prstGeom>
        </p:spPr>
        <p:txBody>
          <a:bodyPr lIns="50800" tIns="50800" rIns="50800" bIns="50800"/>
          <a:lstStyle>
            <a:lvl1pPr>
              <a:lnSpc>
                <a:spcPct val="80000"/>
              </a:lnSpc>
              <a:defRPr sz="9000" spc="-200">
                <a:solidFill>
                  <a:srgbClr val="141ACC"/>
                </a:solidFill>
              </a:defRPr>
            </a:lvl1pPr>
          </a:lstStyle>
          <a:p>
            <a:r>
              <a:t>Title</a:t>
            </a:r>
          </a:p>
        </p:txBody>
      </p:sp>
      <p:sp>
        <p:nvSpPr>
          <p:cNvPr id="3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0976109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886E67B-7C41-1903-1995-8C91DE46ED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2" y="7204076"/>
            <a:ext cx="18288000" cy="33115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798"/>
            </a:lvl1pPr>
            <a:lvl2pPr marL="914294" indent="0" algn="ctr">
              <a:buNone/>
              <a:defRPr sz="3998"/>
            </a:lvl2pPr>
            <a:lvl3pPr marL="1828592" indent="0" algn="ctr">
              <a:buNone/>
              <a:defRPr sz="3600"/>
            </a:lvl3pPr>
            <a:lvl4pPr marL="2742886" indent="0" algn="ctr">
              <a:buNone/>
              <a:defRPr sz="3200"/>
            </a:lvl4pPr>
            <a:lvl5pPr marL="3657180" indent="0" algn="ctr">
              <a:buNone/>
              <a:defRPr sz="3200"/>
            </a:lvl5pPr>
            <a:lvl6pPr marL="4571476" indent="0" algn="ctr">
              <a:buNone/>
              <a:defRPr sz="3200"/>
            </a:lvl6pPr>
            <a:lvl7pPr marL="5485770" indent="0" algn="ctr">
              <a:buNone/>
              <a:defRPr sz="3200"/>
            </a:lvl7pPr>
            <a:lvl8pPr marL="6400064" indent="0" algn="ctr">
              <a:buNone/>
              <a:defRPr sz="3200"/>
            </a:lvl8pPr>
            <a:lvl9pPr marL="7314362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  <a:endParaRPr lang="en-001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378339C-3A34-A387-D0E8-3BBFF3E580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8590" y="395457"/>
            <a:ext cx="18288000" cy="1617306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6400" b="1">
                <a:solidFill>
                  <a:srgbClr val="1B3B51"/>
                </a:solidFill>
                <a:latin typeface="EC Square Sans Pro" panose="020B05060400000200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22936383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35">
          <p15:clr>
            <a:srgbClr val="FBAE40"/>
          </p15:clr>
        </p15:guide>
        <p15:guide id="2" pos="2729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53AA09D-06EE-8A50-FDF4-6DA165FD9B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0" y="1218"/>
            <a:ext cx="24379664" cy="1371356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B83292E-115A-FC42-D207-FF448DCD81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8590" y="395457"/>
            <a:ext cx="18288000" cy="1617306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6400" b="1">
                <a:solidFill>
                  <a:srgbClr val="1B3B51"/>
                </a:solidFill>
                <a:latin typeface="EC Square Sans Pro" panose="020B05060400000200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001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A865DC9-3F8C-5016-8B3E-22A9160F229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5064" y="11926277"/>
            <a:ext cx="4275028" cy="112230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187E453-815B-4024-D7F5-168753AEC146}"/>
              </a:ext>
            </a:extLst>
          </p:cNvPr>
          <p:cNvSpPr txBox="1"/>
          <p:nvPr userDrawn="1"/>
        </p:nvSpPr>
        <p:spPr>
          <a:xfrm rot="16200000">
            <a:off x="21175776" y="9238721"/>
            <a:ext cx="4768596" cy="3382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198"/>
              </a:spcAft>
            </a:pPr>
            <a:r>
              <a:rPr lang="en-US" sz="1598" b="0">
                <a:solidFill>
                  <a:srgbClr val="306990"/>
                </a:solidFill>
                <a:latin typeface="EC Square Sans Pro" panose="020B0506040000020004" pitchFamily="34" charset="0"/>
              </a:rPr>
              <a:t>© European Union 202</a:t>
            </a:r>
            <a:r>
              <a:rPr lang="en-001" sz="1598" b="0">
                <a:solidFill>
                  <a:srgbClr val="306990"/>
                </a:solidFill>
                <a:latin typeface="EC Square Sans Pro" panose="020B0506040000020004" pitchFamily="34" charset="0"/>
              </a:rPr>
              <a:t>4. All right reserved.</a:t>
            </a:r>
            <a:endParaRPr lang="en-US" sz="1598" b="0">
              <a:solidFill>
                <a:srgbClr val="306990"/>
              </a:solidFill>
              <a:latin typeface="EC Square Sans Pro" panose="020B050604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863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35">
          <p15:clr>
            <a:srgbClr val="FBAE40"/>
          </p15:clr>
        </p15:guide>
        <p15:guide id="2" pos="2729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53AA09D-06EE-8A50-FDF4-6DA165FD9B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0" y="1218"/>
            <a:ext cx="24379664" cy="137135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B76B77-ED60-2A41-4112-CF2474CAE7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5064" y="11926277"/>
            <a:ext cx="4275028" cy="1122306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355DE18E-B040-1B40-A325-272936D7AC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8590" y="395457"/>
            <a:ext cx="18288000" cy="1617306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6400" b="1">
                <a:solidFill>
                  <a:srgbClr val="1B3B51"/>
                </a:solidFill>
                <a:latin typeface="EC Square Sans Pro" panose="020B05060400000200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00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5812B2-FB48-D55C-9D76-32DAFC376A7F}"/>
              </a:ext>
            </a:extLst>
          </p:cNvPr>
          <p:cNvSpPr txBox="1"/>
          <p:nvPr userDrawn="1"/>
        </p:nvSpPr>
        <p:spPr>
          <a:xfrm rot="16200000">
            <a:off x="21175776" y="9238721"/>
            <a:ext cx="4768596" cy="3382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198"/>
              </a:spcAft>
            </a:pPr>
            <a:r>
              <a:rPr lang="en-US" sz="1598" b="0">
                <a:solidFill>
                  <a:srgbClr val="306990"/>
                </a:solidFill>
                <a:latin typeface="EC Square Sans Pro" panose="020B0506040000020004" pitchFamily="34" charset="0"/>
              </a:rPr>
              <a:t>© European Union 202</a:t>
            </a:r>
            <a:r>
              <a:rPr lang="en-001" sz="1598" b="0">
                <a:solidFill>
                  <a:srgbClr val="306990"/>
                </a:solidFill>
                <a:latin typeface="EC Square Sans Pro" panose="020B0506040000020004" pitchFamily="34" charset="0"/>
              </a:rPr>
              <a:t>4. All right reserved.</a:t>
            </a:r>
            <a:endParaRPr lang="en-US" sz="1598" b="0">
              <a:solidFill>
                <a:srgbClr val="306990"/>
              </a:solidFill>
              <a:latin typeface="EC Square Sans Pro" panose="020B050604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6242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35">
          <p15:clr>
            <a:srgbClr val="FBAE40"/>
          </p15:clr>
        </p15:guide>
        <p15:guide id="2" pos="2729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53AA09D-06EE-8A50-FDF4-6DA165FD9B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0" y="1218"/>
            <a:ext cx="24379664" cy="137135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68C6BA-CB77-1065-4409-18245775C1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5064" y="11926277"/>
            <a:ext cx="4275028" cy="112230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C57468A-F96C-6F4E-93D0-869D6CCE24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8590" y="395457"/>
            <a:ext cx="18288000" cy="1617306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6400" b="1">
                <a:solidFill>
                  <a:srgbClr val="1B3B51"/>
                </a:solidFill>
                <a:latin typeface="EC Square Sans Pro" panose="020B05060400000200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001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7A2150-0D6A-F599-2DF5-201B7F6FF918}"/>
              </a:ext>
            </a:extLst>
          </p:cNvPr>
          <p:cNvSpPr txBox="1"/>
          <p:nvPr userDrawn="1"/>
        </p:nvSpPr>
        <p:spPr>
          <a:xfrm rot="16200000">
            <a:off x="21175776" y="5654271"/>
            <a:ext cx="4768596" cy="3382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198"/>
              </a:spcAft>
            </a:pPr>
            <a:r>
              <a:rPr lang="en-US" sz="1598" b="0">
                <a:solidFill>
                  <a:srgbClr val="306990"/>
                </a:solidFill>
                <a:latin typeface="EC Square Sans Pro" panose="020B0506040000020004" pitchFamily="34" charset="0"/>
              </a:rPr>
              <a:t>© European Union 202</a:t>
            </a:r>
            <a:r>
              <a:rPr lang="en-001" sz="1598" b="0">
                <a:solidFill>
                  <a:srgbClr val="306990"/>
                </a:solidFill>
                <a:latin typeface="EC Square Sans Pro" panose="020B0506040000020004" pitchFamily="34" charset="0"/>
              </a:rPr>
              <a:t>4. All right reserved.</a:t>
            </a:r>
            <a:endParaRPr lang="en-US" sz="1598" b="0">
              <a:solidFill>
                <a:srgbClr val="306990"/>
              </a:solidFill>
              <a:latin typeface="EC Square Sans Pro" panose="020B050604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6780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35">
          <p15:clr>
            <a:srgbClr val="FBAE40"/>
          </p15:clr>
        </p15:guide>
        <p15:guide id="2" pos="2729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53AA09D-06EE-8A50-FDF4-6DA165FD9B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0" y="1218"/>
            <a:ext cx="24379664" cy="1371356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A8342842-EFC4-7949-A17D-395E9218AE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8590" y="395457"/>
            <a:ext cx="18288000" cy="1617306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6400" b="1">
                <a:solidFill>
                  <a:srgbClr val="1B3B51"/>
                </a:solidFill>
                <a:latin typeface="EC Square Sans Pro" panose="020B05060400000200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001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E43B2A-049B-6334-2350-5B9D9E983D65}"/>
              </a:ext>
            </a:extLst>
          </p:cNvPr>
          <p:cNvSpPr txBox="1"/>
          <p:nvPr userDrawn="1"/>
        </p:nvSpPr>
        <p:spPr>
          <a:xfrm rot="16200000">
            <a:off x="21596400" y="9750785"/>
            <a:ext cx="4768596" cy="3382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198"/>
              </a:spcAft>
            </a:pPr>
            <a:r>
              <a:rPr lang="en-US" sz="1598" b="0">
                <a:solidFill>
                  <a:srgbClr val="306990"/>
                </a:solidFill>
                <a:latin typeface="EC Square Sans Pro" panose="020B0506040000020004" pitchFamily="34" charset="0"/>
              </a:rPr>
              <a:t>© European Union 202</a:t>
            </a:r>
            <a:r>
              <a:rPr lang="en-001" sz="1598" b="0">
                <a:solidFill>
                  <a:srgbClr val="306990"/>
                </a:solidFill>
                <a:latin typeface="EC Square Sans Pro" panose="020B0506040000020004" pitchFamily="34" charset="0"/>
              </a:rPr>
              <a:t>4. All right reserved.</a:t>
            </a:r>
            <a:endParaRPr lang="en-US" sz="1598" b="0">
              <a:solidFill>
                <a:srgbClr val="306990"/>
              </a:solidFill>
              <a:latin typeface="EC Square Sans Pro" panose="020B05060400000200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A4B385-4C93-1171-F7E5-4F086559DB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4630" y="890461"/>
            <a:ext cx="4275028" cy="1122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5542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35">
          <p15:clr>
            <a:srgbClr val="FBAE40"/>
          </p15:clr>
        </p15:guide>
        <p15:guide id="2" pos="2729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53AA09D-06EE-8A50-FDF4-6DA165FD9B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0" y="1221"/>
            <a:ext cx="24379664" cy="137135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F67FEE-98E3-18B2-6488-8440C40FD68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20" y="11926277"/>
            <a:ext cx="4275028" cy="1122306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A2374067-1FA5-F444-273D-7D329D767B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8590" y="395457"/>
            <a:ext cx="18288000" cy="1617306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6400" b="1">
                <a:solidFill>
                  <a:srgbClr val="1B3B51"/>
                </a:solidFill>
                <a:latin typeface="EC Square Sans Pro" panose="020B05060400000200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00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B6BB83-BF04-291C-A850-8CB4140BA4E3}"/>
              </a:ext>
            </a:extLst>
          </p:cNvPr>
          <p:cNvSpPr txBox="1"/>
          <p:nvPr userDrawn="1"/>
        </p:nvSpPr>
        <p:spPr>
          <a:xfrm rot="16200000">
            <a:off x="21212352" y="9073181"/>
            <a:ext cx="4768596" cy="3382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198"/>
              </a:spcAft>
            </a:pPr>
            <a:r>
              <a:rPr lang="en-US" sz="1598" b="0">
                <a:solidFill>
                  <a:srgbClr val="306990"/>
                </a:solidFill>
                <a:latin typeface="EC Square Sans Pro" panose="020B0506040000020004" pitchFamily="34" charset="0"/>
              </a:rPr>
              <a:t>© European Union 202</a:t>
            </a:r>
            <a:r>
              <a:rPr lang="en-001" sz="1598" b="0">
                <a:solidFill>
                  <a:srgbClr val="306990"/>
                </a:solidFill>
                <a:latin typeface="EC Square Sans Pro" panose="020B0506040000020004" pitchFamily="34" charset="0"/>
              </a:rPr>
              <a:t>4. All right reserved.</a:t>
            </a:r>
            <a:endParaRPr lang="en-US" sz="1598" b="0">
              <a:solidFill>
                <a:srgbClr val="306990"/>
              </a:solidFill>
              <a:latin typeface="EC Square Sans Pro" panose="020B050604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95984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35">
          <p15:clr>
            <a:srgbClr val="FBAE40"/>
          </p15:clr>
        </p15:guide>
        <p15:guide id="2" pos="2729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53AA09D-06EE-8A50-FDF4-6DA165FD9B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0" y="1221"/>
            <a:ext cx="24379664" cy="137135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EF69B7-F9B8-4DB7-E2BC-92A23696CF5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20" y="11926277"/>
            <a:ext cx="4275028" cy="1122306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BB10608C-8A96-299A-8E2F-0920B49D01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8590" y="395457"/>
            <a:ext cx="18288000" cy="1617306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6400" b="1">
                <a:solidFill>
                  <a:srgbClr val="1B3B51"/>
                </a:solidFill>
                <a:latin typeface="EC Square Sans Pro" panose="020B05060400000200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00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0D4132-0F62-DA8F-1B1B-CF14BE79E891}"/>
              </a:ext>
            </a:extLst>
          </p:cNvPr>
          <p:cNvSpPr txBox="1"/>
          <p:nvPr userDrawn="1"/>
        </p:nvSpPr>
        <p:spPr>
          <a:xfrm rot="16200000">
            <a:off x="-1584976" y="9238721"/>
            <a:ext cx="4768596" cy="3382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198"/>
              </a:spcAft>
            </a:pPr>
            <a:r>
              <a:rPr lang="en-US" sz="1598" b="0">
                <a:solidFill>
                  <a:srgbClr val="306990"/>
                </a:solidFill>
                <a:latin typeface="EC Square Sans Pro" panose="020B0506040000020004" pitchFamily="34" charset="0"/>
              </a:rPr>
              <a:t>© European Union 202</a:t>
            </a:r>
            <a:r>
              <a:rPr lang="en-001" sz="1598" b="0">
                <a:solidFill>
                  <a:srgbClr val="306990"/>
                </a:solidFill>
                <a:latin typeface="EC Square Sans Pro" panose="020B0506040000020004" pitchFamily="34" charset="0"/>
              </a:rPr>
              <a:t>4. All right reserved.</a:t>
            </a:r>
            <a:endParaRPr lang="en-US" sz="1598" b="0">
              <a:solidFill>
                <a:srgbClr val="306990"/>
              </a:solidFill>
              <a:latin typeface="EC Square Sans Pro" panose="020B050604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4537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35">
          <p15:clr>
            <a:srgbClr val="FBAE40"/>
          </p15:clr>
        </p15:guide>
        <p15:guide id="2" pos="2729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53AA09D-06EE-8A50-FDF4-6DA165FD9B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0" y="1221"/>
            <a:ext cx="24379664" cy="137135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785949-DFDE-2994-427C-34876A5790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5064" y="11926277"/>
            <a:ext cx="4275028" cy="112230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DEF69E5-69B1-E6E3-800A-DACD347998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8590" y="395457"/>
            <a:ext cx="18288000" cy="1617306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6400" b="1">
                <a:solidFill>
                  <a:srgbClr val="1B3B51"/>
                </a:solidFill>
                <a:latin typeface="EC Square Sans Pro" panose="020B05060400000200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001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1FD07E-647A-F03E-D55D-E58D1D6C1C0A}"/>
              </a:ext>
            </a:extLst>
          </p:cNvPr>
          <p:cNvSpPr txBox="1"/>
          <p:nvPr userDrawn="1"/>
        </p:nvSpPr>
        <p:spPr>
          <a:xfrm rot="16200000">
            <a:off x="21212352" y="9073181"/>
            <a:ext cx="4768596" cy="3382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198"/>
              </a:spcAft>
            </a:pPr>
            <a:r>
              <a:rPr lang="en-US" sz="1598" b="0">
                <a:solidFill>
                  <a:srgbClr val="306990"/>
                </a:solidFill>
                <a:latin typeface="EC Square Sans Pro" panose="020B0506040000020004" pitchFamily="34" charset="0"/>
              </a:rPr>
              <a:t>© European Union 202</a:t>
            </a:r>
            <a:r>
              <a:rPr lang="en-001" sz="1598" b="0">
                <a:solidFill>
                  <a:srgbClr val="306990"/>
                </a:solidFill>
                <a:latin typeface="EC Square Sans Pro" panose="020B0506040000020004" pitchFamily="34" charset="0"/>
              </a:rPr>
              <a:t>4. All right reserved.</a:t>
            </a:r>
            <a:endParaRPr lang="en-US" sz="1598" b="0">
              <a:solidFill>
                <a:srgbClr val="306990"/>
              </a:solidFill>
              <a:latin typeface="EC Square Sans Pro" panose="020B050604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8417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35">
          <p15:clr>
            <a:srgbClr val="FBAE40"/>
          </p15:clr>
        </p15:guide>
        <p15:guide id="2" pos="2729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53AA09D-06EE-8A50-FDF4-6DA165FD9B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0" y="1221"/>
            <a:ext cx="24379664" cy="13713558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B8F60E62-63CA-E54C-0EFE-B2D17BF1B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8590" y="395457"/>
            <a:ext cx="18288000" cy="1617306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6400" b="1">
                <a:solidFill>
                  <a:srgbClr val="1B3B51"/>
                </a:solidFill>
                <a:latin typeface="EC Square Sans Pro" panose="020B05060400000200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00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5BD733-B783-05BC-3919-66A5883F3374}"/>
              </a:ext>
            </a:extLst>
          </p:cNvPr>
          <p:cNvSpPr txBox="1"/>
          <p:nvPr userDrawn="1"/>
        </p:nvSpPr>
        <p:spPr>
          <a:xfrm rot="16200000">
            <a:off x="-1969806" y="4064771"/>
            <a:ext cx="4768596" cy="3382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198"/>
              </a:spcAft>
            </a:pPr>
            <a:r>
              <a:rPr lang="en-US" sz="1598" b="0">
                <a:solidFill>
                  <a:srgbClr val="306990"/>
                </a:solidFill>
                <a:latin typeface="EC Square Sans Pro" panose="020B0506040000020004" pitchFamily="34" charset="0"/>
              </a:rPr>
              <a:t>© European Union 202</a:t>
            </a:r>
            <a:r>
              <a:rPr lang="en-001" sz="1598" b="0">
                <a:solidFill>
                  <a:srgbClr val="306990"/>
                </a:solidFill>
                <a:latin typeface="EC Square Sans Pro" panose="020B0506040000020004" pitchFamily="34" charset="0"/>
              </a:rPr>
              <a:t>4. All right reserved.</a:t>
            </a:r>
            <a:endParaRPr lang="en-US" sz="1598" b="0">
              <a:solidFill>
                <a:srgbClr val="306990"/>
              </a:solidFill>
              <a:latin typeface="EC Square Sans Pro" panose="020B05060400000200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433A91-B99D-ED4B-64D1-1B23F32D19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4630" y="890461"/>
            <a:ext cx="4275028" cy="1122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0112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35">
          <p15:clr>
            <a:srgbClr val="FBAE40"/>
          </p15:clr>
        </p15:guide>
        <p15:guide id="2" pos="2729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53AA09D-06EE-8A50-FDF4-6DA165FD9B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3" y="1221"/>
            <a:ext cx="24379658" cy="13713558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3C7F772-D980-9A59-9D68-77B7A259F4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8590" y="395457"/>
            <a:ext cx="18288000" cy="1617306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6400" b="1">
                <a:solidFill>
                  <a:srgbClr val="1B3B51"/>
                </a:solidFill>
                <a:latin typeface="EC Square Sans Pro" panose="020B05060400000200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00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AEB7846-4E45-01A1-344F-31826491F54E}"/>
              </a:ext>
            </a:extLst>
          </p:cNvPr>
          <p:cNvSpPr txBox="1"/>
          <p:nvPr userDrawn="1"/>
        </p:nvSpPr>
        <p:spPr>
          <a:xfrm rot="16200000">
            <a:off x="-1754360" y="3058931"/>
            <a:ext cx="4768596" cy="3382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198"/>
              </a:spcAft>
            </a:pPr>
            <a:r>
              <a:rPr lang="en-US" sz="1598" b="0">
                <a:solidFill>
                  <a:srgbClr val="306990"/>
                </a:solidFill>
                <a:latin typeface="EC Square Sans Pro" panose="020B0506040000020004" pitchFamily="34" charset="0"/>
              </a:rPr>
              <a:t>© European Union 202</a:t>
            </a:r>
            <a:r>
              <a:rPr lang="en-001" sz="1598" b="0">
                <a:solidFill>
                  <a:srgbClr val="306990"/>
                </a:solidFill>
                <a:latin typeface="EC Square Sans Pro" panose="020B0506040000020004" pitchFamily="34" charset="0"/>
              </a:rPr>
              <a:t>4. All right reserved.</a:t>
            </a:r>
            <a:endParaRPr lang="en-US" sz="1598" b="0">
              <a:solidFill>
                <a:srgbClr val="306990"/>
              </a:solidFill>
              <a:latin typeface="EC Square Sans Pro" panose="020B05060400000200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BE56BA-02F1-FCFE-E77C-48C0CF389A5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4630" y="890461"/>
            <a:ext cx="4275028" cy="1122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760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35">
          <p15:clr>
            <a:srgbClr val="FBAE40"/>
          </p15:clr>
        </p15:guide>
        <p15:guide id="2" pos="2729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 Template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720356" y="1262474"/>
            <a:ext cx="10897408" cy="3922946"/>
          </a:xfrm>
          <a:prstGeom prst="rect">
            <a:avLst/>
          </a:prstGeom>
        </p:spPr>
        <p:txBody>
          <a:bodyPr anchor="t"/>
          <a:lstStyle>
            <a:lvl1pPr>
              <a:defRPr sz="8500" spc="-170">
                <a:solidFill>
                  <a:srgbClr val="141ACC"/>
                </a:solidFill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5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738426" y="7009053"/>
            <a:ext cx="10897411" cy="2202885"/>
          </a:xfrm>
          <a:prstGeom prst="rect">
            <a:avLst/>
          </a:prstGeom>
        </p:spPr>
        <p:txBody>
          <a:bodyPr lIns="50800" tIns="50800" rIns="50800" bIns="50800"/>
          <a:lstStyle>
            <a:lvl1pPr>
              <a:defRPr sz="6400">
                <a:solidFill>
                  <a:srgbClr val="141ACC"/>
                </a:solidFill>
              </a:defRPr>
            </a:lvl1pPr>
            <a:lvl2pPr marL="0" indent="0">
              <a:buSzTx/>
              <a:buNone/>
              <a:defRPr sz="6400">
                <a:solidFill>
                  <a:srgbClr val="141ACC"/>
                </a:solidFill>
              </a:defRPr>
            </a:lvl2pPr>
            <a:lvl3pPr marL="0" indent="0">
              <a:buSzTx/>
              <a:buNone/>
              <a:defRPr sz="6400">
                <a:solidFill>
                  <a:srgbClr val="141ACC"/>
                </a:solidFill>
              </a:defRPr>
            </a:lvl3pPr>
            <a:lvl4pPr marL="0" indent="0">
              <a:buSzTx/>
              <a:buNone/>
              <a:defRPr sz="6400">
                <a:solidFill>
                  <a:srgbClr val="141ACC"/>
                </a:solidFill>
              </a:defRPr>
            </a:lvl4pPr>
            <a:lvl5pPr marL="0" indent="0">
              <a:buSzTx/>
              <a:buNone/>
              <a:defRPr sz="6400">
                <a:solidFill>
                  <a:srgbClr val="141ACC"/>
                </a:solidFill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0" name="Bowl with salmon cakes, salad and houmous"/>
          <p:cNvSpPr>
            <a:spLocks noGrp="1"/>
          </p:cNvSpPr>
          <p:nvPr>
            <p:ph type="pic" idx="21"/>
          </p:nvPr>
        </p:nvSpPr>
        <p:spPr>
          <a:xfrm>
            <a:off x="-25044" y="1139217"/>
            <a:ext cx="12219603" cy="1259024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0784620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53AA09D-06EE-8A50-FDF4-6DA165FD9B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3" y="1221"/>
            <a:ext cx="24379658" cy="137135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31654F-F6D0-8E62-410E-06D8FD1BF0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5064" y="11926277"/>
            <a:ext cx="4275028" cy="11223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7675B76-DD76-3C28-6B4D-DC8A4353E514}"/>
              </a:ext>
            </a:extLst>
          </p:cNvPr>
          <p:cNvSpPr txBox="1"/>
          <p:nvPr userDrawn="1"/>
        </p:nvSpPr>
        <p:spPr>
          <a:xfrm rot="16200000">
            <a:off x="21175776" y="9238721"/>
            <a:ext cx="4768596" cy="3382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198"/>
              </a:spcAft>
            </a:pPr>
            <a:r>
              <a:rPr lang="en-US" sz="1598" b="0">
                <a:solidFill>
                  <a:srgbClr val="306990"/>
                </a:solidFill>
                <a:latin typeface="EC Square Sans Pro" panose="020B0506040000020004" pitchFamily="34" charset="0"/>
              </a:rPr>
              <a:t>© European Union 202</a:t>
            </a:r>
            <a:r>
              <a:rPr lang="en-001" sz="1598" b="0">
                <a:solidFill>
                  <a:srgbClr val="306990"/>
                </a:solidFill>
                <a:latin typeface="EC Square Sans Pro" panose="020B0506040000020004" pitchFamily="34" charset="0"/>
              </a:rPr>
              <a:t>4. All right reserved.</a:t>
            </a:r>
            <a:endParaRPr lang="en-US" sz="1598" b="0">
              <a:solidFill>
                <a:srgbClr val="306990"/>
              </a:solidFill>
              <a:latin typeface="EC Square Sans Pro" panose="020B050604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5849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35">
          <p15:clr>
            <a:srgbClr val="FBAE40"/>
          </p15:clr>
        </p15:guide>
        <p15:guide id="2" pos="2729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53AA09D-06EE-8A50-FDF4-6DA165FD9B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3" y="1221"/>
            <a:ext cx="24379658" cy="137135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7263CC-B034-D1D3-EFDC-C596882919D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5064" y="11926277"/>
            <a:ext cx="4275028" cy="11223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79797FD-B032-BA40-AE32-E60EDC22D511}"/>
              </a:ext>
            </a:extLst>
          </p:cNvPr>
          <p:cNvSpPr txBox="1"/>
          <p:nvPr userDrawn="1"/>
        </p:nvSpPr>
        <p:spPr>
          <a:xfrm rot="16200000">
            <a:off x="21175776" y="9238721"/>
            <a:ext cx="4768596" cy="3382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198"/>
              </a:spcAft>
            </a:pPr>
            <a:r>
              <a:rPr lang="en-US" sz="1598" b="0">
                <a:solidFill>
                  <a:srgbClr val="306990"/>
                </a:solidFill>
                <a:latin typeface="EC Square Sans Pro" panose="020B0506040000020004" pitchFamily="34" charset="0"/>
              </a:rPr>
              <a:t>© European Union 202</a:t>
            </a:r>
            <a:r>
              <a:rPr lang="en-001" sz="1598" b="0">
                <a:solidFill>
                  <a:srgbClr val="306990"/>
                </a:solidFill>
                <a:latin typeface="EC Square Sans Pro" panose="020B0506040000020004" pitchFamily="34" charset="0"/>
              </a:rPr>
              <a:t>4. All right reserved.</a:t>
            </a:r>
            <a:endParaRPr lang="en-US" sz="1598" b="0">
              <a:solidFill>
                <a:srgbClr val="306990"/>
              </a:solidFill>
              <a:latin typeface="EC Square Sans Pro" panose="020B050604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2787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35">
          <p15:clr>
            <a:srgbClr val="FBAE40"/>
          </p15:clr>
        </p15:guide>
        <p15:guide id="2" pos="2729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53AA09D-06EE-8A50-FDF4-6DA165FD9B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3" y="1221"/>
            <a:ext cx="24379658" cy="137135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24BCD7-B178-2C27-5A95-461A8E737E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5064" y="11926277"/>
            <a:ext cx="4275028" cy="11223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C383E95-46EF-1D22-98DB-6B9D4B73A9DD}"/>
              </a:ext>
            </a:extLst>
          </p:cNvPr>
          <p:cNvSpPr txBox="1"/>
          <p:nvPr userDrawn="1"/>
        </p:nvSpPr>
        <p:spPr>
          <a:xfrm rot="16200000">
            <a:off x="21175776" y="9238721"/>
            <a:ext cx="4768596" cy="3382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198"/>
              </a:spcAft>
            </a:pPr>
            <a:r>
              <a:rPr lang="en-US" sz="1598" b="0">
                <a:solidFill>
                  <a:srgbClr val="306990"/>
                </a:solidFill>
                <a:latin typeface="EC Square Sans Pro" panose="020B0506040000020004" pitchFamily="34" charset="0"/>
              </a:rPr>
              <a:t>© European Union 202</a:t>
            </a:r>
            <a:r>
              <a:rPr lang="en-001" sz="1598" b="0">
                <a:solidFill>
                  <a:srgbClr val="306990"/>
                </a:solidFill>
                <a:latin typeface="EC Square Sans Pro" panose="020B0506040000020004" pitchFamily="34" charset="0"/>
              </a:rPr>
              <a:t>4. All right reserved.</a:t>
            </a:r>
            <a:endParaRPr lang="en-US" sz="1598" b="0">
              <a:solidFill>
                <a:srgbClr val="306990"/>
              </a:solidFill>
              <a:latin typeface="EC Square Sans Pro" panose="020B050604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1635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35">
          <p15:clr>
            <a:srgbClr val="FBAE40"/>
          </p15:clr>
        </p15:guide>
        <p15:guide id="2" pos="2729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53AA09D-06EE-8A50-FDF4-6DA165FD9B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3" y="1221"/>
            <a:ext cx="24379658" cy="137135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6659C9-3D0C-24C4-EC51-122E2D9B1EC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5064" y="11926277"/>
            <a:ext cx="4275028" cy="11223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5EFABD6-59A0-904E-0575-DB439DA6AC60}"/>
              </a:ext>
            </a:extLst>
          </p:cNvPr>
          <p:cNvSpPr txBox="1"/>
          <p:nvPr userDrawn="1"/>
        </p:nvSpPr>
        <p:spPr>
          <a:xfrm rot="16200000">
            <a:off x="21175776" y="9238721"/>
            <a:ext cx="4768596" cy="3382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198"/>
              </a:spcAft>
            </a:pPr>
            <a:r>
              <a:rPr lang="en-US" sz="1598" b="0">
                <a:solidFill>
                  <a:srgbClr val="306990"/>
                </a:solidFill>
                <a:latin typeface="EC Square Sans Pro" panose="020B0506040000020004" pitchFamily="34" charset="0"/>
              </a:rPr>
              <a:t>© European Union 202</a:t>
            </a:r>
            <a:r>
              <a:rPr lang="en-001" sz="1598" b="0">
                <a:solidFill>
                  <a:srgbClr val="306990"/>
                </a:solidFill>
                <a:latin typeface="EC Square Sans Pro" panose="020B0506040000020004" pitchFamily="34" charset="0"/>
              </a:rPr>
              <a:t>4. All right reserved.</a:t>
            </a:r>
            <a:endParaRPr lang="en-US" sz="1598" b="0">
              <a:solidFill>
                <a:srgbClr val="306990"/>
              </a:solidFill>
              <a:latin typeface="EC Square Sans Pro" panose="020B050604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59746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35">
          <p15:clr>
            <a:srgbClr val="FBAE40"/>
          </p15:clr>
        </p15:guide>
        <p15:guide id="2" pos="2729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53AA09D-06EE-8A50-FDF4-6DA165FD9B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3" y="1221"/>
            <a:ext cx="24379658" cy="137135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F4CAEB-579C-C108-6BA0-2F896F8B5B5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5064" y="11926277"/>
            <a:ext cx="4275028" cy="11223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E1D95F-7270-1117-CA85-059B89BBF52E}"/>
              </a:ext>
            </a:extLst>
          </p:cNvPr>
          <p:cNvSpPr txBox="1"/>
          <p:nvPr userDrawn="1"/>
        </p:nvSpPr>
        <p:spPr>
          <a:xfrm rot="16200000">
            <a:off x="21175776" y="9238721"/>
            <a:ext cx="4768596" cy="3382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198"/>
              </a:spcAft>
            </a:pPr>
            <a:r>
              <a:rPr lang="en-US" sz="1598" b="0">
                <a:solidFill>
                  <a:srgbClr val="306990"/>
                </a:solidFill>
                <a:latin typeface="EC Square Sans Pro" panose="020B0506040000020004" pitchFamily="34" charset="0"/>
              </a:rPr>
              <a:t>© European Union 202</a:t>
            </a:r>
            <a:r>
              <a:rPr lang="en-001" sz="1598" b="0">
                <a:solidFill>
                  <a:srgbClr val="306990"/>
                </a:solidFill>
                <a:latin typeface="EC Square Sans Pro" panose="020B0506040000020004" pitchFamily="34" charset="0"/>
              </a:rPr>
              <a:t>4. All right reserved.</a:t>
            </a:r>
            <a:endParaRPr lang="en-US" sz="1598" b="0">
              <a:solidFill>
                <a:srgbClr val="306990"/>
              </a:solidFill>
              <a:latin typeface="EC Square Sans Pro" panose="020B050604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859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35">
          <p15:clr>
            <a:srgbClr val="FBAE40"/>
          </p15:clr>
        </p15:guide>
        <p15:guide id="2" pos="2729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53AA09D-06EE-8A50-FDF4-6DA165FD9B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5" y="1221"/>
            <a:ext cx="24379654" cy="137135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D79566-69E0-DE57-E111-D20EDA38DF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5064" y="11926277"/>
            <a:ext cx="4275028" cy="11223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E3DBD33-53A3-F63D-7A24-A5C6855E25BD}"/>
              </a:ext>
            </a:extLst>
          </p:cNvPr>
          <p:cNvSpPr txBox="1"/>
          <p:nvPr userDrawn="1"/>
        </p:nvSpPr>
        <p:spPr>
          <a:xfrm rot="16200000">
            <a:off x="21175776" y="9238721"/>
            <a:ext cx="4768596" cy="3382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198"/>
              </a:spcAft>
            </a:pPr>
            <a:r>
              <a:rPr lang="en-US" sz="1598" b="0">
                <a:solidFill>
                  <a:srgbClr val="306990"/>
                </a:solidFill>
                <a:latin typeface="EC Square Sans Pro" panose="020B0506040000020004" pitchFamily="34" charset="0"/>
              </a:rPr>
              <a:t>© European Union 202</a:t>
            </a:r>
            <a:r>
              <a:rPr lang="en-001" sz="1598" b="0">
                <a:solidFill>
                  <a:srgbClr val="306990"/>
                </a:solidFill>
                <a:latin typeface="EC Square Sans Pro" panose="020B0506040000020004" pitchFamily="34" charset="0"/>
              </a:rPr>
              <a:t>4. All right reserved.</a:t>
            </a:r>
            <a:endParaRPr lang="en-US" sz="1598" b="0">
              <a:solidFill>
                <a:srgbClr val="306990"/>
              </a:solidFill>
              <a:latin typeface="EC Square Sans Pro" panose="020B050604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1409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35">
          <p15:clr>
            <a:srgbClr val="FBAE40"/>
          </p15:clr>
        </p15:guide>
        <p15:guide id="2" pos="2729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53AA09D-06EE-8A50-FDF4-6DA165FD9B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5" y="1221"/>
            <a:ext cx="24379654" cy="137135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A7CBD3-21B4-2F68-9600-0E0267C96E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20" y="11926277"/>
            <a:ext cx="4275028" cy="11223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A64302B-B978-3790-21F3-C0270B18CA02}"/>
              </a:ext>
            </a:extLst>
          </p:cNvPr>
          <p:cNvSpPr txBox="1"/>
          <p:nvPr userDrawn="1"/>
        </p:nvSpPr>
        <p:spPr>
          <a:xfrm rot="16200000">
            <a:off x="-1800422" y="5507969"/>
            <a:ext cx="4768596" cy="3382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198"/>
              </a:spcAft>
            </a:pPr>
            <a:r>
              <a:rPr lang="en-US" sz="1598" b="0">
                <a:solidFill>
                  <a:srgbClr val="306990"/>
                </a:solidFill>
                <a:latin typeface="EC Square Sans Pro" panose="020B0506040000020004" pitchFamily="34" charset="0"/>
              </a:rPr>
              <a:t>© European Union 202</a:t>
            </a:r>
            <a:r>
              <a:rPr lang="en-001" sz="1598" b="0">
                <a:solidFill>
                  <a:srgbClr val="306990"/>
                </a:solidFill>
                <a:latin typeface="EC Square Sans Pro" panose="020B0506040000020004" pitchFamily="34" charset="0"/>
              </a:rPr>
              <a:t>4. All right reserved.</a:t>
            </a:r>
            <a:endParaRPr lang="en-US" sz="1598" b="0">
              <a:solidFill>
                <a:srgbClr val="306990"/>
              </a:solidFill>
              <a:latin typeface="EC Square Sans Pro" panose="020B050604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46307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35">
          <p15:clr>
            <a:srgbClr val="FBAE40"/>
          </p15:clr>
        </p15:guide>
        <p15:guide id="2" pos="2729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5B7F718-58BB-B804-9664-EF9E939ABF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" r="-19" b="49812"/>
          <a:stretch/>
        </p:blipFill>
        <p:spPr>
          <a:xfrm>
            <a:off x="4736" y="4"/>
            <a:ext cx="24374524" cy="68812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5160C94-5296-F331-1ED9-143A71536A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5067" y="11916753"/>
            <a:ext cx="4263874" cy="112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4487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35">
          <p15:clr>
            <a:srgbClr val="FBAE40"/>
          </p15:clr>
        </p15:guide>
        <p15:guide id="2" pos="2729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68" r="126" b="34569"/>
          <a:stretch/>
        </p:blipFill>
        <p:spPr>
          <a:xfrm>
            <a:off x="3" y="3"/>
            <a:ext cx="24383998" cy="3016494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625947" y="1309906"/>
            <a:ext cx="22742590" cy="981615"/>
          </a:xfrm>
          <a:prstGeom prst="rect">
            <a:avLst/>
          </a:prstGeom>
        </p:spPr>
        <p:txBody>
          <a:bodyPr vert="horz" wrap="square" lIns="91440" tIns="45720" rIns="91440" bIns="0" rtlCol="0" anchor="t" anchorCtr="0">
            <a:spAutoFit/>
          </a:bodyPr>
          <a:lstStyle>
            <a:lvl1pPr>
              <a:defRPr sz="6754" b="1">
                <a:solidFill>
                  <a:srgbClr val="1B3B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59486" y="4092462"/>
            <a:ext cx="22610376" cy="642462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71095069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ADE9855-CF93-1578-F45F-112719369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14FAB64-5860-8A82-4EE8-53227289AE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93B9936-8408-CD83-B78C-BE056D00B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 December 2024</a:t>
            </a:r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3D54E2B-7781-BC7A-0F16-D0C4D8601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E41711C-60E5-FF4A-345F-61E8F21E6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3D950-760A-DF48-9114-4B88DAC527B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609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ody Level One…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757207" y="7981613"/>
            <a:ext cx="14869586" cy="1905003"/>
          </a:xfrm>
          <a:prstGeom prst="rect">
            <a:avLst/>
          </a:prstGeom>
        </p:spPr>
        <p:txBody>
          <a:bodyPr lIns="50800" tIns="50800" rIns="50800" bIns="50800"/>
          <a:lstStyle>
            <a:lvl1pPr algn="ctr">
              <a:defRPr sz="6400">
                <a:solidFill>
                  <a:srgbClr val="141ACC"/>
                </a:solidFill>
              </a:defRPr>
            </a:lvl1pPr>
          </a:lstStyle>
          <a:p>
            <a:r>
              <a:t>Presentation Subtitle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4757207" y="4213620"/>
            <a:ext cx="14869586" cy="3670830"/>
          </a:xfrm>
          <a:prstGeom prst="rect">
            <a:avLst/>
          </a:prstGeom>
        </p:spPr>
        <p:txBody>
          <a:bodyPr lIns="50800" tIns="50800" rIns="50800" bIns="50800"/>
          <a:lstStyle>
            <a:lvl1pPr algn="ctr" defTabSz="2438337">
              <a:lnSpc>
                <a:spcPct val="80000"/>
              </a:lnSpc>
              <a:defRPr sz="10200" spc="-204">
                <a:solidFill>
                  <a:srgbClr val="1C28CB"/>
                </a:solidFill>
              </a:defRPr>
            </a:lvl1pPr>
          </a:lstStyle>
          <a:p>
            <a:r>
              <a:t>Presentation</a:t>
            </a:r>
          </a:p>
        </p:txBody>
      </p:sp>
      <p:sp>
        <p:nvSpPr>
          <p:cNvPr id="13" name="ANNOTATION"/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5019294" y="12875146"/>
            <a:ext cx="15136800" cy="461059"/>
          </a:xfrm>
          <a:prstGeom prst="rect">
            <a:avLst/>
          </a:prstGeom>
        </p:spPr>
        <p:txBody>
          <a:bodyPr lIns="50800" tIns="50800" rIns="50800" bIns="50800">
            <a:spAutoFit/>
          </a:bodyPr>
          <a:lstStyle>
            <a:lvl1pPr algn="ctr">
              <a:defRPr sz="2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annotation</a:t>
            </a:r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5451465"/>
      </p:ext>
    </p:extLst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BF34CEF8-D5AF-1EB2-8A65-D95E98FCB8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1CD3A17-2FD3-A6E8-AE64-84E688E6421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6026" y="3200401"/>
            <a:ext cx="18288000" cy="201295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11800" b="0" i="0">
                <a:solidFill>
                  <a:schemeClr val="bg1"/>
                </a:solidFill>
                <a:latin typeface="Quicksand" pitchFamily="2" charset="77"/>
              </a:defRPr>
            </a:lvl1pPr>
          </a:lstStyle>
          <a:p>
            <a:r>
              <a:rPr lang="nl-NL" err="1"/>
              <a:t>Here</a:t>
            </a:r>
            <a:r>
              <a:rPr lang="nl-NL"/>
              <a:t> </a:t>
            </a:r>
            <a:r>
              <a:rPr lang="nl-NL" err="1"/>
              <a:t>goes</a:t>
            </a:r>
            <a:r>
              <a:rPr lang="nl-NL"/>
              <a:t> </a:t>
            </a:r>
            <a:r>
              <a:rPr lang="nl-NL" err="1"/>
              <a:t>the</a:t>
            </a:r>
            <a:r>
              <a:rPr lang="nl-NL"/>
              <a:t> </a:t>
            </a:r>
            <a:r>
              <a:rPr lang="nl-NL" err="1"/>
              <a:t>title</a:t>
            </a:r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AA24123-D2B8-3C6F-4F69-0B7797E8554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46026" y="5651500"/>
            <a:ext cx="18288000" cy="331152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6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nl-NL" err="1"/>
              <a:t>Here</a:t>
            </a:r>
            <a:r>
              <a:rPr lang="nl-NL"/>
              <a:t> </a:t>
            </a:r>
            <a:r>
              <a:rPr lang="nl-NL" err="1"/>
              <a:t>goes</a:t>
            </a:r>
            <a:r>
              <a:rPr lang="nl-NL"/>
              <a:t> </a:t>
            </a:r>
            <a:r>
              <a:rPr lang="nl-NL" err="1"/>
              <a:t>the</a:t>
            </a:r>
            <a:r>
              <a:rPr lang="nl-NL"/>
              <a:t> </a:t>
            </a:r>
            <a:r>
              <a:rPr lang="nl-NL" err="1"/>
              <a:t>subtitle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986181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FEEE7FD-AC98-618B-4B33-B4CE3DC4C1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9" name="Tijdelijke aanduiding voor inhoud 3">
            <a:extLst>
              <a:ext uri="{FF2B5EF4-FFF2-40B4-BE49-F238E27FC236}">
                <a16:creationId xmlns:a16="http://schemas.microsoft.com/office/drawing/2014/main" id="{674B7DB3-B3E5-0FD2-089E-D9FBE9467714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3443477" y="3140767"/>
            <a:ext cx="19660358" cy="876508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3000" b="0" i="0" kern="1500" spc="0" baseline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>
              <a:defRPr sz="3000" baseline="0">
                <a:solidFill>
                  <a:schemeClr val="bg2">
                    <a:lumMod val="25000"/>
                  </a:schemeClr>
                </a:solidFill>
                <a:latin typeface="Roboto Light" panose="02000000000000000000" pitchFamily="2" charset="0"/>
              </a:defRPr>
            </a:lvl2pPr>
            <a:lvl3pPr>
              <a:defRPr sz="3000" baseline="0">
                <a:solidFill>
                  <a:schemeClr val="bg2">
                    <a:lumMod val="25000"/>
                  </a:schemeClr>
                </a:solidFill>
                <a:latin typeface="Roboto Light" panose="02000000000000000000" pitchFamily="2" charset="0"/>
              </a:defRPr>
            </a:lvl3pPr>
            <a:lvl4pPr>
              <a:defRPr sz="3000" baseline="0">
                <a:solidFill>
                  <a:schemeClr val="bg2">
                    <a:lumMod val="25000"/>
                  </a:schemeClr>
                </a:solidFill>
                <a:latin typeface="Roboto Light" panose="02000000000000000000" pitchFamily="2" charset="0"/>
              </a:defRPr>
            </a:lvl4pPr>
            <a:lvl5pPr>
              <a:defRPr sz="3000" baseline="0">
                <a:solidFill>
                  <a:schemeClr val="bg2">
                    <a:lumMod val="25000"/>
                  </a:schemeClr>
                </a:solidFill>
                <a:latin typeface="Roboto Light" panose="02000000000000000000" pitchFamily="2" charset="0"/>
              </a:defRPr>
            </a:lvl5pPr>
          </a:lstStyle>
          <a:p>
            <a:pPr lvl="0"/>
            <a:r>
              <a:rPr lang="nl-NL"/>
              <a:t>Click </a:t>
            </a:r>
            <a:r>
              <a:rPr lang="nl-NL" err="1"/>
              <a:t>here</a:t>
            </a:r>
            <a:r>
              <a:rPr lang="nl-NL"/>
              <a:t>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insert</a:t>
            </a:r>
            <a:r>
              <a:rPr lang="nl-NL"/>
              <a:t> </a:t>
            </a:r>
            <a:r>
              <a:rPr lang="nl-NL" err="1"/>
              <a:t>text</a:t>
            </a:r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9864CCA-ABA8-8CE0-F93C-570DFB1CB0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3477" y="471267"/>
            <a:ext cx="19660358" cy="120777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7000" b="0" i="0">
                <a:solidFill>
                  <a:srgbClr val="008691"/>
                </a:solidFill>
                <a:latin typeface="Quicksand Medium" pitchFamily="2" charset="77"/>
              </a:defRPr>
            </a:lvl1pPr>
          </a:lstStyle>
          <a:p>
            <a:r>
              <a:rPr lang="nl-NL" err="1"/>
              <a:t>Here</a:t>
            </a:r>
            <a:r>
              <a:rPr lang="nl-NL"/>
              <a:t> </a:t>
            </a:r>
            <a:r>
              <a:rPr lang="nl-NL" err="1"/>
              <a:t>goes</a:t>
            </a:r>
            <a:r>
              <a:rPr lang="nl-NL"/>
              <a:t> a headline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FC53E47-0E6A-DE16-0730-64C755DD7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580444" y="12846994"/>
            <a:ext cx="5486400" cy="461664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fld id="{41814595-6856-9B4E-BECB-F9B7E4876AE1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FAD285AC-4CA3-AE2B-DFBA-B388231421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43482" y="1790275"/>
            <a:ext cx="19660352" cy="7295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800" b="0" i="0" baseline="0">
                <a:solidFill>
                  <a:schemeClr val="tx1">
                    <a:lumMod val="95000"/>
                    <a:lumOff val="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nl-NL" err="1"/>
              <a:t>Here</a:t>
            </a:r>
            <a:r>
              <a:rPr lang="nl-NL"/>
              <a:t> </a:t>
            </a:r>
            <a:r>
              <a:rPr lang="nl-NL" err="1"/>
              <a:t>goes</a:t>
            </a:r>
            <a:r>
              <a:rPr lang="nl-NL"/>
              <a:t> a sub-headline</a:t>
            </a:r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8470731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38A8059C-26F4-E946-A41E-D6E31EB5FA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FC53E47-0E6A-DE16-0730-64C755DD7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580444" y="12846994"/>
            <a:ext cx="5486400" cy="461664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fld id="{41814595-6856-9B4E-BECB-F9B7E4876AE1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9" name="Tijdelijke aanduiding voor inhoud 3">
            <a:extLst>
              <a:ext uri="{FF2B5EF4-FFF2-40B4-BE49-F238E27FC236}">
                <a16:creationId xmlns:a16="http://schemas.microsoft.com/office/drawing/2014/main" id="{674B7DB3-B3E5-0FD2-089E-D9FBE9467714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3443473" y="3140768"/>
            <a:ext cx="9317486" cy="87651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3000" b="0" i="0" kern="1500" spc="0" baseline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>
              <a:defRPr sz="3000" baseline="0">
                <a:solidFill>
                  <a:schemeClr val="bg2">
                    <a:lumMod val="25000"/>
                  </a:schemeClr>
                </a:solidFill>
                <a:latin typeface="Roboto Light" panose="02000000000000000000" pitchFamily="2" charset="0"/>
              </a:defRPr>
            </a:lvl2pPr>
            <a:lvl3pPr>
              <a:defRPr sz="3000" baseline="0">
                <a:solidFill>
                  <a:schemeClr val="bg2">
                    <a:lumMod val="25000"/>
                  </a:schemeClr>
                </a:solidFill>
                <a:latin typeface="Roboto Light" panose="02000000000000000000" pitchFamily="2" charset="0"/>
              </a:defRPr>
            </a:lvl3pPr>
            <a:lvl4pPr>
              <a:defRPr sz="3000" baseline="0">
                <a:solidFill>
                  <a:schemeClr val="bg2">
                    <a:lumMod val="25000"/>
                  </a:schemeClr>
                </a:solidFill>
                <a:latin typeface="Roboto Light" panose="02000000000000000000" pitchFamily="2" charset="0"/>
              </a:defRPr>
            </a:lvl4pPr>
            <a:lvl5pPr>
              <a:defRPr sz="3000" baseline="0">
                <a:solidFill>
                  <a:schemeClr val="bg2">
                    <a:lumMod val="25000"/>
                  </a:schemeClr>
                </a:solidFill>
                <a:latin typeface="Roboto Light" panose="02000000000000000000" pitchFamily="2" charset="0"/>
              </a:defRPr>
            </a:lvl5pPr>
          </a:lstStyle>
          <a:p>
            <a:pPr lvl="0"/>
            <a:r>
              <a:rPr lang="nl-NL"/>
              <a:t>Click </a:t>
            </a:r>
            <a:r>
              <a:rPr lang="nl-NL" err="1"/>
              <a:t>here</a:t>
            </a:r>
            <a:r>
              <a:rPr lang="nl-NL"/>
              <a:t>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insert</a:t>
            </a:r>
            <a:r>
              <a:rPr lang="nl-NL"/>
              <a:t> </a:t>
            </a:r>
            <a:r>
              <a:rPr lang="nl-NL" err="1"/>
              <a:t>text</a:t>
            </a:r>
            <a:endParaRPr lang="nl-NL"/>
          </a:p>
          <a:p>
            <a:pPr lvl="0"/>
            <a:endParaRPr lang="nl-NL"/>
          </a:p>
        </p:txBody>
      </p:sp>
      <p:sp>
        <p:nvSpPr>
          <p:cNvPr id="12" name="Tijdelijke aanduiding voor afbeelding 2">
            <a:extLst>
              <a:ext uri="{FF2B5EF4-FFF2-40B4-BE49-F238E27FC236}">
                <a16:creationId xmlns:a16="http://schemas.microsoft.com/office/drawing/2014/main" id="{566BBDF6-7171-730B-A0C1-3D354D1F277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3249324" y="3140710"/>
            <a:ext cx="9854512" cy="87651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00869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nl-NL" err="1"/>
              <a:t>Insert</a:t>
            </a:r>
            <a:r>
              <a:rPr lang="nl-NL"/>
              <a:t> Image 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0B5C96C-9F63-7043-62F1-6FFE70846A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3477" y="471267"/>
            <a:ext cx="19660358" cy="120777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7000" b="0" i="0">
                <a:solidFill>
                  <a:srgbClr val="008691"/>
                </a:solidFill>
                <a:latin typeface="Quicksand Medium" pitchFamily="2" charset="77"/>
              </a:defRPr>
            </a:lvl1pPr>
          </a:lstStyle>
          <a:p>
            <a:r>
              <a:rPr lang="nl-NL" err="1"/>
              <a:t>Here</a:t>
            </a:r>
            <a:r>
              <a:rPr lang="nl-NL"/>
              <a:t> </a:t>
            </a:r>
            <a:r>
              <a:rPr lang="nl-NL" err="1"/>
              <a:t>goes</a:t>
            </a:r>
            <a:r>
              <a:rPr lang="nl-NL"/>
              <a:t> a headline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8C914087-1964-533C-A64A-45AABF8F83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43482" y="1790275"/>
            <a:ext cx="19660352" cy="7295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800" b="0" i="0" baseline="0">
                <a:solidFill>
                  <a:schemeClr val="tx1">
                    <a:lumMod val="95000"/>
                    <a:lumOff val="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nl-NL" err="1"/>
              <a:t>Here</a:t>
            </a:r>
            <a:r>
              <a:rPr lang="nl-NL"/>
              <a:t> </a:t>
            </a:r>
            <a:r>
              <a:rPr lang="nl-NL" err="1"/>
              <a:t>goes</a:t>
            </a:r>
            <a:r>
              <a:rPr lang="nl-NL"/>
              <a:t> a sub-headline</a:t>
            </a:r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12965150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007D1EB-30D1-0020-72FE-E993026AFB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2" name="Tijdelijke aanduiding voor afbeelding 2">
            <a:extLst>
              <a:ext uri="{FF2B5EF4-FFF2-40B4-BE49-F238E27FC236}">
                <a16:creationId xmlns:a16="http://schemas.microsoft.com/office/drawing/2014/main" id="{566BBDF6-7171-730B-A0C1-3D354D1F277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443472" y="3140708"/>
            <a:ext cx="19660360" cy="87651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00869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nl-NL" err="1"/>
              <a:t>Insert</a:t>
            </a:r>
            <a:r>
              <a:rPr lang="nl-NL"/>
              <a:t> Image  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FC53E47-0E6A-DE16-0730-64C755DD7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580444" y="12846994"/>
            <a:ext cx="5486400" cy="461664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fld id="{41814595-6856-9B4E-BECB-F9B7E4876AE1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0B80E89-3DFC-FEDF-2D5A-74F3DB6409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3477" y="471267"/>
            <a:ext cx="19660358" cy="120777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7000" b="0" i="0">
                <a:solidFill>
                  <a:srgbClr val="008691"/>
                </a:solidFill>
                <a:latin typeface="Quicksand Medium" pitchFamily="2" charset="77"/>
              </a:defRPr>
            </a:lvl1pPr>
          </a:lstStyle>
          <a:p>
            <a:r>
              <a:rPr lang="nl-NL" err="1"/>
              <a:t>Here</a:t>
            </a:r>
            <a:r>
              <a:rPr lang="nl-NL"/>
              <a:t> </a:t>
            </a:r>
            <a:r>
              <a:rPr lang="nl-NL" err="1"/>
              <a:t>goes</a:t>
            </a:r>
            <a:r>
              <a:rPr lang="nl-NL"/>
              <a:t> a headline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C46BE4D2-1F34-08DC-1FCF-6FD82EBB633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43482" y="1790275"/>
            <a:ext cx="19660352" cy="7295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800" b="0" i="0" baseline="0">
                <a:solidFill>
                  <a:schemeClr val="tx1">
                    <a:lumMod val="95000"/>
                    <a:lumOff val="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nl-NL" err="1"/>
              <a:t>Here</a:t>
            </a:r>
            <a:r>
              <a:rPr lang="nl-NL"/>
              <a:t> </a:t>
            </a:r>
            <a:r>
              <a:rPr lang="nl-NL" err="1"/>
              <a:t>goes</a:t>
            </a:r>
            <a:r>
              <a:rPr lang="nl-NL"/>
              <a:t> a sub-headline</a:t>
            </a:r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3739267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A0A1AAEF-E0DD-FCD8-E2C6-D903DBA12B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"/>
            <a:ext cx="24384000" cy="137159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nl-NL"/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3493BA1C-54ED-085E-FE9B-4B19B2663F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6280" y="721309"/>
            <a:ext cx="2392680" cy="681786"/>
          </a:xfrm>
          <a:prstGeom prst="rect">
            <a:avLst/>
          </a:prstGeom>
        </p:spPr>
      </p:pic>
      <p:sp>
        <p:nvSpPr>
          <p:cNvPr id="2" name="Platshållare för text 8">
            <a:extLst>
              <a:ext uri="{FF2B5EF4-FFF2-40B4-BE49-F238E27FC236}">
                <a16:creationId xmlns:a16="http://schemas.microsoft.com/office/drawing/2014/main" id="{84E629F0-B24B-DF29-FA55-A4534D397726}"/>
              </a:ext>
            </a:extLst>
          </p:cNvPr>
          <p:cNvSpPr>
            <a:spLocks noGrp="1" noChangeAspect="1"/>
          </p:cNvSpPr>
          <p:nvPr>
            <p:ph type="body" sz="quarter" idx="11"/>
          </p:nvPr>
        </p:nvSpPr>
        <p:spPr>
          <a:xfrm>
            <a:off x="622301" y="837911"/>
            <a:ext cx="2578086" cy="580070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2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06443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9A920F16-67B9-4B13-F015-E953919C3F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716000"/>
          </a:xfrm>
          <a:prstGeom prst="rect">
            <a:avLst/>
          </a:prstGeom>
        </p:spPr>
      </p:pic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A0A1AAEF-E0DD-FCD8-E2C6-D903DBA12B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2192000" y="1"/>
            <a:ext cx="12192000" cy="137159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nl-NL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4EEF53FE-8D73-F338-C7BC-3BD523CBF7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36385" y="1881345"/>
            <a:ext cx="10164734" cy="120777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7000" b="0" i="0">
                <a:solidFill>
                  <a:schemeClr val="bg1"/>
                </a:solidFill>
                <a:latin typeface="Quicksand" pitchFamily="2" charset="77"/>
              </a:defRPr>
            </a:lvl1pPr>
          </a:lstStyle>
          <a:p>
            <a:r>
              <a:rPr lang="nl-NL" err="1"/>
              <a:t>Here</a:t>
            </a:r>
            <a:r>
              <a:rPr lang="nl-NL"/>
              <a:t> </a:t>
            </a:r>
            <a:r>
              <a:rPr lang="nl-NL" err="1"/>
              <a:t>goes</a:t>
            </a:r>
            <a:r>
              <a:rPr lang="nl-NL"/>
              <a:t> a headline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F957915A-F087-78A5-3BC0-0FE86D78E5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36384" y="3300735"/>
            <a:ext cx="10164736" cy="7295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 b="0" i="0" baseline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nl-NL" err="1"/>
              <a:t>Here</a:t>
            </a:r>
            <a:r>
              <a:rPr lang="nl-NL"/>
              <a:t> </a:t>
            </a:r>
            <a:r>
              <a:rPr lang="nl-NL" err="1"/>
              <a:t>goes</a:t>
            </a:r>
            <a:r>
              <a:rPr lang="nl-NL"/>
              <a:t> a sub-headline</a:t>
            </a:r>
            <a:endParaRPr lang="en-BE"/>
          </a:p>
        </p:txBody>
      </p:sp>
      <p:sp>
        <p:nvSpPr>
          <p:cNvPr id="8" name="Tijdelijke aanduiding voor inhoud 3">
            <a:extLst>
              <a:ext uri="{FF2B5EF4-FFF2-40B4-BE49-F238E27FC236}">
                <a16:creationId xmlns:a16="http://schemas.microsoft.com/office/drawing/2014/main" id="{9452988D-DD8F-6942-0798-DC58681C28BB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1336385" y="4541521"/>
            <a:ext cx="10164734" cy="73643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3000" b="0" i="0" kern="1500" spc="0" baseline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>
              <a:defRPr sz="3000" baseline="0">
                <a:solidFill>
                  <a:schemeClr val="bg2">
                    <a:lumMod val="25000"/>
                  </a:schemeClr>
                </a:solidFill>
                <a:latin typeface="Roboto Light" panose="02000000000000000000" pitchFamily="2" charset="0"/>
              </a:defRPr>
            </a:lvl2pPr>
            <a:lvl3pPr>
              <a:defRPr sz="3000" baseline="0">
                <a:solidFill>
                  <a:schemeClr val="bg2">
                    <a:lumMod val="25000"/>
                  </a:schemeClr>
                </a:solidFill>
                <a:latin typeface="Roboto Light" panose="02000000000000000000" pitchFamily="2" charset="0"/>
              </a:defRPr>
            </a:lvl3pPr>
            <a:lvl4pPr>
              <a:defRPr sz="3000" baseline="0">
                <a:solidFill>
                  <a:schemeClr val="bg2">
                    <a:lumMod val="25000"/>
                  </a:schemeClr>
                </a:solidFill>
                <a:latin typeface="Roboto Light" panose="02000000000000000000" pitchFamily="2" charset="0"/>
              </a:defRPr>
            </a:lvl4pPr>
            <a:lvl5pPr>
              <a:defRPr sz="3000" baseline="0">
                <a:solidFill>
                  <a:schemeClr val="bg2">
                    <a:lumMod val="25000"/>
                  </a:schemeClr>
                </a:solidFill>
                <a:latin typeface="Roboto Light" panose="02000000000000000000" pitchFamily="2" charset="0"/>
              </a:defRPr>
            </a:lvl5pPr>
          </a:lstStyle>
          <a:p>
            <a:pPr lvl="0"/>
            <a:r>
              <a:rPr lang="nl-NL"/>
              <a:t>Click </a:t>
            </a:r>
            <a:r>
              <a:rPr lang="nl-NL" err="1"/>
              <a:t>here</a:t>
            </a:r>
            <a:r>
              <a:rPr lang="nl-NL"/>
              <a:t>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insert</a:t>
            </a:r>
            <a:r>
              <a:rPr lang="nl-NL"/>
              <a:t> </a:t>
            </a:r>
            <a:r>
              <a:rPr lang="nl-NL" err="1"/>
              <a:t>text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241032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D656E32-FFC6-4D84-D523-2D3E36344E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192000" y="-2"/>
            <a:ext cx="12192000" cy="13716000"/>
          </a:xfrm>
          <a:prstGeom prst="rect">
            <a:avLst/>
          </a:prstGeom>
        </p:spPr>
      </p:pic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A0A1AAEF-E0DD-FCD8-E2C6-D903DBA12B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3"/>
            <a:ext cx="12192000" cy="137159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nl-NL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72EB6A9A-0309-B84E-508E-B227E0731B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574105" y="1881345"/>
            <a:ext cx="10164734" cy="120777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7000" b="0" i="0">
                <a:solidFill>
                  <a:schemeClr val="bg1"/>
                </a:solidFill>
                <a:latin typeface="Quicksand" pitchFamily="2" charset="77"/>
              </a:defRPr>
            </a:lvl1pPr>
          </a:lstStyle>
          <a:p>
            <a:r>
              <a:rPr lang="nl-NL" err="1"/>
              <a:t>Here</a:t>
            </a:r>
            <a:r>
              <a:rPr lang="nl-NL"/>
              <a:t> </a:t>
            </a:r>
            <a:r>
              <a:rPr lang="nl-NL" err="1"/>
              <a:t>goes</a:t>
            </a:r>
            <a:r>
              <a:rPr lang="nl-NL"/>
              <a:t> a headline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63CDDC73-2434-B276-FA2C-D1B633A27A4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574104" y="3300735"/>
            <a:ext cx="10164736" cy="7295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 b="0" i="0" baseline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nl-NL" err="1"/>
              <a:t>Here</a:t>
            </a:r>
            <a:r>
              <a:rPr lang="nl-NL"/>
              <a:t> </a:t>
            </a:r>
            <a:r>
              <a:rPr lang="nl-NL" err="1"/>
              <a:t>goes</a:t>
            </a:r>
            <a:r>
              <a:rPr lang="nl-NL"/>
              <a:t> a sub-headline</a:t>
            </a:r>
            <a:endParaRPr lang="en-BE"/>
          </a:p>
        </p:txBody>
      </p:sp>
      <p:sp>
        <p:nvSpPr>
          <p:cNvPr id="14" name="Tijdelijke aanduiding voor inhoud 3">
            <a:extLst>
              <a:ext uri="{FF2B5EF4-FFF2-40B4-BE49-F238E27FC236}">
                <a16:creationId xmlns:a16="http://schemas.microsoft.com/office/drawing/2014/main" id="{B6650B74-A9C0-63E3-4272-0EE83B5EE3E1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13574105" y="4541521"/>
            <a:ext cx="10164734" cy="73643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3000" b="0" i="0" kern="1500" spc="0" baseline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>
              <a:defRPr sz="3000" baseline="0">
                <a:solidFill>
                  <a:schemeClr val="bg2">
                    <a:lumMod val="25000"/>
                  </a:schemeClr>
                </a:solidFill>
                <a:latin typeface="Roboto Light" panose="02000000000000000000" pitchFamily="2" charset="0"/>
              </a:defRPr>
            </a:lvl2pPr>
            <a:lvl3pPr>
              <a:defRPr sz="3000" baseline="0">
                <a:solidFill>
                  <a:schemeClr val="bg2">
                    <a:lumMod val="25000"/>
                  </a:schemeClr>
                </a:solidFill>
                <a:latin typeface="Roboto Light" panose="02000000000000000000" pitchFamily="2" charset="0"/>
              </a:defRPr>
            </a:lvl3pPr>
            <a:lvl4pPr>
              <a:defRPr sz="3000" baseline="0">
                <a:solidFill>
                  <a:schemeClr val="bg2">
                    <a:lumMod val="25000"/>
                  </a:schemeClr>
                </a:solidFill>
                <a:latin typeface="Roboto Light" panose="02000000000000000000" pitchFamily="2" charset="0"/>
              </a:defRPr>
            </a:lvl4pPr>
            <a:lvl5pPr>
              <a:defRPr sz="3000" baseline="0">
                <a:solidFill>
                  <a:schemeClr val="bg2">
                    <a:lumMod val="25000"/>
                  </a:schemeClr>
                </a:solidFill>
                <a:latin typeface="Roboto Light" panose="02000000000000000000" pitchFamily="2" charset="0"/>
              </a:defRPr>
            </a:lvl5pPr>
          </a:lstStyle>
          <a:p>
            <a:pPr lvl="0"/>
            <a:r>
              <a:rPr lang="nl-NL"/>
              <a:t>Click </a:t>
            </a:r>
            <a:r>
              <a:rPr lang="nl-NL" err="1"/>
              <a:t>here</a:t>
            </a:r>
            <a:r>
              <a:rPr lang="nl-NL"/>
              <a:t>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insert</a:t>
            </a:r>
            <a:r>
              <a:rPr lang="nl-NL"/>
              <a:t> </a:t>
            </a:r>
            <a:r>
              <a:rPr lang="nl-NL" err="1"/>
              <a:t>text</a:t>
            </a:r>
            <a:endParaRPr lang="nl-NL"/>
          </a:p>
        </p:txBody>
      </p:sp>
      <p:sp>
        <p:nvSpPr>
          <p:cNvPr id="2" name="Platshållare för text 8">
            <a:extLst>
              <a:ext uri="{FF2B5EF4-FFF2-40B4-BE49-F238E27FC236}">
                <a16:creationId xmlns:a16="http://schemas.microsoft.com/office/drawing/2014/main" id="{E1CDA03E-2B8A-F194-817F-29C4D2BF19E2}"/>
              </a:ext>
            </a:extLst>
          </p:cNvPr>
          <p:cNvSpPr>
            <a:spLocks noGrp="1" noChangeAspect="1"/>
          </p:cNvSpPr>
          <p:nvPr>
            <p:ph type="body" sz="quarter" idx="11"/>
          </p:nvPr>
        </p:nvSpPr>
        <p:spPr>
          <a:xfrm>
            <a:off x="622301" y="837911"/>
            <a:ext cx="2578086" cy="580070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2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997603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B8C57D3-0CDD-55FA-1F7B-B6D5F5C123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27962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 December 2024</a:t>
            </a:r>
            <a:endParaRPr lang="en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0C2F8-E87C-EC4F-9AD4-60E9D8B2DDA2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9220899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BF34CEF8-D5AF-1EB2-8A65-D95E98FCB8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1CD3A17-2FD3-A6E8-AE64-84E688E6421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6027" y="3200403"/>
            <a:ext cx="18288000" cy="201294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11800" b="0" i="0">
                <a:solidFill>
                  <a:schemeClr val="bg1"/>
                </a:solidFill>
                <a:latin typeface="Quicksand" pitchFamily="2" charset="77"/>
              </a:defRPr>
            </a:lvl1pPr>
          </a:lstStyle>
          <a:p>
            <a:r>
              <a:rPr lang="nl-NL" dirty="0" err="1"/>
              <a:t>Here</a:t>
            </a:r>
            <a:r>
              <a:rPr lang="nl-NL" dirty="0"/>
              <a:t> </a:t>
            </a:r>
            <a:r>
              <a:rPr lang="nl-NL" dirty="0" err="1"/>
              <a:t>goes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AA24123-D2B8-3C6F-4F69-0B7797E8554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46027" y="5651499"/>
            <a:ext cx="18288000" cy="3311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6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914411" indent="0" algn="ctr">
              <a:buNone/>
              <a:defRPr sz="4000"/>
            </a:lvl2pPr>
            <a:lvl3pPr marL="1828823" indent="0" algn="ctr">
              <a:buNone/>
              <a:defRPr sz="3600"/>
            </a:lvl3pPr>
            <a:lvl4pPr marL="2743234" indent="0" algn="ctr">
              <a:buNone/>
              <a:defRPr sz="3200"/>
            </a:lvl4pPr>
            <a:lvl5pPr marL="3657646" indent="0" algn="ctr">
              <a:buNone/>
              <a:defRPr sz="3200"/>
            </a:lvl5pPr>
            <a:lvl6pPr marL="4572057" indent="0" algn="ctr">
              <a:buNone/>
              <a:defRPr sz="3200"/>
            </a:lvl6pPr>
            <a:lvl7pPr marL="5486469" indent="0" algn="ctr">
              <a:buNone/>
              <a:defRPr sz="3200"/>
            </a:lvl7pPr>
            <a:lvl8pPr marL="6400880" indent="0" algn="ctr">
              <a:buNone/>
              <a:defRPr sz="3200"/>
            </a:lvl8pPr>
            <a:lvl9pPr marL="7315291" indent="0" algn="ctr">
              <a:buNone/>
              <a:defRPr sz="3200"/>
            </a:lvl9pPr>
          </a:lstStyle>
          <a:p>
            <a:r>
              <a:rPr lang="nl-NL" dirty="0" err="1"/>
              <a:t>Here</a:t>
            </a:r>
            <a:r>
              <a:rPr lang="nl-NL" dirty="0"/>
              <a:t> </a:t>
            </a:r>
            <a:r>
              <a:rPr lang="nl-NL" dirty="0" err="1"/>
              <a:t>goes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subtitle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20975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476365" y="11548732"/>
            <a:ext cx="13970003" cy="636982"/>
          </a:xfrm>
          <a:prstGeom prst="rect">
            <a:avLst/>
          </a:prstGeom>
        </p:spPr>
        <p:txBody>
          <a:bodyPr/>
          <a:lstStyle/>
          <a:p>
            <a:r>
              <a:t>Author and Date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808565" y="3862910"/>
            <a:ext cx="13970003" cy="2361017"/>
          </a:xfrm>
          <a:prstGeom prst="rect">
            <a:avLst/>
          </a:prstGeom>
        </p:spPr>
        <p:txBody>
          <a:bodyPr lIns="50800" tIns="50800" rIns="50800" bIns="50800"/>
          <a:lstStyle>
            <a:lvl1pPr>
              <a:defRPr sz="6400">
                <a:solidFill>
                  <a:srgbClr val="141ACC"/>
                </a:solidFill>
              </a:defRPr>
            </a:lvl1pPr>
          </a:lstStyle>
          <a:p>
            <a:r>
              <a:t>Presentation Subtitle</a:t>
            </a:r>
          </a:p>
        </p:txBody>
      </p:sp>
      <p:sp>
        <p:nvSpPr>
          <p:cNvPr id="23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808564" y="1879751"/>
            <a:ext cx="13970005" cy="2361017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141ACC"/>
                </a:solidFill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4314006"/>
      </p:ext>
    </p:extLst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FEEE7FD-AC98-618B-4B33-B4CE3DC4C1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9" name="Tijdelijke aanduiding voor inhoud 3">
            <a:extLst>
              <a:ext uri="{FF2B5EF4-FFF2-40B4-BE49-F238E27FC236}">
                <a16:creationId xmlns:a16="http://schemas.microsoft.com/office/drawing/2014/main" id="{674B7DB3-B3E5-0FD2-089E-D9FBE9467714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3443478" y="3140765"/>
            <a:ext cx="19660357" cy="87650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3000" b="0" i="0" kern="1500" spc="0" baseline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>
              <a:defRPr sz="3000" baseline="0">
                <a:solidFill>
                  <a:schemeClr val="bg2">
                    <a:lumMod val="25000"/>
                  </a:schemeClr>
                </a:solidFill>
                <a:latin typeface="Roboto Light" panose="02000000000000000000" pitchFamily="2" charset="0"/>
              </a:defRPr>
            </a:lvl2pPr>
            <a:lvl3pPr>
              <a:defRPr sz="3000" baseline="0">
                <a:solidFill>
                  <a:schemeClr val="bg2">
                    <a:lumMod val="25000"/>
                  </a:schemeClr>
                </a:solidFill>
                <a:latin typeface="Roboto Light" panose="02000000000000000000" pitchFamily="2" charset="0"/>
              </a:defRPr>
            </a:lvl3pPr>
            <a:lvl4pPr>
              <a:defRPr sz="3000" baseline="0">
                <a:solidFill>
                  <a:schemeClr val="bg2">
                    <a:lumMod val="25000"/>
                  </a:schemeClr>
                </a:solidFill>
                <a:latin typeface="Roboto Light" panose="02000000000000000000" pitchFamily="2" charset="0"/>
              </a:defRPr>
            </a:lvl4pPr>
            <a:lvl5pPr>
              <a:defRPr sz="3000" baseline="0">
                <a:solidFill>
                  <a:schemeClr val="bg2">
                    <a:lumMod val="25000"/>
                  </a:schemeClr>
                </a:solidFill>
                <a:latin typeface="Roboto Light" panose="02000000000000000000" pitchFamily="2" charset="0"/>
              </a:defRPr>
            </a:lvl5pPr>
          </a:lstStyle>
          <a:p>
            <a:pPr lvl="0"/>
            <a:r>
              <a:rPr lang="nl-NL" dirty="0"/>
              <a:t>Click </a:t>
            </a:r>
            <a:r>
              <a:rPr lang="nl-NL" dirty="0" err="1"/>
              <a:t>here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insert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9864CCA-ABA8-8CE0-F93C-570DFB1CB0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3478" y="471268"/>
            <a:ext cx="19660357" cy="120777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7000" b="0" i="0">
                <a:solidFill>
                  <a:srgbClr val="008691"/>
                </a:solidFill>
                <a:latin typeface="Quicksand Medium" pitchFamily="2" charset="77"/>
              </a:defRPr>
            </a:lvl1pPr>
          </a:lstStyle>
          <a:p>
            <a:r>
              <a:rPr lang="nl-NL" dirty="0" err="1"/>
              <a:t>Here</a:t>
            </a:r>
            <a:r>
              <a:rPr lang="nl-NL" dirty="0"/>
              <a:t> </a:t>
            </a:r>
            <a:r>
              <a:rPr lang="nl-NL" dirty="0" err="1"/>
              <a:t>goes</a:t>
            </a:r>
            <a:r>
              <a:rPr lang="nl-NL" dirty="0"/>
              <a:t> a headline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FC53E47-0E6A-DE16-0730-64C755DD7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580445" y="12846995"/>
            <a:ext cx="5486400" cy="461664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fld id="{41814595-6856-9B4E-BECB-F9B7E4876AE1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FAD285AC-4CA3-AE2B-DFBA-B388231421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43483" y="1790275"/>
            <a:ext cx="19660352" cy="7295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800" b="0" i="0" baseline="0">
                <a:solidFill>
                  <a:schemeClr val="tx1">
                    <a:lumMod val="95000"/>
                    <a:lumOff val="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nl-NL" dirty="0" err="1"/>
              <a:t>Here</a:t>
            </a:r>
            <a:r>
              <a:rPr lang="nl-NL" dirty="0"/>
              <a:t> </a:t>
            </a:r>
            <a:r>
              <a:rPr lang="nl-NL" dirty="0" err="1"/>
              <a:t>goes</a:t>
            </a:r>
            <a:r>
              <a:rPr lang="nl-NL" dirty="0"/>
              <a:t> a sub-headline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258779975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38A8059C-26F4-E946-A41E-D6E31EB5FA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FC53E47-0E6A-DE16-0730-64C755DD7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580445" y="12846995"/>
            <a:ext cx="5486400" cy="461664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fld id="{41814595-6856-9B4E-BECB-F9B7E4876AE1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9" name="Tijdelijke aanduiding voor inhoud 3">
            <a:extLst>
              <a:ext uri="{FF2B5EF4-FFF2-40B4-BE49-F238E27FC236}">
                <a16:creationId xmlns:a16="http://schemas.microsoft.com/office/drawing/2014/main" id="{674B7DB3-B3E5-0FD2-089E-D9FBE9467714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3443474" y="3140768"/>
            <a:ext cx="9317485" cy="87651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3000" b="0" i="0" kern="1500" spc="0" baseline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>
              <a:defRPr sz="3000" baseline="0">
                <a:solidFill>
                  <a:schemeClr val="bg2">
                    <a:lumMod val="25000"/>
                  </a:schemeClr>
                </a:solidFill>
                <a:latin typeface="Roboto Light" panose="02000000000000000000" pitchFamily="2" charset="0"/>
              </a:defRPr>
            </a:lvl2pPr>
            <a:lvl3pPr>
              <a:defRPr sz="3000" baseline="0">
                <a:solidFill>
                  <a:schemeClr val="bg2">
                    <a:lumMod val="25000"/>
                  </a:schemeClr>
                </a:solidFill>
                <a:latin typeface="Roboto Light" panose="02000000000000000000" pitchFamily="2" charset="0"/>
              </a:defRPr>
            </a:lvl3pPr>
            <a:lvl4pPr>
              <a:defRPr sz="3000" baseline="0">
                <a:solidFill>
                  <a:schemeClr val="bg2">
                    <a:lumMod val="25000"/>
                  </a:schemeClr>
                </a:solidFill>
                <a:latin typeface="Roboto Light" panose="02000000000000000000" pitchFamily="2" charset="0"/>
              </a:defRPr>
            </a:lvl4pPr>
            <a:lvl5pPr>
              <a:defRPr sz="3000" baseline="0">
                <a:solidFill>
                  <a:schemeClr val="bg2">
                    <a:lumMod val="25000"/>
                  </a:schemeClr>
                </a:solidFill>
                <a:latin typeface="Roboto Light" panose="02000000000000000000" pitchFamily="2" charset="0"/>
              </a:defRPr>
            </a:lvl5pPr>
          </a:lstStyle>
          <a:p>
            <a:pPr lvl="0"/>
            <a:r>
              <a:rPr lang="nl-NL" dirty="0"/>
              <a:t>Click </a:t>
            </a:r>
            <a:r>
              <a:rPr lang="nl-NL" dirty="0" err="1"/>
              <a:t>here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insert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  <a:p>
            <a:pPr lvl="0"/>
            <a:endParaRPr lang="nl-NL" dirty="0"/>
          </a:p>
        </p:txBody>
      </p:sp>
      <p:sp>
        <p:nvSpPr>
          <p:cNvPr id="12" name="Tijdelijke aanduiding voor afbeelding 2">
            <a:extLst>
              <a:ext uri="{FF2B5EF4-FFF2-40B4-BE49-F238E27FC236}">
                <a16:creationId xmlns:a16="http://schemas.microsoft.com/office/drawing/2014/main" id="{566BBDF6-7171-730B-A0C1-3D354D1F277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3249325" y="3140710"/>
            <a:ext cx="9854512" cy="87651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00869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nl-NL" dirty="0" err="1"/>
              <a:t>Insert</a:t>
            </a:r>
            <a:r>
              <a:rPr lang="nl-NL" dirty="0"/>
              <a:t> Image 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0B5C96C-9F63-7043-62F1-6FFE70846A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3478" y="471268"/>
            <a:ext cx="19660357" cy="120777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7000" b="0" i="0">
                <a:solidFill>
                  <a:srgbClr val="008691"/>
                </a:solidFill>
                <a:latin typeface="Quicksand Medium" pitchFamily="2" charset="77"/>
              </a:defRPr>
            </a:lvl1pPr>
          </a:lstStyle>
          <a:p>
            <a:r>
              <a:rPr lang="nl-NL" dirty="0" err="1"/>
              <a:t>Here</a:t>
            </a:r>
            <a:r>
              <a:rPr lang="nl-NL" dirty="0"/>
              <a:t> </a:t>
            </a:r>
            <a:r>
              <a:rPr lang="nl-NL" dirty="0" err="1"/>
              <a:t>goes</a:t>
            </a:r>
            <a:r>
              <a:rPr lang="nl-NL" dirty="0"/>
              <a:t> a headline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8C914087-1964-533C-A64A-45AABF8F83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43483" y="1790275"/>
            <a:ext cx="19660352" cy="7295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800" b="0" i="0" baseline="0">
                <a:solidFill>
                  <a:schemeClr val="tx1">
                    <a:lumMod val="95000"/>
                    <a:lumOff val="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nl-NL" dirty="0" err="1"/>
              <a:t>Here</a:t>
            </a:r>
            <a:r>
              <a:rPr lang="nl-NL" dirty="0"/>
              <a:t> </a:t>
            </a:r>
            <a:r>
              <a:rPr lang="nl-NL" dirty="0" err="1"/>
              <a:t>goes</a:t>
            </a:r>
            <a:r>
              <a:rPr lang="nl-NL" dirty="0"/>
              <a:t> a sub-headline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27118566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007D1EB-30D1-0020-72FE-E993026AFB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2" name="Tijdelijke aanduiding voor afbeelding 2">
            <a:extLst>
              <a:ext uri="{FF2B5EF4-FFF2-40B4-BE49-F238E27FC236}">
                <a16:creationId xmlns:a16="http://schemas.microsoft.com/office/drawing/2014/main" id="{566BBDF6-7171-730B-A0C1-3D354D1F277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443473" y="3140707"/>
            <a:ext cx="19660360" cy="87651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00869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nl-NL" dirty="0" err="1"/>
              <a:t>Insert</a:t>
            </a:r>
            <a:r>
              <a:rPr lang="nl-NL" dirty="0"/>
              <a:t> Image  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FC53E47-0E6A-DE16-0730-64C755DD7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580445" y="12846995"/>
            <a:ext cx="5486400" cy="461664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fld id="{41814595-6856-9B4E-BECB-F9B7E4876AE1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0B80E89-3DFC-FEDF-2D5A-74F3DB6409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3478" y="471268"/>
            <a:ext cx="19660357" cy="120777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7000" b="0" i="0">
                <a:solidFill>
                  <a:srgbClr val="008691"/>
                </a:solidFill>
                <a:latin typeface="Quicksand Medium" pitchFamily="2" charset="77"/>
              </a:defRPr>
            </a:lvl1pPr>
          </a:lstStyle>
          <a:p>
            <a:r>
              <a:rPr lang="nl-NL" dirty="0" err="1"/>
              <a:t>Here</a:t>
            </a:r>
            <a:r>
              <a:rPr lang="nl-NL" dirty="0"/>
              <a:t> </a:t>
            </a:r>
            <a:r>
              <a:rPr lang="nl-NL" dirty="0" err="1"/>
              <a:t>goes</a:t>
            </a:r>
            <a:r>
              <a:rPr lang="nl-NL" dirty="0"/>
              <a:t> a headline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C46BE4D2-1F34-08DC-1FCF-6FD82EBB633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43483" y="1790275"/>
            <a:ext cx="19660352" cy="7295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800" b="0" i="0" baseline="0">
                <a:solidFill>
                  <a:schemeClr val="tx1">
                    <a:lumMod val="95000"/>
                    <a:lumOff val="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nl-NL" dirty="0" err="1"/>
              <a:t>Here</a:t>
            </a:r>
            <a:r>
              <a:rPr lang="nl-NL" dirty="0"/>
              <a:t> </a:t>
            </a:r>
            <a:r>
              <a:rPr lang="nl-NL" dirty="0" err="1"/>
              <a:t>goes</a:t>
            </a:r>
            <a:r>
              <a:rPr lang="nl-NL" dirty="0"/>
              <a:t> a sub-headline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71140711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A0A1AAEF-E0DD-FCD8-E2C6-D903DBA12B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4"/>
            <a:ext cx="24384000" cy="137159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400"/>
            </a:lvl1pPr>
            <a:lvl2pPr marL="914411" indent="0">
              <a:buNone/>
              <a:defRPr sz="5600"/>
            </a:lvl2pPr>
            <a:lvl3pPr marL="1828823" indent="0">
              <a:buNone/>
              <a:defRPr sz="4800"/>
            </a:lvl3pPr>
            <a:lvl4pPr marL="2743234" indent="0">
              <a:buNone/>
              <a:defRPr sz="4000"/>
            </a:lvl4pPr>
            <a:lvl5pPr marL="3657646" indent="0">
              <a:buNone/>
              <a:defRPr sz="4000"/>
            </a:lvl5pPr>
            <a:lvl6pPr marL="4572057" indent="0">
              <a:buNone/>
              <a:defRPr sz="4000"/>
            </a:lvl6pPr>
            <a:lvl7pPr marL="5486469" indent="0">
              <a:buNone/>
              <a:defRPr sz="4000"/>
            </a:lvl7pPr>
            <a:lvl8pPr marL="6400880" indent="0">
              <a:buNone/>
              <a:defRPr sz="4000"/>
            </a:lvl8pPr>
            <a:lvl9pPr marL="7315291" indent="0">
              <a:buNone/>
              <a:defRPr sz="4000"/>
            </a:lvl9pPr>
          </a:lstStyle>
          <a:p>
            <a:endParaRPr lang="nl-NL" dirty="0"/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3493BA1C-54ED-085E-FE9B-4B19B2663F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281" y="721309"/>
            <a:ext cx="2392680" cy="681787"/>
          </a:xfrm>
          <a:prstGeom prst="rect">
            <a:avLst/>
          </a:prstGeom>
        </p:spPr>
      </p:pic>
      <p:sp>
        <p:nvSpPr>
          <p:cNvPr id="2" name="Platshållare för text 8">
            <a:extLst>
              <a:ext uri="{FF2B5EF4-FFF2-40B4-BE49-F238E27FC236}">
                <a16:creationId xmlns:a16="http://schemas.microsoft.com/office/drawing/2014/main" id="{84E629F0-B24B-DF29-FA55-A4534D397726}"/>
              </a:ext>
            </a:extLst>
          </p:cNvPr>
          <p:cNvSpPr>
            <a:spLocks noGrp="1" noChangeAspect="1"/>
          </p:cNvSpPr>
          <p:nvPr>
            <p:ph type="body" sz="quarter" idx="11"/>
          </p:nvPr>
        </p:nvSpPr>
        <p:spPr>
          <a:xfrm>
            <a:off x="622302" y="837912"/>
            <a:ext cx="2578085" cy="580069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267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632916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9A920F16-67B9-4B13-F015-E953919C3F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3716000"/>
          </a:xfrm>
          <a:prstGeom prst="rect">
            <a:avLst/>
          </a:prstGeom>
        </p:spPr>
      </p:pic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A0A1AAEF-E0DD-FCD8-E2C6-D903DBA12B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2192000" y="4"/>
            <a:ext cx="12192000" cy="137159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400"/>
            </a:lvl1pPr>
            <a:lvl2pPr marL="914411" indent="0">
              <a:buNone/>
              <a:defRPr sz="5600"/>
            </a:lvl2pPr>
            <a:lvl3pPr marL="1828823" indent="0">
              <a:buNone/>
              <a:defRPr sz="4800"/>
            </a:lvl3pPr>
            <a:lvl4pPr marL="2743234" indent="0">
              <a:buNone/>
              <a:defRPr sz="4000"/>
            </a:lvl4pPr>
            <a:lvl5pPr marL="3657646" indent="0">
              <a:buNone/>
              <a:defRPr sz="4000"/>
            </a:lvl5pPr>
            <a:lvl6pPr marL="4572057" indent="0">
              <a:buNone/>
              <a:defRPr sz="4000"/>
            </a:lvl6pPr>
            <a:lvl7pPr marL="5486469" indent="0">
              <a:buNone/>
              <a:defRPr sz="4000"/>
            </a:lvl7pPr>
            <a:lvl8pPr marL="6400880" indent="0">
              <a:buNone/>
              <a:defRPr sz="4000"/>
            </a:lvl8pPr>
            <a:lvl9pPr marL="7315291" indent="0">
              <a:buNone/>
              <a:defRPr sz="4000"/>
            </a:lvl9pPr>
          </a:lstStyle>
          <a:p>
            <a:endParaRPr lang="nl-NL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4EEF53FE-8D73-F338-C7BC-3BD523CBF7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36386" y="1881348"/>
            <a:ext cx="10164733" cy="120777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7000" b="0" i="0">
                <a:solidFill>
                  <a:schemeClr val="bg1"/>
                </a:solidFill>
                <a:latin typeface="Quicksand" pitchFamily="2" charset="77"/>
              </a:defRPr>
            </a:lvl1pPr>
          </a:lstStyle>
          <a:p>
            <a:r>
              <a:rPr lang="nl-NL" dirty="0" err="1"/>
              <a:t>Here</a:t>
            </a:r>
            <a:r>
              <a:rPr lang="nl-NL" dirty="0"/>
              <a:t> </a:t>
            </a:r>
            <a:r>
              <a:rPr lang="nl-NL" dirty="0" err="1"/>
              <a:t>goes</a:t>
            </a:r>
            <a:r>
              <a:rPr lang="nl-NL" dirty="0"/>
              <a:t> a headline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F957915A-F087-78A5-3BC0-0FE86D78E5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36384" y="3300736"/>
            <a:ext cx="10164736" cy="7295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 b="0" i="0" baseline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nl-NL" dirty="0" err="1"/>
              <a:t>Here</a:t>
            </a:r>
            <a:r>
              <a:rPr lang="nl-NL" dirty="0"/>
              <a:t> </a:t>
            </a:r>
            <a:r>
              <a:rPr lang="nl-NL" dirty="0" err="1"/>
              <a:t>goes</a:t>
            </a:r>
            <a:r>
              <a:rPr lang="nl-NL" dirty="0"/>
              <a:t> a sub-headline</a:t>
            </a:r>
            <a:endParaRPr lang="en-BE" dirty="0"/>
          </a:p>
        </p:txBody>
      </p:sp>
      <p:sp>
        <p:nvSpPr>
          <p:cNvPr id="8" name="Tijdelijke aanduiding voor inhoud 3">
            <a:extLst>
              <a:ext uri="{FF2B5EF4-FFF2-40B4-BE49-F238E27FC236}">
                <a16:creationId xmlns:a16="http://schemas.microsoft.com/office/drawing/2014/main" id="{9452988D-DD8F-6942-0798-DC58681C28BB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1336386" y="4541523"/>
            <a:ext cx="10164733" cy="73643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3000" b="0" i="0" kern="1500" spc="0" baseline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>
              <a:defRPr sz="3000" baseline="0">
                <a:solidFill>
                  <a:schemeClr val="bg2">
                    <a:lumMod val="25000"/>
                  </a:schemeClr>
                </a:solidFill>
                <a:latin typeface="Roboto Light" panose="02000000000000000000" pitchFamily="2" charset="0"/>
              </a:defRPr>
            </a:lvl2pPr>
            <a:lvl3pPr>
              <a:defRPr sz="3000" baseline="0">
                <a:solidFill>
                  <a:schemeClr val="bg2">
                    <a:lumMod val="25000"/>
                  </a:schemeClr>
                </a:solidFill>
                <a:latin typeface="Roboto Light" panose="02000000000000000000" pitchFamily="2" charset="0"/>
              </a:defRPr>
            </a:lvl3pPr>
            <a:lvl4pPr>
              <a:defRPr sz="3000" baseline="0">
                <a:solidFill>
                  <a:schemeClr val="bg2">
                    <a:lumMod val="25000"/>
                  </a:schemeClr>
                </a:solidFill>
                <a:latin typeface="Roboto Light" panose="02000000000000000000" pitchFamily="2" charset="0"/>
              </a:defRPr>
            </a:lvl4pPr>
            <a:lvl5pPr>
              <a:defRPr sz="3000" baseline="0">
                <a:solidFill>
                  <a:schemeClr val="bg2">
                    <a:lumMod val="25000"/>
                  </a:schemeClr>
                </a:solidFill>
                <a:latin typeface="Roboto Light" panose="02000000000000000000" pitchFamily="2" charset="0"/>
              </a:defRPr>
            </a:lvl5pPr>
          </a:lstStyle>
          <a:p>
            <a:pPr lvl="0"/>
            <a:r>
              <a:rPr lang="nl-NL" dirty="0"/>
              <a:t>Click </a:t>
            </a:r>
            <a:r>
              <a:rPr lang="nl-NL" dirty="0" err="1"/>
              <a:t>here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insert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7587166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D656E32-FFC6-4D84-D523-2D3E36344E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000" y="-3"/>
            <a:ext cx="12192000" cy="13716000"/>
          </a:xfrm>
          <a:prstGeom prst="rect">
            <a:avLst/>
          </a:prstGeom>
        </p:spPr>
      </p:pic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A0A1AAEF-E0DD-FCD8-E2C6-D903DBA12B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4"/>
            <a:ext cx="12192000" cy="137159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400"/>
            </a:lvl1pPr>
            <a:lvl2pPr marL="914411" indent="0">
              <a:buNone/>
              <a:defRPr sz="5600"/>
            </a:lvl2pPr>
            <a:lvl3pPr marL="1828823" indent="0">
              <a:buNone/>
              <a:defRPr sz="4800"/>
            </a:lvl3pPr>
            <a:lvl4pPr marL="2743234" indent="0">
              <a:buNone/>
              <a:defRPr sz="4000"/>
            </a:lvl4pPr>
            <a:lvl5pPr marL="3657646" indent="0">
              <a:buNone/>
              <a:defRPr sz="4000"/>
            </a:lvl5pPr>
            <a:lvl6pPr marL="4572057" indent="0">
              <a:buNone/>
              <a:defRPr sz="4000"/>
            </a:lvl6pPr>
            <a:lvl7pPr marL="5486469" indent="0">
              <a:buNone/>
              <a:defRPr sz="4000"/>
            </a:lvl7pPr>
            <a:lvl8pPr marL="6400880" indent="0">
              <a:buNone/>
              <a:defRPr sz="4000"/>
            </a:lvl8pPr>
            <a:lvl9pPr marL="7315291" indent="0">
              <a:buNone/>
              <a:defRPr sz="4000"/>
            </a:lvl9pPr>
          </a:lstStyle>
          <a:p>
            <a:endParaRPr lang="nl-NL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72EB6A9A-0309-B84E-508E-B227E0731B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574108" y="1881348"/>
            <a:ext cx="10164733" cy="120777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7000" b="0" i="0">
                <a:solidFill>
                  <a:schemeClr val="bg1"/>
                </a:solidFill>
                <a:latin typeface="Quicksand" pitchFamily="2" charset="77"/>
              </a:defRPr>
            </a:lvl1pPr>
          </a:lstStyle>
          <a:p>
            <a:r>
              <a:rPr lang="nl-NL" dirty="0" err="1"/>
              <a:t>Here</a:t>
            </a:r>
            <a:r>
              <a:rPr lang="nl-NL" dirty="0"/>
              <a:t> </a:t>
            </a:r>
            <a:r>
              <a:rPr lang="nl-NL" dirty="0" err="1"/>
              <a:t>goes</a:t>
            </a:r>
            <a:r>
              <a:rPr lang="nl-NL" dirty="0"/>
              <a:t> a headline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63CDDC73-2434-B276-FA2C-D1B633A27A4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574104" y="3300736"/>
            <a:ext cx="10164736" cy="7295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 b="0" i="0" baseline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nl-NL" dirty="0" err="1"/>
              <a:t>Here</a:t>
            </a:r>
            <a:r>
              <a:rPr lang="nl-NL" dirty="0"/>
              <a:t> </a:t>
            </a:r>
            <a:r>
              <a:rPr lang="nl-NL" dirty="0" err="1"/>
              <a:t>goes</a:t>
            </a:r>
            <a:r>
              <a:rPr lang="nl-NL" dirty="0"/>
              <a:t> a sub-headline</a:t>
            </a:r>
            <a:endParaRPr lang="en-BE" dirty="0"/>
          </a:p>
        </p:txBody>
      </p:sp>
      <p:sp>
        <p:nvSpPr>
          <p:cNvPr id="14" name="Tijdelijke aanduiding voor inhoud 3">
            <a:extLst>
              <a:ext uri="{FF2B5EF4-FFF2-40B4-BE49-F238E27FC236}">
                <a16:creationId xmlns:a16="http://schemas.microsoft.com/office/drawing/2014/main" id="{B6650B74-A9C0-63E3-4272-0EE83B5EE3E1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13574108" y="4541523"/>
            <a:ext cx="10164733" cy="73643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3000" b="0" i="0" kern="1500" spc="0" baseline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>
              <a:defRPr sz="3000" baseline="0">
                <a:solidFill>
                  <a:schemeClr val="bg2">
                    <a:lumMod val="25000"/>
                  </a:schemeClr>
                </a:solidFill>
                <a:latin typeface="Roboto Light" panose="02000000000000000000" pitchFamily="2" charset="0"/>
              </a:defRPr>
            </a:lvl2pPr>
            <a:lvl3pPr>
              <a:defRPr sz="3000" baseline="0">
                <a:solidFill>
                  <a:schemeClr val="bg2">
                    <a:lumMod val="25000"/>
                  </a:schemeClr>
                </a:solidFill>
                <a:latin typeface="Roboto Light" panose="02000000000000000000" pitchFamily="2" charset="0"/>
              </a:defRPr>
            </a:lvl3pPr>
            <a:lvl4pPr>
              <a:defRPr sz="3000" baseline="0">
                <a:solidFill>
                  <a:schemeClr val="bg2">
                    <a:lumMod val="25000"/>
                  </a:schemeClr>
                </a:solidFill>
                <a:latin typeface="Roboto Light" panose="02000000000000000000" pitchFamily="2" charset="0"/>
              </a:defRPr>
            </a:lvl4pPr>
            <a:lvl5pPr>
              <a:defRPr sz="3000" baseline="0">
                <a:solidFill>
                  <a:schemeClr val="bg2">
                    <a:lumMod val="25000"/>
                  </a:schemeClr>
                </a:solidFill>
                <a:latin typeface="Roboto Light" panose="02000000000000000000" pitchFamily="2" charset="0"/>
              </a:defRPr>
            </a:lvl5pPr>
          </a:lstStyle>
          <a:p>
            <a:pPr lvl="0"/>
            <a:r>
              <a:rPr lang="nl-NL" dirty="0"/>
              <a:t>Click </a:t>
            </a:r>
            <a:r>
              <a:rPr lang="nl-NL" dirty="0" err="1"/>
              <a:t>here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insert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2" name="Platshållare för text 8">
            <a:extLst>
              <a:ext uri="{FF2B5EF4-FFF2-40B4-BE49-F238E27FC236}">
                <a16:creationId xmlns:a16="http://schemas.microsoft.com/office/drawing/2014/main" id="{E1CDA03E-2B8A-F194-817F-29C4D2BF19E2}"/>
              </a:ext>
            </a:extLst>
          </p:cNvPr>
          <p:cNvSpPr>
            <a:spLocks noGrp="1" noChangeAspect="1"/>
          </p:cNvSpPr>
          <p:nvPr>
            <p:ph type="body" sz="quarter" idx="11"/>
          </p:nvPr>
        </p:nvSpPr>
        <p:spPr>
          <a:xfrm>
            <a:off x="622302" y="837912"/>
            <a:ext cx="2578085" cy="580069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267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9347236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B8C57D3-0CDD-55FA-1F7B-B6D5F5C123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44569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Page 3">
  <p:cSld name="1_Text Page 3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197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97"/>
          <p:cNvSpPr txBox="1">
            <a:spLocks noGrp="1"/>
          </p:cNvSpPr>
          <p:nvPr>
            <p:ph type="body" idx="1"/>
          </p:nvPr>
        </p:nvSpPr>
        <p:spPr>
          <a:xfrm>
            <a:off x="3443478" y="3140765"/>
            <a:ext cx="19660357" cy="8765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914411" lvl="0" indent="-457206" algn="l">
              <a:lnSpc>
                <a:spcPct val="13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3000" b="0" i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1828823" lvl="1" indent="-64770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1500"/>
              <a:buChar char="•"/>
              <a:defRPr sz="3000">
                <a:solidFill>
                  <a:srgbClr val="3A3838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2743234" lvl="2" indent="-64770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1500"/>
              <a:buChar char="•"/>
              <a:defRPr sz="3000">
                <a:solidFill>
                  <a:srgbClr val="3A3838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3657646" lvl="3" indent="-64770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1500"/>
              <a:buChar char="•"/>
              <a:defRPr sz="3000">
                <a:solidFill>
                  <a:srgbClr val="3A3838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4572057" lvl="4" indent="-64770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1500"/>
              <a:buChar char="•"/>
              <a:defRPr sz="3000">
                <a:solidFill>
                  <a:srgbClr val="3A3838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5486469" lvl="5" indent="-68580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80" lvl="6" indent="-68580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91" lvl="7" indent="-68580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703" lvl="8" indent="-68580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9" name="Google Shape;109;p197"/>
          <p:cNvSpPr txBox="1">
            <a:spLocks noGrp="1"/>
          </p:cNvSpPr>
          <p:nvPr>
            <p:ph type="title"/>
          </p:nvPr>
        </p:nvSpPr>
        <p:spPr>
          <a:xfrm>
            <a:off x="3443478" y="471268"/>
            <a:ext cx="19660357" cy="1207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691"/>
              </a:buClr>
              <a:buSzPts val="3500"/>
              <a:buFont typeface="Quicksand Medium"/>
              <a:buNone/>
              <a:defRPr sz="7000" b="0" i="0">
                <a:solidFill>
                  <a:srgbClr val="00869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97"/>
          <p:cNvSpPr txBox="1">
            <a:spLocks noGrp="1"/>
          </p:cNvSpPr>
          <p:nvPr>
            <p:ph type="sldNum" idx="12"/>
          </p:nvPr>
        </p:nvSpPr>
        <p:spPr>
          <a:xfrm>
            <a:off x="18580445" y="12846995"/>
            <a:ext cx="5486400" cy="461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800" b="0" i="0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lvl="1" indent="0" algn="r">
              <a:spcBef>
                <a:spcPts val="0"/>
              </a:spcBef>
              <a:buNone/>
              <a:defRPr sz="1800" b="0" i="0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lvl="2" indent="0" algn="r">
              <a:spcBef>
                <a:spcPts val="0"/>
              </a:spcBef>
              <a:buNone/>
              <a:defRPr sz="1800" b="0" i="0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lvl="3" indent="0" algn="r">
              <a:spcBef>
                <a:spcPts val="0"/>
              </a:spcBef>
              <a:buNone/>
              <a:defRPr sz="1800" b="0" i="0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lvl="4" indent="0" algn="r">
              <a:spcBef>
                <a:spcPts val="0"/>
              </a:spcBef>
              <a:buNone/>
              <a:defRPr sz="1800" b="0" i="0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lvl="5" indent="0" algn="r">
              <a:spcBef>
                <a:spcPts val="0"/>
              </a:spcBef>
              <a:buNone/>
              <a:defRPr sz="1800" b="0" i="0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lvl="6" indent="0" algn="r">
              <a:spcBef>
                <a:spcPts val="0"/>
              </a:spcBef>
              <a:buNone/>
              <a:defRPr sz="1800" b="0" i="0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lvl="7" indent="0" algn="r">
              <a:spcBef>
                <a:spcPts val="0"/>
              </a:spcBef>
              <a:buNone/>
              <a:defRPr sz="1800" b="0" i="0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lvl="8" indent="0" algn="r">
              <a:spcBef>
                <a:spcPts val="0"/>
              </a:spcBef>
              <a:buNone/>
              <a:defRPr sz="1800" b="0" i="0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1" name="Google Shape;111;p197"/>
          <p:cNvSpPr txBox="1">
            <a:spLocks noGrp="1"/>
          </p:cNvSpPr>
          <p:nvPr>
            <p:ph type="body" idx="2"/>
          </p:nvPr>
        </p:nvSpPr>
        <p:spPr>
          <a:xfrm>
            <a:off x="3443483" y="1790275"/>
            <a:ext cx="19660352" cy="729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914411" lvl="0" indent="-457206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C0C0C"/>
              </a:buClr>
              <a:buSzPts val="1900"/>
              <a:buNone/>
              <a:defRPr sz="3800" b="0" i="0">
                <a:solidFill>
                  <a:srgbClr val="0C0C0C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1828823" lvl="1" indent="-68580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743234" lvl="2" indent="-68580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3657646" lvl="3" indent="-68580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4572057" lvl="4" indent="-68580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5486469" lvl="5" indent="-68580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80" lvl="6" indent="-68580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91" lvl="7" indent="-68580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703" lvl="8" indent="-68580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672255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Page 2">
  <p:cSld name="1_Divider Page 2"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1" name="Google Shape;781;p2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192000" y="-3"/>
            <a:ext cx="1219200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782" name="Google Shape;782;p219"/>
          <p:cNvSpPr>
            <a:spLocks noGrp="1"/>
          </p:cNvSpPr>
          <p:nvPr>
            <p:ph type="pic" idx="2"/>
          </p:nvPr>
        </p:nvSpPr>
        <p:spPr>
          <a:xfrm>
            <a:off x="0" y="4"/>
            <a:ext cx="12192000" cy="13715997"/>
          </a:xfrm>
          <a:prstGeom prst="rect">
            <a:avLst/>
          </a:prstGeom>
          <a:noFill/>
          <a:ln>
            <a:noFill/>
          </a:ln>
        </p:spPr>
      </p:sp>
      <p:sp>
        <p:nvSpPr>
          <p:cNvPr id="783" name="Google Shape;783;p219"/>
          <p:cNvSpPr txBox="1">
            <a:spLocks noGrp="1"/>
          </p:cNvSpPr>
          <p:nvPr>
            <p:ph type="title"/>
          </p:nvPr>
        </p:nvSpPr>
        <p:spPr>
          <a:xfrm>
            <a:off x="13574108" y="1881348"/>
            <a:ext cx="10164733" cy="1207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Roboto"/>
              <a:buNone/>
              <a:defRPr sz="7000" b="0" i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4" name="Google Shape;784;p219"/>
          <p:cNvSpPr txBox="1">
            <a:spLocks noGrp="1"/>
          </p:cNvSpPr>
          <p:nvPr>
            <p:ph type="body" idx="1"/>
          </p:nvPr>
        </p:nvSpPr>
        <p:spPr>
          <a:xfrm>
            <a:off x="13574104" y="3300736"/>
            <a:ext cx="10164736" cy="729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914411" lvl="0" indent="-457206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 b="0" i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1828823" lvl="1" indent="-68580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743234" lvl="2" indent="-68580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3657646" lvl="3" indent="-68580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4572057" lvl="4" indent="-68580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5486469" lvl="5" indent="-68580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80" lvl="6" indent="-68580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91" lvl="7" indent="-68580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703" lvl="8" indent="-68580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5" name="Google Shape;785;p219"/>
          <p:cNvSpPr txBox="1">
            <a:spLocks noGrp="1"/>
          </p:cNvSpPr>
          <p:nvPr>
            <p:ph type="body" idx="3"/>
          </p:nvPr>
        </p:nvSpPr>
        <p:spPr>
          <a:xfrm>
            <a:off x="13574108" y="4541523"/>
            <a:ext cx="10164733" cy="7364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914411" lvl="0" indent="-457206" algn="l">
              <a:lnSpc>
                <a:spcPct val="13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3000" b="0" i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1828823" lvl="1" indent="-64770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1500"/>
              <a:buChar char="•"/>
              <a:defRPr sz="3000">
                <a:solidFill>
                  <a:srgbClr val="3A3838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2743234" lvl="2" indent="-64770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1500"/>
              <a:buChar char="•"/>
              <a:defRPr sz="3000">
                <a:solidFill>
                  <a:srgbClr val="3A3838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3657646" lvl="3" indent="-64770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1500"/>
              <a:buChar char="•"/>
              <a:defRPr sz="3000">
                <a:solidFill>
                  <a:srgbClr val="3A3838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4572057" lvl="4" indent="-64770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1500"/>
              <a:buChar char="•"/>
              <a:defRPr sz="3000">
                <a:solidFill>
                  <a:srgbClr val="3A3838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5486469" lvl="5" indent="-68580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80" lvl="6" indent="-68580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91" lvl="7" indent="-68580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703" lvl="8" indent="-68580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6" name="Google Shape;786;p219"/>
          <p:cNvSpPr txBox="1">
            <a:spLocks noGrp="1"/>
          </p:cNvSpPr>
          <p:nvPr>
            <p:ph type="body" idx="4"/>
          </p:nvPr>
        </p:nvSpPr>
        <p:spPr>
          <a:xfrm>
            <a:off x="622302" y="837912"/>
            <a:ext cx="2578085" cy="580069"/>
          </a:xfrm>
          <a:prstGeom prst="rect">
            <a:avLst/>
          </a:pr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914411" lvl="0" indent="-457206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100"/>
              <a:buFont typeface="Roboto Light"/>
              <a:buNone/>
              <a:defRPr sz="267"/>
            </a:lvl1pPr>
            <a:lvl2pPr marL="1828823" lvl="1" indent="-68580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743234" lvl="2" indent="-68580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3657646" lvl="3" indent="-68580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4572057" lvl="4" indent="-68580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5486469" lvl="5" indent="-68580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80" lvl="6" indent="-68580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91" lvl="7" indent="-68580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703" lvl="8" indent="-68580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7" name="Google Shape;787;p219"/>
          <p:cNvSpPr txBox="1">
            <a:spLocks noGrp="1"/>
          </p:cNvSpPr>
          <p:nvPr>
            <p:ph type="ftr" idx="11"/>
          </p:nvPr>
        </p:nvSpPr>
        <p:spPr>
          <a:xfrm>
            <a:off x="12450419" y="12726432"/>
            <a:ext cx="8229600" cy="730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28 February 2025</a:t>
            </a:r>
            <a:endParaRPr/>
          </a:p>
        </p:txBody>
      </p:sp>
      <p:sp>
        <p:nvSpPr>
          <p:cNvPr id="788" name="Google Shape;788;p219"/>
          <p:cNvSpPr txBox="1">
            <a:spLocks noGrp="1"/>
          </p:cNvSpPr>
          <p:nvPr>
            <p:ph type="sldNum" idx="12"/>
          </p:nvPr>
        </p:nvSpPr>
        <p:spPr>
          <a:xfrm>
            <a:off x="21488402" y="12846996"/>
            <a:ext cx="2578445" cy="3977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800" b="0" i="0">
                <a:solidFill>
                  <a:srgbClr val="00869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lvl="1" indent="0" algn="r">
              <a:spcBef>
                <a:spcPts val="0"/>
              </a:spcBef>
              <a:buNone/>
              <a:defRPr sz="1800" b="0" i="0">
                <a:solidFill>
                  <a:srgbClr val="008691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lvl="2" indent="0" algn="r">
              <a:spcBef>
                <a:spcPts val="0"/>
              </a:spcBef>
              <a:buNone/>
              <a:defRPr sz="1800" b="0" i="0">
                <a:solidFill>
                  <a:srgbClr val="008691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lvl="3" indent="0" algn="r">
              <a:spcBef>
                <a:spcPts val="0"/>
              </a:spcBef>
              <a:buNone/>
              <a:defRPr sz="1800" b="0" i="0">
                <a:solidFill>
                  <a:srgbClr val="00869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lvl="4" indent="0" algn="r">
              <a:spcBef>
                <a:spcPts val="0"/>
              </a:spcBef>
              <a:buNone/>
              <a:defRPr sz="1800" b="0" i="0">
                <a:solidFill>
                  <a:srgbClr val="00869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lvl="5" indent="0" algn="r">
              <a:spcBef>
                <a:spcPts val="0"/>
              </a:spcBef>
              <a:buNone/>
              <a:defRPr sz="1800" b="0" i="0">
                <a:solidFill>
                  <a:srgbClr val="008691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lvl="6" indent="0" algn="r">
              <a:spcBef>
                <a:spcPts val="0"/>
              </a:spcBef>
              <a:buNone/>
              <a:defRPr sz="1800" b="0" i="0">
                <a:solidFill>
                  <a:srgbClr val="008691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lvl="7" indent="0" algn="r">
              <a:spcBef>
                <a:spcPts val="0"/>
              </a:spcBef>
              <a:buNone/>
              <a:defRPr sz="1800" b="0" i="0">
                <a:solidFill>
                  <a:srgbClr val="008691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lvl="8" indent="0" algn="r">
              <a:spcBef>
                <a:spcPts val="0"/>
              </a:spcBef>
              <a:buNone/>
              <a:defRPr sz="1800" b="0" i="0">
                <a:solidFill>
                  <a:srgbClr val="008691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939574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FEEE7FD-AC98-618B-4B33-B4CE3DC4C1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9" name="Tijdelijke aanduiding voor inhoud 3">
            <a:extLst>
              <a:ext uri="{FF2B5EF4-FFF2-40B4-BE49-F238E27FC236}">
                <a16:creationId xmlns:a16="http://schemas.microsoft.com/office/drawing/2014/main" id="{674B7DB3-B3E5-0FD2-089E-D9FBE9467714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3443478" y="3140765"/>
            <a:ext cx="19660357" cy="87650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3000" b="0" i="0" kern="1500" spc="0" baseline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>
              <a:defRPr sz="3000" baseline="0">
                <a:solidFill>
                  <a:schemeClr val="bg2">
                    <a:lumMod val="25000"/>
                  </a:schemeClr>
                </a:solidFill>
                <a:latin typeface="Roboto Light" panose="02000000000000000000" pitchFamily="2" charset="0"/>
              </a:defRPr>
            </a:lvl2pPr>
            <a:lvl3pPr>
              <a:defRPr sz="3000" baseline="0">
                <a:solidFill>
                  <a:schemeClr val="bg2">
                    <a:lumMod val="25000"/>
                  </a:schemeClr>
                </a:solidFill>
                <a:latin typeface="Roboto Light" panose="02000000000000000000" pitchFamily="2" charset="0"/>
              </a:defRPr>
            </a:lvl3pPr>
            <a:lvl4pPr>
              <a:defRPr sz="3000" baseline="0">
                <a:solidFill>
                  <a:schemeClr val="bg2">
                    <a:lumMod val="25000"/>
                  </a:schemeClr>
                </a:solidFill>
                <a:latin typeface="Roboto Light" panose="02000000000000000000" pitchFamily="2" charset="0"/>
              </a:defRPr>
            </a:lvl4pPr>
            <a:lvl5pPr>
              <a:defRPr sz="3000" baseline="0">
                <a:solidFill>
                  <a:schemeClr val="bg2">
                    <a:lumMod val="25000"/>
                  </a:schemeClr>
                </a:solidFill>
                <a:latin typeface="Roboto Light" panose="02000000000000000000" pitchFamily="2" charset="0"/>
              </a:defRPr>
            </a:lvl5pPr>
          </a:lstStyle>
          <a:p>
            <a:pPr lvl="0"/>
            <a:r>
              <a:rPr lang="nl-NL"/>
              <a:t>Click </a:t>
            </a:r>
            <a:r>
              <a:rPr lang="nl-NL" err="1"/>
              <a:t>here</a:t>
            </a:r>
            <a:r>
              <a:rPr lang="nl-NL"/>
              <a:t>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insert</a:t>
            </a:r>
            <a:r>
              <a:rPr lang="nl-NL"/>
              <a:t> </a:t>
            </a:r>
            <a:r>
              <a:rPr lang="nl-NL" err="1"/>
              <a:t>text</a:t>
            </a:r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9864CCA-ABA8-8CE0-F93C-570DFB1CB0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3478" y="471268"/>
            <a:ext cx="19660357" cy="120777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7000" b="0" i="0">
                <a:solidFill>
                  <a:srgbClr val="008691"/>
                </a:solidFill>
                <a:latin typeface="Quicksand Light" pitchFamily="2" charset="77"/>
              </a:defRPr>
            </a:lvl1pPr>
          </a:lstStyle>
          <a:p>
            <a:r>
              <a:rPr lang="nl-NL" err="1"/>
              <a:t>Here</a:t>
            </a:r>
            <a:r>
              <a:rPr lang="nl-NL"/>
              <a:t> </a:t>
            </a:r>
            <a:r>
              <a:rPr lang="nl-NL" err="1"/>
              <a:t>goes</a:t>
            </a:r>
            <a:r>
              <a:rPr lang="nl-NL"/>
              <a:t> a headline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FC53E47-0E6A-DE16-0730-64C755DD7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580445" y="12846995"/>
            <a:ext cx="5486400" cy="461664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fld id="{41814595-6856-9B4E-BECB-F9B7E4876AE1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FAD285AC-4CA3-AE2B-DFBA-B388231421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43483" y="1790275"/>
            <a:ext cx="19660352" cy="7295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800" b="0" i="0" baseline="0">
                <a:solidFill>
                  <a:schemeClr val="tx1">
                    <a:lumMod val="95000"/>
                    <a:lumOff val="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nl-NL" err="1"/>
              <a:t>Here</a:t>
            </a:r>
            <a:r>
              <a:rPr lang="nl-NL"/>
              <a:t> </a:t>
            </a:r>
            <a:r>
              <a:rPr lang="nl-NL" err="1"/>
              <a:t>goes</a:t>
            </a:r>
            <a:r>
              <a:rPr lang="nl-NL"/>
              <a:t> a sub-headline</a:t>
            </a:r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93046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age 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17966" y="5075041"/>
            <a:ext cx="19373684" cy="6121526"/>
          </a:xfrm>
          <a:prstGeom prst="rect">
            <a:avLst/>
          </a:prstGeom>
        </p:spPr>
        <p:txBody>
          <a:bodyPr lIns="50800" tIns="50800" rIns="50800" bIns="50800"/>
          <a:lstStyle>
            <a:lvl1pPr marL="609600" indent="-609600" defTabSz="2438337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sz="4800">
                <a:solidFill>
                  <a:srgbClr val="141ACC"/>
                </a:solidFill>
              </a:defRPr>
            </a:lvl1pPr>
            <a:lvl2pPr marL="1219200" indent="-609600" defTabSz="2438337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141ACC"/>
                </a:solidFill>
              </a:defRPr>
            </a:lvl2pPr>
            <a:lvl3pPr marL="1828800" indent="-609600" defTabSz="2438337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141ACC"/>
                </a:solidFill>
              </a:defRPr>
            </a:lvl3pPr>
            <a:lvl4pPr marL="2438400" indent="-609600" defTabSz="2438337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141ACC"/>
                </a:solidFill>
              </a:defRPr>
            </a:lvl4pPr>
            <a:lvl5pPr marL="3048000" indent="-609600" defTabSz="2438337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141ACC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" name="Presentation 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878056" y="1744032"/>
            <a:ext cx="19253503" cy="2663159"/>
          </a:xfrm>
          <a:prstGeom prst="rect">
            <a:avLst/>
          </a:prstGeom>
        </p:spPr>
        <p:txBody>
          <a:bodyPr lIns="50800" tIns="50800" rIns="50800" bIns="50800"/>
          <a:lstStyle>
            <a:lvl1pPr>
              <a:lnSpc>
                <a:spcPct val="80000"/>
              </a:lnSpc>
              <a:defRPr sz="9000" spc="-200">
                <a:solidFill>
                  <a:srgbClr val="141ACC"/>
                </a:solidFill>
              </a:defRPr>
            </a:lvl1pPr>
          </a:lstStyle>
          <a:p>
            <a:r>
              <a:t>Title</a:t>
            </a:r>
          </a:p>
        </p:txBody>
      </p:sp>
      <p:sp>
        <p:nvSpPr>
          <p:cNvPr id="3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5736559"/>
      </p:ext>
    </p:extLst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+ Image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38A8059C-26F4-E946-A41E-D6E31EB5FA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FC53E47-0E6A-DE16-0730-64C755DD7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580445" y="12846995"/>
            <a:ext cx="5486400" cy="461664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fld id="{41814595-6856-9B4E-BECB-F9B7E4876AE1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9" name="Tijdelijke aanduiding voor inhoud 3">
            <a:extLst>
              <a:ext uri="{FF2B5EF4-FFF2-40B4-BE49-F238E27FC236}">
                <a16:creationId xmlns:a16="http://schemas.microsoft.com/office/drawing/2014/main" id="{674B7DB3-B3E5-0FD2-089E-D9FBE9467714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3443474" y="3140768"/>
            <a:ext cx="9317485" cy="87651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3000" b="0" i="0" kern="1500" spc="0" baseline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>
              <a:defRPr sz="3000" baseline="0">
                <a:solidFill>
                  <a:schemeClr val="bg2">
                    <a:lumMod val="25000"/>
                  </a:schemeClr>
                </a:solidFill>
                <a:latin typeface="Roboto Light" panose="02000000000000000000" pitchFamily="2" charset="0"/>
              </a:defRPr>
            </a:lvl2pPr>
            <a:lvl3pPr>
              <a:defRPr sz="3000" baseline="0">
                <a:solidFill>
                  <a:schemeClr val="bg2">
                    <a:lumMod val="25000"/>
                  </a:schemeClr>
                </a:solidFill>
                <a:latin typeface="Roboto Light" panose="02000000000000000000" pitchFamily="2" charset="0"/>
              </a:defRPr>
            </a:lvl3pPr>
            <a:lvl4pPr>
              <a:defRPr sz="3000" baseline="0">
                <a:solidFill>
                  <a:schemeClr val="bg2">
                    <a:lumMod val="25000"/>
                  </a:schemeClr>
                </a:solidFill>
                <a:latin typeface="Roboto Light" panose="02000000000000000000" pitchFamily="2" charset="0"/>
              </a:defRPr>
            </a:lvl4pPr>
            <a:lvl5pPr>
              <a:defRPr sz="3000" baseline="0">
                <a:solidFill>
                  <a:schemeClr val="bg2">
                    <a:lumMod val="25000"/>
                  </a:schemeClr>
                </a:solidFill>
                <a:latin typeface="Roboto Light" panose="02000000000000000000" pitchFamily="2" charset="0"/>
              </a:defRPr>
            </a:lvl5pPr>
          </a:lstStyle>
          <a:p>
            <a:pPr lvl="0"/>
            <a:r>
              <a:rPr lang="nl-NL"/>
              <a:t>Click </a:t>
            </a:r>
            <a:r>
              <a:rPr lang="nl-NL" err="1"/>
              <a:t>here</a:t>
            </a:r>
            <a:r>
              <a:rPr lang="nl-NL"/>
              <a:t>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insert</a:t>
            </a:r>
            <a:r>
              <a:rPr lang="nl-NL"/>
              <a:t> </a:t>
            </a:r>
            <a:r>
              <a:rPr lang="nl-NL" err="1"/>
              <a:t>text</a:t>
            </a:r>
            <a:endParaRPr lang="nl-NL"/>
          </a:p>
          <a:p>
            <a:pPr lvl="0"/>
            <a:endParaRPr lang="nl-NL"/>
          </a:p>
        </p:txBody>
      </p:sp>
      <p:sp>
        <p:nvSpPr>
          <p:cNvPr id="12" name="Tijdelijke aanduiding voor afbeelding 2">
            <a:extLst>
              <a:ext uri="{FF2B5EF4-FFF2-40B4-BE49-F238E27FC236}">
                <a16:creationId xmlns:a16="http://schemas.microsoft.com/office/drawing/2014/main" id="{566BBDF6-7171-730B-A0C1-3D354D1F277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3249325" y="3140710"/>
            <a:ext cx="9854512" cy="87651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00869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nl-NL" err="1"/>
              <a:t>Insert</a:t>
            </a:r>
            <a:r>
              <a:rPr lang="nl-NL"/>
              <a:t> Image 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0B5C96C-9F63-7043-62F1-6FFE70846A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3478" y="471268"/>
            <a:ext cx="19660357" cy="120777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7000" b="0" i="0">
                <a:solidFill>
                  <a:srgbClr val="008691"/>
                </a:solidFill>
                <a:latin typeface="Quicksand Light" pitchFamily="2" charset="77"/>
              </a:defRPr>
            </a:lvl1pPr>
          </a:lstStyle>
          <a:p>
            <a:r>
              <a:rPr lang="nl-NL" err="1"/>
              <a:t>Here</a:t>
            </a:r>
            <a:r>
              <a:rPr lang="nl-NL"/>
              <a:t> </a:t>
            </a:r>
            <a:r>
              <a:rPr lang="nl-NL" err="1"/>
              <a:t>goes</a:t>
            </a:r>
            <a:r>
              <a:rPr lang="nl-NL"/>
              <a:t> a headline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8C914087-1964-533C-A64A-45AABF8F83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43483" y="1790275"/>
            <a:ext cx="19660352" cy="7295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800" b="0" i="0" baseline="0">
                <a:solidFill>
                  <a:schemeClr val="tx1">
                    <a:lumMod val="95000"/>
                    <a:lumOff val="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nl-NL" err="1"/>
              <a:t>Here</a:t>
            </a:r>
            <a:r>
              <a:rPr lang="nl-NL"/>
              <a:t> </a:t>
            </a:r>
            <a:r>
              <a:rPr lang="nl-NL" err="1"/>
              <a:t>goes</a:t>
            </a:r>
            <a:r>
              <a:rPr lang="nl-NL"/>
              <a:t> a sub-headline</a:t>
            </a:r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22073891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007D1EB-30D1-0020-72FE-E993026AFB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2" name="Tijdelijke aanduiding voor afbeelding 2">
            <a:extLst>
              <a:ext uri="{FF2B5EF4-FFF2-40B4-BE49-F238E27FC236}">
                <a16:creationId xmlns:a16="http://schemas.microsoft.com/office/drawing/2014/main" id="{566BBDF6-7171-730B-A0C1-3D354D1F277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443473" y="3140707"/>
            <a:ext cx="19660360" cy="87651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00869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nl-NL" err="1"/>
              <a:t>Insert</a:t>
            </a:r>
            <a:r>
              <a:rPr lang="nl-NL"/>
              <a:t> Image  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FC53E47-0E6A-DE16-0730-64C755DD7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580445" y="12846995"/>
            <a:ext cx="5486400" cy="461664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fld id="{41814595-6856-9B4E-BECB-F9B7E4876AE1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0B80E89-3DFC-FEDF-2D5A-74F3DB6409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3478" y="471268"/>
            <a:ext cx="19660357" cy="120777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7000" b="0" i="0">
                <a:solidFill>
                  <a:srgbClr val="008691"/>
                </a:solidFill>
                <a:latin typeface="Quicksand Light" pitchFamily="2" charset="77"/>
              </a:defRPr>
            </a:lvl1pPr>
          </a:lstStyle>
          <a:p>
            <a:r>
              <a:rPr lang="nl-NL" err="1"/>
              <a:t>Here</a:t>
            </a:r>
            <a:r>
              <a:rPr lang="nl-NL"/>
              <a:t> </a:t>
            </a:r>
            <a:r>
              <a:rPr lang="nl-NL" err="1"/>
              <a:t>goes</a:t>
            </a:r>
            <a:r>
              <a:rPr lang="nl-NL"/>
              <a:t> a headline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C46BE4D2-1F34-08DC-1FCF-6FD82EBB633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43483" y="1790275"/>
            <a:ext cx="19660352" cy="7295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800" b="0" i="0" baseline="0">
                <a:solidFill>
                  <a:schemeClr val="tx1">
                    <a:lumMod val="95000"/>
                    <a:lumOff val="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nl-NL" err="1"/>
              <a:t>Here</a:t>
            </a:r>
            <a:r>
              <a:rPr lang="nl-NL"/>
              <a:t> </a:t>
            </a:r>
            <a:r>
              <a:rPr lang="nl-NL" err="1"/>
              <a:t>goes</a:t>
            </a:r>
            <a:r>
              <a:rPr lang="nl-NL"/>
              <a:t> a sub-headline</a:t>
            </a:r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88908069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A0A1AAEF-E0DD-FCD8-E2C6-D903DBA12B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4"/>
            <a:ext cx="24384000" cy="137159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400"/>
            </a:lvl1pPr>
            <a:lvl2pPr marL="914411" indent="0">
              <a:buNone/>
              <a:defRPr sz="5600"/>
            </a:lvl2pPr>
            <a:lvl3pPr marL="1828823" indent="0">
              <a:buNone/>
              <a:defRPr sz="4800"/>
            </a:lvl3pPr>
            <a:lvl4pPr marL="2743234" indent="0">
              <a:buNone/>
              <a:defRPr sz="4000"/>
            </a:lvl4pPr>
            <a:lvl5pPr marL="3657646" indent="0">
              <a:buNone/>
              <a:defRPr sz="4000"/>
            </a:lvl5pPr>
            <a:lvl6pPr marL="4572057" indent="0">
              <a:buNone/>
              <a:defRPr sz="4000"/>
            </a:lvl6pPr>
            <a:lvl7pPr marL="5486469" indent="0">
              <a:buNone/>
              <a:defRPr sz="4000"/>
            </a:lvl7pPr>
            <a:lvl8pPr marL="6400880" indent="0">
              <a:buNone/>
              <a:defRPr sz="4000"/>
            </a:lvl8pPr>
            <a:lvl9pPr marL="7315291" indent="0">
              <a:buNone/>
              <a:defRPr sz="4000"/>
            </a:lvl9pPr>
          </a:lstStyle>
          <a:p>
            <a:endParaRPr lang="nl-NL"/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3493BA1C-54ED-085E-FE9B-4B19B2663F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281" y="721309"/>
            <a:ext cx="2392680" cy="681787"/>
          </a:xfrm>
          <a:prstGeom prst="rect">
            <a:avLst/>
          </a:prstGeom>
        </p:spPr>
      </p:pic>
      <p:sp>
        <p:nvSpPr>
          <p:cNvPr id="2" name="Platshållare för text 8">
            <a:extLst>
              <a:ext uri="{FF2B5EF4-FFF2-40B4-BE49-F238E27FC236}">
                <a16:creationId xmlns:a16="http://schemas.microsoft.com/office/drawing/2014/main" id="{84E629F0-B24B-DF29-FA55-A4534D397726}"/>
              </a:ext>
            </a:extLst>
          </p:cNvPr>
          <p:cNvSpPr>
            <a:spLocks noGrp="1" noChangeAspect="1"/>
          </p:cNvSpPr>
          <p:nvPr>
            <p:ph type="body" sz="quarter" idx="11"/>
          </p:nvPr>
        </p:nvSpPr>
        <p:spPr>
          <a:xfrm>
            <a:off x="622302" y="837912"/>
            <a:ext cx="2578085" cy="580069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267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08009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D656E32-FFC6-4D84-D523-2D3E36344E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000" y="-3"/>
            <a:ext cx="12192000" cy="13716000"/>
          </a:xfrm>
          <a:prstGeom prst="rect">
            <a:avLst/>
          </a:prstGeom>
        </p:spPr>
      </p:pic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A0A1AAEF-E0DD-FCD8-E2C6-D903DBA12B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4"/>
            <a:ext cx="12192000" cy="137159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400"/>
            </a:lvl1pPr>
            <a:lvl2pPr marL="914411" indent="0">
              <a:buNone/>
              <a:defRPr sz="5600"/>
            </a:lvl2pPr>
            <a:lvl3pPr marL="1828823" indent="0">
              <a:buNone/>
              <a:defRPr sz="4800"/>
            </a:lvl3pPr>
            <a:lvl4pPr marL="2743234" indent="0">
              <a:buNone/>
              <a:defRPr sz="4000"/>
            </a:lvl4pPr>
            <a:lvl5pPr marL="3657646" indent="0">
              <a:buNone/>
              <a:defRPr sz="4000"/>
            </a:lvl5pPr>
            <a:lvl6pPr marL="4572057" indent="0">
              <a:buNone/>
              <a:defRPr sz="4000"/>
            </a:lvl6pPr>
            <a:lvl7pPr marL="5486469" indent="0">
              <a:buNone/>
              <a:defRPr sz="4000"/>
            </a:lvl7pPr>
            <a:lvl8pPr marL="6400880" indent="0">
              <a:buNone/>
              <a:defRPr sz="4000"/>
            </a:lvl8pPr>
            <a:lvl9pPr marL="7315291" indent="0">
              <a:buNone/>
              <a:defRPr sz="4000"/>
            </a:lvl9pPr>
          </a:lstStyle>
          <a:p>
            <a:endParaRPr lang="nl-NL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72EB6A9A-0309-B84E-508E-B227E0731B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574108" y="1881348"/>
            <a:ext cx="10164733" cy="120777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7000" b="0" i="0">
                <a:solidFill>
                  <a:schemeClr val="bg1"/>
                </a:solidFill>
                <a:latin typeface="Quicksand" pitchFamily="2" charset="77"/>
              </a:defRPr>
            </a:lvl1pPr>
          </a:lstStyle>
          <a:p>
            <a:r>
              <a:rPr lang="nl-NL" err="1"/>
              <a:t>Here</a:t>
            </a:r>
            <a:r>
              <a:rPr lang="nl-NL"/>
              <a:t> </a:t>
            </a:r>
            <a:r>
              <a:rPr lang="nl-NL" err="1"/>
              <a:t>goes</a:t>
            </a:r>
            <a:r>
              <a:rPr lang="nl-NL"/>
              <a:t> a headline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63CDDC73-2434-B276-FA2C-D1B633A27A4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574104" y="3300736"/>
            <a:ext cx="10164736" cy="7295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 b="0" i="0" baseline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nl-NL" err="1"/>
              <a:t>Here</a:t>
            </a:r>
            <a:r>
              <a:rPr lang="nl-NL"/>
              <a:t> </a:t>
            </a:r>
            <a:r>
              <a:rPr lang="nl-NL" err="1"/>
              <a:t>goes</a:t>
            </a:r>
            <a:r>
              <a:rPr lang="nl-NL"/>
              <a:t> a sub-headline</a:t>
            </a:r>
            <a:endParaRPr lang="en-BE"/>
          </a:p>
        </p:txBody>
      </p:sp>
      <p:sp>
        <p:nvSpPr>
          <p:cNvPr id="14" name="Tijdelijke aanduiding voor inhoud 3">
            <a:extLst>
              <a:ext uri="{FF2B5EF4-FFF2-40B4-BE49-F238E27FC236}">
                <a16:creationId xmlns:a16="http://schemas.microsoft.com/office/drawing/2014/main" id="{B6650B74-A9C0-63E3-4272-0EE83B5EE3E1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13574108" y="4541523"/>
            <a:ext cx="10164733" cy="73643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3000" b="0" i="0" kern="1500" spc="0" baseline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>
              <a:defRPr sz="3000" baseline="0">
                <a:solidFill>
                  <a:schemeClr val="bg2">
                    <a:lumMod val="25000"/>
                  </a:schemeClr>
                </a:solidFill>
                <a:latin typeface="Roboto Light" panose="02000000000000000000" pitchFamily="2" charset="0"/>
              </a:defRPr>
            </a:lvl2pPr>
            <a:lvl3pPr>
              <a:defRPr sz="3000" baseline="0">
                <a:solidFill>
                  <a:schemeClr val="bg2">
                    <a:lumMod val="25000"/>
                  </a:schemeClr>
                </a:solidFill>
                <a:latin typeface="Roboto Light" panose="02000000000000000000" pitchFamily="2" charset="0"/>
              </a:defRPr>
            </a:lvl3pPr>
            <a:lvl4pPr>
              <a:defRPr sz="3000" baseline="0">
                <a:solidFill>
                  <a:schemeClr val="bg2">
                    <a:lumMod val="25000"/>
                  </a:schemeClr>
                </a:solidFill>
                <a:latin typeface="Roboto Light" panose="02000000000000000000" pitchFamily="2" charset="0"/>
              </a:defRPr>
            </a:lvl4pPr>
            <a:lvl5pPr>
              <a:defRPr sz="3000" baseline="0">
                <a:solidFill>
                  <a:schemeClr val="bg2">
                    <a:lumMod val="25000"/>
                  </a:schemeClr>
                </a:solidFill>
                <a:latin typeface="Roboto Light" panose="02000000000000000000" pitchFamily="2" charset="0"/>
              </a:defRPr>
            </a:lvl5pPr>
          </a:lstStyle>
          <a:p>
            <a:pPr lvl="0"/>
            <a:r>
              <a:rPr lang="nl-NL"/>
              <a:t>Click </a:t>
            </a:r>
            <a:r>
              <a:rPr lang="nl-NL" err="1"/>
              <a:t>here</a:t>
            </a:r>
            <a:r>
              <a:rPr lang="nl-NL"/>
              <a:t>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insert</a:t>
            </a:r>
            <a:r>
              <a:rPr lang="nl-NL"/>
              <a:t> </a:t>
            </a:r>
            <a:r>
              <a:rPr lang="nl-NL" err="1"/>
              <a:t>text</a:t>
            </a:r>
            <a:endParaRPr lang="nl-NL"/>
          </a:p>
        </p:txBody>
      </p:sp>
      <p:sp>
        <p:nvSpPr>
          <p:cNvPr id="2" name="Platshållare för text 8">
            <a:extLst>
              <a:ext uri="{FF2B5EF4-FFF2-40B4-BE49-F238E27FC236}">
                <a16:creationId xmlns:a16="http://schemas.microsoft.com/office/drawing/2014/main" id="{E1CDA03E-2B8A-F194-817F-29C4D2BF19E2}"/>
              </a:ext>
            </a:extLst>
          </p:cNvPr>
          <p:cNvSpPr>
            <a:spLocks noGrp="1" noChangeAspect="1"/>
          </p:cNvSpPr>
          <p:nvPr>
            <p:ph type="body" sz="quarter" idx="11"/>
          </p:nvPr>
        </p:nvSpPr>
        <p:spPr>
          <a:xfrm>
            <a:off x="622302" y="837912"/>
            <a:ext cx="2578085" cy="580069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267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5551141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Page 3">
  <p:cSld name="2_Text Page 3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197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97"/>
          <p:cNvSpPr txBox="1">
            <a:spLocks noGrp="1"/>
          </p:cNvSpPr>
          <p:nvPr>
            <p:ph type="body" idx="1"/>
          </p:nvPr>
        </p:nvSpPr>
        <p:spPr>
          <a:xfrm>
            <a:off x="3443478" y="3140765"/>
            <a:ext cx="19660357" cy="8765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914411" lvl="0" indent="-457206" algn="l">
              <a:lnSpc>
                <a:spcPct val="13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3000" b="0" i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1828823" lvl="1" indent="-64770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1500"/>
              <a:buChar char="•"/>
              <a:defRPr sz="3000">
                <a:solidFill>
                  <a:srgbClr val="3A3838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2743234" lvl="2" indent="-64770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1500"/>
              <a:buChar char="•"/>
              <a:defRPr sz="3000">
                <a:solidFill>
                  <a:srgbClr val="3A3838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3657646" lvl="3" indent="-64770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1500"/>
              <a:buChar char="•"/>
              <a:defRPr sz="3000">
                <a:solidFill>
                  <a:srgbClr val="3A3838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4572057" lvl="4" indent="-64770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1500"/>
              <a:buChar char="•"/>
              <a:defRPr sz="3000">
                <a:solidFill>
                  <a:srgbClr val="3A3838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5486469" lvl="5" indent="-68580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80" lvl="6" indent="-68580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91" lvl="7" indent="-68580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703" lvl="8" indent="-68580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9" name="Google Shape;109;p197"/>
          <p:cNvSpPr txBox="1">
            <a:spLocks noGrp="1"/>
          </p:cNvSpPr>
          <p:nvPr>
            <p:ph type="title"/>
          </p:nvPr>
        </p:nvSpPr>
        <p:spPr>
          <a:xfrm>
            <a:off x="3443478" y="471268"/>
            <a:ext cx="19660357" cy="1207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691"/>
              </a:buClr>
              <a:buSzPts val="3500"/>
              <a:buFont typeface="Quicksand Medium"/>
              <a:buNone/>
              <a:defRPr sz="7000" b="0" i="0">
                <a:solidFill>
                  <a:srgbClr val="00869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97"/>
          <p:cNvSpPr txBox="1">
            <a:spLocks noGrp="1"/>
          </p:cNvSpPr>
          <p:nvPr>
            <p:ph type="sldNum" idx="12"/>
          </p:nvPr>
        </p:nvSpPr>
        <p:spPr>
          <a:xfrm>
            <a:off x="18580445" y="12846995"/>
            <a:ext cx="5486400" cy="461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800" b="0" i="0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lvl="1" indent="0" algn="r">
              <a:spcBef>
                <a:spcPts val="0"/>
              </a:spcBef>
              <a:buNone/>
              <a:defRPr sz="1800" b="0" i="0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lvl="2" indent="0" algn="r">
              <a:spcBef>
                <a:spcPts val="0"/>
              </a:spcBef>
              <a:buNone/>
              <a:defRPr sz="1800" b="0" i="0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lvl="3" indent="0" algn="r">
              <a:spcBef>
                <a:spcPts val="0"/>
              </a:spcBef>
              <a:buNone/>
              <a:defRPr sz="1800" b="0" i="0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lvl="4" indent="0" algn="r">
              <a:spcBef>
                <a:spcPts val="0"/>
              </a:spcBef>
              <a:buNone/>
              <a:defRPr sz="1800" b="0" i="0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lvl="5" indent="0" algn="r">
              <a:spcBef>
                <a:spcPts val="0"/>
              </a:spcBef>
              <a:buNone/>
              <a:defRPr sz="1800" b="0" i="0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lvl="6" indent="0" algn="r">
              <a:spcBef>
                <a:spcPts val="0"/>
              </a:spcBef>
              <a:buNone/>
              <a:defRPr sz="1800" b="0" i="0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lvl="7" indent="0" algn="r">
              <a:spcBef>
                <a:spcPts val="0"/>
              </a:spcBef>
              <a:buNone/>
              <a:defRPr sz="1800" b="0" i="0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lvl="8" indent="0" algn="r">
              <a:spcBef>
                <a:spcPts val="0"/>
              </a:spcBef>
              <a:buNone/>
              <a:defRPr sz="1800" b="0" i="0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1" name="Google Shape;111;p197"/>
          <p:cNvSpPr txBox="1">
            <a:spLocks noGrp="1"/>
          </p:cNvSpPr>
          <p:nvPr>
            <p:ph type="body" idx="2"/>
          </p:nvPr>
        </p:nvSpPr>
        <p:spPr>
          <a:xfrm>
            <a:off x="3443483" y="1790275"/>
            <a:ext cx="19660352" cy="729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914411" lvl="0" indent="-457206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C0C0C"/>
              </a:buClr>
              <a:buSzPts val="1900"/>
              <a:buNone/>
              <a:defRPr sz="3800" b="0" i="0">
                <a:solidFill>
                  <a:srgbClr val="0C0C0C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1828823" lvl="1" indent="-68580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743234" lvl="2" indent="-68580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3657646" lvl="3" indent="-68580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4572057" lvl="4" indent="-68580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5486469" lvl="5" indent="-68580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80" lvl="6" indent="-68580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91" lvl="7" indent="-68580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703" lvl="8" indent="-68580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694295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5405823-B0A9-9047-FAB4-A44410598E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" y="-212637"/>
            <a:ext cx="24383997" cy="301637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B19D844D-C5C0-33CD-BDCA-2EB9C55C1D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8589" y="395456"/>
            <a:ext cx="18288000" cy="161730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6400" b="1">
                <a:solidFill>
                  <a:srgbClr val="1B3B51"/>
                </a:solidFill>
                <a:latin typeface="EC Square Sans Pro" panose="020B05060400000200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21546950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35">
          <p15:clr>
            <a:srgbClr val="FBAE40"/>
          </p15:clr>
        </p15:guide>
        <p15:guide id="2" pos="2729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23"/>
            <a:endParaRPr lang="en-BE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23"/>
            <a:r>
              <a:rPr lang="en-GB" kern="120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t>28 February 2025</a:t>
            </a:r>
            <a:endParaRPr lang="en-BE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23"/>
            <a:fld id="{67F0C2F8-E87C-EC4F-9AD4-60E9D8B2DDA2}" type="slidenum">
              <a:rPr lang="en-BE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defTabSz="1828823"/>
              <a:t>‹#›</a:t>
            </a:fld>
            <a:endParaRPr lang="en-BE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893044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BF34CEF8-D5AF-1EB2-8A65-D95E98FCB8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1CD3A17-2FD3-A6E8-AE64-84E688E6421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6027" y="3200403"/>
            <a:ext cx="18288000" cy="201294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11800" b="0" i="0">
                <a:solidFill>
                  <a:schemeClr val="bg1"/>
                </a:solidFill>
                <a:latin typeface="Quicksand" pitchFamily="2" charset="77"/>
              </a:defRPr>
            </a:lvl1pPr>
          </a:lstStyle>
          <a:p>
            <a:r>
              <a:rPr lang="nl-NL" err="1"/>
              <a:t>Here</a:t>
            </a:r>
            <a:r>
              <a:rPr lang="nl-NL"/>
              <a:t> </a:t>
            </a:r>
            <a:r>
              <a:rPr lang="nl-NL" err="1"/>
              <a:t>goes</a:t>
            </a:r>
            <a:r>
              <a:rPr lang="nl-NL"/>
              <a:t> </a:t>
            </a:r>
            <a:r>
              <a:rPr lang="nl-NL" err="1"/>
              <a:t>the</a:t>
            </a:r>
            <a:r>
              <a:rPr lang="nl-NL"/>
              <a:t> </a:t>
            </a:r>
            <a:r>
              <a:rPr lang="nl-NL" err="1"/>
              <a:t>title</a:t>
            </a:r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AA24123-D2B8-3C6F-4F69-0B7797E8554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46027" y="5651499"/>
            <a:ext cx="18288000" cy="3311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6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914411" indent="0" algn="ctr">
              <a:buNone/>
              <a:defRPr sz="4000"/>
            </a:lvl2pPr>
            <a:lvl3pPr marL="1828823" indent="0" algn="ctr">
              <a:buNone/>
              <a:defRPr sz="3600"/>
            </a:lvl3pPr>
            <a:lvl4pPr marL="2743234" indent="0" algn="ctr">
              <a:buNone/>
              <a:defRPr sz="3200"/>
            </a:lvl4pPr>
            <a:lvl5pPr marL="3657646" indent="0" algn="ctr">
              <a:buNone/>
              <a:defRPr sz="3200"/>
            </a:lvl5pPr>
            <a:lvl6pPr marL="4572057" indent="0" algn="ctr">
              <a:buNone/>
              <a:defRPr sz="3200"/>
            </a:lvl6pPr>
            <a:lvl7pPr marL="5486469" indent="0" algn="ctr">
              <a:buNone/>
              <a:defRPr sz="3200"/>
            </a:lvl7pPr>
            <a:lvl8pPr marL="6400880" indent="0" algn="ctr">
              <a:buNone/>
              <a:defRPr sz="3200"/>
            </a:lvl8pPr>
            <a:lvl9pPr marL="7315291" indent="0" algn="ctr">
              <a:buNone/>
              <a:defRPr sz="3200"/>
            </a:lvl9pPr>
          </a:lstStyle>
          <a:p>
            <a:r>
              <a:rPr lang="nl-NL" err="1"/>
              <a:t>Here</a:t>
            </a:r>
            <a:r>
              <a:rPr lang="nl-NL"/>
              <a:t> </a:t>
            </a:r>
            <a:r>
              <a:rPr lang="nl-NL" err="1"/>
              <a:t>goes</a:t>
            </a:r>
            <a:r>
              <a:rPr lang="nl-NL"/>
              <a:t> </a:t>
            </a:r>
            <a:r>
              <a:rPr lang="nl-NL" err="1"/>
              <a:t>the</a:t>
            </a:r>
            <a:r>
              <a:rPr lang="nl-NL"/>
              <a:t> </a:t>
            </a:r>
            <a:r>
              <a:rPr lang="nl-NL" err="1"/>
              <a:t>subtitle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4600871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FEEE7FD-AC98-618B-4B33-B4CE3DC4C1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9" name="Tijdelijke aanduiding voor inhoud 3">
            <a:extLst>
              <a:ext uri="{FF2B5EF4-FFF2-40B4-BE49-F238E27FC236}">
                <a16:creationId xmlns:a16="http://schemas.microsoft.com/office/drawing/2014/main" id="{674B7DB3-B3E5-0FD2-089E-D9FBE9467714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3443478" y="3140765"/>
            <a:ext cx="19660357" cy="87650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3000" b="0" i="0" kern="1500" spc="0" baseline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>
              <a:defRPr sz="3000" baseline="0">
                <a:solidFill>
                  <a:schemeClr val="bg2">
                    <a:lumMod val="25000"/>
                  </a:schemeClr>
                </a:solidFill>
                <a:latin typeface="Roboto Light" panose="02000000000000000000" pitchFamily="2" charset="0"/>
              </a:defRPr>
            </a:lvl2pPr>
            <a:lvl3pPr>
              <a:defRPr sz="3000" baseline="0">
                <a:solidFill>
                  <a:schemeClr val="bg2">
                    <a:lumMod val="25000"/>
                  </a:schemeClr>
                </a:solidFill>
                <a:latin typeface="Roboto Light" panose="02000000000000000000" pitchFamily="2" charset="0"/>
              </a:defRPr>
            </a:lvl3pPr>
            <a:lvl4pPr>
              <a:defRPr sz="3000" baseline="0">
                <a:solidFill>
                  <a:schemeClr val="bg2">
                    <a:lumMod val="25000"/>
                  </a:schemeClr>
                </a:solidFill>
                <a:latin typeface="Roboto Light" panose="02000000000000000000" pitchFamily="2" charset="0"/>
              </a:defRPr>
            </a:lvl4pPr>
            <a:lvl5pPr>
              <a:defRPr sz="3000" baseline="0">
                <a:solidFill>
                  <a:schemeClr val="bg2">
                    <a:lumMod val="25000"/>
                  </a:schemeClr>
                </a:solidFill>
                <a:latin typeface="Roboto Light" panose="02000000000000000000" pitchFamily="2" charset="0"/>
              </a:defRPr>
            </a:lvl5pPr>
          </a:lstStyle>
          <a:p>
            <a:pPr lvl="0"/>
            <a:r>
              <a:rPr lang="nl-NL"/>
              <a:t>Click </a:t>
            </a:r>
            <a:r>
              <a:rPr lang="nl-NL" err="1"/>
              <a:t>here</a:t>
            </a:r>
            <a:r>
              <a:rPr lang="nl-NL"/>
              <a:t>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insert</a:t>
            </a:r>
            <a:r>
              <a:rPr lang="nl-NL"/>
              <a:t> </a:t>
            </a:r>
            <a:r>
              <a:rPr lang="nl-NL" err="1"/>
              <a:t>text</a:t>
            </a:r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9864CCA-ABA8-8CE0-F93C-570DFB1CB0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3478" y="471268"/>
            <a:ext cx="19660357" cy="120777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7000" b="0" i="0">
                <a:solidFill>
                  <a:srgbClr val="008691"/>
                </a:solidFill>
                <a:latin typeface="Quicksand Medium" pitchFamily="2" charset="77"/>
              </a:defRPr>
            </a:lvl1pPr>
          </a:lstStyle>
          <a:p>
            <a:r>
              <a:rPr lang="nl-NL" err="1"/>
              <a:t>Here</a:t>
            </a:r>
            <a:r>
              <a:rPr lang="nl-NL"/>
              <a:t> </a:t>
            </a:r>
            <a:r>
              <a:rPr lang="nl-NL" err="1"/>
              <a:t>goes</a:t>
            </a:r>
            <a:r>
              <a:rPr lang="nl-NL"/>
              <a:t> a headline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FC53E47-0E6A-DE16-0730-64C755DD7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580445" y="12846995"/>
            <a:ext cx="5486400" cy="461664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fld id="{41814595-6856-9B4E-BECB-F9B7E4876AE1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FAD285AC-4CA3-AE2B-DFBA-B388231421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43483" y="1790275"/>
            <a:ext cx="19660352" cy="7295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800" b="0" i="0" baseline="0">
                <a:solidFill>
                  <a:schemeClr val="tx1">
                    <a:lumMod val="95000"/>
                    <a:lumOff val="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nl-NL" err="1"/>
              <a:t>Here</a:t>
            </a:r>
            <a:r>
              <a:rPr lang="nl-NL"/>
              <a:t> </a:t>
            </a:r>
            <a:r>
              <a:rPr lang="nl-NL" err="1"/>
              <a:t>goes</a:t>
            </a:r>
            <a:r>
              <a:rPr lang="nl-NL"/>
              <a:t> a sub-headline</a:t>
            </a:r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97416616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Full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A0A1AAEF-E0DD-FCD8-E2C6-D903DBA12B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4"/>
            <a:ext cx="24384000" cy="137159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400"/>
            </a:lvl1pPr>
            <a:lvl2pPr marL="914411" indent="0">
              <a:buNone/>
              <a:defRPr sz="5600"/>
            </a:lvl2pPr>
            <a:lvl3pPr marL="1828823" indent="0">
              <a:buNone/>
              <a:defRPr sz="4800"/>
            </a:lvl3pPr>
            <a:lvl4pPr marL="2743234" indent="0">
              <a:buNone/>
              <a:defRPr sz="4000"/>
            </a:lvl4pPr>
            <a:lvl5pPr marL="3657646" indent="0">
              <a:buNone/>
              <a:defRPr sz="4000"/>
            </a:lvl5pPr>
            <a:lvl6pPr marL="4572057" indent="0">
              <a:buNone/>
              <a:defRPr sz="4000"/>
            </a:lvl6pPr>
            <a:lvl7pPr marL="5486469" indent="0">
              <a:buNone/>
              <a:defRPr sz="4000"/>
            </a:lvl7pPr>
            <a:lvl8pPr marL="6400880" indent="0">
              <a:buNone/>
              <a:defRPr sz="4000"/>
            </a:lvl8pPr>
            <a:lvl9pPr marL="7315291" indent="0">
              <a:buNone/>
              <a:defRPr sz="4000"/>
            </a:lvl9pPr>
          </a:lstStyle>
          <a:p>
            <a:endParaRPr lang="nl-NL"/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3493BA1C-54ED-085E-FE9B-4B19B2663F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281" y="721309"/>
            <a:ext cx="2392680" cy="681787"/>
          </a:xfrm>
          <a:prstGeom prst="rect">
            <a:avLst/>
          </a:prstGeom>
        </p:spPr>
      </p:pic>
      <p:sp>
        <p:nvSpPr>
          <p:cNvPr id="2" name="Platshållare för text 8">
            <a:extLst>
              <a:ext uri="{FF2B5EF4-FFF2-40B4-BE49-F238E27FC236}">
                <a16:creationId xmlns:a16="http://schemas.microsoft.com/office/drawing/2014/main" id="{84E629F0-B24B-DF29-FA55-A4534D397726}"/>
              </a:ext>
            </a:extLst>
          </p:cNvPr>
          <p:cNvSpPr>
            <a:spLocks noGrp="1" noChangeAspect="1"/>
          </p:cNvSpPr>
          <p:nvPr>
            <p:ph type="body" sz="quarter" idx="11"/>
          </p:nvPr>
        </p:nvSpPr>
        <p:spPr>
          <a:xfrm>
            <a:off x="622302" y="837912"/>
            <a:ext cx="2578085" cy="580069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267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0172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age Presenta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2838227" y="61018"/>
            <a:ext cx="19247186" cy="1928940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141ACC"/>
                </a:solidFill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4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3786494" y="2700141"/>
            <a:ext cx="19247186" cy="6121526"/>
          </a:xfrm>
          <a:prstGeom prst="rect">
            <a:avLst/>
          </a:prstGeom>
        </p:spPr>
        <p:txBody>
          <a:bodyPr lIns="50800" tIns="50800" rIns="50800" bIns="50800"/>
          <a:lstStyle>
            <a:lvl1pPr marL="609600" indent="-609600" defTabSz="2438337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sz="4800">
                <a:solidFill>
                  <a:srgbClr val="141ACC"/>
                </a:solidFill>
              </a:defRPr>
            </a:lvl1pPr>
            <a:lvl2pPr marL="1219200" indent="-609600" defTabSz="2438337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141ACC"/>
                </a:solidFill>
              </a:defRPr>
            </a:lvl2pPr>
            <a:lvl3pPr marL="1828800" indent="-609600" defTabSz="2438337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141ACC"/>
                </a:solidFill>
              </a:defRPr>
            </a:lvl3pPr>
            <a:lvl4pPr marL="2438400" indent="-609600" defTabSz="2438337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141ACC"/>
                </a:solidFill>
              </a:defRPr>
            </a:lvl4pPr>
            <a:lvl5pPr marL="3048000" indent="-609600" defTabSz="2438337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141ACC"/>
                </a:solidFill>
              </a:defRPr>
            </a:lvl5pPr>
          </a:lstStyle>
          <a:p>
            <a:r>
              <a:t>Body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7537228"/>
      </p:ext>
    </p:extLst>
  </p:cSld>
  <p:clrMapOvr>
    <a:masterClrMapping/>
  </p:clrMapOvr>
  <p:transition spd="med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9A920F16-67B9-4B13-F015-E953919C3F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3716000"/>
          </a:xfrm>
          <a:prstGeom prst="rect">
            <a:avLst/>
          </a:prstGeom>
        </p:spPr>
      </p:pic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A0A1AAEF-E0DD-FCD8-E2C6-D903DBA12B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2192000" y="4"/>
            <a:ext cx="12192000" cy="137159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400"/>
            </a:lvl1pPr>
            <a:lvl2pPr marL="914411" indent="0">
              <a:buNone/>
              <a:defRPr sz="5600"/>
            </a:lvl2pPr>
            <a:lvl3pPr marL="1828823" indent="0">
              <a:buNone/>
              <a:defRPr sz="4800"/>
            </a:lvl3pPr>
            <a:lvl4pPr marL="2743234" indent="0">
              <a:buNone/>
              <a:defRPr sz="4000"/>
            </a:lvl4pPr>
            <a:lvl5pPr marL="3657646" indent="0">
              <a:buNone/>
              <a:defRPr sz="4000"/>
            </a:lvl5pPr>
            <a:lvl6pPr marL="4572057" indent="0">
              <a:buNone/>
              <a:defRPr sz="4000"/>
            </a:lvl6pPr>
            <a:lvl7pPr marL="5486469" indent="0">
              <a:buNone/>
              <a:defRPr sz="4000"/>
            </a:lvl7pPr>
            <a:lvl8pPr marL="6400880" indent="0">
              <a:buNone/>
              <a:defRPr sz="4000"/>
            </a:lvl8pPr>
            <a:lvl9pPr marL="7315291" indent="0">
              <a:buNone/>
              <a:defRPr sz="4000"/>
            </a:lvl9pPr>
          </a:lstStyle>
          <a:p>
            <a:endParaRPr lang="nl-NL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4EEF53FE-8D73-F338-C7BC-3BD523CBF7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36386" y="1881348"/>
            <a:ext cx="10164733" cy="120777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7000" b="0" i="0">
                <a:solidFill>
                  <a:schemeClr val="bg1"/>
                </a:solidFill>
                <a:latin typeface="Quicksand" pitchFamily="2" charset="77"/>
              </a:defRPr>
            </a:lvl1pPr>
          </a:lstStyle>
          <a:p>
            <a:r>
              <a:rPr lang="nl-NL" err="1"/>
              <a:t>Here</a:t>
            </a:r>
            <a:r>
              <a:rPr lang="nl-NL"/>
              <a:t> </a:t>
            </a:r>
            <a:r>
              <a:rPr lang="nl-NL" err="1"/>
              <a:t>goes</a:t>
            </a:r>
            <a:r>
              <a:rPr lang="nl-NL"/>
              <a:t> a headline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F957915A-F087-78A5-3BC0-0FE86D78E5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36384" y="3300736"/>
            <a:ext cx="10164736" cy="7295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 b="0" i="0" baseline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nl-NL" err="1"/>
              <a:t>Here</a:t>
            </a:r>
            <a:r>
              <a:rPr lang="nl-NL"/>
              <a:t> </a:t>
            </a:r>
            <a:r>
              <a:rPr lang="nl-NL" err="1"/>
              <a:t>goes</a:t>
            </a:r>
            <a:r>
              <a:rPr lang="nl-NL"/>
              <a:t> a sub-headline</a:t>
            </a:r>
            <a:endParaRPr lang="en-BE"/>
          </a:p>
        </p:txBody>
      </p:sp>
      <p:sp>
        <p:nvSpPr>
          <p:cNvPr id="8" name="Tijdelijke aanduiding voor inhoud 3">
            <a:extLst>
              <a:ext uri="{FF2B5EF4-FFF2-40B4-BE49-F238E27FC236}">
                <a16:creationId xmlns:a16="http://schemas.microsoft.com/office/drawing/2014/main" id="{9452988D-DD8F-6942-0798-DC58681C28BB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1336386" y="4541523"/>
            <a:ext cx="10164733" cy="73643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3000" b="0" i="0" kern="1500" spc="0" baseline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>
              <a:defRPr sz="3000" baseline="0">
                <a:solidFill>
                  <a:schemeClr val="bg2">
                    <a:lumMod val="25000"/>
                  </a:schemeClr>
                </a:solidFill>
                <a:latin typeface="Roboto Light" panose="02000000000000000000" pitchFamily="2" charset="0"/>
              </a:defRPr>
            </a:lvl2pPr>
            <a:lvl3pPr>
              <a:defRPr sz="3000" baseline="0">
                <a:solidFill>
                  <a:schemeClr val="bg2">
                    <a:lumMod val="25000"/>
                  </a:schemeClr>
                </a:solidFill>
                <a:latin typeface="Roboto Light" panose="02000000000000000000" pitchFamily="2" charset="0"/>
              </a:defRPr>
            </a:lvl3pPr>
            <a:lvl4pPr>
              <a:defRPr sz="3000" baseline="0">
                <a:solidFill>
                  <a:schemeClr val="bg2">
                    <a:lumMod val="25000"/>
                  </a:schemeClr>
                </a:solidFill>
                <a:latin typeface="Roboto Light" panose="02000000000000000000" pitchFamily="2" charset="0"/>
              </a:defRPr>
            </a:lvl4pPr>
            <a:lvl5pPr>
              <a:defRPr sz="3000" baseline="0">
                <a:solidFill>
                  <a:schemeClr val="bg2">
                    <a:lumMod val="25000"/>
                  </a:schemeClr>
                </a:solidFill>
                <a:latin typeface="Roboto Light" panose="02000000000000000000" pitchFamily="2" charset="0"/>
              </a:defRPr>
            </a:lvl5pPr>
          </a:lstStyle>
          <a:p>
            <a:pPr lvl="0"/>
            <a:r>
              <a:rPr lang="nl-NL"/>
              <a:t>Click </a:t>
            </a:r>
            <a:r>
              <a:rPr lang="nl-NL" err="1"/>
              <a:t>here</a:t>
            </a:r>
            <a:r>
              <a:rPr lang="nl-NL"/>
              <a:t>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insert</a:t>
            </a:r>
            <a:r>
              <a:rPr lang="nl-NL"/>
              <a:t> </a:t>
            </a:r>
            <a:r>
              <a:rPr lang="nl-NL" err="1"/>
              <a:t>text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8030039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D656E32-FFC6-4D84-D523-2D3E36344E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000" y="-3"/>
            <a:ext cx="12192000" cy="13716000"/>
          </a:xfrm>
          <a:prstGeom prst="rect">
            <a:avLst/>
          </a:prstGeom>
        </p:spPr>
      </p:pic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A0A1AAEF-E0DD-FCD8-E2C6-D903DBA12B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4"/>
            <a:ext cx="12192000" cy="137159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400"/>
            </a:lvl1pPr>
            <a:lvl2pPr marL="914411" indent="0">
              <a:buNone/>
              <a:defRPr sz="5600"/>
            </a:lvl2pPr>
            <a:lvl3pPr marL="1828823" indent="0">
              <a:buNone/>
              <a:defRPr sz="4800"/>
            </a:lvl3pPr>
            <a:lvl4pPr marL="2743234" indent="0">
              <a:buNone/>
              <a:defRPr sz="4000"/>
            </a:lvl4pPr>
            <a:lvl5pPr marL="3657646" indent="0">
              <a:buNone/>
              <a:defRPr sz="4000"/>
            </a:lvl5pPr>
            <a:lvl6pPr marL="4572057" indent="0">
              <a:buNone/>
              <a:defRPr sz="4000"/>
            </a:lvl6pPr>
            <a:lvl7pPr marL="5486469" indent="0">
              <a:buNone/>
              <a:defRPr sz="4000"/>
            </a:lvl7pPr>
            <a:lvl8pPr marL="6400880" indent="0">
              <a:buNone/>
              <a:defRPr sz="4000"/>
            </a:lvl8pPr>
            <a:lvl9pPr marL="7315291" indent="0">
              <a:buNone/>
              <a:defRPr sz="4000"/>
            </a:lvl9pPr>
          </a:lstStyle>
          <a:p>
            <a:endParaRPr lang="nl-NL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72EB6A9A-0309-B84E-508E-B227E0731B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574108" y="1881348"/>
            <a:ext cx="10164733" cy="120777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7000" b="0" i="0">
                <a:solidFill>
                  <a:schemeClr val="bg1"/>
                </a:solidFill>
                <a:latin typeface="Quicksand" pitchFamily="2" charset="77"/>
              </a:defRPr>
            </a:lvl1pPr>
          </a:lstStyle>
          <a:p>
            <a:r>
              <a:rPr lang="nl-NL" err="1"/>
              <a:t>Here</a:t>
            </a:r>
            <a:r>
              <a:rPr lang="nl-NL"/>
              <a:t> </a:t>
            </a:r>
            <a:r>
              <a:rPr lang="nl-NL" err="1"/>
              <a:t>goes</a:t>
            </a:r>
            <a:r>
              <a:rPr lang="nl-NL"/>
              <a:t> a headline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63CDDC73-2434-B276-FA2C-D1B633A27A4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574104" y="3300736"/>
            <a:ext cx="10164736" cy="7295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 b="0" i="0" baseline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nl-NL" err="1"/>
              <a:t>Here</a:t>
            </a:r>
            <a:r>
              <a:rPr lang="nl-NL"/>
              <a:t> </a:t>
            </a:r>
            <a:r>
              <a:rPr lang="nl-NL" err="1"/>
              <a:t>goes</a:t>
            </a:r>
            <a:r>
              <a:rPr lang="nl-NL"/>
              <a:t> a sub-headline</a:t>
            </a:r>
            <a:endParaRPr lang="en-BE"/>
          </a:p>
        </p:txBody>
      </p:sp>
      <p:sp>
        <p:nvSpPr>
          <p:cNvPr id="14" name="Tijdelijke aanduiding voor inhoud 3">
            <a:extLst>
              <a:ext uri="{FF2B5EF4-FFF2-40B4-BE49-F238E27FC236}">
                <a16:creationId xmlns:a16="http://schemas.microsoft.com/office/drawing/2014/main" id="{B6650B74-A9C0-63E3-4272-0EE83B5EE3E1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13574108" y="4541523"/>
            <a:ext cx="10164733" cy="73643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3000" b="0" i="0" kern="1500" spc="0" baseline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>
              <a:defRPr sz="3000" baseline="0">
                <a:solidFill>
                  <a:schemeClr val="bg2">
                    <a:lumMod val="25000"/>
                  </a:schemeClr>
                </a:solidFill>
                <a:latin typeface="Roboto Light" panose="02000000000000000000" pitchFamily="2" charset="0"/>
              </a:defRPr>
            </a:lvl2pPr>
            <a:lvl3pPr>
              <a:defRPr sz="3000" baseline="0">
                <a:solidFill>
                  <a:schemeClr val="bg2">
                    <a:lumMod val="25000"/>
                  </a:schemeClr>
                </a:solidFill>
                <a:latin typeface="Roboto Light" panose="02000000000000000000" pitchFamily="2" charset="0"/>
              </a:defRPr>
            </a:lvl3pPr>
            <a:lvl4pPr>
              <a:defRPr sz="3000" baseline="0">
                <a:solidFill>
                  <a:schemeClr val="bg2">
                    <a:lumMod val="25000"/>
                  </a:schemeClr>
                </a:solidFill>
                <a:latin typeface="Roboto Light" panose="02000000000000000000" pitchFamily="2" charset="0"/>
              </a:defRPr>
            </a:lvl4pPr>
            <a:lvl5pPr>
              <a:defRPr sz="3000" baseline="0">
                <a:solidFill>
                  <a:schemeClr val="bg2">
                    <a:lumMod val="25000"/>
                  </a:schemeClr>
                </a:solidFill>
                <a:latin typeface="Roboto Light" panose="02000000000000000000" pitchFamily="2" charset="0"/>
              </a:defRPr>
            </a:lvl5pPr>
          </a:lstStyle>
          <a:p>
            <a:pPr lvl="0"/>
            <a:r>
              <a:rPr lang="nl-NL"/>
              <a:t>Click </a:t>
            </a:r>
            <a:r>
              <a:rPr lang="nl-NL" err="1"/>
              <a:t>here</a:t>
            </a:r>
            <a:r>
              <a:rPr lang="nl-NL"/>
              <a:t>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insert</a:t>
            </a:r>
            <a:r>
              <a:rPr lang="nl-NL"/>
              <a:t> </a:t>
            </a:r>
            <a:r>
              <a:rPr lang="nl-NL" err="1"/>
              <a:t>text</a:t>
            </a:r>
            <a:endParaRPr lang="nl-NL"/>
          </a:p>
        </p:txBody>
      </p:sp>
      <p:sp>
        <p:nvSpPr>
          <p:cNvPr id="2" name="Platshållare för text 8">
            <a:extLst>
              <a:ext uri="{FF2B5EF4-FFF2-40B4-BE49-F238E27FC236}">
                <a16:creationId xmlns:a16="http://schemas.microsoft.com/office/drawing/2014/main" id="{E1CDA03E-2B8A-F194-817F-29C4D2BF19E2}"/>
              </a:ext>
            </a:extLst>
          </p:cNvPr>
          <p:cNvSpPr>
            <a:spLocks noGrp="1" noChangeAspect="1"/>
          </p:cNvSpPr>
          <p:nvPr>
            <p:ph type="body" sz="quarter" idx="11"/>
          </p:nvPr>
        </p:nvSpPr>
        <p:spPr>
          <a:xfrm>
            <a:off x="622302" y="837912"/>
            <a:ext cx="2578085" cy="580069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267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743580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28 February 2025</a:t>
            </a:r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0C2F8-E87C-EC4F-9AD4-60E9D8B2DDA2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56611379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Page Image">
  <p:cSld name="2_Full Page Image"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216"/>
          <p:cNvSpPr>
            <a:spLocks noGrp="1"/>
          </p:cNvSpPr>
          <p:nvPr>
            <p:ph type="pic" idx="2"/>
          </p:nvPr>
        </p:nvSpPr>
        <p:spPr>
          <a:xfrm>
            <a:off x="0" y="4"/>
            <a:ext cx="24384000" cy="13715997"/>
          </a:xfrm>
          <a:prstGeom prst="rect">
            <a:avLst/>
          </a:prstGeom>
          <a:noFill/>
          <a:ln>
            <a:noFill/>
          </a:ln>
        </p:spPr>
      </p:sp>
      <p:pic>
        <p:nvPicPr>
          <p:cNvPr id="714" name="Google Shape;714;p216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6281" y="721309"/>
            <a:ext cx="2392680" cy="681787"/>
          </a:xfrm>
          <a:prstGeom prst="rect">
            <a:avLst/>
          </a:prstGeom>
          <a:noFill/>
          <a:ln>
            <a:noFill/>
          </a:ln>
        </p:spPr>
      </p:pic>
      <p:sp>
        <p:nvSpPr>
          <p:cNvPr id="715" name="Google Shape;715;p216"/>
          <p:cNvSpPr txBox="1">
            <a:spLocks noGrp="1"/>
          </p:cNvSpPr>
          <p:nvPr>
            <p:ph type="body" idx="1"/>
          </p:nvPr>
        </p:nvSpPr>
        <p:spPr>
          <a:xfrm>
            <a:off x="622302" y="837912"/>
            <a:ext cx="2578085" cy="580069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914411" lvl="0" indent="-457206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100"/>
              <a:buFont typeface="Roboto Light"/>
              <a:buNone/>
              <a:defRPr sz="267"/>
            </a:lvl1pPr>
            <a:lvl2pPr marL="1828823" lvl="1" indent="-68580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743234" lvl="2" indent="-68580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3657646" lvl="3" indent="-68580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4572057" lvl="4" indent="-68580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5486469" lvl="5" indent="-68580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80" lvl="6" indent="-68580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91" lvl="7" indent="-68580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703" lvl="8" indent="-68580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6" name="Google Shape;716;p216"/>
          <p:cNvSpPr txBox="1">
            <a:spLocks noGrp="1"/>
          </p:cNvSpPr>
          <p:nvPr>
            <p:ph type="ftr" idx="11"/>
          </p:nvPr>
        </p:nvSpPr>
        <p:spPr>
          <a:xfrm>
            <a:off x="622853" y="12712701"/>
            <a:ext cx="8229600" cy="730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rgbClr val="00869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28 February 2025</a:t>
            </a:r>
            <a:endParaRPr/>
          </a:p>
        </p:txBody>
      </p:sp>
      <p:sp>
        <p:nvSpPr>
          <p:cNvPr id="717" name="Google Shape;717;p216"/>
          <p:cNvSpPr txBox="1">
            <a:spLocks noGrp="1"/>
          </p:cNvSpPr>
          <p:nvPr>
            <p:ph type="sldNum" idx="12"/>
          </p:nvPr>
        </p:nvSpPr>
        <p:spPr>
          <a:xfrm>
            <a:off x="21488402" y="12846996"/>
            <a:ext cx="2578445" cy="3977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800" b="0" i="0">
                <a:solidFill>
                  <a:srgbClr val="00869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lvl="1" indent="0" algn="r">
              <a:spcBef>
                <a:spcPts val="0"/>
              </a:spcBef>
              <a:buNone/>
              <a:defRPr sz="1800" b="0" i="0">
                <a:solidFill>
                  <a:srgbClr val="008691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lvl="2" indent="0" algn="r">
              <a:spcBef>
                <a:spcPts val="0"/>
              </a:spcBef>
              <a:buNone/>
              <a:defRPr sz="1800" b="0" i="0">
                <a:solidFill>
                  <a:srgbClr val="008691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lvl="3" indent="0" algn="r">
              <a:spcBef>
                <a:spcPts val="0"/>
              </a:spcBef>
              <a:buNone/>
              <a:defRPr sz="1800" b="0" i="0">
                <a:solidFill>
                  <a:srgbClr val="00869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lvl="4" indent="0" algn="r">
              <a:spcBef>
                <a:spcPts val="0"/>
              </a:spcBef>
              <a:buNone/>
              <a:defRPr sz="1800" b="0" i="0">
                <a:solidFill>
                  <a:srgbClr val="00869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lvl="5" indent="0" algn="r">
              <a:spcBef>
                <a:spcPts val="0"/>
              </a:spcBef>
              <a:buNone/>
              <a:defRPr sz="1800" b="0" i="0">
                <a:solidFill>
                  <a:srgbClr val="008691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lvl="6" indent="0" algn="r">
              <a:spcBef>
                <a:spcPts val="0"/>
              </a:spcBef>
              <a:buNone/>
              <a:defRPr sz="1800" b="0" i="0">
                <a:solidFill>
                  <a:srgbClr val="008691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lvl="7" indent="0" algn="r">
              <a:spcBef>
                <a:spcPts val="0"/>
              </a:spcBef>
              <a:buNone/>
              <a:defRPr sz="1800" b="0" i="0">
                <a:solidFill>
                  <a:srgbClr val="008691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lvl="8" indent="0" algn="r">
              <a:spcBef>
                <a:spcPts val="0"/>
              </a:spcBef>
              <a:buNone/>
              <a:defRPr sz="1800" b="0" i="0">
                <a:solidFill>
                  <a:srgbClr val="008691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209723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Page 2">
  <p:cSld name="2_Image Page 2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17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17"/>
          <p:cNvSpPr>
            <a:spLocks noGrp="1"/>
          </p:cNvSpPr>
          <p:nvPr>
            <p:ph type="pic" idx="2"/>
          </p:nvPr>
        </p:nvSpPr>
        <p:spPr>
          <a:xfrm>
            <a:off x="3443473" y="3140707"/>
            <a:ext cx="19660360" cy="8765141"/>
          </a:xfrm>
          <a:prstGeom prst="rect">
            <a:avLst/>
          </a:prstGeom>
          <a:noFill/>
          <a:ln>
            <a:noFill/>
          </a:ln>
        </p:spPr>
      </p:sp>
      <p:sp>
        <p:nvSpPr>
          <p:cNvPr id="132" name="Google Shape;132;p217"/>
          <p:cNvSpPr txBox="1">
            <a:spLocks noGrp="1"/>
          </p:cNvSpPr>
          <p:nvPr>
            <p:ph type="sldNum" idx="12"/>
          </p:nvPr>
        </p:nvSpPr>
        <p:spPr>
          <a:xfrm>
            <a:off x="18580445" y="12846995"/>
            <a:ext cx="5486400" cy="461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800" b="0" i="0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lvl="1" indent="0" algn="r">
              <a:spcBef>
                <a:spcPts val="0"/>
              </a:spcBef>
              <a:buNone/>
              <a:defRPr sz="1800" b="0" i="0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lvl="2" indent="0" algn="r">
              <a:spcBef>
                <a:spcPts val="0"/>
              </a:spcBef>
              <a:buNone/>
              <a:defRPr sz="1800" b="0" i="0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lvl="3" indent="0" algn="r">
              <a:spcBef>
                <a:spcPts val="0"/>
              </a:spcBef>
              <a:buNone/>
              <a:defRPr sz="1800" b="0" i="0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lvl="4" indent="0" algn="r">
              <a:spcBef>
                <a:spcPts val="0"/>
              </a:spcBef>
              <a:buNone/>
              <a:defRPr sz="1800" b="0" i="0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lvl="5" indent="0" algn="r">
              <a:spcBef>
                <a:spcPts val="0"/>
              </a:spcBef>
              <a:buNone/>
              <a:defRPr sz="1800" b="0" i="0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lvl="6" indent="0" algn="r">
              <a:spcBef>
                <a:spcPts val="0"/>
              </a:spcBef>
              <a:buNone/>
              <a:defRPr sz="1800" b="0" i="0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lvl="7" indent="0" algn="r">
              <a:spcBef>
                <a:spcPts val="0"/>
              </a:spcBef>
              <a:buNone/>
              <a:defRPr sz="1800" b="0" i="0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lvl="8" indent="0" algn="r">
              <a:spcBef>
                <a:spcPts val="0"/>
              </a:spcBef>
              <a:buNone/>
              <a:defRPr sz="1800" b="0" i="0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3" name="Google Shape;133;p217"/>
          <p:cNvSpPr txBox="1">
            <a:spLocks noGrp="1"/>
          </p:cNvSpPr>
          <p:nvPr>
            <p:ph type="title"/>
          </p:nvPr>
        </p:nvSpPr>
        <p:spPr>
          <a:xfrm>
            <a:off x="3443478" y="471268"/>
            <a:ext cx="19660357" cy="1207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691"/>
              </a:buClr>
              <a:buSzPts val="3500"/>
              <a:buFont typeface="Quicksand Medium"/>
              <a:buNone/>
              <a:defRPr sz="7000" b="0" i="0">
                <a:solidFill>
                  <a:srgbClr val="00869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217"/>
          <p:cNvSpPr txBox="1">
            <a:spLocks noGrp="1"/>
          </p:cNvSpPr>
          <p:nvPr>
            <p:ph type="body" idx="1"/>
          </p:nvPr>
        </p:nvSpPr>
        <p:spPr>
          <a:xfrm>
            <a:off x="3443483" y="1790275"/>
            <a:ext cx="19660352" cy="729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914411" lvl="0" indent="-457206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C0C0C"/>
              </a:buClr>
              <a:buSzPts val="1900"/>
              <a:buNone/>
              <a:defRPr sz="3800" b="0" i="0">
                <a:solidFill>
                  <a:srgbClr val="0C0C0C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1828823" lvl="1" indent="-68580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743234" lvl="2" indent="-68580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3657646" lvl="3" indent="-68580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4572057" lvl="4" indent="-68580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5486469" lvl="5" indent="-68580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80" lvl="6" indent="-68580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91" lvl="7" indent="-68580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703" lvl="8" indent="-68580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07892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7C3BA65-1EBB-CE48-9EBA-4CAC947F62C9}"/>
              </a:ext>
            </a:extLst>
          </p:cNvPr>
          <p:cNvSpPr/>
          <p:nvPr userDrawn="1"/>
        </p:nvSpPr>
        <p:spPr>
          <a:xfrm>
            <a:off x="0" y="2"/>
            <a:ext cx="24384000" cy="2902877"/>
          </a:xfrm>
          <a:prstGeom prst="rect">
            <a:avLst/>
          </a:prstGeom>
          <a:solidFill>
            <a:srgbClr val="A6D0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512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4A797E2C-1F9F-2D40-8E49-EEDAF0F3432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7482444"/>
            <a:ext cx="6315077" cy="467512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3373" b="0" i="0">
                <a:latin typeface="Impact" panose="020B0806030902050204" pitchFamily="34" charset="0"/>
              </a:defRPr>
            </a:lvl1pPr>
          </a:lstStyle>
          <a:p>
            <a:pPr lvl="0"/>
            <a:r>
              <a:rPr lang="fr-FR" err="1"/>
              <a:t>Subtitle</a:t>
            </a:r>
            <a:r>
              <a:rPr lang="fr-FR"/>
              <a:t> or Signature</a:t>
            </a:r>
          </a:p>
        </p:txBody>
      </p:sp>
      <p:sp>
        <p:nvSpPr>
          <p:cNvPr id="10" name="Espace réservé du texte 14">
            <a:extLst>
              <a:ext uri="{FF2B5EF4-FFF2-40B4-BE49-F238E27FC236}">
                <a16:creationId xmlns:a16="http://schemas.microsoft.com/office/drawing/2014/main" id="{51FE8DDB-0B6C-DC46-802E-47D216A469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154528" y="7482444"/>
            <a:ext cx="6315077" cy="467512"/>
          </a:xfrm>
        </p:spPr>
        <p:txBody>
          <a:bodyPr lIns="0" tIns="0" rIns="0" bIns="0">
            <a:spAutoFit/>
          </a:bodyPr>
          <a:lstStyle>
            <a:lvl1pPr marL="0" indent="0" algn="r">
              <a:buNone/>
              <a:defRPr sz="3373" b="0" i="0">
                <a:latin typeface="Impact" panose="020B0806030902050204" pitchFamily="34" charset="0"/>
              </a:defRPr>
            </a:lvl1pPr>
          </a:lstStyle>
          <a:p>
            <a:pPr lvl="0"/>
            <a:r>
              <a:rPr lang="fr-FR"/>
              <a:t>DD.MM.YY</a:t>
            </a:r>
          </a:p>
        </p:txBody>
      </p:sp>
      <p:sp>
        <p:nvSpPr>
          <p:cNvPr id="17" name="Espace réservé pour une image  2">
            <a:extLst>
              <a:ext uri="{FF2B5EF4-FFF2-40B4-BE49-F238E27FC236}">
                <a16:creationId xmlns:a16="http://schemas.microsoft.com/office/drawing/2014/main" id="{899C08A1-85AF-724B-A7D9-BE8EB4081AE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2192000" y="0"/>
            <a:ext cx="12192000" cy="6858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85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err="1"/>
              <a:t>Your</a:t>
            </a:r>
            <a:r>
              <a:rPr lang="fr-FR"/>
              <a:t> </a:t>
            </a:r>
            <a:r>
              <a:rPr lang="fr-FR" err="1"/>
              <a:t>picture</a:t>
            </a:r>
            <a:r>
              <a:rPr lang="fr-FR"/>
              <a:t> </a:t>
            </a:r>
            <a:r>
              <a:rPr lang="fr-FR" err="1"/>
              <a:t>here</a:t>
            </a:r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71FAF62-296F-3D46-8A8C-ED1DA77142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450316" y="10168000"/>
            <a:ext cx="2488317" cy="334104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E9C072F-AECF-0D45-B73F-9C573D8BC5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1052" y="9735205"/>
            <a:ext cx="2970861" cy="3862539"/>
          </a:xfrm>
          <a:prstGeom prst="rect">
            <a:avLst/>
          </a:prstGeom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6027470C-EE89-1643-9FC6-82B1FD02CE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1" y="959012"/>
            <a:ext cx="10362755" cy="3538726"/>
          </a:xfrm>
        </p:spPr>
        <p:txBody>
          <a:bodyPr>
            <a:spAutoFit/>
          </a:bodyPr>
          <a:lstStyle>
            <a:lvl1pPr marL="0" indent="0">
              <a:lnSpc>
                <a:spcPts val="11245"/>
              </a:lnSpc>
              <a:spcBef>
                <a:spcPts val="0"/>
              </a:spcBef>
              <a:buNone/>
              <a:defRPr/>
            </a:lvl1pPr>
          </a:lstStyle>
          <a:p>
            <a:pPr marL="0" lvl="0" indent="0">
              <a:lnSpc>
                <a:spcPts val="14056"/>
              </a:lnSpc>
              <a:spcBef>
                <a:spcPts val="0"/>
              </a:spcBef>
              <a:buNone/>
            </a:pPr>
            <a:r>
              <a:rPr lang="fr-FR" err="1"/>
              <a:t>Your</a:t>
            </a:r>
            <a:r>
              <a:rPr lang="fr-FR"/>
              <a:t> </a:t>
            </a:r>
            <a:r>
              <a:rPr lang="fr-FR" err="1"/>
              <a:t>title</a:t>
            </a:r>
            <a:r>
              <a:rPr lang="fr-FR"/>
              <a:t> </a:t>
            </a:r>
            <a:r>
              <a:rPr lang="fr-FR" err="1"/>
              <a:t>here</a:t>
            </a:r>
            <a:br>
              <a:rPr lang="fr-FR"/>
            </a:br>
            <a:r>
              <a:rPr lang="fr-FR"/>
              <a:t>= Impact 80pt</a:t>
            </a:r>
          </a:p>
        </p:txBody>
      </p:sp>
    </p:spTree>
    <p:extLst>
      <p:ext uri="{BB962C8B-B14F-4D97-AF65-F5344CB8AC3E}">
        <p14:creationId xmlns:p14="http://schemas.microsoft.com/office/powerpoint/2010/main" val="306336608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294CB31-16A2-574A-8DAB-E19E63F52ABF}"/>
              </a:ext>
            </a:extLst>
          </p:cNvPr>
          <p:cNvSpPr/>
          <p:nvPr/>
        </p:nvSpPr>
        <p:spPr>
          <a:xfrm>
            <a:off x="6560" y="26664"/>
            <a:ext cx="8172037" cy="910869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21000">
                <a:schemeClr val="accent1"/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2800"/>
          </a:p>
        </p:txBody>
      </p:sp>
      <p:pic>
        <p:nvPicPr>
          <p:cNvPr id="14" name="Picture 1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1AD1645-A5B4-26D8-C9CC-AFB31E94766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68" y="134331"/>
            <a:ext cx="2823645" cy="7167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174196-D433-4960-377D-E4561F3249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95477" y="952500"/>
            <a:ext cx="20593051" cy="2418061"/>
          </a:xfrm>
          <a:prstGeom prst="rect">
            <a:avLst/>
          </a:prstGeom>
        </p:spPr>
        <p:txBody>
          <a:bodyPr lIns="0" tIns="72000" rIns="90000" bIns="46800">
            <a:normAutofit/>
          </a:bodyPr>
          <a:lstStyle>
            <a:lvl1pPr>
              <a:defRPr b="1" i="0" cap="none" baseline="0">
                <a:sym typeface="Wingdings" pitchFamily="2" charset="2"/>
              </a:defRPr>
            </a:lvl1pPr>
          </a:lstStyle>
          <a:p>
            <a:r>
              <a:rPr lang="en-DK"/>
              <a:t>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E8594D-94E7-9E24-C051-E4C3686162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4048" y="3400428"/>
            <a:ext cx="20593051" cy="8953501"/>
          </a:xfrm>
          <a:effectLst/>
        </p:spPr>
        <p:txBody>
          <a:bodyPr/>
          <a:lstStyle>
            <a:lvl1pPr marL="914411" indent="-914411">
              <a:buFont typeface="Arial" panose="020B0604020202020204" pitchFamily="34" charset="0"/>
              <a:buChar char="•"/>
              <a:defRPr/>
            </a:lvl1pPr>
            <a:lvl2pPr>
              <a:defRPr lang="en-GB" sz="4800" kern="1200" dirty="0" smtClean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C6E4BCB-D713-EBE2-7B7F-D2BA7466818C}"/>
              </a:ext>
            </a:extLst>
          </p:cNvPr>
          <p:cNvSpPr/>
          <p:nvPr userDrawn="1"/>
        </p:nvSpPr>
        <p:spPr>
          <a:xfrm>
            <a:off x="6560" y="26664"/>
            <a:ext cx="8172037" cy="910869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21000">
                <a:schemeClr val="accent1"/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2800"/>
          </a:p>
        </p:txBody>
      </p:sp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0D33AB7-F5C9-AD86-226E-74366D75F5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68" y="134331"/>
            <a:ext cx="2823645" cy="716725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E3AE39-3882-AF2F-D009-05F282D48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22505"/>
                  </a:schemeClr>
                </a:solidFill>
              </a:defRPr>
            </a:lvl1pPr>
          </a:lstStyle>
          <a:p>
            <a:endParaRPr lang="en-DK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131EB32-5CD5-6516-788C-75480B7A7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51797" y="12860109"/>
            <a:ext cx="8229600" cy="73025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alpha val="30052"/>
                  </a:schemeClr>
                </a:solidFill>
              </a:defRPr>
            </a:lvl1pPr>
          </a:lstStyle>
          <a:p>
            <a:r>
              <a:rPr lang="en-DK"/>
              <a:t>28 February 2025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F8DFECE-1794-9940-54A6-4DDAC36D1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517100" y="12832891"/>
            <a:ext cx="1231901" cy="901179"/>
          </a:xfrm>
        </p:spPr>
        <p:txBody>
          <a:bodyPr/>
          <a:lstStyle/>
          <a:p>
            <a:fld id="{D10B6298-3FE3-C848-A2A5-E3248BDD6909}" type="slidenum">
              <a:rPr lang="en-DK" smtClean="0"/>
              <a:pPr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670254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7" pos="7469">
          <p15:clr>
            <a:srgbClr val="FBAE40"/>
          </p15:clr>
        </p15:guide>
        <p15:guide id="8" pos="166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736365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FEEE7FD-AC98-618B-4B33-B4CE3DC4C1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9" name="Tijdelijke aanduiding voor inhoud 3">
            <a:extLst>
              <a:ext uri="{FF2B5EF4-FFF2-40B4-BE49-F238E27FC236}">
                <a16:creationId xmlns:a16="http://schemas.microsoft.com/office/drawing/2014/main" id="{674B7DB3-B3E5-0FD2-089E-D9FBE9467714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3443478" y="3140765"/>
            <a:ext cx="19660357" cy="87650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3000" b="0" i="0" kern="1500" spc="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sz="3000" baseline="0">
                <a:solidFill>
                  <a:schemeClr val="bg2">
                    <a:lumMod val="25000"/>
                  </a:schemeClr>
                </a:solidFill>
                <a:latin typeface="Roboto Light" panose="02000000000000000000" pitchFamily="2" charset="0"/>
              </a:defRPr>
            </a:lvl2pPr>
            <a:lvl3pPr>
              <a:defRPr sz="3000" baseline="0">
                <a:solidFill>
                  <a:schemeClr val="bg2">
                    <a:lumMod val="25000"/>
                  </a:schemeClr>
                </a:solidFill>
                <a:latin typeface="Roboto Light" panose="02000000000000000000" pitchFamily="2" charset="0"/>
              </a:defRPr>
            </a:lvl3pPr>
            <a:lvl4pPr>
              <a:defRPr sz="3000" baseline="0">
                <a:solidFill>
                  <a:schemeClr val="bg2">
                    <a:lumMod val="25000"/>
                  </a:schemeClr>
                </a:solidFill>
                <a:latin typeface="Roboto Light" panose="02000000000000000000" pitchFamily="2" charset="0"/>
              </a:defRPr>
            </a:lvl4pPr>
            <a:lvl5pPr>
              <a:defRPr sz="3000" baseline="0">
                <a:solidFill>
                  <a:schemeClr val="bg2">
                    <a:lumMod val="25000"/>
                  </a:schemeClr>
                </a:solidFill>
                <a:latin typeface="Roboto Light" panose="02000000000000000000" pitchFamily="2" charset="0"/>
              </a:defRPr>
            </a:lvl5pPr>
          </a:lstStyle>
          <a:p>
            <a:pPr lvl="0"/>
            <a:r>
              <a:rPr lang="en-GB" noProof="0"/>
              <a:t>Click here to insert text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9864CCA-ABA8-8CE0-F93C-570DFB1CB0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3478" y="471268"/>
            <a:ext cx="19660357" cy="120777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7000" b="0" i="0">
                <a:solidFill>
                  <a:srgbClr val="00869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 noProof="0"/>
              <a:t>Here goes a headline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FC53E47-0E6A-DE16-0730-64C755DD7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488402" y="12846996"/>
            <a:ext cx="2578445" cy="397741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8691"/>
                </a:solidFill>
              </a:defRPr>
            </a:lvl1pPr>
          </a:lstStyle>
          <a:p>
            <a:fld id="{41814595-6856-9B4E-BECB-F9B7E4876AE1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FAD285AC-4CA3-AE2B-DFBA-B388231421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43483" y="1790275"/>
            <a:ext cx="19660352" cy="7295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800" b="0" i="0" baseline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 noProof="0"/>
              <a:t>Here goes a sub-headline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5CFA3A-C5C8-38C4-26A8-5C0668FF6C1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622853" y="12712701"/>
            <a:ext cx="8229600" cy="730251"/>
          </a:xfrm>
        </p:spPr>
        <p:txBody>
          <a:bodyPr/>
          <a:lstStyle>
            <a:lvl1pPr>
              <a:defRPr sz="2400">
                <a:solidFill>
                  <a:srgbClr val="008691"/>
                </a:solidFill>
              </a:defRPr>
            </a:lvl1pPr>
          </a:lstStyle>
          <a:p>
            <a:r>
              <a:rPr lang="nl-NL"/>
              <a:t>28 February 2025</a:t>
            </a:r>
          </a:p>
        </p:txBody>
      </p:sp>
    </p:spTree>
    <p:extLst>
      <p:ext uri="{BB962C8B-B14F-4D97-AF65-F5344CB8AC3E}">
        <p14:creationId xmlns:p14="http://schemas.microsoft.com/office/powerpoint/2010/main" val="290531118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+ Image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38A8059C-26F4-E946-A41E-D6E31EB5FA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9" name="Tijdelijke aanduiding voor inhoud 3">
            <a:extLst>
              <a:ext uri="{FF2B5EF4-FFF2-40B4-BE49-F238E27FC236}">
                <a16:creationId xmlns:a16="http://schemas.microsoft.com/office/drawing/2014/main" id="{674B7DB3-B3E5-0FD2-089E-D9FBE9467714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3443474" y="3140768"/>
            <a:ext cx="9317485" cy="87651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3000" b="0" i="0" kern="1500" spc="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sz="3000" baseline="0">
                <a:solidFill>
                  <a:schemeClr val="bg2">
                    <a:lumMod val="25000"/>
                  </a:schemeClr>
                </a:solidFill>
                <a:latin typeface="Roboto Light" panose="02000000000000000000" pitchFamily="2" charset="0"/>
              </a:defRPr>
            </a:lvl2pPr>
            <a:lvl3pPr>
              <a:defRPr sz="3000" baseline="0">
                <a:solidFill>
                  <a:schemeClr val="bg2">
                    <a:lumMod val="25000"/>
                  </a:schemeClr>
                </a:solidFill>
                <a:latin typeface="Roboto Light" panose="02000000000000000000" pitchFamily="2" charset="0"/>
              </a:defRPr>
            </a:lvl3pPr>
            <a:lvl4pPr>
              <a:defRPr sz="3000" baseline="0">
                <a:solidFill>
                  <a:schemeClr val="bg2">
                    <a:lumMod val="25000"/>
                  </a:schemeClr>
                </a:solidFill>
                <a:latin typeface="Roboto Light" panose="02000000000000000000" pitchFamily="2" charset="0"/>
              </a:defRPr>
            </a:lvl4pPr>
            <a:lvl5pPr>
              <a:defRPr sz="3000" baseline="0">
                <a:solidFill>
                  <a:schemeClr val="bg2">
                    <a:lumMod val="25000"/>
                  </a:schemeClr>
                </a:solidFill>
                <a:latin typeface="Roboto Light" panose="02000000000000000000" pitchFamily="2" charset="0"/>
              </a:defRPr>
            </a:lvl5pPr>
          </a:lstStyle>
          <a:p>
            <a:pPr lvl="0"/>
            <a:r>
              <a:rPr lang="en-GB" noProof="0"/>
              <a:t>Click here to insert text</a:t>
            </a:r>
          </a:p>
          <a:p>
            <a:pPr lvl="0"/>
            <a:endParaRPr lang="nl-NL"/>
          </a:p>
        </p:txBody>
      </p:sp>
      <p:sp>
        <p:nvSpPr>
          <p:cNvPr id="12" name="Tijdelijke aanduiding voor afbeelding 2">
            <a:extLst>
              <a:ext uri="{FF2B5EF4-FFF2-40B4-BE49-F238E27FC236}">
                <a16:creationId xmlns:a16="http://schemas.microsoft.com/office/drawing/2014/main" id="{566BBDF6-7171-730B-A0C1-3D354D1F277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3249325" y="3140710"/>
            <a:ext cx="9854512" cy="87651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00869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 noProof="0"/>
              <a:t>Insert Image 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0B5C96C-9F63-7043-62F1-6FFE70846A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3478" y="471268"/>
            <a:ext cx="19660357" cy="120777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7000" b="0" i="0">
                <a:solidFill>
                  <a:srgbClr val="00869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 noProof="0"/>
              <a:t>Here goes a headline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8C914087-1964-533C-A64A-45AABF8F83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43483" y="1790275"/>
            <a:ext cx="19660352" cy="7295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800" b="0" i="0" baseline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 noProof="0"/>
              <a:t>Here goes a sub-headline</a:t>
            </a:r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6954A490-193E-E7E7-692B-771ED26045A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622853" y="12712701"/>
            <a:ext cx="8229600" cy="730251"/>
          </a:xfrm>
        </p:spPr>
        <p:txBody>
          <a:bodyPr/>
          <a:lstStyle>
            <a:lvl1pPr>
              <a:defRPr sz="2400">
                <a:solidFill>
                  <a:srgbClr val="008691"/>
                </a:solidFill>
              </a:defRPr>
            </a:lvl1pPr>
          </a:lstStyle>
          <a:p>
            <a:r>
              <a:rPr lang="nl-NL"/>
              <a:t>28 February 2025</a:t>
            </a:r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31FF53C9-60B4-F295-1222-39E0717E0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488402" y="12846996"/>
            <a:ext cx="2578445" cy="397741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8691"/>
                </a:solidFill>
              </a:defRPr>
            </a:lvl1pPr>
          </a:lstStyle>
          <a:p>
            <a:fld id="{41814595-6856-9B4E-BECB-F9B7E4876AE1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42038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 Templat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lide Title"/>
          <p:cNvSpPr txBox="1"/>
          <p:nvPr/>
        </p:nvSpPr>
        <p:spPr>
          <a:xfrm>
            <a:off x="806272" y="1928878"/>
            <a:ext cx="15299301" cy="1433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defTabSz="2438337">
              <a:lnSpc>
                <a:spcPct val="80000"/>
              </a:lnSpc>
              <a:defRPr sz="8500" spc="-170">
                <a:solidFill>
                  <a:srgbClr val="141ACC"/>
                </a:solidFill>
              </a:defRPr>
            </a:lvl1pPr>
          </a:lstStyle>
          <a:p>
            <a:r>
              <a:t>Slide Title</a:t>
            </a:r>
          </a:p>
        </p:txBody>
      </p:sp>
      <p:sp>
        <p:nvSpPr>
          <p:cNvPr id="50" name="Body Level One…"/>
          <p:cNvSpPr txBox="1"/>
          <p:nvPr/>
        </p:nvSpPr>
        <p:spPr>
          <a:xfrm>
            <a:off x="882472" y="4610873"/>
            <a:ext cx="15299301" cy="9347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 fontScale="55000" lnSpcReduction="20000"/>
          </a:bodyPr>
          <a:lstStyle>
            <a:lvl1pPr defTabSz="310387">
              <a:defRPr sz="2400">
                <a:solidFill>
                  <a:srgbClr val="141ACC"/>
                </a:solidFill>
              </a:defRPr>
            </a:lvl1pPr>
            <a:lvl2pPr marL="548640" indent="-304800" defTabSz="310387">
              <a:buSzPct val="123000"/>
              <a:buChar char="•"/>
              <a:defRPr sz="2400">
                <a:solidFill>
                  <a:srgbClr val="141ACC"/>
                </a:solidFill>
              </a:defRPr>
            </a:lvl2pPr>
            <a:lvl3pPr marL="792480" indent="-304800" defTabSz="310387">
              <a:buSzPct val="123000"/>
              <a:buChar char="•"/>
              <a:defRPr sz="2400">
                <a:solidFill>
                  <a:srgbClr val="141ACC"/>
                </a:solidFill>
              </a:defRPr>
            </a:lvl3pPr>
            <a:lvl4pPr marL="1036319" indent="-304800" defTabSz="310387">
              <a:buSzPct val="123000"/>
              <a:buChar char="•"/>
              <a:defRPr sz="2400">
                <a:solidFill>
                  <a:srgbClr val="141ACC"/>
                </a:solidFill>
              </a:defRPr>
            </a:lvl4pPr>
            <a:lvl5pPr marL="1280160" indent="-304800" defTabSz="310387">
              <a:buSzPct val="123000"/>
              <a:buChar char="•"/>
              <a:defRPr sz="2400">
                <a:solidFill>
                  <a:srgbClr val="141ACC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7298631"/>
      </p:ext>
    </p:extLst>
  </p:cSld>
  <p:clrMapOvr>
    <a:masterClrMapping/>
  </p:clrMapOvr>
  <p:transition spd="med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007D1EB-30D1-0020-72FE-E993026AFB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2" name="Tijdelijke aanduiding voor afbeelding 2">
            <a:extLst>
              <a:ext uri="{FF2B5EF4-FFF2-40B4-BE49-F238E27FC236}">
                <a16:creationId xmlns:a16="http://schemas.microsoft.com/office/drawing/2014/main" id="{566BBDF6-7171-730B-A0C1-3D354D1F277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443473" y="3140707"/>
            <a:ext cx="19660360" cy="87651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00869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 noProof="0"/>
              <a:t>Insert Image 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0B80E89-3DFC-FEDF-2D5A-74F3DB6409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3478" y="471268"/>
            <a:ext cx="19660357" cy="120777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7000" b="0" i="0">
                <a:solidFill>
                  <a:srgbClr val="00869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 noProof="0"/>
              <a:t>Here goes a headline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C46BE4D2-1F34-08DC-1FCF-6FD82EBB633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43483" y="1790275"/>
            <a:ext cx="19660352" cy="7295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800" b="0" i="0" baseline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 noProof="0"/>
              <a:t>Here goes a sub-headline</a:t>
            </a:r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9A53DB0E-862A-409E-ECA4-584E5036E5D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622853" y="12712701"/>
            <a:ext cx="8229600" cy="730251"/>
          </a:xfrm>
        </p:spPr>
        <p:txBody>
          <a:bodyPr/>
          <a:lstStyle>
            <a:lvl1pPr>
              <a:defRPr sz="2400">
                <a:solidFill>
                  <a:srgbClr val="008691"/>
                </a:solidFill>
              </a:defRPr>
            </a:lvl1pPr>
          </a:lstStyle>
          <a:p>
            <a:r>
              <a:rPr lang="nl-NL"/>
              <a:t>28 February 2025</a:t>
            </a:r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5C1272FE-4131-48EB-6E8E-368644F52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488402" y="12846996"/>
            <a:ext cx="2578445" cy="397741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8691"/>
                </a:solidFill>
              </a:defRPr>
            </a:lvl1pPr>
          </a:lstStyle>
          <a:p>
            <a:fld id="{41814595-6856-9B4E-BECB-F9B7E4876AE1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8860298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ull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A0A1AAEF-E0DD-FCD8-E2C6-D903DBA12B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4"/>
            <a:ext cx="24384000" cy="137159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400"/>
            </a:lvl1pPr>
            <a:lvl2pPr marL="914411" indent="0">
              <a:buNone/>
              <a:defRPr sz="5600"/>
            </a:lvl2pPr>
            <a:lvl3pPr marL="1828823" indent="0">
              <a:buNone/>
              <a:defRPr sz="4800"/>
            </a:lvl3pPr>
            <a:lvl4pPr marL="2743234" indent="0">
              <a:buNone/>
              <a:defRPr sz="4000"/>
            </a:lvl4pPr>
            <a:lvl5pPr marL="3657646" indent="0">
              <a:buNone/>
              <a:defRPr sz="4000"/>
            </a:lvl5pPr>
            <a:lvl6pPr marL="4572057" indent="0">
              <a:buNone/>
              <a:defRPr sz="4000"/>
            </a:lvl6pPr>
            <a:lvl7pPr marL="5486469" indent="0">
              <a:buNone/>
              <a:defRPr sz="4000"/>
            </a:lvl7pPr>
            <a:lvl8pPr marL="6400880" indent="0">
              <a:buNone/>
              <a:defRPr sz="4000"/>
            </a:lvl8pPr>
            <a:lvl9pPr marL="7315291" indent="0">
              <a:buNone/>
              <a:defRPr sz="4000"/>
            </a:lvl9pPr>
          </a:lstStyle>
          <a:p>
            <a:r>
              <a:rPr lang="en-GB"/>
              <a:t>Click icon to add picture</a:t>
            </a:r>
            <a:endParaRPr lang="nl-NL"/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3493BA1C-54ED-085E-FE9B-4B19B2663F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281" y="721309"/>
            <a:ext cx="2392680" cy="681787"/>
          </a:xfrm>
          <a:prstGeom prst="rect">
            <a:avLst/>
          </a:prstGeom>
        </p:spPr>
      </p:pic>
      <p:sp>
        <p:nvSpPr>
          <p:cNvPr id="2" name="Platshållare för text 8">
            <a:extLst>
              <a:ext uri="{FF2B5EF4-FFF2-40B4-BE49-F238E27FC236}">
                <a16:creationId xmlns:a16="http://schemas.microsoft.com/office/drawing/2014/main" id="{84E629F0-B24B-DF29-FA55-A4534D397726}"/>
              </a:ext>
            </a:extLst>
          </p:cNvPr>
          <p:cNvSpPr>
            <a:spLocks noGrp="1" noChangeAspect="1"/>
          </p:cNvSpPr>
          <p:nvPr>
            <p:ph type="body" sz="quarter" idx="11"/>
          </p:nvPr>
        </p:nvSpPr>
        <p:spPr>
          <a:xfrm>
            <a:off x="622302" y="837912"/>
            <a:ext cx="2578085" cy="580069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267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54BB8B0B-76AF-DF95-7D44-C993B219FA0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622853" y="12712701"/>
            <a:ext cx="8229600" cy="730251"/>
          </a:xfrm>
        </p:spPr>
        <p:txBody>
          <a:bodyPr/>
          <a:lstStyle>
            <a:lvl1pPr>
              <a:defRPr sz="2400">
                <a:solidFill>
                  <a:srgbClr val="008691"/>
                </a:solidFill>
              </a:defRPr>
            </a:lvl1pPr>
          </a:lstStyle>
          <a:p>
            <a:r>
              <a:rPr lang="nl-NL"/>
              <a:t>28 February 2025</a:t>
            </a:r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FBF33EF8-2365-726E-1E6B-3294A3254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488402" y="12846996"/>
            <a:ext cx="2578445" cy="397741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8691"/>
                </a:solidFill>
              </a:defRPr>
            </a:lvl1pPr>
          </a:lstStyle>
          <a:p>
            <a:fld id="{41814595-6856-9B4E-BECB-F9B7E4876AE1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3380456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>
            <a:off x="1676400" y="12712701"/>
            <a:ext cx="5486400" cy="730251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8077200" y="12712701"/>
            <a:ext cx="8229600" cy="730251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GB"/>
              <a:t>28 February 2025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7221200" y="12712701"/>
            <a:ext cx="5486400" cy="730251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CFD85A-5932-B549-9C0A-D70D2EC2A5E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897919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ext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FEEE7FD-AC98-618B-4B33-B4CE3DC4C1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" y="3"/>
            <a:ext cx="24384000" cy="13716000"/>
          </a:xfrm>
          <a:prstGeom prst="rect">
            <a:avLst/>
          </a:prstGeom>
        </p:spPr>
      </p:pic>
      <p:sp>
        <p:nvSpPr>
          <p:cNvPr id="9" name="Tijdelijke aanduiding voor inhoud 3">
            <a:extLst>
              <a:ext uri="{FF2B5EF4-FFF2-40B4-BE49-F238E27FC236}">
                <a16:creationId xmlns:a16="http://schemas.microsoft.com/office/drawing/2014/main" id="{674B7DB3-B3E5-0FD2-089E-D9FBE9467714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3443480" y="3140768"/>
            <a:ext cx="19660357" cy="87650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3000" b="0" i="0" kern="1500" spc="0" baseline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>
              <a:defRPr sz="3000" baseline="0">
                <a:solidFill>
                  <a:schemeClr val="bg2">
                    <a:lumMod val="25000"/>
                  </a:schemeClr>
                </a:solidFill>
                <a:latin typeface="Roboto Light" panose="02000000000000000000" pitchFamily="2" charset="0"/>
              </a:defRPr>
            </a:lvl2pPr>
            <a:lvl3pPr>
              <a:defRPr sz="3000" baseline="0">
                <a:solidFill>
                  <a:schemeClr val="bg2">
                    <a:lumMod val="25000"/>
                  </a:schemeClr>
                </a:solidFill>
                <a:latin typeface="Roboto Light" panose="02000000000000000000" pitchFamily="2" charset="0"/>
              </a:defRPr>
            </a:lvl3pPr>
            <a:lvl4pPr>
              <a:defRPr sz="3000" baseline="0">
                <a:solidFill>
                  <a:schemeClr val="bg2">
                    <a:lumMod val="25000"/>
                  </a:schemeClr>
                </a:solidFill>
                <a:latin typeface="Roboto Light" panose="02000000000000000000" pitchFamily="2" charset="0"/>
              </a:defRPr>
            </a:lvl4pPr>
            <a:lvl5pPr>
              <a:defRPr sz="3000" baseline="0">
                <a:solidFill>
                  <a:schemeClr val="bg2">
                    <a:lumMod val="25000"/>
                  </a:schemeClr>
                </a:solidFill>
                <a:latin typeface="Roboto Light" panose="02000000000000000000" pitchFamily="2" charset="0"/>
              </a:defRPr>
            </a:lvl5pPr>
          </a:lstStyle>
          <a:p>
            <a:pPr lvl="0"/>
            <a:r>
              <a:rPr lang="nl-NL"/>
              <a:t>Click </a:t>
            </a:r>
            <a:r>
              <a:rPr lang="nl-NL" err="1"/>
              <a:t>here</a:t>
            </a:r>
            <a:r>
              <a:rPr lang="nl-NL"/>
              <a:t>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insert</a:t>
            </a:r>
            <a:r>
              <a:rPr lang="nl-NL"/>
              <a:t> </a:t>
            </a:r>
            <a:r>
              <a:rPr lang="nl-NL" err="1"/>
              <a:t>text</a:t>
            </a:r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9864CCA-ABA8-8CE0-F93C-570DFB1CB0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3480" y="471274"/>
            <a:ext cx="19660357" cy="120777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6997" b="0" i="0">
                <a:solidFill>
                  <a:srgbClr val="008691"/>
                </a:solidFill>
                <a:latin typeface="Quicksand Medium" pitchFamily="2" charset="77"/>
              </a:defRPr>
            </a:lvl1pPr>
          </a:lstStyle>
          <a:p>
            <a:r>
              <a:rPr lang="nl-NL" err="1"/>
              <a:t>Here</a:t>
            </a:r>
            <a:r>
              <a:rPr lang="nl-NL"/>
              <a:t> </a:t>
            </a:r>
            <a:r>
              <a:rPr lang="nl-NL" err="1"/>
              <a:t>goes</a:t>
            </a:r>
            <a:r>
              <a:rPr lang="nl-NL"/>
              <a:t> a headline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FC53E47-0E6A-DE16-0730-64C755DD7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580450" y="12846992"/>
            <a:ext cx="5486397" cy="461664"/>
          </a:xfrm>
          <a:prstGeom prst="rect">
            <a:avLst/>
          </a:prstGeom>
        </p:spPr>
        <p:txBody>
          <a:bodyPr/>
          <a:lstStyle>
            <a:lvl1pPr>
              <a:defRPr sz="1803"/>
            </a:lvl1pPr>
          </a:lstStyle>
          <a:p>
            <a:fld id="{41814595-6856-9B4E-BECB-F9B7E4876AE1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FAD285AC-4CA3-AE2B-DFBA-B388231421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43483" y="1790276"/>
            <a:ext cx="19660352" cy="7295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800" b="0" i="0" baseline="0">
                <a:solidFill>
                  <a:schemeClr val="tx1">
                    <a:lumMod val="95000"/>
                    <a:lumOff val="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nl-NL" err="1"/>
              <a:t>Here</a:t>
            </a:r>
            <a:r>
              <a:rPr lang="nl-NL"/>
              <a:t> </a:t>
            </a:r>
            <a:r>
              <a:rPr lang="nl-NL" err="1"/>
              <a:t>goes</a:t>
            </a:r>
            <a:r>
              <a:rPr lang="nl-NL"/>
              <a:t> a sub-headline</a:t>
            </a:r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316919949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" y="4"/>
            <a:ext cx="24383997" cy="3016493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625948" y="1309907"/>
            <a:ext cx="22742589" cy="981744"/>
          </a:xfrm>
          <a:prstGeom prst="rect">
            <a:avLst/>
          </a:prstGeom>
        </p:spPr>
        <p:txBody>
          <a:bodyPr vert="horz" wrap="square" lIns="91440" tIns="45720" rIns="91440" bIns="0" rtlCol="0" anchor="t" anchorCtr="0">
            <a:spAutoFit/>
          </a:bodyPr>
          <a:lstStyle>
            <a:lvl1pPr>
              <a:defRPr sz="6755" b="1">
                <a:solidFill>
                  <a:srgbClr val="1B3B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59487" y="4092461"/>
            <a:ext cx="22610376" cy="642462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331327158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FEEE7FD-AC98-618B-4B33-B4CE3DC4C1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9" name="Tijdelijke aanduiding voor inhoud 3">
            <a:extLst>
              <a:ext uri="{FF2B5EF4-FFF2-40B4-BE49-F238E27FC236}">
                <a16:creationId xmlns:a16="http://schemas.microsoft.com/office/drawing/2014/main" id="{674B7DB3-B3E5-0FD2-089E-D9FBE9467714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3443478" y="3140765"/>
            <a:ext cx="19660357" cy="87650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3000" b="0" i="0" kern="1500" spc="0" baseline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>
              <a:defRPr sz="3000" baseline="0">
                <a:solidFill>
                  <a:schemeClr val="bg2">
                    <a:lumMod val="25000"/>
                  </a:schemeClr>
                </a:solidFill>
                <a:latin typeface="Roboto Light" panose="02000000000000000000" pitchFamily="2" charset="0"/>
              </a:defRPr>
            </a:lvl2pPr>
            <a:lvl3pPr>
              <a:defRPr sz="3000" baseline="0">
                <a:solidFill>
                  <a:schemeClr val="bg2">
                    <a:lumMod val="25000"/>
                  </a:schemeClr>
                </a:solidFill>
                <a:latin typeface="Roboto Light" panose="02000000000000000000" pitchFamily="2" charset="0"/>
              </a:defRPr>
            </a:lvl3pPr>
            <a:lvl4pPr>
              <a:defRPr sz="3000" baseline="0">
                <a:solidFill>
                  <a:schemeClr val="bg2">
                    <a:lumMod val="25000"/>
                  </a:schemeClr>
                </a:solidFill>
                <a:latin typeface="Roboto Light" panose="02000000000000000000" pitchFamily="2" charset="0"/>
              </a:defRPr>
            </a:lvl4pPr>
            <a:lvl5pPr>
              <a:defRPr sz="3000" baseline="0">
                <a:solidFill>
                  <a:schemeClr val="bg2">
                    <a:lumMod val="25000"/>
                  </a:schemeClr>
                </a:solidFill>
                <a:latin typeface="Roboto Light" panose="02000000000000000000" pitchFamily="2" charset="0"/>
              </a:defRPr>
            </a:lvl5pPr>
          </a:lstStyle>
          <a:p>
            <a:pPr lvl="0"/>
            <a:r>
              <a:rPr lang="nl-NL"/>
              <a:t>Click </a:t>
            </a:r>
            <a:r>
              <a:rPr lang="nl-NL" err="1"/>
              <a:t>here</a:t>
            </a:r>
            <a:r>
              <a:rPr lang="nl-NL"/>
              <a:t>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insert</a:t>
            </a:r>
            <a:r>
              <a:rPr lang="nl-NL"/>
              <a:t> </a:t>
            </a:r>
            <a:r>
              <a:rPr lang="nl-NL" err="1"/>
              <a:t>text</a:t>
            </a:r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9864CCA-ABA8-8CE0-F93C-570DFB1CB0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3478" y="471268"/>
            <a:ext cx="19660357" cy="120777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7000" b="0" i="0">
                <a:solidFill>
                  <a:srgbClr val="008691"/>
                </a:solidFill>
                <a:latin typeface="Quicksand Medium" pitchFamily="2" charset="77"/>
              </a:defRPr>
            </a:lvl1pPr>
          </a:lstStyle>
          <a:p>
            <a:r>
              <a:rPr lang="nl-NL" err="1"/>
              <a:t>Here</a:t>
            </a:r>
            <a:r>
              <a:rPr lang="nl-NL"/>
              <a:t> </a:t>
            </a:r>
            <a:r>
              <a:rPr lang="nl-NL" err="1"/>
              <a:t>goes</a:t>
            </a:r>
            <a:r>
              <a:rPr lang="nl-NL"/>
              <a:t> a headline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FC53E47-0E6A-DE16-0730-64C755DD7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580445" y="12846995"/>
            <a:ext cx="5486400" cy="461664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fld id="{41814595-6856-9B4E-BECB-F9B7E4876AE1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FAD285AC-4CA3-AE2B-DFBA-B388231421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43483" y="1790275"/>
            <a:ext cx="19660352" cy="7295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800" b="0" i="0" baseline="0">
                <a:solidFill>
                  <a:schemeClr val="tx1">
                    <a:lumMod val="95000"/>
                    <a:lumOff val="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nl-NL" err="1"/>
              <a:t>Here</a:t>
            </a:r>
            <a:r>
              <a:rPr lang="nl-NL"/>
              <a:t> </a:t>
            </a:r>
            <a:r>
              <a:rPr lang="nl-NL" err="1"/>
              <a:t>goes</a:t>
            </a:r>
            <a:r>
              <a:rPr lang="nl-NL"/>
              <a:t> a sub-headline</a:t>
            </a:r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253923932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+ Image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38A8059C-26F4-E946-A41E-D6E31EB5FA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FC53E47-0E6A-DE16-0730-64C755DD7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580445" y="12846995"/>
            <a:ext cx="5486400" cy="461664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fld id="{41814595-6856-9B4E-BECB-F9B7E4876AE1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9" name="Tijdelijke aanduiding voor inhoud 3">
            <a:extLst>
              <a:ext uri="{FF2B5EF4-FFF2-40B4-BE49-F238E27FC236}">
                <a16:creationId xmlns:a16="http://schemas.microsoft.com/office/drawing/2014/main" id="{674B7DB3-B3E5-0FD2-089E-D9FBE9467714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3443474" y="3140768"/>
            <a:ext cx="9317485" cy="87651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3000" b="0" i="0" kern="1500" spc="0" baseline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>
              <a:defRPr sz="3000" baseline="0">
                <a:solidFill>
                  <a:schemeClr val="bg2">
                    <a:lumMod val="25000"/>
                  </a:schemeClr>
                </a:solidFill>
                <a:latin typeface="Roboto Light" panose="02000000000000000000" pitchFamily="2" charset="0"/>
              </a:defRPr>
            </a:lvl2pPr>
            <a:lvl3pPr>
              <a:defRPr sz="3000" baseline="0">
                <a:solidFill>
                  <a:schemeClr val="bg2">
                    <a:lumMod val="25000"/>
                  </a:schemeClr>
                </a:solidFill>
                <a:latin typeface="Roboto Light" panose="02000000000000000000" pitchFamily="2" charset="0"/>
              </a:defRPr>
            </a:lvl3pPr>
            <a:lvl4pPr>
              <a:defRPr sz="3000" baseline="0">
                <a:solidFill>
                  <a:schemeClr val="bg2">
                    <a:lumMod val="25000"/>
                  </a:schemeClr>
                </a:solidFill>
                <a:latin typeface="Roboto Light" panose="02000000000000000000" pitchFamily="2" charset="0"/>
              </a:defRPr>
            </a:lvl4pPr>
            <a:lvl5pPr>
              <a:defRPr sz="3000" baseline="0">
                <a:solidFill>
                  <a:schemeClr val="bg2">
                    <a:lumMod val="25000"/>
                  </a:schemeClr>
                </a:solidFill>
                <a:latin typeface="Roboto Light" panose="02000000000000000000" pitchFamily="2" charset="0"/>
              </a:defRPr>
            </a:lvl5pPr>
          </a:lstStyle>
          <a:p>
            <a:pPr lvl="0"/>
            <a:r>
              <a:rPr lang="nl-NL"/>
              <a:t>Click </a:t>
            </a:r>
            <a:r>
              <a:rPr lang="nl-NL" err="1"/>
              <a:t>here</a:t>
            </a:r>
            <a:r>
              <a:rPr lang="nl-NL"/>
              <a:t>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insert</a:t>
            </a:r>
            <a:r>
              <a:rPr lang="nl-NL"/>
              <a:t> </a:t>
            </a:r>
            <a:r>
              <a:rPr lang="nl-NL" err="1"/>
              <a:t>text</a:t>
            </a:r>
            <a:endParaRPr lang="nl-NL"/>
          </a:p>
          <a:p>
            <a:pPr lvl="0"/>
            <a:endParaRPr lang="nl-NL"/>
          </a:p>
        </p:txBody>
      </p:sp>
      <p:sp>
        <p:nvSpPr>
          <p:cNvPr id="12" name="Tijdelijke aanduiding voor afbeelding 2">
            <a:extLst>
              <a:ext uri="{FF2B5EF4-FFF2-40B4-BE49-F238E27FC236}">
                <a16:creationId xmlns:a16="http://schemas.microsoft.com/office/drawing/2014/main" id="{566BBDF6-7171-730B-A0C1-3D354D1F277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3249325" y="3140710"/>
            <a:ext cx="9854512" cy="87651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00869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nl-NL" err="1"/>
              <a:t>Insert</a:t>
            </a:r>
            <a:r>
              <a:rPr lang="nl-NL"/>
              <a:t> Image 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0B5C96C-9F63-7043-62F1-6FFE70846A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3478" y="471268"/>
            <a:ext cx="19660357" cy="120777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7000" b="0" i="0">
                <a:solidFill>
                  <a:srgbClr val="008691"/>
                </a:solidFill>
                <a:latin typeface="Quicksand Medium" pitchFamily="2" charset="77"/>
              </a:defRPr>
            </a:lvl1pPr>
          </a:lstStyle>
          <a:p>
            <a:r>
              <a:rPr lang="nl-NL" err="1"/>
              <a:t>Here</a:t>
            </a:r>
            <a:r>
              <a:rPr lang="nl-NL"/>
              <a:t> </a:t>
            </a:r>
            <a:r>
              <a:rPr lang="nl-NL" err="1"/>
              <a:t>goes</a:t>
            </a:r>
            <a:r>
              <a:rPr lang="nl-NL"/>
              <a:t> a headline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8C914087-1964-533C-A64A-45AABF8F83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43483" y="1790275"/>
            <a:ext cx="19660352" cy="7295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800" b="0" i="0" baseline="0">
                <a:solidFill>
                  <a:schemeClr val="tx1">
                    <a:lumMod val="95000"/>
                    <a:lumOff val="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nl-NL" err="1"/>
              <a:t>Here</a:t>
            </a:r>
            <a:r>
              <a:rPr lang="nl-NL"/>
              <a:t> </a:t>
            </a:r>
            <a:r>
              <a:rPr lang="nl-NL" err="1"/>
              <a:t>goes</a:t>
            </a:r>
            <a:r>
              <a:rPr lang="nl-NL"/>
              <a:t> a sub-headline</a:t>
            </a:r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338046970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007D1EB-30D1-0020-72FE-E993026AFB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2" name="Tijdelijke aanduiding voor afbeelding 2">
            <a:extLst>
              <a:ext uri="{FF2B5EF4-FFF2-40B4-BE49-F238E27FC236}">
                <a16:creationId xmlns:a16="http://schemas.microsoft.com/office/drawing/2014/main" id="{566BBDF6-7171-730B-A0C1-3D354D1F277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443473" y="3140707"/>
            <a:ext cx="19660360" cy="87651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00869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nl-NL" err="1"/>
              <a:t>Insert</a:t>
            </a:r>
            <a:r>
              <a:rPr lang="nl-NL"/>
              <a:t> Image  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FC53E47-0E6A-DE16-0730-64C755DD7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580445" y="12846995"/>
            <a:ext cx="5486400" cy="461664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fld id="{41814595-6856-9B4E-BECB-F9B7E4876AE1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0B80E89-3DFC-FEDF-2D5A-74F3DB6409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3478" y="471268"/>
            <a:ext cx="19660357" cy="120777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7000" b="0" i="0">
                <a:solidFill>
                  <a:srgbClr val="008691"/>
                </a:solidFill>
                <a:latin typeface="Quicksand Medium" pitchFamily="2" charset="77"/>
              </a:defRPr>
            </a:lvl1pPr>
          </a:lstStyle>
          <a:p>
            <a:r>
              <a:rPr lang="nl-NL" err="1"/>
              <a:t>Here</a:t>
            </a:r>
            <a:r>
              <a:rPr lang="nl-NL"/>
              <a:t> </a:t>
            </a:r>
            <a:r>
              <a:rPr lang="nl-NL" err="1"/>
              <a:t>goes</a:t>
            </a:r>
            <a:r>
              <a:rPr lang="nl-NL"/>
              <a:t> a headline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C46BE4D2-1F34-08DC-1FCF-6FD82EBB633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43483" y="1790275"/>
            <a:ext cx="19660352" cy="7295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800" b="0" i="0" baseline="0">
                <a:solidFill>
                  <a:schemeClr val="tx1">
                    <a:lumMod val="95000"/>
                    <a:lumOff val="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nl-NL" err="1"/>
              <a:t>Here</a:t>
            </a:r>
            <a:r>
              <a:rPr lang="nl-NL"/>
              <a:t> </a:t>
            </a:r>
            <a:r>
              <a:rPr lang="nl-NL" err="1"/>
              <a:t>goes</a:t>
            </a:r>
            <a:r>
              <a:rPr lang="nl-NL"/>
              <a:t> a sub-headline</a:t>
            </a:r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279098522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Page Image">
  <p:cSld name="4_Full Page Image"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216"/>
          <p:cNvSpPr>
            <a:spLocks noGrp="1"/>
          </p:cNvSpPr>
          <p:nvPr>
            <p:ph type="pic" idx="2"/>
          </p:nvPr>
        </p:nvSpPr>
        <p:spPr>
          <a:xfrm>
            <a:off x="0" y="4"/>
            <a:ext cx="24384000" cy="13715997"/>
          </a:xfrm>
          <a:prstGeom prst="rect">
            <a:avLst/>
          </a:prstGeom>
          <a:noFill/>
          <a:ln>
            <a:noFill/>
          </a:ln>
        </p:spPr>
      </p:sp>
      <p:pic>
        <p:nvPicPr>
          <p:cNvPr id="714" name="Google Shape;714;p2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6281" y="721309"/>
            <a:ext cx="2392680" cy="681787"/>
          </a:xfrm>
          <a:prstGeom prst="rect">
            <a:avLst/>
          </a:prstGeom>
          <a:noFill/>
          <a:ln>
            <a:noFill/>
          </a:ln>
        </p:spPr>
      </p:pic>
      <p:sp>
        <p:nvSpPr>
          <p:cNvPr id="715" name="Google Shape;715;p216"/>
          <p:cNvSpPr txBox="1">
            <a:spLocks noGrp="1"/>
          </p:cNvSpPr>
          <p:nvPr>
            <p:ph type="body" idx="1"/>
          </p:nvPr>
        </p:nvSpPr>
        <p:spPr>
          <a:xfrm>
            <a:off x="622302" y="837912"/>
            <a:ext cx="2578085" cy="580069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914411" lvl="0" indent="-457206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100"/>
              <a:buFont typeface="Roboto Light"/>
              <a:buNone/>
              <a:defRPr sz="267"/>
            </a:lvl1pPr>
            <a:lvl2pPr marL="1828823" lvl="1" indent="-68580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743234" lvl="2" indent="-68580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3657646" lvl="3" indent="-68580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4572057" lvl="4" indent="-68580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5486469" lvl="5" indent="-68580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80" lvl="6" indent="-68580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91" lvl="7" indent="-68580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703" lvl="8" indent="-68580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6" name="Google Shape;716;p216"/>
          <p:cNvSpPr txBox="1">
            <a:spLocks noGrp="1"/>
          </p:cNvSpPr>
          <p:nvPr>
            <p:ph type="ftr" idx="11"/>
          </p:nvPr>
        </p:nvSpPr>
        <p:spPr>
          <a:xfrm>
            <a:off x="622853" y="12712701"/>
            <a:ext cx="8229600" cy="730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rgbClr val="00869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28 February 2025</a:t>
            </a:r>
            <a:endParaRPr/>
          </a:p>
        </p:txBody>
      </p:sp>
      <p:sp>
        <p:nvSpPr>
          <p:cNvPr id="717" name="Google Shape;717;p216"/>
          <p:cNvSpPr txBox="1">
            <a:spLocks noGrp="1"/>
          </p:cNvSpPr>
          <p:nvPr>
            <p:ph type="sldNum" idx="12"/>
          </p:nvPr>
        </p:nvSpPr>
        <p:spPr>
          <a:xfrm>
            <a:off x="21488402" y="12846996"/>
            <a:ext cx="2578445" cy="3977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800" b="0" i="0">
                <a:solidFill>
                  <a:srgbClr val="00869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lvl="1" indent="0" algn="r">
              <a:spcBef>
                <a:spcPts val="0"/>
              </a:spcBef>
              <a:buNone/>
              <a:defRPr sz="1800" b="0" i="0">
                <a:solidFill>
                  <a:srgbClr val="008691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lvl="2" indent="0" algn="r">
              <a:spcBef>
                <a:spcPts val="0"/>
              </a:spcBef>
              <a:buNone/>
              <a:defRPr sz="1800" b="0" i="0">
                <a:solidFill>
                  <a:srgbClr val="008691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lvl="3" indent="0" algn="r">
              <a:spcBef>
                <a:spcPts val="0"/>
              </a:spcBef>
              <a:buNone/>
              <a:defRPr sz="1800" b="0" i="0">
                <a:solidFill>
                  <a:srgbClr val="00869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lvl="4" indent="0" algn="r">
              <a:spcBef>
                <a:spcPts val="0"/>
              </a:spcBef>
              <a:buNone/>
              <a:defRPr sz="1800" b="0" i="0">
                <a:solidFill>
                  <a:srgbClr val="00869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lvl="5" indent="0" algn="r">
              <a:spcBef>
                <a:spcPts val="0"/>
              </a:spcBef>
              <a:buNone/>
              <a:defRPr sz="1800" b="0" i="0">
                <a:solidFill>
                  <a:srgbClr val="008691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lvl="6" indent="0" algn="r">
              <a:spcBef>
                <a:spcPts val="0"/>
              </a:spcBef>
              <a:buNone/>
              <a:defRPr sz="1800" b="0" i="0">
                <a:solidFill>
                  <a:srgbClr val="008691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lvl="7" indent="0" algn="r">
              <a:spcBef>
                <a:spcPts val="0"/>
              </a:spcBef>
              <a:buNone/>
              <a:defRPr sz="1800" b="0" i="0">
                <a:solidFill>
                  <a:srgbClr val="008691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lvl="8" indent="0" algn="r">
              <a:spcBef>
                <a:spcPts val="0"/>
              </a:spcBef>
              <a:buNone/>
              <a:defRPr sz="1800" b="0" i="0">
                <a:solidFill>
                  <a:srgbClr val="008691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624504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258656" y="958856"/>
            <a:ext cx="21876512" cy="225001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251653" y="3911600"/>
            <a:ext cx="21883515" cy="86106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251653" y="13084517"/>
            <a:ext cx="489600" cy="489600"/>
          </a:xfrm>
          <a:prstGeom prst="rect">
            <a:avLst/>
          </a:prstGeom>
        </p:spPr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0136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3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47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5" Type="http://schemas.openxmlformats.org/officeDocument/2006/relationships/image" Target="../media/image22.png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24" Type="http://schemas.openxmlformats.org/officeDocument/2006/relationships/theme" Target="../theme/theme6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5" Type="http://schemas.openxmlformats.org/officeDocument/2006/relationships/slideLayout" Target="../slideLayouts/slideLayout54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8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1.xml"/><Relationship Id="rId18" Type="http://schemas.openxmlformats.org/officeDocument/2006/relationships/slideLayout" Target="../slideLayouts/slideLayout76.xml"/><Relationship Id="rId26" Type="http://schemas.openxmlformats.org/officeDocument/2006/relationships/slideLayout" Target="../slideLayouts/slideLayout84.xml"/><Relationship Id="rId39" Type="http://schemas.openxmlformats.org/officeDocument/2006/relationships/slideLayout" Target="../slideLayouts/slideLayout97.xml"/><Relationship Id="rId21" Type="http://schemas.openxmlformats.org/officeDocument/2006/relationships/slideLayout" Target="../slideLayouts/slideLayout79.xml"/><Relationship Id="rId34" Type="http://schemas.openxmlformats.org/officeDocument/2006/relationships/slideLayout" Target="../slideLayouts/slideLayout92.xml"/><Relationship Id="rId42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29" Type="http://schemas.openxmlformats.org/officeDocument/2006/relationships/slideLayout" Target="../slideLayouts/slideLayout87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24" Type="http://schemas.openxmlformats.org/officeDocument/2006/relationships/slideLayout" Target="../slideLayouts/slideLayout82.xml"/><Relationship Id="rId32" Type="http://schemas.openxmlformats.org/officeDocument/2006/relationships/slideLayout" Target="../slideLayouts/slideLayout90.xml"/><Relationship Id="rId37" Type="http://schemas.openxmlformats.org/officeDocument/2006/relationships/slideLayout" Target="../slideLayouts/slideLayout95.xml"/><Relationship Id="rId40" Type="http://schemas.openxmlformats.org/officeDocument/2006/relationships/slideLayout" Target="../slideLayouts/slideLayout98.xml"/><Relationship Id="rId45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23" Type="http://schemas.openxmlformats.org/officeDocument/2006/relationships/slideLayout" Target="../slideLayouts/slideLayout81.xml"/><Relationship Id="rId28" Type="http://schemas.openxmlformats.org/officeDocument/2006/relationships/slideLayout" Target="../slideLayouts/slideLayout86.xml"/><Relationship Id="rId36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68.xml"/><Relationship Id="rId19" Type="http://schemas.openxmlformats.org/officeDocument/2006/relationships/slideLayout" Target="../slideLayouts/slideLayout77.xml"/><Relationship Id="rId31" Type="http://schemas.openxmlformats.org/officeDocument/2006/relationships/slideLayout" Target="../slideLayouts/slideLayout89.xml"/><Relationship Id="rId44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Relationship Id="rId22" Type="http://schemas.openxmlformats.org/officeDocument/2006/relationships/slideLayout" Target="../slideLayouts/slideLayout80.xml"/><Relationship Id="rId27" Type="http://schemas.openxmlformats.org/officeDocument/2006/relationships/slideLayout" Target="../slideLayouts/slideLayout85.xml"/><Relationship Id="rId30" Type="http://schemas.openxmlformats.org/officeDocument/2006/relationships/slideLayout" Target="../slideLayouts/slideLayout88.xml"/><Relationship Id="rId35" Type="http://schemas.openxmlformats.org/officeDocument/2006/relationships/slideLayout" Target="../slideLayouts/slideLayout93.xml"/><Relationship Id="rId43" Type="http://schemas.openxmlformats.org/officeDocument/2006/relationships/slideLayout" Target="../slideLayouts/slideLayout101.xml"/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5" Type="http://schemas.openxmlformats.org/officeDocument/2006/relationships/slideLayout" Target="../slideLayouts/slideLayout83.xml"/><Relationship Id="rId33" Type="http://schemas.openxmlformats.org/officeDocument/2006/relationships/slideLayout" Target="../slideLayouts/slideLayout91.xml"/><Relationship Id="rId38" Type="http://schemas.openxmlformats.org/officeDocument/2006/relationships/slideLayout" Target="../slideLayouts/slideLayout96.xml"/><Relationship Id="rId46" Type="http://schemas.openxmlformats.org/officeDocument/2006/relationships/theme" Target="../theme/theme8.xml"/><Relationship Id="rId20" Type="http://schemas.openxmlformats.org/officeDocument/2006/relationships/slideLayout" Target="../slideLayouts/slideLayout78.xml"/><Relationship Id="rId41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6427172" y="1720974"/>
            <a:ext cx="19507201" cy="3673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4914219" y="12528208"/>
            <a:ext cx="15240003" cy="6369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Author and Date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500" y="13080999"/>
            <a:ext cx="368504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759" r:id="rId3"/>
    <p:sldLayoutId id="2147483760" r:id="rId4"/>
  </p:sldLayoutIdLst>
  <p:transition spd="med"/>
  <p:hf hdr="0" ftr="0" dt="0"/>
  <p:txStyles>
    <p:titleStyle>
      <a:lvl1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-18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-18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-18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-18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-18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-18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-18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-18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-18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1pPr>
      <a:lvl2pPr marL="1066800" marR="0" indent="-4572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36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2pPr>
      <a:lvl3pPr marL="1676400" marR="0" indent="-4572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36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3pPr>
      <a:lvl4pPr marL="2286000" marR="0" indent="-4572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36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4pPr>
      <a:lvl5pPr marL="2895600" marR="0" indent="-4572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36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5pPr>
      <a:lvl6pPr marL="3505200" marR="0" indent="-4572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36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6pPr>
      <a:lvl7pPr marL="4114800" marR="0" indent="-4572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36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7pPr>
      <a:lvl8pPr marL="4724400" marR="0" indent="-4572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36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8pPr>
      <a:lvl9pPr marL="5334000" marR="0" indent="-4572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36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6427172" y="1720974"/>
            <a:ext cx="19507201" cy="3673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4914219" y="12528208"/>
            <a:ext cx="15240003" cy="6369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Author and Date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500" y="13080999"/>
            <a:ext cx="368504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1501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</p:sldLayoutIdLst>
  <p:transition spd="med"/>
  <p:hf hdr="0" ftr="0" dt="0"/>
  <p:txStyles>
    <p:titleStyle>
      <a:lvl1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-18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-18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-18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-18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-18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-18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-18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-18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-18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1pPr>
      <a:lvl2pPr marL="1066800" marR="0" indent="-4572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36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2pPr>
      <a:lvl3pPr marL="1676400" marR="0" indent="-4572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36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3pPr>
      <a:lvl4pPr marL="2286000" marR="0" indent="-4572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36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4pPr>
      <a:lvl5pPr marL="2895600" marR="0" indent="-4572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36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5pPr>
      <a:lvl6pPr marL="3505200" marR="0" indent="-4572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36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6pPr>
      <a:lvl7pPr marL="4114800" marR="0" indent="-4572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36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7pPr>
      <a:lvl8pPr marL="4724400" marR="0" indent="-4572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36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8pPr>
      <a:lvl9pPr marL="5334000" marR="0" indent="-4572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36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8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7"/>
          <p:cNvSpPr txBox="1">
            <a:spLocks noGrp="1"/>
          </p:cNvSpPr>
          <p:nvPr>
            <p:ph type="title"/>
          </p:nvPr>
        </p:nvSpPr>
        <p:spPr>
          <a:xfrm>
            <a:off x="6427172" y="1720974"/>
            <a:ext cx="19507201" cy="3673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Arial"/>
              <a:buNone/>
              <a:defRPr sz="9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Arial"/>
              <a:buNone/>
              <a:defRPr sz="9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Arial"/>
              <a:buNone/>
              <a:defRPr sz="9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Arial"/>
              <a:buNone/>
              <a:defRPr sz="9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Arial"/>
              <a:buNone/>
              <a:defRPr sz="9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Arial"/>
              <a:buNone/>
              <a:defRPr sz="9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Arial"/>
              <a:buNone/>
              <a:defRPr sz="9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Arial"/>
              <a:buNone/>
              <a:defRPr sz="9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Arial"/>
              <a:buNone/>
              <a:defRPr sz="9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7"/>
          <p:cNvSpPr txBox="1">
            <a:spLocks noGrp="1"/>
          </p:cNvSpPr>
          <p:nvPr>
            <p:ph type="body" idx="1"/>
          </p:nvPr>
        </p:nvSpPr>
        <p:spPr>
          <a:xfrm>
            <a:off x="4914219" y="12528208"/>
            <a:ext cx="15240003" cy="636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28"/>
              <a:buFont typeface="Arial"/>
              <a:buChar char="•"/>
              <a:defRPr sz="3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28"/>
              <a:buFont typeface="Arial"/>
              <a:buChar char="•"/>
              <a:defRPr sz="3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28"/>
              <a:buFont typeface="Arial"/>
              <a:buChar char="•"/>
              <a:defRPr sz="3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28"/>
              <a:buFont typeface="Arial"/>
              <a:buChar char="•"/>
              <a:defRPr sz="3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28"/>
              <a:buFont typeface="Arial"/>
              <a:buChar char="•"/>
              <a:defRPr sz="3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28"/>
              <a:buFont typeface="Arial"/>
              <a:buChar char="•"/>
              <a:defRPr sz="3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28"/>
              <a:buFont typeface="Arial"/>
              <a:buChar char="•"/>
              <a:defRPr sz="3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28"/>
              <a:buFont typeface="Arial"/>
              <a:buChar char="•"/>
              <a:defRPr sz="3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7"/>
          <p:cNvSpPr txBox="1">
            <a:spLocks noGrp="1"/>
          </p:cNvSpPr>
          <p:nvPr>
            <p:ph type="sldNum" idx="12"/>
          </p:nvPr>
        </p:nvSpPr>
        <p:spPr>
          <a:xfrm>
            <a:off x="12001500" y="13080999"/>
            <a:ext cx="368504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13482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6427172" y="1720974"/>
            <a:ext cx="19507201" cy="3673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4914219" y="12528208"/>
            <a:ext cx="15240003" cy="6369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Author and Date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500" y="13080999"/>
            <a:ext cx="368504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19238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8" r:id="rId1"/>
    <p:sldLayoutId id="2147483758" r:id="rId2"/>
  </p:sldLayoutIdLst>
  <p:transition spd="med"/>
  <p:txStyles>
    <p:titleStyle>
      <a:lvl1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-18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-18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-18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-18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-18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-18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-18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-18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-18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1pPr>
      <a:lvl2pPr marL="1066800" marR="0" indent="-4572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36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2pPr>
      <a:lvl3pPr marL="1676400" marR="0" indent="-4572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36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3pPr>
      <a:lvl4pPr marL="2286000" marR="0" indent="-4572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36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4pPr>
      <a:lvl5pPr marL="2895600" marR="0" indent="-4572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36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5pPr>
      <a:lvl6pPr marL="3505200" marR="0" indent="-4572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36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6pPr>
      <a:lvl7pPr marL="4114800" marR="0" indent="-4572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36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7pPr>
      <a:lvl8pPr marL="4724400" marR="0" indent="-4572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36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8pPr>
      <a:lvl9pPr marL="5334000" marR="0" indent="-4572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36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3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Roboto Light"/>
              <a:buNone/>
              <a:defRPr sz="44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3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3"/>
          <p:cNvSpPr txBox="1">
            <a:spLocks noGrp="1"/>
          </p:cNvSpPr>
          <p:nvPr>
            <p:ph type="ftr" idx="11"/>
          </p:nvPr>
        </p:nvSpPr>
        <p:spPr>
          <a:xfrm>
            <a:off x="1676400" y="12723193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3"/>
          <p:cNvSpPr txBox="1">
            <a:spLocks noGrp="1"/>
          </p:cNvSpPr>
          <p:nvPr>
            <p:ph type="sldNum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lvl="1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206878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</p:sldLayoutIdLst>
  <p:hf hdr="0" ft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6EBF7CE-0989-EF48-275B-EAC6D62D9E07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5067" y="11916753"/>
            <a:ext cx="4263874" cy="112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794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6" r:id="rId18"/>
    <p:sldLayoutId id="2147483697" r:id="rId19"/>
    <p:sldLayoutId id="2147483698" r:id="rId20"/>
    <p:sldLayoutId id="2147483699" r:id="rId21"/>
    <p:sldLayoutId id="2147483700" r:id="rId22"/>
    <p:sldLayoutId id="2147483701" r:id="rId23"/>
  </p:sldLayoutIdLst>
  <p:hf hdr="0" ftr="0"/>
  <p:txStyles>
    <p:titleStyle>
      <a:lvl1pPr algn="l" defTabSz="2573304" rtl="0" eaLnBrk="1" latinLnBrk="0" hangingPunct="1">
        <a:lnSpc>
          <a:spcPct val="90000"/>
        </a:lnSpc>
        <a:spcBef>
          <a:spcPct val="0"/>
        </a:spcBef>
        <a:buNone/>
        <a:defRPr sz="1238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43326" indent="-643326" algn="l" defTabSz="2573304" rtl="0" eaLnBrk="1" latinLnBrk="0" hangingPunct="1">
        <a:lnSpc>
          <a:spcPct val="90000"/>
        </a:lnSpc>
        <a:spcBef>
          <a:spcPts val="2814"/>
        </a:spcBef>
        <a:buFont typeface="Arial" panose="020B0604020202020204" pitchFamily="34" charset="0"/>
        <a:buChar char="•"/>
        <a:defRPr sz="7880" kern="1200">
          <a:solidFill>
            <a:schemeClr val="tx1"/>
          </a:solidFill>
          <a:latin typeface="+mn-lt"/>
          <a:ea typeface="+mn-ea"/>
          <a:cs typeface="+mn-cs"/>
        </a:defRPr>
      </a:lvl1pPr>
      <a:lvl2pPr marL="1929978" indent="-643326" algn="l" defTabSz="2573304" rtl="0" eaLnBrk="1" latinLnBrk="0" hangingPunct="1">
        <a:lnSpc>
          <a:spcPct val="90000"/>
        </a:lnSpc>
        <a:spcBef>
          <a:spcPts val="1408"/>
        </a:spcBef>
        <a:buFont typeface="Arial" panose="020B0604020202020204" pitchFamily="34" charset="0"/>
        <a:buChar char="•"/>
        <a:defRPr sz="6754" kern="1200">
          <a:solidFill>
            <a:schemeClr val="tx1"/>
          </a:solidFill>
          <a:latin typeface="+mn-lt"/>
          <a:ea typeface="+mn-ea"/>
          <a:cs typeface="+mn-cs"/>
        </a:defRPr>
      </a:lvl2pPr>
      <a:lvl3pPr marL="3216630" indent="-643326" algn="l" defTabSz="2573304" rtl="0" eaLnBrk="1" latinLnBrk="0" hangingPunct="1">
        <a:lnSpc>
          <a:spcPct val="90000"/>
        </a:lnSpc>
        <a:spcBef>
          <a:spcPts val="1408"/>
        </a:spcBef>
        <a:buFont typeface="Arial" panose="020B0604020202020204" pitchFamily="34" charset="0"/>
        <a:buChar char="•"/>
        <a:defRPr sz="5628" kern="1200">
          <a:solidFill>
            <a:schemeClr val="tx1"/>
          </a:solidFill>
          <a:latin typeface="+mn-lt"/>
          <a:ea typeface="+mn-ea"/>
          <a:cs typeface="+mn-cs"/>
        </a:defRPr>
      </a:lvl3pPr>
      <a:lvl4pPr marL="4503282" indent="-643326" algn="l" defTabSz="2573304" rtl="0" eaLnBrk="1" latinLnBrk="0" hangingPunct="1">
        <a:lnSpc>
          <a:spcPct val="90000"/>
        </a:lnSpc>
        <a:spcBef>
          <a:spcPts val="1408"/>
        </a:spcBef>
        <a:buFont typeface="Arial" panose="020B0604020202020204" pitchFamily="34" charset="0"/>
        <a:buChar char="•"/>
        <a:defRPr sz="5066" kern="1200">
          <a:solidFill>
            <a:schemeClr val="tx1"/>
          </a:solidFill>
          <a:latin typeface="+mn-lt"/>
          <a:ea typeface="+mn-ea"/>
          <a:cs typeface="+mn-cs"/>
        </a:defRPr>
      </a:lvl4pPr>
      <a:lvl5pPr marL="5789936" indent="-643326" algn="l" defTabSz="2573304" rtl="0" eaLnBrk="1" latinLnBrk="0" hangingPunct="1">
        <a:lnSpc>
          <a:spcPct val="90000"/>
        </a:lnSpc>
        <a:spcBef>
          <a:spcPts val="1408"/>
        </a:spcBef>
        <a:buFont typeface="Arial" panose="020B0604020202020204" pitchFamily="34" charset="0"/>
        <a:buChar char="•"/>
        <a:defRPr sz="5066" kern="1200">
          <a:solidFill>
            <a:schemeClr val="tx1"/>
          </a:solidFill>
          <a:latin typeface="+mn-lt"/>
          <a:ea typeface="+mn-ea"/>
          <a:cs typeface="+mn-cs"/>
        </a:defRPr>
      </a:lvl5pPr>
      <a:lvl6pPr marL="7076588" indent="-643326" algn="l" defTabSz="2573304" rtl="0" eaLnBrk="1" latinLnBrk="0" hangingPunct="1">
        <a:lnSpc>
          <a:spcPct val="90000"/>
        </a:lnSpc>
        <a:spcBef>
          <a:spcPts val="1408"/>
        </a:spcBef>
        <a:buFont typeface="Arial" panose="020B0604020202020204" pitchFamily="34" charset="0"/>
        <a:buChar char="•"/>
        <a:defRPr sz="5066" kern="1200">
          <a:solidFill>
            <a:schemeClr val="tx1"/>
          </a:solidFill>
          <a:latin typeface="+mn-lt"/>
          <a:ea typeface="+mn-ea"/>
          <a:cs typeface="+mn-cs"/>
        </a:defRPr>
      </a:lvl6pPr>
      <a:lvl7pPr marL="8363240" indent="-643326" algn="l" defTabSz="2573304" rtl="0" eaLnBrk="1" latinLnBrk="0" hangingPunct="1">
        <a:lnSpc>
          <a:spcPct val="90000"/>
        </a:lnSpc>
        <a:spcBef>
          <a:spcPts val="1408"/>
        </a:spcBef>
        <a:buFont typeface="Arial" panose="020B0604020202020204" pitchFamily="34" charset="0"/>
        <a:buChar char="•"/>
        <a:defRPr sz="5066" kern="1200">
          <a:solidFill>
            <a:schemeClr val="tx1"/>
          </a:solidFill>
          <a:latin typeface="+mn-lt"/>
          <a:ea typeface="+mn-ea"/>
          <a:cs typeface="+mn-cs"/>
        </a:defRPr>
      </a:lvl7pPr>
      <a:lvl8pPr marL="9649892" indent="-643326" algn="l" defTabSz="2573304" rtl="0" eaLnBrk="1" latinLnBrk="0" hangingPunct="1">
        <a:lnSpc>
          <a:spcPct val="90000"/>
        </a:lnSpc>
        <a:spcBef>
          <a:spcPts val="1408"/>
        </a:spcBef>
        <a:buFont typeface="Arial" panose="020B0604020202020204" pitchFamily="34" charset="0"/>
        <a:buChar char="•"/>
        <a:defRPr sz="5066" kern="1200">
          <a:solidFill>
            <a:schemeClr val="tx1"/>
          </a:solidFill>
          <a:latin typeface="+mn-lt"/>
          <a:ea typeface="+mn-ea"/>
          <a:cs typeface="+mn-cs"/>
        </a:defRPr>
      </a:lvl8pPr>
      <a:lvl9pPr marL="10936544" indent="-643326" algn="l" defTabSz="2573304" rtl="0" eaLnBrk="1" latinLnBrk="0" hangingPunct="1">
        <a:lnSpc>
          <a:spcPct val="90000"/>
        </a:lnSpc>
        <a:spcBef>
          <a:spcPts val="1408"/>
        </a:spcBef>
        <a:buFont typeface="Arial" panose="020B0604020202020204" pitchFamily="34" charset="0"/>
        <a:buChar char="•"/>
        <a:defRPr sz="50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001"/>
      </a:defPPr>
      <a:lvl1pPr marL="0" algn="l" defTabSz="2573304" rtl="0" eaLnBrk="1" latinLnBrk="0" hangingPunct="1">
        <a:defRPr sz="5066" kern="1200">
          <a:solidFill>
            <a:schemeClr val="tx1"/>
          </a:solidFill>
          <a:latin typeface="+mn-lt"/>
          <a:ea typeface="+mn-ea"/>
          <a:cs typeface="+mn-cs"/>
        </a:defRPr>
      </a:lvl1pPr>
      <a:lvl2pPr marL="1286652" algn="l" defTabSz="2573304" rtl="0" eaLnBrk="1" latinLnBrk="0" hangingPunct="1">
        <a:defRPr sz="5066" kern="1200">
          <a:solidFill>
            <a:schemeClr val="tx1"/>
          </a:solidFill>
          <a:latin typeface="+mn-lt"/>
          <a:ea typeface="+mn-ea"/>
          <a:cs typeface="+mn-cs"/>
        </a:defRPr>
      </a:lvl2pPr>
      <a:lvl3pPr marL="2573304" algn="l" defTabSz="2573304" rtl="0" eaLnBrk="1" latinLnBrk="0" hangingPunct="1">
        <a:defRPr sz="5066" kern="1200">
          <a:solidFill>
            <a:schemeClr val="tx1"/>
          </a:solidFill>
          <a:latin typeface="+mn-lt"/>
          <a:ea typeface="+mn-ea"/>
          <a:cs typeface="+mn-cs"/>
        </a:defRPr>
      </a:lvl3pPr>
      <a:lvl4pPr marL="3859956" algn="l" defTabSz="2573304" rtl="0" eaLnBrk="1" latinLnBrk="0" hangingPunct="1">
        <a:defRPr sz="5066" kern="1200">
          <a:solidFill>
            <a:schemeClr val="tx1"/>
          </a:solidFill>
          <a:latin typeface="+mn-lt"/>
          <a:ea typeface="+mn-ea"/>
          <a:cs typeface="+mn-cs"/>
        </a:defRPr>
      </a:lvl4pPr>
      <a:lvl5pPr marL="5146608" algn="l" defTabSz="2573304" rtl="0" eaLnBrk="1" latinLnBrk="0" hangingPunct="1">
        <a:defRPr sz="5066" kern="1200">
          <a:solidFill>
            <a:schemeClr val="tx1"/>
          </a:solidFill>
          <a:latin typeface="+mn-lt"/>
          <a:ea typeface="+mn-ea"/>
          <a:cs typeface="+mn-cs"/>
        </a:defRPr>
      </a:lvl5pPr>
      <a:lvl6pPr marL="6433262" algn="l" defTabSz="2573304" rtl="0" eaLnBrk="1" latinLnBrk="0" hangingPunct="1">
        <a:defRPr sz="5066" kern="1200">
          <a:solidFill>
            <a:schemeClr val="tx1"/>
          </a:solidFill>
          <a:latin typeface="+mn-lt"/>
          <a:ea typeface="+mn-ea"/>
          <a:cs typeface="+mn-cs"/>
        </a:defRPr>
      </a:lvl6pPr>
      <a:lvl7pPr marL="7719914" algn="l" defTabSz="2573304" rtl="0" eaLnBrk="1" latinLnBrk="0" hangingPunct="1">
        <a:defRPr sz="5066" kern="1200">
          <a:solidFill>
            <a:schemeClr val="tx1"/>
          </a:solidFill>
          <a:latin typeface="+mn-lt"/>
          <a:ea typeface="+mn-ea"/>
          <a:cs typeface="+mn-cs"/>
        </a:defRPr>
      </a:lvl7pPr>
      <a:lvl8pPr marL="9006566" algn="l" defTabSz="2573304" rtl="0" eaLnBrk="1" latinLnBrk="0" hangingPunct="1">
        <a:defRPr sz="5066" kern="1200">
          <a:solidFill>
            <a:schemeClr val="tx1"/>
          </a:solidFill>
          <a:latin typeface="+mn-lt"/>
          <a:ea typeface="+mn-ea"/>
          <a:cs typeface="+mn-cs"/>
        </a:defRPr>
      </a:lvl8pPr>
      <a:lvl9pPr marL="10293218" algn="l" defTabSz="2573304" rtl="0" eaLnBrk="1" latinLnBrk="0" hangingPunct="1">
        <a:defRPr sz="506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535">
          <p15:clr>
            <a:srgbClr val="F26B43"/>
          </p15:clr>
        </p15:guide>
        <p15:guide id="2" pos="2729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AD40A129-CB28-2478-0535-8A79294E9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C1D7175-A070-FC1F-C253-34FEB28F34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BA261FB-322C-8A0F-329F-54EA2DD261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0" i="0">
                <a:solidFill>
                  <a:schemeClr val="tx1">
                    <a:tint val="75000"/>
                  </a:schemeClr>
                </a:solidFill>
                <a:latin typeface="Roboto Light" panose="02000000000000000000" pitchFamily="2" charset="0"/>
              </a:defRPr>
            </a:lvl1pPr>
          </a:lstStyle>
          <a:p>
            <a:r>
              <a:rPr lang="en-US"/>
              <a:t>18 December 2024</a:t>
            </a:r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5021F74-1CF2-CCDE-A252-6E87D5349E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 b="0" i="0">
                <a:solidFill>
                  <a:schemeClr val="tx1">
                    <a:tint val="75000"/>
                  </a:schemeClr>
                </a:solidFill>
                <a:latin typeface="Roboto Light" panose="02000000000000000000" pitchFamily="2" charset="0"/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EA960BA-AE18-7043-11DF-A104719335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b="0" i="0">
                <a:solidFill>
                  <a:schemeClr val="tx1">
                    <a:tint val="75000"/>
                  </a:schemeClr>
                </a:solidFill>
                <a:latin typeface="Roboto Light" panose="02000000000000000000" pitchFamily="2" charset="0"/>
              </a:defRPr>
            </a:lvl1pPr>
          </a:lstStyle>
          <a:p>
            <a:fld id="{41814595-6856-9B4E-BECB-F9B7E4876AE1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27760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</p:sldLayoutIdLst>
  <p:hf hdr="0" ftr="0"/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b="0" i="0" kern="1200">
          <a:solidFill>
            <a:schemeClr val="tx1"/>
          </a:solidFill>
          <a:latin typeface="Roboto Light" panose="02000000000000000000" pitchFamily="2" charset="0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b="0" i="0" kern="1200">
          <a:solidFill>
            <a:schemeClr val="tx1"/>
          </a:solidFill>
          <a:latin typeface="Roboto Light" panose="02000000000000000000" pitchFamily="2" charset="0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b="0" i="0" kern="1200">
          <a:solidFill>
            <a:schemeClr val="tx1"/>
          </a:solidFill>
          <a:latin typeface="Roboto Light" panose="02000000000000000000" pitchFamily="2" charset="0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b="0" i="0" kern="1200">
          <a:solidFill>
            <a:schemeClr val="tx1"/>
          </a:solidFill>
          <a:latin typeface="Roboto Light" panose="02000000000000000000" pitchFamily="2" charset="0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b="0" i="0" kern="1200">
          <a:solidFill>
            <a:schemeClr val="tx1"/>
          </a:solidFill>
          <a:latin typeface="Roboto Light" panose="02000000000000000000" pitchFamily="2" charset="0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b="0" i="0" kern="1200">
          <a:solidFill>
            <a:schemeClr val="tx1"/>
          </a:solidFill>
          <a:latin typeface="Roboto Light" panose="02000000000000000000" pitchFamily="2" charset="0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AD40A129-CB28-2478-0535-8A79294E9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C1D7175-A070-FC1F-C253-34FEB28F34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400" y="3651248"/>
            <a:ext cx="21031200" cy="87026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BA261FB-322C-8A0F-329F-54EA2DD261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76400" y="12712701"/>
            <a:ext cx="5486400" cy="7302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0" i="0">
                <a:solidFill>
                  <a:schemeClr val="tx1">
                    <a:tint val="75000"/>
                  </a:schemeClr>
                </a:solidFill>
                <a:latin typeface="Roboto Light" panose="02000000000000000000" pitchFamily="2" charset="0"/>
              </a:defRPr>
            </a:lvl1pPr>
          </a:lstStyle>
          <a:p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5021F74-1CF2-CCDE-A252-6E87D5349E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7200" y="12712701"/>
            <a:ext cx="8229600" cy="7302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 b="0" i="0">
                <a:solidFill>
                  <a:schemeClr val="tx1">
                    <a:tint val="75000"/>
                  </a:schemeClr>
                </a:solidFill>
                <a:latin typeface="Roboto Light" panose="02000000000000000000" pitchFamily="2" charset="0"/>
              </a:defRPr>
            </a:lvl1pPr>
          </a:lstStyle>
          <a:p>
            <a:r>
              <a:rPr lang="nl-NL"/>
              <a:t>28 February 2025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EA960BA-AE18-7043-11DF-A104719335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21200" y="12712701"/>
            <a:ext cx="5486400" cy="7302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b="0" i="0">
                <a:solidFill>
                  <a:schemeClr val="tx1">
                    <a:tint val="75000"/>
                  </a:schemeClr>
                </a:solidFill>
                <a:latin typeface="Roboto Light" panose="02000000000000000000" pitchFamily="2" charset="0"/>
              </a:defRPr>
            </a:lvl1pPr>
          </a:lstStyle>
          <a:p>
            <a:fld id="{41814595-6856-9B4E-BECB-F9B7E4876AE1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7639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  <p:sldLayoutId id="2147483730" r:id="rId18"/>
    <p:sldLayoutId id="2147483731" r:id="rId19"/>
    <p:sldLayoutId id="2147483732" r:id="rId20"/>
    <p:sldLayoutId id="2147483733" r:id="rId21"/>
    <p:sldLayoutId id="2147483734" r:id="rId22"/>
    <p:sldLayoutId id="2147483735" r:id="rId23"/>
    <p:sldLayoutId id="2147483736" r:id="rId24"/>
    <p:sldLayoutId id="2147483737" r:id="rId25"/>
    <p:sldLayoutId id="2147483738" r:id="rId26"/>
    <p:sldLayoutId id="2147483739" r:id="rId27"/>
    <p:sldLayoutId id="2147483740" r:id="rId28"/>
    <p:sldLayoutId id="2147483741" r:id="rId29"/>
    <p:sldLayoutId id="2147483742" r:id="rId30"/>
    <p:sldLayoutId id="2147483743" r:id="rId31"/>
    <p:sldLayoutId id="2147483744" r:id="rId32"/>
    <p:sldLayoutId id="2147483745" r:id="rId33"/>
    <p:sldLayoutId id="2147483746" r:id="rId34"/>
    <p:sldLayoutId id="2147483747" r:id="rId35"/>
    <p:sldLayoutId id="2147483748" r:id="rId36"/>
    <p:sldLayoutId id="2147483749" r:id="rId37"/>
    <p:sldLayoutId id="2147483750" r:id="rId38"/>
    <p:sldLayoutId id="2147483751" r:id="rId39"/>
    <p:sldLayoutId id="2147483752" r:id="rId40"/>
    <p:sldLayoutId id="2147483753" r:id="rId41"/>
    <p:sldLayoutId id="2147483754" r:id="rId42"/>
    <p:sldLayoutId id="2147483755" r:id="rId43"/>
    <p:sldLayoutId id="2147483756" r:id="rId44"/>
    <p:sldLayoutId id="2147483757" r:id="rId45"/>
  </p:sldLayoutIdLst>
  <p:hf sldNum="0" hdr="0" dt="0"/>
  <p:txStyles>
    <p:titleStyle>
      <a:lvl1pPr algn="l" defTabSz="1828823" rtl="0" eaLnBrk="1" latinLnBrk="0" hangingPunct="1">
        <a:lnSpc>
          <a:spcPct val="90000"/>
        </a:lnSpc>
        <a:spcBef>
          <a:spcPct val="0"/>
        </a:spcBef>
        <a:buNone/>
        <a:defRPr sz="8800" b="0" i="0" kern="1200">
          <a:solidFill>
            <a:schemeClr val="tx1"/>
          </a:solidFill>
          <a:latin typeface="Roboto Light" panose="02000000000000000000" pitchFamily="2" charset="0"/>
          <a:ea typeface="+mj-ea"/>
          <a:cs typeface="+mj-cs"/>
        </a:defRPr>
      </a:lvl1pPr>
    </p:titleStyle>
    <p:bodyStyle>
      <a:lvl1pPr marL="457206" indent="-457206" algn="l" defTabSz="1828823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b="0" i="0" kern="1200">
          <a:solidFill>
            <a:schemeClr val="tx1"/>
          </a:solidFill>
          <a:latin typeface="Roboto Light" panose="02000000000000000000" pitchFamily="2" charset="0"/>
          <a:ea typeface="+mn-ea"/>
          <a:cs typeface="+mn-cs"/>
        </a:defRPr>
      </a:lvl1pPr>
      <a:lvl2pPr marL="1371617" indent="-457206" algn="l" defTabSz="18288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b="0" i="0" kern="1200">
          <a:solidFill>
            <a:schemeClr val="tx1"/>
          </a:solidFill>
          <a:latin typeface="Roboto Light" panose="02000000000000000000" pitchFamily="2" charset="0"/>
          <a:ea typeface="+mn-ea"/>
          <a:cs typeface="+mn-cs"/>
        </a:defRPr>
      </a:lvl2pPr>
      <a:lvl3pPr marL="2286029" indent="-457206" algn="l" defTabSz="18288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b="0" i="0" kern="1200">
          <a:solidFill>
            <a:schemeClr val="tx1"/>
          </a:solidFill>
          <a:latin typeface="Roboto Light" panose="02000000000000000000" pitchFamily="2" charset="0"/>
          <a:ea typeface="+mn-ea"/>
          <a:cs typeface="+mn-cs"/>
        </a:defRPr>
      </a:lvl3pPr>
      <a:lvl4pPr marL="3200440" indent="-457206" algn="l" defTabSz="18288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b="0" i="0" kern="1200">
          <a:solidFill>
            <a:schemeClr val="tx1"/>
          </a:solidFill>
          <a:latin typeface="Roboto Light" panose="02000000000000000000" pitchFamily="2" charset="0"/>
          <a:ea typeface="+mn-ea"/>
          <a:cs typeface="+mn-cs"/>
        </a:defRPr>
      </a:lvl4pPr>
      <a:lvl5pPr marL="4114851" indent="-457206" algn="l" defTabSz="18288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b="0" i="0" kern="1200">
          <a:solidFill>
            <a:schemeClr val="tx1"/>
          </a:solidFill>
          <a:latin typeface="Roboto Light" panose="02000000000000000000" pitchFamily="2" charset="0"/>
          <a:ea typeface="+mn-ea"/>
          <a:cs typeface="+mn-cs"/>
        </a:defRPr>
      </a:lvl5pPr>
      <a:lvl6pPr marL="5029263" indent="-457206" algn="l" defTabSz="18288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74" indent="-457206" algn="l" defTabSz="18288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86" indent="-457206" algn="l" defTabSz="18288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97" indent="-457206" algn="l" defTabSz="18288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182882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11" algn="l" defTabSz="182882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23" algn="l" defTabSz="182882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34" algn="l" defTabSz="182882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46" algn="l" defTabSz="182882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57" algn="l" defTabSz="182882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69" algn="l" defTabSz="182882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80" algn="l" defTabSz="182882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91" algn="l" defTabSz="182882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10" Type="http://schemas.openxmlformats.org/officeDocument/2006/relationships/image" Target="../media/image91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14.png"/><Relationship Id="rId7" Type="http://schemas.openxmlformats.org/officeDocument/2006/relationships/image" Target="../media/image117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2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13" Type="http://schemas.openxmlformats.org/officeDocument/2006/relationships/image" Target="../media/image136.png"/><Relationship Id="rId18" Type="http://schemas.openxmlformats.org/officeDocument/2006/relationships/image" Target="../media/image141.png"/><Relationship Id="rId26" Type="http://schemas.openxmlformats.org/officeDocument/2006/relationships/image" Target="../media/image149.png"/><Relationship Id="rId3" Type="http://schemas.openxmlformats.org/officeDocument/2006/relationships/image" Target="../media/image126.png"/><Relationship Id="rId21" Type="http://schemas.openxmlformats.org/officeDocument/2006/relationships/image" Target="../media/image144.jpg"/><Relationship Id="rId7" Type="http://schemas.openxmlformats.org/officeDocument/2006/relationships/image" Target="../media/image130.png"/><Relationship Id="rId12" Type="http://schemas.openxmlformats.org/officeDocument/2006/relationships/image" Target="../media/image135.png"/><Relationship Id="rId17" Type="http://schemas.openxmlformats.org/officeDocument/2006/relationships/image" Target="../media/image140.jpg"/><Relationship Id="rId25" Type="http://schemas.openxmlformats.org/officeDocument/2006/relationships/image" Target="../media/image14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39.png"/><Relationship Id="rId20" Type="http://schemas.openxmlformats.org/officeDocument/2006/relationships/image" Target="../media/image143.png"/><Relationship Id="rId29" Type="http://schemas.openxmlformats.org/officeDocument/2006/relationships/image" Target="../media/image15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9.png"/><Relationship Id="rId11" Type="http://schemas.openxmlformats.org/officeDocument/2006/relationships/image" Target="../media/image134.png"/><Relationship Id="rId24" Type="http://schemas.openxmlformats.org/officeDocument/2006/relationships/image" Target="../media/image147.png"/><Relationship Id="rId32" Type="http://schemas.openxmlformats.org/officeDocument/2006/relationships/image" Target="../media/image155.png"/><Relationship Id="rId5" Type="http://schemas.openxmlformats.org/officeDocument/2006/relationships/image" Target="../media/image128.png"/><Relationship Id="rId15" Type="http://schemas.openxmlformats.org/officeDocument/2006/relationships/image" Target="../media/image138.png"/><Relationship Id="rId23" Type="http://schemas.openxmlformats.org/officeDocument/2006/relationships/image" Target="../media/image146.jpg"/><Relationship Id="rId28" Type="http://schemas.openxmlformats.org/officeDocument/2006/relationships/image" Target="../media/image151.png"/><Relationship Id="rId10" Type="http://schemas.openxmlformats.org/officeDocument/2006/relationships/image" Target="../media/image133.png"/><Relationship Id="rId19" Type="http://schemas.openxmlformats.org/officeDocument/2006/relationships/image" Target="../media/image142.png"/><Relationship Id="rId31" Type="http://schemas.openxmlformats.org/officeDocument/2006/relationships/image" Target="../media/image154.png"/><Relationship Id="rId4" Type="http://schemas.openxmlformats.org/officeDocument/2006/relationships/image" Target="../media/image127.png"/><Relationship Id="rId9" Type="http://schemas.openxmlformats.org/officeDocument/2006/relationships/image" Target="../media/image132.png"/><Relationship Id="rId14" Type="http://schemas.openxmlformats.org/officeDocument/2006/relationships/image" Target="../media/image137.png"/><Relationship Id="rId22" Type="http://schemas.openxmlformats.org/officeDocument/2006/relationships/image" Target="../media/image145.png"/><Relationship Id="rId27" Type="http://schemas.openxmlformats.org/officeDocument/2006/relationships/image" Target="../media/image150.png"/><Relationship Id="rId30" Type="http://schemas.openxmlformats.org/officeDocument/2006/relationships/image" Target="../media/image15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://huggingface.co/LinguaCustodia" TargetMode="External"/><Relationship Id="rId3" Type="http://schemas.openxmlformats.org/officeDocument/2006/relationships/image" Target="../media/image156.png"/><Relationship Id="rId7" Type="http://schemas.openxmlformats.org/officeDocument/2006/relationships/image" Target="../media/image16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59.png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62.png"/><Relationship Id="rId4" Type="http://schemas.openxmlformats.org/officeDocument/2006/relationships/image" Target="../media/image16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7" Type="http://schemas.openxmlformats.org/officeDocument/2006/relationships/image" Target="../media/image168.jpe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67.jpeg"/><Relationship Id="rId5" Type="http://schemas.openxmlformats.org/officeDocument/2006/relationships/image" Target="../media/image166.jpeg"/><Relationship Id="rId4" Type="http://schemas.openxmlformats.org/officeDocument/2006/relationships/image" Target="../media/image165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png"/><Relationship Id="rId13" Type="http://schemas.openxmlformats.org/officeDocument/2006/relationships/image" Target="../media/image180.jpeg"/><Relationship Id="rId18" Type="http://schemas.openxmlformats.org/officeDocument/2006/relationships/image" Target="../media/image185.png"/><Relationship Id="rId3" Type="http://schemas.openxmlformats.org/officeDocument/2006/relationships/image" Target="../media/image170.jpeg"/><Relationship Id="rId21" Type="http://schemas.openxmlformats.org/officeDocument/2006/relationships/image" Target="../media/image188.png"/><Relationship Id="rId7" Type="http://schemas.openxmlformats.org/officeDocument/2006/relationships/image" Target="../media/image174.png"/><Relationship Id="rId12" Type="http://schemas.openxmlformats.org/officeDocument/2006/relationships/image" Target="../media/image179.png"/><Relationship Id="rId17" Type="http://schemas.openxmlformats.org/officeDocument/2006/relationships/image" Target="../media/image184.png"/><Relationship Id="rId2" Type="http://schemas.openxmlformats.org/officeDocument/2006/relationships/image" Target="../media/image169.jpeg"/><Relationship Id="rId16" Type="http://schemas.openxmlformats.org/officeDocument/2006/relationships/image" Target="../media/image183.jpeg"/><Relationship Id="rId20" Type="http://schemas.openxmlformats.org/officeDocument/2006/relationships/image" Target="../media/image187.sv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173.png"/><Relationship Id="rId11" Type="http://schemas.openxmlformats.org/officeDocument/2006/relationships/image" Target="../media/image178.png"/><Relationship Id="rId5" Type="http://schemas.openxmlformats.org/officeDocument/2006/relationships/image" Target="../media/image172.png"/><Relationship Id="rId15" Type="http://schemas.openxmlformats.org/officeDocument/2006/relationships/image" Target="../media/image182.jpeg"/><Relationship Id="rId10" Type="http://schemas.openxmlformats.org/officeDocument/2006/relationships/image" Target="../media/image177.jpeg"/><Relationship Id="rId19" Type="http://schemas.openxmlformats.org/officeDocument/2006/relationships/image" Target="../media/image186.png"/><Relationship Id="rId4" Type="http://schemas.openxmlformats.org/officeDocument/2006/relationships/image" Target="../media/image171.jpeg"/><Relationship Id="rId9" Type="http://schemas.openxmlformats.org/officeDocument/2006/relationships/image" Target="../media/image176.png"/><Relationship Id="rId14" Type="http://schemas.openxmlformats.org/officeDocument/2006/relationships/image" Target="../media/image181.jpeg"/><Relationship Id="rId22" Type="http://schemas.openxmlformats.org/officeDocument/2006/relationships/hyperlink" Target="https://eosc.eu/building-the-eosc-federation/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1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.png"/><Relationship Id="rId13" Type="http://schemas.openxmlformats.org/officeDocument/2006/relationships/image" Target="../media/image200.png"/><Relationship Id="rId3" Type="http://schemas.microsoft.com/office/2007/relationships/hdphoto" Target="../media/hdphoto1.wdp"/><Relationship Id="rId7" Type="http://schemas.openxmlformats.org/officeDocument/2006/relationships/image" Target="../media/image195.png"/><Relationship Id="rId12" Type="http://schemas.openxmlformats.org/officeDocument/2006/relationships/image" Target="../media/image199.png"/><Relationship Id="rId17" Type="http://schemas.microsoft.com/office/2007/relationships/hdphoto" Target="../media/hdphoto3.wdp"/><Relationship Id="rId2" Type="http://schemas.openxmlformats.org/officeDocument/2006/relationships/image" Target="../media/image192.png"/><Relationship Id="rId16" Type="http://schemas.openxmlformats.org/officeDocument/2006/relationships/image" Target="../media/image203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2.wdp"/><Relationship Id="rId11" Type="http://schemas.openxmlformats.org/officeDocument/2006/relationships/image" Target="../media/image198.png"/><Relationship Id="rId5" Type="http://schemas.openxmlformats.org/officeDocument/2006/relationships/image" Target="../media/image194.png"/><Relationship Id="rId15" Type="http://schemas.openxmlformats.org/officeDocument/2006/relationships/image" Target="../media/image202.png"/><Relationship Id="rId10" Type="http://schemas.openxmlformats.org/officeDocument/2006/relationships/image" Target="../media/image197.png"/><Relationship Id="rId4" Type="http://schemas.openxmlformats.org/officeDocument/2006/relationships/image" Target="../media/image193.png"/><Relationship Id="rId9" Type="http://schemas.openxmlformats.org/officeDocument/2006/relationships/image" Target="../media/image191.jpeg"/><Relationship Id="rId14" Type="http://schemas.openxmlformats.org/officeDocument/2006/relationships/image" Target="../media/image20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07.png"/><Relationship Id="rId4" Type="http://schemas.openxmlformats.org/officeDocument/2006/relationships/image" Target="../media/image20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jp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423587-0D71-8D8D-4C5E-750F6E3355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Body Level One…">
            <a:extLst>
              <a:ext uri="{FF2B5EF4-FFF2-40B4-BE49-F238E27FC236}">
                <a16:creationId xmlns:a16="http://schemas.microsoft.com/office/drawing/2014/main" id="{C903E6CA-0306-B54C-BE19-54EB3797D975}"/>
              </a:ext>
            </a:extLst>
          </p:cNvPr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0" marR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fi-FI" sz="6600" dirty="0" err="1"/>
              <a:t>EuroHPC</a:t>
            </a:r>
            <a:r>
              <a:rPr lang="fi-FI" sz="6600" dirty="0"/>
              <a:t> </a:t>
            </a:r>
            <a:r>
              <a:rPr lang="fi-FI" sz="6600" dirty="0" err="1"/>
              <a:t>Summit</a:t>
            </a:r>
            <a:r>
              <a:rPr lang="fi-FI" sz="6600" dirty="0"/>
              <a:t> 20.3.2025</a:t>
            </a:r>
          </a:p>
          <a:p>
            <a:pPr marL="0" marR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fi-FI" sz="5400" dirty="0"/>
              <a:t>Dr. Pekka Lehtovuori</a:t>
            </a:r>
            <a:endParaRPr sz="5400" dirty="0"/>
          </a:p>
        </p:txBody>
      </p:sp>
      <p:sp>
        <p:nvSpPr>
          <p:cNvPr id="71" name="Presentation Title">
            <a:extLst>
              <a:ext uri="{FF2B5EF4-FFF2-40B4-BE49-F238E27FC236}">
                <a16:creationId xmlns:a16="http://schemas.microsoft.com/office/drawing/2014/main" id="{486BBD97-BDF9-D619-FB46-9539C65EE264}"/>
              </a:ext>
            </a:extLst>
          </p:cNvPr>
          <p:cNvSpPr txBox="1">
            <a:spLocks noGrp="1"/>
          </p:cNvSpPr>
          <p:nvPr>
            <p:ph type="body" idx="22"/>
          </p:nvPr>
        </p:nvSpPr>
        <p:spPr>
          <a:xfrm>
            <a:off x="3839413" y="4310783"/>
            <a:ext cx="16705173" cy="3670830"/>
          </a:xfrm>
          <a:prstGeom prst="rect">
            <a:avLst/>
          </a:prstGeom>
        </p:spPr>
        <p:txBody>
          <a:bodyPr/>
          <a:lstStyle/>
          <a:p>
            <a:r>
              <a:rPr lang="en-GB" sz="9600" b="1" dirty="0"/>
              <a:t>EFP:</a:t>
            </a:r>
          </a:p>
          <a:p>
            <a:r>
              <a:rPr lang="en-GB" sz="9600" b="1" dirty="0" err="1"/>
              <a:t>EuroHPC</a:t>
            </a:r>
            <a:r>
              <a:rPr lang="en-GB" sz="9600" b="1" dirty="0"/>
              <a:t> Federation Platform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10671598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9D2872-9879-10C8-3A0C-5C6B8A051A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resentation Title">
            <a:extLst>
              <a:ext uri="{FF2B5EF4-FFF2-40B4-BE49-F238E27FC236}">
                <a16:creationId xmlns:a16="http://schemas.microsoft.com/office/drawing/2014/main" id="{1EEEE618-59D7-2126-A140-147AF1DFCBFC}"/>
              </a:ext>
            </a:extLst>
          </p:cNvPr>
          <p:cNvSpPr txBox="1">
            <a:spLocks noGrp="1"/>
          </p:cNvSpPr>
          <p:nvPr>
            <p:ph type="body" idx="21"/>
          </p:nvPr>
        </p:nvSpPr>
        <p:spPr>
          <a:xfrm>
            <a:off x="1382750" y="1565620"/>
            <a:ext cx="21365737" cy="266315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r>
              <a:rPr lang="en-US" sz="7200" dirty="0"/>
              <a:t>EFP Architecture</a:t>
            </a:r>
            <a:endParaRPr lang="en-FI" sz="7200" dirty="0"/>
          </a:p>
        </p:txBody>
      </p:sp>
      <p:pic>
        <p:nvPicPr>
          <p:cNvPr id="2" name="Picture 1" descr="A diagram of a company&amp;#39;s company&amp;#39;s company&amp;#39;s company&amp;#39;s company&amp;#39;s company&amp;#39;s company&amp;#39;s company&amp;#39;s company&amp;#39;s company&amp;#39;s company&amp;#39;s company&amp;#39;&#10;&#10;AI-generated content may be incorrect.">
            <a:extLst>
              <a:ext uri="{FF2B5EF4-FFF2-40B4-BE49-F238E27FC236}">
                <a16:creationId xmlns:a16="http://schemas.microsoft.com/office/drawing/2014/main" id="{6962437C-8400-CA60-880C-21EDADD068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5205" y="2708717"/>
            <a:ext cx="20049894" cy="10392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301713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F20FBF-1673-7755-B5B1-1C973531DD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Body Level One…">
            <a:extLst>
              <a:ext uri="{FF2B5EF4-FFF2-40B4-BE49-F238E27FC236}">
                <a16:creationId xmlns:a16="http://schemas.microsoft.com/office/drawing/2014/main" id="{FF8C28A1-3845-D517-47A3-B6D116EC3FBF}"/>
              </a:ext>
            </a:extLst>
          </p:cNvPr>
          <p:cNvSpPr txBox="1">
            <a:spLocks noGrp="1"/>
          </p:cNvSpPr>
          <p:nvPr>
            <p:ph type="body" sz="half" idx="1"/>
          </p:nvPr>
        </p:nvSpPr>
        <p:spPr>
          <a:xfrm>
            <a:off x="1382750" y="3211551"/>
            <a:ext cx="21856391" cy="4277505"/>
          </a:xfrm>
          <a:prstGeom prst="rect">
            <a:avLst/>
          </a:prstGeom>
        </p:spPr>
        <p:txBody>
          <a:bodyPr>
            <a:noAutofit/>
          </a:bodyPr>
          <a:lstStyle/>
          <a:p>
            <a:pPr marL="457200" indent="-457200">
              <a:lnSpc>
                <a:spcPts val="4800"/>
              </a:lnSpc>
              <a:spcBef>
                <a:spcPts val="7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The major components of the platform are all based on </a:t>
            </a:r>
            <a:r>
              <a:rPr lang="en-US" sz="36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open-source technologies </a:t>
            </a:r>
            <a:r>
              <a:rPr lang="en-US" sz="36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which are already in production use on several systems and have active communities.</a:t>
            </a:r>
          </a:p>
          <a:p>
            <a:pPr marL="1292225" lvl="1" indent="-606425">
              <a:lnSpc>
                <a:spcPts val="4800"/>
              </a:lnSpc>
              <a:spcBef>
                <a:spcPts val="70"/>
              </a:spcBef>
              <a:buFont typeface="Courier New" panose="02070309020205020404" pitchFamily="49" charset="0"/>
              <a:buChar char="o"/>
            </a:pPr>
            <a:r>
              <a:rPr lang="en-US" sz="36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Leveraging </a:t>
            </a:r>
            <a:r>
              <a:rPr lang="en-US" sz="36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previous investments into European solutions </a:t>
            </a:r>
            <a:endParaRPr lang="en-US" sz="360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457200" indent="-457200">
              <a:lnSpc>
                <a:spcPts val="4800"/>
              </a:lnSpc>
              <a:spcBef>
                <a:spcPts val="7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The hosting entity components, i.e. the "glue" between the federation platform and the </a:t>
            </a:r>
            <a:r>
              <a:rPr lang="en-US" sz="36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EuroHPC</a:t>
            </a:r>
            <a:r>
              <a:rPr lang="en-US" sz="36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systems, are developed using a </a:t>
            </a:r>
            <a:r>
              <a:rPr lang="en-US" sz="36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co-design methodology </a:t>
            </a:r>
            <a:r>
              <a:rPr lang="en-US" sz="36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to account for the special features for each system but also create generic integration blueprints for integrating future systems </a:t>
            </a:r>
          </a:p>
        </p:txBody>
      </p:sp>
      <p:sp>
        <p:nvSpPr>
          <p:cNvPr id="79" name="Presentation Title">
            <a:extLst>
              <a:ext uri="{FF2B5EF4-FFF2-40B4-BE49-F238E27FC236}">
                <a16:creationId xmlns:a16="http://schemas.microsoft.com/office/drawing/2014/main" id="{DEEB6A5F-A2F7-43B4-D08E-2C827B76C8F0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1382750" y="1565621"/>
            <a:ext cx="21365737" cy="119988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/>
          </a:bodyPr>
          <a:lstStyle/>
          <a:p>
            <a:r>
              <a:rPr lang="en-US" sz="7200" dirty="0" err="1"/>
              <a:t>EuroHPC</a:t>
            </a:r>
            <a:r>
              <a:rPr lang="en-US" sz="7200" dirty="0"/>
              <a:t> Federation platform design principles</a:t>
            </a:r>
            <a:endParaRPr lang="en-FI" sz="7200" dirty="0"/>
          </a:p>
        </p:txBody>
      </p:sp>
      <p:pic>
        <p:nvPicPr>
          <p:cNvPr id="2" name="Picture 1" descr="A close up of a logo&#10;&#10;AI-generated content may be incorrect.">
            <a:extLst>
              <a:ext uri="{FF2B5EF4-FFF2-40B4-BE49-F238E27FC236}">
                <a16:creationId xmlns:a16="http://schemas.microsoft.com/office/drawing/2014/main" id="{2530C485-C71E-AEC3-1DEA-AE32A940AB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142" y="8234622"/>
            <a:ext cx="4810842" cy="1603614"/>
          </a:xfrm>
          <a:prstGeom prst="rect">
            <a:avLst/>
          </a:prstGeom>
        </p:spPr>
      </p:pic>
      <p:pic>
        <p:nvPicPr>
          <p:cNvPr id="3" name="Picture 2" descr="A green and white logo&#10;&#10;AI-generated content may be incorrect.">
            <a:extLst>
              <a:ext uri="{FF2B5EF4-FFF2-40B4-BE49-F238E27FC236}">
                <a16:creationId xmlns:a16="http://schemas.microsoft.com/office/drawing/2014/main" id="{D1D3B381-0206-D301-4281-09145B3956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27584" y="8506433"/>
            <a:ext cx="6200236" cy="1190625"/>
          </a:xfrm>
          <a:prstGeom prst="rect">
            <a:avLst/>
          </a:prstGeom>
        </p:spPr>
      </p:pic>
      <p:pic>
        <p:nvPicPr>
          <p:cNvPr id="4" name="Picture 3" descr="A blue and black logo&#10;&#10;AI-generated content may be incorrect.">
            <a:extLst>
              <a:ext uri="{FF2B5EF4-FFF2-40B4-BE49-F238E27FC236}">
                <a16:creationId xmlns:a16="http://schemas.microsoft.com/office/drawing/2014/main" id="{3DEC2AC3-12EA-414F-820D-9C53BF5786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9826" y="8304073"/>
            <a:ext cx="4131916" cy="14640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D64DE2-94DE-1452-11E6-5A6916FC93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3142" y="10758815"/>
            <a:ext cx="4070588" cy="1054253"/>
          </a:xfrm>
          <a:prstGeom prst="rect">
            <a:avLst/>
          </a:prstGeom>
        </p:spPr>
      </p:pic>
      <p:pic>
        <p:nvPicPr>
          <p:cNvPr id="6" name="Picture 5" descr="A blue and white logo&#10;&#10;AI-generated content may be incorrect.">
            <a:extLst>
              <a:ext uri="{FF2B5EF4-FFF2-40B4-BE49-F238E27FC236}">
                <a16:creationId xmlns:a16="http://schemas.microsoft.com/office/drawing/2014/main" id="{A94AB313-2720-C92C-85C3-1AC6671E19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6799" y="10840657"/>
            <a:ext cx="4497970" cy="1499323"/>
          </a:xfrm>
          <a:prstGeom prst="rect">
            <a:avLst/>
          </a:prstGeom>
        </p:spPr>
      </p:pic>
      <p:pic>
        <p:nvPicPr>
          <p:cNvPr id="7" name="Picture 6" descr="A group of colorful squares&#10;&#10;AI-generated content may be incorrect.">
            <a:extLst>
              <a:ext uri="{FF2B5EF4-FFF2-40B4-BE49-F238E27FC236}">
                <a16:creationId xmlns:a16="http://schemas.microsoft.com/office/drawing/2014/main" id="{39BF0A65-0775-2D76-179A-A522514551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09985" y="10714434"/>
            <a:ext cx="1571625" cy="1571625"/>
          </a:xfrm>
          <a:prstGeom prst="rect">
            <a:avLst/>
          </a:prstGeom>
        </p:spPr>
      </p:pic>
      <p:pic>
        <p:nvPicPr>
          <p:cNvPr id="8" name="Picture 7" descr="A logo for a software company&#10;&#10;AI-generated content may be incorrect.">
            <a:extLst>
              <a:ext uri="{FF2B5EF4-FFF2-40B4-BE49-F238E27FC236}">
                <a16:creationId xmlns:a16="http://schemas.microsoft.com/office/drawing/2014/main" id="{385A5619-3EFB-D2D4-9E25-A9F6F7834F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170466" y="10255114"/>
            <a:ext cx="3224878" cy="2061656"/>
          </a:xfrm>
          <a:prstGeom prst="rect">
            <a:avLst/>
          </a:prstGeom>
        </p:spPr>
      </p:pic>
      <p:pic>
        <p:nvPicPr>
          <p:cNvPr id="9" name="Picture 8" descr="A black background with blue text&#10;&#10;AI-generated content may be incorrect.">
            <a:extLst>
              <a:ext uri="{FF2B5EF4-FFF2-40B4-BE49-F238E27FC236}">
                <a16:creationId xmlns:a16="http://schemas.microsoft.com/office/drawing/2014/main" id="{482AB8DB-854A-654C-8A36-BFDC27081E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170466" y="8506432"/>
            <a:ext cx="3836458" cy="1190625"/>
          </a:xfrm>
          <a:prstGeom prst="rect">
            <a:avLst/>
          </a:prstGeom>
        </p:spPr>
      </p:pic>
      <p:pic>
        <p:nvPicPr>
          <p:cNvPr id="10" name="Picture 9" descr="A blue and white circular logo&#10;&#10;AI-generated content may be incorrect.">
            <a:extLst>
              <a:ext uri="{FF2B5EF4-FFF2-40B4-BE49-F238E27FC236}">
                <a16:creationId xmlns:a16="http://schemas.microsoft.com/office/drawing/2014/main" id="{56E037DA-1976-43C9-8E08-20E5F19DDC1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301429" y="10090468"/>
            <a:ext cx="2819556" cy="281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938931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752A2C-226A-DFEF-679C-2F693C3FAC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Body Level One…">
            <a:extLst>
              <a:ext uri="{FF2B5EF4-FFF2-40B4-BE49-F238E27FC236}">
                <a16:creationId xmlns:a16="http://schemas.microsoft.com/office/drawing/2014/main" id="{FC8FEE49-4B97-5500-38B0-23317FF37B74}"/>
              </a:ext>
            </a:extLst>
          </p:cNvPr>
          <p:cNvSpPr txBox="1">
            <a:spLocks noGrp="1"/>
          </p:cNvSpPr>
          <p:nvPr>
            <p:ph type="body" sz="half" idx="1"/>
          </p:nvPr>
        </p:nvSpPr>
        <p:spPr>
          <a:xfrm>
            <a:off x="1382750" y="3211551"/>
            <a:ext cx="21856391" cy="9567747"/>
          </a:xfrm>
          <a:prstGeom prst="rect">
            <a:avLst/>
          </a:prstGeom>
        </p:spPr>
        <p:txBody>
          <a:bodyPr>
            <a:noAutofit/>
          </a:bodyPr>
          <a:lstStyle/>
          <a:p>
            <a:pPr marL="600075" indent="-600075">
              <a:lnSpc>
                <a:spcPts val="5000"/>
              </a:lnSpc>
              <a:spcBef>
                <a:spcPts val="800"/>
              </a:spcBef>
              <a:buFont typeface="Arial"/>
              <a:buChar char="•"/>
            </a:pPr>
            <a:r>
              <a:rPr lang="en-US" sz="3600" dirty="0"/>
              <a:t>Started January 2025</a:t>
            </a:r>
          </a:p>
          <a:p>
            <a:pPr>
              <a:lnSpc>
                <a:spcPts val="5000"/>
              </a:lnSpc>
              <a:spcBef>
                <a:spcPts val="800"/>
              </a:spcBef>
            </a:pPr>
            <a:endParaRPr lang="en-US" sz="3600" dirty="0"/>
          </a:p>
          <a:p>
            <a:pPr marL="622300" indent="-622300">
              <a:lnSpc>
                <a:spcPts val="5000"/>
              </a:lnSpc>
              <a:spcBef>
                <a:spcPts val="800"/>
              </a:spcBef>
              <a:buFont typeface="Arial"/>
              <a:buChar char="•"/>
            </a:pPr>
            <a:r>
              <a:rPr lang="en-US" sz="3600" b="1" dirty="0"/>
              <a:t>1st phase (2025-2026)</a:t>
            </a:r>
            <a:r>
              <a:rPr lang="en-US" sz="3600" dirty="0"/>
              <a:t> The development of a Minimum Viable (Federation) Platform (MVP) covering six key areas including federated AAI, resource allocations, and complex workflow manager including smart scheduler.</a:t>
            </a:r>
          </a:p>
          <a:p>
            <a:pPr marL="1384300" lvl="1" indent="-669925">
              <a:lnSpc>
                <a:spcPts val="5000"/>
              </a:lnSpc>
              <a:spcBef>
                <a:spcPts val="800"/>
              </a:spcBef>
              <a:buFont typeface="Courier New" panose="02070309020205020404" pitchFamily="49" charset="0"/>
              <a:buChar char="o"/>
            </a:pPr>
            <a:r>
              <a:rPr lang="en-US" sz="3600" b="1" dirty="0"/>
              <a:t>1st release</a:t>
            </a:r>
            <a:r>
              <a:rPr lang="en-US" sz="3600" dirty="0"/>
              <a:t>: Q1/2026 with integration to currently online </a:t>
            </a:r>
            <a:r>
              <a:rPr lang="en-US" sz="3600" dirty="0" err="1"/>
              <a:t>EuroHPC</a:t>
            </a:r>
            <a:r>
              <a:rPr lang="en-US" sz="3600" dirty="0"/>
              <a:t> systems</a:t>
            </a:r>
          </a:p>
          <a:p>
            <a:pPr marL="285750" indent="-285750">
              <a:lnSpc>
                <a:spcPts val="5000"/>
              </a:lnSpc>
              <a:spcBef>
                <a:spcPts val="800"/>
              </a:spcBef>
              <a:buFont typeface="Arial"/>
              <a:buChar char="•"/>
            </a:pPr>
            <a:endParaRPr lang="en-US" sz="3600" dirty="0"/>
          </a:p>
          <a:p>
            <a:pPr marL="622300" indent="-622300">
              <a:lnSpc>
                <a:spcPts val="5000"/>
              </a:lnSpc>
              <a:spcBef>
                <a:spcPts val="800"/>
              </a:spcBef>
              <a:buFont typeface="Arial"/>
              <a:buChar char="•"/>
            </a:pPr>
            <a:r>
              <a:rPr lang="en-US" sz="3600" b="1" dirty="0"/>
              <a:t>2nd phase (2027 – 2029) </a:t>
            </a:r>
            <a:r>
              <a:rPr lang="en-US" sz="3600" dirty="0"/>
              <a:t>- Focus on the development of further enhancements and integration of new systems</a:t>
            </a:r>
          </a:p>
          <a:p>
            <a:pPr>
              <a:lnSpc>
                <a:spcPts val="5000"/>
              </a:lnSpc>
              <a:spcBef>
                <a:spcPts val="800"/>
              </a:spcBef>
            </a:pPr>
            <a:endParaRPr lang="en-US" sz="6600" dirty="0"/>
          </a:p>
        </p:txBody>
      </p:sp>
      <p:sp>
        <p:nvSpPr>
          <p:cNvPr id="79" name="Presentation Title">
            <a:extLst>
              <a:ext uri="{FF2B5EF4-FFF2-40B4-BE49-F238E27FC236}">
                <a16:creationId xmlns:a16="http://schemas.microsoft.com/office/drawing/2014/main" id="{AD12987F-F80D-2FD9-D0D1-B9ECB0CE3DEF}"/>
              </a:ext>
            </a:extLst>
          </p:cNvPr>
          <p:cNvSpPr txBox="1">
            <a:spLocks noGrp="1"/>
          </p:cNvSpPr>
          <p:nvPr>
            <p:ph type="body" idx="21"/>
          </p:nvPr>
        </p:nvSpPr>
        <p:spPr>
          <a:xfrm>
            <a:off x="1382750" y="1565620"/>
            <a:ext cx="21365737" cy="266315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r>
              <a:rPr lang="en-US" sz="7200" dirty="0"/>
              <a:t>Timeline</a:t>
            </a:r>
            <a:endParaRPr lang="en-FI" sz="7200" dirty="0"/>
          </a:p>
        </p:txBody>
      </p:sp>
    </p:spTree>
    <p:extLst>
      <p:ext uri="{BB962C8B-B14F-4D97-AF65-F5344CB8AC3E}">
        <p14:creationId xmlns:p14="http://schemas.microsoft.com/office/powerpoint/2010/main" val="1746666162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BF6F1E-6118-EDC8-8CE1-305DCA45B0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resentation Title">
            <a:extLst>
              <a:ext uri="{FF2B5EF4-FFF2-40B4-BE49-F238E27FC236}">
                <a16:creationId xmlns:a16="http://schemas.microsoft.com/office/drawing/2014/main" id="{55B585B8-5B5F-742D-BF32-C309649A128F}"/>
              </a:ext>
            </a:extLst>
          </p:cNvPr>
          <p:cNvSpPr txBox="1">
            <a:spLocks noGrp="1"/>
          </p:cNvSpPr>
          <p:nvPr>
            <p:ph type="body" idx="21"/>
          </p:nvPr>
        </p:nvSpPr>
        <p:spPr>
          <a:xfrm>
            <a:off x="1382750" y="1565620"/>
            <a:ext cx="21365737" cy="266315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r>
              <a:rPr lang="en-FI" sz="7200" dirty="0"/>
              <a:t>EFP: Phase 1 (2025-2026)</a:t>
            </a:r>
          </a:p>
        </p:txBody>
      </p:sp>
      <p:graphicFrame>
        <p:nvGraphicFramePr>
          <p:cNvPr id="4" name="Content Placeholder 4">
            <a:extLst>
              <a:ext uri="{FF2B5EF4-FFF2-40B4-BE49-F238E27FC236}">
                <a16:creationId xmlns:a16="http://schemas.microsoft.com/office/drawing/2014/main" id="{007C93A7-6478-138E-D9AC-867B940D81B7}"/>
              </a:ext>
            </a:extLst>
          </p:cNvPr>
          <p:cNvGraphicFramePr>
            <a:graphicFrameLocks/>
          </p:cNvGraphicFramePr>
          <p:nvPr/>
        </p:nvGraphicFramePr>
        <p:xfrm>
          <a:off x="1672681" y="3343248"/>
          <a:ext cx="21142713" cy="94137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64523854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AA9AA8-BCAE-9138-A682-DDF99FABF6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resentation Title">
            <a:extLst>
              <a:ext uri="{FF2B5EF4-FFF2-40B4-BE49-F238E27FC236}">
                <a16:creationId xmlns:a16="http://schemas.microsoft.com/office/drawing/2014/main" id="{BA9A6A57-C671-7441-8D94-87FA07365E55}"/>
              </a:ext>
            </a:extLst>
          </p:cNvPr>
          <p:cNvSpPr txBox="1">
            <a:spLocks noGrp="1"/>
          </p:cNvSpPr>
          <p:nvPr>
            <p:ph type="body" idx="21"/>
          </p:nvPr>
        </p:nvSpPr>
        <p:spPr>
          <a:xfrm>
            <a:off x="1382750" y="1565620"/>
            <a:ext cx="21365737" cy="266315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/>
          </a:bodyPr>
          <a:lstStyle/>
          <a:p>
            <a:r>
              <a:rPr lang="en-FI" sz="7200" dirty="0"/>
              <a:t>EFP: Phase 2 (2027-2029)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73181D1F-F9DF-4B97-3D4F-71EA662B7A21}"/>
              </a:ext>
            </a:extLst>
          </p:cNvPr>
          <p:cNvGraphicFramePr>
            <a:graphicFrameLocks/>
          </p:cNvGraphicFramePr>
          <p:nvPr/>
        </p:nvGraphicFramePr>
        <p:xfrm>
          <a:off x="2364060" y="3831064"/>
          <a:ext cx="20183706" cy="83193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9068724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862969-FF4E-D30D-41BB-17FED71450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resentation Title">
            <a:extLst>
              <a:ext uri="{FF2B5EF4-FFF2-40B4-BE49-F238E27FC236}">
                <a16:creationId xmlns:a16="http://schemas.microsoft.com/office/drawing/2014/main" id="{00CE5D2E-771A-EC33-9D98-94B02CD35C14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1382750" y="2859161"/>
            <a:ext cx="21365737" cy="119988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pPr algn="ctr"/>
            <a:r>
              <a:rPr lang="en-US" sz="7200" dirty="0"/>
              <a:t>The consortium delivering the platform:</a:t>
            </a:r>
            <a:endParaRPr lang="en-FI" sz="7200" dirty="0"/>
          </a:p>
        </p:txBody>
      </p:sp>
      <p:pic>
        <p:nvPicPr>
          <p:cNvPr id="13" name="Picture 12" descr="A logo for a company&#10;&#10;AI-generated content may be incorrect.">
            <a:extLst>
              <a:ext uri="{FF2B5EF4-FFF2-40B4-BE49-F238E27FC236}">
                <a16:creationId xmlns:a16="http://schemas.microsoft.com/office/drawing/2014/main" id="{EE7CBBC1-5563-59CC-8352-54784A785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38388" y="5734047"/>
            <a:ext cx="2712226" cy="1603454"/>
          </a:xfrm>
          <a:prstGeom prst="rect">
            <a:avLst/>
          </a:prstGeom>
        </p:spPr>
      </p:pic>
      <p:pic>
        <p:nvPicPr>
          <p:cNvPr id="14" name="Picture 13" descr="A blue and white logo&#10;&#10;AI-generated content may be incorrect.">
            <a:extLst>
              <a:ext uri="{FF2B5EF4-FFF2-40B4-BE49-F238E27FC236}">
                <a16:creationId xmlns:a16="http://schemas.microsoft.com/office/drawing/2014/main" id="{5F6A701A-8C53-3329-8F54-96F9FF46F2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26233" y="8500931"/>
            <a:ext cx="4719536" cy="1199882"/>
          </a:xfrm>
          <a:prstGeom prst="rect">
            <a:avLst/>
          </a:prstGeom>
        </p:spPr>
      </p:pic>
      <p:pic>
        <p:nvPicPr>
          <p:cNvPr id="15" name="Picture 14" descr="A close-up of a logo&#10;&#10;AI-generated content may be incorrect.">
            <a:extLst>
              <a:ext uri="{FF2B5EF4-FFF2-40B4-BE49-F238E27FC236}">
                <a16:creationId xmlns:a16="http://schemas.microsoft.com/office/drawing/2014/main" id="{5973C5E4-04A2-F7BB-937C-486FCEC063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48028" y="5853186"/>
            <a:ext cx="5855007" cy="1664240"/>
          </a:xfrm>
          <a:prstGeom prst="rect">
            <a:avLst/>
          </a:prstGeom>
        </p:spPr>
      </p:pic>
      <p:pic>
        <p:nvPicPr>
          <p:cNvPr id="16" name="Picture 15" descr="A black background with grey text&#10;&#10;AI-generated content may be incorrect.">
            <a:extLst>
              <a:ext uri="{FF2B5EF4-FFF2-40B4-BE49-F238E27FC236}">
                <a16:creationId xmlns:a16="http://schemas.microsoft.com/office/drawing/2014/main" id="{8DE7BC9F-C81C-91AE-3302-94A51F246F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7090" y="5853186"/>
            <a:ext cx="7325585" cy="1595817"/>
          </a:xfrm>
          <a:prstGeom prst="rect">
            <a:avLst/>
          </a:prstGeom>
        </p:spPr>
      </p:pic>
      <p:pic>
        <p:nvPicPr>
          <p:cNvPr id="17" name="Picture 16" descr="A blue and white logo&#10;&#10;AI-generated content may be incorrect.">
            <a:extLst>
              <a:ext uri="{FF2B5EF4-FFF2-40B4-BE49-F238E27FC236}">
                <a16:creationId xmlns:a16="http://schemas.microsoft.com/office/drawing/2014/main" id="{D46BA889-2D0E-D388-301B-0F8D8A84E6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79002" y="8146383"/>
            <a:ext cx="2018685" cy="2018685"/>
          </a:xfrm>
          <a:prstGeom prst="rect">
            <a:avLst/>
          </a:prstGeom>
        </p:spPr>
      </p:pic>
      <p:pic>
        <p:nvPicPr>
          <p:cNvPr id="18" name="Picture 17" descr="A blue text with a building and a symbol&#10;&#10;AI-generated content may be incorrect.">
            <a:extLst>
              <a:ext uri="{FF2B5EF4-FFF2-40B4-BE49-F238E27FC236}">
                <a16:creationId xmlns:a16="http://schemas.microsoft.com/office/drawing/2014/main" id="{AC282C50-0252-0A1B-A259-5C3B8290D6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6398" y="8322511"/>
            <a:ext cx="3077870" cy="159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156947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24848F-F741-3484-CFA4-379DFDA533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BA8F28-5CEA-6694-4D75-F19E2C0F389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16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4EEBFC1-25BD-EFCF-88EC-A9AC43BE83C7}"/>
              </a:ext>
            </a:extLst>
          </p:cNvPr>
          <p:cNvSpPr txBox="1">
            <a:spLocks/>
          </p:cNvSpPr>
          <p:nvPr/>
        </p:nvSpPr>
        <p:spPr>
          <a:xfrm>
            <a:off x="845250" y="628157"/>
            <a:ext cx="17830804" cy="2743200"/>
          </a:xfrm>
          <a:prstGeom prst="rect">
            <a:avLst/>
          </a:prstGeom>
        </p:spPr>
        <p:txBody>
          <a:bodyPr vert="horz" lIns="182880" tIns="91440" rIns="182880" bIns="9144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0" dirty="0">
                <a:latin typeface="Arial" panose="020B0604020202020204" pitchFamily="34" charset="0"/>
                <a:cs typeface="Arial" panose="020B0604020202020204" pitchFamily="34" charset="0"/>
              </a:rPr>
              <a:t>EFP AAI: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84046B-49D1-3B5F-8E3C-728BA84E436F}"/>
              </a:ext>
            </a:extLst>
          </p:cNvPr>
          <p:cNvSpPr txBox="1"/>
          <p:nvPr/>
        </p:nvSpPr>
        <p:spPr>
          <a:xfrm>
            <a:off x="428376" y="2889871"/>
            <a:ext cx="17830803" cy="35086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82880" tIns="91440" rIns="182880" bIns="9144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lang="en-US" sz="36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EFP Utilizes </a:t>
            </a:r>
            <a:r>
              <a:rPr lang="en-US" sz="36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MyAccessID</a:t>
            </a:r>
            <a:r>
              <a:rPr lang="en-US" sz="36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for identity federation, but does not provide it</a:t>
            </a:r>
          </a:p>
          <a:p>
            <a:pPr marL="1485900" lvl="1" indent="-571500">
              <a:buFont typeface="Courier New"/>
              <a:buChar char="o"/>
            </a:pPr>
            <a:r>
              <a:rPr lang="en-US" sz="36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Simplified -&gt; an AAI Proxy + Discovery service + Account registry</a:t>
            </a:r>
          </a:p>
          <a:p>
            <a:pPr marL="571500" indent="-571500">
              <a:buFont typeface="Arial"/>
              <a:buChar char="•"/>
            </a:pPr>
            <a:r>
              <a:rPr lang="en-US" sz="36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MyAccessID</a:t>
            </a:r>
            <a:r>
              <a:rPr lang="en-US" sz="36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can be integrated as an OpenID Connect Provider or SAML Identity Provider 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/>
              <a:buChar char="•"/>
            </a:pPr>
            <a:r>
              <a:rPr lang="en-US" sz="36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Identity federation can also be utilized directly without going through the platform </a:t>
            </a:r>
          </a:p>
          <a:p>
            <a:pPr marL="571500" indent="-571500">
              <a:buFont typeface="Arial"/>
              <a:buChar char="•"/>
            </a:pPr>
            <a:r>
              <a:rPr lang="en-US" sz="36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SSH CA for direct access to the systems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86C253-762E-799A-EBB2-7A115ED0E2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7946" y="1341077"/>
            <a:ext cx="4557897" cy="1506679"/>
          </a:xfrm>
          <a:prstGeom prst="rect">
            <a:avLst/>
          </a:prstGeom>
        </p:spPr>
      </p:pic>
      <p:pic>
        <p:nvPicPr>
          <p:cNvPr id="16" name="Picture 15" descr="A screenshot of a login box&#10;&#10;AI-generated content may be incorrect.">
            <a:extLst>
              <a:ext uri="{FF2B5EF4-FFF2-40B4-BE49-F238E27FC236}">
                <a16:creationId xmlns:a16="http://schemas.microsoft.com/office/drawing/2014/main" id="{BCF73A58-F86C-7B28-9261-3A17BE53FA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41943" y="6398215"/>
            <a:ext cx="6148005" cy="7227384"/>
          </a:xfrm>
          <a:prstGeom prst="rect">
            <a:avLst/>
          </a:prstGeom>
        </p:spPr>
      </p:pic>
      <p:pic>
        <p:nvPicPr>
          <p:cNvPr id="17" name="Picture 16" descr="A screenshot of a login screen&#10;&#10;AI-generated content may be incorrect.">
            <a:extLst>
              <a:ext uri="{FF2B5EF4-FFF2-40B4-BE49-F238E27FC236}">
                <a16:creationId xmlns:a16="http://schemas.microsoft.com/office/drawing/2014/main" id="{186D7B9D-1578-EA5F-326F-348583E152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19308" y="1299690"/>
            <a:ext cx="6190842" cy="5558310"/>
          </a:xfrm>
          <a:prstGeom prst="rect">
            <a:avLst/>
          </a:prstGeom>
        </p:spPr>
      </p:pic>
      <p:pic>
        <p:nvPicPr>
          <p:cNvPr id="18" name="Content Placeholder 9" descr="A diagram of a system&#10;&#10;AI-generated content may be incorrect.">
            <a:extLst>
              <a:ext uri="{FF2B5EF4-FFF2-40B4-BE49-F238E27FC236}">
                <a16:creationId xmlns:a16="http://schemas.microsoft.com/office/drawing/2014/main" id="{B7AB37D9-B3C0-7899-7FAB-83A2BDE2A4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9659" y="6563771"/>
            <a:ext cx="14518888" cy="7152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</p:pic>
    </p:spTree>
    <p:extLst>
      <p:ext uri="{BB962C8B-B14F-4D97-AF65-F5344CB8AC3E}">
        <p14:creationId xmlns:p14="http://schemas.microsoft.com/office/powerpoint/2010/main" val="1201259888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69246F-5B2D-A84E-7EC6-236E7B175F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5B5FEF5-41D4-9ACD-A0B8-CA0124F2460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17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8076E6C-64AB-4D31-0FF6-3F9BD39245F7}"/>
              </a:ext>
            </a:extLst>
          </p:cNvPr>
          <p:cNvSpPr txBox="1">
            <a:spLocks/>
          </p:cNvSpPr>
          <p:nvPr/>
        </p:nvSpPr>
        <p:spPr>
          <a:xfrm>
            <a:off x="845250" y="628157"/>
            <a:ext cx="17830804" cy="2743200"/>
          </a:xfrm>
          <a:prstGeom prst="rect">
            <a:avLst/>
          </a:prstGeom>
        </p:spPr>
        <p:txBody>
          <a:bodyPr vert="horz" lIns="182880" tIns="91440" rIns="182880" bIns="9144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0" dirty="0">
                <a:latin typeface="Arial" panose="020B0604020202020204" pitchFamily="34" charset="0"/>
                <a:cs typeface="Arial" panose="020B0604020202020204" pitchFamily="34" charset="0"/>
              </a:rPr>
              <a:t>EFP Allocation: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1CB1FF6-70DF-5CE5-5F2A-41CDC339F1AA}"/>
              </a:ext>
            </a:extLst>
          </p:cNvPr>
          <p:cNvSpPr txBox="1"/>
          <p:nvPr/>
        </p:nvSpPr>
        <p:spPr>
          <a:xfrm>
            <a:off x="428376" y="3371357"/>
            <a:ext cx="8457594" cy="96026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82880" tIns="91440" rIns="182880" bIns="9144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508000" indent="-508000">
              <a:buFont typeface="Arial"/>
              <a:buChar char="•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Provides a unified allocation and project membership management capability</a:t>
            </a:r>
          </a:p>
          <a:p>
            <a:pPr marL="285750" indent="-285750">
              <a:buFont typeface="Arial"/>
              <a:buChar char="•"/>
            </a:pP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54038" indent="-554038">
              <a:buFont typeface="Arial"/>
              <a:buChar char="•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Users and resource management portal provides project-centric dashboards. </a:t>
            </a:r>
          </a:p>
          <a:p>
            <a:pPr marL="285750" indent="-285750">
              <a:buFont typeface="Arial"/>
              <a:buChar char="•"/>
            </a:pP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0075" indent="-600075">
              <a:buFont typeface="Arial"/>
              <a:buChar char="•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EFP Allocations allows project members to see and manage their allocations, request new ones either directly or via published calls for access.</a:t>
            </a:r>
          </a:p>
          <a:p>
            <a:pPr marL="1130300" lvl="1" indent="-673100">
              <a:buFont typeface="Courier New" panose="02070309020205020404" pitchFamily="49" charset="0"/>
              <a:buChar char="o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Resource allocations for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EuroHPC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systems will be done via a separate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EuroHPC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Peer-Review Platform.</a:t>
            </a:r>
          </a:p>
        </p:txBody>
      </p:sp>
      <p:pic>
        <p:nvPicPr>
          <p:cNvPr id="3" name="Picture 2" descr="A green and white logo&#10;&#10;AI-generated content may be incorrect.">
            <a:extLst>
              <a:ext uri="{FF2B5EF4-FFF2-40B4-BE49-F238E27FC236}">
                <a16:creationId xmlns:a16="http://schemas.microsoft.com/office/drawing/2014/main" id="{6F319EAC-46CF-B31F-27A4-2ED0EA713D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5970" y="1514706"/>
            <a:ext cx="5733835" cy="1116981"/>
          </a:xfrm>
          <a:prstGeom prst="rect">
            <a:avLst/>
          </a:prstGeom>
        </p:spPr>
      </p:pic>
      <p:pic>
        <p:nvPicPr>
          <p:cNvPr id="5" name="Content Placeholder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EBE7247-959A-37CA-3181-4308E9B958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5970" y="3371356"/>
            <a:ext cx="15069654" cy="8128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</p:pic>
    </p:spTree>
    <p:extLst>
      <p:ext uri="{BB962C8B-B14F-4D97-AF65-F5344CB8AC3E}">
        <p14:creationId xmlns:p14="http://schemas.microsoft.com/office/powerpoint/2010/main" val="1283322139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673713-9901-2E9E-A742-D7B9812E9B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B5671B-DBE6-C3D8-9940-40213E8A6C6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18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9F85DC4-3005-4EEE-7016-8B882CFC6B14}"/>
              </a:ext>
            </a:extLst>
          </p:cNvPr>
          <p:cNvSpPr txBox="1">
            <a:spLocks/>
          </p:cNvSpPr>
          <p:nvPr/>
        </p:nvSpPr>
        <p:spPr>
          <a:xfrm>
            <a:off x="845250" y="628157"/>
            <a:ext cx="17830804" cy="2743200"/>
          </a:xfrm>
          <a:prstGeom prst="rect">
            <a:avLst/>
          </a:prstGeom>
        </p:spPr>
        <p:txBody>
          <a:bodyPr vert="horz" lIns="182880" tIns="91440" rIns="182880" bIns="9144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0" dirty="0">
                <a:latin typeface="Arial" panose="020B0604020202020204" pitchFamily="34" charset="0"/>
                <a:cs typeface="Arial" panose="020B0604020202020204" pitchFamily="34" charset="0"/>
              </a:rPr>
              <a:t>EFP Workflows: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64DDBB-D950-AAEE-FE2C-F89B00A30E3D}"/>
              </a:ext>
            </a:extLst>
          </p:cNvPr>
          <p:cNvSpPr txBox="1"/>
          <p:nvPr/>
        </p:nvSpPr>
        <p:spPr>
          <a:xfrm>
            <a:off x="428376" y="3371357"/>
            <a:ext cx="9451604" cy="9984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82880" tIns="91440" rIns="182880" bIns="9144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508000" indent="-508000">
              <a:lnSpc>
                <a:spcPts val="4800"/>
              </a:lnSpc>
              <a:buFont typeface=""/>
              <a:buChar char="•"/>
            </a:pPr>
            <a:r>
              <a:rPr lang="en-US" sz="3600" dirty="0"/>
              <a:t>Easy access to visually managed workflows and distributed data management across the federated resources.</a:t>
            </a:r>
          </a:p>
          <a:p>
            <a:pPr marL="1038225" lvl="1" indent="-581025">
              <a:lnSpc>
                <a:spcPts val="4800"/>
              </a:lnSpc>
              <a:buFont typeface="Courier New"/>
              <a:buChar char="o"/>
            </a:pPr>
            <a:r>
              <a:rPr lang="en-US" sz="3600" dirty="0"/>
              <a:t>Also allows API usage from various languages like Python or R.</a:t>
            </a:r>
          </a:p>
          <a:p>
            <a:pPr marL="508000" indent="-508000">
              <a:lnSpc>
                <a:spcPts val="4800"/>
              </a:lnSpc>
              <a:buFont typeface="Courier New"/>
              <a:buChar char="•"/>
            </a:pPr>
            <a:r>
              <a:rPr lang="en-US" sz="3600" dirty="0"/>
              <a:t>Smart scheduling policies across federated resources in workflow executions based on metrics from HPC sites.</a:t>
            </a:r>
          </a:p>
          <a:p>
            <a:pPr marL="508000" indent="-508000">
              <a:lnSpc>
                <a:spcPts val="4800"/>
              </a:lnSpc>
              <a:buFont typeface="Courier New"/>
              <a:buChar char="•"/>
            </a:pPr>
            <a:r>
              <a:rPr lang="en-US" sz="3600" dirty="0"/>
              <a:t>Multi system workflows</a:t>
            </a:r>
          </a:p>
          <a:p>
            <a:pPr marL="508000" indent="-508000">
              <a:lnSpc>
                <a:spcPts val="4800"/>
              </a:lnSpc>
              <a:buFont typeface="Courier New"/>
              <a:buChar char="•"/>
            </a:pPr>
            <a:r>
              <a:rPr lang="en-US" sz="3600" dirty="0"/>
              <a:t>Data staging from external sources</a:t>
            </a:r>
          </a:p>
          <a:p>
            <a:pPr marL="508000" indent="-508000">
              <a:lnSpc>
                <a:spcPts val="4800"/>
              </a:lnSpc>
              <a:buFont typeface="Courier New"/>
              <a:buChar char="•"/>
            </a:pPr>
            <a:r>
              <a:rPr lang="en-US" sz="3600" dirty="0"/>
              <a:t>Multiple backends </a:t>
            </a:r>
            <a:r>
              <a:rPr lang="en-US" sz="3600" dirty="0" err="1"/>
              <a:t>e.g</a:t>
            </a:r>
            <a:r>
              <a:rPr lang="en-US" sz="3600" dirty="0"/>
              <a:t> HPC batch scheduler and </a:t>
            </a:r>
            <a:r>
              <a:rPr lang="en-US" sz="3600" dirty="0" err="1"/>
              <a:t>kubernetes</a:t>
            </a:r>
            <a:r>
              <a:rPr lang="en-US" sz="3600" dirty="0"/>
              <a:t> </a:t>
            </a:r>
          </a:p>
          <a:p>
            <a:pPr marL="508000" indent="-508000">
              <a:lnSpc>
                <a:spcPts val="4800"/>
              </a:lnSpc>
              <a:buFont typeface="Courier New"/>
              <a:buChar char="•"/>
            </a:pPr>
            <a:r>
              <a:rPr lang="en-US" sz="3600" dirty="0" err="1"/>
              <a:t>HEAppE</a:t>
            </a:r>
            <a:r>
              <a:rPr lang="en-US" sz="3600" dirty="0"/>
              <a:t> Middleware: REST API for restricted access to HPC infrastructure</a:t>
            </a:r>
          </a:p>
        </p:txBody>
      </p:sp>
      <p:pic>
        <p:nvPicPr>
          <p:cNvPr id="4" name="Picture 3" descr="A blue and white logo&#10;&#10;AI-generated content may be incorrect.">
            <a:extLst>
              <a:ext uri="{FF2B5EF4-FFF2-40B4-BE49-F238E27FC236}">
                <a16:creationId xmlns:a16="http://schemas.microsoft.com/office/drawing/2014/main" id="{1F809049-19D0-7E1A-74F9-0D2270F6F8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5536" y="1585864"/>
            <a:ext cx="3781531" cy="1260510"/>
          </a:xfrm>
          <a:prstGeom prst="rect">
            <a:avLst/>
          </a:prstGeom>
        </p:spPr>
      </p:pic>
      <p:pic>
        <p:nvPicPr>
          <p:cNvPr id="6" name="Picture 5" descr="HEAppE_logo">
            <a:extLst>
              <a:ext uri="{FF2B5EF4-FFF2-40B4-BE49-F238E27FC236}">
                <a16:creationId xmlns:a16="http://schemas.microsoft.com/office/drawing/2014/main" id="{F8C815BC-FA94-09DF-1F60-B7608ABFAA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91820" y="1185114"/>
            <a:ext cx="1984535" cy="1984535"/>
          </a:xfrm>
          <a:prstGeom prst="rect">
            <a:avLst/>
          </a:prstGeom>
        </p:spPr>
      </p:pic>
      <p:pic>
        <p:nvPicPr>
          <p:cNvPr id="7" name="Picture 6" descr="A logo with text on it&#10;&#10;AI-generated content may be incorrect.">
            <a:extLst>
              <a:ext uri="{FF2B5EF4-FFF2-40B4-BE49-F238E27FC236}">
                <a16:creationId xmlns:a16="http://schemas.microsoft.com/office/drawing/2014/main" id="{30C5E6B8-1F7A-A41B-E41A-F8199F7804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93941" y="1585864"/>
            <a:ext cx="2681005" cy="1040171"/>
          </a:xfrm>
          <a:prstGeom prst="rect">
            <a:avLst/>
          </a:prstGeom>
        </p:spPr>
      </p:pic>
      <p:pic>
        <p:nvPicPr>
          <p:cNvPr id="8" name="Picture 7" descr="A black and grey logo&#10;&#10;AI-generated content may be incorrect.">
            <a:extLst>
              <a:ext uri="{FF2B5EF4-FFF2-40B4-BE49-F238E27FC236}">
                <a16:creationId xmlns:a16="http://schemas.microsoft.com/office/drawing/2014/main" id="{6D3EC3B8-3A5C-12B5-578B-9B5D0B5870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92928" y="1790238"/>
            <a:ext cx="2409146" cy="529670"/>
          </a:xfrm>
          <a:prstGeom prst="rect">
            <a:avLst/>
          </a:prstGeom>
        </p:spPr>
      </p:pic>
      <p:pic>
        <p:nvPicPr>
          <p:cNvPr id="10" name="Picture 9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183F229-12A3-D1C8-5011-888EA4F211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27267" y="3371358"/>
            <a:ext cx="14144150" cy="824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595807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13F12D-B7B4-A51B-E171-1A782017B8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F0D42FA-CC2C-B793-64A0-903F03C9910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19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3BD2BFD-3270-4282-26B7-0189B4AB1EDB}"/>
              </a:ext>
            </a:extLst>
          </p:cNvPr>
          <p:cNvSpPr txBox="1">
            <a:spLocks/>
          </p:cNvSpPr>
          <p:nvPr/>
        </p:nvSpPr>
        <p:spPr>
          <a:xfrm>
            <a:off x="845250" y="628157"/>
            <a:ext cx="17830804" cy="2743200"/>
          </a:xfrm>
          <a:prstGeom prst="rect">
            <a:avLst/>
          </a:prstGeom>
        </p:spPr>
        <p:txBody>
          <a:bodyPr vert="horz" lIns="182880" tIns="91440" rIns="182880" bIns="9144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0" dirty="0">
                <a:latin typeface="Arial" panose="020B0604020202020204" pitchFamily="34" charset="0"/>
                <a:cs typeface="Arial" panose="020B0604020202020204" pitchFamily="34" charset="0"/>
              </a:rPr>
              <a:t>EFP Interactive: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198688-4936-FC78-0081-200A7B6DCC0A}"/>
              </a:ext>
            </a:extLst>
          </p:cNvPr>
          <p:cNvSpPr txBox="1"/>
          <p:nvPr/>
        </p:nvSpPr>
        <p:spPr>
          <a:xfrm>
            <a:off x="428375" y="3371357"/>
            <a:ext cx="12217107" cy="397660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82880" tIns="91440" rIns="182880" bIns="9144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554038" indent="-554038">
              <a:lnSpc>
                <a:spcPts val="5000"/>
              </a:lnSpc>
              <a:buFont typeface="Arial"/>
              <a:buChar char="•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Easy to use web interface for new and industrial users to be in interactive mode with HPC</a:t>
            </a:r>
          </a:p>
          <a:p>
            <a:pPr marL="554038" indent="-554038">
              <a:lnSpc>
                <a:spcPts val="5000"/>
              </a:lnSpc>
              <a:buFont typeface="Arial"/>
              <a:buChar char="•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Applications like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Jupyter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notebooks, remote desktops and shell</a:t>
            </a:r>
          </a:p>
          <a:p>
            <a:pPr marL="508000" indent="-508000">
              <a:lnSpc>
                <a:spcPts val="5000"/>
              </a:lnSpc>
              <a:buFont typeface="Arial"/>
              <a:buChar char="•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Fine-grained job level management and file management across the federated resources.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1E45F7-F361-E1BB-5AF6-1D32EBB6D4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5359" y="1481411"/>
            <a:ext cx="4402876" cy="1140826"/>
          </a:xfrm>
          <a:prstGeom prst="rect">
            <a:avLst/>
          </a:prstGeom>
        </p:spPr>
      </p:pic>
      <p:pic>
        <p:nvPicPr>
          <p:cNvPr id="5" name="Content Placeholder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1D72973-F54D-876A-D73F-D6E5969194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94751" y="3034980"/>
            <a:ext cx="9143999" cy="4813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</p:pic>
      <p:pic>
        <p:nvPicPr>
          <p:cNvPr id="9" name="Picture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9AFB0CD6-0B63-2B34-0FE2-7CBE61035B4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87" t="-578" b="52890"/>
          <a:stretch/>
        </p:blipFill>
        <p:spPr>
          <a:xfrm>
            <a:off x="14028235" y="8414105"/>
            <a:ext cx="9143999" cy="4341386"/>
          </a:xfrm>
          <a:prstGeom prst="rect">
            <a:avLst/>
          </a:prstGeom>
        </p:spPr>
      </p:pic>
      <p:pic>
        <p:nvPicPr>
          <p:cNvPr id="11" name="Picture 10" descr="A screen shot of a computer program&#10;&#10;AI-generated content may be incorrect.">
            <a:extLst>
              <a:ext uri="{FF2B5EF4-FFF2-40B4-BE49-F238E27FC236}">
                <a16:creationId xmlns:a16="http://schemas.microsoft.com/office/drawing/2014/main" id="{0B050787-2ADA-F8B3-FBBB-89AC56E2B8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376" y="8570219"/>
            <a:ext cx="12647016" cy="3606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736870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57D201-9613-911A-7B82-92754544FB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Body Level One…">
            <a:extLst>
              <a:ext uri="{FF2B5EF4-FFF2-40B4-BE49-F238E27FC236}">
                <a16:creationId xmlns:a16="http://schemas.microsoft.com/office/drawing/2014/main" id="{7719E3B9-70A9-3701-83CE-BBC3718EF7F5}"/>
              </a:ext>
            </a:extLst>
          </p:cNvPr>
          <p:cNvSpPr txBox="1">
            <a:spLocks noGrp="1"/>
          </p:cNvSpPr>
          <p:nvPr>
            <p:ph type="body" sz="half" idx="1"/>
          </p:nvPr>
        </p:nvSpPr>
        <p:spPr>
          <a:xfrm>
            <a:off x="1382750" y="4059043"/>
            <a:ext cx="21365737" cy="8095789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4800" dirty="0"/>
              <a:t>Contributes to </a:t>
            </a:r>
            <a:r>
              <a:rPr lang="en-GB" sz="4800" dirty="0" err="1"/>
              <a:t>EuroHPC</a:t>
            </a:r>
            <a:r>
              <a:rPr lang="en-GB" sz="4800" dirty="0"/>
              <a:t> Joint Undertaking’s vision to establish a world‐leading </a:t>
            </a:r>
            <a:r>
              <a:rPr lang="en-GB" sz="4800" b="1" dirty="0">
                <a:solidFill>
                  <a:schemeClr val="tx1"/>
                </a:solidFill>
                <a:effectLst/>
              </a:rPr>
              <a:t>federated and secure HPC and quantum service</a:t>
            </a:r>
            <a:r>
              <a:rPr lang="en-GB" sz="4800" dirty="0">
                <a:solidFill>
                  <a:schemeClr val="tx1"/>
                </a:solidFill>
                <a:effectLst/>
              </a:rPr>
              <a:t> infrastructure ecosystem in the Union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4800" dirty="0">
                <a:cs typeface="Times New Roman" panose="02020603050405020304" pitchFamily="18" charset="0"/>
              </a:rPr>
              <a:t>Integrates </a:t>
            </a:r>
            <a:r>
              <a:rPr lang="en-US" sz="4800" b="1" dirty="0">
                <a:cs typeface="Times New Roman" panose="02020603050405020304" pitchFamily="18" charset="0"/>
              </a:rPr>
              <a:t>supercomputing, AI systems, quantum computing and data resources </a:t>
            </a:r>
            <a:r>
              <a:rPr lang="en-US" sz="4800" dirty="0">
                <a:cs typeface="Times New Roman" panose="02020603050405020304" pitchFamily="18" charset="0"/>
              </a:rPr>
              <a:t>across Europe, enhancing user access to advanced technologies.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4800" b="1" dirty="0">
                <a:cs typeface="Times New Roman" panose="02020603050405020304" pitchFamily="18" charset="0"/>
              </a:rPr>
              <a:t>Enabler for the new AI objective of the </a:t>
            </a:r>
            <a:r>
              <a:rPr lang="en-US" sz="4800" b="1" dirty="0" err="1">
                <a:cs typeface="Times New Roman" panose="02020603050405020304" pitchFamily="18" charset="0"/>
              </a:rPr>
              <a:t>EuroHPC</a:t>
            </a:r>
            <a:r>
              <a:rPr lang="en-US" sz="4800" b="1" dirty="0">
                <a:cs typeface="Times New Roman" panose="02020603050405020304" pitchFamily="18" charset="0"/>
              </a:rPr>
              <a:t> JU </a:t>
            </a:r>
            <a:r>
              <a:rPr lang="en-US" sz="4800" dirty="0">
                <a:cs typeface="Times New Roman" panose="02020603050405020304" pitchFamily="18" charset="0"/>
              </a:rPr>
              <a:t>- to drive the development of AI factories or open ecosystems for </a:t>
            </a:r>
            <a:r>
              <a:rPr lang="en-US" sz="4800" b="1" dirty="0">
                <a:cs typeface="Times New Roman" panose="02020603050405020304" pitchFamily="18" charset="0"/>
              </a:rPr>
              <a:t>AI formed around the </a:t>
            </a:r>
            <a:r>
              <a:rPr lang="en-US" sz="4800" b="1" dirty="0" err="1">
                <a:cs typeface="Times New Roman" panose="02020603050405020304" pitchFamily="18" charset="0"/>
              </a:rPr>
              <a:t>EuroHPC</a:t>
            </a:r>
            <a:r>
              <a:rPr lang="en-US" sz="4800" b="1" dirty="0">
                <a:cs typeface="Times New Roman" panose="02020603050405020304" pitchFamily="18" charset="0"/>
              </a:rPr>
              <a:t> centers.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4800" dirty="0">
                <a:cs typeface="Times New Roman" panose="02020603050405020304" pitchFamily="18" charset="0"/>
              </a:rPr>
              <a:t>Serves </a:t>
            </a:r>
            <a:r>
              <a:rPr lang="en-US" sz="4800" b="1" dirty="0">
                <a:cs typeface="Times New Roman" panose="02020603050405020304" pitchFamily="18" charset="0"/>
              </a:rPr>
              <a:t>increasing number of new user-groups, especially industry, </a:t>
            </a:r>
            <a:r>
              <a:rPr lang="en-US" sz="4800" dirty="0">
                <a:cs typeface="Times New Roman" panose="02020603050405020304" pitchFamily="18" charset="0"/>
              </a:rPr>
              <a:t>which are not as familiar with classical supercomputing/computing in general or are used to a different set of tools or paradigms.</a:t>
            </a:r>
            <a:endParaRPr lang="en-GB" dirty="0"/>
          </a:p>
        </p:txBody>
      </p:sp>
      <p:sp>
        <p:nvSpPr>
          <p:cNvPr id="79" name="Presentation Title">
            <a:extLst>
              <a:ext uri="{FF2B5EF4-FFF2-40B4-BE49-F238E27FC236}">
                <a16:creationId xmlns:a16="http://schemas.microsoft.com/office/drawing/2014/main" id="{92AAB815-AEB8-4FE6-33C8-89E6E5635FB5}"/>
              </a:ext>
            </a:extLst>
          </p:cNvPr>
          <p:cNvSpPr txBox="1">
            <a:spLocks noGrp="1"/>
          </p:cNvSpPr>
          <p:nvPr>
            <p:ph type="body" idx="21"/>
          </p:nvPr>
        </p:nvSpPr>
        <p:spPr>
          <a:xfrm>
            <a:off x="1382750" y="1208784"/>
            <a:ext cx="21365737" cy="266315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7200" dirty="0"/>
              <a:t>Setting the scene for the </a:t>
            </a:r>
            <a:r>
              <a:rPr lang="en-US" sz="7200" dirty="0" err="1"/>
              <a:t>EuroHPC</a:t>
            </a:r>
            <a:r>
              <a:rPr lang="en-US" sz="7200" dirty="0"/>
              <a:t> Federation Platform (EFP)</a:t>
            </a:r>
            <a:endParaRPr sz="7200" dirty="0"/>
          </a:p>
        </p:txBody>
      </p:sp>
    </p:spTree>
    <p:extLst>
      <p:ext uri="{BB962C8B-B14F-4D97-AF65-F5344CB8AC3E}">
        <p14:creationId xmlns:p14="http://schemas.microsoft.com/office/powerpoint/2010/main" val="1126929903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DFDC23-3168-4C3F-852A-F902F5E2CC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03016C7-0935-F3D7-1834-02E4BAF75D5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20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FD7CB5D-3B4B-0100-9CF4-5F6A40B6B2FD}"/>
              </a:ext>
            </a:extLst>
          </p:cNvPr>
          <p:cNvSpPr txBox="1">
            <a:spLocks/>
          </p:cNvSpPr>
          <p:nvPr/>
        </p:nvSpPr>
        <p:spPr>
          <a:xfrm>
            <a:off x="845250" y="628157"/>
            <a:ext cx="17830804" cy="2743200"/>
          </a:xfrm>
          <a:prstGeom prst="rect">
            <a:avLst/>
          </a:prstGeom>
        </p:spPr>
        <p:txBody>
          <a:bodyPr vert="horz" lIns="182880" tIns="91440" rIns="182880" bIns="9144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0" dirty="0">
                <a:latin typeface="Arial" panose="020B0604020202020204" pitchFamily="34" charset="0"/>
                <a:cs typeface="Arial" panose="020B0604020202020204" pitchFamily="34" charset="0"/>
              </a:rPr>
              <a:t>EFP Helpdesk: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1FB61C-742E-307D-D8C7-583F74EABEC9}"/>
              </a:ext>
            </a:extLst>
          </p:cNvPr>
          <p:cNvSpPr txBox="1"/>
          <p:nvPr/>
        </p:nvSpPr>
        <p:spPr>
          <a:xfrm>
            <a:off x="1561171" y="3371357"/>
            <a:ext cx="11084311" cy="26941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82880" tIns="91440" rIns="182880" bIns="9144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5000"/>
              </a:lnSpc>
            </a:pPr>
            <a:r>
              <a:rPr lang="en-US" sz="3600" dirty="0"/>
              <a:t>It's a helpdesk/ticketing system</a:t>
            </a:r>
          </a:p>
          <a:p>
            <a:pPr marL="460375" indent="-460375">
              <a:lnSpc>
                <a:spcPts val="5000"/>
              </a:lnSpc>
              <a:buFont typeface=""/>
              <a:buChar char="•"/>
            </a:pPr>
            <a:r>
              <a:rPr lang="en-US" sz="3600" dirty="0"/>
              <a:t>Centralized reporting solution</a:t>
            </a:r>
          </a:p>
          <a:p>
            <a:pPr marL="460375" indent="-460375">
              <a:lnSpc>
                <a:spcPts val="5000"/>
              </a:lnSpc>
              <a:buFont typeface=""/>
              <a:buChar char="•"/>
            </a:pPr>
            <a:r>
              <a:rPr lang="en-US" sz="3600" dirty="0"/>
              <a:t>Resource consumption monitoring across different centers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A4E91A2-C42B-5AFF-FEE1-B7D5D0F94FA4}"/>
              </a:ext>
            </a:extLst>
          </p:cNvPr>
          <p:cNvSpPr txBox="1">
            <a:spLocks/>
          </p:cNvSpPr>
          <p:nvPr/>
        </p:nvSpPr>
        <p:spPr>
          <a:xfrm>
            <a:off x="845250" y="7217832"/>
            <a:ext cx="17830804" cy="2743200"/>
          </a:xfrm>
          <a:prstGeom prst="rect">
            <a:avLst/>
          </a:prstGeom>
        </p:spPr>
        <p:txBody>
          <a:bodyPr vert="horz" lIns="182880" tIns="91440" rIns="182880" bIns="9144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0" dirty="0">
                <a:latin typeface="Arial" panose="020B0604020202020204" pitchFamily="34" charset="0"/>
                <a:cs typeface="Arial" panose="020B0604020202020204" pitchFamily="34" charset="0"/>
              </a:rPr>
              <a:t>EFP Reporting: </a:t>
            </a:r>
          </a:p>
        </p:txBody>
      </p:sp>
      <p:pic>
        <p:nvPicPr>
          <p:cNvPr id="6" name="Picture 5" descr="A black background with grey letters&#10;&#10;AI-generated content may be incorrect.">
            <a:extLst>
              <a:ext uri="{FF2B5EF4-FFF2-40B4-BE49-F238E27FC236}">
                <a16:creationId xmlns:a16="http://schemas.microsoft.com/office/drawing/2014/main" id="{B39FCFCF-D59D-4334-85BA-780D1417EB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4656" y="1374281"/>
            <a:ext cx="4597400" cy="1395320"/>
          </a:xfrm>
          <a:prstGeom prst="rect">
            <a:avLst/>
          </a:prstGeom>
        </p:spPr>
      </p:pic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AD884F85-D9FB-14B1-72D0-34DD68D888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62068" y="2797160"/>
            <a:ext cx="10176682" cy="442067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DDC8485-17FB-DB5A-50F6-8FA4C8FB1D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9079" y="9700479"/>
            <a:ext cx="3056682" cy="1056353"/>
          </a:xfrm>
          <a:prstGeom prst="rect">
            <a:avLst/>
          </a:prstGeom>
        </p:spPr>
      </p:pic>
      <p:pic>
        <p:nvPicPr>
          <p:cNvPr id="20" name="Picture 19" descr="A logo with a spiral in the center&#10;&#10;AI-generated content may be incorrect.">
            <a:extLst>
              <a:ext uri="{FF2B5EF4-FFF2-40B4-BE49-F238E27FC236}">
                <a16:creationId xmlns:a16="http://schemas.microsoft.com/office/drawing/2014/main" id="{40ED9122-34D4-9A1F-1454-2BF4556B24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8759" y="11665553"/>
            <a:ext cx="1541402" cy="1561684"/>
          </a:xfrm>
          <a:prstGeom prst="rect">
            <a:avLst/>
          </a:prstGeom>
        </p:spPr>
      </p:pic>
      <p:pic>
        <p:nvPicPr>
          <p:cNvPr id="21" name="Picture 20" descr="A green and white logo&#10;&#10;AI-generated content may be incorrect.">
            <a:extLst>
              <a:ext uri="{FF2B5EF4-FFF2-40B4-BE49-F238E27FC236}">
                <a16:creationId xmlns:a16="http://schemas.microsoft.com/office/drawing/2014/main" id="{5BC45F71-D5C4-4FFE-61C3-E3A235381B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5595" y="9886113"/>
            <a:ext cx="4827731" cy="940467"/>
          </a:xfrm>
          <a:prstGeom prst="rect">
            <a:avLst/>
          </a:prstGeom>
        </p:spPr>
      </p:pic>
      <p:pic>
        <p:nvPicPr>
          <p:cNvPr id="22" name="Picture 21" descr="A blue letters on a black background&#10;&#10;AI-generated content may be incorrect.">
            <a:extLst>
              <a:ext uri="{FF2B5EF4-FFF2-40B4-BE49-F238E27FC236}">
                <a16:creationId xmlns:a16="http://schemas.microsoft.com/office/drawing/2014/main" id="{A542BEA2-1377-B8B9-CF92-52D889C318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54095" y="12021010"/>
            <a:ext cx="4535304" cy="872832"/>
          </a:xfrm>
          <a:prstGeom prst="rect">
            <a:avLst/>
          </a:prstGeom>
        </p:spPr>
      </p:pic>
      <p:pic>
        <p:nvPicPr>
          <p:cNvPr id="23" name="Picture 2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B90A98B-9A58-6173-E4C8-A87C1C22B0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967843" y="7932546"/>
            <a:ext cx="8159786" cy="560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884164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B0A774-FC95-5C18-664F-E40C0720AF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4888A02-A349-B7B1-CE2B-33BD7CCFE44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21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B2F21CC-E449-DC68-1FAE-ED6666A97B8D}"/>
              </a:ext>
            </a:extLst>
          </p:cNvPr>
          <p:cNvSpPr txBox="1">
            <a:spLocks/>
          </p:cNvSpPr>
          <p:nvPr/>
        </p:nvSpPr>
        <p:spPr>
          <a:xfrm>
            <a:off x="845250" y="628157"/>
            <a:ext cx="17830804" cy="2743200"/>
          </a:xfrm>
          <a:prstGeom prst="rect">
            <a:avLst/>
          </a:prstGeom>
        </p:spPr>
        <p:txBody>
          <a:bodyPr vert="horz" lIns="182880" tIns="91440" rIns="182880" bIns="9144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0" dirty="0">
                <a:latin typeface="Arial" panose="020B0604020202020204" pitchFamily="34" charset="0"/>
                <a:cs typeface="Arial" panose="020B0604020202020204" pitchFamily="34" charset="0"/>
              </a:rPr>
              <a:t>EFP Software catalogue: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1F5F30-E26D-E3BE-DBDF-D06630D380E4}"/>
              </a:ext>
            </a:extLst>
          </p:cNvPr>
          <p:cNvSpPr txBox="1"/>
          <p:nvPr/>
        </p:nvSpPr>
        <p:spPr>
          <a:xfrm>
            <a:off x="428375" y="3371357"/>
            <a:ext cx="12217107" cy="910621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82880" tIns="91440" rIns="182880" bIns="9144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60375" indent="-460375">
              <a:lnSpc>
                <a:spcPts val="5000"/>
              </a:lnSpc>
              <a:buFont typeface="Arial,Sans-Serif"/>
              <a:buChar char="•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EuroFP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Federated Software Catalogue component will manage the heterogeneity of the different system architectures</a:t>
            </a:r>
          </a:p>
          <a:p>
            <a:pPr marL="992188" lvl="1" indent="-534988">
              <a:lnSpc>
                <a:spcPts val="5000"/>
              </a:lnSpc>
              <a:buFont typeface="Courier New,monospace"/>
              <a:buChar char="o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So ideally, basic users would not need to care about the underlying GPU or CPU architecture.</a:t>
            </a:r>
          </a:p>
          <a:p>
            <a:pPr marL="992188" lvl="1" indent="-534988">
              <a:lnSpc>
                <a:spcPts val="5000"/>
              </a:lnSpc>
              <a:buFont typeface="Courier New,monospace"/>
              <a:buChar char="o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Available also for other systems, enabling the journey from laptop to tier 0 system.   </a:t>
            </a:r>
          </a:p>
          <a:p>
            <a:pPr marL="992188" lvl="1" indent="-534988">
              <a:lnSpc>
                <a:spcPts val="5000"/>
              </a:lnSpc>
              <a:buFont typeface="Courier New,monospace"/>
              <a:buChar char="o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The Federated Software Catalogue is based on the European Environment for Scientific Software Installations (EESSI) </a:t>
            </a:r>
          </a:p>
          <a:p>
            <a:pPr marL="946150" lvl="1" indent="-488950">
              <a:lnSpc>
                <a:spcPts val="5000"/>
              </a:lnSpc>
              <a:buFont typeface="Courier New"/>
              <a:buChar char="o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Precompiled architecture optimized binary distributions of common scientific software</a:t>
            </a:r>
          </a:p>
          <a:p>
            <a:pPr marL="460375" indent="-460375">
              <a:lnSpc>
                <a:spcPts val="5000"/>
              </a:lnSpc>
              <a:buFont typeface="Arial"/>
              <a:buChar char="•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EFP Software Listing provides list of the available software</a:t>
            </a:r>
          </a:p>
        </p:txBody>
      </p:sp>
      <p:pic>
        <p:nvPicPr>
          <p:cNvPr id="4" name="Picture 3" descr="A blue and orange logo&#10;&#10;AI-generated content may be incorrect.">
            <a:extLst>
              <a:ext uri="{FF2B5EF4-FFF2-40B4-BE49-F238E27FC236}">
                <a16:creationId xmlns:a16="http://schemas.microsoft.com/office/drawing/2014/main" id="{ED5F3916-DA51-9CFA-659D-C736D2F055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1342" y="1122381"/>
            <a:ext cx="1281854" cy="2187384"/>
          </a:xfrm>
          <a:prstGeom prst="rect">
            <a:avLst/>
          </a:prstGeom>
        </p:spPr>
      </p:pic>
      <p:pic>
        <p:nvPicPr>
          <p:cNvPr id="6" name="Picture 5" descr="A group of colorful squares&#10;&#10;AI-generated content may be incorrect.">
            <a:extLst>
              <a:ext uri="{FF2B5EF4-FFF2-40B4-BE49-F238E27FC236}">
                <a16:creationId xmlns:a16="http://schemas.microsoft.com/office/drawing/2014/main" id="{FADB0A77-71FC-4221-ACC7-F28F013DE6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93901" y="1355278"/>
            <a:ext cx="1662344" cy="1859965"/>
          </a:xfrm>
          <a:prstGeom prst="rect">
            <a:avLst/>
          </a:prstGeom>
        </p:spPr>
      </p:pic>
      <p:pic>
        <p:nvPicPr>
          <p:cNvPr id="7" name="Picture 6" descr="A black background with blue text&#10;&#10;AI-generated content may be incorrect.">
            <a:extLst>
              <a:ext uri="{FF2B5EF4-FFF2-40B4-BE49-F238E27FC236}">
                <a16:creationId xmlns:a16="http://schemas.microsoft.com/office/drawing/2014/main" id="{E7BFB560-FDD3-0250-AD1D-50DCD478E8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13316" y="1501164"/>
            <a:ext cx="3959225" cy="1228725"/>
          </a:xfrm>
          <a:prstGeom prst="rect">
            <a:avLst/>
          </a:prstGeom>
        </p:spPr>
      </p:pic>
      <p:pic>
        <p:nvPicPr>
          <p:cNvPr id="8" name="Picture 7" descr="A diagram of software layers&#10;&#10;AI-generated content may be incorrect.">
            <a:extLst>
              <a:ext uri="{FF2B5EF4-FFF2-40B4-BE49-F238E27FC236}">
                <a16:creationId xmlns:a16="http://schemas.microsoft.com/office/drawing/2014/main" id="{21815B72-FD8D-E908-8D98-D79F2E9CBF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85003" y="3865581"/>
            <a:ext cx="9870621" cy="815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52189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663A67-5FA7-13A6-7053-931BF33309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resentation Title">
            <a:extLst>
              <a:ext uri="{FF2B5EF4-FFF2-40B4-BE49-F238E27FC236}">
                <a16:creationId xmlns:a16="http://schemas.microsoft.com/office/drawing/2014/main" id="{470CFF03-5B13-1951-F9D1-63FD2AB777AB}"/>
              </a:ext>
            </a:extLst>
          </p:cNvPr>
          <p:cNvSpPr txBox="1">
            <a:spLocks noGrp="1"/>
          </p:cNvSpPr>
          <p:nvPr>
            <p:ph type="body" sz="quarter" idx="22"/>
          </p:nvPr>
        </p:nvSpPr>
        <p:spPr>
          <a:xfrm>
            <a:off x="4757207" y="6266215"/>
            <a:ext cx="14869586" cy="118357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/>
          </a:bodyPr>
          <a:lstStyle/>
          <a:p>
            <a:r>
              <a:rPr lang="en-US" sz="8000" dirty="0"/>
              <a:t>Thank you!</a:t>
            </a:r>
            <a:endParaRPr lang="en-FI" sz="8000" dirty="0"/>
          </a:p>
        </p:txBody>
      </p:sp>
    </p:spTree>
    <p:extLst>
      <p:ext uri="{BB962C8B-B14F-4D97-AF65-F5344CB8AC3E}">
        <p14:creationId xmlns:p14="http://schemas.microsoft.com/office/powerpoint/2010/main" val="1103627353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62D19D-7569-FE0A-CEB6-35A6864123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Body Level One…">
            <a:extLst>
              <a:ext uri="{FF2B5EF4-FFF2-40B4-BE49-F238E27FC236}">
                <a16:creationId xmlns:a16="http://schemas.microsoft.com/office/drawing/2014/main" id="{F9CC2B48-7D56-45E0-7D00-54B01E62CEDD}"/>
              </a:ext>
            </a:extLst>
          </p:cNvPr>
          <p:cNvSpPr txBox="1">
            <a:spLocks noGrp="1"/>
          </p:cNvSpPr>
          <p:nvPr>
            <p:ph type="body" idx="21"/>
          </p:nvPr>
        </p:nvSpPr>
        <p:spPr>
          <a:xfrm>
            <a:off x="4102626" y="5905498"/>
            <a:ext cx="16178743" cy="1905003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GB" sz="9600" dirty="0"/>
              <a:t>Study and the Open Tender</a:t>
            </a:r>
            <a:endParaRPr sz="9600" dirty="0"/>
          </a:p>
        </p:txBody>
      </p:sp>
      <p:sp>
        <p:nvSpPr>
          <p:cNvPr id="71" name="Presentation Title">
            <a:extLst>
              <a:ext uri="{FF2B5EF4-FFF2-40B4-BE49-F238E27FC236}">
                <a16:creationId xmlns:a16="http://schemas.microsoft.com/office/drawing/2014/main" id="{27E20D3C-4476-83A9-8B66-98429818C1CE}"/>
              </a:ext>
            </a:extLst>
          </p:cNvPr>
          <p:cNvSpPr txBox="1">
            <a:spLocks noGrp="1"/>
          </p:cNvSpPr>
          <p:nvPr>
            <p:ph type="body" idx="22"/>
          </p:nvPr>
        </p:nvSpPr>
        <p:spPr>
          <a:xfrm>
            <a:off x="2997727" y="3569272"/>
            <a:ext cx="18388543" cy="2527830"/>
          </a:xfrm>
          <a:prstGeom prst="rect">
            <a:avLst/>
          </a:prstGeom>
        </p:spPr>
        <p:txBody>
          <a:bodyPr/>
          <a:lstStyle/>
          <a:p>
            <a:r>
              <a:rPr lang="en-GB" sz="96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Hyper-Connectivity for HPC Resources</a:t>
            </a:r>
            <a:endParaRPr dirty="0"/>
          </a:p>
        </p:txBody>
      </p:sp>
      <p:sp>
        <p:nvSpPr>
          <p:cNvPr id="72" name="ANNOTATION">
            <a:extLst>
              <a:ext uri="{FF2B5EF4-FFF2-40B4-BE49-F238E27FC236}">
                <a16:creationId xmlns:a16="http://schemas.microsoft.com/office/drawing/2014/main" id="{1822A797-3975-56D1-83D3-82493889E6D7}"/>
              </a:ext>
            </a:extLst>
          </p:cNvPr>
          <p:cNvSpPr txBox="1">
            <a:spLocks noGrp="1"/>
          </p:cNvSpPr>
          <p:nvPr>
            <p:ph type="body" idx="23"/>
          </p:nvPr>
        </p:nvSpPr>
        <p:spPr>
          <a:xfrm>
            <a:off x="2730714" y="8528179"/>
            <a:ext cx="18522150" cy="2495876"/>
          </a:xfrm>
          <a:prstGeom prst="rect">
            <a:avLst/>
          </a:prstGeom>
        </p:spPr>
        <p:txBody>
          <a:bodyPr/>
          <a:lstStyle/>
          <a:p>
            <a:pPr lvl="0" defTabSz="2438337" eaLnBrk="1" fontAlgn="auto" hangingPunct="1">
              <a:lnSpc>
                <a:spcPct val="80000"/>
              </a:lnSpc>
              <a:defRPr/>
            </a:pPr>
            <a:r>
              <a:rPr lang="en-US" sz="9600" spc="-204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Dr. Christos DATSIKAS </a:t>
            </a:r>
          </a:p>
          <a:p>
            <a:pPr lvl="0" defTabSz="2438337" eaLnBrk="1" fontAlgn="auto" hangingPunct="1">
              <a:lnSpc>
                <a:spcPct val="80000"/>
              </a:lnSpc>
              <a:defRPr/>
            </a:pPr>
            <a:r>
              <a:rPr lang="en-US" sz="9600" spc="-204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Programme</a:t>
            </a:r>
            <a:r>
              <a:rPr lang="en-US" sz="9600" spc="-204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Manager, </a:t>
            </a:r>
            <a:r>
              <a:rPr lang="en-US" sz="9600" spc="-204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EuroHPC</a:t>
            </a:r>
            <a:r>
              <a:rPr lang="en-US" sz="9600" spc="-204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JU</a:t>
            </a:r>
            <a:endParaRPr lang="en-GB" sz="9600" spc="-204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FFCEC6-5F9A-A6C1-E7B3-9AABFEA45F7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991789" y="12737454"/>
            <a:ext cx="387927" cy="718145"/>
          </a:xfrm>
        </p:spPr>
        <p:txBody>
          <a:bodyPr/>
          <a:lstStyle/>
          <a:p>
            <a:fld id="{86CB4B4D-7CA3-9044-876B-883B54F8677D}" type="slidenum">
              <a:rPr lang="en-150" sz="4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fld>
            <a:endParaRPr lang="en-150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899776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resentation Subtitle"/>
          <p:cNvSpPr txBox="1">
            <a:spLocks noGrp="1"/>
          </p:cNvSpPr>
          <p:nvPr>
            <p:ph type="body" idx="21"/>
          </p:nvPr>
        </p:nvSpPr>
        <p:spPr>
          <a:xfrm>
            <a:off x="1646766" y="2025187"/>
            <a:ext cx="20717934" cy="2413463"/>
          </a:xfrm>
          <a:prstGeom prst="rect">
            <a:avLst/>
          </a:prstGeom>
        </p:spPr>
        <p:txBody>
          <a:bodyPr>
            <a:normAutofit fontScale="40000" lnSpcReduction="20000"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10000" dirty="0"/>
              <a:t>Objective: To define a hyperconnectivity service for a secure, federated European HPC and data infrastructure, with a final target of achieving terabit-per-second (</a:t>
            </a:r>
            <a:r>
              <a:rPr lang="en-GB" sz="10000" dirty="0" err="1"/>
              <a:t>Tbps</a:t>
            </a:r>
            <a:r>
              <a:rPr lang="en-GB" sz="10000" dirty="0"/>
              <a:t>) connectivity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50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10000" dirty="0"/>
              <a:t>Scope: Requirements analysis, network architecture, and service design</a:t>
            </a:r>
          </a:p>
          <a:p>
            <a:endParaRPr lang="en-150" dirty="0"/>
          </a:p>
        </p:txBody>
      </p:sp>
      <p:sp>
        <p:nvSpPr>
          <p:cNvPr id="75" name="Presentation Title"/>
          <p:cNvSpPr txBox="1">
            <a:spLocks noGrp="1"/>
          </p:cNvSpPr>
          <p:nvPr>
            <p:ph type="title"/>
          </p:nvPr>
        </p:nvSpPr>
        <p:spPr>
          <a:xfrm>
            <a:off x="808565" y="1304728"/>
            <a:ext cx="4667800" cy="61569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 sz="4000" dirty="0"/>
              <a:t>Purpose of the Study</a:t>
            </a:r>
            <a:endParaRPr lang="en-150" sz="4000" dirty="0"/>
          </a:p>
        </p:txBody>
      </p:sp>
      <p:sp>
        <p:nvSpPr>
          <p:cNvPr id="76" name="Author and Date"/>
          <p:cNvSpPr txBox="1">
            <a:spLocks noGrp="1"/>
          </p:cNvSpPr>
          <p:nvPr>
            <p:ph type="body" sz="quarter" idx="1"/>
          </p:nvPr>
        </p:nvSpPr>
        <p:spPr>
          <a:xfrm>
            <a:off x="5476365" y="12564732"/>
            <a:ext cx="13970003" cy="636982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dirty="0"/>
              <a:t>Author and Date</a:t>
            </a:r>
          </a:p>
        </p:txBody>
      </p:sp>
      <p:sp>
        <p:nvSpPr>
          <p:cNvPr id="4" name="Presentation Subtitle">
            <a:extLst>
              <a:ext uri="{FF2B5EF4-FFF2-40B4-BE49-F238E27FC236}">
                <a16:creationId xmlns:a16="http://schemas.microsoft.com/office/drawing/2014/main" id="{654FAC70-EECD-5B8C-DEE2-9EA083991C1F}"/>
              </a:ext>
            </a:extLst>
          </p:cNvPr>
          <p:cNvSpPr txBox="1">
            <a:spLocks/>
          </p:cNvSpPr>
          <p:nvPr/>
        </p:nvSpPr>
        <p:spPr>
          <a:xfrm>
            <a:off x="808565" y="4840920"/>
            <a:ext cx="5192185" cy="758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0" i="0" u="none" strike="noStrike" cap="none" spc="0" baseline="0">
                <a:solidFill>
                  <a:srgbClr val="141ACC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066800" marR="0" indent="-457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6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676400" marR="0" indent="-457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6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86000" marR="0" indent="-457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6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895600" marR="0" indent="-457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6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3505200" marR="0" indent="-457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6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4114800" marR="0" indent="-457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6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4724400" marR="0" indent="-457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6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5334000" marR="0" indent="-457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6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2438337" hangingPunct="1">
              <a:lnSpc>
                <a:spcPct val="80000"/>
              </a:lnSpc>
            </a:pPr>
            <a:r>
              <a:rPr lang="en-GB" sz="4000" spc="-180" dirty="0"/>
              <a:t>Key Findings and Gaps </a:t>
            </a:r>
          </a:p>
          <a:p>
            <a:pPr hangingPunct="1"/>
            <a:endParaRPr lang="en-15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B1B373-D0E2-A597-24E0-5EC5FE30DD3B}"/>
              </a:ext>
            </a:extLst>
          </p:cNvPr>
          <p:cNvSpPr txBox="1"/>
          <p:nvPr/>
        </p:nvSpPr>
        <p:spPr>
          <a:xfrm>
            <a:off x="1646766" y="5608674"/>
            <a:ext cx="20717934" cy="25545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571500" indent="-5715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GB" sz="4000" dirty="0">
                <a:solidFill>
                  <a:srgbClr val="141ACC"/>
                </a:solidFill>
              </a:rPr>
              <a:t>Identified bottlenecks in data access and network performance</a:t>
            </a:r>
          </a:p>
          <a:p>
            <a:pPr marL="571500" indent="-57150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141ACC"/>
              </a:solidFill>
            </a:endParaRPr>
          </a:p>
          <a:p>
            <a:pPr marL="571500" indent="-5715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GB" sz="4000" dirty="0">
                <a:solidFill>
                  <a:srgbClr val="141ACC"/>
                </a:solidFill>
              </a:rPr>
              <a:t>Different levels of security practices across HPC sites</a:t>
            </a:r>
          </a:p>
          <a:p>
            <a:pPr marL="571500" indent="-57150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141ACC"/>
              </a:solidFill>
            </a:endParaRPr>
          </a:p>
          <a:p>
            <a:pPr marL="571500" indent="-5715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GB" sz="4000" dirty="0">
                <a:solidFill>
                  <a:srgbClr val="141ACC"/>
                </a:solidFill>
              </a:rPr>
              <a:t>Wide satisfaction with current networks (GEANT, NRENs), but a need for upgrades to meet future demands</a:t>
            </a:r>
          </a:p>
        </p:txBody>
      </p:sp>
      <p:sp>
        <p:nvSpPr>
          <p:cNvPr id="6" name="Presentation Subtitle">
            <a:extLst>
              <a:ext uri="{FF2B5EF4-FFF2-40B4-BE49-F238E27FC236}">
                <a16:creationId xmlns:a16="http://schemas.microsoft.com/office/drawing/2014/main" id="{7455A590-49C8-005D-6509-88528193336B}"/>
              </a:ext>
            </a:extLst>
          </p:cNvPr>
          <p:cNvSpPr txBox="1">
            <a:spLocks/>
          </p:cNvSpPr>
          <p:nvPr/>
        </p:nvSpPr>
        <p:spPr>
          <a:xfrm>
            <a:off x="808565" y="8499922"/>
            <a:ext cx="7782985" cy="758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0" i="0" u="none" strike="noStrike" cap="none" spc="0" baseline="0">
                <a:solidFill>
                  <a:srgbClr val="141ACC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066800" marR="0" indent="-457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6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676400" marR="0" indent="-457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6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86000" marR="0" indent="-457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6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895600" marR="0" indent="-457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6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3505200" marR="0" indent="-457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6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4114800" marR="0" indent="-457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6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4724400" marR="0" indent="-457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6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5334000" marR="0" indent="-457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6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2438337" hangingPunct="1">
              <a:lnSpc>
                <a:spcPct val="80000"/>
              </a:lnSpc>
            </a:pPr>
            <a:r>
              <a:rPr lang="en-GB" sz="4000" spc="-180" dirty="0"/>
              <a:t>Technical Specifications in a nutshell </a:t>
            </a:r>
          </a:p>
          <a:p>
            <a:pPr hangingPunct="1"/>
            <a:endParaRPr lang="en-15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2045BF-DA5D-A723-1B6C-CC1D121E7EAC}"/>
              </a:ext>
            </a:extLst>
          </p:cNvPr>
          <p:cNvSpPr txBox="1"/>
          <p:nvPr/>
        </p:nvSpPr>
        <p:spPr>
          <a:xfrm>
            <a:off x="1646766" y="9345958"/>
            <a:ext cx="20851284" cy="319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571500" lvl="8" indent="-5715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GB" sz="4000" dirty="0" err="1">
                <a:solidFill>
                  <a:srgbClr val="141ACC"/>
                </a:solidFill>
              </a:rPr>
              <a:t>EuroHPC</a:t>
            </a:r>
            <a:r>
              <a:rPr lang="en-GB" sz="4000" dirty="0">
                <a:solidFill>
                  <a:srgbClr val="141ACC"/>
                </a:solidFill>
              </a:rPr>
              <a:t> JU will not build or operate the network; rather pay for a service</a:t>
            </a:r>
          </a:p>
          <a:p>
            <a:pPr marL="571500" lvl="8" indent="-57150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en-GB" sz="1200" dirty="0">
              <a:solidFill>
                <a:srgbClr val="141ACC"/>
              </a:solidFill>
            </a:endParaRPr>
          </a:p>
          <a:p>
            <a:pPr lvl="8">
              <a:lnSpc>
                <a:spcPct val="80000"/>
              </a:lnSpc>
            </a:pPr>
            <a:r>
              <a:rPr lang="en-GB" sz="4000" dirty="0">
                <a:solidFill>
                  <a:srgbClr val="141ACC"/>
                </a:solidFill>
              </a:rPr>
              <a:t>	- Serve a wide range of Points of Interest (</a:t>
            </a:r>
            <a:r>
              <a:rPr lang="en-GB" sz="4000" dirty="0" err="1">
                <a:solidFill>
                  <a:srgbClr val="141ACC"/>
                </a:solidFill>
              </a:rPr>
              <a:t>PoIs</a:t>
            </a:r>
            <a:r>
              <a:rPr lang="en-GB" sz="4000" dirty="0">
                <a:solidFill>
                  <a:srgbClr val="141ACC"/>
                </a:solidFill>
              </a:rPr>
              <a:t>) across Europe</a:t>
            </a:r>
          </a:p>
          <a:p>
            <a:pPr>
              <a:lnSpc>
                <a:spcPct val="80000"/>
              </a:lnSpc>
            </a:pPr>
            <a:r>
              <a:rPr lang="en-GB" sz="4000" dirty="0">
                <a:solidFill>
                  <a:srgbClr val="141ACC"/>
                </a:solidFill>
              </a:rPr>
              <a:t>	- Network-as-a-Service model.</a:t>
            </a:r>
          </a:p>
          <a:p>
            <a:pPr marL="571500" lvl="1" indent="-57150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141ACC"/>
              </a:solidFill>
            </a:endParaRPr>
          </a:p>
          <a:p>
            <a:pPr marL="571500" indent="-5715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GB" sz="4000" dirty="0">
                <a:solidFill>
                  <a:srgbClr val="141ACC"/>
                </a:solidFill>
              </a:rPr>
              <a:t>Performance requirements: 99.99% availability, &lt;0.1% packet loss</a:t>
            </a:r>
          </a:p>
          <a:p>
            <a:pPr marL="571500" indent="-57150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141ACC"/>
              </a:solidFill>
            </a:endParaRPr>
          </a:p>
          <a:p>
            <a:pPr marL="571500" indent="-5715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GB" sz="4000" dirty="0">
                <a:solidFill>
                  <a:srgbClr val="141ACC"/>
                </a:solidFill>
              </a:rPr>
              <a:t>Integration with cloud providers and support for “jumbo” frames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94133A-A44A-91DF-F948-D48FB942CB0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991789" y="12737454"/>
            <a:ext cx="387927" cy="718145"/>
          </a:xfrm>
        </p:spPr>
        <p:txBody>
          <a:bodyPr/>
          <a:lstStyle/>
          <a:p>
            <a:fld id="{86CB4B4D-7CA3-9044-876B-883B54F8677D}" type="slidenum">
              <a:rPr lang="en-150" sz="4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fld>
            <a:endParaRPr lang="en-150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1AD3B8-30B8-F045-4A6B-E1E4B36F7B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Author and Date">
            <a:extLst>
              <a:ext uri="{FF2B5EF4-FFF2-40B4-BE49-F238E27FC236}">
                <a16:creationId xmlns:a16="http://schemas.microsoft.com/office/drawing/2014/main" id="{B499F6CD-0336-48F9-C092-01BF6C4C608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5476365" y="12564732"/>
            <a:ext cx="13970003" cy="636982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dirty="0"/>
              <a:t>Author and Date</a:t>
            </a:r>
          </a:p>
        </p:txBody>
      </p:sp>
      <p:sp>
        <p:nvSpPr>
          <p:cNvPr id="4" name="Presentation Subtitle">
            <a:extLst>
              <a:ext uri="{FF2B5EF4-FFF2-40B4-BE49-F238E27FC236}">
                <a16:creationId xmlns:a16="http://schemas.microsoft.com/office/drawing/2014/main" id="{7EF00598-6319-9A0D-451B-E6C759DA8212}"/>
              </a:ext>
            </a:extLst>
          </p:cNvPr>
          <p:cNvSpPr txBox="1">
            <a:spLocks/>
          </p:cNvSpPr>
          <p:nvPr/>
        </p:nvSpPr>
        <p:spPr>
          <a:xfrm>
            <a:off x="1380065" y="1825682"/>
            <a:ext cx="14259985" cy="971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0" i="0" u="none" strike="noStrike" cap="none" spc="0" baseline="0">
                <a:solidFill>
                  <a:srgbClr val="141ACC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066800" marR="0" indent="-457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6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676400" marR="0" indent="-457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6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86000" marR="0" indent="-457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6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895600" marR="0" indent="-457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6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3505200" marR="0" indent="-457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6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4114800" marR="0" indent="-457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6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4724400" marR="0" indent="-457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6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5334000" marR="0" indent="-457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6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2438337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0" dirty="0"/>
              <a:t>From Study to Action: Where We Stand</a:t>
            </a:r>
            <a:endParaRPr kumimoji="0" lang="en-150" sz="6000" b="0" i="0" u="none" strike="noStrike" kern="0" cap="none" spc="0" normalizeH="0" baseline="0" noProof="0" dirty="0">
              <a:ln>
                <a:noFill/>
              </a:ln>
              <a:solidFill>
                <a:srgbClr val="141ACC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0AC99C-9EE3-C055-CDFB-63A1C7844CED}"/>
              </a:ext>
            </a:extLst>
          </p:cNvPr>
          <p:cNvSpPr txBox="1"/>
          <p:nvPr/>
        </p:nvSpPr>
        <p:spPr>
          <a:xfrm>
            <a:off x="1380065" y="3220081"/>
            <a:ext cx="20184534" cy="93994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lIns="91440" tIns="45720" rIns="91440" bIns="45720" anchor="t">
            <a:spAutoFit/>
          </a:bodyPr>
          <a:lstStyle/>
          <a:p>
            <a:pPr marL="571500" indent="-571500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kumimoji="0" lang="en-GB" sz="5400" b="0" i="0" u="none" strike="noStrike" kern="0" cap="none" spc="0" normalizeH="0" baseline="0" noProof="0" dirty="0">
                <a:ln>
                  <a:noFill/>
                </a:ln>
                <a:solidFill>
                  <a:srgbClr val="141ACC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The study was concluded in October 2024 and its Summary Report has been published</a:t>
            </a:r>
            <a:r>
              <a:rPr lang="en-GB" sz="5400" dirty="0">
                <a:solidFill>
                  <a:srgbClr val="141ACC"/>
                </a:solidFill>
              </a:rPr>
              <a:t> by</a:t>
            </a:r>
            <a:r>
              <a:rPr kumimoji="0" lang="en-GB" sz="5400" b="0" i="0" u="none" strike="noStrike" kern="0" cap="none" spc="0" normalizeH="0" baseline="0" noProof="0" dirty="0">
                <a:ln>
                  <a:noFill/>
                </a:ln>
                <a:solidFill>
                  <a:srgbClr val="141ACC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the EU </a:t>
            </a:r>
            <a:r>
              <a:rPr lang="en-GB" sz="5400" dirty="0">
                <a:solidFill>
                  <a:srgbClr val="141ACC"/>
                </a:solidFill>
              </a:rPr>
              <a:t>Public Office</a:t>
            </a:r>
            <a:endParaRPr kumimoji="0" lang="en-GB" sz="5400" b="0" i="0" u="none" strike="noStrike" kern="0" cap="none" spc="0" normalizeH="0" baseline="0" noProof="0" dirty="0">
              <a:ln>
                <a:noFill/>
              </a:ln>
              <a:solidFill>
                <a:srgbClr val="141ACC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571500" indent="-571500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en-GB" sz="5400" dirty="0">
              <a:solidFill>
                <a:srgbClr val="141ACC"/>
              </a:solidFill>
            </a:endParaRPr>
          </a:p>
          <a:p>
            <a:pPr marL="571500" indent="-571500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GB" sz="5400" dirty="0">
                <a:solidFill>
                  <a:srgbClr val="141ACC"/>
                </a:solidFill>
              </a:rPr>
              <a:t>Based on the study findings and consultations, the bundle of documents for the hyperconnectivity open tender was prepared and the tender was launched on the F&amp;T Portal on 16 December 2024</a:t>
            </a:r>
          </a:p>
          <a:p>
            <a:pPr marL="571500" indent="-571500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en-GB" sz="5400" dirty="0">
              <a:solidFill>
                <a:srgbClr val="141ACC"/>
              </a:solidFill>
            </a:endParaRPr>
          </a:p>
          <a:p>
            <a:pPr marL="571500" marR="0" lvl="0" indent="-571500" algn="l" defTabSz="8255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5400" b="0" i="0" u="none" strike="noStrike" kern="0" cap="none" spc="0" normalizeH="0" baseline="0" noProof="0" dirty="0">
                <a:ln>
                  <a:noFill/>
                </a:ln>
                <a:solidFill>
                  <a:srgbClr val="141ACC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Proposal submission deadline: 14 March</a:t>
            </a:r>
          </a:p>
          <a:p>
            <a:pPr marL="571500" indent="-571500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en-GB" sz="5400" dirty="0">
              <a:solidFill>
                <a:srgbClr val="141ACC"/>
              </a:solidFill>
            </a:endParaRPr>
          </a:p>
          <a:p>
            <a:pPr marL="571500" indent="-571500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GB" sz="5400" dirty="0">
                <a:solidFill>
                  <a:srgbClr val="141ACC"/>
                </a:solidFill>
              </a:rPr>
              <a:t>Maximum contract duration: 48 Month</a:t>
            </a:r>
          </a:p>
          <a:p>
            <a:pPr marL="571500" marR="0" lvl="0" indent="-571500" algn="l" defTabSz="8255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5400" dirty="0">
              <a:solidFill>
                <a:srgbClr val="141ACC"/>
              </a:solidFill>
            </a:endParaRPr>
          </a:p>
          <a:p>
            <a:pPr marL="571500" marR="0" lvl="0" indent="-571500" algn="l" defTabSz="8255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5400" b="0" i="0" u="none" strike="noStrike" kern="0" cap="none" spc="0" normalizeH="0" baseline="0" noProof="0" dirty="0">
                <a:ln>
                  <a:noFill/>
                </a:ln>
                <a:solidFill>
                  <a:srgbClr val="141ACC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Currently in the evaluation phase of submitted proposals.</a:t>
            </a:r>
          </a:p>
          <a:p>
            <a:pPr marL="571500" marR="0" lvl="0" indent="-571500" algn="l" defTabSz="8255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5400" b="0" i="0" u="none" strike="noStrike" kern="0" cap="none" spc="0" normalizeH="0" baseline="0" noProof="0" dirty="0">
              <a:ln>
                <a:noFill/>
              </a:ln>
              <a:solidFill>
                <a:srgbClr val="141ACC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4F9D38-DB1E-680C-E895-71BBF6B1203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991789" y="12737454"/>
            <a:ext cx="387927" cy="718145"/>
          </a:xfrm>
        </p:spPr>
        <p:txBody>
          <a:bodyPr/>
          <a:lstStyle/>
          <a:p>
            <a:fld id="{86CB4B4D-7CA3-9044-876B-883B54F8677D}" type="slidenum">
              <a:rPr lang="en-150" sz="4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fld>
            <a:endParaRPr lang="en-150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0638852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Bowl with salmon cakes, salad and houmous" descr="Bowl with salmon cakes, salad and houmous"/>
          <p:cNvPicPr>
            <a:picLocks noGrp="1"/>
          </p:cNvPicPr>
          <p:nvPr>
            <p:ph type="pic" idx="21"/>
          </p:nvPr>
        </p:nvPicPr>
        <p:blipFill>
          <a:blip r:embed="rId2"/>
          <a:srcRect/>
          <a:stretch>
            <a:fillRect/>
          </a:stretch>
        </p:blipFill>
        <p:spPr>
          <a:xfrm>
            <a:off x="12801600" y="1125755"/>
            <a:ext cx="11582400" cy="12590245"/>
          </a:xfrm>
          <a:prstGeom prst="rect">
            <a:avLst/>
          </a:prstGeom>
        </p:spPr>
      </p:pic>
      <p:pic>
        <p:nvPicPr>
          <p:cNvPr id="3" name="Google Shape;14;p30">
            <a:extLst>
              <a:ext uri="{FF2B5EF4-FFF2-40B4-BE49-F238E27FC236}">
                <a16:creationId xmlns:a16="http://schemas.microsoft.com/office/drawing/2014/main" id="{7C5FE0A3-A9B5-11E9-F738-B203FBB4B62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801600" y="1139217"/>
            <a:ext cx="11582400" cy="1257678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77BF293-FC66-E2DC-ADC0-CCA1F031F39E}"/>
              </a:ext>
            </a:extLst>
          </p:cNvPr>
          <p:cNvSpPr txBox="1"/>
          <p:nvPr/>
        </p:nvSpPr>
        <p:spPr>
          <a:xfrm>
            <a:off x="3390900" y="4341852"/>
            <a:ext cx="6877050" cy="30469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 hangingPunct="1">
              <a:lnSpc>
                <a:spcPct val="80000"/>
              </a:lnSpc>
              <a:defRPr/>
            </a:pPr>
            <a:r>
              <a:rPr lang="en-GB" sz="8000" dirty="0">
                <a:solidFill>
                  <a:srgbClr val="141ACC"/>
                </a:solidFill>
              </a:rPr>
              <a:t>Thank you </a:t>
            </a:r>
          </a:p>
          <a:p>
            <a:pPr algn="ctr" hangingPunct="1">
              <a:lnSpc>
                <a:spcPct val="80000"/>
              </a:lnSpc>
              <a:defRPr/>
            </a:pPr>
            <a:r>
              <a:rPr lang="en-GB" sz="8000" dirty="0">
                <a:solidFill>
                  <a:srgbClr val="141ACC"/>
                </a:solidFill>
              </a:rPr>
              <a:t>for your attention!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00721E-F9BE-7457-C09B-12CC0E41D45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886549" y="12737454"/>
            <a:ext cx="484108" cy="718145"/>
          </a:xfrm>
        </p:spPr>
        <p:txBody>
          <a:bodyPr/>
          <a:lstStyle/>
          <a:p>
            <a:pPr marL="95250"/>
            <a:fld id="{86CB4B4D-7CA3-9044-876B-883B54F8677D}" type="slidenum">
              <a:rPr lang="en-150" sz="4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95250"/>
              <a:t>26</a:t>
            </a:fld>
            <a:endParaRPr lang="en-150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"/>
          <p:cNvSpPr txBox="1">
            <a:spLocks noGrp="1"/>
          </p:cNvSpPr>
          <p:nvPr>
            <p:ph type="body" idx="1"/>
          </p:nvPr>
        </p:nvSpPr>
        <p:spPr>
          <a:xfrm>
            <a:off x="4757207" y="7981613"/>
            <a:ext cx="14869586" cy="1905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1ACC"/>
              </a:buClr>
              <a:buSzPts val="6400"/>
              <a:buFont typeface="Arial"/>
              <a:buNone/>
            </a:pPr>
            <a:r>
              <a:rPr lang="en-US"/>
              <a:t>Black Mamba Project</a:t>
            </a:r>
            <a:endParaRPr/>
          </a:p>
        </p:txBody>
      </p:sp>
      <p:sp>
        <p:nvSpPr>
          <p:cNvPr id="41" name="Google Shape;41;p1"/>
          <p:cNvSpPr txBox="1">
            <a:spLocks noGrp="1"/>
          </p:cNvSpPr>
          <p:nvPr>
            <p:ph type="body" idx="3"/>
          </p:nvPr>
        </p:nvSpPr>
        <p:spPr>
          <a:xfrm>
            <a:off x="5019294" y="12875146"/>
            <a:ext cx="15136800" cy="4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rPr lang="en-US"/>
              <a:t>Jean-Gabriel BARTHELEMY - j-g.barthelemy@linguacustodia.com</a:t>
            </a:r>
            <a:endParaRPr/>
          </a:p>
        </p:txBody>
      </p:sp>
      <p:pic>
        <p:nvPicPr>
          <p:cNvPr id="42" name="Google Shape;42;p1" title="lingua-custodia-logo(1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8138" y="4972825"/>
            <a:ext cx="8467725" cy="2486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g33f16f6f508_0_2"/>
          <p:cNvSpPr/>
          <p:nvPr/>
        </p:nvSpPr>
        <p:spPr>
          <a:xfrm>
            <a:off x="397225" y="1583700"/>
            <a:ext cx="6680700" cy="63255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48;g33f16f6f508_0_2"/>
          <p:cNvSpPr txBox="1"/>
          <p:nvPr/>
        </p:nvSpPr>
        <p:spPr>
          <a:xfrm>
            <a:off x="13387623" y="7596275"/>
            <a:ext cx="98673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haroni"/>
                <a:ea typeface="Aharoni"/>
                <a:cs typeface="Aharoni"/>
                <a:sym typeface="Aharoni"/>
              </a:rPr>
              <a:t>LE LAB – RESEARCH AND DEVELOPMENT</a:t>
            </a:r>
            <a:endParaRPr kumimoji="0" sz="2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49" name="Google Shape;49;g33f16f6f508_0_2"/>
          <p:cNvCxnSpPr/>
          <p:nvPr/>
        </p:nvCxnSpPr>
        <p:spPr>
          <a:xfrm>
            <a:off x="13387625" y="8050335"/>
            <a:ext cx="6909600" cy="24000"/>
          </a:xfrm>
          <a:prstGeom prst="straightConnector1">
            <a:avLst/>
          </a:prstGeom>
          <a:noFill/>
          <a:ln w="19050" cap="flat" cmpd="sng">
            <a:solidFill>
              <a:srgbClr val="44546A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50" name="Google Shape;50;g33f16f6f508_0_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524460" y="11316582"/>
            <a:ext cx="1367546" cy="921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g33f16f6f508_0_2" descr="Une image contenant Graphique, texte, capture d’écran, graphisme&#10;&#10;Description générée automatiqueme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12099" y="10862114"/>
            <a:ext cx="2413777" cy="1493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g33f16f6f508_0_2" descr="Une image contenant Graphique, Police, logo, conception&#10;&#10;Description générée automatiquemen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417840" y="10573311"/>
            <a:ext cx="1914669" cy="2103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g33f16f6f508_0_2" descr="Une image contenant texte, carte de visite, Police, logo&#10;&#10;Description générée automatiquement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647427" y="10854914"/>
            <a:ext cx="2620163" cy="1614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g33f16f6f508_0_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8083959" y="10996967"/>
            <a:ext cx="1113631" cy="1223542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g33f16f6f508_0_2"/>
          <p:cNvSpPr/>
          <p:nvPr/>
        </p:nvSpPr>
        <p:spPr>
          <a:xfrm>
            <a:off x="13378798" y="8286775"/>
            <a:ext cx="9369900" cy="660300"/>
          </a:xfrm>
          <a:prstGeom prst="rect">
            <a:avLst/>
          </a:prstGeom>
          <a:solidFill>
            <a:srgbClr val="1E4C78">
              <a:alpha val="4941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Calibri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Provides webinars and training programmes focused on the latest AI research and innovation </a:t>
            </a:r>
            <a:endParaRPr kumimoji="0" sz="2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Calibri"/>
              <a:buNone/>
              <a:tabLst/>
              <a:defRPr/>
            </a:pPr>
            <a:endParaRPr kumimoji="0" sz="13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g33f16f6f508_0_2"/>
          <p:cNvSpPr/>
          <p:nvPr/>
        </p:nvSpPr>
        <p:spPr>
          <a:xfrm>
            <a:off x="13378798" y="9192538"/>
            <a:ext cx="9369900" cy="660300"/>
          </a:xfrm>
          <a:prstGeom prst="rect">
            <a:avLst/>
          </a:prstGeom>
          <a:solidFill>
            <a:srgbClr val="1E4C78">
              <a:alpha val="4941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alibri"/>
              <a:buNone/>
              <a:tabLst/>
              <a:defRPr/>
            </a:pPr>
            <a:r>
              <a:rPr kumimoji="0" lang="en-US" sz="1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Collaborates with clients’ innovation teams to publish joint research papers (Recent research paper with BNP Paribas on AI published in December 2024)</a:t>
            </a: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" name="Google Shape;57;g33f16f6f508_0_2"/>
          <p:cNvSpPr/>
          <p:nvPr/>
        </p:nvSpPr>
        <p:spPr>
          <a:xfrm>
            <a:off x="13378798" y="10098300"/>
            <a:ext cx="9369900" cy="660300"/>
          </a:xfrm>
          <a:prstGeom prst="rect">
            <a:avLst/>
          </a:prstGeom>
          <a:solidFill>
            <a:srgbClr val="1E4C78">
              <a:alpha val="4941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alibri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Creation of a foundation LLM specialised in finance as part of a joint project with French financial media L’AGEFI</a:t>
            </a:r>
            <a:endParaRPr kumimoji="0" sz="2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" name="Google Shape;58;g33f16f6f508_0_2"/>
          <p:cNvSpPr/>
          <p:nvPr/>
        </p:nvSpPr>
        <p:spPr>
          <a:xfrm>
            <a:off x="708950" y="1790200"/>
            <a:ext cx="11255100" cy="5008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Lingua Custodia is a company founded in 2011 based in Paris and Luxembourg. It masters the entire value chain of generative AI to offer secure, specialised, sovereign and frugal artificial intelligence solutions which deliver a true ROI for its regulated customers. </a:t>
            </a:r>
            <a:b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b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Lingua Custodia provides three core values: </a:t>
            </a:r>
            <a:endParaRPr kumimoji="0" sz="2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71450" marR="0" lvl="0" indent="-24765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44546A"/>
              </a:buClr>
              <a:buSzPts val="2400"/>
              <a:buFont typeface="Courier New"/>
              <a:buChar char="o"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Specialized : We believe in specialized models that outperform big ones on specific tasks </a:t>
            </a: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171450" marR="0" lvl="0" indent="-24765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44546A"/>
              </a:buClr>
              <a:buSzPts val="2400"/>
              <a:buFont typeface="Calibri"/>
              <a:buChar char="o"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Sovereign : We use exclusively european cloud providers and possess all technical verticals</a:t>
            </a: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171450" marR="0" lvl="0" indent="-24765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44546A"/>
              </a:buClr>
              <a:buSzPts val="2400"/>
              <a:buFont typeface="Calibri"/>
              <a:buChar char="o"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Frugal : We focus on efficiency in all aspects: capital, inference and training</a:t>
            </a: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" name="Google Shape;59;g33f16f6f508_0_2" descr="Une image contenant texte, arts de la table, vaisselle, assiette&#10;&#10;Description générée automatiquement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35104" y="9004719"/>
            <a:ext cx="1089325" cy="319814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g33f16f6f508_0_2"/>
          <p:cNvSpPr/>
          <p:nvPr/>
        </p:nvSpPr>
        <p:spPr>
          <a:xfrm>
            <a:off x="8763900" y="10131850"/>
            <a:ext cx="2334000" cy="2304600"/>
          </a:xfrm>
          <a:prstGeom prst="flowChartConnector">
            <a:avLst/>
          </a:prstGeom>
          <a:solidFill>
            <a:srgbClr val="8296B0"/>
          </a:solidFill>
          <a:ln>
            <a:noFill/>
          </a:ln>
        </p:spPr>
        <p:txBody>
          <a:bodyPr spcFirstLastPara="1" wrap="square" lIns="0" tIns="288000" rIns="0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haroni"/>
                <a:ea typeface="Aharoni"/>
                <a:cs typeface="Aharoni"/>
                <a:sym typeface="Aharoni"/>
              </a:rPr>
              <a:t>+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haroni"/>
                <a:ea typeface="Aharoni"/>
                <a:cs typeface="Aharoni"/>
                <a:sym typeface="Aharoni"/>
              </a:rPr>
              <a:t>50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haroni"/>
              <a:ea typeface="Aharoni"/>
              <a:cs typeface="Aharoni"/>
              <a:sym typeface="Aharon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haroni"/>
                <a:ea typeface="Aharoni"/>
                <a:cs typeface="Aharoni"/>
                <a:sym typeface="Aharoni"/>
              </a:rPr>
              <a:t>Clients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" name="Google Shape;61;g33f16f6f508_0_2"/>
          <p:cNvSpPr/>
          <p:nvPr/>
        </p:nvSpPr>
        <p:spPr>
          <a:xfrm>
            <a:off x="3566425" y="10232350"/>
            <a:ext cx="2158500" cy="2103600"/>
          </a:xfrm>
          <a:prstGeom prst="flowChartConnector">
            <a:avLst/>
          </a:prstGeom>
          <a:solidFill>
            <a:srgbClr val="8296B0"/>
          </a:solidFill>
          <a:ln>
            <a:noFill/>
          </a:ln>
        </p:spPr>
        <p:txBody>
          <a:bodyPr spcFirstLastPara="1" wrap="square" lIns="0" tIns="540000" rIns="0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42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haroni"/>
              <a:ea typeface="Aharoni"/>
              <a:cs typeface="Aharoni"/>
              <a:sym typeface="Aharoni"/>
            </a:endParaRPr>
          </a:p>
          <a:p>
            <a:pPr marL="0" marR="0" lvl="0" indent="0" algn="ctr" defTabSz="914400" rtl="0" eaLnBrk="1" fontAlgn="auto" latinLnBrk="0" hangingPunct="1">
              <a:lnSpc>
                <a:spcPct val="42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haroni"/>
              <a:ea typeface="Aharoni"/>
              <a:cs typeface="Aharoni"/>
              <a:sym typeface="Aharoni"/>
            </a:endParaRPr>
          </a:p>
          <a:p>
            <a:pPr marL="0" marR="0" lvl="0" indent="0" algn="ctr" defTabSz="914400" rtl="0" eaLnBrk="1" fontAlgn="auto" latinLnBrk="0" hangingPunct="1">
              <a:lnSpc>
                <a:spcPct val="42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haroni"/>
              <a:ea typeface="Aharoni"/>
              <a:cs typeface="Aharoni"/>
              <a:sym typeface="Aharoni"/>
            </a:endParaRPr>
          </a:p>
          <a:p>
            <a:pPr marL="0" marR="0" lvl="0" indent="0" algn="ctr" defTabSz="914400" rtl="0" eaLnBrk="1" fontAlgn="auto" latinLnBrk="0" hangingPunct="1">
              <a:lnSpc>
                <a:spcPct val="42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haroni"/>
                <a:ea typeface="Aharoni"/>
                <a:cs typeface="Aharoni"/>
                <a:sym typeface="Aharoni"/>
              </a:rPr>
              <a:t>+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haroni"/>
                <a:ea typeface="Aharoni"/>
                <a:cs typeface="Aharoni"/>
                <a:sym typeface="Aharoni"/>
              </a:rPr>
              <a:t>10.000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haroni"/>
                <a:ea typeface="Aharoni"/>
                <a:cs typeface="Aharoni"/>
                <a:sym typeface="Aharoni"/>
              </a:rPr>
              <a:t>Finance professional users</a:t>
            </a:r>
            <a:endParaRPr kumimoji="0" sz="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haroni"/>
              <a:ea typeface="Aharoni"/>
              <a:cs typeface="Aharoni"/>
              <a:sym typeface="Aharoni"/>
            </a:endParaRPr>
          </a:p>
        </p:txBody>
      </p:sp>
      <p:sp>
        <p:nvSpPr>
          <p:cNvPr id="62" name="Google Shape;62;g33f16f6f508_0_2"/>
          <p:cNvSpPr/>
          <p:nvPr/>
        </p:nvSpPr>
        <p:spPr>
          <a:xfrm>
            <a:off x="6268925" y="10151650"/>
            <a:ext cx="2334000" cy="2304900"/>
          </a:xfrm>
          <a:prstGeom prst="flowChartConnector">
            <a:avLst/>
          </a:prstGeom>
          <a:solidFill>
            <a:srgbClr val="8296B0"/>
          </a:solidFill>
          <a:ln>
            <a:noFill/>
          </a:ln>
        </p:spPr>
        <p:txBody>
          <a:bodyPr spcFirstLastPara="1" wrap="square" lIns="91425" tIns="3600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42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haroni"/>
                <a:ea typeface="Aharoni"/>
                <a:cs typeface="Aharoni"/>
                <a:sym typeface="Aharoni"/>
              </a:rPr>
              <a:t>11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haroni"/>
              <a:ea typeface="Aharoni"/>
              <a:cs typeface="Aharoni"/>
              <a:sym typeface="Aharoni"/>
            </a:endParaRPr>
          </a:p>
          <a:p>
            <a:pPr marL="0" marR="0" lvl="0" indent="0" algn="ctr" defTabSz="914400" rtl="0" eaLnBrk="1" fontAlgn="auto" latinLnBrk="0" hangingPunct="1">
              <a:lnSpc>
                <a:spcPct val="10909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haroni"/>
                <a:ea typeface="Aharoni"/>
                <a:cs typeface="Aharoni"/>
                <a:sym typeface="Aharoni"/>
              </a:rPr>
              <a:t>Languages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63" name="Google Shape;63;g33f16f6f508_0_2" descr="Interface utilisateur ou expérience utilisateur contour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155288" y="10290985"/>
            <a:ext cx="904568" cy="981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g33f16f6f508_0_2" descr="Poignée de main contour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08959" y="7285681"/>
            <a:ext cx="867486" cy="911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g33f16f6f508_0_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099425" y="10343100"/>
            <a:ext cx="641449" cy="682075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g33f16f6f508_0_2"/>
          <p:cNvSpPr/>
          <p:nvPr/>
        </p:nvSpPr>
        <p:spPr>
          <a:xfrm>
            <a:off x="688425" y="10131700"/>
            <a:ext cx="2334000" cy="2304900"/>
          </a:xfrm>
          <a:prstGeom prst="flowChartConnector">
            <a:avLst/>
          </a:prstGeom>
          <a:solidFill>
            <a:srgbClr val="8296B0"/>
          </a:solidFill>
          <a:ln>
            <a:noFill/>
          </a:ln>
        </p:spPr>
        <p:txBody>
          <a:bodyPr spcFirstLastPara="1" wrap="square" lIns="0" tIns="360000" rIns="36000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4285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haroni"/>
              <a:ea typeface="Aharoni"/>
              <a:cs typeface="Aharoni"/>
              <a:sym typeface="Aharoni"/>
            </a:endParaRPr>
          </a:p>
          <a:p>
            <a:pPr marL="0" marR="0" lvl="0" indent="0" algn="ctr" defTabSz="914400" rtl="0" eaLnBrk="1" fontAlgn="auto" latinLnBrk="0" hangingPunct="1">
              <a:lnSpc>
                <a:spcPct val="4285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haroni"/>
              <a:ea typeface="Aharoni"/>
              <a:cs typeface="Aharoni"/>
              <a:sym typeface="Aharoni"/>
            </a:endParaRPr>
          </a:p>
          <a:p>
            <a:pPr marL="0" marR="0" lvl="0" indent="0" algn="ctr" defTabSz="914400" rtl="0" eaLnBrk="1" fontAlgn="auto" latinLnBrk="0" hangingPunct="1">
              <a:lnSpc>
                <a:spcPct val="4285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haroni"/>
              <a:buNone/>
              <a:tabLst/>
              <a:defRPr/>
            </a:pPr>
            <a:r>
              <a:rPr kumimoji="0" lang="en-US" sz="3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haroni"/>
                <a:ea typeface="Aharoni"/>
                <a:cs typeface="Aharoni"/>
                <a:sym typeface="Aharoni"/>
              </a:rPr>
              <a:t>4 </a:t>
            </a:r>
            <a:r>
              <a:rPr kumimoji="0" lang="en-US" sz="17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haroni"/>
                <a:ea typeface="Aharoni"/>
                <a:cs typeface="Aharoni"/>
                <a:sym typeface="Aharoni"/>
              </a:rPr>
              <a:t>R&amp;D papers</a:t>
            </a:r>
            <a:endParaRPr kumimoji="0" sz="17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haroni"/>
              <a:ea typeface="Aharoni"/>
              <a:cs typeface="Aharoni"/>
              <a:sym typeface="Aharoni"/>
            </a:endParaRPr>
          </a:p>
          <a:p>
            <a:pPr marL="0" marR="0" lvl="0" indent="0" algn="ctr" defTabSz="914400" rtl="0" eaLnBrk="1" fontAlgn="auto" latinLnBrk="0" hangingPunct="1">
              <a:lnSpc>
                <a:spcPct val="4285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haroni"/>
              <a:buNone/>
              <a:tabLst/>
              <a:defRPr/>
            </a:pPr>
            <a:endParaRPr kumimoji="0" sz="17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haroni"/>
              <a:ea typeface="Aharoni"/>
              <a:cs typeface="Aharoni"/>
              <a:sym typeface="Aharoni"/>
            </a:endParaRPr>
          </a:p>
          <a:p>
            <a:pPr marL="0" marR="0" lvl="0" indent="0" algn="ctr" defTabSz="914400" rtl="0" eaLnBrk="1" fontAlgn="auto" latinLnBrk="0" hangingPunct="1">
              <a:lnSpc>
                <a:spcPct val="4285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haroni"/>
              <a:buNone/>
              <a:tabLst/>
              <a:defRPr/>
            </a:pPr>
            <a:r>
              <a:rPr kumimoji="0" lang="en-US" sz="17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haroni"/>
                <a:ea typeface="Aharoni"/>
                <a:cs typeface="Aharoni"/>
                <a:sym typeface="Aharoni"/>
              </a:rPr>
              <a:t> published</a:t>
            </a:r>
            <a:endParaRPr kumimoji="0" sz="17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haroni"/>
              <a:ea typeface="Aharoni"/>
              <a:cs typeface="Aharoni"/>
              <a:sym typeface="Aharoni"/>
            </a:endParaRPr>
          </a:p>
          <a:p>
            <a:pPr marL="0" marR="0" lvl="0" indent="0" algn="ctr" defTabSz="914400" rtl="0" eaLnBrk="1" fontAlgn="auto" latinLnBrk="0" hangingPunct="1">
              <a:lnSpc>
                <a:spcPct val="4285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haroni"/>
              <a:buNone/>
              <a:tabLst/>
              <a:defRPr/>
            </a:pPr>
            <a:endParaRPr kumimoji="0" sz="17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haroni"/>
              <a:ea typeface="Aharoni"/>
              <a:cs typeface="Aharoni"/>
              <a:sym typeface="Aharoni"/>
            </a:endParaRPr>
          </a:p>
          <a:p>
            <a:pPr marL="0" marR="0" lvl="0" indent="0" algn="ctr" defTabSz="914400" rtl="0" eaLnBrk="1" fontAlgn="auto" latinLnBrk="0" hangingPunct="1">
              <a:lnSpc>
                <a:spcPct val="4285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haroni"/>
              <a:buNone/>
              <a:tabLst/>
              <a:defRPr/>
            </a:pPr>
            <a:r>
              <a:rPr kumimoji="0" lang="en-US" sz="17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haroni"/>
                <a:ea typeface="Aharoni"/>
                <a:cs typeface="Aharoni"/>
                <a:sym typeface="Aharoni"/>
              </a:rPr>
              <a:t> annually</a:t>
            </a:r>
            <a:endParaRPr kumimoji="0" sz="17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haroni"/>
              <a:ea typeface="Aharoni"/>
              <a:cs typeface="Aharoni"/>
              <a:sym typeface="Aharoni"/>
            </a:endParaRPr>
          </a:p>
          <a:p>
            <a:pPr marL="0" marR="0" lvl="0" indent="0" algn="ctr" defTabSz="914400" rtl="0" eaLnBrk="1" fontAlgn="auto" latinLnBrk="0" hangingPunct="1">
              <a:lnSpc>
                <a:spcPct val="10909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haroni"/>
              <a:ea typeface="Aharoni"/>
              <a:cs typeface="Aharoni"/>
              <a:sym typeface="Aharoni"/>
            </a:endParaRPr>
          </a:p>
        </p:txBody>
      </p:sp>
      <p:pic>
        <p:nvPicPr>
          <p:cNvPr id="67" name="Google Shape;67;g33f16f6f508_0_2" descr="Ampoule et engrenage avec un remplissage uni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1407977" y="6094007"/>
            <a:ext cx="825374" cy="7679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8" name="Google Shape;68;g33f16f6f508_0_2"/>
          <p:cNvGrpSpPr/>
          <p:nvPr/>
        </p:nvGrpSpPr>
        <p:grpSpPr>
          <a:xfrm>
            <a:off x="708950" y="7040300"/>
            <a:ext cx="2333900" cy="2304750"/>
            <a:chOff x="337131" y="5802239"/>
            <a:chExt cx="2119800" cy="1053600"/>
          </a:xfrm>
        </p:grpSpPr>
        <p:sp>
          <p:nvSpPr>
            <p:cNvPr id="69" name="Google Shape;69;g33f16f6f508_0_2"/>
            <p:cNvSpPr/>
            <p:nvPr/>
          </p:nvSpPr>
          <p:spPr>
            <a:xfrm>
              <a:off x="337131" y="5802239"/>
              <a:ext cx="2119800" cy="1053600"/>
            </a:xfrm>
            <a:prstGeom prst="flowChartConnector">
              <a:avLst/>
            </a:prstGeom>
            <a:solidFill>
              <a:srgbClr val="8296B0"/>
            </a:solidFill>
            <a:ln>
              <a:noFill/>
            </a:ln>
          </p:spPr>
          <p:txBody>
            <a:bodyPr spcFirstLastPara="1" wrap="square" lIns="0" tIns="288000" rIns="0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haroni"/>
                <a:ea typeface="Aharoni"/>
                <a:cs typeface="Aharoni"/>
                <a:sym typeface="Aharoni"/>
              </a:endParaRPr>
            </a:p>
          </p:txBody>
        </p:sp>
        <p:sp>
          <p:nvSpPr>
            <p:cNvPr id="70" name="Google Shape;70;g33f16f6f508_0_2"/>
            <p:cNvSpPr txBox="1"/>
            <p:nvPr/>
          </p:nvSpPr>
          <p:spPr>
            <a:xfrm>
              <a:off x="444529" y="6334270"/>
              <a:ext cx="1905000" cy="24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haroni"/>
                  <a:ea typeface="Aharoni"/>
                  <a:cs typeface="Aharoni"/>
                  <a:sym typeface="Aharoni"/>
                </a:rPr>
                <a:t>Lauréat France 2030</a:t>
              </a:r>
              <a:endParaRPr kumimoji="0" sz="1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haroni"/>
                <a:ea typeface="Aharoni"/>
                <a:cs typeface="Aharoni"/>
                <a:sym typeface="Aharoni"/>
              </a:endParaRPr>
            </a:p>
          </p:txBody>
        </p:sp>
        <p:pic>
          <p:nvPicPr>
            <p:cNvPr id="71" name="Google Shape;71;g33f16f6f508_0_2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847478" y="6055609"/>
              <a:ext cx="1119968" cy="32111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2" name="Google Shape;72;g33f16f6f508_0_2"/>
          <p:cNvGrpSpPr/>
          <p:nvPr/>
        </p:nvGrpSpPr>
        <p:grpSpPr>
          <a:xfrm>
            <a:off x="6173411" y="7040279"/>
            <a:ext cx="2333979" cy="2245832"/>
            <a:chOff x="3823706" y="8216608"/>
            <a:chExt cx="2712037" cy="1983600"/>
          </a:xfrm>
        </p:grpSpPr>
        <p:sp>
          <p:nvSpPr>
            <p:cNvPr id="73" name="Google Shape;73;g33f16f6f508_0_2"/>
            <p:cNvSpPr/>
            <p:nvPr/>
          </p:nvSpPr>
          <p:spPr>
            <a:xfrm>
              <a:off x="3824943" y="8216608"/>
              <a:ext cx="2710800" cy="1983600"/>
            </a:xfrm>
            <a:prstGeom prst="flowChartConnector">
              <a:avLst/>
            </a:prstGeom>
            <a:solidFill>
              <a:srgbClr val="8296B0"/>
            </a:solidFill>
            <a:ln>
              <a:noFill/>
            </a:ln>
          </p:spPr>
          <p:txBody>
            <a:bodyPr spcFirstLastPara="1" wrap="square" lIns="0" tIns="288000" rIns="0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haroni"/>
                <a:ea typeface="Aharoni"/>
                <a:cs typeface="Aharoni"/>
                <a:sym typeface="Aharoni"/>
              </a:endParaRPr>
            </a:p>
          </p:txBody>
        </p:sp>
        <p:sp>
          <p:nvSpPr>
            <p:cNvPr id="74" name="Google Shape;74;g33f16f6f508_0_2"/>
            <p:cNvSpPr txBox="1"/>
            <p:nvPr/>
          </p:nvSpPr>
          <p:spPr>
            <a:xfrm>
              <a:off x="4028377" y="9456891"/>
              <a:ext cx="2411400" cy="49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7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haroni"/>
                  <a:ea typeface="Aharoni"/>
                  <a:cs typeface="Aharoni"/>
                  <a:sym typeface="Aharoni"/>
                </a:rPr>
                <a:t>Founding Member</a:t>
              </a: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75" name="Google Shape;75;g33f16f6f508_0_2" descr="Une image contenant Graphique, logo, Police, capture d’écran&#10;&#10;Description générée automatiquement"/>
            <p:cNvPicPr preferRelativeResize="0"/>
            <p:nvPr/>
          </p:nvPicPr>
          <p:blipFill rotWithShape="1">
            <a:blip r:embed="rId14">
              <a:alphaModFix/>
            </a:blip>
            <a:srcRect l="4954" t="13345" r="7663" b="22522"/>
            <a:stretch/>
          </p:blipFill>
          <p:spPr>
            <a:xfrm>
              <a:off x="3823706" y="8715852"/>
              <a:ext cx="2705568" cy="6603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6" name="Google Shape;76;g33f16f6f508_0_2"/>
          <p:cNvGrpSpPr/>
          <p:nvPr/>
        </p:nvGrpSpPr>
        <p:grpSpPr>
          <a:xfrm>
            <a:off x="3478725" y="7010800"/>
            <a:ext cx="2333900" cy="2304750"/>
            <a:chOff x="4514409" y="6333857"/>
            <a:chExt cx="2119800" cy="1053600"/>
          </a:xfrm>
        </p:grpSpPr>
        <p:sp>
          <p:nvSpPr>
            <p:cNvPr id="77" name="Google Shape;77;g33f16f6f508_0_2"/>
            <p:cNvSpPr/>
            <p:nvPr/>
          </p:nvSpPr>
          <p:spPr>
            <a:xfrm>
              <a:off x="4514409" y="6333857"/>
              <a:ext cx="2119800" cy="1053600"/>
            </a:xfrm>
            <a:prstGeom prst="flowChartConnector">
              <a:avLst/>
            </a:prstGeom>
            <a:solidFill>
              <a:srgbClr val="8296B0"/>
            </a:solidFill>
            <a:ln>
              <a:noFill/>
            </a:ln>
          </p:spPr>
          <p:txBody>
            <a:bodyPr spcFirstLastPara="1" wrap="square" lIns="0" tIns="288000" rIns="0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haroni"/>
                <a:ea typeface="Aharoni"/>
                <a:cs typeface="Aharoni"/>
                <a:sym typeface="Aharoni"/>
              </a:endParaRPr>
            </a:p>
          </p:txBody>
        </p:sp>
        <p:sp>
          <p:nvSpPr>
            <p:cNvPr id="78" name="Google Shape;78;g33f16f6f508_0_2"/>
            <p:cNvSpPr txBox="1"/>
            <p:nvPr/>
          </p:nvSpPr>
          <p:spPr>
            <a:xfrm>
              <a:off x="4621807" y="7023266"/>
              <a:ext cx="1905000" cy="15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r>
                <a:rPr kumimoji="0" lang="en-US" sz="17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haroni"/>
                  <a:ea typeface="Aharoni"/>
                  <a:cs typeface="Aharoni"/>
                  <a:sym typeface="Aharoni"/>
                </a:rPr>
                <a:t>Certified member</a:t>
              </a: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79" name="Google Shape;79;g33f16f6f508_0_2" descr="Finance Innovation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4887204" y="6575359"/>
              <a:ext cx="1374206" cy="40589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0" name="Google Shape;80;g33f16f6f508_0_2"/>
          <p:cNvGrpSpPr/>
          <p:nvPr/>
        </p:nvGrpSpPr>
        <p:grpSpPr>
          <a:xfrm>
            <a:off x="8763942" y="7007800"/>
            <a:ext cx="2333900" cy="2304750"/>
            <a:chOff x="684278" y="4429174"/>
            <a:chExt cx="2119800" cy="1053600"/>
          </a:xfrm>
        </p:grpSpPr>
        <p:sp>
          <p:nvSpPr>
            <p:cNvPr id="81" name="Google Shape;81;g33f16f6f508_0_2"/>
            <p:cNvSpPr/>
            <p:nvPr/>
          </p:nvSpPr>
          <p:spPr>
            <a:xfrm>
              <a:off x="684278" y="4429174"/>
              <a:ext cx="2119800" cy="1053600"/>
            </a:xfrm>
            <a:prstGeom prst="flowChartConnector">
              <a:avLst/>
            </a:prstGeom>
            <a:solidFill>
              <a:srgbClr val="8296B0"/>
            </a:solidFill>
            <a:ln>
              <a:noFill/>
            </a:ln>
          </p:spPr>
          <p:txBody>
            <a:bodyPr spcFirstLastPara="1" wrap="square" lIns="0" tIns="288000" rIns="0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haroni"/>
                <a:ea typeface="Aharoni"/>
                <a:cs typeface="Aharoni"/>
                <a:sym typeface="Aharoni"/>
              </a:endParaRPr>
            </a:p>
          </p:txBody>
        </p:sp>
        <p:sp>
          <p:nvSpPr>
            <p:cNvPr id="82" name="Google Shape;82;g33f16f6f508_0_2"/>
            <p:cNvSpPr txBox="1"/>
            <p:nvPr/>
          </p:nvSpPr>
          <p:spPr>
            <a:xfrm>
              <a:off x="791443" y="5033471"/>
              <a:ext cx="1886700" cy="289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r>
                <a:rPr kumimoji="0" lang="en-US" sz="2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haroni"/>
                  <a:ea typeface="Aharoni"/>
                  <a:cs typeface="Aharoni"/>
                  <a:sym typeface="Aharoni"/>
                </a:rPr>
                <a:t>2024</a:t>
              </a: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haroni"/>
                  <a:ea typeface="Aharoni"/>
                  <a:cs typeface="Aharoni"/>
                  <a:sym typeface="Aharoni"/>
                </a:rPr>
                <a:t> </a:t>
              </a:r>
              <a:r>
                <a:rPr kumimoji="0" lang="en-US" sz="17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haroni"/>
                  <a:ea typeface="Aharoni"/>
                  <a:cs typeface="Aharoni"/>
                  <a:sym typeface="Aharoni"/>
                </a:rPr>
                <a:t>Winner Large AI Grand Challenge </a:t>
              </a: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83" name="Google Shape;83;g33f16f6f508_0_2"/>
          <p:cNvPicPr preferRelativeResize="0"/>
          <p:nvPr/>
        </p:nvPicPr>
        <p:blipFill rotWithShape="1">
          <a:blip r:embed="rId16">
            <a:alphaModFix/>
          </a:blip>
          <a:srcRect r="14022"/>
          <a:stretch/>
        </p:blipFill>
        <p:spPr>
          <a:xfrm>
            <a:off x="9153525" y="7371198"/>
            <a:ext cx="1914650" cy="848952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g33f16f6f508_0_2"/>
          <p:cNvSpPr txBox="1"/>
          <p:nvPr/>
        </p:nvSpPr>
        <p:spPr>
          <a:xfrm>
            <a:off x="13402507" y="1875783"/>
            <a:ext cx="31959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haroni"/>
                <a:ea typeface="Aharoni"/>
                <a:cs typeface="Aharoni"/>
                <a:sym typeface="Aharoni"/>
              </a:rPr>
              <a:t>SAMPLE CLIENTS</a:t>
            </a:r>
            <a:endParaRPr kumimoji="0" sz="2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85" name="Google Shape;85;g33f16f6f508_0_2"/>
          <p:cNvCxnSpPr/>
          <p:nvPr/>
        </p:nvCxnSpPr>
        <p:spPr>
          <a:xfrm>
            <a:off x="13382486" y="2337694"/>
            <a:ext cx="8472900" cy="0"/>
          </a:xfrm>
          <a:prstGeom prst="straightConnector1">
            <a:avLst/>
          </a:prstGeom>
          <a:noFill/>
          <a:ln w="19050" cap="flat" cmpd="sng">
            <a:solidFill>
              <a:srgbClr val="44546A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86" name="Google Shape;86;g33f16f6f508_0_2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20417802" y="3154509"/>
            <a:ext cx="1884368" cy="441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g33f16f6f508_0_2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18199599" y="6308286"/>
            <a:ext cx="1884370" cy="489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g33f16f6f508_0_2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15472529" y="3037951"/>
            <a:ext cx="2334153" cy="719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g33f16f6f508_0_2"/>
          <p:cNvPicPr preferRelativeResize="0"/>
          <p:nvPr/>
        </p:nvPicPr>
        <p:blipFill rotWithShape="1">
          <a:blip r:embed="rId20">
            <a:alphaModFix/>
          </a:blip>
          <a:srcRect t="31821" b="24237"/>
          <a:stretch/>
        </p:blipFill>
        <p:spPr>
          <a:xfrm>
            <a:off x="13378801" y="4001118"/>
            <a:ext cx="1884370" cy="911583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g33f16f6f508_0_2" descr="Image result for sycomore asset management"/>
          <p:cNvPicPr preferRelativeResize="0"/>
          <p:nvPr/>
        </p:nvPicPr>
        <p:blipFill rotWithShape="1">
          <a:blip r:embed="rId21">
            <a:alphaModFix/>
          </a:blip>
          <a:srcRect t="7925" r="616" b="12576"/>
          <a:stretch/>
        </p:blipFill>
        <p:spPr>
          <a:xfrm>
            <a:off x="17985450" y="5060699"/>
            <a:ext cx="1884368" cy="682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g33f16f6f508_0_2"/>
          <p:cNvPicPr preferRelativeResize="0"/>
          <p:nvPr/>
        </p:nvPicPr>
        <p:blipFill rotWithShape="1">
          <a:blip r:embed="rId22">
            <a:alphaModFix/>
          </a:blip>
          <a:srcRect t="18306" b="20791"/>
          <a:stretch/>
        </p:blipFill>
        <p:spPr>
          <a:xfrm>
            <a:off x="13378801" y="2743769"/>
            <a:ext cx="1884369" cy="1263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g33f16f6f508_0_2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15732959" y="4155032"/>
            <a:ext cx="1884370" cy="603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g33f16f6f508_0_2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13378801" y="5091559"/>
            <a:ext cx="1884369" cy="620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g33f16f6f508_0_2"/>
          <p:cNvPicPr preferRelativeResize="0"/>
          <p:nvPr/>
        </p:nvPicPr>
        <p:blipFill rotWithShape="1">
          <a:blip r:embed="rId25">
            <a:alphaModFix/>
          </a:blip>
          <a:srcRect t="7347" r="6803"/>
          <a:stretch/>
        </p:blipFill>
        <p:spPr>
          <a:xfrm>
            <a:off x="18087117" y="4052148"/>
            <a:ext cx="1756167" cy="879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g33f16f6f508_0_2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15728336" y="5970992"/>
            <a:ext cx="1884369" cy="1164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g33f16f6f508_0_2" descr="Eurazeo logo in transparent PNG and vectorized SVG formats"/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>
            <a:off x="20607412" y="6360394"/>
            <a:ext cx="1556705" cy="318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g33f16f6f508_0_2"/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>
            <a:off x="20165758" y="5250228"/>
            <a:ext cx="2388461" cy="303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g33f16f6f508_0_2" descr="Atys - Grand Théâtre de Genève"/>
          <p:cNvPicPr preferRelativeResize="0"/>
          <p:nvPr/>
        </p:nvPicPr>
        <p:blipFill rotWithShape="1">
          <a:blip r:embed="rId29">
            <a:alphaModFix/>
          </a:blip>
          <a:srcRect/>
          <a:stretch/>
        </p:blipFill>
        <p:spPr>
          <a:xfrm>
            <a:off x="15559109" y="5213534"/>
            <a:ext cx="2130401" cy="376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g33f16f6f508_0_2"/>
          <p:cNvPicPr preferRelativeResize="0"/>
          <p:nvPr/>
        </p:nvPicPr>
        <p:blipFill rotWithShape="1">
          <a:blip r:embed="rId30">
            <a:alphaModFix/>
          </a:blip>
          <a:srcRect l="13387" t="29868" r="13255" b="30815"/>
          <a:stretch/>
        </p:blipFill>
        <p:spPr>
          <a:xfrm>
            <a:off x="17883021" y="3014881"/>
            <a:ext cx="2459256" cy="815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g33f16f6f508_0_2"/>
          <p:cNvPicPr preferRelativeResize="0"/>
          <p:nvPr/>
        </p:nvPicPr>
        <p:blipFill rotWithShape="1">
          <a:blip r:embed="rId31">
            <a:alphaModFix/>
          </a:blip>
          <a:srcRect/>
          <a:stretch/>
        </p:blipFill>
        <p:spPr>
          <a:xfrm>
            <a:off x="20411097" y="4259362"/>
            <a:ext cx="2337504" cy="442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g33f16f6f508_0_2"/>
          <p:cNvPicPr preferRelativeResize="0"/>
          <p:nvPr/>
        </p:nvPicPr>
        <p:blipFill rotWithShape="1">
          <a:blip r:embed="rId32">
            <a:alphaModFix/>
          </a:blip>
          <a:srcRect/>
          <a:stretch/>
        </p:blipFill>
        <p:spPr>
          <a:xfrm>
            <a:off x="13739908" y="5906009"/>
            <a:ext cx="1189367" cy="1233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g33f16f6f508_0_2" descr="Poignée de main contour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416345" y="10329631"/>
            <a:ext cx="904550" cy="904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g33f16f6f508_0_2" descr="Ampoule et engrenage avec un remplissage uni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399049" y="10291350"/>
            <a:ext cx="825375" cy="825375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g33f16f6f508_0_2"/>
          <p:cNvSpPr txBox="1">
            <a:spLocks noGrp="1"/>
          </p:cNvSpPr>
          <p:nvPr>
            <p:ph type="body" idx="4294967295"/>
          </p:nvPr>
        </p:nvSpPr>
        <p:spPr>
          <a:xfrm>
            <a:off x="4714494" y="13332346"/>
            <a:ext cx="15136800" cy="4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rPr lang="en-US" sz="2400"/>
              <a:t>Jean-Gabriel BARTHELEMY - j-g.barthelemy@linguacustodia.com</a:t>
            </a:r>
            <a:endParaRPr sz="24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6"/>
          <p:cNvSpPr/>
          <p:nvPr/>
        </p:nvSpPr>
        <p:spPr>
          <a:xfrm>
            <a:off x="387125" y="1676625"/>
            <a:ext cx="5999100" cy="5263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0" name="Google Shape;110;p6"/>
          <p:cNvSpPr txBox="1">
            <a:spLocks noGrp="1"/>
          </p:cNvSpPr>
          <p:nvPr>
            <p:ph type="title" idx="4294967295"/>
          </p:nvPr>
        </p:nvSpPr>
        <p:spPr>
          <a:xfrm>
            <a:off x="2804800" y="1514846"/>
            <a:ext cx="19247100" cy="8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00">
                <a:solidFill>
                  <a:srgbClr val="141ACC"/>
                </a:solidFill>
              </a:rPr>
              <a:t>AI MODELS DEVELOPMENTS</a:t>
            </a:r>
            <a:endParaRPr>
              <a:solidFill>
                <a:srgbClr val="141ACC"/>
              </a:solidFill>
            </a:endParaRPr>
          </a:p>
        </p:txBody>
      </p:sp>
      <p:grpSp>
        <p:nvGrpSpPr>
          <p:cNvPr id="111" name="Google Shape;111;p6"/>
          <p:cNvGrpSpPr/>
          <p:nvPr/>
        </p:nvGrpSpPr>
        <p:grpSpPr>
          <a:xfrm>
            <a:off x="603049" y="2492050"/>
            <a:ext cx="20704811" cy="1056240"/>
            <a:chOff x="603049" y="1288900"/>
            <a:chExt cx="12023700" cy="900000"/>
          </a:xfrm>
        </p:grpSpPr>
        <p:sp>
          <p:nvSpPr>
            <p:cNvPr id="112" name="Google Shape;112;p6"/>
            <p:cNvSpPr/>
            <p:nvPr/>
          </p:nvSpPr>
          <p:spPr>
            <a:xfrm>
              <a:off x="603049" y="1288900"/>
              <a:ext cx="12023700" cy="900000"/>
            </a:xfrm>
            <a:prstGeom prst="rect">
              <a:avLst/>
            </a:prstGeom>
            <a:solidFill>
              <a:srgbClr val="44546A"/>
            </a:solidFill>
            <a:ln w="12700" cap="flat" cmpd="sng">
              <a:solidFill>
                <a:srgbClr val="172C5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475975" tIns="45700" rIns="288000" bIns="45700" anchor="ctr" anchorCtr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We develop, test and put in production AI models that can enrich our own application suite or to directly address our clients’ specific requirements  </a:t>
              </a: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3" name="Google Shape;113;p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89259" y="1442232"/>
              <a:ext cx="464736" cy="59334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4" name="Google Shape;114;p6"/>
          <p:cNvGrpSpPr/>
          <p:nvPr/>
        </p:nvGrpSpPr>
        <p:grpSpPr>
          <a:xfrm>
            <a:off x="565225" y="5145301"/>
            <a:ext cx="9062664" cy="6116911"/>
            <a:chOff x="819853" y="2685329"/>
            <a:chExt cx="5025042" cy="1993323"/>
          </a:xfrm>
        </p:grpSpPr>
        <p:pic>
          <p:nvPicPr>
            <p:cNvPr id="115" name="Google Shape;115;p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19853" y="2685329"/>
              <a:ext cx="445412" cy="37543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6" name="Google Shape;116;p6"/>
            <p:cNvSpPr/>
            <p:nvPr/>
          </p:nvSpPr>
          <p:spPr>
            <a:xfrm>
              <a:off x="1438492" y="2685331"/>
              <a:ext cx="4406401" cy="375435"/>
            </a:xfrm>
            <a:prstGeom prst="flowChartProcess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Fin-Pythia-1.4B model achieves 84% on financial sentiment analysis (FPB benchmark) while gpt-4 is at 78%</a:t>
              </a:r>
              <a:endParaRPr kumimoji="0" sz="2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17" name="Google Shape;117;p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61203" y="3296434"/>
              <a:ext cx="383089" cy="28683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8" name="Google Shape;118;p6"/>
            <p:cNvSpPr/>
            <p:nvPr/>
          </p:nvSpPr>
          <p:spPr>
            <a:xfrm>
              <a:off x="1438493" y="3267711"/>
              <a:ext cx="4298074" cy="375435"/>
            </a:xfrm>
            <a:prstGeom prst="flowChartProcess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Fin LC Translate 6.9 B model achieves higher scores than llama7b, mistral7b, Tower7B models in both general and finance translation domains</a:t>
              </a:r>
              <a:endParaRPr kumimoji="0" sz="21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9" name="Google Shape;119;p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61203" y="4372451"/>
              <a:ext cx="383089" cy="2251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0" name="Google Shape;120;p6"/>
            <p:cNvSpPr/>
            <p:nvPr/>
          </p:nvSpPr>
          <p:spPr>
            <a:xfrm>
              <a:off x="1438492" y="4303217"/>
              <a:ext cx="4406401" cy="375435"/>
            </a:xfrm>
            <a:prstGeom prst="flowChartProcess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Datasets and benchmarks to evaluate models</a:t>
              </a: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21" name="Google Shape;121;p6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40826" y="3849132"/>
              <a:ext cx="403465" cy="28683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2" name="Google Shape;122;p6"/>
            <p:cNvSpPr/>
            <p:nvPr/>
          </p:nvSpPr>
          <p:spPr>
            <a:xfrm>
              <a:off x="1438493" y="3768094"/>
              <a:ext cx="4406402" cy="454423"/>
            </a:xfrm>
            <a:prstGeom prst="flowChartProcess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ClassiFin - a classifier to identify financial related web pages</a:t>
              </a: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3" name="Google Shape;123;p6"/>
          <p:cNvGrpSpPr/>
          <p:nvPr/>
        </p:nvGrpSpPr>
        <p:grpSpPr>
          <a:xfrm>
            <a:off x="10841724" y="4271966"/>
            <a:ext cx="6747582" cy="414867"/>
            <a:chOff x="5888347" y="2309316"/>
            <a:chExt cx="3696900" cy="171228"/>
          </a:xfrm>
        </p:grpSpPr>
        <p:sp>
          <p:nvSpPr>
            <p:cNvPr id="124" name="Google Shape;124;p6"/>
            <p:cNvSpPr txBox="1"/>
            <p:nvPr/>
          </p:nvSpPr>
          <p:spPr>
            <a:xfrm>
              <a:off x="5888347" y="2309316"/>
              <a:ext cx="3696900" cy="16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LC AI Models / Work in progress</a:t>
              </a:r>
              <a:endParaRPr kumimoji="0" sz="20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25" name="Google Shape;125;p6"/>
            <p:cNvCxnSpPr/>
            <p:nvPr/>
          </p:nvCxnSpPr>
          <p:spPr>
            <a:xfrm>
              <a:off x="5969000" y="2480544"/>
              <a:ext cx="609600" cy="0"/>
            </a:xfrm>
            <a:prstGeom prst="straightConnector1">
              <a:avLst/>
            </a:prstGeom>
            <a:noFill/>
            <a:ln>
              <a:noFill/>
            </a:ln>
          </p:spPr>
        </p:cxnSp>
      </p:grpSp>
      <p:sp>
        <p:nvSpPr>
          <p:cNvPr id="126" name="Google Shape;126;p6"/>
          <p:cNvSpPr txBox="1"/>
          <p:nvPr/>
        </p:nvSpPr>
        <p:spPr>
          <a:xfrm>
            <a:off x="981275" y="4195766"/>
            <a:ext cx="6949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LC AI Models / Recently released</a:t>
            </a:r>
            <a:endParaRPr kumimoji="0" sz="3000" b="1" i="0" u="none" strike="noStrike" kern="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7" name="Google Shape;127;p6"/>
          <p:cNvCxnSpPr/>
          <p:nvPr/>
        </p:nvCxnSpPr>
        <p:spPr>
          <a:xfrm rot="10800000" flipH="1">
            <a:off x="1121420" y="4724085"/>
            <a:ext cx="7119600" cy="25800"/>
          </a:xfrm>
          <a:prstGeom prst="straightConnector1">
            <a:avLst/>
          </a:prstGeom>
          <a:noFill/>
          <a:ln w="28575" cap="flat" cmpd="sng">
            <a:solidFill>
              <a:srgbClr val="44546A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8" name="Google Shape;128;p6"/>
          <p:cNvCxnSpPr/>
          <p:nvPr/>
        </p:nvCxnSpPr>
        <p:spPr>
          <a:xfrm>
            <a:off x="11148370" y="4748737"/>
            <a:ext cx="1112700" cy="0"/>
          </a:xfrm>
          <a:prstGeom prst="straightConnector1">
            <a:avLst/>
          </a:prstGeom>
          <a:noFill/>
          <a:ln w="28575" cap="flat" cmpd="sng">
            <a:solidFill>
              <a:srgbClr val="44546A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29" name="Google Shape;129;p6"/>
          <p:cNvGrpSpPr/>
          <p:nvPr/>
        </p:nvGrpSpPr>
        <p:grpSpPr>
          <a:xfrm>
            <a:off x="11901283" y="5143581"/>
            <a:ext cx="7521721" cy="6012055"/>
            <a:chOff x="1438492" y="2685331"/>
            <a:chExt cx="4472689" cy="1993321"/>
          </a:xfrm>
        </p:grpSpPr>
        <p:sp>
          <p:nvSpPr>
            <p:cNvPr id="130" name="Google Shape;130;p6"/>
            <p:cNvSpPr/>
            <p:nvPr/>
          </p:nvSpPr>
          <p:spPr>
            <a:xfrm>
              <a:off x="1438493" y="2685331"/>
              <a:ext cx="4472688" cy="375435"/>
            </a:xfrm>
            <a:prstGeom prst="flowChartProcess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Dragon LLM – Foundation Large Language Model under Mamba architecture currently developed on EuroHPC with the support of the European Commission / frugal AI objective </a:t>
              </a: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6"/>
            <p:cNvSpPr/>
            <p:nvPr/>
          </p:nvSpPr>
          <p:spPr>
            <a:xfrm>
              <a:off x="1438493" y="3267711"/>
              <a:ext cx="4298074" cy="375435"/>
            </a:xfrm>
            <a:prstGeom prst="flowChartProcess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Financial LLM – Model developped jointly with the French financial media AGEFI with the support of the French State to answer specific use cases of financial institutions</a:t>
              </a:r>
              <a:endParaRPr kumimoji="0" sz="21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6"/>
            <p:cNvSpPr/>
            <p:nvPr/>
          </p:nvSpPr>
          <p:spPr>
            <a:xfrm>
              <a:off x="1438492" y="4303217"/>
              <a:ext cx="4406401" cy="375435"/>
            </a:xfrm>
            <a:prstGeom prst="flowChartProcess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Enlarged Translation LLM – Model developed to perform a multitude of translation-related tasks better than any other existing model</a:t>
              </a: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6"/>
            <p:cNvSpPr/>
            <p:nvPr/>
          </p:nvSpPr>
          <p:spPr>
            <a:xfrm>
              <a:off x="1438493" y="3768094"/>
              <a:ext cx="4406402" cy="454423"/>
            </a:xfrm>
            <a:prstGeom prst="flowChartProcess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In Context Translation QA Model – Model developed in house to improve quality assessment of translation-related tasks</a:t>
              </a: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4" name="Google Shape;134;p6"/>
          <p:cNvGrpSpPr/>
          <p:nvPr/>
        </p:nvGrpSpPr>
        <p:grpSpPr>
          <a:xfrm>
            <a:off x="10961175" y="5269664"/>
            <a:ext cx="803300" cy="5667648"/>
            <a:chOff x="819853" y="2685329"/>
            <a:chExt cx="445412" cy="1846922"/>
          </a:xfrm>
        </p:grpSpPr>
        <p:pic>
          <p:nvPicPr>
            <p:cNvPr id="135" name="Google Shape;135;p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19853" y="2685329"/>
              <a:ext cx="445412" cy="3754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6" name="Google Shape;136;p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51014" y="3267924"/>
              <a:ext cx="383089" cy="2868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7" name="Google Shape;137;p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61203" y="4307106"/>
              <a:ext cx="383089" cy="2251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8" name="Google Shape;138;p6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51014" y="3801766"/>
              <a:ext cx="403465" cy="28683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9" name="Google Shape;139;p6"/>
          <p:cNvSpPr txBox="1"/>
          <p:nvPr/>
        </p:nvSpPr>
        <p:spPr>
          <a:xfrm>
            <a:off x="6776900" y="11936225"/>
            <a:ext cx="83571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sng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hlinkClick r:id="rId8"/>
              </a:rPr>
              <a:t>huggingface.co/LinguaCustodia</a:t>
            </a:r>
            <a:endParaRPr kumimoji="0" sz="4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0" name="Google Shape;140;p6"/>
          <p:cNvSpPr txBox="1">
            <a:spLocks noGrp="1"/>
          </p:cNvSpPr>
          <p:nvPr>
            <p:ph type="body" idx="4294967295"/>
          </p:nvPr>
        </p:nvSpPr>
        <p:spPr>
          <a:xfrm>
            <a:off x="4714494" y="13332346"/>
            <a:ext cx="15136800" cy="4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rPr lang="en-US" sz="2400"/>
              <a:t>Jean-Gabriel BARTHELEMY - j-g.barthelemy@linguacustodia.com</a:t>
            </a:r>
            <a:endParaRPr sz="24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0E0830-6094-FC3C-C201-7420CA2045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Body Level One…">
            <a:extLst>
              <a:ext uri="{FF2B5EF4-FFF2-40B4-BE49-F238E27FC236}">
                <a16:creationId xmlns:a16="http://schemas.microsoft.com/office/drawing/2014/main" id="{EDE4839F-778C-B15F-D25E-E29689F03178}"/>
              </a:ext>
            </a:extLst>
          </p:cNvPr>
          <p:cNvSpPr txBox="1">
            <a:spLocks noGrp="1"/>
          </p:cNvSpPr>
          <p:nvPr>
            <p:ph type="body" sz="half" idx="1"/>
          </p:nvPr>
        </p:nvSpPr>
        <p:spPr>
          <a:xfrm>
            <a:off x="1382750" y="2777904"/>
            <a:ext cx="21365737" cy="72359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800" dirty="0"/>
              <a:t>Reaching </a:t>
            </a:r>
            <a:r>
              <a:rPr lang="en-US" sz="3800" b="1" dirty="0"/>
              <a:t>Academia, Industry &amp; SMEs, public sector </a:t>
            </a:r>
            <a:r>
              <a:rPr lang="en-US" sz="3800" dirty="0"/>
              <a:t>through the federation of the </a:t>
            </a:r>
            <a:r>
              <a:rPr lang="en-US" sz="3800" b="1" dirty="0" err="1"/>
              <a:t>EuroHPC</a:t>
            </a:r>
            <a:r>
              <a:rPr lang="en-US" sz="3800" b="1" dirty="0"/>
              <a:t> JU</a:t>
            </a:r>
            <a:r>
              <a:rPr lang="en-US" sz="3800" dirty="0"/>
              <a:t>: </a:t>
            </a:r>
          </a:p>
        </p:txBody>
      </p:sp>
      <p:sp>
        <p:nvSpPr>
          <p:cNvPr id="79" name="Presentation Title">
            <a:extLst>
              <a:ext uri="{FF2B5EF4-FFF2-40B4-BE49-F238E27FC236}">
                <a16:creationId xmlns:a16="http://schemas.microsoft.com/office/drawing/2014/main" id="{94C18E68-B53E-BD25-3FA2-B392689F1D07}"/>
              </a:ext>
            </a:extLst>
          </p:cNvPr>
          <p:cNvSpPr txBox="1">
            <a:spLocks noGrp="1"/>
          </p:cNvSpPr>
          <p:nvPr>
            <p:ph type="body" idx="21"/>
          </p:nvPr>
        </p:nvSpPr>
        <p:spPr>
          <a:xfrm>
            <a:off x="1382750" y="1253388"/>
            <a:ext cx="21365737" cy="13337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7200" dirty="0"/>
              <a:t>EFP Targets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5A039A-AA46-55B6-F36A-B025CBDC3A53}"/>
              </a:ext>
            </a:extLst>
          </p:cNvPr>
          <p:cNvSpPr txBox="1"/>
          <p:nvPr/>
        </p:nvSpPr>
        <p:spPr>
          <a:xfrm>
            <a:off x="1561587" y="3692305"/>
            <a:ext cx="55082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Current </a:t>
            </a:r>
            <a:r>
              <a:rPr lang="en-US" sz="3600" b="1" dirty="0"/>
              <a:t>supercomputers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DBDD01-623E-B63F-54E3-45A398DC5D71}"/>
              </a:ext>
            </a:extLst>
          </p:cNvPr>
          <p:cNvSpPr txBox="1"/>
          <p:nvPr/>
        </p:nvSpPr>
        <p:spPr>
          <a:xfrm>
            <a:off x="10375302" y="3692305"/>
            <a:ext cx="2869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AI Factories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15B88B-5802-8206-A632-CA88CF8F835C}"/>
              </a:ext>
            </a:extLst>
          </p:cNvPr>
          <p:cNvSpPr txBox="1"/>
          <p:nvPr/>
        </p:nvSpPr>
        <p:spPr>
          <a:xfrm>
            <a:off x="16986209" y="3692305"/>
            <a:ext cx="5010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Quantum Computers</a:t>
            </a:r>
          </a:p>
        </p:txBody>
      </p:sp>
      <p:pic>
        <p:nvPicPr>
          <p:cNvPr id="6" name="Picture 11" descr="compephc.png">
            <a:extLst>
              <a:ext uri="{FF2B5EF4-FFF2-40B4-BE49-F238E27FC236}">
                <a16:creationId xmlns:a16="http://schemas.microsoft.com/office/drawing/2014/main" id="{D9F5CD9C-6266-4ED7-04F8-AE5A1F8659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600" y="4529446"/>
            <a:ext cx="6614258" cy="66142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7DD24E-BEBA-AC9C-C438-FDAA0226802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97" t="1877" r="12655" b="3805"/>
          <a:stretch/>
        </p:blipFill>
        <p:spPr>
          <a:xfrm>
            <a:off x="8878268" y="4529445"/>
            <a:ext cx="5863644" cy="66035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866E96-3F4E-6BC3-1068-C7E5862FDAE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9596"/>
          <a:stretch/>
        </p:blipFill>
        <p:spPr>
          <a:xfrm>
            <a:off x="15930415" y="4685559"/>
            <a:ext cx="7122205" cy="61980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E48FA74-1669-69FB-4C95-02E7526645EB}"/>
              </a:ext>
            </a:extLst>
          </p:cNvPr>
          <p:cNvSpPr txBox="1"/>
          <p:nvPr/>
        </p:nvSpPr>
        <p:spPr>
          <a:xfrm>
            <a:off x="852485" y="11202159"/>
            <a:ext cx="697567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Alice </a:t>
            </a:r>
            <a:r>
              <a:rPr lang="en-US" sz="2800" dirty="0" err="1"/>
              <a:t>Recoque</a:t>
            </a:r>
            <a:r>
              <a:rPr lang="en-US" sz="2800" dirty="0"/>
              <a:t>, Arrhenius, DAEDALUS, Deucalion, Discoverer, JUPITER, Karolina, Leonardo, LUMI, </a:t>
            </a:r>
            <a:r>
              <a:rPr lang="en-US" sz="2800" dirty="0" err="1"/>
              <a:t>MareNostrum</a:t>
            </a:r>
            <a:r>
              <a:rPr lang="en-US" sz="2800" dirty="0"/>
              <a:t> 5, </a:t>
            </a:r>
            <a:r>
              <a:rPr lang="en-US" sz="2800" dirty="0" err="1"/>
              <a:t>MeluXina</a:t>
            </a:r>
            <a:r>
              <a:rPr lang="en-US" sz="2800" dirty="0"/>
              <a:t>, Vega.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5535C0-7917-4252-A767-81EB0AF1777B}"/>
              </a:ext>
            </a:extLst>
          </p:cNvPr>
          <p:cNvSpPr txBox="1"/>
          <p:nvPr/>
        </p:nvSpPr>
        <p:spPr>
          <a:xfrm>
            <a:off x="8577781" y="11167671"/>
            <a:ext cx="697567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dirty="0"/>
              <a:t>BSC AIF, </a:t>
            </a:r>
            <a:r>
              <a:rPr lang="en-US" sz="2800" dirty="0" err="1"/>
              <a:t>HammerHAI</a:t>
            </a:r>
            <a:r>
              <a:rPr lang="en-US" sz="2800" dirty="0"/>
              <a:t>, IT4LIA, LUMI AIF, </a:t>
            </a:r>
            <a:r>
              <a:rPr lang="en-US" sz="2800" dirty="0" err="1"/>
              <a:t>Meluxina</a:t>
            </a:r>
            <a:r>
              <a:rPr lang="en-US" sz="2800" dirty="0"/>
              <a:t>-AI, MIMER, Pharos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dirty="0"/>
              <a:t>AI2F, AIF Austria, BRAIN++, JAIF, PIAST AIF, SLAIF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dirty="0"/>
              <a:t>…</a:t>
            </a:r>
          </a:p>
          <a:p>
            <a:endParaRPr lang="en-FI" sz="2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848894-6412-A626-35DD-060345424175}"/>
              </a:ext>
            </a:extLst>
          </p:cNvPr>
          <p:cNvSpPr txBox="1"/>
          <p:nvPr/>
        </p:nvSpPr>
        <p:spPr>
          <a:xfrm>
            <a:off x="16245602" y="11230510"/>
            <a:ext cx="64918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Euro-Q-Exa, </a:t>
            </a:r>
            <a:r>
              <a:rPr lang="en-US" sz="2800" dirty="0" err="1"/>
              <a:t>EuroQCS</a:t>
            </a:r>
            <a:r>
              <a:rPr lang="en-US" sz="2800" dirty="0"/>
              <a:t>-France, </a:t>
            </a:r>
            <a:r>
              <a:rPr lang="en-US" sz="2800" dirty="0" err="1"/>
              <a:t>EuroQCS</a:t>
            </a:r>
            <a:r>
              <a:rPr lang="en-US" sz="2800" dirty="0"/>
              <a:t>-Italy, </a:t>
            </a:r>
            <a:r>
              <a:rPr lang="en-US" sz="2800" dirty="0" err="1"/>
              <a:t>EuroQCS</a:t>
            </a:r>
            <a:r>
              <a:rPr lang="en-US" sz="2800" dirty="0"/>
              <a:t>-Spain, </a:t>
            </a:r>
            <a:r>
              <a:rPr lang="en-US" sz="2800" dirty="0" err="1"/>
              <a:t>EuroQCS</a:t>
            </a:r>
            <a:r>
              <a:rPr lang="en-US" sz="2800" dirty="0"/>
              <a:t>-Poland, LUMI-Q,</a:t>
            </a:r>
          </a:p>
        </p:txBody>
      </p:sp>
    </p:spTree>
    <p:extLst>
      <p:ext uri="{BB962C8B-B14F-4D97-AF65-F5344CB8AC3E}">
        <p14:creationId xmlns:p14="http://schemas.microsoft.com/office/powerpoint/2010/main" val="1217020822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3f16f6f508_0_127"/>
          <p:cNvSpPr/>
          <p:nvPr/>
        </p:nvSpPr>
        <p:spPr>
          <a:xfrm>
            <a:off x="387125" y="1676625"/>
            <a:ext cx="5999100" cy="5263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6" name="Google Shape;146;g33f16f6f508_0_127"/>
          <p:cNvSpPr txBox="1">
            <a:spLocks noGrp="1"/>
          </p:cNvSpPr>
          <p:nvPr>
            <p:ph type="title" idx="4294967295"/>
          </p:nvPr>
        </p:nvSpPr>
        <p:spPr>
          <a:xfrm>
            <a:off x="2804800" y="1057646"/>
            <a:ext cx="19247100" cy="8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00">
                <a:solidFill>
                  <a:srgbClr val="141ACC"/>
                </a:solidFill>
              </a:rPr>
              <a:t>Black Mamba Project - Dragon LLM</a:t>
            </a:r>
            <a:endParaRPr>
              <a:solidFill>
                <a:srgbClr val="141ACC"/>
              </a:solidFill>
            </a:endParaRPr>
          </a:p>
        </p:txBody>
      </p:sp>
      <p:grpSp>
        <p:nvGrpSpPr>
          <p:cNvPr id="147" name="Google Shape;147;g33f16f6f508_0_127"/>
          <p:cNvGrpSpPr/>
          <p:nvPr/>
        </p:nvGrpSpPr>
        <p:grpSpPr>
          <a:xfrm>
            <a:off x="603060" y="1937856"/>
            <a:ext cx="18917892" cy="1056240"/>
            <a:chOff x="603056" y="816683"/>
            <a:chExt cx="10986000" cy="900000"/>
          </a:xfrm>
        </p:grpSpPr>
        <p:sp>
          <p:nvSpPr>
            <p:cNvPr id="148" name="Google Shape;148;g33f16f6f508_0_127"/>
            <p:cNvSpPr/>
            <p:nvPr/>
          </p:nvSpPr>
          <p:spPr>
            <a:xfrm>
              <a:off x="603056" y="816683"/>
              <a:ext cx="10986000" cy="900000"/>
            </a:xfrm>
            <a:prstGeom prst="rect">
              <a:avLst/>
            </a:prstGeom>
            <a:solidFill>
              <a:srgbClr val="44546A"/>
            </a:solidFill>
            <a:ln w="12700" cap="flat" cmpd="sng">
              <a:solidFill>
                <a:srgbClr val="172C5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475975" tIns="45700" rIns="288000" bIns="45700" anchor="ctr" anchorCtr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Train an efficient and multilingual LLM </a:t>
              </a: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9" name="Google Shape;149;g33f16f6f508_0_12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95080" y="970010"/>
              <a:ext cx="464736" cy="59334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0" name="Google Shape;150;g33f16f6f508_0_127"/>
          <p:cNvGrpSpPr/>
          <p:nvPr/>
        </p:nvGrpSpPr>
        <p:grpSpPr>
          <a:xfrm>
            <a:off x="15865732" y="4043366"/>
            <a:ext cx="6905174" cy="414867"/>
            <a:chOff x="5969000" y="2309316"/>
            <a:chExt cx="3783242" cy="171228"/>
          </a:xfrm>
        </p:grpSpPr>
        <p:sp>
          <p:nvSpPr>
            <p:cNvPr id="151" name="Google Shape;151;g33f16f6f508_0_127"/>
            <p:cNvSpPr txBox="1"/>
            <p:nvPr/>
          </p:nvSpPr>
          <p:spPr>
            <a:xfrm>
              <a:off x="6055342" y="2309316"/>
              <a:ext cx="3696900" cy="16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Objectives</a:t>
              </a:r>
              <a:endParaRPr kumimoji="0" sz="20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52" name="Google Shape;152;g33f16f6f508_0_127"/>
            <p:cNvCxnSpPr/>
            <p:nvPr/>
          </p:nvCxnSpPr>
          <p:spPr>
            <a:xfrm>
              <a:off x="5969000" y="2480544"/>
              <a:ext cx="609600" cy="0"/>
            </a:xfrm>
            <a:prstGeom prst="straightConnector1">
              <a:avLst/>
            </a:prstGeom>
            <a:noFill/>
            <a:ln>
              <a:noFill/>
            </a:ln>
          </p:spPr>
        </p:cxnSp>
      </p:grpSp>
      <p:cxnSp>
        <p:nvCxnSpPr>
          <p:cNvPr id="153" name="Google Shape;153;g33f16f6f508_0_127"/>
          <p:cNvCxnSpPr/>
          <p:nvPr/>
        </p:nvCxnSpPr>
        <p:spPr>
          <a:xfrm>
            <a:off x="16025170" y="4520137"/>
            <a:ext cx="7542300" cy="36000"/>
          </a:xfrm>
          <a:prstGeom prst="straightConnector1">
            <a:avLst/>
          </a:prstGeom>
          <a:noFill/>
          <a:ln w="28575" cap="flat" cmpd="sng">
            <a:solidFill>
              <a:srgbClr val="44546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4" name="Google Shape;154;g33f16f6f508_0_127"/>
          <p:cNvSpPr/>
          <p:nvPr/>
        </p:nvSpPr>
        <p:spPr>
          <a:xfrm>
            <a:off x="15813850" y="4914975"/>
            <a:ext cx="8485950" cy="7127525"/>
          </a:xfrm>
          <a:prstGeom prst="flowChartProcess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61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●"/>
              <a:tabLst/>
              <a:defRPr/>
            </a:pPr>
            <a:r>
              <a:rPr kumimoji="0" lang="en-US" sz="21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Foundation Models</a:t>
            </a:r>
            <a:endParaRPr kumimoji="0" sz="2100" b="1" i="0" u="none" strike="noStrike" kern="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100" b="1" i="0" u="none" strike="noStrike" kern="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61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●"/>
              <a:tabLst/>
              <a:defRPr/>
            </a:pPr>
            <a:r>
              <a:rPr kumimoji="0" lang="en-US" sz="21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Hybrid architecture (2.5 faster inference, 75% KV Cache Reduction) leveraging state of the art Mamba architecture (GDN)</a:t>
            </a:r>
            <a:endParaRPr kumimoji="0" sz="2100" b="1" i="0" u="none" strike="noStrike" kern="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100" b="1" i="0" u="none" strike="noStrike" kern="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61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2100"/>
              <a:buFont typeface="Calibri"/>
              <a:buChar char="●"/>
              <a:tabLst/>
              <a:defRPr/>
            </a:pPr>
            <a:r>
              <a:rPr kumimoji="0" lang="en-US" sz="21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Performant architecture on long-context beyond training sequence length</a:t>
            </a:r>
            <a:endParaRPr kumimoji="0" sz="2100" b="1" i="0" u="none" strike="noStrike" kern="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100" b="1" i="0" u="none" strike="noStrike" kern="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61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2100"/>
              <a:buFont typeface="Calibri"/>
              <a:buChar char="●"/>
              <a:tabLst/>
              <a:defRPr/>
            </a:pPr>
            <a:r>
              <a:rPr kumimoji="0" lang="en-US" sz="21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Training on +10T tokens composed of 35 Languages mostly europeans</a:t>
            </a:r>
            <a:endParaRPr kumimoji="0" sz="2100" b="1" i="0" u="none" strike="noStrike" kern="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100" b="1" i="0" u="none" strike="noStrike" kern="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61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2100"/>
              <a:buFont typeface="Calibri"/>
              <a:buChar char="●"/>
              <a:tabLst/>
              <a:defRPr/>
            </a:pPr>
            <a:r>
              <a:rPr kumimoji="0" lang="en-US" sz="21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State of the art training techniques, 53% reduction in Flops to reach equivalent Llama architecture</a:t>
            </a:r>
            <a:endParaRPr kumimoji="0" sz="2100" b="1" i="0" u="none" strike="noStrike" kern="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100" b="1" i="0" u="none" strike="noStrike" kern="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61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2100"/>
              <a:buFont typeface="Calibri"/>
              <a:buChar char="●"/>
              <a:tabLst/>
              <a:defRPr/>
            </a:pPr>
            <a:r>
              <a:rPr kumimoji="0" lang="en-US" sz="21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3 sizes : 3B, 7B, 34B - open-source</a:t>
            </a:r>
            <a:endParaRPr kumimoji="0" sz="2100" b="1" i="0" u="none" strike="noStrike" kern="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100" b="1" i="0" u="none" strike="noStrike" kern="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Compute budget: 2 Millions hours on Leonardo HPC (Italy)</a:t>
            </a:r>
            <a:endParaRPr kumimoji="0" sz="2100" b="1" i="0" u="none" strike="noStrike" kern="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5" name="Google Shape;155;g33f16f6f508_0_1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8171075"/>
            <a:ext cx="10553902" cy="5544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g33f16f6f508_0_1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25575" y="3035700"/>
            <a:ext cx="9488276" cy="5693874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g33f16f6f508_0_127"/>
          <p:cNvSpPr txBox="1">
            <a:spLocks noGrp="1"/>
          </p:cNvSpPr>
          <p:nvPr>
            <p:ph type="body" idx="4294967295"/>
          </p:nvPr>
        </p:nvSpPr>
        <p:spPr>
          <a:xfrm>
            <a:off x="9210294" y="13332346"/>
            <a:ext cx="15136800" cy="4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rPr lang="en-US" sz="2400"/>
              <a:t>Jean-Gabriel BARTHELEMY - j-g.barthelemy@linguacustodia.com</a:t>
            </a:r>
            <a:endParaRPr sz="240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Body Level One…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Bob Jones (EOSC Association &amp; CERN)</a:t>
            </a:r>
            <a:endParaRPr dirty="0"/>
          </a:p>
        </p:txBody>
      </p:sp>
      <p:sp>
        <p:nvSpPr>
          <p:cNvPr id="71" name="Presentation Title"/>
          <p:cNvSpPr txBox="1">
            <a:spLocks noGrp="1"/>
          </p:cNvSpPr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The European Open Science Cloud (EOSC)</a:t>
            </a:r>
            <a:endParaRPr dirty="0"/>
          </a:p>
        </p:txBody>
      </p:sp>
      <p:sp>
        <p:nvSpPr>
          <p:cNvPr id="72" name="ANNOTATION"/>
          <p:cNvSpPr txBox="1">
            <a:spLocks noGrp="1"/>
          </p:cNvSpPr>
          <p:nvPr>
            <p:ph type="body" idx="2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ANNOTATION</a:t>
            </a:r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9B7DAE4-00EB-EE3B-AE5E-99763C3FD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EOSC in a nutshell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5DA916B-CFBC-1C72-F668-60D6BD602B24}"/>
              </a:ext>
            </a:extLst>
          </p:cNvPr>
          <p:cNvGrpSpPr/>
          <p:nvPr/>
        </p:nvGrpSpPr>
        <p:grpSpPr>
          <a:xfrm>
            <a:off x="2209801" y="1679041"/>
            <a:ext cx="19494646" cy="9782006"/>
            <a:chOff x="433184" y="886218"/>
            <a:chExt cx="10916222" cy="3580784"/>
          </a:xfrm>
        </p:grpSpPr>
        <p:sp>
          <p:nvSpPr>
            <p:cNvPr id="6" name="Tekstiruutu 14">
              <a:extLst>
                <a:ext uri="{FF2B5EF4-FFF2-40B4-BE49-F238E27FC236}">
                  <a16:creationId xmlns:a16="http://schemas.microsoft.com/office/drawing/2014/main" id="{B177C97F-FDCA-864C-FA5C-045B81D519A6}"/>
                </a:ext>
              </a:extLst>
            </p:cNvPr>
            <p:cNvSpPr txBox="1"/>
            <p:nvPr/>
          </p:nvSpPr>
          <p:spPr>
            <a:xfrm>
              <a:off x="444699" y="1272119"/>
              <a:ext cx="501948" cy="1554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Arial"/>
                  <a:sym typeface="Arial"/>
                </a:rPr>
                <a:t>What</a:t>
              </a:r>
            </a:p>
          </p:txBody>
        </p:sp>
        <p:sp>
          <p:nvSpPr>
            <p:cNvPr id="7" name="Tekstiruutu 5">
              <a:extLst>
                <a:ext uri="{FF2B5EF4-FFF2-40B4-BE49-F238E27FC236}">
                  <a16:creationId xmlns:a16="http://schemas.microsoft.com/office/drawing/2014/main" id="{53D58AC1-8CB9-ED58-AA6C-D5E6621ED2A4}"/>
                </a:ext>
              </a:extLst>
            </p:cNvPr>
            <p:cNvSpPr txBox="1"/>
            <p:nvPr/>
          </p:nvSpPr>
          <p:spPr>
            <a:xfrm>
              <a:off x="444699" y="2473142"/>
              <a:ext cx="438217" cy="1554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Arial"/>
                  <a:sym typeface="Arial"/>
                </a:rPr>
                <a:t>Why</a:t>
              </a:r>
            </a:p>
          </p:txBody>
        </p:sp>
        <p:sp>
          <p:nvSpPr>
            <p:cNvPr id="8" name="Tekstiruutu 15">
              <a:extLst>
                <a:ext uri="{FF2B5EF4-FFF2-40B4-BE49-F238E27FC236}">
                  <a16:creationId xmlns:a16="http://schemas.microsoft.com/office/drawing/2014/main" id="{999D08AF-4914-1A02-2C21-E01552B25FD4}"/>
                </a:ext>
              </a:extLst>
            </p:cNvPr>
            <p:cNvSpPr txBox="1"/>
            <p:nvPr/>
          </p:nvSpPr>
          <p:spPr>
            <a:xfrm>
              <a:off x="433184" y="3657886"/>
              <a:ext cx="448989" cy="168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Arial"/>
                  <a:sym typeface="Arial"/>
                </a:rPr>
                <a:t>How</a:t>
              </a:r>
            </a:p>
          </p:txBody>
        </p:sp>
        <p:sp>
          <p:nvSpPr>
            <p:cNvPr id="9" name="Pyöristetty suorakulmio 17">
              <a:extLst>
                <a:ext uri="{FF2B5EF4-FFF2-40B4-BE49-F238E27FC236}">
                  <a16:creationId xmlns:a16="http://schemas.microsoft.com/office/drawing/2014/main" id="{DBDA6504-C286-BDDB-EC59-569E6B8C0AA6}"/>
                </a:ext>
              </a:extLst>
            </p:cNvPr>
            <p:cNvSpPr/>
            <p:nvPr/>
          </p:nvSpPr>
          <p:spPr>
            <a:xfrm>
              <a:off x="1178458" y="886218"/>
              <a:ext cx="10170948" cy="1070220"/>
            </a:xfrm>
            <a:prstGeom prst="roundRect">
              <a:avLst/>
            </a:prstGeom>
            <a:solidFill>
              <a:srgbClr val="0086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8288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sym typeface="Arial"/>
                </a:rPr>
                <a:t>EOSC is the European web of FAIR data and related services for research</a:t>
              </a:r>
            </a:p>
            <a:p>
              <a:pPr marL="0" marR="0" lvl="0" indent="0" algn="ctr" defTabSz="18288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sym typeface="Arial"/>
                </a:rPr>
                <a:t>Research data that is easy to Find, Access, Interoperate and Reuse (FAIR) </a:t>
              </a:r>
            </a:p>
            <a:p>
              <a:pPr marL="0" marR="0" lvl="0" indent="0" algn="ctr" defTabSz="18288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sym typeface="Arial"/>
                </a:rPr>
                <a:t>Trusted and sustainable research outputs are available within and across scientific disciplines</a:t>
              </a:r>
            </a:p>
          </p:txBody>
        </p:sp>
        <p:sp>
          <p:nvSpPr>
            <p:cNvPr id="10" name="Pyöristetty suorakulmio 6">
              <a:extLst>
                <a:ext uri="{FF2B5EF4-FFF2-40B4-BE49-F238E27FC236}">
                  <a16:creationId xmlns:a16="http://schemas.microsoft.com/office/drawing/2014/main" id="{B85D489B-CEAF-293E-5F5A-F8E9A757F007}"/>
                </a:ext>
              </a:extLst>
            </p:cNvPr>
            <p:cNvSpPr/>
            <p:nvPr/>
          </p:nvSpPr>
          <p:spPr>
            <a:xfrm>
              <a:off x="1178458" y="2065811"/>
              <a:ext cx="10170948" cy="1070220"/>
            </a:xfrm>
            <a:prstGeom prst="roundRect">
              <a:avLst/>
            </a:prstGeom>
            <a:solidFill>
              <a:srgbClr val="009D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8288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sym typeface="Arial"/>
                </a:rPr>
                <a:t>Unlock the full potential of research data to accelerate discoveries and innovation</a:t>
              </a:r>
              <a:endPara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"/>
              </a:endParaRPr>
            </a:p>
          </p:txBody>
        </p:sp>
        <p:sp>
          <p:nvSpPr>
            <p:cNvPr id="11" name="Pyöristetty suorakulmio 8">
              <a:extLst>
                <a:ext uri="{FF2B5EF4-FFF2-40B4-BE49-F238E27FC236}">
                  <a16:creationId xmlns:a16="http://schemas.microsoft.com/office/drawing/2014/main" id="{CBE54AAD-712C-4B62-2F5E-F754085323F5}"/>
                </a:ext>
              </a:extLst>
            </p:cNvPr>
            <p:cNvSpPr/>
            <p:nvPr/>
          </p:nvSpPr>
          <p:spPr>
            <a:xfrm>
              <a:off x="1178458" y="3245405"/>
              <a:ext cx="10170947" cy="1221597"/>
            </a:xfrm>
            <a:prstGeom prst="roundRect">
              <a:avLst>
                <a:gd name="adj" fmla="val 7162"/>
              </a:avLst>
            </a:prstGeom>
            <a:solidFill>
              <a:srgbClr val="C7EA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72000" rtlCol="0" anchor="t"/>
            <a:lstStyle/>
            <a:p>
              <a:pPr marL="571500" marR="0" lvl="0" indent="-571500" algn="l" defTabSz="18288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sym typeface="Arial"/>
                </a:rPr>
                <a:t>Ensure that Open Science practices and skills are rewarded and taught, becoming the ‘new normal’</a:t>
              </a:r>
            </a:p>
            <a:p>
              <a:pPr marL="571500" marR="0" lvl="0" indent="-571500" algn="l" defTabSz="18288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sym typeface="Arial"/>
                </a:rPr>
                <a:t>Enable the definition of standards, and the development of tools and services, to allow researchers to find, access, reuse and combine results</a:t>
              </a:r>
            </a:p>
            <a:p>
              <a:pPr marL="571500" marR="0" lvl="0" indent="-571500" algn="l" defTabSz="18288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sym typeface="Arial"/>
                </a:rPr>
                <a:t>Establish a sustainable and federated infrastructure enabling open sharing of scientific results </a:t>
              </a:r>
            </a:p>
          </p:txBody>
        </p:sp>
      </p:grpSp>
      <p:sp>
        <p:nvSpPr>
          <p:cNvPr id="2" name="Right Arrow 16">
            <a:extLst>
              <a:ext uri="{FF2B5EF4-FFF2-40B4-BE49-F238E27FC236}">
                <a16:creationId xmlns:a16="http://schemas.microsoft.com/office/drawing/2014/main" id="{03BE0921-9FD8-DFF8-A229-B7370B4C4C2A}"/>
              </a:ext>
            </a:extLst>
          </p:cNvPr>
          <p:cNvSpPr/>
          <p:nvPr/>
        </p:nvSpPr>
        <p:spPr>
          <a:xfrm>
            <a:off x="6105777" y="10662560"/>
            <a:ext cx="747518" cy="722444"/>
          </a:xfrm>
          <a:prstGeom prst="rightArrow">
            <a:avLst/>
          </a:prstGeom>
          <a:solidFill>
            <a:srgbClr val="0081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FI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5097B73-4FBB-ECFE-8078-D887154DF923}"/>
              </a:ext>
            </a:extLst>
          </p:cNvPr>
          <p:cNvGrpSpPr/>
          <p:nvPr/>
        </p:nvGrpSpPr>
        <p:grpSpPr>
          <a:xfrm>
            <a:off x="7022682" y="10731205"/>
            <a:ext cx="3387356" cy="653033"/>
            <a:chOff x="10678647" y="4205975"/>
            <a:chExt cx="1425388" cy="1358153"/>
          </a:xfrm>
        </p:grpSpPr>
        <p:sp>
          <p:nvSpPr>
            <p:cNvPr id="13" name="Rounded Rectangle 17">
              <a:extLst>
                <a:ext uri="{FF2B5EF4-FFF2-40B4-BE49-F238E27FC236}">
                  <a16:creationId xmlns:a16="http://schemas.microsoft.com/office/drawing/2014/main" id="{C5F9D4E1-C33C-0ED7-8FD7-E2BE20E62F5D}"/>
                </a:ext>
              </a:extLst>
            </p:cNvPr>
            <p:cNvSpPr/>
            <p:nvPr/>
          </p:nvSpPr>
          <p:spPr>
            <a:xfrm>
              <a:off x="10678648" y="4205975"/>
              <a:ext cx="1425387" cy="1358153"/>
            </a:xfrm>
            <a:prstGeom prst="roundRect">
              <a:avLst/>
            </a:prstGeom>
            <a:noFill/>
            <a:ln>
              <a:solidFill>
                <a:srgbClr val="00818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FI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B9B0A07-E2CF-4F3A-51D8-FF51CDF9BAE8}"/>
                </a:ext>
              </a:extLst>
            </p:cNvPr>
            <p:cNvSpPr txBox="1"/>
            <p:nvPr/>
          </p:nvSpPr>
          <p:spPr>
            <a:xfrm>
              <a:off x="10678647" y="4230861"/>
              <a:ext cx="1425387" cy="10881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818B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EOSC Federation</a:t>
              </a:r>
              <a:endParaRPr kumimoji="0" lang="en-FI" sz="2800" b="0" i="0" u="none" strike="noStrike" kern="0" cap="none" spc="0" normalizeH="0" baseline="0" noProof="0" dirty="0">
                <a:ln>
                  <a:noFill/>
                </a:ln>
                <a:solidFill>
                  <a:srgbClr val="00818B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656A0C9-0E44-7150-CB75-B50FE792065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8691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rPr>
              <a:pPr marL="0" marR="0" lvl="0" indent="0" algn="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8691"/>
              </a:solidFill>
              <a:effectLst/>
              <a:uLnTx/>
              <a:uFillTx/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  <p:extLst>
      <p:ext uri="{BB962C8B-B14F-4D97-AF65-F5344CB8AC3E}">
        <p14:creationId xmlns:p14="http://schemas.microsoft.com/office/powerpoint/2010/main" val="12329378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63359560-B8FB-627C-AE81-B75747BB02D3}"/>
              </a:ext>
            </a:extLst>
          </p:cNvPr>
          <p:cNvSpPr>
            <a:spLocks noGrp="1"/>
          </p:cNvSpPr>
          <p:nvPr/>
        </p:nvSpPr>
        <p:spPr>
          <a:xfrm>
            <a:off x="506563" y="3211867"/>
            <a:ext cx="22949414" cy="10316838"/>
          </a:xfrm>
          <a:prstGeom prst="rect">
            <a:avLst/>
          </a:prstGeom>
        </p:spPr>
        <p:txBody>
          <a:bodyPr vert="horz" lIns="182874" tIns="91436" rIns="182874" bIns="91436" rtlCol="0" anchor="t">
            <a:no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i="0" kern="1500" spc="0" baseline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b="0" i="0" kern="1200" baseline="0">
                <a:solidFill>
                  <a:schemeClr val="bg2">
                    <a:lumMod val="25000"/>
                  </a:schemeClr>
                </a:solidFill>
                <a:latin typeface="Roboto Light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b="0" i="0" kern="1200" baseline="0">
                <a:solidFill>
                  <a:schemeClr val="bg2">
                    <a:lumMod val="25000"/>
                  </a:schemeClr>
                </a:solidFill>
                <a:latin typeface="Roboto Light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b="0" i="0" kern="1200" baseline="0">
                <a:solidFill>
                  <a:schemeClr val="bg2">
                    <a:lumMod val="25000"/>
                  </a:schemeClr>
                </a:solidFill>
                <a:latin typeface="Roboto Light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b="0" i="0" kern="1200" baseline="0">
                <a:solidFill>
                  <a:schemeClr val="bg2">
                    <a:lumMod val="25000"/>
                  </a:schemeClr>
                </a:solidFill>
                <a:latin typeface="Roboto Light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8285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88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502" b="0" i="0" u="none" strike="noStrike" kern="15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C Square Sans Pro"/>
                <a:ea typeface="Roboto Light"/>
                <a:cs typeface="Roboto Light"/>
                <a:sym typeface="Arial"/>
              </a:rPr>
              <a:t>By </a:t>
            </a:r>
            <a:r>
              <a:rPr kumimoji="0" lang="en-US" sz="4502" b="1" i="0" u="none" strike="noStrike" kern="15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C Square Sans Pro"/>
                <a:ea typeface="Roboto Light"/>
                <a:cs typeface="Roboto Light"/>
                <a:sym typeface="Arial"/>
              </a:rPr>
              <a:t>Q4 2025 </a:t>
            </a:r>
            <a:r>
              <a:rPr kumimoji="0" lang="en-US" sz="4502" b="0" i="0" u="none" strike="noStrike" kern="15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C Square Sans Pro"/>
                <a:ea typeface="Roboto Light"/>
                <a:cs typeface="Roboto Light"/>
                <a:sym typeface="Arial"/>
              </a:rPr>
              <a:t>the </a:t>
            </a:r>
            <a:r>
              <a:rPr kumimoji="0" lang="en-US" sz="4502" b="1" i="0" u="none" strike="noStrike" kern="1500" cap="none" spc="0" normalizeH="0" baseline="0" noProof="0">
                <a:ln>
                  <a:noFill/>
                </a:ln>
                <a:solidFill>
                  <a:srgbClr val="FE6C3D"/>
                </a:solidFill>
                <a:effectLst/>
                <a:uLnTx/>
                <a:uFillTx/>
                <a:latin typeface="EC Square Sans Pro"/>
                <a:ea typeface="Roboto Light"/>
                <a:cs typeface="Roboto Light"/>
                <a:sym typeface="Arial"/>
              </a:rPr>
              <a:t>EOSC Federation </a:t>
            </a:r>
            <a:r>
              <a:rPr kumimoji="0" lang="en-US" sz="4502" b="0" i="0" u="none" strike="noStrike" kern="15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C Square Sans Pro"/>
                <a:ea typeface="Roboto Light"/>
                <a:cs typeface="Roboto Light"/>
                <a:sym typeface="Arial"/>
              </a:rPr>
              <a:t>will …</a:t>
            </a:r>
          </a:p>
          <a:p>
            <a:pPr marL="804158" marR="0" lvl="0" indent="-804158" algn="l" defTabSz="18285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88"/>
              </a:spcAft>
              <a:buClrTx/>
              <a:buSzTx/>
              <a:buFont typeface="EC Square Sans Pro" panose="020B0506040000020004" pitchFamily="34" charset="0"/>
              <a:buChar char="…"/>
              <a:tabLst>
                <a:tab pos="759482" algn="l"/>
              </a:tabLst>
              <a:defRPr/>
            </a:pPr>
            <a:r>
              <a:rPr kumimoji="0" lang="en-US" sz="4502" b="0" i="0" u="none" strike="noStrike" kern="15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C Square Sans Pro"/>
                <a:ea typeface="Roboto Light"/>
                <a:cs typeface="Roboto Light"/>
                <a:sym typeface="Arial"/>
              </a:rPr>
              <a:t>consist of </a:t>
            </a:r>
            <a:r>
              <a:rPr kumimoji="0" lang="en-US" sz="4502" b="1" i="0" u="none" strike="noStrike" kern="15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C Square Sans Pro"/>
                <a:ea typeface="Roboto Light"/>
                <a:cs typeface="Roboto Light"/>
                <a:sym typeface="Arial"/>
              </a:rPr>
              <a:t>several enrolled EOSC Nodes</a:t>
            </a:r>
          </a:p>
          <a:p>
            <a:pPr marL="804158" marR="0" lvl="0" indent="-804158" algn="l" defTabSz="18285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88"/>
              </a:spcAft>
              <a:buClrTx/>
              <a:buSzTx/>
              <a:buFont typeface="EC Square Sans Pro" panose="020B0506040000020004" pitchFamily="34" charset="0"/>
              <a:buChar char="…"/>
              <a:tabLst>
                <a:tab pos="759482" algn="l"/>
              </a:tabLst>
              <a:defRPr/>
            </a:pPr>
            <a:r>
              <a:rPr kumimoji="0" lang="en-US" sz="4502" b="0" i="0" u="none" strike="noStrike" kern="15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C Square Sans Pro"/>
                <a:ea typeface="Roboto Light"/>
                <a:cs typeface="Roboto Light"/>
                <a:sym typeface="Arial"/>
              </a:rPr>
              <a:t>have established a first operational </a:t>
            </a:r>
            <a:r>
              <a:rPr kumimoji="0" lang="en-US" sz="4502" b="1" i="0" u="none" strike="noStrike" kern="15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C Square Sans Pro"/>
                <a:ea typeface="Roboto Light"/>
                <a:cs typeface="Roboto Light"/>
                <a:sym typeface="Arial"/>
              </a:rPr>
              <a:t>governance and </a:t>
            </a:r>
            <a:r>
              <a:rPr kumimoji="0" lang="en-US" sz="4502" b="1" i="0" u="none" strike="noStrike" kern="15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C Square Sans Pro"/>
                <a:ea typeface="Roboto Light"/>
                <a:cs typeface="Roboto Light"/>
                <a:sym typeface="Arial"/>
              </a:rPr>
              <a:t>organisational</a:t>
            </a:r>
            <a:r>
              <a:rPr kumimoji="0" lang="en-US" sz="4502" b="1" i="0" u="none" strike="noStrike" kern="15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C Square Sans Pro"/>
                <a:ea typeface="Roboto Light"/>
                <a:cs typeface="Roboto Light"/>
                <a:sym typeface="Arial"/>
              </a:rPr>
              <a:t> structure</a:t>
            </a:r>
            <a:r>
              <a:rPr kumimoji="0" lang="en-US" sz="4502" b="0" i="0" u="none" strike="noStrike" kern="15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C Square Sans Pro"/>
                <a:ea typeface="Roboto Light"/>
                <a:cs typeface="Roboto Light"/>
                <a:sym typeface="Arial"/>
              </a:rPr>
              <a:t>, including clear description of the roles and responsibilities of its constituent bodies</a:t>
            </a:r>
          </a:p>
          <a:p>
            <a:pPr marL="804158" marR="0" lvl="0" indent="-804158" algn="l" defTabSz="18285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88"/>
              </a:spcAft>
              <a:buClrTx/>
              <a:buSzTx/>
              <a:buFont typeface="EC Square Sans Pro" panose="020B0506040000020004" pitchFamily="34" charset="0"/>
              <a:buChar char="…"/>
              <a:tabLst>
                <a:tab pos="759482" algn="l"/>
              </a:tabLst>
              <a:defRPr/>
            </a:pPr>
            <a:r>
              <a:rPr kumimoji="0" lang="en-US" sz="4502" b="0" i="0" u="none" strike="noStrike" kern="15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C Square Sans Pro"/>
                <a:ea typeface="Roboto Light"/>
                <a:cs typeface="Roboto Light"/>
                <a:sym typeface="Arial"/>
              </a:rPr>
              <a:t>have detailed the </a:t>
            </a:r>
            <a:r>
              <a:rPr kumimoji="0" lang="en-US" sz="4502" b="1" i="0" u="none" strike="noStrike" kern="15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C Square Sans Pro"/>
                <a:ea typeface="Roboto Light"/>
                <a:cs typeface="Roboto Light"/>
                <a:sym typeface="Arial"/>
              </a:rPr>
              <a:t>application process </a:t>
            </a:r>
            <a:r>
              <a:rPr kumimoji="0" lang="en-US" sz="4502" b="0" i="0" u="none" strike="noStrike" kern="15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C Square Sans Pro"/>
                <a:ea typeface="Roboto Light"/>
                <a:cs typeface="Roboto Light"/>
                <a:sym typeface="Arial"/>
              </a:rPr>
              <a:t>to become an EOSC Node, including assessment of </a:t>
            </a:r>
            <a:r>
              <a:rPr kumimoji="0" lang="en-US" sz="4502" b="0" i="0" u="none" strike="noStrike" kern="15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C Square Sans Pro"/>
                <a:ea typeface="Roboto Light"/>
                <a:cs typeface="Roboto Light"/>
                <a:sym typeface="Arial"/>
              </a:rPr>
              <a:t>organisational</a:t>
            </a:r>
            <a:r>
              <a:rPr kumimoji="0" lang="en-US" sz="4502" b="0" i="0" u="none" strike="noStrike" kern="15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C Square Sans Pro"/>
                <a:ea typeface="Roboto Light"/>
                <a:cs typeface="Roboto Light"/>
                <a:sym typeface="Arial"/>
              </a:rPr>
              <a:t>, legal and technical requirements</a:t>
            </a:r>
          </a:p>
          <a:p>
            <a:pPr marL="804158" marR="0" lvl="0" indent="-804158" algn="l" defTabSz="18285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88"/>
              </a:spcAft>
              <a:buClrTx/>
              <a:buSzTx/>
              <a:buFont typeface="EC Square Sans Pro" panose="020B0506040000020004" pitchFamily="34" charset="0"/>
              <a:buChar char="…"/>
              <a:tabLst>
                <a:tab pos="759482" algn="l"/>
              </a:tabLst>
              <a:defRPr/>
            </a:pPr>
            <a:r>
              <a:rPr kumimoji="0" lang="en-US" sz="4502" b="0" i="0" u="none" strike="noStrike" kern="15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C Square Sans Pro"/>
                <a:ea typeface="Roboto Light"/>
                <a:cs typeface="Roboto Light"/>
                <a:sym typeface="Arial"/>
              </a:rPr>
              <a:t>have established a first edition of </a:t>
            </a:r>
            <a:r>
              <a:rPr kumimoji="0" lang="en-US" sz="4502" b="1" i="0" u="none" strike="noStrike" kern="15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C Square Sans Pro"/>
                <a:ea typeface="Roboto Light"/>
                <a:cs typeface="Roboto Light"/>
                <a:sym typeface="Arial"/>
              </a:rPr>
              <a:t>Federation-wide policies</a:t>
            </a:r>
            <a:r>
              <a:rPr kumimoji="0" lang="en-US" sz="4502" b="0" i="0" u="none" strike="noStrike" kern="15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C Square Sans Pro"/>
                <a:ea typeface="Roboto Light"/>
                <a:cs typeface="Roboto Light"/>
                <a:sym typeface="Arial"/>
              </a:rPr>
              <a:t>, such as Rules of Participation, Access and Acceptable Use policies, cybersecurity, privacy and data protection</a:t>
            </a:r>
          </a:p>
          <a:p>
            <a:pPr marL="804158" marR="0" lvl="0" indent="-804158" algn="l" defTabSz="18285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88"/>
              </a:spcAft>
              <a:buClrTx/>
              <a:buSzTx/>
              <a:buFont typeface="EC Square Sans Pro" panose="020B0506040000020004" pitchFamily="34" charset="0"/>
              <a:buChar char="…"/>
              <a:tabLst>
                <a:tab pos="759482" algn="l"/>
              </a:tabLst>
              <a:defRPr/>
            </a:pPr>
            <a:r>
              <a:rPr kumimoji="0" lang="en-US" sz="4502" b="0" i="0" u="none" strike="noStrike" kern="15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C Square Sans Pro"/>
                <a:ea typeface="Roboto Light"/>
                <a:cs typeface="Roboto Light"/>
                <a:sym typeface="Arial"/>
              </a:rPr>
              <a:t>have established a first edition of the </a:t>
            </a:r>
            <a:r>
              <a:rPr kumimoji="0" lang="en-US" sz="4502" b="1" i="0" u="none" strike="noStrike" kern="15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C Square Sans Pro"/>
                <a:ea typeface="Roboto Light"/>
                <a:cs typeface="Roboto Light"/>
                <a:sym typeface="Arial"/>
              </a:rPr>
              <a:t>EOSC Interoperability Framework</a:t>
            </a:r>
          </a:p>
          <a:p>
            <a:pPr marL="804158" marR="0" lvl="0" indent="-804158" algn="l" defTabSz="18285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88"/>
              </a:spcAft>
              <a:buClrTx/>
              <a:buSzTx/>
              <a:buFont typeface="EC Square Sans Pro" panose="020B0506040000020004" pitchFamily="34" charset="0"/>
              <a:buChar char="…"/>
              <a:tabLst>
                <a:tab pos="759482" algn="l"/>
              </a:tabLst>
              <a:defRPr/>
            </a:pPr>
            <a:r>
              <a:rPr kumimoji="0" lang="en-US" sz="4502" b="0" i="0" u="none" strike="noStrike" kern="15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C Square Sans Pro"/>
                <a:ea typeface="Roboto Light"/>
                <a:cs typeface="Roboto Light"/>
                <a:sym typeface="Arial"/>
              </a:rPr>
              <a:t>have demonstrated cross-Node </a:t>
            </a:r>
            <a:r>
              <a:rPr kumimoji="0" lang="en-US" sz="4502" b="0" i="0" u="none" strike="noStrike" kern="15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C Square Sans Pro"/>
                <a:ea typeface="Roboto Light"/>
                <a:cs typeface="Roboto Light"/>
                <a:sym typeface="Arial"/>
              </a:rPr>
              <a:t>utilisation</a:t>
            </a:r>
            <a:r>
              <a:rPr kumimoji="0" lang="en-US" sz="4502" b="0" i="0" u="none" strike="noStrike" kern="15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C Square Sans Pro"/>
                <a:ea typeface="Roboto Light"/>
                <a:cs typeface="Roboto Light"/>
                <a:sym typeface="Arial"/>
              </a:rPr>
              <a:t> of some of the </a:t>
            </a:r>
            <a:r>
              <a:rPr kumimoji="0" lang="en-US" sz="4502" b="1" i="0" u="none" strike="noStrike" kern="15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C Square Sans Pro"/>
                <a:ea typeface="Roboto Light"/>
                <a:cs typeface="Roboto Light"/>
                <a:sym typeface="Arial"/>
              </a:rPr>
              <a:t>federating capabilities</a:t>
            </a:r>
            <a:r>
              <a:rPr kumimoji="0" lang="en-US" sz="4502" b="0" i="0" u="none" strike="noStrike" kern="15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C Square Sans Pro"/>
                <a:ea typeface="Roboto Light"/>
                <a:cs typeface="Roboto Light"/>
                <a:sym typeface="Arial"/>
              </a:rPr>
              <a:t> such as monitoring, accounting or helpdesk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0ED4AED-E71A-CAAF-8B54-1A4030FCBFE1}"/>
              </a:ext>
            </a:extLst>
          </p:cNvPr>
          <p:cNvSpPr txBox="1">
            <a:spLocks/>
          </p:cNvSpPr>
          <p:nvPr/>
        </p:nvSpPr>
        <p:spPr>
          <a:xfrm>
            <a:off x="829725" y="1083722"/>
            <a:ext cx="22742590" cy="1065364"/>
          </a:xfrm>
          <a:prstGeom prst="rect">
            <a:avLst/>
          </a:prstGeom>
        </p:spPr>
        <p:txBody>
          <a:bodyPr lIns="257332" tIns="128666" rIns="257332" bIns="128666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74" b="1" kern="1200">
                <a:solidFill>
                  <a:srgbClr val="1B3B51"/>
                </a:solidFill>
                <a:latin typeface="EC Square Sans Pro" panose="020B05060400000200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257330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332" b="1" i="0" u="none" strike="noStrike" kern="1200" cap="none" spc="0" normalizeH="0" baseline="0" noProof="0">
                <a:ln>
                  <a:noFill/>
                </a:ln>
                <a:solidFill>
                  <a:srgbClr val="1B3B51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rPr>
              <a:t>Goals of the build-up phase of the EOSC Federation</a:t>
            </a:r>
            <a:endParaRPr kumimoji="0" lang="en-US" sz="6400" b="1" i="0" u="none" strike="noStrike" kern="1200" cap="none" spc="0" normalizeH="0" baseline="0" noProof="0">
              <a:ln>
                <a:noFill/>
              </a:ln>
              <a:solidFill>
                <a:srgbClr val="1B3B51"/>
              </a:solidFill>
              <a:effectLst/>
              <a:uLnTx/>
              <a:uFillTx/>
              <a:latin typeface="EC Square Sans Pro" panose="020B0506040000020004" pitchFamily="34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57112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network of dots and lines&#10;&#10;Description automatically generated">
            <a:extLst>
              <a:ext uri="{FF2B5EF4-FFF2-40B4-BE49-F238E27FC236}">
                <a16:creationId xmlns:a16="http://schemas.microsoft.com/office/drawing/2014/main" id="{56A974C1-4680-99A2-5C57-E5DFD102292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1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17379"/>
            <a:ext cx="23884128" cy="1854363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D4A8BC9-6BC9-75D3-1F24-2512481EB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BE" dirty="0"/>
              <a:t>EOSC EU N</a:t>
            </a:r>
            <a:r>
              <a:rPr lang="en-GB" dirty="0"/>
              <a:t>o</a:t>
            </a:r>
            <a:r>
              <a:rPr lang="en-BE" dirty="0"/>
              <a:t>de of</a:t>
            </a:r>
            <a:r>
              <a:rPr lang="en-US" dirty="0"/>
              <a:t>f</a:t>
            </a:r>
            <a:r>
              <a:rPr lang="en-BE" dirty="0"/>
              <a:t>icially launched on 22 October</a:t>
            </a:r>
            <a:r>
              <a:rPr lang="en-US" dirty="0"/>
              <a:t> 2024</a:t>
            </a:r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2CAA9B-6BBF-F88B-09B1-5C1FF0045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14595-6856-9B4E-BECB-F9B7E4876AE1}" type="slidenum"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Roboto Light" panose="02000000000000000000" pitchFamily="2" charset="0"/>
                <a:ea typeface="+mn-ea"/>
                <a:cs typeface="Arial"/>
                <a:sym typeface="Arial"/>
              </a:rPr>
              <a:pPr marL="0" marR="0" lvl="0" indent="0" algn="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Roboto Light" panose="02000000000000000000" pitchFamily="2" charset="0"/>
              <a:ea typeface="+mn-ea"/>
              <a:cs typeface="Arial"/>
              <a:sym typeface="Arial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DC138D-DCBE-CD0E-50C3-740DCC58219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80058" y="2247475"/>
            <a:ext cx="19660352" cy="1903902"/>
          </a:xfrm>
        </p:spPr>
        <p:txBody>
          <a:bodyPr>
            <a:noAutofit/>
          </a:bodyPr>
          <a:lstStyle/>
          <a:p>
            <a:r>
              <a:rPr lang="en-GB" sz="4400">
                <a:solidFill>
                  <a:srgbClr val="00869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As the first building block in the EOSC Federation, the EOSC EU Node makes a clear contribution to the adoption of Open Science principles across Europe.</a:t>
            </a:r>
            <a:endParaRPr lang="en-BE" sz="4400">
              <a:solidFill>
                <a:srgbClr val="00869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6" name="Picture 5" descr="A group of people in a conference room&#10;&#10;Description automatically generated">
            <a:extLst>
              <a:ext uri="{FF2B5EF4-FFF2-40B4-BE49-F238E27FC236}">
                <a16:creationId xmlns:a16="http://schemas.microsoft.com/office/drawing/2014/main" id="{5A66C7CC-1BD6-27BA-8557-F015F4C4406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500000"/>
            <a:ext cx="4824000" cy="3216000"/>
          </a:xfrm>
          <a:prstGeom prst="rect">
            <a:avLst/>
          </a:prstGeom>
        </p:spPr>
      </p:pic>
      <p:pic>
        <p:nvPicPr>
          <p:cNvPr id="8" name="Picture 7" descr="A person standing at a podium&#10;&#10;Description automatically generated">
            <a:extLst>
              <a:ext uri="{FF2B5EF4-FFF2-40B4-BE49-F238E27FC236}">
                <a16:creationId xmlns:a16="http://schemas.microsoft.com/office/drawing/2014/main" id="{F116F233-7CFF-F011-4C1E-DD48D04C205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8992" y="10500000"/>
            <a:ext cx="4824000" cy="3216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58D5681-3B32-C516-DD57-E4440CA660DA}"/>
              </a:ext>
            </a:extLst>
          </p:cNvPr>
          <p:cNvSpPr/>
          <p:nvPr/>
        </p:nvSpPr>
        <p:spPr>
          <a:xfrm>
            <a:off x="13112496" y="8705088"/>
            <a:ext cx="11271504" cy="5010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11" name="Picture 10" descr="A group of men sitting in chairs&#10;&#10;Description automatically generated">
            <a:extLst>
              <a:ext uri="{FF2B5EF4-FFF2-40B4-BE49-F238E27FC236}">
                <a16:creationId xmlns:a16="http://schemas.microsoft.com/office/drawing/2014/main" id="{B56E586E-B469-5F4B-851E-ABA3B5531BE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73072" y="10500000"/>
            <a:ext cx="4824000" cy="3216000"/>
          </a:xfrm>
          <a:prstGeom prst="rect">
            <a:avLst/>
          </a:prstGeom>
        </p:spPr>
      </p:pic>
      <p:pic>
        <p:nvPicPr>
          <p:cNvPr id="13" name="Picture 12" descr="A group of people sitting on a stage&#10;&#10;Description automatically generated">
            <a:extLst>
              <a:ext uri="{FF2B5EF4-FFF2-40B4-BE49-F238E27FC236}">
                <a16:creationId xmlns:a16="http://schemas.microsoft.com/office/drawing/2014/main" id="{C4206B22-D9F5-5CA5-8DB7-5124223A636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60000" y="10500000"/>
            <a:ext cx="4824000" cy="3216000"/>
          </a:xfrm>
          <a:prstGeom prst="rect">
            <a:avLst/>
          </a:prstGeom>
        </p:spPr>
      </p:pic>
      <p:pic>
        <p:nvPicPr>
          <p:cNvPr id="15" name="Picture 14" descr="A few women standing next to a table&#10;&#10;Description automatically generated">
            <a:extLst>
              <a:ext uri="{FF2B5EF4-FFF2-40B4-BE49-F238E27FC236}">
                <a16:creationId xmlns:a16="http://schemas.microsoft.com/office/drawing/2014/main" id="{3731970A-DA39-744F-A66D-452E4AB409F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0176" y="10500000"/>
            <a:ext cx="4824000" cy="3216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2823113-C061-7AE3-1800-93E0547FB837}"/>
              </a:ext>
            </a:extLst>
          </p:cNvPr>
          <p:cNvSpPr txBox="1"/>
          <p:nvPr/>
        </p:nvSpPr>
        <p:spPr>
          <a:xfrm>
            <a:off x="3544824" y="4465809"/>
            <a:ext cx="20839176" cy="4862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4600" b="0" i="0" u="none" strike="noStrike" kern="1200" cap="none" spc="0" normalizeH="0" baseline="0" noProof="0">
                <a:ln>
                  <a:noFill/>
                </a:ln>
                <a:solidFill>
                  <a:srgbClr val="008690"/>
                </a:solidFill>
                <a:effectLst/>
                <a:uLnTx/>
                <a:uFillTx/>
                <a:latin typeface="Quicksand Medium" pitchFamily="2" charset="77"/>
                <a:ea typeface="Roboto" panose="02000000000000000000" pitchFamily="2" charset="0"/>
                <a:cs typeface="Arial"/>
                <a:sym typeface="Arial"/>
              </a:rPr>
              <a:t>Services offered by EOSC EU Node</a:t>
            </a:r>
          </a:p>
          <a:p>
            <a:pPr marL="571500" marR="0" lvl="0" indent="-571500" algn="l" defTabSz="18288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BE" sz="3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Bulk Data Transfer: </a:t>
            </a:r>
            <a:r>
              <a:rPr kumimoji="0" lang="en-BE" sz="3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Move data effortlessly to data-intensive execution environments</a:t>
            </a:r>
          </a:p>
          <a:p>
            <a:pPr marL="571500" marR="0" lvl="0" indent="-571500" algn="l" defTabSz="18288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BE" sz="3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Large File Transfer: </a:t>
            </a:r>
            <a:r>
              <a:rPr kumimoji="0" lang="en-BE" sz="3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Streamline large file transfers online with added security and integrity</a:t>
            </a:r>
          </a:p>
          <a:p>
            <a:pPr marL="571500" marR="0" lvl="0" indent="-571500" algn="l" defTabSz="18288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BE" sz="3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Virtual Machines: </a:t>
            </a:r>
            <a:r>
              <a:rPr kumimoji="0" lang="en-BE" sz="3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Design and conduct experiments with flexibility while ensuring reproducibility</a:t>
            </a:r>
          </a:p>
          <a:p>
            <a:pPr marL="571500" marR="0" lvl="0" indent="-571500" algn="l" defTabSz="18288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BE" sz="3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Cloud Container Platform: </a:t>
            </a:r>
            <a:r>
              <a:rPr kumimoji="0" lang="en-BE" sz="3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Deploy cloud-native containerised applications that can easily scale</a:t>
            </a:r>
          </a:p>
          <a:p>
            <a:pPr marL="571500" marR="0" lvl="0" indent="-571500" algn="l" defTabSz="18288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BE" sz="3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Interactive Notebooks: </a:t>
            </a:r>
            <a:r>
              <a:rPr kumimoji="0" lang="en-BE" sz="3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Create and share documents with real-time code execution </a:t>
            </a:r>
          </a:p>
          <a:p>
            <a:pPr marL="571500" marR="0" lvl="0" indent="-571500" algn="l" defTabSz="18288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BE" sz="3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File Sync &amp; Share: </a:t>
            </a:r>
            <a:r>
              <a:rPr kumimoji="0" lang="en-BE" sz="3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Enable automatic file syncing and secure sharing across locations and teams</a:t>
            </a:r>
          </a:p>
        </p:txBody>
      </p:sp>
    </p:spTree>
    <p:extLst>
      <p:ext uri="{BB962C8B-B14F-4D97-AF65-F5344CB8AC3E}">
        <p14:creationId xmlns:p14="http://schemas.microsoft.com/office/powerpoint/2010/main" val="27313809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721835DF-12D3-6EAB-2820-F64B63DD2238}"/>
              </a:ext>
            </a:extLst>
          </p:cNvPr>
          <p:cNvSpPr/>
          <p:nvPr/>
        </p:nvSpPr>
        <p:spPr>
          <a:xfrm>
            <a:off x="12424229" y="9544596"/>
            <a:ext cx="11959771" cy="41714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4384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BE" sz="3733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2AEB8CC-C5EB-9AA7-A91F-72BC66093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8931" y="494492"/>
            <a:ext cx="19660357" cy="1207773"/>
          </a:xfrm>
        </p:spPr>
        <p:txBody>
          <a:bodyPr>
            <a:normAutofit/>
          </a:bodyPr>
          <a:lstStyle/>
          <a:p>
            <a:r>
              <a:rPr lang="en-BE" dirty="0"/>
              <a:t>13 </a:t>
            </a:r>
            <a:r>
              <a:rPr lang="en-US" dirty="0"/>
              <a:t>First Wave</a:t>
            </a:r>
            <a:r>
              <a:rPr lang="en-BE" dirty="0"/>
              <a:t> Nodes</a:t>
            </a:r>
          </a:p>
        </p:txBody>
      </p:sp>
      <p:pic>
        <p:nvPicPr>
          <p:cNvPr id="7" name="Picture 6" descr="A blue text on a white background&#10;&#10;AI-generated content may be incorrect.">
            <a:extLst>
              <a:ext uri="{FF2B5EF4-FFF2-40B4-BE49-F238E27FC236}">
                <a16:creationId xmlns:a16="http://schemas.microsoft.com/office/drawing/2014/main" id="{960FE1D6-7D01-7B2A-AB7F-F7CC2EC6740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22331" y="2047966"/>
            <a:ext cx="5380896" cy="666205"/>
          </a:xfrm>
          <a:prstGeom prst="rect">
            <a:avLst/>
          </a:prstGeom>
        </p:spPr>
      </p:pic>
      <p:pic>
        <p:nvPicPr>
          <p:cNvPr id="9" name="Picture 8" descr="A logo with blue dots&#10;&#10;AI-generated content may be incorrect.">
            <a:extLst>
              <a:ext uri="{FF2B5EF4-FFF2-40B4-BE49-F238E27FC236}">
                <a16:creationId xmlns:a16="http://schemas.microsoft.com/office/drawing/2014/main" id="{DAB8E9B6-7EA5-CF41-27F0-C25BC504720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8179" y="1436915"/>
            <a:ext cx="2647760" cy="1625603"/>
          </a:xfrm>
          <a:prstGeom prst="rect">
            <a:avLst/>
          </a:prstGeom>
        </p:spPr>
      </p:pic>
      <p:pic>
        <p:nvPicPr>
          <p:cNvPr id="11" name="Picture 10" descr="A logo for anos&#10;&#10;AI-generated content may be incorrect.">
            <a:extLst>
              <a:ext uri="{FF2B5EF4-FFF2-40B4-BE49-F238E27FC236}">
                <a16:creationId xmlns:a16="http://schemas.microsoft.com/office/drawing/2014/main" id="{5630C708-30A0-0452-43BF-9CCC4726411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2227" y="1693643"/>
            <a:ext cx="3227104" cy="1670771"/>
          </a:xfrm>
          <a:prstGeom prst="rect">
            <a:avLst/>
          </a:prstGeom>
        </p:spPr>
      </p:pic>
      <p:pic>
        <p:nvPicPr>
          <p:cNvPr id="13" name="Picture 12" descr="A blue and black logo&#10;&#10;AI-generated content may be incorrect.">
            <a:extLst>
              <a:ext uri="{FF2B5EF4-FFF2-40B4-BE49-F238E27FC236}">
                <a16:creationId xmlns:a16="http://schemas.microsoft.com/office/drawing/2014/main" id="{A57F06DD-A2E2-DF9B-16BD-608B2027A01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5788" y="1488684"/>
            <a:ext cx="1511421" cy="1511421"/>
          </a:xfrm>
          <a:prstGeom prst="rect">
            <a:avLst/>
          </a:prstGeom>
        </p:spPr>
      </p:pic>
      <p:pic>
        <p:nvPicPr>
          <p:cNvPr id="15" name="Picture 14" descr="A blue logo with black background&#10;&#10;AI-generated content may be incorrect.">
            <a:extLst>
              <a:ext uri="{FF2B5EF4-FFF2-40B4-BE49-F238E27FC236}">
                <a16:creationId xmlns:a16="http://schemas.microsoft.com/office/drawing/2014/main" id="{37034545-9D66-53EB-F561-4C9D25EC649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9271" y="3782373"/>
            <a:ext cx="1789763" cy="151413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B8A1173-11F6-8807-99C3-580F6222965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4056" y="4056231"/>
            <a:ext cx="9670256" cy="840891"/>
          </a:xfrm>
          <a:prstGeom prst="rect">
            <a:avLst/>
          </a:prstGeom>
        </p:spPr>
      </p:pic>
      <p:pic>
        <p:nvPicPr>
          <p:cNvPr id="19" name="Picture 18" descr="A logo with text on it&#10;&#10;AI-generated content may be incorrect.">
            <a:extLst>
              <a:ext uri="{FF2B5EF4-FFF2-40B4-BE49-F238E27FC236}">
                <a16:creationId xmlns:a16="http://schemas.microsoft.com/office/drawing/2014/main" id="{40D87B51-B3AA-23A8-15DA-5683836956C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2860" y="5963141"/>
            <a:ext cx="5318035" cy="1897781"/>
          </a:xfrm>
          <a:prstGeom prst="rect">
            <a:avLst/>
          </a:prstGeom>
        </p:spPr>
      </p:pic>
      <p:pic>
        <p:nvPicPr>
          <p:cNvPr id="21" name="Picture 20" descr="A blue and grey logo&#10;&#10;AI-generated content may be incorrect.">
            <a:extLst>
              <a:ext uri="{FF2B5EF4-FFF2-40B4-BE49-F238E27FC236}">
                <a16:creationId xmlns:a16="http://schemas.microsoft.com/office/drawing/2014/main" id="{15829E1D-1E29-5F36-2377-55635762BA3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12935" y="3705982"/>
            <a:ext cx="4827453" cy="1217736"/>
          </a:xfrm>
          <a:prstGeom prst="rect">
            <a:avLst/>
          </a:prstGeom>
        </p:spPr>
      </p:pic>
      <p:pic>
        <p:nvPicPr>
          <p:cNvPr id="23" name="Picture 22" descr="A blue circle with white text&#10;&#10;AI-generated content may be incorrect.">
            <a:extLst>
              <a:ext uri="{FF2B5EF4-FFF2-40B4-BE49-F238E27FC236}">
                <a16:creationId xmlns:a16="http://schemas.microsoft.com/office/drawing/2014/main" id="{C7401CDF-5AB2-2CD9-6C84-8C30C5741C5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2839" y="5872459"/>
            <a:ext cx="2485368" cy="1997171"/>
          </a:xfrm>
          <a:prstGeom prst="rect">
            <a:avLst/>
          </a:prstGeom>
        </p:spPr>
      </p:pic>
      <p:pic>
        <p:nvPicPr>
          <p:cNvPr id="27" name="Picture 26" descr="A logo with blue lines&#10;&#10;AI-generated content may be incorrect.">
            <a:extLst>
              <a:ext uri="{FF2B5EF4-FFF2-40B4-BE49-F238E27FC236}">
                <a16:creationId xmlns:a16="http://schemas.microsoft.com/office/drawing/2014/main" id="{4CFF72EF-E4DA-E779-AAC8-F4E932FA5DD1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8056" y="5864971"/>
            <a:ext cx="3801776" cy="1874115"/>
          </a:xfrm>
          <a:prstGeom prst="rect">
            <a:avLst/>
          </a:prstGeom>
        </p:spPr>
      </p:pic>
      <p:pic>
        <p:nvPicPr>
          <p:cNvPr id="29" name="Picture 28" descr="A logo with text on it&#10;&#10;AI-generated content may be incorrect.">
            <a:extLst>
              <a:ext uri="{FF2B5EF4-FFF2-40B4-BE49-F238E27FC236}">
                <a16:creationId xmlns:a16="http://schemas.microsoft.com/office/drawing/2014/main" id="{59CD36FB-8AFB-CCE9-C93D-D5EDE9722097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45448" y="5965358"/>
            <a:ext cx="1980709" cy="1988632"/>
          </a:xfrm>
          <a:prstGeom prst="rect">
            <a:avLst/>
          </a:prstGeom>
        </p:spPr>
      </p:pic>
      <p:pic>
        <p:nvPicPr>
          <p:cNvPr id="31" name="Picture 30" descr="A logo of a company&#10;&#10;AI-generated content may be incorrect.">
            <a:extLst>
              <a:ext uri="{FF2B5EF4-FFF2-40B4-BE49-F238E27FC236}">
                <a16:creationId xmlns:a16="http://schemas.microsoft.com/office/drawing/2014/main" id="{E4B7101E-F599-CA9E-F718-5913344EE70F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18220" y="5624278"/>
            <a:ext cx="3315064" cy="2486296"/>
          </a:xfrm>
          <a:prstGeom prst="rect">
            <a:avLst/>
          </a:prstGeom>
        </p:spPr>
      </p:pic>
      <p:pic>
        <p:nvPicPr>
          <p:cNvPr id="34" name="Picture 33" descr="A logo with a cross&#10;&#10;AI-generated content may be incorrect.">
            <a:extLst>
              <a:ext uri="{FF2B5EF4-FFF2-40B4-BE49-F238E27FC236}">
                <a16:creationId xmlns:a16="http://schemas.microsoft.com/office/drawing/2014/main" id="{677A405B-8AFF-732E-134C-8AD775E8BDC8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7011" y="7590962"/>
            <a:ext cx="3547291" cy="3547291"/>
          </a:xfrm>
          <a:prstGeom prst="rect">
            <a:avLst/>
          </a:prstGeom>
        </p:spPr>
      </p:pic>
      <p:pic>
        <p:nvPicPr>
          <p:cNvPr id="36" name="Picture 35" descr="A black and white logo&#10;&#10;AI-generated content may be incorrect.">
            <a:extLst>
              <a:ext uri="{FF2B5EF4-FFF2-40B4-BE49-F238E27FC236}">
                <a16:creationId xmlns:a16="http://schemas.microsoft.com/office/drawing/2014/main" id="{1D90EC67-6553-2CAC-741E-AB44E81090C9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8005" y="8160688"/>
            <a:ext cx="3576320" cy="2381829"/>
          </a:xfrm>
          <a:prstGeom prst="rect">
            <a:avLst/>
          </a:prstGeom>
        </p:spPr>
      </p:pic>
      <p:pic>
        <p:nvPicPr>
          <p:cNvPr id="38" name="Picture 37" descr="A logo with text and blue and orange circles&#10;&#10;AI-generated content may be incorrect.">
            <a:extLst>
              <a:ext uri="{FF2B5EF4-FFF2-40B4-BE49-F238E27FC236}">
                <a16:creationId xmlns:a16="http://schemas.microsoft.com/office/drawing/2014/main" id="{F2F9DFF1-B610-5545-82D2-FEA3A97713B0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13074472" y="8334101"/>
            <a:ext cx="5573483" cy="1877387"/>
          </a:xfrm>
          <a:prstGeom prst="rect">
            <a:avLst/>
          </a:prstGeom>
        </p:spPr>
      </p:pic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312EE594-2359-7C9D-0AC2-15962441B7E5}"/>
              </a:ext>
            </a:extLst>
          </p:cNvPr>
          <p:cNvCxnSpPr/>
          <p:nvPr/>
        </p:nvCxnSpPr>
        <p:spPr>
          <a:xfrm>
            <a:off x="9637485" y="1483362"/>
            <a:ext cx="0" cy="2043611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6F2E50A-6330-5628-DC74-31ED9FEBDC20}"/>
              </a:ext>
            </a:extLst>
          </p:cNvPr>
          <p:cNvCxnSpPr/>
          <p:nvPr/>
        </p:nvCxnSpPr>
        <p:spPr>
          <a:xfrm>
            <a:off x="16778512" y="3283127"/>
            <a:ext cx="0" cy="2043611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A5EDE850-145C-FFCD-F422-F64CCCB8FB65}"/>
              </a:ext>
            </a:extLst>
          </p:cNvPr>
          <p:cNvCxnSpPr/>
          <p:nvPr/>
        </p:nvCxnSpPr>
        <p:spPr>
          <a:xfrm>
            <a:off x="14746515" y="5942130"/>
            <a:ext cx="0" cy="2043611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C8039CEF-9DF5-2E46-E259-F69ED01704F7}"/>
              </a:ext>
            </a:extLst>
          </p:cNvPr>
          <p:cNvCxnSpPr/>
          <p:nvPr/>
        </p:nvCxnSpPr>
        <p:spPr>
          <a:xfrm>
            <a:off x="18624733" y="5849245"/>
            <a:ext cx="0" cy="2043611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7372E2AF-0252-4BDE-3CE4-3C823A2C996A}"/>
              </a:ext>
            </a:extLst>
          </p:cNvPr>
          <p:cNvCxnSpPr/>
          <p:nvPr/>
        </p:nvCxnSpPr>
        <p:spPr>
          <a:xfrm>
            <a:off x="7512600" y="8345703"/>
            <a:ext cx="0" cy="2043611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511F83FB-55B4-3E7E-5B75-0B8ABBCEBFB6}"/>
              </a:ext>
            </a:extLst>
          </p:cNvPr>
          <p:cNvCxnSpPr/>
          <p:nvPr/>
        </p:nvCxnSpPr>
        <p:spPr>
          <a:xfrm>
            <a:off x="12610008" y="8264434"/>
            <a:ext cx="0" cy="2043611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Picture 50">
            <a:extLst>
              <a:ext uri="{FF2B5EF4-FFF2-40B4-BE49-F238E27FC236}">
                <a16:creationId xmlns:a16="http://schemas.microsoft.com/office/drawing/2014/main" id="{11E41010-F1CE-8F57-8E90-3C249A76FBED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0152" y="10761924"/>
            <a:ext cx="3519232" cy="1415077"/>
          </a:xfrm>
          <a:prstGeom prst="rect">
            <a:avLst/>
          </a:prstGeom>
        </p:spPr>
      </p:pic>
      <p:pic>
        <p:nvPicPr>
          <p:cNvPr id="53" name="Picture 52" descr="A black background with grey letters&#10;&#10;AI-generated content may be incorrect.">
            <a:extLst>
              <a:ext uri="{FF2B5EF4-FFF2-40B4-BE49-F238E27FC236}">
                <a16:creationId xmlns:a16="http://schemas.microsoft.com/office/drawing/2014/main" id="{C7C70DF1-2333-A3DA-3727-8DEAFDEDE945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10404" y="10738052"/>
            <a:ext cx="3047032" cy="1201403"/>
          </a:xfrm>
          <a:prstGeom prst="rect">
            <a:avLst/>
          </a:prstGeom>
        </p:spPr>
      </p:pic>
      <p:pic>
        <p:nvPicPr>
          <p:cNvPr id="57" name="Graphic 56">
            <a:extLst>
              <a:ext uri="{FF2B5EF4-FFF2-40B4-BE49-F238E27FC236}">
                <a16:creationId xmlns:a16="http://schemas.microsoft.com/office/drawing/2014/main" id="{660DE2E6-0DE7-E5B7-387B-F83465A0C23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0612843" y="10648891"/>
            <a:ext cx="5318032" cy="1384904"/>
          </a:xfrm>
          <a:prstGeom prst="rect">
            <a:avLst/>
          </a:prstGeom>
        </p:spPr>
      </p:pic>
      <p:pic>
        <p:nvPicPr>
          <p:cNvPr id="59" name="Picture 58" descr="A logo with orange and grey text&#10;&#10;AI-generated content may be incorrect.">
            <a:extLst>
              <a:ext uri="{FF2B5EF4-FFF2-40B4-BE49-F238E27FC236}">
                <a16:creationId xmlns:a16="http://schemas.microsoft.com/office/drawing/2014/main" id="{AE73C787-166E-8BE2-FE0E-09C6FF195AA1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2765" y="10784105"/>
            <a:ext cx="1927499" cy="1449979"/>
          </a:xfrm>
          <a:prstGeom prst="rect">
            <a:avLst/>
          </a:prstGeom>
        </p:spPr>
      </p:pic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A36E7552-66AF-7C90-8E4F-71946AB44E35}"/>
              </a:ext>
            </a:extLst>
          </p:cNvPr>
          <p:cNvCxnSpPr/>
          <p:nvPr/>
        </p:nvCxnSpPr>
        <p:spPr>
          <a:xfrm>
            <a:off x="5770880" y="3561802"/>
            <a:ext cx="0" cy="2043611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BE7ABEEF-2DBD-E017-74D8-6D20F656BBBA}"/>
              </a:ext>
            </a:extLst>
          </p:cNvPr>
          <p:cNvCxnSpPr/>
          <p:nvPr/>
        </p:nvCxnSpPr>
        <p:spPr>
          <a:xfrm>
            <a:off x="8197669" y="5826031"/>
            <a:ext cx="0" cy="2043611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BA2B089-6B43-E39E-577D-352C4216F849}"/>
              </a:ext>
            </a:extLst>
          </p:cNvPr>
          <p:cNvSpPr/>
          <p:nvPr/>
        </p:nvSpPr>
        <p:spPr>
          <a:xfrm>
            <a:off x="3257011" y="10610667"/>
            <a:ext cx="17303926" cy="163365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86DA64-1A44-5398-E8CB-E11818BA3BA8}"/>
              </a:ext>
            </a:extLst>
          </p:cNvPr>
          <p:cNvSpPr txBox="1"/>
          <p:nvPr/>
        </p:nvSpPr>
        <p:spPr>
          <a:xfrm>
            <a:off x="3943535" y="12312467"/>
            <a:ext cx="1696138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0" cap="none" spc="0" normalizeH="0" baseline="0" noProof="0" dirty="0">
                <a:ln>
                  <a:noFill/>
                </a:ln>
                <a:solidFill>
                  <a:srgbClr val="1C28CB"/>
                </a:solidFill>
                <a:effectLst/>
                <a:uLnTx/>
                <a:uFillTx/>
                <a:latin typeface="Arial"/>
                <a:cs typeface="Arial"/>
                <a:sym typeface="Arial"/>
                <a:hlinkClick r:id="rId22"/>
              </a:rPr>
              <a:t>https://eosc.eu/building-the-eosc-federation/</a:t>
            </a:r>
            <a:endParaRPr kumimoji="0" lang="en-GB" sz="6000" b="0" i="0" u="none" strike="noStrike" kern="0" cap="none" spc="0" normalizeH="0" baseline="0" noProof="0" dirty="0">
              <a:ln>
                <a:noFill/>
              </a:ln>
              <a:solidFill>
                <a:srgbClr val="1C28CB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43037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Body Level One…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4800" dirty="0"/>
              <a:t>Kristel Michielsen</a:t>
            </a:r>
          </a:p>
          <a:p>
            <a:r>
              <a:rPr lang="en-US" sz="4800" dirty="0" err="1"/>
              <a:t>J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ü</a:t>
            </a:r>
            <a:r>
              <a:rPr lang="en-US" sz="4800" dirty="0" err="1"/>
              <a:t>lich</a:t>
            </a:r>
            <a:r>
              <a:rPr lang="en-US" sz="4800" dirty="0"/>
              <a:t> Supercomputing Centre</a:t>
            </a:r>
            <a:endParaRPr sz="4800" dirty="0"/>
          </a:p>
        </p:txBody>
      </p:sp>
      <p:sp>
        <p:nvSpPr>
          <p:cNvPr id="71" name="Presentation Title"/>
          <p:cNvSpPr txBox="1">
            <a:spLocks noGrp="1"/>
          </p:cNvSpPr>
          <p:nvPr>
            <p:ph type="body" idx="22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9600" dirty="0"/>
              <a:t>Integrated and federated HPC and quantum computing infrastructure</a:t>
            </a:r>
            <a:endParaRPr sz="9600" dirty="0"/>
          </a:p>
        </p:txBody>
      </p:sp>
      <p:sp>
        <p:nvSpPr>
          <p:cNvPr id="72" name="ANNOTATION"/>
          <p:cNvSpPr txBox="1">
            <a:spLocks noGrp="1"/>
          </p:cNvSpPr>
          <p:nvPr>
            <p:ph type="body" idx="23"/>
          </p:nvPr>
        </p:nvSpPr>
        <p:spPr>
          <a:xfrm>
            <a:off x="5019294" y="12875146"/>
            <a:ext cx="15136800" cy="471924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resentation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sv-SE" dirty="0"/>
              <a:t>EU HPC – QCS Integration Strategy</a:t>
            </a:r>
            <a:br>
              <a:rPr lang="sv-SE" dirty="0"/>
            </a:br>
            <a:endParaRPr dirty="0"/>
          </a:p>
        </p:txBody>
      </p:sp>
      <p:sp>
        <p:nvSpPr>
          <p:cNvPr id="82" name="Body Level One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 marL="114300" indent="0">
              <a:buNone/>
            </a:pPr>
            <a:r>
              <a:rPr lang="en-US" sz="6000" dirty="0">
                <a:solidFill>
                  <a:srgbClr val="595959"/>
                </a:solidFill>
                <a:latin typeface="Inter" panose="020B0604020202020204" charset="0"/>
                <a:ea typeface="Inter" panose="020B0604020202020204" charset="0"/>
              </a:rPr>
              <a:t>Establish a </a:t>
            </a:r>
            <a:r>
              <a:rPr lang="en-US" sz="6000" dirty="0">
                <a:solidFill>
                  <a:schemeClr val="tx1"/>
                </a:solidFill>
                <a:latin typeface="Inter" panose="020B0604020202020204" charset="0"/>
                <a:ea typeface="Inter" panose="020B0604020202020204" charset="0"/>
              </a:rPr>
              <a:t>pan-European federated hybrid high performance computer (HPC) – quantum computer and simulator (QCS) infrastructure, </a:t>
            </a:r>
            <a:r>
              <a:rPr lang="en-US" sz="6000" b="1" dirty="0" err="1">
                <a:solidFill>
                  <a:srgbClr val="F62843"/>
                </a:solidFill>
                <a:latin typeface="Inter" panose="020B0604020202020204" charset="0"/>
                <a:ea typeface="Inter" panose="020B0604020202020204" charset="0"/>
              </a:rPr>
              <a:t>EuroHPC</a:t>
            </a:r>
            <a:r>
              <a:rPr lang="en-US" sz="6000" b="1" dirty="0">
                <a:solidFill>
                  <a:srgbClr val="F62843"/>
                </a:solidFill>
                <a:latin typeface="Inter" panose="020B0604020202020204" charset="0"/>
                <a:ea typeface="Inter" panose="020B0604020202020204" charset="0"/>
              </a:rPr>
              <a:t>-QCS</a:t>
            </a:r>
            <a:r>
              <a:rPr lang="en-US" sz="6000" dirty="0">
                <a:solidFill>
                  <a:srgbClr val="595959"/>
                </a:solidFill>
                <a:latin typeface="Inter" panose="020B0604020202020204" charset="0"/>
                <a:ea typeface="Inter" panose="020B0604020202020204" charset="0"/>
              </a:rPr>
              <a:t>, with uniform, easy and affordable access for European scientific and industrial users. </a:t>
            </a:r>
          </a:p>
          <a:p>
            <a:pPr marL="114300" indent="0">
              <a:buNone/>
            </a:pPr>
            <a:endParaRPr lang="en-US" sz="6000" dirty="0">
              <a:latin typeface="Inter" panose="020B0604020202020204" charset="0"/>
              <a:ea typeface="Inter" panose="020B0604020202020204" charset="0"/>
            </a:endParaRPr>
          </a:p>
          <a:p>
            <a:pPr marL="114300" indent="0">
              <a:buNone/>
            </a:pPr>
            <a:r>
              <a:rPr lang="en-US" sz="6000" dirty="0">
                <a:solidFill>
                  <a:srgbClr val="666666"/>
                </a:solidFill>
                <a:latin typeface="Inter" panose="020B0604020202020204" charset="0"/>
                <a:ea typeface="Inter" panose="020B0604020202020204" charset="0"/>
              </a:rPr>
              <a:t>Make</a:t>
            </a:r>
            <a:r>
              <a:rPr lang="en-US" sz="6000" dirty="0">
                <a:latin typeface="Inter" panose="020B0604020202020204" charset="0"/>
                <a:ea typeface="Inter" panose="020B0604020202020204" charset="0"/>
              </a:rPr>
              <a:t> </a:t>
            </a:r>
            <a:r>
              <a:rPr lang="en-US" sz="6000" dirty="0">
                <a:solidFill>
                  <a:schemeClr val="tx1"/>
                </a:solidFill>
                <a:latin typeface="Inter" panose="020B0604020202020204" charset="0"/>
                <a:ea typeface="Inter" panose="020B0604020202020204" charset="0"/>
              </a:rPr>
              <a:t>various different QCS resources </a:t>
            </a:r>
            <a:r>
              <a:rPr lang="en-US" sz="6000" dirty="0">
                <a:solidFill>
                  <a:srgbClr val="595959"/>
                </a:solidFill>
                <a:latin typeface="Inter" panose="020B0604020202020204" charset="0"/>
                <a:ea typeface="Inter" panose="020B0604020202020204" charset="0"/>
              </a:rPr>
              <a:t>publicly available with training, </a:t>
            </a:r>
            <a:r>
              <a:rPr lang="en-US" sz="6000" dirty="0">
                <a:solidFill>
                  <a:srgbClr val="666666"/>
                </a:solidFill>
                <a:latin typeface="Inter" panose="020B0604020202020204" charset="0"/>
                <a:ea typeface="Inter" panose="020B0604020202020204" charset="0"/>
              </a:rPr>
              <a:t>support a</a:t>
            </a:r>
            <a:r>
              <a:rPr lang="en-US" sz="6000" dirty="0">
                <a:solidFill>
                  <a:srgbClr val="595959"/>
                </a:solidFill>
                <a:latin typeface="Inter" panose="020B0604020202020204" charset="0"/>
                <a:ea typeface="Inter" panose="020B0604020202020204" charset="0"/>
              </a:rPr>
              <a:t>nd services.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217" y="12147131"/>
            <a:ext cx="3629674" cy="1142374"/>
          </a:xfrm>
          <a:prstGeom prst="rect">
            <a:avLst/>
          </a:prstGeom>
          <a:solidFill>
            <a:schemeClr val="lt1"/>
          </a:solidFill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1" t="14414" r="5582" b="13118"/>
          <a:stretch/>
        </p:blipFill>
        <p:spPr>
          <a:xfrm>
            <a:off x="7527360" y="12182011"/>
            <a:ext cx="3342407" cy="110888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2786" y="60645"/>
            <a:ext cx="19247186" cy="192894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EuroHPC</a:t>
            </a:r>
            <a:r>
              <a:rPr lang="en-US" dirty="0"/>
              <a:t>-QCS:  EU Federated Hybrid </a:t>
            </a:r>
            <a:br>
              <a:rPr lang="en-US" dirty="0"/>
            </a:br>
            <a:r>
              <a:rPr lang="en-US" dirty="0"/>
              <a:t>HPC – QCS Infrastructure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027" b="3404"/>
          <a:stretch/>
        </p:blipFill>
        <p:spPr>
          <a:xfrm>
            <a:off x="2838227" y="2522500"/>
            <a:ext cx="10008432" cy="1051944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 flipH="1">
            <a:off x="7229543" y="3658298"/>
            <a:ext cx="2255656" cy="932539"/>
          </a:xfrm>
          <a:prstGeom prst="rect">
            <a:avLst/>
          </a:prstGeom>
          <a:solidFill>
            <a:sysClr val="window" lastClr="FFFFFF"/>
          </a:solidFill>
          <a:ln w="101600" cap="flat" cmpd="sng" algn="ctr">
            <a:solidFill>
              <a:srgbClr val="D84E93"/>
            </a:solidFill>
            <a:prstDash val="solid"/>
            <a:miter lim="800000"/>
          </a:ln>
          <a:effectLst/>
        </p:spPr>
        <p:txBody>
          <a:bodyPr wrap="square" lIns="96000" tIns="96000" rIns="96000" bIns="96000" rtlCol="0">
            <a:spAutoFit/>
          </a:bodyPr>
          <a:lstStyle/>
          <a:p>
            <a:pPr marL="0" marR="0" lvl="0" indent="0" algn="ctr" defTabSz="4571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JUNIQ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</a:p>
          <a:p>
            <a:pPr marL="0" marR="0" lvl="0" indent="0" algn="ctr" defTabSz="4571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JSC,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Jülich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, D</a:t>
            </a:r>
          </a:p>
        </p:txBody>
      </p:sp>
      <p:pic>
        <p:nvPicPr>
          <p:cNvPr id="29" name="Picture 28" descr="Google Map Marker · Free vector graphic on Pixabay"/>
          <p:cNvPicPr>
            <a:picLocks noChangeAspect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8854" flipH="1">
            <a:off x="8719764" y="4496759"/>
            <a:ext cx="734837" cy="2120725"/>
          </a:xfrm>
          <a:prstGeom prst="rect">
            <a:avLst/>
          </a:prstGeom>
          <a:noFill/>
        </p:spPr>
      </p:pic>
      <p:sp>
        <p:nvSpPr>
          <p:cNvPr id="30" name="TextBox 29"/>
          <p:cNvSpPr txBox="1"/>
          <p:nvPr/>
        </p:nvSpPr>
        <p:spPr>
          <a:xfrm flipH="1">
            <a:off x="9592943" y="4936477"/>
            <a:ext cx="2132555" cy="1096557"/>
          </a:xfrm>
          <a:prstGeom prst="rect">
            <a:avLst/>
          </a:prstGeom>
          <a:solidFill>
            <a:sysClr val="window" lastClr="FFFFFF"/>
          </a:solidFill>
          <a:ln w="101600" cap="flat" cmpd="sng" algn="ctr">
            <a:solidFill>
              <a:srgbClr val="D66556"/>
            </a:solidFill>
            <a:prstDash val="solid"/>
            <a:miter lim="800000"/>
          </a:ln>
          <a:effectLst/>
        </p:spPr>
        <p:txBody>
          <a:bodyPr wrap="square" lIns="96000" tIns="96000" rIns="96000" bIns="96000" rtlCol="0">
            <a:spAutoFit/>
          </a:bodyPr>
          <a:lstStyle/>
          <a:p>
            <a:pPr marL="0" marR="0" lvl="0" indent="0" algn="ctr" defTabSz="4571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933" b="1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HPCQS</a:t>
            </a:r>
          </a:p>
          <a:p>
            <a:pPr marL="0" marR="0" lvl="0" indent="0" algn="ctr" defTabSz="4571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933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JSC, </a:t>
            </a:r>
            <a:r>
              <a:rPr kumimoji="0" lang="en-US" sz="2933" b="0" i="0" u="none" strike="noStrike" kern="0" cap="none" spc="0" normalizeH="0" baseline="0" noProof="0" dirty="0" err="1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Jülich</a:t>
            </a:r>
            <a:r>
              <a:rPr kumimoji="0" lang="en-US" sz="2933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, D</a:t>
            </a:r>
          </a:p>
        </p:txBody>
      </p:sp>
      <p:pic>
        <p:nvPicPr>
          <p:cNvPr id="31" name="Picture 30" descr="Google Map Marker · Free vector graphic on Pixabay"/>
          <p:cNvPicPr>
            <a:picLocks noChangeAspect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77651" flipH="1">
            <a:off x="9411060" y="5743781"/>
            <a:ext cx="734837" cy="1190624"/>
          </a:xfrm>
          <a:prstGeom prst="rect">
            <a:avLst/>
          </a:prstGeom>
          <a:noFill/>
        </p:spPr>
      </p:pic>
      <p:sp>
        <p:nvSpPr>
          <p:cNvPr id="32" name="TextBox 31"/>
          <p:cNvSpPr txBox="1"/>
          <p:nvPr/>
        </p:nvSpPr>
        <p:spPr>
          <a:xfrm>
            <a:off x="4394969" y="6050194"/>
            <a:ext cx="3169520" cy="1096557"/>
          </a:xfrm>
          <a:prstGeom prst="rect">
            <a:avLst/>
          </a:prstGeom>
          <a:solidFill>
            <a:sysClr val="window" lastClr="FFFFFF"/>
          </a:solidFill>
          <a:ln w="101600" cap="flat" cmpd="sng" algn="ctr">
            <a:solidFill>
              <a:srgbClr val="D66556"/>
            </a:solidFill>
            <a:prstDash val="solid"/>
            <a:miter lim="800000"/>
          </a:ln>
          <a:effectLst/>
        </p:spPr>
        <p:txBody>
          <a:bodyPr wrap="square" lIns="96000" tIns="96000" rIns="96000" bIns="96000" rtlCol="0">
            <a:spAutoFit/>
          </a:bodyPr>
          <a:lstStyle/>
          <a:p>
            <a:pPr marL="0" marR="0" lvl="0" indent="0" algn="ctr" defTabSz="4571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933" b="1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HPCQS</a:t>
            </a:r>
          </a:p>
          <a:p>
            <a:pPr marL="0" marR="0" lvl="0" indent="0" algn="ctr" defTabSz="4571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933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GENCI/CEA, Paris, F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33" name="Picture 32" descr="Google Map Marker · Free vector graphic on Pixabay"/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69292" y="6291050"/>
            <a:ext cx="734837" cy="1190624"/>
          </a:xfrm>
          <a:prstGeom prst="rect">
            <a:avLst/>
          </a:prstGeom>
          <a:noFill/>
        </p:spPr>
      </p:pic>
      <p:sp>
        <p:nvSpPr>
          <p:cNvPr id="34" name="TextBox 33"/>
          <p:cNvSpPr txBox="1"/>
          <p:nvPr/>
        </p:nvSpPr>
        <p:spPr>
          <a:xfrm>
            <a:off x="3903740" y="7490354"/>
            <a:ext cx="3191069" cy="1096557"/>
          </a:xfrm>
          <a:prstGeom prst="rect">
            <a:avLst/>
          </a:prstGeom>
          <a:solidFill>
            <a:sysClr val="window" lastClr="FFFFFF"/>
          </a:solidFill>
          <a:ln w="101600" cap="flat" cmpd="sng" algn="ctr">
            <a:solidFill>
              <a:srgbClr val="69C04A"/>
            </a:solidFill>
            <a:prstDash val="solid"/>
            <a:miter lim="800000"/>
          </a:ln>
          <a:effectLst/>
        </p:spPr>
        <p:txBody>
          <a:bodyPr wrap="square" lIns="96000" tIns="96000" rIns="96000" bIns="96000" rtlCol="0">
            <a:spAutoFit/>
          </a:bodyPr>
          <a:lstStyle/>
          <a:p>
            <a:pPr marL="0" marR="0" lvl="0" indent="0" algn="ctr" defTabSz="4571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933" b="1" i="0" u="none" strike="noStrike" kern="0" cap="none" spc="0" normalizeH="0" baseline="0" noProof="0" dirty="0" err="1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EuroQCS</a:t>
            </a:r>
            <a:r>
              <a:rPr kumimoji="0" lang="en-US" sz="2933" b="1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-France</a:t>
            </a:r>
            <a:r>
              <a:rPr kumimoji="0" lang="en-US" sz="2933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 GENCI/CEA, Paris, F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35" name="Picture 34" descr="Google Map Marker · Free vector graphic on Pixabay"/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18043" flipH="1">
            <a:off x="7049729" y="7037418"/>
            <a:ext cx="734837" cy="1190624"/>
          </a:xfrm>
          <a:prstGeom prst="rect">
            <a:avLst/>
          </a:prstGeom>
          <a:noFill/>
        </p:spPr>
      </p:pic>
      <p:sp>
        <p:nvSpPr>
          <p:cNvPr id="36" name="TextBox 35"/>
          <p:cNvSpPr txBox="1"/>
          <p:nvPr/>
        </p:nvSpPr>
        <p:spPr>
          <a:xfrm>
            <a:off x="3414292" y="8968925"/>
            <a:ext cx="3641867" cy="1096557"/>
          </a:xfrm>
          <a:prstGeom prst="rect">
            <a:avLst/>
          </a:prstGeom>
          <a:solidFill>
            <a:sysClr val="window" lastClr="FFFFFF"/>
          </a:solidFill>
          <a:ln w="101600" cap="flat" cmpd="sng" algn="ctr">
            <a:solidFill>
              <a:srgbClr val="69C04A"/>
            </a:solidFill>
            <a:prstDash val="solid"/>
            <a:miter lim="800000"/>
          </a:ln>
          <a:effectLst/>
        </p:spPr>
        <p:txBody>
          <a:bodyPr wrap="square" lIns="96000" tIns="96000" rIns="96000" bIns="96000" rtlCol="0">
            <a:spAutoFit/>
          </a:bodyPr>
          <a:lstStyle/>
          <a:p>
            <a:pPr marL="0" marR="0" lvl="0" indent="0" algn="ctr" defTabSz="4571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933" b="1" i="0" u="none" strike="noStrike" kern="0" cap="none" spc="0" normalizeH="0" baseline="0" noProof="0" dirty="0" err="1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EuroQCS</a:t>
            </a:r>
            <a:r>
              <a:rPr kumimoji="0" lang="en-US" sz="2933" b="1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-Spain</a:t>
            </a:r>
            <a:r>
              <a:rPr kumimoji="0" lang="en-US" sz="2933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 </a:t>
            </a:r>
          </a:p>
          <a:p>
            <a:pPr marL="0" marR="0" lvl="0" indent="0" algn="ctr" defTabSz="4571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933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BSC-CNS Barcelona, ES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477234" y="10178653"/>
            <a:ext cx="3058072" cy="1096557"/>
          </a:xfrm>
          <a:prstGeom prst="rect">
            <a:avLst/>
          </a:prstGeom>
          <a:solidFill>
            <a:sysClr val="window" lastClr="FFFFFF"/>
          </a:solidFill>
          <a:ln w="101600" cap="flat" cmpd="sng" algn="ctr">
            <a:solidFill>
              <a:srgbClr val="69C04A"/>
            </a:solidFill>
            <a:prstDash val="solid"/>
            <a:miter lim="800000"/>
          </a:ln>
          <a:effectLst/>
        </p:spPr>
        <p:txBody>
          <a:bodyPr wrap="square" lIns="96000" tIns="96000" rIns="96000" bIns="96000" rtlCol="0">
            <a:spAutoFit/>
          </a:bodyPr>
          <a:lstStyle/>
          <a:p>
            <a:pPr marL="0" marR="0" lvl="0" indent="0" algn="ctr" defTabSz="4571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933" b="1" i="0" u="none" strike="noStrike" kern="0" cap="none" spc="0" normalizeH="0" baseline="0" noProof="0" dirty="0" err="1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EuroQCS</a:t>
            </a:r>
            <a:r>
              <a:rPr kumimoji="0" lang="en-US" sz="2933" b="1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-Italy</a:t>
            </a:r>
            <a:r>
              <a:rPr kumimoji="0" lang="en-US" sz="2933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 CINECA, Bologna, I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38" name="Picture 37" descr="Google Map Marker · Free vector graphic on Pixabay"/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91479" flipH="1">
            <a:off x="9627943" y="9238565"/>
            <a:ext cx="734837" cy="1190624"/>
          </a:xfrm>
          <a:prstGeom prst="rect">
            <a:avLst/>
          </a:prstGeom>
          <a:noFill/>
        </p:spPr>
      </p:pic>
      <p:sp>
        <p:nvSpPr>
          <p:cNvPr id="39" name="TextBox 38"/>
          <p:cNvSpPr txBox="1"/>
          <p:nvPr/>
        </p:nvSpPr>
        <p:spPr>
          <a:xfrm>
            <a:off x="10001567" y="3688338"/>
            <a:ext cx="2827949" cy="1096557"/>
          </a:xfrm>
          <a:prstGeom prst="rect">
            <a:avLst/>
          </a:prstGeom>
          <a:solidFill>
            <a:sysClr val="window" lastClr="FFFFFF"/>
          </a:solidFill>
          <a:ln w="101600" cap="flat" cmpd="sng" algn="ctr">
            <a:solidFill>
              <a:srgbClr val="69C04A"/>
            </a:solidFill>
            <a:prstDash val="solid"/>
            <a:miter lim="800000"/>
          </a:ln>
          <a:effectLst/>
        </p:spPr>
        <p:txBody>
          <a:bodyPr wrap="square" lIns="96000" tIns="96000" rIns="96000" bIns="96000" rtlCol="0">
            <a:spAutoFit/>
          </a:bodyPr>
          <a:lstStyle/>
          <a:p>
            <a:pPr marL="0" marR="0" lvl="0" indent="0" algn="ctr" defTabSz="4571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933" b="1" i="0" u="none" strike="noStrike" kern="0" cap="none" spc="0" normalizeH="0" baseline="0" noProof="0" dirty="0" err="1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EuroQCS</a:t>
            </a:r>
            <a:r>
              <a:rPr kumimoji="0" lang="en-US" sz="2933" b="1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-Poland</a:t>
            </a:r>
            <a:r>
              <a:rPr kumimoji="0" lang="en-US" sz="2933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 </a:t>
            </a:r>
          </a:p>
          <a:p>
            <a:pPr marL="0" marR="0" lvl="0" indent="0" algn="ctr" defTabSz="4571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933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PSNC, </a:t>
            </a:r>
            <a:r>
              <a:rPr kumimoji="0" lang="en-US" sz="2933" b="0" i="0" u="none" strike="noStrike" kern="0" cap="none" spc="0" normalizeH="0" baseline="0" noProof="0" dirty="0" err="1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Poznań</a:t>
            </a:r>
            <a:r>
              <a:rPr kumimoji="0" lang="en-US" sz="2933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, PL</a:t>
            </a:r>
          </a:p>
        </p:txBody>
      </p:sp>
      <p:pic>
        <p:nvPicPr>
          <p:cNvPr id="40" name="Picture 39" descr="Google Map Marker · Free vector graphic on Pixabay"/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2369" flipH="1">
            <a:off x="11718492" y="4721783"/>
            <a:ext cx="734837" cy="1190624"/>
          </a:xfrm>
          <a:prstGeom prst="rect">
            <a:avLst/>
          </a:prstGeom>
          <a:noFill/>
        </p:spPr>
      </p:pic>
      <p:sp>
        <p:nvSpPr>
          <p:cNvPr id="41" name="TextBox 40"/>
          <p:cNvSpPr txBox="1"/>
          <p:nvPr/>
        </p:nvSpPr>
        <p:spPr>
          <a:xfrm flipH="1">
            <a:off x="7266420" y="8235045"/>
            <a:ext cx="2820107" cy="1096557"/>
          </a:xfrm>
          <a:prstGeom prst="rect">
            <a:avLst/>
          </a:prstGeom>
          <a:solidFill>
            <a:sysClr val="window" lastClr="FFFFFF"/>
          </a:solidFill>
          <a:ln w="101600" cap="flat" cmpd="sng" algn="ctr">
            <a:solidFill>
              <a:srgbClr val="69C04A"/>
            </a:solidFill>
            <a:prstDash val="solid"/>
            <a:miter lim="800000"/>
          </a:ln>
          <a:effectLst/>
        </p:spPr>
        <p:txBody>
          <a:bodyPr wrap="square" lIns="96000" tIns="96000" rIns="96000" bIns="96000" rtlCol="0">
            <a:spAutoFit/>
          </a:bodyPr>
          <a:lstStyle/>
          <a:p>
            <a:pPr marL="0" marR="0" lvl="0" indent="0" algn="l" defTabSz="4571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933" b="1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Euro-Q-</a:t>
            </a:r>
            <a:r>
              <a:rPr kumimoji="0" lang="en-US" sz="2933" b="1" i="0" u="none" strike="noStrike" kern="0" cap="none" spc="0" normalizeH="0" baseline="0" noProof="0" dirty="0" err="1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Exa</a:t>
            </a:r>
            <a:r>
              <a:rPr kumimoji="0" lang="en-US" sz="2933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 </a:t>
            </a:r>
          </a:p>
          <a:p>
            <a:pPr marL="0" marR="0" lvl="0" indent="0" algn="ctr" defTabSz="4571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933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LRZ, </a:t>
            </a:r>
            <a:r>
              <a:rPr kumimoji="0" lang="en-US" sz="2933" b="0" i="0" u="none" strike="noStrike" kern="0" cap="none" spc="0" normalizeH="0" baseline="0" noProof="0" dirty="0" err="1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München</a:t>
            </a:r>
            <a:r>
              <a:rPr kumimoji="0" lang="en-US" sz="2933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, D</a:t>
            </a:r>
          </a:p>
        </p:txBody>
      </p:sp>
      <p:pic>
        <p:nvPicPr>
          <p:cNvPr id="42" name="Picture 41" descr="Google Map Marker · Free vector graphic on Pixabay"/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110165" flipH="1">
            <a:off x="9383138" y="7559519"/>
            <a:ext cx="734837" cy="1190624"/>
          </a:xfrm>
          <a:prstGeom prst="rect">
            <a:avLst/>
          </a:prstGeom>
          <a:noFill/>
        </p:spPr>
      </p:pic>
      <p:sp>
        <p:nvSpPr>
          <p:cNvPr id="43" name="TextBox 42"/>
          <p:cNvSpPr txBox="1"/>
          <p:nvPr/>
        </p:nvSpPr>
        <p:spPr>
          <a:xfrm>
            <a:off x="10253018" y="7972055"/>
            <a:ext cx="2675621" cy="1096557"/>
          </a:xfrm>
          <a:prstGeom prst="rect">
            <a:avLst/>
          </a:prstGeom>
          <a:solidFill>
            <a:sysClr val="window" lastClr="FFFFFF"/>
          </a:solidFill>
          <a:ln w="101600" cap="flat" cmpd="sng" algn="ctr">
            <a:solidFill>
              <a:srgbClr val="7EC963"/>
            </a:solidFill>
            <a:prstDash val="solid"/>
            <a:miter lim="800000"/>
          </a:ln>
          <a:effectLst/>
        </p:spPr>
        <p:txBody>
          <a:bodyPr wrap="square" lIns="96000" tIns="96000" rIns="96000" bIns="96000" rtlCol="0">
            <a:spAutoFit/>
          </a:bodyPr>
          <a:lstStyle/>
          <a:p>
            <a:pPr marL="0" marR="0" lvl="0" indent="0" algn="ctr" defTabSz="4571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933" b="1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LUMI-Q</a:t>
            </a:r>
            <a:r>
              <a:rPr kumimoji="0" lang="en-US" sz="2933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 </a:t>
            </a:r>
          </a:p>
          <a:p>
            <a:pPr marL="0" marR="0" lvl="0" indent="0" algn="ctr" defTabSz="4571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933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IT4I, Ostrava, CZ</a:t>
            </a:r>
          </a:p>
        </p:txBody>
      </p:sp>
      <p:pic>
        <p:nvPicPr>
          <p:cNvPr id="44" name="Picture 43" descr="Google Map Marker · Free vector graphic on Pixabay"/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16405" flipH="1">
            <a:off x="11883220" y="6967703"/>
            <a:ext cx="734837" cy="1201664"/>
          </a:xfrm>
          <a:prstGeom prst="rect">
            <a:avLst/>
          </a:prstGeom>
          <a:noFill/>
        </p:spPr>
      </p:pic>
      <p:pic>
        <p:nvPicPr>
          <p:cNvPr id="45" name="Picture 44" descr="Google Map Marker · Free vector graphic on Pixabay"/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14016" flipH="1">
            <a:off x="6588087" y="9805647"/>
            <a:ext cx="734837" cy="1190624"/>
          </a:xfrm>
          <a:prstGeom prst="rect">
            <a:avLst/>
          </a:prstGeom>
          <a:noFill/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246" y="11930119"/>
            <a:ext cx="3697035" cy="111182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8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61178" flipH="1">
            <a:off x="22048816" y="10599766"/>
            <a:ext cx="2079045" cy="180000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79554" flipH="1">
            <a:off x="20336627" y="8475025"/>
            <a:ext cx="2079074" cy="180000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8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14666" flipH="1">
            <a:off x="18416801" y="6613224"/>
            <a:ext cx="2079073" cy="1800000"/>
          </a:xfrm>
          <a:prstGeom prst="rect">
            <a:avLst/>
          </a:prstGeom>
        </p:spPr>
      </p:pic>
      <p:sp>
        <p:nvSpPr>
          <p:cNvPr id="55" name="TextBox 54"/>
          <p:cNvSpPr txBox="1">
            <a:spLocks noChangeAspect="1"/>
          </p:cNvSpPr>
          <p:nvPr/>
        </p:nvSpPr>
        <p:spPr>
          <a:xfrm>
            <a:off x="21016617" y="12250433"/>
            <a:ext cx="1402948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1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D84E93"/>
                </a:solidFill>
                <a:effectLst/>
                <a:uLnTx/>
                <a:uFillTx/>
                <a:latin typeface="Inter" panose="020B0604020202020204" charset="0"/>
                <a:ea typeface="Inter" panose="020B0604020202020204" charset="0"/>
                <a:cs typeface="Arial"/>
                <a:sym typeface="Arial"/>
              </a:rPr>
              <a:t>2019</a:t>
            </a:r>
          </a:p>
        </p:txBody>
      </p:sp>
      <p:sp>
        <p:nvSpPr>
          <p:cNvPr id="56" name="TextBox 55"/>
          <p:cNvSpPr txBox="1">
            <a:spLocks noChangeAspect="1"/>
          </p:cNvSpPr>
          <p:nvPr/>
        </p:nvSpPr>
        <p:spPr>
          <a:xfrm>
            <a:off x="19171960" y="10123034"/>
            <a:ext cx="1402948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1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D66556"/>
                </a:solidFill>
                <a:effectLst/>
                <a:uLnTx/>
                <a:uFillTx/>
                <a:latin typeface="Inter" panose="020B0604020202020204" charset="0"/>
                <a:ea typeface="Inter" panose="020B0604020202020204" charset="0"/>
                <a:cs typeface="Arial"/>
                <a:sym typeface="Arial"/>
              </a:rPr>
              <a:t>2021</a:t>
            </a:r>
          </a:p>
        </p:txBody>
      </p:sp>
      <p:sp>
        <p:nvSpPr>
          <p:cNvPr id="57" name="TextBox 56"/>
          <p:cNvSpPr txBox="1">
            <a:spLocks noChangeAspect="1"/>
          </p:cNvSpPr>
          <p:nvPr/>
        </p:nvSpPr>
        <p:spPr>
          <a:xfrm>
            <a:off x="17112684" y="8390387"/>
            <a:ext cx="1402948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1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69C04A"/>
                </a:solidFill>
                <a:effectLst/>
                <a:uLnTx/>
                <a:uFillTx/>
                <a:latin typeface="Inter" panose="020B0604020202020204" charset="0"/>
                <a:ea typeface="Inter" panose="020B0604020202020204" charset="0"/>
                <a:cs typeface="Arial"/>
                <a:sym typeface="Arial"/>
              </a:rPr>
              <a:t>2022</a:t>
            </a: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2" b="13612"/>
          <a:stretch/>
        </p:blipFill>
        <p:spPr>
          <a:xfrm>
            <a:off x="2838228" y="11936522"/>
            <a:ext cx="3610323" cy="1113600"/>
          </a:xfrm>
          <a:prstGeom prst="rect">
            <a:avLst/>
          </a:prstGeom>
        </p:spPr>
      </p:pic>
      <p:sp>
        <p:nvSpPr>
          <p:cNvPr id="59" name="TextBox 58"/>
          <p:cNvSpPr txBox="1">
            <a:spLocks noChangeAspect="1"/>
          </p:cNvSpPr>
          <p:nvPr/>
        </p:nvSpPr>
        <p:spPr>
          <a:xfrm>
            <a:off x="14288372" y="2700141"/>
            <a:ext cx="44246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428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Inter" panose="020B0604020202020204" charset="0"/>
                <a:ea typeface="Inter" panose="020B0604020202020204" charset="0"/>
                <a:cs typeface="Arial" panose="020B0604020202020204" pitchFamily="34" charset="0"/>
                <a:sym typeface="Arial"/>
              </a:rPr>
              <a:t>EuroHPC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Inter" panose="020B0604020202020204" charset="0"/>
                <a:ea typeface="Inter" panose="020B0604020202020204" charset="0"/>
                <a:cs typeface="Arial" panose="020B0604020202020204" pitchFamily="34" charset="0"/>
                <a:sym typeface="Arial"/>
              </a:rPr>
              <a:t>-QCS</a:t>
            </a:r>
          </a:p>
        </p:txBody>
      </p:sp>
      <p:pic>
        <p:nvPicPr>
          <p:cNvPr id="60" name="Image" descr="Imag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313897" y="2710079"/>
            <a:ext cx="957869" cy="876037"/>
          </a:xfrm>
          <a:prstGeom prst="rect">
            <a:avLst/>
          </a:prstGeom>
          <a:ln w="12700">
            <a:miter lim="400000"/>
          </a:ln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904815" y="10174838"/>
            <a:ext cx="3103768" cy="757379"/>
          </a:xfrm>
          <a:prstGeom prst="rect">
            <a:avLst/>
          </a:prstGeom>
        </p:spPr>
      </p:pic>
      <p:sp>
        <p:nvSpPr>
          <p:cNvPr id="62" name="TextBox 61"/>
          <p:cNvSpPr txBox="1"/>
          <p:nvPr/>
        </p:nvSpPr>
        <p:spPr>
          <a:xfrm rot="3055906">
            <a:off x="15923787" y="3261652"/>
            <a:ext cx="1826141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24384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28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Inter" panose="020B0604020202020204" charset="0"/>
                <a:ea typeface="Inter" panose="020B0604020202020204" charset="0"/>
                <a:cs typeface="Arial"/>
                <a:sym typeface="Arial"/>
              </a:rPr>
              <a:t>…</a:t>
            </a: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1411" y="12235973"/>
            <a:ext cx="3775379" cy="737379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8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14666" flipH="1">
            <a:off x="16833008" y="5041424"/>
            <a:ext cx="2079073" cy="1800000"/>
          </a:xfrm>
          <a:prstGeom prst="rect">
            <a:avLst/>
          </a:prstGeom>
        </p:spPr>
      </p:pic>
      <p:sp>
        <p:nvSpPr>
          <p:cNvPr id="74" name="TextBox 73"/>
          <p:cNvSpPr txBox="1"/>
          <p:nvPr/>
        </p:nvSpPr>
        <p:spPr>
          <a:xfrm>
            <a:off x="9473825" y="6700822"/>
            <a:ext cx="2462169" cy="1096558"/>
          </a:xfrm>
          <a:prstGeom prst="rect">
            <a:avLst/>
          </a:prstGeom>
          <a:solidFill>
            <a:sysClr val="window" lastClr="FFFFFF"/>
          </a:solidFill>
          <a:ln w="101600" cap="flat" cmpd="sng" algn="ctr">
            <a:solidFill>
              <a:srgbClr val="3FCDBB"/>
            </a:solidFill>
            <a:prstDash val="solid"/>
            <a:miter lim="800000"/>
          </a:ln>
          <a:effectLst/>
        </p:spPr>
        <p:txBody>
          <a:bodyPr wrap="square" lIns="96000" tIns="96000" rIns="96000" bIns="96000" rtlCol="0">
            <a:spAutoFit/>
          </a:bodyPr>
          <a:lstStyle/>
          <a:p>
            <a:pPr marL="0" marR="0" lvl="0" indent="0" algn="ctr" defTabSz="4571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933" b="1" i="0" u="none" strike="noStrike" kern="0" cap="none" spc="0" normalizeH="0" baseline="0" noProof="0" dirty="0" err="1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Meluxina</a:t>
            </a:r>
            <a:r>
              <a:rPr kumimoji="0" lang="en-US" sz="2933" b="1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-Q</a:t>
            </a:r>
            <a:r>
              <a:rPr kumimoji="0" lang="en-US" sz="2933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 </a:t>
            </a:r>
          </a:p>
          <a:p>
            <a:pPr marL="0" marR="0" lvl="0" indent="0" algn="ctr" defTabSz="4571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933" b="0" i="0" u="none" strike="noStrike" kern="0" cap="none" spc="0" normalizeH="0" baseline="0" noProof="0" dirty="0" err="1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LuxProvide</a:t>
            </a:r>
            <a:r>
              <a:rPr kumimoji="0" lang="en-US" sz="2933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, LU</a:t>
            </a:r>
          </a:p>
        </p:txBody>
      </p:sp>
      <p:pic>
        <p:nvPicPr>
          <p:cNvPr id="75" name="Picture 74" descr="Google Map Marker · Free vector graphic on Pixabay"/>
          <p:cNvPicPr>
            <a:picLocks noChangeAspect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26987" flipH="1">
            <a:off x="8802421" y="6449057"/>
            <a:ext cx="734837" cy="1201664"/>
          </a:xfrm>
          <a:prstGeom prst="rect">
            <a:avLst/>
          </a:prstGeom>
          <a:noFill/>
        </p:spPr>
      </p:pic>
      <p:sp>
        <p:nvSpPr>
          <p:cNvPr id="77" name="TextBox 76"/>
          <p:cNvSpPr txBox="1"/>
          <p:nvPr/>
        </p:nvSpPr>
        <p:spPr>
          <a:xfrm>
            <a:off x="5239010" y="4734779"/>
            <a:ext cx="2627832" cy="1096558"/>
          </a:xfrm>
          <a:prstGeom prst="rect">
            <a:avLst/>
          </a:prstGeom>
          <a:solidFill>
            <a:sysClr val="window" lastClr="FFFFFF"/>
          </a:solidFill>
          <a:ln w="101600" cap="flat" cmpd="sng" algn="ctr">
            <a:solidFill>
              <a:srgbClr val="3FCDBB"/>
            </a:solidFill>
            <a:prstDash val="solid"/>
            <a:miter lim="800000"/>
          </a:ln>
          <a:effectLst/>
        </p:spPr>
        <p:txBody>
          <a:bodyPr wrap="square" lIns="96000" tIns="96000" rIns="96000" bIns="96000" rtlCol="0">
            <a:spAutoFit/>
          </a:bodyPr>
          <a:lstStyle/>
          <a:p>
            <a:pPr marL="0" marR="0" lvl="0" indent="0" algn="ctr" defTabSz="4571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933" b="1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SURF</a:t>
            </a:r>
            <a:r>
              <a:rPr kumimoji="0" lang="en-US" sz="2933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 </a:t>
            </a:r>
          </a:p>
          <a:p>
            <a:pPr marL="0" marR="0" lvl="0" indent="0" algn="ctr" defTabSz="4571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933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Amsterdam, NL</a:t>
            </a:r>
          </a:p>
        </p:txBody>
      </p:sp>
      <p:pic>
        <p:nvPicPr>
          <p:cNvPr id="76" name="Picture 75" descr="Google Map Marker · Free vector graphic on Pixabay"/>
          <p:cNvPicPr>
            <a:picLocks noChangeAspect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75600" flipH="1">
            <a:off x="7881933" y="5013261"/>
            <a:ext cx="734837" cy="1201664"/>
          </a:xfrm>
          <a:prstGeom prst="rect">
            <a:avLst/>
          </a:prstGeom>
          <a:noFill/>
        </p:spPr>
      </p:pic>
      <p:sp>
        <p:nvSpPr>
          <p:cNvPr id="78" name="TextBox 77"/>
          <p:cNvSpPr txBox="1">
            <a:spLocks noChangeAspect="1"/>
          </p:cNvSpPr>
          <p:nvPr/>
        </p:nvSpPr>
        <p:spPr>
          <a:xfrm>
            <a:off x="15412513" y="6842133"/>
            <a:ext cx="1402948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1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3FCDBB"/>
                </a:solidFill>
                <a:effectLst/>
                <a:uLnTx/>
                <a:uFillTx/>
                <a:latin typeface="Inter" panose="020B0604020202020204" charset="0"/>
                <a:ea typeface="Inter" panose="020B0604020202020204" charset="0"/>
                <a:cs typeface="Arial"/>
                <a:sym typeface="Arial"/>
              </a:rPr>
              <a:t>2023</a:t>
            </a:r>
          </a:p>
        </p:txBody>
      </p:sp>
      <p:pic>
        <p:nvPicPr>
          <p:cNvPr id="79" name="Picture 7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5719" y="10103997"/>
            <a:ext cx="1338188" cy="1338188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2" t="25490" r="9573" b="27180"/>
          <a:stretch/>
        </p:blipFill>
        <p:spPr>
          <a:xfrm>
            <a:off x="13674436" y="8161902"/>
            <a:ext cx="1832117" cy="669703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4485" y="8095296"/>
            <a:ext cx="1609446" cy="848996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16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-10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9780" y="9008596"/>
            <a:ext cx="1964435" cy="497963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8562" y="8813968"/>
            <a:ext cx="1609446" cy="848996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7497" y="10118275"/>
            <a:ext cx="1338188" cy="133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7901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2" grpId="0" animBg="1"/>
      <p:bldP spid="34" grpId="0" animBg="1"/>
      <p:bldP spid="36" grpId="0" animBg="1"/>
      <p:bldP spid="37" grpId="0" animBg="1"/>
      <p:bldP spid="39" grpId="0" animBg="1"/>
      <p:bldP spid="41" grpId="0" animBg="1"/>
      <p:bldP spid="43" grpId="0" animBg="1"/>
      <p:bldP spid="56" grpId="0"/>
      <p:bldP spid="57" grpId="0"/>
      <p:bldP spid="62" grpId="0"/>
      <p:bldP spid="74" grpId="0" animBg="1"/>
      <p:bldP spid="77" grpId="0" animBg="1"/>
      <p:bldP spid="7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EUROHPC JU: HPC-QCS integration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949368" y="2700140"/>
            <a:ext cx="19247186" cy="1057797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HPCQS project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 err="1"/>
              <a:t>EuroQHPC</a:t>
            </a:r>
            <a:r>
              <a:rPr lang="en-GB" b="1" dirty="0"/>
              <a:t>-Integration project</a:t>
            </a:r>
            <a:r>
              <a:rPr lang="en-GB" dirty="0"/>
              <a:t> </a:t>
            </a:r>
          </a:p>
          <a:p>
            <a:pPr marL="0" indent="0">
              <a:buNone/>
            </a:pP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693" y="3555392"/>
            <a:ext cx="8754182" cy="5933232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16746B9B-0B1F-2C32-B229-F06AA144D401}"/>
              </a:ext>
            </a:extLst>
          </p:cNvPr>
          <p:cNvSpPr txBox="1">
            <a:spLocks/>
          </p:cNvSpPr>
          <p:nvPr/>
        </p:nvSpPr>
        <p:spPr>
          <a:xfrm>
            <a:off x="11941798" y="3847858"/>
            <a:ext cx="9494520" cy="51207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21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indent="0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indent="0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indent="0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indent="0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indent="0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1" indent="0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indent="0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8" indent="0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21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42A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1C28CB"/>
                </a:solidFill>
                <a:effectLst/>
                <a:uLnTx/>
                <a:uFillTx/>
                <a:latin typeface="Helvetica Neue"/>
                <a:sym typeface="Arial"/>
              </a:rPr>
              <a:t>Qaptiva</a:t>
            </a:r>
            <a:r>
              <a:rPr kumimoji="0" lang="en-GB" sz="4400" b="1" i="0" u="none" strike="noStrike" kern="1200" cap="none" spc="0" normalizeH="0" baseline="30000" noProof="0" dirty="0" err="1">
                <a:ln>
                  <a:noFill/>
                </a:ln>
                <a:solidFill>
                  <a:srgbClr val="1C28CB"/>
                </a:solidFill>
                <a:effectLst/>
                <a:uLnTx/>
                <a:uFillTx/>
                <a:latin typeface="Helvetica Neue"/>
                <a:sym typeface="Arial"/>
              </a:rPr>
              <a:t>TM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1C28CB"/>
                </a:solidFill>
                <a:effectLst/>
                <a:uLnTx/>
                <a:uFillTx/>
                <a:latin typeface="Helvetica Neue"/>
                <a:sym typeface="Symbol" panose="05050102010706020507" pitchFamily="18" charset="2"/>
              </a:rPr>
              <a:t> by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1C28CB"/>
                </a:solidFill>
                <a:effectLst/>
                <a:uLnTx/>
                <a:uFillTx/>
                <a:latin typeface="Helvetica Neue"/>
                <a:sym typeface="Symbol" panose="05050102010706020507" pitchFamily="18" charset="2"/>
              </a:rPr>
              <a:t>Eviden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1C28CB"/>
              </a:solidFill>
              <a:effectLst/>
              <a:uLnTx/>
              <a:uFillTx/>
              <a:latin typeface="Helvetica Neue"/>
              <a:sym typeface="Symbol" panose="05050102010706020507" pitchFamily="18" charset="2"/>
            </a:endParaRPr>
          </a:p>
          <a:p>
            <a:pPr marL="800009" marR="0" lvl="1" indent="-342900" algn="l" defTabSz="91421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Helvetica Neue"/>
                <a:sym typeface="Symbol" panose="05050102010706020507" pitchFamily="18" charset="2"/>
              </a:rPr>
              <a:t>Programming environment</a:t>
            </a:r>
          </a:p>
          <a:p>
            <a:pPr marL="800009" marR="0" lvl="1" indent="-342900" algn="l" defTabSz="91421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Helvetica Neue"/>
                <a:sym typeface="Symbol" panose="05050102010706020507" pitchFamily="18" charset="2"/>
              </a:rPr>
              <a:t>Access to quantum computing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Helvetica Neue"/>
                <a:sym typeface="Symbol" panose="05050102010706020507" pitchFamily="18" charset="2"/>
              </a:rPr>
              <a:t>backends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Helvetica Neue"/>
                <a:sym typeface="Symbol" panose="05050102010706020507" pitchFamily="18" charset="2"/>
              </a:rPr>
              <a:t> like the quantum simulator</a:t>
            </a:r>
          </a:p>
          <a:p>
            <a:pPr marL="800100" marR="0" lvl="1" indent="-342900" algn="l" defTabSz="91421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42A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1C28CB"/>
              </a:solidFill>
              <a:effectLst/>
              <a:uLnTx/>
              <a:uFillTx/>
              <a:latin typeface="Helvetica Neue"/>
              <a:sym typeface="Symbol" panose="05050102010706020507" pitchFamily="18" charset="2"/>
            </a:endParaRPr>
          </a:p>
          <a:p>
            <a:pPr marL="0" marR="0" lvl="0" indent="0" algn="l" defTabSz="91421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42A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1C28CB"/>
                </a:solidFill>
                <a:effectLst/>
                <a:uLnTx/>
                <a:uFillTx/>
                <a:latin typeface="Helvetica Neue"/>
                <a:sym typeface="Symbol" panose="05050102010706020507" pitchFamily="18" charset="2"/>
              </a:rPr>
              <a:t>Modular Supercomputing Architecture </a:t>
            </a:r>
          </a:p>
          <a:p>
            <a:pPr marL="800009" marR="0" lvl="1" indent="-342900" algn="l" defTabSz="91421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Helvetica Neue"/>
                <a:sym typeface="Symbol" panose="05050102010706020507" pitchFamily="18" charset="2"/>
              </a:rPr>
              <a:t>For lowest latency integration of the quantum simulator</a:t>
            </a:r>
          </a:p>
          <a:p>
            <a:pPr marL="800009" marR="0" lvl="1" indent="-342900" algn="l" defTabSz="91421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Helvetica Neue"/>
                <a:sym typeface="Symbol" panose="05050102010706020507" pitchFamily="18" charset="2"/>
              </a:rPr>
              <a:t>Developed in the series of EU-funded DEEP Projects</a:t>
            </a:r>
          </a:p>
          <a:p>
            <a:pPr marL="800009" marR="0" lvl="1" indent="-342900" algn="l" defTabSz="91421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Helvetica Neue"/>
                <a:sym typeface="Arial"/>
              </a:rPr>
              <a:t>Based on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Helvetica Neue"/>
                <a:sym typeface="Arial"/>
              </a:rPr>
              <a:t>ParTec’s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Helvetica Neue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C28CB"/>
                </a:solidFill>
                <a:effectLst/>
                <a:uLnTx/>
                <a:uFillTx/>
                <a:latin typeface="Helvetica Neue"/>
                <a:sym typeface="Arial"/>
              </a:rPr>
              <a:t>ParaStation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C28CB"/>
                </a:solidFill>
                <a:effectLst/>
                <a:uLnTx/>
                <a:uFillTx/>
                <a:latin typeface="Helvetica Neue"/>
                <a:sym typeface="Arial"/>
              </a:rPr>
              <a:t> Modulo</a:t>
            </a:r>
            <a:r>
              <a:rPr kumimoji="0" lang="en-GB" sz="3600" b="0" i="0" u="none" strike="noStrike" kern="1200" cap="none" spc="0" normalizeH="0" baseline="30000" noProof="0" dirty="0">
                <a:ln>
                  <a:noFill/>
                </a:ln>
                <a:solidFill>
                  <a:srgbClr val="1C28CB"/>
                </a:solidFill>
                <a:effectLst/>
                <a:uLnTx/>
                <a:uFillTx/>
                <a:latin typeface="Helvetica Neue"/>
                <a:sym typeface="Symbol" panose="05050102010706020507" pitchFamily="18" charset="2"/>
              </a:rPr>
              <a:t>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C28CB"/>
                </a:solidFill>
                <a:effectLst/>
                <a:uLnTx/>
                <a:uFillTx/>
                <a:latin typeface="Helvetica Neue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Helvetica Neue"/>
                <a:sym typeface="Arial"/>
              </a:rPr>
              <a:t>middleware suite 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Helvetica Neue"/>
              <a:sym typeface="Symbol" panose="05050102010706020507" pitchFamily="18" charset="2"/>
            </a:endParaRPr>
          </a:p>
          <a:p>
            <a:pPr marL="342900" marR="0" lvl="0" indent="-342900" algn="l" defTabSz="914217" rtl="0" eaLnBrk="1" fontAlgn="auto" latinLnBrk="0" hangingPunct="1">
              <a:lnSpc>
                <a:spcPct val="113000"/>
              </a:lnSpc>
              <a:spcBef>
                <a:spcPts val="1000"/>
              </a:spcBef>
              <a:spcAft>
                <a:spcPts val="601"/>
              </a:spcAft>
              <a:buClr>
                <a:srgbClr val="FF42A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200" b="0" i="0" u="none" strike="noStrike" kern="1200" cap="none" spc="-1" normalizeH="0" baseline="0" noProof="0" dirty="0">
              <a:ln>
                <a:noFill/>
              </a:ln>
              <a:solidFill>
                <a:srgbClr val="1C28CB"/>
              </a:solidFill>
              <a:effectLst/>
              <a:uLnTx/>
              <a:uFillTx/>
              <a:latin typeface="Helvetica Neue"/>
              <a:sym typeface="Arial"/>
            </a:endParaRPr>
          </a:p>
          <a:p>
            <a:pPr marL="0" marR="0" lvl="0" indent="0" algn="l" defTabSz="914217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3F379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C28CB"/>
              </a:solidFill>
              <a:effectLst/>
              <a:uLnTx/>
              <a:uFillTx/>
              <a:latin typeface="Helvetica Neue"/>
              <a:ea typeface="+mn-ea"/>
              <a:cs typeface="+mn-cs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25916" b="30788"/>
          <a:stretch/>
        </p:blipFill>
        <p:spPr>
          <a:xfrm>
            <a:off x="11941798" y="2406826"/>
            <a:ext cx="4250535" cy="11477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9762" y="3847858"/>
            <a:ext cx="2870086" cy="288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24891" y="7438040"/>
            <a:ext cx="2884957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343030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172ABA-A8F7-2A78-9E78-0E5F213D5F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Body Level One…">
            <a:extLst>
              <a:ext uri="{FF2B5EF4-FFF2-40B4-BE49-F238E27FC236}">
                <a16:creationId xmlns:a16="http://schemas.microsoft.com/office/drawing/2014/main" id="{57EF995C-9B57-848D-1050-B62A2817CBE6}"/>
              </a:ext>
            </a:extLst>
          </p:cNvPr>
          <p:cNvSpPr txBox="1">
            <a:spLocks noGrp="1"/>
          </p:cNvSpPr>
          <p:nvPr>
            <p:ph type="body" sz="half" idx="1"/>
          </p:nvPr>
        </p:nvSpPr>
        <p:spPr>
          <a:xfrm>
            <a:off x="1382750" y="4352111"/>
            <a:ext cx="13203045" cy="603155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5400" dirty="0"/>
              <a:t>Connections to other federation efforts such as </a:t>
            </a:r>
            <a:r>
              <a:rPr lang="en-US" sz="5400" b="1" dirty="0"/>
              <a:t>EOSC</a:t>
            </a:r>
            <a:r>
              <a:rPr lang="en-US" sz="5400" dirty="0"/>
              <a:t>, </a:t>
            </a:r>
            <a:r>
              <a:rPr lang="en-US" sz="5400" b="1" dirty="0"/>
              <a:t>SIMPL</a:t>
            </a:r>
            <a:r>
              <a:rPr lang="en-US" sz="5400" dirty="0"/>
              <a:t>, </a:t>
            </a:r>
            <a:r>
              <a:rPr lang="en-US" sz="5400" b="1" dirty="0"/>
              <a:t>FENIX</a:t>
            </a:r>
            <a:r>
              <a:rPr lang="en-US" sz="5400" dirty="0"/>
              <a:t> and support to flagship initiatives like </a:t>
            </a:r>
            <a:r>
              <a:rPr lang="en-US" sz="5400" b="1" dirty="0"/>
              <a:t>Destination Earth</a:t>
            </a:r>
            <a:r>
              <a:rPr lang="en-US" sz="4400" b="1" dirty="0"/>
              <a:t> </a:t>
            </a:r>
          </a:p>
        </p:txBody>
      </p:sp>
      <p:sp>
        <p:nvSpPr>
          <p:cNvPr id="79" name="Presentation Title">
            <a:extLst>
              <a:ext uri="{FF2B5EF4-FFF2-40B4-BE49-F238E27FC236}">
                <a16:creationId xmlns:a16="http://schemas.microsoft.com/office/drawing/2014/main" id="{2A8AC4C2-A409-66B4-9871-FD0D83A31DBC}"/>
              </a:ext>
            </a:extLst>
          </p:cNvPr>
          <p:cNvSpPr txBox="1">
            <a:spLocks noGrp="1"/>
          </p:cNvSpPr>
          <p:nvPr>
            <p:ph type="body" idx="21"/>
          </p:nvPr>
        </p:nvSpPr>
        <p:spPr>
          <a:xfrm>
            <a:off x="1382750" y="1253388"/>
            <a:ext cx="21365737" cy="13337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7200" dirty="0"/>
              <a:t>EFP Targets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A4C804-DD03-C732-E4D8-38FEC1A8FD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1508" y="10230641"/>
            <a:ext cx="10123935" cy="15004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18C6EF2-5563-E6CE-6710-3D98521B56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153" t="17867" r="14629" b="23286"/>
          <a:stretch/>
        </p:blipFill>
        <p:spPr>
          <a:xfrm>
            <a:off x="15104498" y="2542489"/>
            <a:ext cx="6739540" cy="17650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BCB0F30-F778-9877-DFC0-A7EEE8D332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88216" y="4708973"/>
            <a:ext cx="6066732" cy="183899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2120FC6-D4F6-8F90-848A-EB1D21A296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48628" y="7163664"/>
            <a:ext cx="2451280" cy="2451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63109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EuroHPC</a:t>
            </a:r>
            <a:r>
              <a:rPr lang="en-US" dirty="0"/>
              <a:t>-QCS: Timeline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6172" y="1989958"/>
            <a:ext cx="21489034" cy="11565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561446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C1CB1B-97CD-DB79-0923-73345C5ED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4B28AF0-0D37-D3DE-6394-A707E87CA8EC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 descr="Une image contenant texte, capture d’écran, Police, graphisme&#10;&#10;Le contenu généré par l’IA peut être incorrect.">
            <a:extLst>
              <a:ext uri="{FF2B5EF4-FFF2-40B4-BE49-F238E27FC236}">
                <a16:creationId xmlns:a16="http://schemas.microsoft.com/office/drawing/2014/main" id="{AD29F754-D8BB-5C37-2032-AEF23BF2E7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576530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43A894-57AB-1A76-3718-5E8F99FAD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FADC455-5795-8A21-112C-04C2E536AEFA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 descr="Une image contenant texte, capture d’écran, Police, logiciel&#10;&#10;Le contenu généré par l’IA peut être incorrect.">
            <a:extLst>
              <a:ext uri="{FF2B5EF4-FFF2-40B4-BE49-F238E27FC236}">
                <a16:creationId xmlns:a16="http://schemas.microsoft.com/office/drawing/2014/main" id="{53FE69A1-38F8-EC4F-F51C-99145980A4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499978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877589-7763-C149-D77D-66ABF60A6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0BCAC4F-114C-E370-44FD-8DE06D74108A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 descr="Une image contenant texte, capture d’écran, Police, conception&#10;&#10;Le contenu généré par l’IA peut être incorrect.">
            <a:extLst>
              <a:ext uri="{FF2B5EF4-FFF2-40B4-BE49-F238E27FC236}">
                <a16:creationId xmlns:a16="http://schemas.microsoft.com/office/drawing/2014/main" id="{A36C96BE-538D-6F47-0BB0-2EC3603C04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19606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68843D-5045-0C94-047D-E685F02E1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299115B-B7FE-2F83-7984-8F1E18096A75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 descr="Une image contenant texte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id="{021AC247-FEFA-2E3D-7F4B-83B7FBDC2E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175353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DDE15C-FAD7-DBC5-1AA2-3FB4E16024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Body Level One…">
            <a:extLst>
              <a:ext uri="{FF2B5EF4-FFF2-40B4-BE49-F238E27FC236}">
                <a16:creationId xmlns:a16="http://schemas.microsoft.com/office/drawing/2014/main" id="{45DA38AA-4F7B-7372-D809-0C2DE937722D}"/>
              </a:ext>
            </a:extLst>
          </p:cNvPr>
          <p:cNvSpPr txBox="1">
            <a:spLocks noGrp="1"/>
          </p:cNvSpPr>
          <p:nvPr>
            <p:ph type="body" sz="half" idx="1"/>
          </p:nvPr>
        </p:nvSpPr>
        <p:spPr>
          <a:xfrm>
            <a:off x="1382750" y="3211551"/>
            <a:ext cx="21365737" cy="9567747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4000" b="1" dirty="0">
                <a:ea typeface="+mn-lt"/>
                <a:cs typeface="+mn-lt"/>
              </a:rPr>
              <a:t>"The </a:t>
            </a:r>
            <a:r>
              <a:rPr lang="en-US" sz="4000" b="1" dirty="0" err="1">
                <a:ea typeface="+mn-lt"/>
                <a:cs typeface="+mn-lt"/>
              </a:rPr>
              <a:t>EuroHPC</a:t>
            </a:r>
            <a:r>
              <a:rPr lang="en-US" sz="4000" b="1" dirty="0">
                <a:ea typeface="+mn-lt"/>
                <a:cs typeface="+mn-lt"/>
              </a:rPr>
              <a:t> Federation platform</a:t>
            </a:r>
            <a:r>
              <a:rPr lang="en-US" sz="4000" dirty="0">
                <a:ea typeface="+mn-lt"/>
                <a:cs typeface="+mn-lt"/>
              </a:rPr>
              <a:t> </a:t>
            </a:r>
            <a:r>
              <a:rPr lang="en-US" sz="4000" b="1" dirty="0">
                <a:ea typeface="+mn-lt"/>
                <a:cs typeface="+mn-lt"/>
              </a:rPr>
              <a:t>provides a</a:t>
            </a:r>
            <a:r>
              <a:rPr lang="en-US" sz="4000" dirty="0">
                <a:ea typeface="+mn-lt"/>
                <a:cs typeface="+mn-lt"/>
              </a:rPr>
              <a:t> </a:t>
            </a:r>
            <a:r>
              <a:rPr lang="en-US" sz="4000" b="1" dirty="0">
                <a:ea typeface="+mn-lt"/>
                <a:cs typeface="+mn-lt"/>
              </a:rPr>
              <a:t>one-stop-shop for accessing and utilizing </a:t>
            </a:r>
            <a:r>
              <a:rPr lang="en-US" sz="4000" b="1" dirty="0" err="1">
                <a:ea typeface="+mn-lt"/>
                <a:cs typeface="+mn-lt"/>
              </a:rPr>
              <a:t>EuroHPC</a:t>
            </a:r>
            <a:r>
              <a:rPr lang="en-US" sz="4000" b="1" dirty="0">
                <a:ea typeface="+mn-lt"/>
                <a:cs typeface="+mn-lt"/>
              </a:rPr>
              <a:t> systems and services to their fullest potential"</a:t>
            </a:r>
            <a:br>
              <a:rPr lang="en-US" sz="3200" dirty="0"/>
            </a:br>
            <a:endParaRPr lang="en-US" sz="3200" dirty="0"/>
          </a:p>
          <a:p>
            <a:pPr marL="0" indent="0">
              <a:lnSpc>
                <a:spcPct val="100000"/>
              </a:lnSpc>
              <a:buNone/>
            </a:pPr>
            <a:r>
              <a:rPr lang="en-US" sz="3600" dirty="0"/>
              <a:t>The platform will provide:</a:t>
            </a:r>
          </a:p>
          <a:p>
            <a:pPr>
              <a:lnSpc>
                <a:spcPct val="100000"/>
              </a:lnSpc>
            </a:pPr>
            <a:r>
              <a:rPr lang="en-US" sz="3600" dirty="0"/>
              <a:t>Unified solution for users to </a:t>
            </a:r>
            <a:r>
              <a:rPr lang="en-US" sz="3600" b="1" dirty="0"/>
              <a:t>manage their access and resources</a:t>
            </a:r>
            <a:r>
              <a:rPr lang="en-US" sz="3600" dirty="0"/>
              <a:t> across all </a:t>
            </a:r>
            <a:r>
              <a:rPr lang="en-US" sz="3600" dirty="0" err="1"/>
              <a:t>EuroHPC</a:t>
            </a:r>
            <a:r>
              <a:rPr lang="en-US" sz="3600" dirty="0"/>
              <a:t> systems.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3600" b="1" dirty="0"/>
              <a:t>Unified software offering</a:t>
            </a:r>
            <a:r>
              <a:rPr lang="en-US" sz="3600" dirty="0"/>
              <a:t> across the systems to reduces the cost and complexity of migrating workloads or utilizing multiple systems in complex workflows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3600" b="1" dirty="0"/>
              <a:t>Advanced graphical interface</a:t>
            </a:r>
            <a:r>
              <a:rPr lang="en-US" sz="3600" dirty="0"/>
              <a:t> for: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3600" dirty="0"/>
              <a:t>Creation and management of workflows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3600" dirty="0"/>
              <a:t>Interactive computing using powerful domain specific tools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3600" dirty="0"/>
              <a:t>Novice users  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3600" dirty="0"/>
              <a:t>Features for power users accustomed with </a:t>
            </a:r>
            <a:r>
              <a:rPr lang="en-US" sz="3600" b="1" dirty="0"/>
              <a:t>direct access to systems and APIs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3600" b="1" dirty="0"/>
              <a:t>Smart scheduling capabilities</a:t>
            </a:r>
            <a:r>
              <a:rPr lang="en-US" sz="3600" dirty="0"/>
              <a:t> to optimize compute usage and increase the level of abstractions for the provided compute capacity</a:t>
            </a:r>
          </a:p>
        </p:txBody>
      </p:sp>
      <p:sp>
        <p:nvSpPr>
          <p:cNvPr id="79" name="Presentation Title">
            <a:extLst>
              <a:ext uri="{FF2B5EF4-FFF2-40B4-BE49-F238E27FC236}">
                <a16:creationId xmlns:a16="http://schemas.microsoft.com/office/drawing/2014/main" id="{C784ACA0-A070-A048-18EA-79F71755C4AC}"/>
              </a:ext>
            </a:extLst>
          </p:cNvPr>
          <p:cNvSpPr txBox="1">
            <a:spLocks noGrp="1"/>
          </p:cNvSpPr>
          <p:nvPr>
            <p:ph type="body" idx="21"/>
          </p:nvPr>
        </p:nvSpPr>
        <p:spPr>
          <a:xfrm>
            <a:off x="1382750" y="1208784"/>
            <a:ext cx="21365737" cy="266315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7200" dirty="0"/>
              <a:t>The federation platform </a:t>
            </a:r>
          </a:p>
        </p:txBody>
      </p:sp>
    </p:spTree>
    <p:extLst>
      <p:ext uri="{BB962C8B-B14F-4D97-AF65-F5344CB8AC3E}">
        <p14:creationId xmlns:p14="http://schemas.microsoft.com/office/powerpoint/2010/main" val="3411460892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41AE0C-E5DE-E75E-D828-5DE95E14CB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Body Level One…">
            <a:extLst>
              <a:ext uri="{FF2B5EF4-FFF2-40B4-BE49-F238E27FC236}">
                <a16:creationId xmlns:a16="http://schemas.microsoft.com/office/drawing/2014/main" id="{7DEC5F89-B62B-C3B3-95ED-73E6BCB6060B}"/>
              </a:ext>
            </a:extLst>
          </p:cNvPr>
          <p:cNvSpPr txBox="1">
            <a:spLocks noGrp="1"/>
          </p:cNvSpPr>
          <p:nvPr>
            <p:ph type="body" sz="half" idx="1"/>
          </p:nvPr>
        </p:nvSpPr>
        <p:spPr>
          <a:xfrm>
            <a:off x="1382750" y="3211551"/>
            <a:ext cx="21856391" cy="9567747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ts val="4700"/>
              </a:lnSpc>
              <a:spcBef>
                <a:spcPts val="50"/>
              </a:spcBef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Modular Architecture</a:t>
            </a:r>
          </a:p>
          <a:p>
            <a:pPr lvl="1">
              <a:lnSpc>
                <a:spcPts val="4700"/>
              </a:lnSpc>
              <a:spcBef>
                <a:spcPts val="50"/>
              </a:spcBef>
              <a:buFont typeface="Courier New" panose="02070309020205020404" pitchFamily="49" charset="0"/>
              <a:buChar char="o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components that can be independently developed, upgraded, and combined. </a:t>
            </a:r>
          </a:p>
          <a:p>
            <a:pPr>
              <a:lnSpc>
                <a:spcPts val="4700"/>
              </a:lnSpc>
              <a:spcBef>
                <a:spcPts val="50"/>
              </a:spcBef>
            </a:pPr>
            <a:r>
              <a:rPr lang="en-US" sz="36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API-First</a:t>
            </a:r>
          </a:p>
          <a:p>
            <a:pPr lvl="1">
              <a:lnSpc>
                <a:spcPts val="4700"/>
              </a:lnSpc>
              <a:spcBef>
                <a:spcPts val="50"/>
              </a:spcBef>
              <a:buFont typeface="Courier New" panose="02070309020205020404" pitchFamily="49" charset="0"/>
              <a:buChar char="o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EFP is designed for easy integration with thematic, regional and national systems using APIs</a:t>
            </a:r>
          </a:p>
          <a:p>
            <a:pPr>
              <a:lnSpc>
                <a:spcPts val="4700"/>
              </a:lnSpc>
              <a:spcBef>
                <a:spcPts val="50"/>
              </a:spcBef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User-Centric</a:t>
            </a:r>
          </a:p>
          <a:p>
            <a:pPr lvl="1">
              <a:lnSpc>
                <a:spcPts val="4700"/>
              </a:lnSpc>
              <a:spcBef>
                <a:spcPts val="50"/>
              </a:spcBef>
              <a:buFont typeface="Courier New" panose="02070309020205020404" pitchFamily="49" charset="0"/>
              <a:buChar char="o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Focus on user experience and usability</a:t>
            </a:r>
          </a:p>
          <a:p>
            <a:pPr lvl="1">
              <a:lnSpc>
                <a:spcPts val="4700"/>
              </a:lnSpc>
              <a:spcBef>
                <a:spcPts val="50"/>
              </a:spcBef>
              <a:buFont typeface="Courier New" panose="02070309020205020404" pitchFamily="49" charset="0"/>
              <a:buChar char="o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Empowering different domains, like AI and Industry</a:t>
            </a:r>
          </a:p>
          <a:p>
            <a:pPr>
              <a:lnSpc>
                <a:spcPts val="4700"/>
              </a:lnSpc>
              <a:spcBef>
                <a:spcPts val="50"/>
              </a:spcBef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Data Privacy and Security</a:t>
            </a:r>
          </a:p>
          <a:p>
            <a:pPr lvl="1">
              <a:lnSpc>
                <a:spcPts val="4700"/>
              </a:lnSpc>
              <a:spcBef>
                <a:spcPts val="50"/>
              </a:spcBef>
              <a:buFont typeface="Courier New" panose="02070309020205020404" pitchFamily="49" charset="0"/>
              <a:buChar char="o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Robust security and data privacy measures are prioritized</a:t>
            </a:r>
          </a:p>
          <a:p>
            <a:pPr>
              <a:lnSpc>
                <a:spcPts val="4700"/>
              </a:lnSpc>
              <a:spcBef>
                <a:spcPts val="50"/>
              </a:spcBef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Scalability and Performance</a:t>
            </a:r>
          </a:p>
          <a:p>
            <a:pPr lvl="1">
              <a:lnSpc>
                <a:spcPts val="4700"/>
              </a:lnSpc>
              <a:spcBef>
                <a:spcPts val="50"/>
              </a:spcBef>
              <a:buFont typeface="Courier New" panose="02070309020205020404" pitchFamily="49" charset="0"/>
              <a:buChar char="o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Scale efficiently as user and stakeholder demands increase and become more diverse</a:t>
            </a:r>
          </a:p>
          <a:p>
            <a:pPr>
              <a:lnSpc>
                <a:spcPts val="4700"/>
              </a:lnSpc>
              <a:spcBef>
                <a:spcPts val="50"/>
              </a:spcBef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Open to Innovation</a:t>
            </a:r>
          </a:p>
          <a:p>
            <a:pPr lvl="1">
              <a:lnSpc>
                <a:spcPts val="4700"/>
              </a:lnSpc>
              <a:spcBef>
                <a:spcPts val="50"/>
              </a:spcBef>
              <a:buFont typeface="Courier New" panose="02070309020205020404" pitchFamily="49" charset="0"/>
              <a:buChar char="o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open and accessible IT platform, reduces the risk for vendor lock-in, and enhances interoperability with other systems</a:t>
            </a:r>
          </a:p>
          <a:p>
            <a:pPr>
              <a:lnSpc>
                <a:spcPts val="4700"/>
              </a:lnSpc>
              <a:spcBef>
                <a:spcPts val="50"/>
              </a:spcBef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Industry Standards</a:t>
            </a:r>
          </a:p>
          <a:p>
            <a:pPr lvl="1">
              <a:lnSpc>
                <a:spcPts val="4700"/>
              </a:lnSpc>
              <a:spcBef>
                <a:spcPts val="50"/>
              </a:spcBef>
              <a:buFont typeface="Courier New" panose="02070309020205020404" pitchFamily="49" charset="0"/>
              <a:buChar char="o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Development, Operations and Interoperability</a:t>
            </a:r>
          </a:p>
        </p:txBody>
      </p:sp>
      <p:sp>
        <p:nvSpPr>
          <p:cNvPr id="79" name="Presentation Title">
            <a:extLst>
              <a:ext uri="{FF2B5EF4-FFF2-40B4-BE49-F238E27FC236}">
                <a16:creationId xmlns:a16="http://schemas.microsoft.com/office/drawing/2014/main" id="{B55801B0-49EB-8E60-B1D5-E756FE6F2B74}"/>
              </a:ext>
            </a:extLst>
          </p:cNvPr>
          <p:cNvSpPr txBox="1">
            <a:spLocks noGrp="1"/>
          </p:cNvSpPr>
          <p:nvPr>
            <p:ph type="body" idx="21"/>
          </p:nvPr>
        </p:nvSpPr>
        <p:spPr>
          <a:xfrm>
            <a:off x="1382750" y="1565620"/>
            <a:ext cx="21365737" cy="266315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/>
          </a:bodyPr>
          <a:lstStyle/>
          <a:p>
            <a:r>
              <a:rPr lang="en-US" sz="7200" dirty="0" err="1"/>
              <a:t>EuroHPC</a:t>
            </a:r>
            <a:r>
              <a:rPr lang="en-US" sz="7200" dirty="0"/>
              <a:t> Federation platform design principles</a:t>
            </a:r>
            <a:endParaRPr lang="en-FI" sz="7200" dirty="0"/>
          </a:p>
        </p:txBody>
      </p:sp>
    </p:spTree>
    <p:extLst>
      <p:ext uri="{BB962C8B-B14F-4D97-AF65-F5344CB8AC3E}">
        <p14:creationId xmlns:p14="http://schemas.microsoft.com/office/powerpoint/2010/main" val="4108596349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EC546-EE46-026D-3F9D-DB79B4467F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A6DE88-06A3-684E-F6A7-1B5A6BF8555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757207" y="6098946"/>
            <a:ext cx="14869586" cy="1518107"/>
          </a:xfrm>
        </p:spPr>
        <p:txBody>
          <a:bodyPr/>
          <a:lstStyle/>
          <a:p>
            <a:r>
              <a:rPr lang="en-US" dirty="0"/>
              <a:t>Technical implementation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99832164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B88B82-37D4-F63F-8858-A00A84A727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resentation Title">
            <a:extLst>
              <a:ext uri="{FF2B5EF4-FFF2-40B4-BE49-F238E27FC236}">
                <a16:creationId xmlns:a16="http://schemas.microsoft.com/office/drawing/2014/main" id="{1A198438-2202-7B91-4F88-C068C6ADF4CA}"/>
              </a:ext>
            </a:extLst>
          </p:cNvPr>
          <p:cNvSpPr txBox="1">
            <a:spLocks noGrp="1"/>
          </p:cNvSpPr>
          <p:nvPr>
            <p:ph type="body" idx="21"/>
          </p:nvPr>
        </p:nvSpPr>
        <p:spPr>
          <a:xfrm>
            <a:off x="1382750" y="1565620"/>
            <a:ext cx="21365737" cy="266315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/>
          </a:bodyPr>
          <a:lstStyle/>
          <a:p>
            <a:r>
              <a:rPr lang="en-US" sz="7200" dirty="0"/>
              <a:t>EFP Architecture</a:t>
            </a:r>
            <a:endParaRPr lang="en-FI" sz="7200" dirty="0"/>
          </a:p>
        </p:txBody>
      </p:sp>
      <p:pic>
        <p:nvPicPr>
          <p:cNvPr id="4" name="Picture 7" descr="efp-arch11.png">
            <a:extLst>
              <a:ext uri="{FF2B5EF4-FFF2-40B4-BE49-F238E27FC236}">
                <a16:creationId xmlns:a16="http://schemas.microsoft.com/office/drawing/2014/main" id="{F827FCCF-A439-E7D8-E7CB-4034D805A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5513" y="3133172"/>
            <a:ext cx="20695111" cy="999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869897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681AF3-E697-07D1-6EA2-B2940B4A9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Body Level One…">
            <a:extLst>
              <a:ext uri="{FF2B5EF4-FFF2-40B4-BE49-F238E27FC236}">
                <a16:creationId xmlns:a16="http://schemas.microsoft.com/office/drawing/2014/main" id="{CC1498B8-7A18-7066-BB70-F46D68CCBF35}"/>
              </a:ext>
            </a:extLst>
          </p:cNvPr>
          <p:cNvSpPr txBox="1">
            <a:spLocks noGrp="1"/>
          </p:cNvSpPr>
          <p:nvPr>
            <p:ph type="body" sz="half" idx="1"/>
          </p:nvPr>
        </p:nvSpPr>
        <p:spPr>
          <a:xfrm>
            <a:off x="1382750" y="3211551"/>
            <a:ext cx="21856391" cy="9567747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lnSpc>
                <a:spcPts val="4500"/>
              </a:lnSpc>
              <a:spcBef>
                <a:spcPts val="0"/>
              </a:spcBef>
              <a:buNone/>
            </a:pPr>
            <a:r>
              <a:rPr lang="en-US" sz="44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Main features:</a:t>
            </a:r>
          </a:p>
          <a:p>
            <a:pPr marL="0" indent="0">
              <a:lnSpc>
                <a:spcPts val="4500"/>
              </a:lnSpc>
              <a:spcBef>
                <a:spcPts val="0"/>
              </a:spcBef>
              <a:buNone/>
            </a:pPr>
            <a:endParaRPr lang="en-US" sz="4400" b="1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600075" indent="-600075">
              <a:lnSpc>
                <a:spcPts val="45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34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Federated identity and Single-Sign-On (SSO)</a:t>
            </a:r>
            <a:r>
              <a:rPr lang="en-US" sz="34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. Users utilize the same login and identity (e.g. granted via their home institution or national identity provider) to authenticate to all services and systems. Process for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onboarding Industry. </a:t>
            </a:r>
            <a:r>
              <a:rPr lang="en-US" sz="3400" b="1" u="sng" dirty="0">
                <a:latin typeface="Arial" panose="020B0604020202020204" pitchFamily="34" charset="0"/>
                <a:cs typeface="Arial" panose="020B0604020202020204" pitchFamily="34" charset="0"/>
              </a:rPr>
              <a:t>EFP AAI</a:t>
            </a:r>
          </a:p>
          <a:p>
            <a:pPr marL="600075" indent="-600075">
              <a:lnSpc>
                <a:spcPts val="45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34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Resource allocation, management and monitoring across systems</a:t>
            </a:r>
            <a:r>
              <a:rPr lang="en-US" sz="34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. Users can view and manage their allocations and project members across all systems. </a:t>
            </a:r>
            <a:r>
              <a:rPr lang="en-US" sz="3400" b="1" u="sng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EFP ALLOCATIONS</a:t>
            </a:r>
          </a:p>
          <a:p>
            <a:pPr marL="622300" indent="-622300">
              <a:lnSpc>
                <a:spcPts val="45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34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Interactive web-based usage</a:t>
            </a:r>
            <a:r>
              <a:rPr lang="en-US" sz="34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with e.g., remote desktop, command line, AI training monitoring and Jupiter notebooks. Ability to launch batch jobs and browse files on the supercomputers.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u="sng" dirty="0">
                <a:latin typeface="Arial" panose="020B0604020202020204" pitchFamily="34" charset="0"/>
                <a:cs typeface="Arial" panose="020B0604020202020204" pitchFamily="34" charset="0"/>
              </a:rPr>
              <a:t>EFP INTERACTIVE</a:t>
            </a:r>
          </a:p>
          <a:p>
            <a:pPr marL="622300" indent="-622300">
              <a:lnSpc>
                <a:spcPts val="45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34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Federated software catalogue</a:t>
            </a:r>
            <a:r>
              <a:rPr lang="en-US" sz="34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providing a pre-installed pseudo-uniform software stack on all systems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. Advanced discoverability features for available software. </a:t>
            </a:r>
            <a:r>
              <a:rPr lang="en-US" sz="3400" b="1" u="sng" dirty="0">
                <a:latin typeface="Arial" panose="020B0604020202020204" pitchFamily="34" charset="0"/>
                <a:cs typeface="Arial" panose="020B0604020202020204" pitchFamily="34" charset="0"/>
              </a:rPr>
              <a:t>EFP SOFTWARE LISTING</a:t>
            </a:r>
          </a:p>
          <a:p>
            <a:pPr marL="600075" indent="-600075">
              <a:lnSpc>
                <a:spcPts val="45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34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Advanced workflows and data transfer</a:t>
            </a:r>
            <a:r>
              <a:rPr lang="en-US" sz="34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. Workflow execution and data transfers across systems. smart scheduling capabilities. High level graphical interfaces for creating and managing workflows. </a:t>
            </a:r>
            <a:r>
              <a:rPr lang="en-US" sz="3400" b="1" u="sng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EFP WORKFLOWS</a:t>
            </a:r>
            <a:r>
              <a:rPr lang="en-US" sz="34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 </a:t>
            </a:r>
          </a:p>
          <a:p>
            <a:pPr marL="600075" indent="-600075">
              <a:lnSpc>
                <a:spcPts val="45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34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Direct access utilizing SSH certificates</a:t>
            </a:r>
            <a:r>
              <a:rPr lang="en-US" sz="34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. Short lived certificates which are obtained via a login flow with Multi Factor Authentication MFA for increased security. </a:t>
            </a:r>
            <a:r>
              <a:rPr lang="en-US" sz="3400" b="1" u="sng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EFP AAI</a:t>
            </a:r>
            <a:endParaRPr lang="en-US" sz="3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Presentation Title">
            <a:extLst>
              <a:ext uri="{FF2B5EF4-FFF2-40B4-BE49-F238E27FC236}">
                <a16:creationId xmlns:a16="http://schemas.microsoft.com/office/drawing/2014/main" id="{F0D6CB96-76B2-8921-F36C-7457298B24B7}"/>
              </a:ext>
            </a:extLst>
          </p:cNvPr>
          <p:cNvSpPr txBox="1">
            <a:spLocks noGrp="1"/>
          </p:cNvSpPr>
          <p:nvPr>
            <p:ph type="body" idx="21"/>
          </p:nvPr>
        </p:nvSpPr>
        <p:spPr>
          <a:xfrm>
            <a:off x="1382750" y="1565620"/>
            <a:ext cx="21365737" cy="266315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r>
              <a:rPr lang="en-US" sz="7200" dirty="0" err="1"/>
              <a:t>EuroHPC</a:t>
            </a:r>
            <a:r>
              <a:rPr lang="en-US" sz="7200" dirty="0"/>
              <a:t> Federation platform design principles</a:t>
            </a:r>
            <a:endParaRPr lang="en-FI" sz="7200" dirty="0"/>
          </a:p>
        </p:txBody>
      </p:sp>
    </p:spTree>
    <p:extLst>
      <p:ext uri="{BB962C8B-B14F-4D97-AF65-F5344CB8AC3E}">
        <p14:creationId xmlns:p14="http://schemas.microsoft.com/office/powerpoint/2010/main" val="3837588237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CBCAAF"/>
      </a:dk1>
      <a:lt1>
        <a:srgbClr val="1C28CB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6400" b="0" i="0" u="none" strike="noStrike" cap="none" spc="0" normalizeH="0" baseline="0">
            <a:ln>
              <a:noFill/>
            </a:ln>
            <a:solidFill>
              <a:srgbClr val="1C28CB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2_BasicWhite">
  <a:themeElements>
    <a:clrScheme name="21_BasicWhite">
      <a:dk1>
        <a:srgbClr val="CBCAAF"/>
      </a:dk1>
      <a:lt1>
        <a:srgbClr val="1C28CB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6400" b="0" i="0" u="none" strike="noStrike" cap="none" spc="0" normalizeH="0" baseline="0">
            <a:ln>
              <a:noFill/>
            </a:ln>
            <a:solidFill>
              <a:srgbClr val="1C28CB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23_BasicWhite">
  <a:themeElements>
    <a:clrScheme name="21_BasicWhite">
      <a:dk1>
        <a:srgbClr val="CBCAAF"/>
      </a:dk1>
      <a:lt1>
        <a:srgbClr val="1C28CB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4_BasicWhite">
  <a:themeElements>
    <a:clrScheme name="21_BasicWhite">
      <a:dk1>
        <a:srgbClr val="CBCAAF"/>
      </a:dk1>
      <a:lt1>
        <a:srgbClr val="1C28CB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6400" b="0" i="0" u="none" strike="noStrike" cap="none" spc="0" normalizeH="0" baseline="0">
            <a:ln>
              <a:noFill/>
            </a:ln>
            <a:solidFill>
              <a:srgbClr val="1C28CB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2_Kantoorth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Theme">
  <a:themeElements>
    <a:clrScheme name="ERA">
      <a:dk1>
        <a:srgbClr val="1B3B51"/>
      </a:dk1>
      <a:lt1>
        <a:sysClr val="window" lastClr="FFFFFF"/>
      </a:lt1>
      <a:dk2>
        <a:srgbClr val="316B93"/>
      </a:dk2>
      <a:lt2>
        <a:srgbClr val="E2E2E2"/>
      </a:lt2>
      <a:accent1>
        <a:srgbClr val="1FBAD2"/>
      </a:accent1>
      <a:accent2>
        <a:srgbClr val="FE6C3D"/>
      </a:accent2>
      <a:accent3>
        <a:srgbClr val="E23214"/>
      </a:accent3>
      <a:accent4>
        <a:srgbClr val="FFE06E"/>
      </a:accent4>
      <a:accent5>
        <a:srgbClr val="438FCC"/>
      </a:accent5>
      <a:accent6>
        <a:srgbClr val="7D96FF"/>
      </a:accent6>
      <a:hlink>
        <a:srgbClr val="1B3B51"/>
      </a:hlink>
      <a:folHlink>
        <a:srgbClr val="1FBAD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6400" b="0" i="0" u="none" strike="noStrike" cap="none" spc="0" normalizeH="0" baseline="0">
            <a:ln>
              <a:noFill/>
            </a:ln>
            <a:solidFill>
              <a:srgbClr val="1C28CB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BD45769B505C47B741277D5A7E1AA2" ma:contentTypeVersion="20" ma:contentTypeDescription="Crée un document." ma:contentTypeScope="" ma:versionID="d7fee18a20e36d433be4fb853bce750f">
  <xsd:schema xmlns:xsd="http://www.w3.org/2001/XMLSchema" xmlns:xs="http://www.w3.org/2001/XMLSchema" xmlns:p="http://schemas.microsoft.com/office/2006/metadata/properties" xmlns:ns1="http://schemas.microsoft.com/sharepoint/v3" xmlns:ns2="17615853-7f91-438f-9534-afd54aeb325b" xmlns:ns3="4f61047b-3b18-41b7-9c13-88e2fbe1b5d2" targetNamespace="http://schemas.microsoft.com/office/2006/metadata/properties" ma:root="true" ma:fieldsID="c2497c3b3d9c9a44c89ac37424d04871" ns1:_="" ns2:_="" ns3:_="">
    <xsd:import namespace="http://schemas.microsoft.com/sharepoint/v3"/>
    <xsd:import namespace="17615853-7f91-438f-9534-afd54aeb325b"/>
    <xsd:import namespace="4f61047b-3b18-41b7-9c13-88e2fbe1b5d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6" nillable="true" ma:displayName="Propriétés de la stratégie de conformité unifiée" ma:hidden="true" ma:internalName="_ip_UnifiedCompliancePolicyProperties">
      <xsd:simpleType>
        <xsd:restriction base="dms:Note"/>
      </xsd:simpleType>
    </xsd:element>
    <xsd:element name="_ip_UnifiedCompliancePolicyUIAction" ma:index="27" nillable="true" ma:displayName="Action d’interface utilisateur de la stratégie de conformité unifiée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615853-7f91-438f-9534-afd54aeb325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Balises d’images" ma:readOnly="false" ma:fieldId="{5cf76f15-5ced-4ddc-b409-7134ff3c332f}" ma:taxonomyMulti="true" ma:sspId="c0b6b536-68da-4869-80cf-67b04ace3ce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61047b-3b18-41b7-9c13-88e2fbe1b5d2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1b4d8597-6f18-48fb-88c2-3eefa884dd06}" ma:internalName="TaxCatchAll" ma:showField="CatchAllData" ma:web="4f61047b-3b18-41b7-9c13-88e2fbe1b5d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f61047b-3b18-41b7-9c13-88e2fbe1b5d2" xsi:nil="true"/>
    <_ip_UnifiedCompliancePolicyUIAction xmlns="http://schemas.microsoft.com/sharepoint/v3" xsi:nil="true"/>
    <_ip_UnifiedCompliancePolicyProperties xmlns="http://schemas.microsoft.com/sharepoint/v3" xsi:nil="true"/>
    <lcf76f155ced4ddcb4097134ff3c332f xmlns="17615853-7f91-438f-9534-afd54aeb325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1649FC5-DBD4-4B50-950E-0BD59BD6329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9FD1503-B1D1-4A12-94E5-AEF39F4086F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17615853-7f91-438f-9534-afd54aeb325b"/>
    <ds:schemaRef ds:uri="4f61047b-3b18-41b7-9c13-88e2fbe1b5d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AB6F571-BCE8-4468-AC3B-8FEF145496E5}">
  <ds:schemaRefs>
    <ds:schemaRef ds:uri="http://schemas.microsoft.com/office/2006/metadata/properties"/>
    <ds:schemaRef ds:uri="http://schemas.microsoft.com/office/infopath/2007/PartnerControls"/>
    <ds:schemaRef ds:uri="4f61047b-3b18-41b7-9c13-88e2fbe1b5d2"/>
    <ds:schemaRef ds:uri="http://schemas.microsoft.com/sharepoint/v3"/>
    <ds:schemaRef ds:uri="17615853-7f91-438f-9534-afd54aeb325b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2702</Words>
  <Application>Microsoft Office PowerPoint</Application>
  <PresentationFormat>Custom</PresentationFormat>
  <Paragraphs>332</Paragraphs>
  <Slides>44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44</vt:i4>
      </vt:variant>
    </vt:vector>
  </HeadingPairs>
  <TitlesOfParts>
    <vt:vector size="52" baseType="lpstr">
      <vt:lpstr>21_BasicWhite</vt:lpstr>
      <vt:lpstr>22_BasicWhite</vt:lpstr>
      <vt:lpstr>23_BasicWhite</vt:lpstr>
      <vt:lpstr>24_BasicWhite</vt:lpstr>
      <vt:lpstr>2_Kantoorthema</vt:lpstr>
      <vt:lpstr>1_Office Theme</vt:lpstr>
      <vt:lpstr>Kantoorthema</vt:lpstr>
      <vt:lpstr>1_Kantoorthema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Purpose of the Study</vt:lpstr>
      <vt:lpstr>PowerPoint Presentation</vt:lpstr>
      <vt:lpstr>PowerPoint Presentation</vt:lpstr>
      <vt:lpstr>PowerPoint Presentation</vt:lpstr>
      <vt:lpstr>PowerPoint Presentation</vt:lpstr>
      <vt:lpstr>AI MODELS DEVELOPMENTS</vt:lpstr>
      <vt:lpstr>Black Mamba Project - Dragon LLM</vt:lpstr>
      <vt:lpstr>PowerPoint Presentation</vt:lpstr>
      <vt:lpstr>EOSC in a nutshell</vt:lpstr>
      <vt:lpstr>PowerPoint Presentation</vt:lpstr>
      <vt:lpstr>EOSC EU Node officially launched on 22 October 2024</vt:lpstr>
      <vt:lpstr>13 First Wave Nodes</vt:lpstr>
      <vt:lpstr>PowerPoint Presentation</vt:lpstr>
      <vt:lpstr>EU HPC – QCS Integration Strategy </vt:lpstr>
      <vt:lpstr>EuroHPC-QCS:  EU Federated Hybrid  HPC – QCS Infrastructure</vt:lpstr>
      <vt:lpstr>EUROHPC JU: HPC-QCS integration</vt:lpstr>
      <vt:lpstr>EuroHPC-QCS: Timeline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DATSIKAS Christos</dc:creator>
  <cp:lastModifiedBy>Gaelle RICHARD</cp:lastModifiedBy>
  <cp:revision>8</cp:revision>
  <dcterms:modified xsi:type="dcterms:W3CDTF">2025-03-20T11:35:10Z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0x01010011BD45769B505C47B741277D5A7E1AA2</vt:lpwstr>
  </property>
</Properties>
</file>