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10.xml" ContentType="application/vnd.openxmlformats-officedocument.presentationml.notesSlide+xml"/>
  <Override PartName="/ppt/tags/tag13.xml" ContentType="application/vnd.openxmlformats-officedocument.presentationml.tags+xml"/>
  <Override PartName="/ppt/notesSlides/notesSlide11.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tags/tag15.xml" ContentType="application/vnd.openxmlformats-officedocument.presentationml.tags+xml"/>
  <Override PartName="/ppt/notesSlides/notesSlide13.xml" ContentType="application/vnd.openxmlformats-officedocument.presentationml.notesSlide+xml"/>
  <Override PartName="/ppt/tags/tag16.xml" ContentType="application/vnd.openxmlformats-officedocument.presentationml.tags+xml"/>
  <Override PartName="/ppt/notesSlides/notesSlide14.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notesSlides/notesSlide15.xml" ContentType="application/vnd.openxmlformats-officedocument.presentationml.notesSlide+xml"/>
  <Override PartName="/ppt/tags/tag19.xml" ContentType="application/vnd.openxmlformats-officedocument.presentationml.tags+xml"/>
  <Override PartName="/ppt/notesSlides/notesSlide16.xml" ContentType="application/vnd.openxmlformats-officedocument.presentationml.notesSlide+xml"/>
  <Override PartName="/ppt/tags/tag20.xml" ContentType="application/vnd.openxmlformats-officedocument.presentationml.tags+xml"/>
  <Override PartName="/ppt/notesSlides/notesSlide17.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23.xml" ContentType="application/vnd.openxmlformats-officedocument.presentationml.tags+xml"/>
  <Override PartName="/ppt/notesSlides/notesSlide20.xml" ContentType="application/vnd.openxmlformats-officedocument.presentationml.notesSlide+xml"/>
  <Override PartName="/ppt/tags/tag24.xml" ContentType="application/vnd.openxmlformats-officedocument.presentationml.tags+xml"/>
  <Override PartName="/ppt/notesSlides/notesSlide21.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notesSlides/notesSlide22.xml" ContentType="application/vnd.openxmlformats-officedocument.presentationml.notesSlide+xml"/>
  <Override PartName="/ppt/tags/tag27.xml" ContentType="application/vnd.openxmlformats-officedocument.presentationml.tags+xml"/>
  <Override PartName="/ppt/notesSlides/notesSlide23.xml" ContentType="application/vnd.openxmlformats-officedocument.presentationml.notesSlide+xml"/>
  <Override PartName="/ppt/tags/tag28.xml" ContentType="application/vnd.openxmlformats-officedocument.presentationml.tags+xml"/>
  <Override PartName="/ppt/notesSlides/notesSlide24.xml" ContentType="application/vnd.openxmlformats-officedocument.presentationml.notesSlide+xml"/>
  <Override PartName="/ppt/tags/tag29.xml" ContentType="application/vnd.openxmlformats-officedocument.presentationml.tags+xml"/>
  <Override PartName="/ppt/notesSlides/notesSlide25.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notesSlides/notesSlide26.xml" ContentType="application/vnd.openxmlformats-officedocument.presentationml.notesSlide+xml"/>
  <Override PartName="/ppt/tags/tag32.xml" ContentType="application/vnd.openxmlformats-officedocument.presentationml.tags+xml"/>
  <Override PartName="/ppt/notesSlides/notesSlide27.xml" ContentType="application/vnd.openxmlformats-officedocument.presentationml.notesSlide+xml"/>
  <Override PartName="/ppt/tags/tag33.xml" ContentType="application/vnd.openxmlformats-officedocument.presentationml.tags+xml"/>
  <Override PartName="/ppt/notesSlides/notesSlide28.xml" ContentType="application/vnd.openxmlformats-officedocument.presentationml.notesSlide+xml"/>
  <Override PartName="/ppt/tags/tag34.xml" ContentType="application/vnd.openxmlformats-officedocument.presentationml.tags+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notesMasterIdLst>
    <p:notesMasterId r:id="rId43"/>
  </p:notesMasterIdLst>
  <p:handoutMasterIdLst>
    <p:handoutMasterId r:id="rId44"/>
  </p:handoutMasterIdLst>
  <p:sldIdLst>
    <p:sldId id="261" r:id="rId4"/>
    <p:sldId id="403" r:id="rId5"/>
    <p:sldId id="353" r:id="rId6"/>
    <p:sldId id="355" r:id="rId7"/>
    <p:sldId id="419" r:id="rId8"/>
    <p:sldId id="307" r:id="rId9"/>
    <p:sldId id="421" r:id="rId10"/>
    <p:sldId id="320" r:id="rId11"/>
    <p:sldId id="415" r:id="rId12"/>
    <p:sldId id="407" r:id="rId13"/>
    <p:sldId id="411" r:id="rId14"/>
    <p:sldId id="420" r:id="rId15"/>
    <p:sldId id="360" r:id="rId16"/>
    <p:sldId id="406" r:id="rId17"/>
    <p:sldId id="422" r:id="rId18"/>
    <p:sldId id="423" r:id="rId19"/>
    <p:sldId id="410" r:id="rId20"/>
    <p:sldId id="308" r:id="rId21"/>
    <p:sldId id="331" r:id="rId22"/>
    <p:sldId id="369" r:id="rId23"/>
    <p:sldId id="405" r:id="rId24"/>
    <p:sldId id="335" r:id="rId25"/>
    <p:sldId id="337" r:id="rId26"/>
    <p:sldId id="338" r:id="rId27"/>
    <p:sldId id="339" r:id="rId28"/>
    <p:sldId id="340" r:id="rId29"/>
    <p:sldId id="414" r:id="rId30"/>
    <p:sldId id="413" r:id="rId31"/>
    <p:sldId id="412" r:id="rId32"/>
    <p:sldId id="309" r:id="rId33"/>
    <p:sldId id="371" r:id="rId34"/>
    <p:sldId id="416" r:id="rId35"/>
    <p:sldId id="342" r:id="rId36"/>
    <p:sldId id="409" r:id="rId37"/>
    <p:sldId id="310" r:id="rId38"/>
    <p:sldId id="372" r:id="rId39"/>
    <p:sldId id="418" r:id="rId40"/>
    <p:sldId id="346" r:id="rId41"/>
    <p:sldId id="311" r:id="rId42"/>
  </p:sldIdLst>
  <p:sldSz cx="12192000" cy="6858000"/>
  <p:notesSz cx="6797675" cy="9926638"/>
  <p:custDataLst>
    <p:tags r:id="rId4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56" userDrawn="1">
          <p15:clr>
            <a:srgbClr val="A4A3A4"/>
          </p15:clr>
        </p15:guide>
        <p15:guide id="2" pos="39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5A2B"/>
    <a:srgbClr val="1149EA"/>
    <a:srgbClr val="FBDCD5"/>
    <a:srgbClr val="EA5124"/>
    <a:srgbClr val="B8E0F8"/>
    <a:srgbClr val="BC431A"/>
    <a:srgbClr val="FBD808"/>
    <a:srgbClr val="CCAF03"/>
    <a:srgbClr val="5A5C5D"/>
    <a:srgbClr val="97B8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F884EB-41ED-44B8-B7DE-69119B3A0ABA}" v="450" dt="2022-10-07T09:59:09.30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32" autoAdjust="0"/>
    <p:restoredTop sz="84171" autoAdjust="0"/>
  </p:normalViewPr>
  <p:slideViewPr>
    <p:cSldViewPr>
      <p:cViewPr varScale="1">
        <p:scale>
          <a:sx n="72" d="100"/>
          <a:sy n="72" d="100"/>
        </p:scale>
        <p:origin x="1008" y="62"/>
      </p:cViewPr>
      <p:guideLst>
        <p:guide orient="horz" pos="4156"/>
        <p:guide pos="393"/>
      </p:guideLst>
    </p:cSldViewPr>
  </p:slideViewPr>
  <p:outlineViewPr>
    <p:cViewPr>
      <p:scale>
        <a:sx n="33" d="100"/>
        <a:sy n="33" d="100"/>
      </p:scale>
      <p:origin x="0" y="0"/>
    </p:cViewPr>
  </p:outlineViewPr>
  <p:notesTextViewPr>
    <p:cViewPr>
      <p:scale>
        <a:sx n="125" d="100"/>
        <a:sy n="125" d="100"/>
      </p:scale>
      <p:origin x="0" y="0"/>
    </p:cViewPr>
  </p:notesTextViewPr>
  <p:notesViewPr>
    <p:cSldViewPr>
      <p:cViewPr varScale="1">
        <p:scale>
          <a:sx n="65" d="100"/>
          <a:sy n="65" d="100"/>
        </p:scale>
        <p:origin x="1950"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4.xml"/><Relationship Id="rId2" Type="http://schemas.openxmlformats.org/officeDocument/2006/relationships/customXml" Target="../customXml/item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ags" Target="tags/tag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handoutMaster" Target="handoutMasters/handoutMaster1.xml"/><Relationship Id="rId52" Type="http://schemas.openxmlformats.org/officeDocument/2006/relationships/customXml" Target="../customXml/item3.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5.xml"/><Relationship Id="rId51" Type="http://schemas.microsoft.com/office/2015/10/relationships/revisionInfo" Target="revisionInfo.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customXml" Target="../customXml/item1.xml"/><Relationship Id="rId6"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lijn Ballemans" userId="a61df217-19b6-498c-b1db-7c61a8e29a25" providerId="ADAL" clId="{99F884EB-41ED-44B8-B7DE-69119B3A0ABA}"/>
    <pc:docChg chg="undo custSel addSld delSld modSld sldOrd replTag delTag">
      <pc:chgData name="Karlijn Ballemans" userId="a61df217-19b6-498c-b1db-7c61a8e29a25" providerId="ADAL" clId="{99F884EB-41ED-44B8-B7DE-69119B3A0ABA}" dt="2022-10-07T10:05:17.827" v="3397" actId="207"/>
      <pc:docMkLst>
        <pc:docMk/>
      </pc:docMkLst>
      <pc:sldChg chg="addSp delSp modSp mod ord modAnim replTag delTag">
        <pc:chgData name="Karlijn Ballemans" userId="a61df217-19b6-498c-b1db-7c61a8e29a25" providerId="ADAL" clId="{99F884EB-41ED-44B8-B7DE-69119B3A0ABA}" dt="2022-10-07T09:46:01.658" v="2613"/>
        <pc:sldMkLst>
          <pc:docMk/>
          <pc:sldMk cId="3123533143" sldId="307"/>
        </pc:sldMkLst>
        <pc:spChg chg="add del mod">
          <ac:chgData name="Karlijn Ballemans" userId="a61df217-19b6-498c-b1db-7c61a8e29a25" providerId="ADAL" clId="{99F884EB-41ED-44B8-B7DE-69119B3A0ABA}" dt="2022-10-07T08:37:26.456" v="467"/>
          <ac:spMkLst>
            <pc:docMk/>
            <pc:sldMk cId="3123533143" sldId="307"/>
            <ac:spMk id="2" creationId="{74D78F6E-80FA-713E-8A00-D46AFF28309C}"/>
          </ac:spMkLst>
        </pc:spChg>
        <pc:spChg chg="mod topLvl">
          <ac:chgData name="Karlijn Ballemans" userId="a61df217-19b6-498c-b1db-7c61a8e29a25" providerId="ADAL" clId="{99F884EB-41ED-44B8-B7DE-69119B3A0ABA}" dt="2022-10-07T08:34:17.088" v="319" actId="478"/>
          <ac:spMkLst>
            <pc:docMk/>
            <pc:sldMk cId="3123533143" sldId="307"/>
            <ac:spMk id="5" creationId="{00000000-0000-0000-0000-000000000000}"/>
          </ac:spMkLst>
        </pc:spChg>
        <pc:spChg chg="add del mod topLvl">
          <ac:chgData name="Karlijn Ballemans" userId="a61df217-19b6-498c-b1db-7c61a8e29a25" providerId="ADAL" clId="{99F884EB-41ED-44B8-B7DE-69119B3A0ABA}" dt="2022-10-07T08:34:17.088" v="319" actId="478"/>
          <ac:spMkLst>
            <pc:docMk/>
            <pc:sldMk cId="3123533143" sldId="307"/>
            <ac:spMk id="6" creationId="{00000000-0000-0000-0000-000000000000}"/>
          </ac:spMkLst>
        </pc:spChg>
        <pc:spChg chg="add del mod">
          <ac:chgData name="Karlijn Ballemans" userId="a61df217-19b6-498c-b1db-7c61a8e29a25" providerId="ADAL" clId="{99F884EB-41ED-44B8-B7DE-69119B3A0ABA}" dt="2022-10-07T08:37:21.482" v="436"/>
          <ac:spMkLst>
            <pc:docMk/>
            <pc:sldMk cId="3123533143" sldId="307"/>
            <ac:spMk id="11" creationId="{05989CFA-9FF5-754B-17B5-1FB7289C6AC9}"/>
          </ac:spMkLst>
        </pc:spChg>
        <pc:spChg chg="add del mod">
          <ac:chgData name="Karlijn Ballemans" userId="a61df217-19b6-498c-b1db-7c61a8e29a25" providerId="ADAL" clId="{99F884EB-41ED-44B8-B7DE-69119B3A0ABA}" dt="2022-10-07T08:37:14.285" v="427"/>
          <ac:spMkLst>
            <pc:docMk/>
            <pc:sldMk cId="3123533143" sldId="307"/>
            <ac:spMk id="12" creationId="{575326D3-3563-A63F-123E-5EF0EC58BD37}"/>
          </ac:spMkLst>
        </pc:spChg>
        <pc:spChg chg="add mod">
          <ac:chgData name="Karlijn Ballemans" userId="a61df217-19b6-498c-b1db-7c61a8e29a25" providerId="ADAL" clId="{99F884EB-41ED-44B8-B7DE-69119B3A0ABA}" dt="2022-10-07T08:37:37.598" v="481" actId="20577"/>
          <ac:spMkLst>
            <pc:docMk/>
            <pc:sldMk cId="3123533143" sldId="307"/>
            <ac:spMk id="13" creationId="{E3F26A19-B5D0-5FDE-AEE8-2FB75D98C3ED}"/>
          </ac:spMkLst>
        </pc:spChg>
        <pc:spChg chg="add mod">
          <ac:chgData name="Karlijn Ballemans" userId="a61df217-19b6-498c-b1db-7c61a8e29a25" providerId="ADAL" clId="{99F884EB-41ED-44B8-B7DE-69119B3A0ABA}" dt="2022-10-07T08:38:03.788" v="576" actId="20577"/>
          <ac:spMkLst>
            <pc:docMk/>
            <pc:sldMk cId="3123533143" sldId="307"/>
            <ac:spMk id="16" creationId="{E9E3C315-F9B3-839C-AAD9-D4865E46E536}"/>
          </ac:spMkLst>
        </pc:spChg>
        <pc:spChg chg="mod">
          <ac:chgData name="Karlijn Ballemans" userId="a61df217-19b6-498c-b1db-7c61a8e29a25" providerId="ADAL" clId="{99F884EB-41ED-44B8-B7DE-69119B3A0ABA}" dt="2022-10-07T08:32:55.037" v="277" actId="20577"/>
          <ac:spMkLst>
            <pc:docMk/>
            <pc:sldMk cId="3123533143" sldId="307"/>
            <ac:spMk id="30" creationId="{00000000-0000-0000-0000-000000000000}"/>
          </ac:spMkLst>
        </pc:spChg>
        <pc:spChg chg="mod">
          <ac:chgData name="Karlijn Ballemans" userId="a61df217-19b6-498c-b1db-7c61a8e29a25" providerId="ADAL" clId="{99F884EB-41ED-44B8-B7DE-69119B3A0ABA}" dt="2022-10-07T09:13:21.571" v="1430" actId="207"/>
          <ac:spMkLst>
            <pc:docMk/>
            <pc:sldMk cId="3123533143" sldId="307"/>
            <ac:spMk id="45" creationId="{00000000-0000-0000-0000-000000000000}"/>
          </ac:spMkLst>
        </pc:spChg>
        <pc:spChg chg="del mod">
          <ac:chgData name="Karlijn Ballemans" userId="a61df217-19b6-498c-b1db-7c61a8e29a25" providerId="ADAL" clId="{99F884EB-41ED-44B8-B7DE-69119B3A0ABA}" dt="2022-10-07T08:37:40.321" v="482" actId="478"/>
          <ac:spMkLst>
            <pc:docMk/>
            <pc:sldMk cId="3123533143" sldId="307"/>
            <ac:spMk id="50" creationId="{00000000-0000-0000-0000-000000000000}"/>
          </ac:spMkLst>
        </pc:spChg>
        <pc:spChg chg="del">
          <ac:chgData name="Karlijn Ballemans" userId="a61df217-19b6-498c-b1db-7c61a8e29a25" providerId="ADAL" clId="{99F884EB-41ED-44B8-B7DE-69119B3A0ABA}" dt="2022-10-07T08:34:19.064" v="320" actId="478"/>
          <ac:spMkLst>
            <pc:docMk/>
            <pc:sldMk cId="3123533143" sldId="307"/>
            <ac:spMk id="54" creationId="{00000000-0000-0000-0000-000000000000}"/>
          </ac:spMkLst>
        </pc:spChg>
        <pc:grpChg chg="add del mod">
          <ac:chgData name="Karlijn Ballemans" userId="a61df217-19b6-498c-b1db-7c61a8e29a25" providerId="ADAL" clId="{99F884EB-41ED-44B8-B7DE-69119B3A0ABA}" dt="2022-10-07T08:34:17.088" v="319" actId="478"/>
          <ac:grpSpMkLst>
            <pc:docMk/>
            <pc:sldMk cId="3123533143" sldId="307"/>
            <ac:grpSpMk id="7" creationId="{00000000-0000-0000-0000-000000000000}"/>
          </ac:grpSpMkLst>
        </pc:grpChg>
        <pc:cxnChg chg="add del mod">
          <ac:chgData name="Karlijn Ballemans" userId="a61df217-19b6-498c-b1db-7c61a8e29a25" providerId="ADAL" clId="{99F884EB-41ED-44B8-B7DE-69119B3A0ABA}" dt="2022-10-07T08:37:23.403" v="452" actId="11529"/>
          <ac:cxnSpMkLst>
            <pc:docMk/>
            <pc:sldMk cId="3123533143" sldId="307"/>
            <ac:cxnSpMk id="4" creationId="{42CC2BF1-019B-CCCD-EBC4-CF08468997A5}"/>
          </ac:cxnSpMkLst>
        </pc:cxnChg>
        <pc:cxnChg chg="add del">
          <ac:chgData name="Karlijn Ballemans" userId="a61df217-19b6-498c-b1db-7c61a8e29a25" providerId="ADAL" clId="{99F884EB-41ED-44B8-B7DE-69119B3A0ABA}" dt="2022-10-07T08:37:22.623" v="449" actId="11529"/>
          <ac:cxnSpMkLst>
            <pc:docMk/>
            <pc:sldMk cId="3123533143" sldId="307"/>
            <ac:cxnSpMk id="10" creationId="{1DAE4F0A-0050-A232-A5D7-353E487CB0AD}"/>
          </ac:cxnSpMkLst>
        </pc:cxnChg>
      </pc:sldChg>
      <pc:sldChg chg="addSp delSp modSp mod replTag delTag">
        <pc:chgData name="Karlijn Ballemans" userId="a61df217-19b6-498c-b1db-7c61a8e29a25" providerId="ADAL" clId="{99F884EB-41ED-44B8-B7DE-69119B3A0ABA}" dt="2022-10-07T09:49:52.645" v="2883"/>
        <pc:sldMkLst>
          <pc:docMk/>
          <pc:sldMk cId="980372464" sldId="308"/>
        </pc:sldMkLst>
        <pc:spChg chg="add del mod">
          <ac:chgData name="Karlijn Ballemans" userId="a61df217-19b6-498c-b1db-7c61a8e29a25" providerId="ADAL" clId="{99F884EB-41ED-44B8-B7DE-69119B3A0ABA}" dt="2022-10-07T09:43:35.547" v="2461"/>
          <ac:spMkLst>
            <pc:docMk/>
            <pc:sldMk cId="980372464" sldId="308"/>
            <ac:spMk id="2" creationId="{B4288F79-0BC6-942F-9FAC-DA02058F2ED4}"/>
          </ac:spMkLst>
        </pc:spChg>
        <pc:spChg chg="mod">
          <ac:chgData name="Karlijn Ballemans" userId="a61df217-19b6-498c-b1db-7c61a8e29a25" providerId="ADAL" clId="{99F884EB-41ED-44B8-B7DE-69119B3A0ABA}" dt="2022-10-07T09:31:26.760" v="2247" actId="207"/>
          <ac:spMkLst>
            <pc:docMk/>
            <pc:sldMk cId="980372464" sldId="308"/>
            <ac:spMk id="3" creationId="{00000000-0000-0000-0000-000000000000}"/>
          </ac:spMkLst>
        </pc:spChg>
        <pc:spChg chg="add del mod">
          <ac:chgData name="Karlijn Ballemans" userId="a61df217-19b6-498c-b1db-7c61a8e29a25" providerId="ADAL" clId="{99F884EB-41ED-44B8-B7DE-69119B3A0ABA}" dt="2022-10-07T09:43:35.547" v="2461"/>
          <ac:spMkLst>
            <pc:docMk/>
            <pc:sldMk cId="980372464" sldId="308"/>
            <ac:spMk id="4" creationId="{3E0C0DC2-82FC-B857-BD31-B825C9745306}"/>
          </ac:spMkLst>
        </pc:spChg>
        <pc:spChg chg="add del mod">
          <ac:chgData name="Karlijn Ballemans" userId="a61df217-19b6-498c-b1db-7c61a8e29a25" providerId="ADAL" clId="{99F884EB-41ED-44B8-B7DE-69119B3A0ABA}" dt="2022-10-07T09:43:35.547" v="2461"/>
          <ac:spMkLst>
            <pc:docMk/>
            <pc:sldMk cId="980372464" sldId="308"/>
            <ac:spMk id="5" creationId="{9A23ACE7-4F7E-190A-4FB9-57350600D922}"/>
          </ac:spMkLst>
        </pc:spChg>
        <pc:spChg chg="add del mod">
          <ac:chgData name="Karlijn Ballemans" userId="a61df217-19b6-498c-b1db-7c61a8e29a25" providerId="ADAL" clId="{99F884EB-41ED-44B8-B7DE-69119B3A0ABA}" dt="2022-10-07T09:48:40.437" v="2774" actId="478"/>
          <ac:spMkLst>
            <pc:docMk/>
            <pc:sldMk cId="980372464" sldId="308"/>
            <ac:spMk id="6" creationId="{2218AF8A-5500-99A5-9665-925AB0217C11}"/>
          </ac:spMkLst>
        </pc:spChg>
        <pc:spChg chg="add del mod">
          <ac:chgData name="Karlijn Ballemans" userId="a61df217-19b6-498c-b1db-7c61a8e29a25" providerId="ADAL" clId="{99F884EB-41ED-44B8-B7DE-69119B3A0ABA}" dt="2022-10-07T09:49:47.639" v="2872" actId="21"/>
          <ac:spMkLst>
            <pc:docMk/>
            <pc:sldMk cId="980372464" sldId="308"/>
            <ac:spMk id="8" creationId="{3B370CB7-B545-7787-8AD7-66C4EEE43CD0}"/>
          </ac:spMkLst>
        </pc:spChg>
        <pc:spChg chg="add del mod">
          <ac:chgData name="Karlijn Ballemans" userId="a61df217-19b6-498c-b1db-7c61a8e29a25" providerId="ADAL" clId="{99F884EB-41ED-44B8-B7DE-69119B3A0ABA}" dt="2022-10-07T09:49:47.639" v="2872" actId="21"/>
          <ac:spMkLst>
            <pc:docMk/>
            <pc:sldMk cId="980372464" sldId="308"/>
            <ac:spMk id="9" creationId="{65EDDE2D-706A-F659-402F-DC85501C3504}"/>
          </ac:spMkLst>
        </pc:spChg>
        <pc:spChg chg="add del mod">
          <ac:chgData name="Karlijn Ballemans" userId="a61df217-19b6-498c-b1db-7c61a8e29a25" providerId="ADAL" clId="{99F884EB-41ED-44B8-B7DE-69119B3A0ABA}" dt="2022-10-07T09:49:47.639" v="2872" actId="21"/>
          <ac:spMkLst>
            <pc:docMk/>
            <pc:sldMk cId="980372464" sldId="308"/>
            <ac:spMk id="10" creationId="{7EE664B6-D2C3-5A2B-E5E7-542A95DF04D8}"/>
          </ac:spMkLst>
        </pc:spChg>
        <pc:spChg chg="mod">
          <ac:chgData name="Karlijn Ballemans" userId="a61df217-19b6-498c-b1db-7c61a8e29a25" providerId="ADAL" clId="{99F884EB-41ED-44B8-B7DE-69119B3A0ABA}" dt="2022-10-07T09:43:41.224" v="2482" actId="20577"/>
          <ac:spMkLst>
            <pc:docMk/>
            <pc:sldMk cId="980372464" sldId="308"/>
            <ac:spMk id="55" creationId="{00000000-0000-0000-0000-000000000000}"/>
          </ac:spMkLst>
        </pc:spChg>
        <pc:spChg chg="mod">
          <ac:chgData name="Karlijn Ballemans" userId="a61df217-19b6-498c-b1db-7c61a8e29a25" providerId="ADAL" clId="{99F884EB-41ED-44B8-B7DE-69119B3A0ABA}" dt="2022-10-07T09:43:51.969" v="2518" actId="20577"/>
          <ac:spMkLst>
            <pc:docMk/>
            <pc:sldMk cId="980372464" sldId="308"/>
            <ac:spMk id="56" creationId="{00000000-0000-0000-0000-000000000000}"/>
          </ac:spMkLst>
        </pc:spChg>
        <pc:spChg chg="mod">
          <ac:chgData name="Karlijn Ballemans" userId="a61df217-19b6-498c-b1db-7c61a8e29a25" providerId="ADAL" clId="{99F884EB-41ED-44B8-B7DE-69119B3A0ABA}" dt="2022-10-07T09:43:47.727" v="2505" actId="20577"/>
          <ac:spMkLst>
            <pc:docMk/>
            <pc:sldMk cId="980372464" sldId="308"/>
            <ac:spMk id="60" creationId="{00000000-0000-0000-0000-000000000000}"/>
          </ac:spMkLst>
        </pc:spChg>
        <pc:grpChg chg="mod">
          <ac:chgData name="Karlijn Ballemans" userId="a61df217-19b6-498c-b1db-7c61a8e29a25" providerId="ADAL" clId="{99F884EB-41ED-44B8-B7DE-69119B3A0ABA}" dt="2022-10-07T09:49:06.159" v="2832" actId="1076"/>
          <ac:grpSpMkLst>
            <pc:docMk/>
            <pc:sldMk cId="980372464" sldId="308"/>
            <ac:grpSpMk id="99" creationId="{00000000-0000-0000-0000-000000000000}"/>
          </ac:grpSpMkLst>
        </pc:grpChg>
      </pc:sldChg>
      <pc:sldChg chg="modSp mod replTag delTag">
        <pc:chgData name="Karlijn Ballemans" userId="a61df217-19b6-498c-b1db-7c61a8e29a25" providerId="ADAL" clId="{99F884EB-41ED-44B8-B7DE-69119B3A0ABA}" dt="2022-10-07T09:59:13.150" v="3082"/>
        <pc:sldMkLst>
          <pc:docMk/>
          <pc:sldMk cId="3550346785" sldId="309"/>
        </pc:sldMkLst>
        <pc:spChg chg="mod">
          <ac:chgData name="Karlijn Ballemans" userId="a61df217-19b6-498c-b1db-7c61a8e29a25" providerId="ADAL" clId="{99F884EB-41ED-44B8-B7DE-69119B3A0ABA}" dt="2022-10-07T09:58:22.968" v="3038" actId="20577"/>
          <ac:spMkLst>
            <pc:docMk/>
            <pc:sldMk cId="3550346785" sldId="309"/>
            <ac:spMk id="19" creationId="{00000000-0000-0000-0000-000000000000}"/>
          </ac:spMkLst>
        </pc:spChg>
        <pc:spChg chg="mod">
          <ac:chgData name="Karlijn Ballemans" userId="a61df217-19b6-498c-b1db-7c61a8e29a25" providerId="ADAL" clId="{99F884EB-41ED-44B8-B7DE-69119B3A0ABA}" dt="2022-10-07T09:52:56.227" v="2988" actId="1076"/>
          <ac:spMkLst>
            <pc:docMk/>
            <pc:sldMk cId="3550346785" sldId="309"/>
            <ac:spMk id="33" creationId="{00000000-0000-0000-0000-000000000000}"/>
          </ac:spMkLst>
        </pc:spChg>
        <pc:spChg chg="mod">
          <ac:chgData name="Karlijn Ballemans" userId="a61df217-19b6-498c-b1db-7c61a8e29a25" providerId="ADAL" clId="{99F884EB-41ED-44B8-B7DE-69119B3A0ABA}" dt="2022-10-07T09:58:11.340" v="3023" actId="20577"/>
          <ac:spMkLst>
            <pc:docMk/>
            <pc:sldMk cId="3550346785" sldId="309"/>
            <ac:spMk id="114" creationId="{00000000-0000-0000-0000-000000000000}"/>
          </ac:spMkLst>
        </pc:spChg>
      </pc:sldChg>
      <pc:sldChg chg="modSp mod replTag delTag">
        <pc:chgData name="Karlijn Ballemans" userId="a61df217-19b6-498c-b1db-7c61a8e29a25" providerId="ADAL" clId="{99F884EB-41ED-44B8-B7DE-69119B3A0ABA}" dt="2022-10-07T10:05:11.818" v="3391"/>
        <pc:sldMkLst>
          <pc:docMk/>
          <pc:sldMk cId="1543702453" sldId="310"/>
        </pc:sldMkLst>
        <pc:spChg chg="mod">
          <ac:chgData name="Karlijn Ballemans" userId="a61df217-19b6-498c-b1db-7c61a8e29a25" providerId="ADAL" clId="{99F884EB-41ED-44B8-B7DE-69119B3A0ABA}" dt="2022-10-07T10:04:00.233" v="3303" actId="20577"/>
          <ac:spMkLst>
            <pc:docMk/>
            <pc:sldMk cId="1543702453" sldId="310"/>
            <ac:spMk id="49" creationId="{00000000-0000-0000-0000-000000000000}"/>
          </ac:spMkLst>
        </pc:spChg>
      </pc:sldChg>
      <pc:sldChg chg="addSp delSp modSp mod ord modAnim replTag delTag">
        <pc:chgData name="Karlijn Ballemans" userId="a61df217-19b6-498c-b1db-7c61a8e29a25" providerId="ADAL" clId="{99F884EB-41ED-44B8-B7DE-69119B3A0ABA}" dt="2022-10-07T09:46:02.761" v="2617"/>
        <pc:sldMkLst>
          <pc:docMk/>
          <pc:sldMk cId="2563225516" sldId="320"/>
        </pc:sldMkLst>
        <pc:spChg chg="add del mod">
          <ac:chgData name="Karlijn Ballemans" userId="a61df217-19b6-498c-b1db-7c61a8e29a25" providerId="ADAL" clId="{99F884EB-41ED-44B8-B7DE-69119B3A0ABA}" dt="2022-10-07T09:10:58.308" v="1248" actId="478"/>
          <ac:spMkLst>
            <pc:docMk/>
            <pc:sldMk cId="2563225516" sldId="320"/>
            <ac:spMk id="2" creationId="{153ACD71-47B2-09C2-6BCC-6D419E023984}"/>
          </ac:spMkLst>
        </pc:spChg>
        <pc:spChg chg="add del mod">
          <ac:chgData name="Karlijn Ballemans" userId="a61df217-19b6-498c-b1db-7c61a8e29a25" providerId="ADAL" clId="{99F884EB-41ED-44B8-B7DE-69119B3A0ABA}" dt="2022-10-07T09:10:58.308" v="1248" actId="478"/>
          <ac:spMkLst>
            <pc:docMk/>
            <pc:sldMk cId="2563225516" sldId="320"/>
            <ac:spMk id="3" creationId="{9D9C40B5-A8FF-2126-F0E6-EB80F50C8F8A}"/>
          </ac:spMkLst>
        </pc:spChg>
        <pc:spChg chg="add del mod">
          <ac:chgData name="Karlijn Ballemans" userId="a61df217-19b6-498c-b1db-7c61a8e29a25" providerId="ADAL" clId="{99F884EB-41ED-44B8-B7DE-69119B3A0ABA}" dt="2022-10-07T09:10:58.308" v="1248" actId="478"/>
          <ac:spMkLst>
            <pc:docMk/>
            <pc:sldMk cId="2563225516" sldId="320"/>
            <ac:spMk id="4" creationId="{65D94984-5A1A-4C5A-296E-C63FE40858ED}"/>
          </ac:spMkLst>
        </pc:spChg>
        <pc:spChg chg="add del mod">
          <ac:chgData name="Karlijn Ballemans" userId="a61df217-19b6-498c-b1db-7c61a8e29a25" providerId="ADAL" clId="{99F884EB-41ED-44B8-B7DE-69119B3A0ABA}" dt="2022-10-07T09:08:45.039" v="1140" actId="478"/>
          <ac:spMkLst>
            <pc:docMk/>
            <pc:sldMk cId="2563225516" sldId="320"/>
            <ac:spMk id="8" creationId="{195C07EC-ED20-5E73-4FEC-340262090FB8}"/>
          </ac:spMkLst>
        </pc:spChg>
        <pc:spChg chg="add del mod">
          <ac:chgData name="Karlijn Ballemans" userId="a61df217-19b6-498c-b1db-7c61a8e29a25" providerId="ADAL" clId="{99F884EB-41ED-44B8-B7DE-69119B3A0ABA}" dt="2022-10-07T09:10:58.308" v="1248" actId="478"/>
          <ac:spMkLst>
            <pc:docMk/>
            <pc:sldMk cId="2563225516" sldId="320"/>
            <ac:spMk id="10" creationId="{9C8F56EC-4A15-C2FE-552A-D3841233CC5E}"/>
          </ac:spMkLst>
        </pc:spChg>
        <pc:spChg chg="add del mod">
          <ac:chgData name="Karlijn Ballemans" userId="a61df217-19b6-498c-b1db-7c61a8e29a25" providerId="ADAL" clId="{99F884EB-41ED-44B8-B7DE-69119B3A0ABA}" dt="2022-10-07T09:10:58.308" v="1248" actId="478"/>
          <ac:spMkLst>
            <pc:docMk/>
            <pc:sldMk cId="2563225516" sldId="320"/>
            <ac:spMk id="11" creationId="{DF4A58E1-4B6D-0078-5381-DEF3F4E23395}"/>
          </ac:spMkLst>
        </pc:spChg>
        <pc:spChg chg="add del mod">
          <ac:chgData name="Karlijn Ballemans" userId="a61df217-19b6-498c-b1db-7c61a8e29a25" providerId="ADAL" clId="{99F884EB-41ED-44B8-B7DE-69119B3A0ABA}" dt="2022-10-07T09:10:58.308" v="1248" actId="478"/>
          <ac:spMkLst>
            <pc:docMk/>
            <pc:sldMk cId="2563225516" sldId="320"/>
            <ac:spMk id="12" creationId="{68A5A698-48A3-0BE4-5882-ECAB8F8510CF}"/>
          </ac:spMkLst>
        </pc:spChg>
        <pc:spChg chg="del mod">
          <ac:chgData name="Karlijn Ballemans" userId="a61df217-19b6-498c-b1db-7c61a8e29a25" providerId="ADAL" clId="{99F884EB-41ED-44B8-B7DE-69119B3A0ABA}" dt="2022-10-07T09:05:14.058" v="1096" actId="478"/>
          <ac:spMkLst>
            <pc:docMk/>
            <pc:sldMk cId="2563225516" sldId="320"/>
            <ac:spMk id="15" creationId="{00000000-0000-0000-0000-000000000000}"/>
          </ac:spMkLst>
        </pc:spChg>
        <pc:spChg chg="mod">
          <ac:chgData name="Karlijn Ballemans" userId="a61df217-19b6-498c-b1db-7c61a8e29a25" providerId="ADAL" clId="{99F884EB-41ED-44B8-B7DE-69119B3A0ABA}" dt="2022-10-07T09:05:58.501" v="1109" actId="478"/>
          <ac:spMkLst>
            <pc:docMk/>
            <pc:sldMk cId="2563225516" sldId="320"/>
            <ac:spMk id="17" creationId="{00000000-0000-0000-0000-000000000000}"/>
          </ac:spMkLst>
        </pc:spChg>
        <pc:spChg chg="del mod">
          <ac:chgData name="Karlijn Ballemans" userId="a61df217-19b6-498c-b1db-7c61a8e29a25" providerId="ADAL" clId="{99F884EB-41ED-44B8-B7DE-69119B3A0ABA}" dt="2022-10-07T09:05:02.623" v="1093" actId="478"/>
          <ac:spMkLst>
            <pc:docMk/>
            <pc:sldMk cId="2563225516" sldId="320"/>
            <ac:spMk id="18" creationId="{00000000-0000-0000-0000-000000000000}"/>
          </ac:spMkLst>
        </pc:spChg>
        <pc:spChg chg="del mod">
          <ac:chgData name="Karlijn Ballemans" userId="a61df217-19b6-498c-b1db-7c61a8e29a25" providerId="ADAL" clId="{99F884EB-41ED-44B8-B7DE-69119B3A0ABA}" dt="2022-10-07T09:05:24.315" v="1099" actId="478"/>
          <ac:spMkLst>
            <pc:docMk/>
            <pc:sldMk cId="2563225516" sldId="320"/>
            <ac:spMk id="19" creationId="{00000000-0000-0000-0000-000000000000}"/>
          </ac:spMkLst>
        </pc:spChg>
        <pc:spChg chg="del mod">
          <ac:chgData name="Karlijn Ballemans" userId="a61df217-19b6-498c-b1db-7c61a8e29a25" providerId="ADAL" clId="{99F884EB-41ED-44B8-B7DE-69119B3A0ABA}" dt="2022-10-07T09:05:09.927" v="1095" actId="478"/>
          <ac:spMkLst>
            <pc:docMk/>
            <pc:sldMk cId="2563225516" sldId="320"/>
            <ac:spMk id="20" creationId="{00000000-0000-0000-0000-000000000000}"/>
          </ac:spMkLst>
        </pc:spChg>
        <pc:spChg chg="del mod">
          <ac:chgData name="Karlijn Ballemans" userId="a61df217-19b6-498c-b1db-7c61a8e29a25" providerId="ADAL" clId="{99F884EB-41ED-44B8-B7DE-69119B3A0ABA}" dt="2022-10-07T09:05:15.982" v="1097" actId="478"/>
          <ac:spMkLst>
            <pc:docMk/>
            <pc:sldMk cId="2563225516" sldId="320"/>
            <ac:spMk id="21" creationId="{00000000-0000-0000-0000-000000000000}"/>
          </ac:spMkLst>
        </pc:spChg>
        <pc:spChg chg="del mod">
          <ac:chgData name="Karlijn Ballemans" userId="a61df217-19b6-498c-b1db-7c61a8e29a25" providerId="ADAL" clId="{99F884EB-41ED-44B8-B7DE-69119B3A0ABA}" dt="2022-10-07T09:05:26.554" v="1100" actId="478"/>
          <ac:spMkLst>
            <pc:docMk/>
            <pc:sldMk cId="2563225516" sldId="320"/>
            <ac:spMk id="22" creationId="{00000000-0000-0000-0000-000000000000}"/>
          </ac:spMkLst>
        </pc:spChg>
        <pc:spChg chg="del mod">
          <ac:chgData name="Karlijn Ballemans" userId="a61df217-19b6-498c-b1db-7c61a8e29a25" providerId="ADAL" clId="{99F884EB-41ED-44B8-B7DE-69119B3A0ABA}" dt="2022-10-07T09:05:18.964" v="1098" actId="478"/>
          <ac:spMkLst>
            <pc:docMk/>
            <pc:sldMk cId="2563225516" sldId="320"/>
            <ac:spMk id="23" creationId="{00000000-0000-0000-0000-000000000000}"/>
          </ac:spMkLst>
        </pc:spChg>
        <pc:spChg chg="del mod">
          <ac:chgData name="Karlijn Ballemans" userId="a61df217-19b6-498c-b1db-7c61a8e29a25" providerId="ADAL" clId="{99F884EB-41ED-44B8-B7DE-69119B3A0ABA}" dt="2022-10-07T09:05:04.042" v="1094" actId="478"/>
          <ac:spMkLst>
            <pc:docMk/>
            <pc:sldMk cId="2563225516" sldId="320"/>
            <ac:spMk id="24" creationId="{00000000-0000-0000-0000-000000000000}"/>
          </ac:spMkLst>
        </pc:spChg>
        <pc:spChg chg="mod">
          <ac:chgData name="Karlijn Ballemans" userId="a61df217-19b6-498c-b1db-7c61a8e29a25" providerId="ADAL" clId="{99F884EB-41ED-44B8-B7DE-69119B3A0ABA}" dt="2022-10-07T09:05:58.501" v="1109" actId="478"/>
          <ac:spMkLst>
            <pc:docMk/>
            <pc:sldMk cId="2563225516" sldId="320"/>
            <ac:spMk id="26" creationId="{00000000-0000-0000-0000-000000000000}"/>
          </ac:spMkLst>
        </pc:spChg>
        <pc:spChg chg="del">
          <ac:chgData name="Karlijn Ballemans" userId="a61df217-19b6-498c-b1db-7c61a8e29a25" providerId="ADAL" clId="{99F884EB-41ED-44B8-B7DE-69119B3A0ABA}" dt="2022-10-07T09:04:52.877" v="1091" actId="478"/>
          <ac:spMkLst>
            <pc:docMk/>
            <pc:sldMk cId="2563225516" sldId="320"/>
            <ac:spMk id="27" creationId="{00000000-0000-0000-0000-000000000000}"/>
          </ac:spMkLst>
        </pc:spChg>
        <pc:spChg chg="del mod">
          <ac:chgData name="Karlijn Ballemans" userId="a61df217-19b6-498c-b1db-7c61a8e29a25" providerId="ADAL" clId="{99F884EB-41ED-44B8-B7DE-69119B3A0ABA}" dt="2022-10-07T09:04:56.450" v="1092" actId="478"/>
          <ac:spMkLst>
            <pc:docMk/>
            <pc:sldMk cId="2563225516" sldId="320"/>
            <ac:spMk id="28" creationId="{00000000-0000-0000-0000-000000000000}"/>
          </ac:spMkLst>
        </pc:spChg>
        <pc:spChg chg="mod">
          <ac:chgData name="Karlijn Ballemans" userId="a61df217-19b6-498c-b1db-7c61a8e29a25" providerId="ADAL" clId="{99F884EB-41ED-44B8-B7DE-69119B3A0ABA}" dt="2022-10-07T09:12:31.836" v="1400" actId="1076"/>
          <ac:spMkLst>
            <pc:docMk/>
            <pc:sldMk cId="2563225516" sldId="320"/>
            <ac:spMk id="29" creationId="{CCE83CFB-9B92-84B2-C921-C2528CE93882}"/>
          </ac:spMkLst>
        </pc:spChg>
        <pc:spChg chg="del mod">
          <ac:chgData name="Karlijn Ballemans" userId="a61df217-19b6-498c-b1db-7c61a8e29a25" providerId="ADAL" clId="{99F884EB-41ED-44B8-B7DE-69119B3A0ABA}" dt="2022-10-07T09:06:04.666" v="1110" actId="478"/>
          <ac:spMkLst>
            <pc:docMk/>
            <pc:sldMk cId="2563225516" sldId="320"/>
            <ac:spMk id="30" creationId="{00000000-0000-0000-0000-000000000000}"/>
          </ac:spMkLst>
        </pc:spChg>
        <pc:spChg chg="del mod">
          <ac:chgData name="Karlijn Ballemans" userId="a61df217-19b6-498c-b1db-7c61a8e29a25" providerId="ADAL" clId="{99F884EB-41ED-44B8-B7DE-69119B3A0ABA}" dt="2022-10-07T09:06:06.776" v="1111" actId="478"/>
          <ac:spMkLst>
            <pc:docMk/>
            <pc:sldMk cId="2563225516" sldId="320"/>
            <ac:spMk id="31" creationId="{00000000-0000-0000-0000-000000000000}"/>
          </ac:spMkLst>
        </pc:spChg>
        <pc:spChg chg="del mod">
          <ac:chgData name="Karlijn Ballemans" userId="a61df217-19b6-498c-b1db-7c61a8e29a25" providerId="ADAL" clId="{99F884EB-41ED-44B8-B7DE-69119B3A0ABA}" dt="2022-10-07T09:07:45.607" v="1122" actId="478"/>
          <ac:spMkLst>
            <pc:docMk/>
            <pc:sldMk cId="2563225516" sldId="320"/>
            <ac:spMk id="32" creationId="{00000000-0000-0000-0000-000000000000}"/>
          </ac:spMkLst>
        </pc:spChg>
        <pc:spChg chg="del mod">
          <ac:chgData name="Karlijn Ballemans" userId="a61df217-19b6-498c-b1db-7c61a8e29a25" providerId="ADAL" clId="{99F884EB-41ED-44B8-B7DE-69119B3A0ABA}" dt="2022-10-07T09:05:45.382" v="1107" actId="478"/>
          <ac:spMkLst>
            <pc:docMk/>
            <pc:sldMk cId="2563225516" sldId="320"/>
            <ac:spMk id="34" creationId="{00000000-0000-0000-0000-000000000000}"/>
          </ac:spMkLst>
        </pc:spChg>
        <pc:spChg chg="del mod">
          <ac:chgData name="Karlijn Ballemans" userId="a61df217-19b6-498c-b1db-7c61a8e29a25" providerId="ADAL" clId="{99F884EB-41ED-44B8-B7DE-69119B3A0ABA}" dt="2022-10-07T09:05:33.322" v="1103" actId="478"/>
          <ac:spMkLst>
            <pc:docMk/>
            <pc:sldMk cId="2563225516" sldId="320"/>
            <ac:spMk id="36" creationId="{00000000-0000-0000-0000-000000000000}"/>
          </ac:spMkLst>
        </pc:spChg>
        <pc:spChg chg="del mod">
          <ac:chgData name="Karlijn Ballemans" userId="a61df217-19b6-498c-b1db-7c61a8e29a25" providerId="ADAL" clId="{99F884EB-41ED-44B8-B7DE-69119B3A0ABA}" dt="2022-10-07T09:05:44.068" v="1106" actId="478"/>
          <ac:spMkLst>
            <pc:docMk/>
            <pc:sldMk cId="2563225516" sldId="320"/>
            <ac:spMk id="37" creationId="{00000000-0000-0000-0000-000000000000}"/>
          </ac:spMkLst>
        </pc:spChg>
        <pc:spChg chg="del mod">
          <ac:chgData name="Karlijn Ballemans" userId="a61df217-19b6-498c-b1db-7c61a8e29a25" providerId="ADAL" clId="{99F884EB-41ED-44B8-B7DE-69119B3A0ABA}" dt="2022-10-07T09:05:56.550" v="1108" actId="478"/>
          <ac:spMkLst>
            <pc:docMk/>
            <pc:sldMk cId="2563225516" sldId="320"/>
            <ac:spMk id="38" creationId="{00000000-0000-0000-0000-000000000000}"/>
          </ac:spMkLst>
        </pc:spChg>
        <pc:spChg chg="del mod">
          <ac:chgData name="Karlijn Ballemans" userId="a61df217-19b6-498c-b1db-7c61a8e29a25" providerId="ADAL" clId="{99F884EB-41ED-44B8-B7DE-69119B3A0ABA}" dt="2022-10-07T09:05:58.501" v="1109" actId="478"/>
          <ac:spMkLst>
            <pc:docMk/>
            <pc:sldMk cId="2563225516" sldId="320"/>
            <ac:spMk id="39" creationId="{00000000-0000-0000-0000-000000000000}"/>
          </ac:spMkLst>
        </pc:spChg>
        <pc:spChg chg="del mod">
          <ac:chgData name="Karlijn Ballemans" userId="a61df217-19b6-498c-b1db-7c61a8e29a25" providerId="ADAL" clId="{99F884EB-41ED-44B8-B7DE-69119B3A0ABA}" dt="2022-10-07T09:05:31.607" v="1102" actId="478"/>
          <ac:spMkLst>
            <pc:docMk/>
            <pc:sldMk cId="2563225516" sldId="320"/>
            <ac:spMk id="40" creationId="{00000000-0000-0000-0000-000000000000}"/>
          </ac:spMkLst>
        </pc:spChg>
        <pc:spChg chg="del mod">
          <ac:chgData name="Karlijn Ballemans" userId="a61df217-19b6-498c-b1db-7c61a8e29a25" providerId="ADAL" clId="{99F884EB-41ED-44B8-B7DE-69119B3A0ABA}" dt="2022-10-07T09:05:29.839" v="1101" actId="478"/>
          <ac:spMkLst>
            <pc:docMk/>
            <pc:sldMk cId="2563225516" sldId="320"/>
            <ac:spMk id="41" creationId="{00000000-0000-0000-0000-000000000000}"/>
          </ac:spMkLst>
        </pc:spChg>
        <pc:spChg chg="del mod">
          <ac:chgData name="Karlijn Ballemans" userId="a61df217-19b6-498c-b1db-7c61a8e29a25" providerId="ADAL" clId="{99F884EB-41ED-44B8-B7DE-69119B3A0ABA}" dt="2022-10-07T09:05:35.010" v="1104" actId="478"/>
          <ac:spMkLst>
            <pc:docMk/>
            <pc:sldMk cId="2563225516" sldId="320"/>
            <ac:spMk id="42" creationId="{00000000-0000-0000-0000-000000000000}"/>
          </ac:spMkLst>
        </pc:spChg>
        <pc:spChg chg="del mod">
          <ac:chgData name="Karlijn Ballemans" userId="a61df217-19b6-498c-b1db-7c61a8e29a25" providerId="ADAL" clId="{99F884EB-41ED-44B8-B7DE-69119B3A0ABA}" dt="2022-10-07T09:05:37.940" v="1105" actId="478"/>
          <ac:spMkLst>
            <pc:docMk/>
            <pc:sldMk cId="2563225516" sldId="320"/>
            <ac:spMk id="43" creationId="{00000000-0000-0000-0000-000000000000}"/>
          </ac:spMkLst>
        </pc:spChg>
        <pc:spChg chg="mod">
          <ac:chgData name="Karlijn Ballemans" userId="a61df217-19b6-498c-b1db-7c61a8e29a25" providerId="ADAL" clId="{99F884EB-41ED-44B8-B7DE-69119B3A0ABA}" dt="2022-10-07T09:05:58.501" v="1109" actId="478"/>
          <ac:spMkLst>
            <pc:docMk/>
            <pc:sldMk cId="2563225516" sldId="320"/>
            <ac:spMk id="45" creationId="{00000000-0000-0000-0000-000000000000}"/>
          </ac:spMkLst>
        </pc:spChg>
        <pc:spChg chg="mod">
          <ac:chgData name="Karlijn Ballemans" userId="a61df217-19b6-498c-b1db-7c61a8e29a25" providerId="ADAL" clId="{99F884EB-41ED-44B8-B7DE-69119B3A0ABA}" dt="2022-10-07T09:05:58.501" v="1109" actId="478"/>
          <ac:spMkLst>
            <pc:docMk/>
            <pc:sldMk cId="2563225516" sldId="320"/>
            <ac:spMk id="46" creationId="{00000000-0000-0000-0000-000000000000}"/>
          </ac:spMkLst>
        </pc:spChg>
        <pc:spChg chg="mod">
          <ac:chgData name="Karlijn Ballemans" userId="a61df217-19b6-498c-b1db-7c61a8e29a25" providerId="ADAL" clId="{99F884EB-41ED-44B8-B7DE-69119B3A0ABA}" dt="2022-10-07T09:05:58.501" v="1109" actId="478"/>
          <ac:spMkLst>
            <pc:docMk/>
            <pc:sldMk cId="2563225516" sldId="320"/>
            <ac:spMk id="47" creationId="{00000000-0000-0000-0000-000000000000}"/>
          </ac:spMkLst>
        </pc:spChg>
        <pc:spChg chg="mod">
          <ac:chgData name="Karlijn Ballemans" userId="a61df217-19b6-498c-b1db-7c61a8e29a25" providerId="ADAL" clId="{99F884EB-41ED-44B8-B7DE-69119B3A0ABA}" dt="2022-10-07T09:12:31.836" v="1400" actId="1076"/>
          <ac:spMkLst>
            <pc:docMk/>
            <pc:sldMk cId="2563225516" sldId="320"/>
            <ac:spMk id="48" creationId="{FD99C7A3-393A-F542-8AA1-4DB059F17A5B}"/>
          </ac:spMkLst>
        </pc:spChg>
        <pc:spChg chg="mod">
          <ac:chgData name="Karlijn Ballemans" userId="a61df217-19b6-498c-b1db-7c61a8e29a25" providerId="ADAL" clId="{99F884EB-41ED-44B8-B7DE-69119B3A0ABA}" dt="2022-10-07T09:05:58.501" v="1109" actId="478"/>
          <ac:spMkLst>
            <pc:docMk/>
            <pc:sldMk cId="2563225516" sldId="320"/>
            <ac:spMk id="50" creationId="{00000000-0000-0000-0000-000000000000}"/>
          </ac:spMkLst>
        </pc:spChg>
        <pc:spChg chg="mod">
          <ac:chgData name="Karlijn Ballemans" userId="a61df217-19b6-498c-b1db-7c61a8e29a25" providerId="ADAL" clId="{99F884EB-41ED-44B8-B7DE-69119B3A0ABA}" dt="2022-10-07T09:05:58.501" v="1109" actId="478"/>
          <ac:spMkLst>
            <pc:docMk/>
            <pc:sldMk cId="2563225516" sldId="320"/>
            <ac:spMk id="52" creationId="{00000000-0000-0000-0000-000000000000}"/>
          </ac:spMkLst>
        </pc:spChg>
        <pc:spChg chg="mod">
          <ac:chgData name="Karlijn Ballemans" userId="a61df217-19b6-498c-b1db-7c61a8e29a25" providerId="ADAL" clId="{99F884EB-41ED-44B8-B7DE-69119B3A0ABA}" dt="2022-10-07T09:05:58.501" v="1109" actId="478"/>
          <ac:spMkLst>
            <pc:docMk/>
            <pc:sldMk cId="2563225516" sldId="320"/>
            <ac:spMk id="53" creationId="{00000000-0000-0000-0000-000000000000}"/>
          </ac:spMkLst>
        </pc:spChg>
        <pc:spChg chg="mod">
          <ac:chgData name="Karlijn Ballemans" userId="a61df217-19b6-498c-b1db-7c61a8e29a25" providerId="ADAL" clId="{99F884EB-41ED-44B8-B7DE-69119B3A0ABA}" dt="2022-10-07T09:05:58.501" v="1109" actId="478"/>
          <ac:spMkLst>
            <pc:docMk/>
            <pc:sldMk cId="2563225516" sldId="320"/>
            <ac:spMk id="54" creationId="{00000000-0000-0000-0000-000000000000}"/>
          </ac:spMkLst>
        </pc:spChg>
        <pc:spChg chg="mod">
          <ac:chgData name="Karlijn Ballemans" userId="a61df217-19b6-498c-b1db-7c61a8e29a25" providerId="ADAL" clId="{99F884EB-41ED-44B8-B7DE-69119B3A0ABA}" dt="2022-10-07T09:03:41.380" v="1012" actId="404"/>
          <ac:spMkLst>
            <pc:docMk/>
            <pc:sldMk cId="2563225516" sldId="320"/>
            <ac:spMk id="55" creationId="{00000000-0000-0000-0000-000000000000}"/>
          </ac:spMkLst>
        </pc:spChg>
        <pc:spChg chg="mod">
          <ac:chgData name="Karlijn Ballemans" userId="a61df217-19b6-498c-b1db-7c61a8e29a25" providerId="ADAL" clId="{99F884EB-41ED-44B8-B7DE-69119B3A0ABA}" dt="2022-10-07T09:05:58.501" v="1109" actId="478"/>
          <ac:spMkLst>
            <pc:docMk/>
            <pc:sldMk cId="2563225516" sldId="320"/>
            <ac:spMk id="56" creationId="{00000000-0000-0000-0000-000000000000}"/>
          </ac:spMkLst>
        </pc:spChg>
        <pc:spChg chg="mod">
          <ac:chgData name="Karlijn Ballemans" userId="a61df217-19b6-498c-b1db-7c61a8e29a25" providerId="ADAL" clId="{99F884EB-41ED-44B8-B7DE-69119B3A0ABA}" dt="2022-10-07T09:12:31.836" v="1400" actId="1076"/>
          <ac:spMkLst>
            <pc:docMk/>
            <pc:sldMk cId="2563225516" sldId="320"/>
            <ac:spMk id="57" creationId="{9A068187-91D9-A843-CB8D-2BFCCC778FEA}"/>
          </ac:spMkLst>
        </pc:spChg>
        <pc:spChg chg="add mod">
          <ac:chgData name="Karlijn Ballemans" userId="a61df217-19b6-498c-b1db-7c61a8e29a25" providerId="ADAL" clId="{99F884EB-41ED-44B8-B7DE-69119B3A0ABA}" dt="2022-10-07T09:11:14.216" v="1279" actId="20577"/>
          <ac:spMkLst>
            <pc:docMk/>
            <pc:sldMk cId="2563225516" sldId="320"/>
            <ac:spMk id="58" creationId="{5744B0DA-8D90-8C77-4C89-BA6A4A65D6A2}"/>
          </ac:spMkLst>
        </pc:spChg>
        <pc:spChg chg="mod">
          <ac:chgData name="Karlijn Ballemans" userId="a61df217-19b6-498c-b1db-7c61a8e29a25" providerId="ADAL" clId="{99F884EB-41ED-44B8-B7DE-69119B3A0ABA}" dt="2022-10-07T09:03:51.535" v="1024" actId="404"/>
          <ac:spMkLst>
            <pc:docMk/>
            <pc:sldMk cId="2563225516" sldId="320"/>
            <ac:spMk id="60" creationId="{00000000-0000-0000-0000-000000000000}"/>
          </ac:spMkLst>
        </pc:spChg>
        <pc:spChg chg="del">
          <ac:chgData name="Karlijn Ballemans" userId="a61df217-19b6-498c-b1db-7c61a8e29a25" providerId="ADAL" clId="{99F884EB-41ED-44B8-B7DE-69119B3A0ABA}" dt="2022-10-07T09:07:27.500" v="1118" actId="478"/>
          <ac:spMkLst>
            <pc:docMk/>
            <pc:sldMk cId="2563225516" sldId="320"/>
            <ac:spMk id="64" creationId="{00000000-0000-0000-0000-000000000000}"/>
          </ac:spMkLst>
        </pc:spChg>
        <pc:spChg chg="mod">
          <ac:chgData name="Karlijn Ballemans" userId="a61df217-19b6-498c-b1db-7c61a8e29a25" providerId="ADAL" clId="{99F884EB-41ED-44B8-B7DE-69119B3A0ABA}" dt="2022-10-07T09:02:43.082" v="876" actId="20577"/>
          <ac:spMkLst>
            <pc:docMk/>
            <pc:sldMk cId="2563225516" sldId="320"/>
            <ac:spMk id="65" creationId="{00000000-0000-0000-0000-000000000000}"/>
          </ac:spMkLst>
        </pc:spChg>
        <pc:spChg chg="add mod">
          <ac:chgData name="Karlijn Ballemans" userId="a61df217-19b6-498c-b1db-7c61a8e29a25" providerId="ADAL" clId="{99F884EB-41ED-44B8-B7DE-69119B3A0ABA}" dt="2022-10-07T09:11:32.851" v="1325" actId="20577"/>
          <ac:spMkLst>
            <pc:docMk/>
            <pc:sldMk cId="2563225516" sldId="320"/>
            <ac:spMk id="66" creationId="{A796F820-BB09-6678-5DDF-D3A19400458B}"/>
          </ac:spMkLst>
        </pc:spChg>
        <pc:spChg chg="mod">
          <ac:chgData name="Karlijn Ballemans" userId="a61df217-19b6-498c-b1db-7c61a8e29a25" providerId="ADAL" clId="{99F884EB-41ED-44B8-B7DE-69119B3A0ABA}" dt="2022-10-07T09:18:55.106" v="1683" actId="207"/>
          <ac:spMkLst>
            <pc:docMk/>
            <pc:sldMk cId="2563225516" sldId="320"/>
            <ac:spMk id="67" creationId="{00000000-0000-0000-0000-000000000000}"/>
          </ac:spMkLst>
        </pc:spChg>
        <pc:spChg chg="add mod">
          <ac:chgData name="Karlijn Ballemans" userId="a61df217-19b6-498c-b1db-7c61a8e29a25" providerId="ADAL" clId="{99F884EB-41ED-44B8-B7DE-69119B3A0ABA}" dt="2022-10-07T09:11:54.915" v="1362" actId="20577"/>
          <ac:spMkLst>
            <pc:docMk/>
            <pc:sldMk cId="2563225516" sldId="320"/>
            <ac:spMk id="68" creationId="{C67BC704-4E18-AFD9-8ABD-1165298C6298}"/>
          </ac:spMkLst>
        </pc:spChg>
        <pc:spChg chg="add mod">
          <ac:chgData name="Karlijn Ballemans" userId="a61df217-19b6-498c-b1db-7c61a8e29a25" providerId="ADAL" clId="{99F884EB-41ED-44B8-B7DE-69119B3A0ABA}" dt="2022-10-07T09:14:02.184" v="1453" actId="207"/>
          <ac:spMkLst>
            <pc:docMk/>
            <pc:sldMk cId="2563225516" sldId="320"/>
            <ac:spMk id="69" creationId="{166870BA-81D8-5EC8-A25D-F0A28BF382B6}"/>
          </ac:spMkLst>
        </pc:spChg>
        <pc:grpChg chg="mod">
          <ac:chgData name="Karlijn Ballemans" userId="a61df217-19b6-498c-b1db-7c61a8e29a25" providerId="ADAL" clId="{99F884EB-41ED-44B8-B7DE-69119B3A0ABA}" dt="2022-10-07T09:12:08.152" v="1373" actId="1076"/>
          <ac:grpSpMkLst>
            <pc:docMk/>
            <pc:sldMk cId="2563225516" sldId="320"/>
            <ac:grpSpMk id="7" creationId="{00000000-0000-0000-0000-000000000000}"/>
          </ac:grpSpMkLst>
        </pc:grpChg>
        <pc:grpChg chg="add del mod">
          <ac:chgData name="Karlijn Ballemans" userId="a61df217-19b6-498c-b1db-7c61a8e29a25" providerId="ADAL" clId="{99F884EB-41ED-44B8-B7DE-69119B3A0ABA}" dt="2022-10-07T09:12:32.678" v="1401" actId="478"/>
          <ac:grpSpMkLst>
            <pc:docMk/>
            <pc:sldMk cId="2563225516" sldId="320"/>
            <ac:grpSpMk id="13" creationId="{F0B20376-2D2D-920F-D5F8-964C60629320}"/>
          </ac:grpSpMkLst>
        </pc:grpChg>
        <pc:grpChg chg="del mod">
          <ac:chgData name="Karlijn Ballemans" userId="a61df217-19b6-498c-b1db-7c61a8e29a25" providerId="ADAL" clId="{99F884EB-41ED-44B8-B7DE-69119B3A0ABA}" dt="2022-10-07T09:05:14.058" v="1096" actId="478"/>
          <ac:grpSpMkLst>
            <pc:docMk/>
            <pc:sldMk cId="2563225516" sldId="320"/>
            <ac:grpSpMk id="14" creationId="{00000000-0000-0000-0000-000000000000}"/>
          </ac:grpSpMkLst>
        </pc:grpChg>
        <pc:grpChg chg="del mod">
          <ac:chgData name="Karlijn Ballemans" userId="a61df217-19b6-498c-b1db-7c61a8e29a25" providerId="ADAL" clId="{99F884EB-41ED-44B8-B7DE-69119B3A0ABA}" dt="2022-10-07T09:05:26.554" v="1100" actId="478"/>
          <ac:grpSpMkLst>
            <pc:docMk/>
            <pc:sldMk cId="2563225516" sldId="320"/>
            <ac:grpSpMk id="16" creationId="{00000000-0000-0000-0000-000000000000}"/>
          </ac:grpSpMkLst>
        </pc:grpChg>
        <pc:grpChg chg="del mod">
          <ac:chgData name="Karlijn Ballemans" userId="a61df217-19b6-498c-b1db-7c61a8e29a25" providerId="ADAL" clId="{99F884EB-41ED-44B8-B7DE-69119B3A0ABA}" dt="2022-10-07T09:04:56.450" v="1092" actId="478"/>
          <ac:grpSpMkLst>
            <pc:docMk/>
            <pc:sldMk cId="2563225516" sldId="320"/>
            <ac:grpSpMk id="25" creationId="{00000000-0000-0000-0000-000000000000}"/>
          </ac:grpSpMkLst>
        </pc:grpChg>
        <pc:grpChg chg="del mod">
          <ac:chgData name="Karlijn Ballemans" userId="a61df217-19b6-498c-b1db-7c61a8e29a25" providerId="ADAL" clId="{99F884EB-41ED-44B8-B7DE-69119B3A0ABA}" dt="2022-10-07T09:05:45.382" v="1107" actId="478"/>
          <ac:grpSpMkLst>
            <pc:docMk/>
            <pc:sldMk cId="2563225516" sldId="320"/>
            <ac:grpSpMk id="33" creationId="{00000000-0000-0000-0000-000000000000}"/>
          </ac:grpSpMkLst>
        </pc:grpChg>
        <pc:grpChg chg="del mod">
          <ac:chgData name="Karlijn Ballemans" userId="a61df217-19b6-498c-b1db-7c61a8e29a25" providerId="ADAL" clId="{99F884EB-41ED-44B8-B7DE-69119B3A0ABA}" dt="2022-10-07T09:05:56.550" v="1108" actId="478"/>
          <ac:grpSpMkLst>
            <pc:docMk/>
            <pc:sldMk cId="2563225516" sldId="320"/>
            <ac:grpSpMk id="35" creationId="{00000000-0000-0000-0000-000000000000}"/>
          </ac:grpSpMkLst>
        </pc:grpChg>
        <pc:grpChg chg="del mod">
          <ac:chgData name="Karlijn Ballemans" userId="a61df217-19b6-498c-b1db-7c61a8e29a25" providerId="ADAL" clId="{99F884EB-41ED-44B8-B7DE-69119B3A0ABA}" dt="2022-10-07T09:07:45.607" v="1122" actId="478"/>
          <ac:grpSpMkLst>
            <pc:docMk/>
            <pc:sldMk cId="2563225516" sldId="320"/>
            <ac:grpSpMk id="44" creationId="{00000000-0000-0000-0000-000000000000}"/>
          </ac:grpSpMkLst>
        </pc:grpChg>
        <pc:grpChg chg="mod">
          <ac:chgData name="Karlijn Ballemans" userId="a61df217-19b6-498c-b1db-7c61a8e29a25" providerId="ADAL" clId="{99F884EB-41ED-44B8-B7DE-69119B3A0ABA}" dt="2022-10-07T09:05:58.501" v="1109" actId="478"/>
          <ac:grpSpMkLst>
            <pc:docMk/>
            <pc:sldMk cId="2563225516" sldId="320"/>
            <ac:grpSpMk id="49" creationId="{00000000-0000-0000-0000-000000000000}"/>
          </ac:grpSpMkLst>
        </pc:grpChg>
        <pc:grpChg chg="mod">
          <ac:chgData name="Karlijn Ballemans" userId="a61df217-19b6-498c-b1db-7c61a8e29a25" providerId="ADAL" clId="{99F884EB-41ED-44B8-B7DE-69119B3A0ABA}" dt="2022-10-07T09:05:58.501" v="1109" actId="478"/>
          <ac:grpSpMkLst>
            <pc:docMk/>
            <pc:sldMk cId="2563225516" sldId="320"/>
            <ac:grpSpMk id="51" creationId="{00000000-0000-0000-0000-000000000000}"/>
          </ac:grpSpMkLst>
        </pc:grpChg>
        <pc:grpChg chg="mod">
          <ac:chgData name="Karlijn Ballemans" userId="a61df217-19b6-498c-b1db-7c61a8e29a25" providerId="ADAL" clId="{99F884EB-41ED-44B8-B7DE-69119B3A0ABA}" dt="2022-10-07T09:05:58.501" v="1109" actId="478"/>
          <ac:grpSpMkLst>
            <pc:docMk/>
            <pc:sldMk cId="2563225516" sldId="320"/>
            <ac:grpSpMk id="59" creationId="{00000000-0000-0000-0000-000000000000}"/>
          </ac:grpSpMkLst>
        </pc:grpChg>
      </pc:sldChg>
      <pc:sldChg chg="addSp delSp modSp mod ord replTag delTag modNotesTx">
        <pc:chgData name="Karlijn Ballemans" userId="a61df217-19b6-498c-b1db-7c61a8e29a25" providerId="ADAL" clId="{99F884EB-41ED-44B8-B7DE-69119B3A0ABA}" dt="2022-10-07T09:49:53.212" v="2885"/>
        <pc:sldMkLst>
          <pc:docMk/>
          <pc:sldMk cId="909521277" sldId="331"/>
        </pc:sldMkLst>
        <pc:spChg chg="add mod">
          <ac:chgData name="Karlijn Ballemans" userId="a61df217-19b6-498c-b1db-7c61a8e29a25" providerId="ADAL" clId="{99F884EB-41ED-44B8-B7DE-69119B3A0ABA}" dt="2022-10-07T09:49:49.095" v="2875"/>
          <ac:spMkLst>
            <pc:docMk/>
            <pc:sldMk cId="909521277" sldId="331"/>
            <ac:spMk id="2" creationId="{389E6578-D332-41F2-B702-70B946F285F0}"/>
          </ac:spMkLst>
        </pc:spChg>
        <pc:spChg chg="add del">
          <ac:chgData name="Karlijn Ballemans" userId="a61df217-19b6-498c-b1db-7c61a8e29a25" providerId="ADAL" clId="{99F884EB-41ED-44B8-B7DE-69119B3A0ABA}" dt="2022-10-07T09:47:19.479" v="2691" actId="21"/>
          <ac:spMkLst>
            <pc:docMk/>
            <pc:sldMk cId="909521277" sldId="331"/>
            <ac:spMk id="3" creationId="{00000000-0000-0000-0000-000000000000}"/>
          </ac:spMkLst>
        </pc:spChg>
        <pc:spChg chg="add mod">
          <ac:chgData name="Karlijn Ballemans" userId="a61df217-19b6-498c-b1db-7c61a8e29a25" providerId="ADAL" clId="{99F884EB-41ED-44B8-B7DE-69119B3A0ABA}" dt="2022-10-07T09:49:49.095" v="2875"/>
          <ac:spMkLst>
            <pc:docMk/>
            <pc:sldMk cId="909521277" sldId="331"/>
            <ac:spMk id="4" creationId="{0CFC3062-4548-5E7D-E128-8B5D3335D553}"/>
          </ac:spMkLst>
        </pc:spChg>
        <pc:spChg chg="add mod">
          <ac:chgData name="Karlijn Ballemans" userId="a61df217-19b6-498c-b1db-7c61a8e29a25" providerId="ADAL" clId="{99F884EB-41ED-44B8-B7DE-69119B3A0ABA}" dt="2022-10-07T09:49:49.095" v="2875"/>
          <ac:spMkLst>
            <pc:docMk/>
            <pc:sldMk cId="909521277" sldId="331"/>
            <ac:spMk id="5" creationId="{78D0E959-68F6-28B6-46FF-911F5412DB3A}"/>
          </ac:spMkLst>
        </pc:spChg>
        <pc:spChg chg="del">
          <ac:chgData name="Karlijn Ballemans" userId="a61df217-19b6-498c-b1db-7c61a8e29a25" providerId="ADAL" clId="{99F884EB-41ED-44B8-B7DE-69119B3A0ABA}" dt="2022-10-07T09:46:59.738" v="2663" actId="478"/>
          <ac:spMkLst>
            <pc:docMk/>
            <pc:sldMk cId="909521277" sldId="331"/>
            <ac:spMk id="30" creationId="{00000000-0000-0000-0000-000000000000}"/>
          </ac:spMkLst>
        </pc:spChg>
        <pc:spChg chg="del">
          <ac:chgData name="Karlijn Ballemans" userId="a61df217-19b6-498c-b1db-7c61a8e29a25" providerId="ADAL" clId="{99F884EB-41ED-44B8-B7DE-69119B3A0ABA}" dt="2022-10-07T09:47:05.005" v="2666" actId="478"/>
          <ac:spMkLst>
            <pc:docMk/>
            <pc:sldMk cId="909521277" sldId="331"/>
            <ac:spMk id="31" creationId="{00000000-0000-0000-0000-000000000000}"/>
          </ac:spMkLst>
        </pc:spChg>
        <pc:spChg chg="del">
          <ac:chgData name="Karlijn Ballemans" userId="a61df217-19b6-498c-b1db-7c61a8e29a25" providerId="ADAL" clId="{99F884EB-41ED-44B8-B7DE-69119B3A0ABA}" dt="2022-10-07T09:47:01.756" v="2664" actId="478"/>
          <ac:spMkLst>
            <pc:docMk/>
            <pc:sldMk cId="909521277" sldId="331"/>
            <ac:spMk id="32" creationId="{00000000-0000-0000-0000-000000000000}"/>
          </ac:spMkLst>
        </pc:spChg>
        <pc:spChg chg="mod">
          <ac:chgData name="Karlijn Ballemans" userId="a61df217-19b6-498c-b1db-7c61a8e29a25" providerId="ADAL" clId="{99F884EB-41ED-44B8-B7DE-69119B3A0ABA}" dt="2022-10-07T09:44:23.267" v="2534" actId="207"/>
          <ac:spMkLst>
            <pc:docMk/>
            <pc:sldMk cId="909521277" sldId="331"/>
            <ac:spMk id="38" creationId="{00000000-0000-0000-0000-000000000000}"/>
          </ac:spMkLst>
        </pc:spChg>
        <pc:spChg chg="del">
          <ac:chgData name="Karlijn Ballemans" userId="a61df217-19b6-498c-b1db-7c61a8e29a25" providerId="ADAL" clId="{99F884EB-41ED-44B8-B7DE-69119B3A0ABA}" dt="2022-10-07T09:46:52.767" v="2662" actId="478"/>
          <ac:spMkLst>
            <pc:docMk/>
            <pc:sldMk cId="909521277" sldId="331"/>
            <ac:spMk id="45" creationId="{00000000-0000-0000-0000-000000000000}"/>
          </ac:spMkLst>
        </pc:spChg>
        <pc:spChg chg="del">
          <ac:chgData name="Karlijn Ballemans" userId="a61df217-19b6-498c-b1db-7c61a8e29a25" providerId="ADAL" clId="{99F884EB-41ED-44B8-B7DE-69119B3A0ABA}" dt="2022-10-07T09:46:52.767" v="2662" actId="478"/>
          <ac:spMkLst>
            <pc:docMk/>
            <pc:sldMk cId="909521277" sldId="331"/>
            <ac:spMk id="46" creationId="{00000000-0000-0000-0000-000000000000}"/>
          </ac:spMkLst>
        </pc:spChg>
        <pc:spChg chg="del">
          <ac:chgData name="Karlijn Ballemans" userId="a61df217-19b6-498c-b1db-7c61a8e29a25" providerId="ADAL" clId="{99F884EB-41ED-44B8-B7DE-69119B3A0ABA}" dt="2022-10-07T09:47:03.337" v="2665" actId="478"/>
          <ac:spMkLst>
            <pc:docMk/>
            <pc:sldMk cId="909521277" sldId="331"/>
            <ac:spMk id="64" creationId="{00000000-0000-0000-0000-000000000000}"/>
          </ac:spMkLst>
        </pc:spChg>
        <pc:grpChg chg="del">
          <ac:chgData name="Karlijn Ballemans" userId="a61df217-19b6-498c-b1db-7c61a8e29a25" providerId="ADAL" clId="{99F884EB-41ED-44B8-B7DE-69119B3A0ABA}" dt="2022-10-07T09:47:05.005" v="2666" actId="478"/>
          <ac:grpSpMkLst>
            <pc:docMk/>
            <pc:sldMk cId="909521277" sldId="331"/>
            <ac:grpSpMk id="44" creationId="{00000000-0000-0000-0000-000000000000}"/>
          </ac:grpSpMkLst>
        </pc:grpChg>
        <pc:grpChg chg="del">
          <ac:chgData name="Karlijn Ballemans" userId="a61df217-19b6-498c-b1db-7c61a8e29a25" providerId="ADAL" clId="{99F884EB-41ED-44B8-B7DE-69119B3A0ABA}" dt="2022-10-07T09:46:52.767" v="2662" actId="478"/>
          <ac:grpSpMkLst>
            <pc:docMk/>
            <pc:sldMk cId="909521277" sldId="331"/>
            <ac:grpSpMk id="49" creationId="{00000000-0000-0000-0000-000000000000}"/>
          </ac:grpSpMkLst>
        </pc:grpChg>
      </pc:sldChg>
      <pc:sldChg chg="replTag delTag">
        <pc:chgData name="Karlijn Ballemans" userId="a61df217-19b6-498c-b1db-7c61a8e29a25" providerId="ADAL" clId="{99F884EB-41ED-44B8-B7DE-69119B3A0ABA}" dt="2022-10-07T09:32:32.412" v="2290"/>
        <pc:sldMkLst>
          <pc:docMk/>
          <pc:sldMk cId="2495433277" sldId="335"/>
        </pc:sldMkLst>
      </pc:sldChg>
      <pc:sldChg chg="modSp mod replTag delTag">
        <pc:chgData name="Karlijn Ballemans" userId="a61df217-19b6-498c-b1db-7c61a8e29a25" providerId="ADAL" clId="{99F884EB-41ED-44B8-B7DE-69119B3A0ABA}" dt="2022-10-07T10:02:17.916" v="3148"/>
        <pc:sldMkLst>
          <pc:docMk/>
          <pc:sldMk cId="2782623876" sldId="342"/>
        </pc:sldMkLst>
        <pc:spChg chg="mod">
          <ac:chgData name="Karlijn Ballemans" userId="a61df217-19b6-498c-b1db-7c61a8e29a25" providerId="ADAL" clId="{99F884EB-41ED-44B8-B7DE-69119B3A0ABA}" dt="2022-10-07T10:01:33.404" v="3139" actId="1076"/>
          <ac:spMkLst>
            <pc:docMk/>
            <pc:sldMk cId="2782623876" sldId="342"/>
            <ac:spMk id="2" creationId="{00000000-0000-0000-0000-000000000000}"/>
          </ac:spMkLst>
        </pc:spChg>
        <pc:spChg chg="mod">
          <ac:chgData name="Karlijn Ballemans" userId="a61df217-19b6-498c-b1db-7c61a8e29a25" providerId="ADAL" clId="{99F884EB-41ED-44B8-B7DE-69119B3A0ABA}" dt="2022-10-07T10:02:07.748" v="3144" actId="2710"/>
          <ac:spMkLst>
            <pc:docMk/>
            <pc:sldMk cId="2782623876" sldId="342"/>
            <ac:spMk id="5" creationId="{00000000-0000-0000-0000-000000000000}"/>
          </ac:spMkLst>
        </pc:spChg>
      </pc:sldChg>
      <pc:sldChg chg="modSp mod replTag delTag">
        <pc:chgData name="Karlijn Ballemans" userId="a61df217-19b6-498c-b1db-7c61a8e29a25" providerId="ADAL" clId="{99F884EB-41ED-44B8-B7DE-69119B3A0ABA}" dt="2022-10-07T10:05:08.003" v="3385" actId="12"/>
        <pc:sldMkLst>
          <pc:docMk/>
          <pc:sldMk cId="1211968988" sldId="346"/>
        </pc:sldMkLst>
        <pc:spChg chg="mod">
          <ac:chgData name="Karlijn Ballemans" userId="a61df217-19b6-498c-b1db-7c61a8e29a25" providerId="ADAL" clId="{99F884EB-41ED-44B8-B7DE-69119B3A0ABA}" dt="2022-10-07T10:05:08.003" v="3385" actId="12"/>
          <ac:spMkLst>
            <pc:docMk/>
            <pc:sldMk cId="1211968988" sldId="346"/>
            <ac:spMk id="6" creationId="{00000000-0000-0000-0000-000000000000}"/>
          </ac:spMkLst>
        </pc:spChg>
      </pc:sldChg>
      <pc:sldChg chg="del replTag delTag">
        <pc:chgData name="Karlijn Ballemans" userId="a61df217-19b6-498c-b1db-7c61a8e29a25" providerId="ADAL" clId="{99F884EB-41ED-44B8-B7DE-69119B3A0ABA}" dt="2022-10-07T10:04:36.991" v="3350" actId="47"/>
        <pc:sldMkLst>
          <pc:docMk/>
          <pc:sldMk cId="4025334139" sldId="347"/>
        </pc:sldMkLst>
      </pc:sldChg>
      <pc:sldChg chg="replTag">
        <pc:chgData name="Karlijn Ballemans" userId="a61df217-19b6-498c-b1db-7c61a8e29a25" providerId="ADAL" clId="{99F884EB-41ED-44B8-B7DE-69119B3A0ABA}" dt="2022-10-07T08:28:37.214" v="2"/>
        <pc:sldMkLst>
          <pc:docMk/>
          <pc:sldMk cId="2702358902" sldId="353"/>
        </pc:sldMkLst>
      </pc:sldChg>
      <pc:sldChg chg="addSp modSp mod replTag delTag">
        <pc:chgData name="Karlijn Ballemans" userId="a61df217-19b6-498c-b1db-7c61a8e29a25" providerId="ADAL" clId="{99F884EB-41ED-44B8-B7DE-69119B3A0ABA}" dt="2022-10-07T09:45:45.161" v="2586"/>
        <pc:sldMkLst>
          <pc:docMk/>
          <pc:sldMk cId="923025730" sldId="355"/>
        </pc:sldMkLst>
        <pc:spChg chg="add mod">
          <ac:chgData name="Karlijn Ballemans" userId="a61df217-19b6-498c-b1db-7c61a8e29a25" providerId="ADAL" clId="{99F884EB-41ED-44B8-B7DE-69119B3A0ABA}" dt="2022-10-07T08:29:59.834" v="14" actId="20577"/>
          <ac:spMkLst>
            <pc:docMk/>
            <pc:sldMk cId="923025730" sldId="355"/>
            <ac:spMk id="19" creationId="{91D02E29-5341-A6F4-BF34-917F9B414C5D}"/>
          </ac:spMkLst>
        </pc:spChg>
        <pc:spChg chg="add mod">
          <ac:chgData name="Karlijn Ballemans" userId="a61df217-19b6-498c-b1db-7c61a8e29a25" providerId="ADAL" clId="{99F884EB-41ED-44B8-B7DE-69119B3A0ABA}" dt="2022-10-07T08:30:06.155" v="29" actId="20577"/>
          <ac:spMkLst>
            <pc:docMk/>
            <pc:sldMk cId="923025730" sldId="355"/>
            <ac:spMk id="22" creationId="{82469238-BACA-F842-33D9-72B6F6335B48}"/>
          </ac:spMkLst>
        </pc:spChg>
        <pc:spChg chg="mod">
          <ac:chgData name="Karlijn Ballemans" userId="a61df217-19b6-498c-b1db-7c61a8e29a25" providerId="ADAL" clId="{99F884EB-41ED-44B8-B7DE-69119B3A0ABA}" dt="2022-10-07T08:29:52.830" v="12" actId="1076"/>
          <ac:spMkLst>
            <pc:docMk/>
            <pc:sldMk cId="923025730" sldId="355"/>
            <ac:spMk id="60" creationId="{00000000-0000-0000-0000-000000000000}"/>
          </ac:spMkLst>
        </pc:spChg>
        <pc:spChg chg="mod">
          <ac:chgData name="Karlijn Ballemans" userId="a61df217-19b6-498c-b1db-7c61a8e29a25" providerId="ADAL" clId="{99F884EB-41ED-44B8-B7DE-69119B3A0ABA}" dt="2022-10-07T08:29:52.830" v="12" actId="1076"/>
          <ac:spMkLst>
            <pc:docMk/>
            <pc:sldMk cId="923025730" sldId="355"/>
            <ac:spMk id="62" creationId="{00000000-0000-0000-0000-000000000000}"/>
          </ac:spMkLst>
        </pc:spChg>
        <pc:grpChg chg="mod">
          <ac:chgData name="Karlijn Ballemans" userId="a61df217-19b6-498c-b1db-7c61a8e29a25" providerId="ADAL" clId="{99F884EB-41ED-44B8-B7DE-69119B3A0ABA}" dt="2022-10-07T08:29:52.830" v="12" actId="1076"/>
          <ac:grpSpMkLst>
            <pc:docMk/>
            <pc:sldMk cId="923025730" sldId="355"/>
            <ac:grpSpMk id="8" creationId="{00000000-0000-0000-0000-000000000000}"/>
          </ac:grpSpMkLst>
        </pc:grpChg>
        <pc:grpChg chg="mod">
          <ac:chgData name="Karlijn Ballemans" userId="a61df217-19b6-498c-b1db-7c61a8e29a25" providerId="ADAL" clId="{99F884EB-41ED-44B8-B7DE-69119B3A0ABA}" dt="2022-10-07T08:29:52.830" v="12" actId="1076"/>
          <ac:grpSpMkLst>
            <pc:docMk/>
            <pc:sldMk cId="923025730" sldId="355"/>
            <ac:grpSpMk id="9" creationId="{00000000-0000-0000-0000-000000000000}"/>
          </ac:grpSpMkLst>
        </pc:grpChg>
        <pc:grpChg chg="mod">
          <ac:chgData name="Karlijn Ballemans" userId="a61df217-19b6-498c-b1db-7c61a8e29a25" providerId="ADAL" clId="{99F884EB-41ED-44B8-B7DE-69119B3A0ABA}" dt="2022-10-07T08:29:52.830" v="12" actId="1076"/>
          <ac:grpSpMkLst>
            <pc:docMk/>
            <pc:sldMk cId="923025730" sldId="355"/>
            <ac:grpSpMk id="10" creationId="{00000000-0000-0000-0000-000000000000}"/>
          </ac:grpSpMkLst>
        </pc:grpChg>
        <pc:grpChg chg="mod">
          <ac:chgData name="Karlijn Ballemans" userId="a61df217-19b6-498c-b1db-7c61a8e29a25" providerId="ADAL" clId="{99F884EB-41ED-44B8-B7DE-69119B3A0ABA}" dt="2022-10-07T08:29:52.830" v="12" actId="1076"/>
          <ac:grpSpMkLst>
            <pc:docMk/>
            <pc:sldMk cId="923025730" sldId="355"/>
            <ac:grpSpMk id="15" creationId="{00000000-0000-0000-0000-000000000000}"/>
          </ac:grpSpMkLst>
        </pc:grpChg>
        <pc:picChg chg="add mod">
          <ac:chgData name="Karlijn Ballemans" userId="a61df217-19b6-498c-b1db-7c61a8e29a25" providerId="ADAL" clId="{99F884EB-41ED-44B8-B7DE-69119B3A0ABA}" dt="2022-10-07T08:29:56.725" v="13" actId="1076"/>
          <ac:picMkLst>
            <pc:docMk/>
            <pc:sldMk cId="923025730" sldId="355"/>
            <ac:picMk id="16" creationId="{4F420E6C-CA71-003C-5116-D2C2807E79CF}"/>
          </ac:picMkLst>
        </pc:picChg>
      </pc:sldChg>
      <pc:sldChg chg="modSp mod replTag delTag">
        <pc:chgData name="Karlijn Ballemans" userId="a61df217-19b6-498c-b1db-7c61a8e29a25" providerId="ADAL" clId="{99F884EB-41ED-44B8-B7DE-69119B3A0ABA}" dt="2022-10-07T09:48:10.421" v="2734"/>
        <pc:sldMkLst>
          <pc:docMk/>
          <pc:sldMk cId="3999216364" sldId="360"/>
        </pc:sldMkLst>
        <pc:spChg chg="mod">
          <ac:chgData name="Karlijn Ballemans" userId="a61df217-19b6-498c-b1db-7c61a8e29a25" providerId="ADAL" clId="{99F884EB-41ED-44B8-B7DE-69119B3A0ABA}" dt="2022-10-07T09:23:32.565" v="1983" actId="207"/>
          <ac:spMkLst>
            <pc:docMk/>
            <pc:sldMk cId="3999216364" sldId="360"/>
            <ac:spMk id="46" creationId="{00000000-0000-0000-0000-000000000000}"/>
          </ac:spMkLst>
        </pc:spChg>
      </pc:sldChg>
      <pc:sldChg chg="addSp modSp mod ord replTag delTag modNotesTx">
        <pc:chgData name="Karlijn Ballemans" userId="a61df217-19b6-498c-b1db-7c61a8e29a25" providerId="ADAL" clId="{99F884EB-41ED-44B8-B7DE-69119B3A0ABA}" dt="2022-10-07T09:49:55.237" v="2887"/>
        <pc:sldMkLst>
          <pc:docMk/>
          <pc:sldMk cId="1690697646" sldId="369"/>
        </pc:sldMkLst>
        <pc:spChg chg="add mod">
          <ac:chgData name="Karlijn Ballemans" userId="a61df217-19b6-498c-b1db-7c61a8e29a25" providerId="ADAL" clId="{99F884EB-41ED-44B8-B7DE-69119B3A0ABA}" dt="2022-10-07T09:47:27.716" v="2706"/>
          <ac:spMkLst>
            <pc:docMk/>
            <pc:sldMk cId="1690697646" sldId="369"/>
            <ac:spMk id="2" creationId="{6D67C799-8E0A-9D3C-CB67-DE75F185E117}"/>
          </ac:spMkLst>
        </pc:spChg>
        <pc:spChg chg="mod">
          <ac:chgData name="Karlijn Ballemans" userId="a61df217-19b6-498c-b1db-7c61a8e29a25" providerId="ADAL" clId="{99F884EB-41ED-44B8-B7DE-69119B3A0ABA}" dt="2022-10-07T09:44:57.824" v="2552" actId="207"/>
          <ac:spMkLst>
            <pc:docMk/>
            <pc:sldMk cId="1690697646" sldId="369"/>
            <ac:spMk id="42" creationId="{00000000-0000-0000-0000-000000000000}"/>
          </ac:spMkLst>
        </pc:spChg>
        <pc:spChg chg="mod">
          <ac:chgData name="Karlijn Ballemans" userId="a61df217-19b6-498c-b1db-7c61a8e29a25" providerId="ADAL" clId="{99F884EB-41ED-44B8-B7DE-69119B3A0ABA}" dt="2022-10-07T09:45:25.917" v="2560" actId="207"/>
          <ac:spMkLst>
            <pc:docMk/>
            <pc:sldMk cId="1690697646" sldId="369"/>
            <ac:spMk id="45" creationId="{00000000-0000-0000-0000-000000000000}"/>
          </ac:spMkLst>
        </pc:spChg>
        <pc:spChg chg="mod">
          <ac:chgData name="Karlijn Ballemans" userId="a61df217-19b6-498c-b1db-7c61a8e29a25" providerId="ADAL" clId="{99F884EB-41ED-44B8-B7DE-69119B3A0ABA}" dt="2022-10-07T09:45:21.743" v="2559" actId="207"/>
          <ac:spMkLst>
            <pc:docMk/>
            <pc:sldMk cId="1690697646" sldId="369"/>
            <ac:spMk id="46" creationId="{00000000-0000-0000-0000-000000000000}"/>
          </ac:spMkLst>
        </pc:spChg>
      </pc:sldChg>
      <pc:sldChg chg="addSp delSp modSp mod replTag delTag">
        <pc:chgData name="Karlijn Ballemans" userId="a61df217-19b6-498c-b1db-7c61a8e29a25" providerId="ADAL" clId="{99F884EB-41ED-44B8-B7DE-69119B3A0ABA}" dt="2022-10-07T10:02:43.525" v="3158"/>
        <pc:sldMkLst>
          <pc:docMk/>
          <pc:sldMk cId="1743113926" sldId="371"/>
        </pc:sldMkLst>
        <pc:spChg chg="add del mod">
          <ac:chgData name="Karlijn Ballemans" userId="a61df217-19b6-498c-b1db-7c61a8e29a25" providerId="ADAL" clId="{99F884EB-41ED-44B8-B7DE-69119B3A0ABA}" dt="2022-10-07T09:58:59.012" v="3063" actId="478"/>
          <ac:spMkLst>
            <pc:docMk/>
            <pc:sldMk cId="1743113926" sldId="371"/>
            <ac:spMk id="4" creationId="{813B0698-E99B-6D65-C982-AC0A07CF3B3D}"/>
          </ac:spMkLst>
        </pc:spChg>
        <pc:spChg chg="add del mod">
          <ac:chgData name="Karlijn Ballemans" userId="a61df217-19b6-498c-b1db-7c61a8e29a25" providerId="ADAL" clId="{99F884EB-41ED-44B8-B7DE-69119B3A0ABA}" dt="2022-10-07T09:59:11.606" v="3080" actId="478"/>
          <ac:spMkLst>
            <pc:docMk/>
            <pc:sldMk cId="1743113926" sldId="371"/>
            <ac:spMk id="9" creationId="{0EEA24D9-FEE6-A6C0-B879-CBAE56546E59}"/>
          </ac:spMkLst>
        </pc:spChg>
        <pc:spChg chg="add mod">
          <ac:chgData name="Karlijn Ballemans" userId="a61df217-19b6-498c-b1db-7c61a8e29a25" providerId="ADAL" clId="{99F884EB-41ED-44B8-B7DE-69119B3A0ABA}" dt="2022-10-07T10:02:42.857" v="3156" actId="207"/>
          <ac:spMkLst>
            <pc:docMk/>
            <pc:sldMk cId="1743113926" sldId="371"/>
            <ac:spMk id="10" creationId="{5A0ACD1B-36F0-6156-E3E8-DEA5D5C288F7}"/>
          </ac:spMkLst>
        </pc:spChg>
        <pc:spChg chg="add del mod">
          <ac:chgData name="Karlijn Ballemans" userId="a61df217-19b6-498c-b1db-7c61a8e29a25" providerId="ADAL" clId="{99F884EB-41ED-44B8-B7DE-69119B3A0ABA}" dt="2022-10-07T09:59:08.399" v="3078" actId="478"/>
          <ac:spMkLst>
            <pc:docMk/>
            <pc:sldMk cId="1743113926" sldId="371"/>
            <ac:spMk id="33" creationId="{00000000-0000-0000-0000-000000000000}"/>
          </ac:spMkLst>
        </pc:spChg>
        <pc:spChg chg="mod">
          <ac:chgData name="Karlijn Ballemans" userId="a61df217-19b6-498c-b1db-7c61a8e29a25" providerId="ADAL" clId="{99F884EB-41ED-44B8-B7DE-69119B3A0ABA}" dt="2022-10-07T09:59:23.293" v="3087" actId="20577"/>
          <ac:spMkLst>
            <pc:docMk/>
            <pc:sldMk cId="1743113926" sldId="371"/>
            <ac:spMk id="124" creationId="{00000000-0000-0000-0000-000000000000}"/>
          </ac:spMkLst>
        </pc:spChg>
      </pc:sldChg>
      <pc:sldChg chg="modSp mod replTag delTag">
        <pc:chgData name="Karlijn Ballemans" userId="a61df217-19b6-498c-b1db-7c61a8e29a25" providerId="ADAL" clId="{99F884EB-41ED-44B8-B7DE-69119B3A0ABA}" dt="2022-10-07T10:05:17.827" v="3397" actId="207"/>
        <pc:sldMkLst>
          <pc:docMk/>
          <pc:sldMk cId="1436128826" sldId="372"/>
        </pc:sldMkLst>
        <pc:spChg chg="mod">
          <ac:chgData name="Karlijn Ballemans" userId="a61df217-19b6-498c-b1db-7c61a8e29a25" providerId="ADAL" clId="{99F884EB-41ED-44B8-B7DE-69119B3A0ABA}" dt="2022-10-07T10:05:17.827" v="3397" actId="207"/>
          <ac:spMkLst>
            <pc:docMk/>
            <pc:sldMk cId="1436128826" sldId="372"/>
            <ac:spMk id="55" creationId="{00000000-0000-0000-0000-000000000000}"/>
          </ac:spMkLst>
        </pc:spChg>
      </pc:sldChg>
      <pc:sldChg chg="replTag">
        <pc:chgData name="Karlijn Ballemans" userId="a61df217-19b6-498c-b1db-7c61a8e29a25" providerId="ADAL" clId="{99F884EB-41ED-44B8-B7DE-69119B3A0ABA}" dt="2022-10-07T08:28:34.521" v="0"/>
        <pc:sldMkLst>
          <pc:docMk/>
          <pc:sldMk cId="1928176632" sldId="403"/>
        </pc:sldMkLst>
      </pc:sldChg>
      <pc:sldChg chg="replTag delTag">
        <pc:chgData name="Karlijn Ballemans" userId="a61df217-19b6-498c-b1db-7c61a8e29a25" providerId="ADAL" clId="{99F884EB-41ED-44B8-B7DE-69119B3A0ABA}" dt="2022-10-07T09:49:57.938" v="2889"/>
        <pc:sldMkLst>
          <pc:docMk/>
          <pc:sldMk cId="471126943" sldId="405"/>
        </pc:sldMkLst>
      </pc:sldChg>
      <pc:sldChg chg="modSp mod replTag delTag">
        <pc:chgData name="Karlijn Ballemans" userId="a61df217-19b6-498c-b1db-7c61a8e29a25" providerId="ADAL" clId="{99F884EB-41ED-44B8-B7DE-69119B3A0ABA}" dt="2022-10-07T09:48:12.317" v="2736"/>
        <pc:sldMkLst>
          <pc:docMk/>
          <pc:sldMk cId="4092802813" sldId="406"/>
        </pc:sldMkLst>
        <pc:spChg chg="mod">
          <ac:chgData name="Karlijn Ballemans" userId="a61df217-19b6-498c-b1db-7c61a8e29a25" providerId="ADAL" clId="{99F884EB-41ED-44B8-B7DE-69119B3A0ABA}" dt="2022-10-07T09:24:09.742" v="2006" actId="207"/>
          <ac:spMkLst>
            <pc:docMk/>
            <pc:sldMk cId="4092802813" sldId="406"/>
            <ac:spMk id="67" creationId="{00000000-0000-0000-0000-000000000000}"/>
          </ac:spMkLst>
        </pc:spChg>
      </pc:sldChg>
      <pc:sldChg chg="modSp mod ord replTag delTag">
        <pc:chgData name="Karlijn Ballemans" userId="a61df217-19b6-498c-b1db-7c61a8e29a25" providerId="ADAL" clId="{99F884EB-41ED-44B8-B7DE-69119B3A0ABA}" dt="2022-10-07T10:01:09.463" v="3116"/>
        <pc:sldMkLst>
          <pc:docMk/>
          <pc:sldMk cId="210316060" sldId="407"/>
        </pc:sldMkLst>
        <pc:spChg chg="mod">
          <ac:chgData name="Karlijn Ballemans" userId="a61df217-19b6-498c-b1db-7c61a8e29a25" providerId="ADAL" clId="{99F884EB-41ED-44B8-B7DE-69119B3A0ABA}" dt="2022-10-07T09:28:28.611" v="2118" actId="1076"/>
          <ac:spMkLst>
            <pc:docMk/>
            <pc:sldMk cId="210316060" sldId="407"/>
            <ac:spMk id="3" creationId="{00000000-0000-0000-0000-000000000000}"/>
          </ac:spMkLst>
        </pc:spChg>
        <pc:spChg chg="mod">
          <ac:chgData name="Karlijn Ballemans" userId="a61df217-19b6-498c-b1db-7c61a8e29a25" providerId="ADAL" clId="{99F884EB-41ED-44B8-B7DE-69119B3A0ABA}" dt="2022-10-07T09:29:23.679" v="2155" actId="2710"/>
          <ac:spMkLst>
            <pc:docMk/>
            <pc:sldMk cId="210316060" sldId="407"/>
            <ac:spMk id="4" creationId="{00000000-0000-0000-0000-000000000000}"/>
          </ac:spMkLst>
        </pc:spChg>
        <pc:spChg chg="mod">
          <ac:chgData name="Karlijn Ballemans" userId="a61df217-19b6-498c-b1db-7c61a8e29a25" providerId="ADAL" clId="{99F884EB-41ED-44B8-B7DE-69119B3A0ABA}" dt="2022-10-07T09:28:32.177" v="2131" actId="20577"/>
          <ac:spMkLst>
            <pc:docMk/>
            <pc:sldMk cId="210316060" sldId="407"/>
            <ac:spMk id="7" creationId="{00000000-0000-0000-0000-000000000000}"/>
          </ac:spMkLst>
        </pc:spChg>
      </pc:sldChg>
      <pc:sldChg chg="replTag">
        <pc:chgData name="Karlijn Ballemans" userId="a61df217-19b6-498c-b1db-7c61a8e29a25" providerId="ADAL" clId="{99F884EB-41ED-44B8-B7DE-69119B3A0ABA}" dt="2022-10-07T10:02:18.622" v="3149"/>
        <pc:sldMkLst>
          <pc:docMk/>
          <pc:sldMk cId="240079406" sldId="409"/>
        </pc:sldMkLst>
      </pc:sldChg>
      <pc:sldChg chg="replTag delTag">
        <pc:chgData name="Karlijn Ballemans" userId="a61df217-19b6-498c-b1db-7c61a8e29a25" providerId="ADAL" clId="{99F884EB-41ED-44B8-B7DE-69119B3A0ABA}" dt="2022-10-07T09:46:15.233" v="2639"/>
        <pc:sldMkLst>
          <pc:docMk/>
          <pc:sldMk cId="3278861949" sldId="410"/>
        </pc:sldMkLst>
      </pc:sldChg>
      <pc:sldChg chg="replTag delTag">
        <pc:chgData name="Karlijn Ballemans" userId="a61df217-19b6-498c-b1db-7c61a8e29a25" providerId="ADAL" clId="{99F884EB-41ED-44B8-B7DE-69119B3A0ABA}" dt="2022-10-07T09:46:04.820" v="2623"/>
        <pc:sldMkLst>
          <pc:docMk/>
          <pc:sldMk cId="3007846649" sldId="411"/>
        </pc:sldMkLst>
      </pc:sldChg>
      <pc:sldChg chg="replTag delTag">
        <pc:chgData name="Karlijn Ballemans" userId="a61df217-19b6-498c-b1db-7c61a8e29a25" providerId="ADAL" clId="{99F884EB-41ED-44B8-B7DE-69119B3A0ABA}" dt="2022-10-07T09:58:02" v="2994"/>
        <pc:sldMkLst>
          <pc:docMk/>
          <pc:sldMk cId="3997456905" sldId="412"/>
        </pc:sldMkLst>
      </pc:sldChg>
      <pc:sldChg chg="modSp mod replTag delTag">
        <pc:chgData name="Karlijn Ballemans" userId="a61df217-19b6-498c-b1db-7c61a8e29a25" providerId="ADAL" clId="{99F884EB-41ED-44B8-B7DE-69119B3A0ABA}" dt="2022-10-07T10:01:01.754" v="3112"/>
        <pc:sldMkLst>
          <pc:docMk/>
          <pc:sldMk cId="1787819894" sldId="413"/>
        </pc:sldMkLst>
        <pc:spChg chg="mod">
          <ac:chgData name="Karlijn Ballemans" userId="a61df217-19b6-498c-b1db-7c61a8e29a25" providerId="ADAL" clId="{99F884EB-41ED-44B8-B7DE-69119B3A0ABA}" dt="2022-10-07T09:51:53.374" v="2914" actId="12"/>
          <ac:spMkLst>
            <pc:docMk/>
            <pc:sldMk cId="1787819894" sldId="413"/>
            <ac:spMk id="4" creationId="{00000000-0000-0000-0000-000000000000}"/>
          </ac:spMkLst>
        </pc:spChg>
      </pc:sldChg>
      <pc:sldChg chg="modSp mod ord replTag delTag">
        <pc:chgData name="Karlijn Ballemans" userId="a61df217-19b6-498c-b1db-7c61a8e29a25" providerId="ADAL" clId="{99F884EB-41ED-44B8-B7DE-69119B3A0ABA}" dt="2022-10-07T09:51:13.828" v="2906"/>
        <pc:sldMkLst>
          <pc:docMk/>
          <pc:sldMk cId="2591598341" sldId="414"/>
        </pc:sldMkLst>
        <pc:spChg chg="mod">
          <ac:chgData name="Karlijn Ballemans" userId="a61df217-19b6-498c-b1db-7c61a8e29a25" providerId="ADAL" clId="{99F884EB-41ED-44B8-B7DE-69119B3A0ABA}" dt="2022-10-07T09:51:03.300" v="2902" actId="1076"/>
          <ac:spMkLst>
            <pc:docMk/>
            <pc:sldMk cId="2591598341" sldId="414"/>
            <ac:spMk id="14" creationId="{00000000-0000-0000-0000-000000000000}"/>
          </ac:spMkLst>
        </pc:spChg>
        <pc:spChg chg="mod">
          <ac:chgData name="Karlijn Ballemans" userId="a61df217-19b6-498c-b1db-7c61a8e29a25" providerId="ADAL" clId="{99F884EB-41ED-44B8-B7DE-69119B3A0ABA}" dt="2022-10-07T09:51:03.300" v="2902" actId="1076"/>
          <ac:spMkLst>
            <pc:docMk/>
            <pc:sldMk cId="2591598341" sldId="414"/>
            <ac:spMk id="15" creationId="{00000000-0000-0000-0000-000000000000}"/>
          </ac:spMkLst>
        </pc:spChg>
        <pc:picChg chg="mod">
          <ac:chgData name="Karlijn Ballemans" userId="a61df217-19b6-498c-b1db-7c61a8e29a25" providerId="ADAL" clId="{99F884EB-41ED-44B8-B7DE-69119B3A0ABA}" dt="2022-10-07T09:51:03.300" v="2902" actId="1076"/>
          <ac:picMkLst>
            <pc:docMk/>
            <pc:sldMk cId="2591598341" sldId="414"/>
            <ac:picMk id="6" creationId="{00000000-0000-0000-0000-000000000000}"/>
          </ac:picMkLst>
        </pc:picChg>
        <pc:picChg chg="mod">
          <ac:chgData name="Karlijn Ballemans" userId="a61df217-19b6-498c-b1db-7c61a8e29a25" providerId="ADAL" clId="{99F884EB-41ED-44B8-B7DE-69119B3A0ABA}" dt="2022-10-07T09:51:03.300" v="2902" actId="1076"/>
          <ac:picMkLst>
            <pc:docMk/>
            <pc:sldMk cId="2591598341" sldId="414"/>
            <ac:picMk id="7" creationId="{00000000-0000-0000-0000-000000000000}"/>
          </ac:picMkLst>
        </pc:picChg>
      </pc:sldChg>
      <pc:sldChg chg="modSp mod ord replTag delTag">
        <pc:chgData name="Karlijn Ballemans" userId="a61df217-19b6-498c-b1db-7c61a8e29a25" providerId="ADAL" clId="{99F884EB-41ED-44B8-B7DE-69119B3A0ABA}" dt="2022-10-07T09:46:03.410" v="2619"/>
        <pc:sldMkLst>
          <pc:docMk/>
          <pc:sldMk cId="1030280977" sldId="415"/>
        </pc:sldMkLst>
        <pc:spChg chg="mod">
          <ac:chgData name="Karlijn Ballemans" userId="a61df217-19b6-498c-b1db-7c61a8e29a25" providerId="ADAL" clId="{99F884EB-41ED-44B8-B7DE-69119B3A0ABA}" dt="2022-10-07T09:36:25.908" v="2335" actId="1076"/>
          <ac:spMkLst>
            <pc:docMk/>
            <pc:sldMk cId="1030280977" sldId="415"/>
            <ac:spMk id="3" creationId="{00000000-0000-0000-0000-000000000000}"/>
          </ac:spMkLst>
        </pc:spChg>
        <pc:spChg chg="mod">
          <ac:chgData name="Karlijn Ballemans" userId="a61df217-19b6-498c-b1db-7c61a8e29a25" providerId="ADAL" clId="{99F884EB-41ED-44B8-B7DE-69119B3A0ABA}" dt="2022-10-07T09:36:25.908" v="2335" actId="1076"/>
          <ac:spMkLst>
            <pc:docMk/>
            <pc:sldMk cId="1030280977" sldId="415"/>
            <ac:spMk id="4" creationId="{00000000-0000-0000-0000-000000000000}"/>
          </ac:spMkLst>
        </pc:spChg>
        <pc:spChg chg="mod">
          <ac:chgData name="Karlijn Ballemans" userId="a61df217-19b6-498c-b1db-7c61a8e29a25" providerId="ADAL" clId="{99F884EB-41ED-44B8-B7DE-69119B3A0ABA}" dt="2022-10-07T09:36:25.908" v="2335" actId="1076"/>
          <ac:spMkLst>
            <pc:docMk/>
            <pc:sldMk cId="1030280977" sldId="415"/>
            <ac:spMk id="10" creationId="{00000000-0000-0000-0000-000000000000}"/>
          </ac:spMkLst>
        </pc:spChg>
        <pc:picChg chg="mod">
          <ac:chgData name="Karlijn Ballemans" userId="a61df217-19b6-498c-b1db-7c61a8e29a25" providerId="ADAL" clId="{99F884EB-41ED-44B8-B7DE-69119B3A0ABA}" dt="2022-10-07T09:25:14.527" v="2025" actId="554"/>
          <ac:picMkLst>
            <pc:docMk/>
            <pc:sldMk cId="1030280977" sldId="415"/>
            <ac:picMk id="2" creationId="{00000000-0000-0000-0000-000000000000}"/>
          </ac:picMkLst>
        </pc:picChg>
        <pc:picChg chg="mod">
          <ac:chgData name="Karlijn Ballemans" userId="a61df217-19b6-498c-b1db-7c61a8e29a25" providerId="ADAL" clId="{99F884EB-41ED-44B8-B7DE-69119B3A0ABA}" dt="2022-10-07T09:25:14.527" v="2025" actId="554"/>
          <ac:picMkLst>
            <pc:docMk/>
            <pc:sldMk cId="1030280977" sldId="415"/>
            <ac:picMk id="5" creationId="{00000000-0000-0000-0000-000000000000}"/>
          </ac:picMkLst>
        </pc:picChg>
        <pc:picChg chg="mod">
          <ac:chgData name="Karlijn Ballemans" userId="a61df217-19b6-498c-b1db-7c61a8e29a25" providerId="ADAL" clId="{99F884EB-41ED-44B8-B7DE-69119B3A0ABA}" dt="2022-10-07T09:25:14.527" v="2025" actId="554"/>
          <ac:picMkLst>
            <pc:docMk/>
            <pc:sldMk cId="1030280977" sldId="415"/>
            <ac:picMk id="6" creationId="{00000000-0000-0000-0000-000000000000}"/>
          </ac:picMkLst>
        </pc:picChg>
      </pc:sldChg>
      <pc:sldChg chg="modSp mod replTag delTag">
        <pc:chgData name="Karlijn Ballemans" userId="a61df217-19b6-498c-b1db-7c61a8e29a25" providerId="ADAL" clId="{99F884EB-41ED-44B8-B7DE-69119B3A0ABA}" dt="2022-10-07T10:00:52.419" v="3108"/>
        <pc:sldMkLst>
          <pc:docMk/>
          <pc:sldMk cId="838629506" sldId="416"/>
        </pc:sldMkLst>
        <pc:picChg chg="mod">
          <ac:chgData name="Karlijn Ballemans" userId="a61df217-19b6-498c-b1db-7c61a8e29a25" providerId="ADAL" clId="{99F884EB-41ED-44B8-B7DE-69119B3A0ABA}" dt="2022-10-07T10:00:41.962" v="3100" actId="1582"/>
          <ac:picMkLst>
            <pc:docMk/>
            <pc:sldMk cId="838629506" sldId="416"/>
            <ac:picMk id="2" creationId="{00000000-0000-0000-0000-000000000000}"/>
          </ac:picMkLst>
        </pc:picChg>
        <pc:picChg chg="mod">
          <ac:chgData name="Karlijn Ballemans" userId="a61df217-19b6-498c-b1db-7c61a8e29a25" providerId="ADAL" clId="{99F884EB-41ED-44B8-B7DE-69119B3A0ABA}" dt="2022-10-07T10:00:41.962" v="3100" actId="1582"/>
          <ac:picMkLst>
            <pc:docMk/>
            <pc:sldMk cId="838629506" sldId="416"/>
            <ac:picMk id="3" creationId="{00000000-0000-0000-0000-000000000000}"/>
          </ac:picMkLst>
        </pc:picChg>
      </pc:sldChg>
      <pc:sldChg chg="modSp mod replTag delTag">
        <pc:chgData name="Karlijn Ballemans" userId="a61df217-19b6-498c-b1db-7c61a8e29a25" providerId="ADAL" clId="{99F884EB-41ED-44B8-B7DE-69119B3A0ABA}" dt="2022-10-07T10:05:09.944" v="3387"/>
        <pc:sldMkLst>
          <pc:docMk/>
          <pc:sldMk cId="129935374" sldId="418"/>
        </pc:sldMkLst>
        <pc:picChg chg="mod">
          <ac:chgData name="Karlijn Ballemans" userId="a61df217-19b6-498c-b1db-7c61a8e29a25" providerId="ADAL" clId="{99F884EB-41ED-44B8-B7DE-69119B3A0ABA}" dt="2022-10-07T10:04:24.670" v="3338" actId="1582"/>
          <ac:picMkLst>
            <pc:docMk/>
            <pc:sldMk cId="129935374" sldId="418"/>
            <ac:picMk id="13" creationId="{00000000-0000-0000-0000-000000000000}"/>
          </ac:picMkLst>
        </pc:picChg>
        <pc:picChg chg="mod">
          <ac:chgData name="Karlijn Ballemans" userId="a61df217-19b6-498c-b1db-7c61a8e29a25" providerId="ADAL" clId="{99F884EB-41ED-44B8-B7DE-69119B3A0ABA}" dt="2022-10-07T10:04:24.670" v="3338" actId="1582"/>
          <ac:picMkLst>
            <pc:docMk/>
            <pc:sldMk cId="129935374" sldId="418"/>
            <ac:picMk id="14" creationId="{00000000-0000-0000-0000-000000000000}"/>
          </ac:picMkLst>
        </pc:picChg>
        <pc:picChg chg="mod">
          <ac:chgData name="Karlijn Ballemans" userId="a61df217-19b6-498c-b1db-7c61a8e29a25" providerId="ADAL" clId="{99F884EB-41ED-44B8-B7DE-69119B3A0ABA}" dt="2022-10-07T10:04:24.670" v="3338" actId="1582"/>
          <ac:picMkLst>
            <pc:docMk/>
            <pc:sldMk cId="129935374" sldId="418"/>
            <ac:picMk id="15" creationId="{00000000-0000-0000-0000-000000000000}"/>
          </ac:picMkLst>
        </pc:picChg>
      </pc:sldChg>
      <pc:sldChg chg="modSp add mod ord replTag delTag">
        <pc:chgData name="Karlijn Ballemans" userId="a61df217-19b6-498c-b1db-7c61a8e29a25" providerId="ADAL" clId="{99F884EB-41ED-44B8-B7DE-69119B3A0ABA}" dt="2022-10-07T09:45:45.960" v="2588"/>
        <pc:sldMkLst>
          <pc:docMk/>
          <pc:sldMk cId="3184358421" sldId="419"/>
        </pc:sldMkLst>
        <pc:spChg chg="mod">
          <ac:chgData name="Karlijn Ballemans" userId="a61df217-19b6-498c-b1db-7c61a8e29a25" providerId="ADAL" clId="{99F884EB-41ED-44B8-B7DE-69119B3A0ABA}" dt="2022-10-07T08:30:34.981" v="73" actId="20577"/>
          <ac:spMkLst>
            <pc:docMk/>
            <pc:sldMk cId="3184358421" sldId="419"/>
            <ac:spMk id="4" creationId="{00000000-0000-0000-0000-000000000000}"/>
          </ac:spMkLst>
        </pc:spChg>
      </pc:sldChg>
      <pc:sldChg chg="addSp delSp modSp add mod modAnim replTag delTag">
        <pc:chgData name="Karlijn Ballemans" userId="a61df217-19b6-498c-b1db-7c61a8e29a25" providerId="ADAL" clId="{99F884EB-41ED-44B8-B7DE-69119B3A0ABA}" dt="2022-10-07T09:46:05.255" v="2625"/>
        <pc:sldMkLst>
          <pc:docMk/>
          <pc:sldMk cId="1526184227" sldId="420"/>
        </pc:sldMkLst>
        <pc:spChg chg="add mod topLvl">
          <ac:chgData name="Karlijn Ballemans" userId="a61df217-19b6-498c-b1db-7c61a8e29a25" providerId="ADAL" clId="{99F884EB-41ED-44B8-B7DE-69119B3A0ABA}" dt="2022-10-07T09:42:32.170" v="2429" actId="1076"/>
          <ac:spMkLst>
            <pc:docMk/>
            <pc:sldMk cId="1526184227" sldId="420"/>
            <ac:spMk id="4" creationId="{48E7D43B-5664-B190-F442-5274E2BBA84B}"/>
          </ac:spMkLst>
        </pc:spChg>
        <pc:spChg chg="mod topLvl">
          <ac:chgData name="Karlijn Ballemans" userId="a61df217-19b6-498c-b1db-7c61a8e29a25" providerId="ADAL" clId="{99F884EB-41ED-44B8-B7DE-69119B3A0ABA}" dt="2022-10-07T09:37:25.462" v="2354" actId="165"/>
          <ac:spMkLst>
            <pc:docMk/>
            <pc:sldMk cId="1526184227" sldId="420"/>
            <ac:spMk id="5" creationId="{00000000-0000-0000-0000-000000000000}"/>
          </ac:spMkLst>
        </pc:spChg>
        <pc:spChg chg="add del mod ord topLvl">
          <ac:chgData name="Karlijn Ballemans" userId="a61df217-19b6-498c-b1db-7c61a8e29a25" providerId="ADAL" clId="{99F884EB-41ED-44B8-B7DE-69119B3A0ABA}" dt="2022-10-07T09:42:16.374" v="2425" actId="167"/>
          <ac:spMkLst>
            <pc:docMk/>
            <pc:sldMk cId="1526184227" sldId="420"/>
            <ac:spMk id="6" creationId="{00000000-0000-0000-0000-000000000000}"/>
          </ac:spMkLst>
        </pc:spChg>
        <pc:spChg chg="add mod topLvl">
          <ac:chgData name="Karlijn Ballemans" userId="a61df217-19b6-498c-b1db-7c61a8e29a25" providerId="ADAL" clId="{99F884EB-41ED-44B8-B7DE-69119B3A0ABA}" dt="2022-10-07T09:42:21.987" v="2426" actId="1076"/>
          <ac:spMkLst>
            <pc:docMk/>
            <pc:sldMk cId="1526184227" sldId="420"/>
            <ac:spMk id="8" creationId="{22746183-316E-6037-C64B-1D3E1B176C35}"/>
          </ac:spMkLst>
        </pc:spChg>
        <pc:spChg chg="add mod topLvl">
          <ac:chgData name="Karlijn Ballemans" userId="a61df217-19b6-498c-b1db-7c61a8e29a25" providerId="ADAL" clId="{99F884EB-41ED-44B8-B7DE-69119B3A0ABA}" dt="2022-10-07T09:42:26.050" v="2427" actId="1076"/>
          <ac:spMkLst>
            <pc:docMk/>
            <pc:sldMk cId="1526184227" sldId="420"/>
            <ac:spMk id="9" creationId="{B5EACAD8-A8CD-07C1-E42F-6503A1C428D2}"/>
          </ac:spMkLst>
        </pc:spChg>
        <pc:spChg chg="add mod topLvl">
          <ac:chgData name="Karlijn Ballemans" userId="a61df217-19b6-498c-b1db-7c61a8e29a25" providerId="ADAL" clId="{99F884EB-41ED-44B8-B7DE-69119B3A0ABA}" dt="2022-10-07T09:42:29.610" v="2428" actId="1076"/>
          <ac:spMkLst>
            <pc:docMk/>
            <pc:sldMk cId="1526184227" sldId="420"/>
            <ac:spMk id="10" creationId="{44101B5B-DB28-EE59-5146-E52E30160D79}"/>
          </ac:spMkLst>
        </pc:spChg>
        <pc:spChg chg="del mod">
          <ac:chgData name="Karlijn Ballemans" userId="a61df217-19b6-498c-b1db-7c61a8e29a25" providerId="ADAL" clId="{99F884EB-41ED-44B8-B7DE-69119B3A0ABA}" dt="2022-10-07T09:37:08.970" v="2351" actId="478"/>
          <ac:spMkLst>
            <pc:docMk/>
            <pc:sldMk cId="1526184227" sldId="420"/>
            <ac:spMk id="15" creationId="{00000000-0000-0000-0000-000000000000}"/>
          </ac:spMkLst>
        </pc:spChg>
        <pc:spChg chg="add del mod ord">
          <ac:chgData name="Karlijn Ballemans" userId="a61df217-19b6-498c-b1db-7c61a8e29a25" providerId="ADAL" clId="{99F884EB-41ED-44B8-B7DE-69119B3A0ABA}" dt="2022-10-07T09:41:15.252" v="2402" actId="478"/>
          <ac:spMkLst>
            <pc:docMk/>
            <pc:sldMk cId="1526184227" sldId="420"/>
            <ac:spMk id="16" creationId="{051DA98F-5E1B-A38A-8D4B-EF1EE4D54782}"/>
          </ac:spMkLst>
        </pc:spChg>
        <pc:spChg chg="del">
          <ac:chgData name="Karlijn Ballemans" userId="a61df217-19b6-498c-b1db-7c61a8e29a25" providerId="ADAL" clId="{99F884EB-41ED-44B8-B7DE-69119B3A0ABA}" dt="2022-10-07T09:37:07.943" v="2350" actId="478"/>
          <ac:spMkLst>
            <pc:docMk/>
            <pc:sldMk cId="1526184227" sldId="420"/>
            <ac:spMk id="17" creationId="{00000000-0000-0000-0000-000000000000}"/>
          </ac:spMkLst>
        </pc:spChg>
        <pc:spChg chg="add mod ord">
          <ac:chgData name="Karlijn Ballemans" userId="a61df217-19b6-498c-b1db-7c61a8e29a25" providerId="ADAL" clId="{99F884EB-41ED-44B8-B7DE-69119B3A0ABA}" dt="2022-10-07T09:42:13.979" v="2424" actId="167"/>
          <ac:spMkLst>
            <pc:docMk/>
            <pc:sldMk cId="1526184227" sldId="420"/>
            <ac:spMk id="18" creationId="{EAB2B625-1C2E-3DBA-1480-5A2BB13EADD3}"/>
          </ac:spMkLst>
        </pc:spChg>
        <pc:spChg chg="add del mod ord">
          <ac:chgData name="Karlijn Ballemans" userId="a61df217-19b6-498c-b1db-7c61a8e29a25" providerId="ADAL" clId="{99F884EB-41ED-44B8-B7DE-69119B3A0ABA}" dt="2022-10-07T09:41:38.825" v="2413" actId="478"/>
          <ac:spMkLst>
            <pc:docMk/>
            <pc:sldMk cId="1526184227" sldId="420"/>
            <ac:spMk id="19" creationId="{59599E33-C7FC-217E-F8B0-625878D08054}"/>
          </ac:spMkLst>
        </pc:spChg>
        <pc:spChg chg="add del mod ord">
          <ac:chgData name="Karlijn Ballemans" userId="a61df217-19b6-498c-b1db-7c61a8e29a25" providerId="ADAL" clId="{99F884EB-41ED-44B8-B7DE-69119B3A0ABA}" dt="2022-10-07T09:41:38.825" v="2413" actId="478"/>
          <ac:spMkLst>
            <pc:docMk/>
            <pc:sldMk cId="1526184227" sldId="420"/>
            <ac:spMk id="20" creationId="{AD1F49AD-B902-2639-6D12-CA1D0D3298A8}"/>
          </ac:spMkLst>
        </pc:spChg>
        <pc:spChg chg="add del mod ord">
          <ac:chgData name="Karlijn Ballemans" userId="a61df217-19b6-498c-b1db-7c61a8e29a25" providerId="ADAL" clId="{99F884EB-41ED-44B8-B7DE-69119B3A0ABA}" dt="2022-10-07T09:41:35.987" v="2412" actId="478"/>
          <ac:spMkLst>
            <pc:docMk/>
            <pc:sldMk cId="1526184227" sldId="420"/>
            <ac:spMk id="21" creationId="{B1F583D3-6D38-AAA5-CD88-2A16CADC8191}"/>
          </ac:spMkLst>
        </pc:spChg>
        <pc:spChg chg="add mod ord">
          <ac:chgData name="Karlijn Ballemans" userId="a61df217-19b6-498c-b1db-7c61a8e29a25" providerId="ADAL" clId="{99F884EB-41ED-44B8-B7DE-69119B3A0ABA}" dt="2022-10-07T09:42:13.979" v="2424" actId="167"/>
          <ac:spMkLst>
            <pc:docMk/>
            <pc:sldMk cId="1526184227" sldId="420"/>
            <ac:spMk id="22" creationId="{9DAC3FC6-73D2-65EA-CCD7-6D1EB0B0234B}"/>
          </ac:spMkLst>
        </pc:spChg>
        <pc:spChg chg="add mod ord">
          <ac:chgData name="Karlijn Ballemans" userId="a61df217-19b6-498c-b1db-7c61a8e29a25" providerId="ADAL" clId="{99F884EB-41ED-44B8-B7DE-69119B3A0ABA}" dt="2022-10-07T09:42:13.979" v="2424" actId="167"/>
          <ac:spMkLst>
            <pc:docMk/>
            <pc:sldMk cId="1526184227" sldId="420"/>
            <ac:spMk id="23" creationId="{97570836-16E5-7106-9965-A8CF6929F58C}"/>
          </ac:spMkLst>
        </pc:spChg>
        <pc:spChg chg="add mod ord">
          <ac:chgData name="Karlijn Ballemans" userId="a61df217-19b6-498c-b1db-7c61a8e29a25" providerId="ADAL" clId="{99F884EB-41ED-44B8-B7DE-69119B3A0ABA}" dt="2022-10-07T09:42:13.979" v="2424" actId="167"/>
          <ac:spMkLst>
            <pc:docMk/>
            <pc:sldMk cId="1526184227" sldId="420"/>
            <ac:spMk id="24" creationId="{4AE06C49-A792-FC68-1B67-96A5E6B9E3E2}"/>
          </ac:spMkLst>
        </pc:spChg>
        <pc:spChg chg="mod">
          <ac:chgData name="Karlijn Ballemans" userId="a61df217-19b6-498c-b1db-7c61a8e29a25" providerId="ADAL" clId="{99F884EB-41ED-44B8-B7DE-69119B3A0ABA}" dt="2022-10-07T09:37:32.156" v="2357" actId="478"/>
          <ac:spMkLst>
            <pc:docMk/>
            <pc:sldMk cId="1526184227" sldId="420"/>
            <ac:spMk id="26" creationId="{00000000-0000-0000-0000-000000000000}"/>
          </ac:spMkLst>
        </pc:spChg>
        <pc:spChg chg="del mod">
          <ac:chgData name="Karlijn Ballemans" userId="a61df217-19b6-498c-b1db-7c61a8e29a25" providerId="ADAL" clId="{99F884EB-41ED-44B8-B7DE-69119B3A0ABA}" dt="2022-10-07T09:38:05.078" v="2362" actId="478"/>
          <ac:spMkLst>
            <pc:docMk/>
            <pc:sldMk cId="1526184227" sldId="420"/>
            <ac:spMk id="34" creationId="{00000000-0000-0000-0000-000000000000}"/>
          </ac:spMkLst>
        </pc:spChg>
        <pc:spChg chg="del mod">
          <ac:chgData name="Karlijn Ballemans" userId="a61df217-19b6-498c-b1db-7c61a8e29a25" providerId="ADAL" clId="{99F884EB-41ED-44B8-B7DE-69119B3A0ABA}" dt="2022-10-07T09:37:17.501" v="2352" actId="478"/>
          <ac:spMkLst>
            <pc:docMk/>
            <pc:sldMk cId="1526184227" sldId="420"/>
            <ac:spMk id="38" creationId="{00000000-0000-0000-0000-000000000000}"/>
          </ac:spMkLst>
        </pc:spChg>
        <pc:spChg chg="del mod">
          <ac:chgData name="Karlijn Ballemans" userId="a61df217-19b6-498c-b1db-7c61a8e29a25" providerId="ADAL" clId="{99F884EB-41ED-44B8-B7DE-69119B3A0ABA}" dt="2022-10-07T09:37:32.156" v="2357" actId="478"/>
          <ac:spMkLst>
            <pc:docMk/>
            <pc:sldMk cId="1526184227" sldId="420"/>
            <ac:spMk id="39" creationId="{00000000-0000-0000-0000-000000000000}"/>
          </ac:spMkLst>
        </pc:spChg>
        <pc:spChg chg="del mod">
          <ac:chgData name="Karlijn Ballemans" userId="a61df217-19b6-498c-b1db-7c61a8e29a25" providerId="ADAL" clId="{99F884EB-41ED-44B8-B7DE-69119B3A0ABA}" dt="2022-10-07T09:37:30.982" v="2356" actId="478"/>
          <ac:spMkLst>
            <pc:docMk/>
            <pc:sldMk cId="1526184227" sldId="420"/>
            <ac:spMk id="42" creationId="{00000000-0000-0000-0000-000000000000}"/>
          </ac:spMkLst>
        </pc:spChg>
        <pc:spChg chg="del mod">
          <ac:chgData name="Karlijn Ballemans" userId="a61df217-19b6-498c-b1db-7c61a8e29a25" providerId="ADAL" clId="{99F884EB-41ED-44B8-B7DE-69119B3A0ABA}" dt="2022-10-07T09:37:29.489" v="2355" actId="478"/>
          <ac:spMkLst>
            <pc:docMk/>
            <pc:sldMk cId="1526184227" sldId="420"/>
            <ac:spMk id="43" creationId="{00000000-0000-0000-0000-000000000000}"/>
          </ac:spMkLst>
        </pc:spChg>
        <pc:spChg chg="mod">
          <ac:chgData name="Karlijn Ballemans" userId="a61df217-19b6-498c-b1db-7c61a8e29a25" providerId="ADAL" clId="{99F884EB-41ED-44B8-B7DE-69119B3A0ABA}" dt="2022-10-07T09:19:00.971" v="1690" actId="207"/>
          <ac:spMkLst>
            <pc:docMk/>
            <pc:sldMk cId="1526184227" sldId="420"/>
            <ac:spMk id="45" creationId="{00000000-0000-0000-0000-000000000000}"/>
          </ac:spMkLst>
        </pc:spChg>
        <pc:spChg chg="mod">
          <ac:chgData name="Karlijn Ballemans" userId="a61df217-19b6-498c-b1db-7c61a8e29a25" providerId="ADAL" clId="{99F884EB-41ED-44B8-B7DE-69119B3A0ABA}" dt="2022-10-07T09:37:32.156" v="2357" actId="478"/>
          <ac:spMkLst>
            <pc:docMk/>
            <pc:sldMk cId="1526184227" sldId="420"/>
            <ac:spMk id="47" creationId="{00000000-0000-0000-0000-000000000000}"/>
          </ac:spMkLst>
        </pc:spChg>
        <pc:spChg chg="del">
          <ac:chgData name="Karlijn Ballemans" userId="a61df217-19b6-498c-b1db-7c61a8e29a25" providerId="ADAL" clId="{99F884EB-41ED-44B8-B7DE-69119B3A0ABA}" dt="2022-10-07T09:17:31.476" v="1663" actId="478"/>
          <ac:spMkLst>
            <pc:docMk/>
            <pc:sldMk cId="1526184227" sldId="420"/>
            <ac:spMk id="50" creationId="{00000000-0000-0000-0000-000000000000}"/>
          </ac:spMkLst>
        </pc:spChg>
        <pc:spChg chg="mod">
          <ac:chgData name="Karlijn Ballemans" userId="a61df217-19b6-498c-b1db-7c61a8e29a25" providerId="ADAL" clId="{99F884EB-41ED-44B8-B7DE-69119B3A0ABA}" dt="2022-10-07T09:37:32.156" v="2357" actId="478"/>
          <ac:spMkLst>
            <pc:docMk/>
            <pc:sldMk cId="1526184227" sldId="420"/>
            <ac:spMk id="54" creationId="{00000000-0000-0000-0000-000000000000}"/>
          </ac:spMkLst>
        </pc:spChg>
        <pc:grpChg chg="del mod">
          <ac:chgData name="Karlijn Ballemans" userId="a61df217-19b6-498c-b1db-7c61a8e29a25" providerId="ADAL" clId="{99F884EB-41ED-44B8-B7DE-69119B3A0ABA}" dt="2022-10-07T09:37:25.462" v="2354" actId="165"/>
          <ac:grpSpMkLst>
            <pc:docMk/>
            <pc:sldMk cId="1526184227" sldId="420"/>
            <ac:grpSpMk id="7" creationId="{00000000-0000-0000-0000-000000000000}"/>
          </ac:grpSpMkLst>
        </pc:grpChg>
        <pc:grpChg chg="add del mod">
          <ac:chgData name="Karlijn Ballemans" userId="a61df217-19b6-498c-b1db-7c61a8e29a25" providerId="ADAL" clId="{99F884EB-41ED-44B8-B7DE-69119B3A0ABA}" dt="2022-10-07T09:40:06.995" v="2390" actId="165"/>
          <ac:grpSpMkLst>
            <pc:docMk/>
            <pc:sldMk cId="1526184227" sldId="420"/>
            <ac:grpSpMk id="13" creationId="{BED04A79-C3A6-EC01-6570-297ED0FE3959}"/>
          </ac:grpSpMkLst>
        </pc:grpChg>
        <pc:grpChg chg="del mod">
          <ac:chgData name="Karlijn Ballemans" userId="a61df217-19b6-498c-b1db-7c61a8e29a25" providerId="ADAL" clId="{99F884EB-41ED-44B8-B7DE-69119B3A0ABA}" dt="2022-10-07T09:37:07.943" v="2350" actId="478"/>
          <ac:grpSpMkLst>
            <pc:docMk/>
            <pc:sldMk cId="1526184227" sldId="420"/>
            <ac:grpSpMk id="14" creationId="{00000000-0000-0000-0000-000000000000}"/>
          </ac:grpSpMkLst>
        </pc:grpChg>
        <pc:grpChg chg="del mod">
          <ac:chgData name="Karlijn Ballemans" userId="a61df217-19b6-498c-b1db-7c61a8e29a25" providerId="ADAL" clId="{99F884EB-41ED-44B8-B7DE-69119B3A0ABA}" dt="2022-10-07T09:37:32.156" v="2357" actId="478"/>
          <ac:grpSpMkLst>
            <pc:docMk/>
            <pc:sldMk cId="1526184227" sldId="420"/>
            <ac:grpSpMk id="33" creationId="{00000000-0000-0000-0000-000000000000}"/>
          </ac:grpSpMkLst>
        </pc:grpChg>
        <pc:grpChg chg="del mod">
          <ac:chgData name="Karlijn Ballemans" userId="a61df217-19b6-498c-b1db-7c61a8e29a25" providerId="ADAL" clId="{99F884EB-41ED-44B8-B7DE-69119B3A0ABA}" dt="2022-10-07T09:37:30.982" v="2356" actId="478"/>
          <ac:grpSpMkLst>
            <pc:docMk/>
            <pc:sldMk cId="1526184227" sldId="420"/>
            <ac:grpSpMk id="35" creationId="{00000000-0000-0000-0000-000000000000}"/>
          </ac:grpSpMkLst>
        </pc:grpChg>
        <pc:grpChg chg="mod">
          <ac:chgData name="Karlijn Ballemans" userId="a61df217-19b6-498c-b1db-7c61a8e29a25" providerId="ADAL" clId="{99F884EB-41ED-44B8-B7DE-69119B3A0ABA}" dt="2022-10-07T09:37:32.156" v="2357" actId="478"/>
          <ac:grpSpMkLst>
            <pc:docMk/>
            <pc:sldMk cId="1526184227" sldId="420"/>
            <ac:grpSpMk id="59" creationId="{00000000-0000-0000-0000-000000000000}"/>
          </ac:grpSpMkLst>
        </pc:grpChg>
        <pc:picChg chg="add del mod">
          <ac:chgData name="Karlijn Ballemans" userId="a61df217-19b6-498c-b1db-7c61a8e29a25" providerId="ADAL" clId="{99F884EB-41ED-44B8-B7DE-69119B3A0ABA}" dt="2022-10-07T09:22:34.189" v="1959" actId="478"/>
          <ac:picMkLst>
            <pc:docMk/>
            <pc:sldMk cId="1526184227" sldId="420"/>
            <ac:picMk id="3" creationId="{4222FBEA-FDF6-6C6B-6E43-3E6461535B36}"/>
          </ac:picMkLst>
        </pc:picChg>
        <pc:picChg chg="add del mod topLvl">
          <ac:chgData name="Karlijn Ballemans" userId="a61df217-19b6-498c-b1db-7c61a8e29a25" providerId="ADAL" clId="{99F884EB-41ED-44B8-B7DE-69119B3A0ABA}" dt="2022-10-07T09:43:18.682" v="2441" actId="1076"/>
          <ac:picMkLst>
            <pc:docMk/>
            <pc:sldMk cId="1526184227" sldId="420"/>
            <ac:picMk id="12" creationId="{37A6A9E1-41FD-933E-CCD4-6A392AE1CEFF}"/>
          </ac:picMkLst>
        </pc:picChg>
      </pc:sldChg>
      <pc:sldChg chg="delSp modSp add mod ord replTag delTag modNotesTx">
        <pc:chgData name="Karlijn Ballemans" userId="a61df217-19b6-498c-b1db-7c61a8e29a25" providerId="ADAL" clId="{99F884EB-41ED-44B8-B7DE-69119B3A0ABA}" dt="2022-10-07T09:46:02.061" v="2615"/>
        <pc:sldMkLst>
          <pc:docMk/>
          <pc:sldMk cId="1846219512" sldId="421"/>
        </pc:sldMkLst>
        <pc:spChg chg="mod">
          <ac:chgData name="Karlijn Ballemans" userId="a61df217-19b6-498c-b1db-7c61a8e29a25" providerId="ADAL" clId="{99F884EB-41ED-44B8-B7DE-69119B3A0ABA}" dt="2022-10-07T08:39:18.706" v="673" actId="20577"/>
          <ac:spMkLst>
            <pc:docMk/>
            <pc:sldMk cId="1846219512" sldId="421"/>
            <ac:spMk id="28" creationId="{00000000-0000-0000-0000-000000000000}"/>
          </ac:spMkLst>
        </pc:spChg>
        <pc:spChg chg="mod">
          <ac:chgData name="Karlijn Ballemans" userId="a61df217-19b6-498c-b1db-7c61a8e29a25" providerId="ADAL" clId="{99F884EB-41ED-44B8-B7DE-69119B3A0ABA}" dt="2022-10-07T08:39:38.009" v="709" actId="404"/>
          <ac:spMkLst>
            <pc:docMk/>
            <pc:sldMk cId="1846219512" sldId="421"/>
            <ac:spMk id="31" creationId="{00000000-0000-0000-0000-000000000000}"/>
          </ac:spMkLst>
        </pc:spChg>
        <pc:spChg chg="mod">
          <ac:chgData name="Karlijn Ballemans" userId="a61df217-19b6-498c-b1db-7c61a8e29a25" providerId="ADAL" clId="{99F884EB-41ED-44B8-B7DE-69119B3A0ABA}" dt="2022-10-07T08:39:41.232" v="712" actId="404"/>
          <ac:spMkLst>
            <pc:docMk/>
            <pc:sldMk cId="1846219512" sldId="421"/>
            <ac:spMk id="32" creationId="{00000000-0000-0000-0000-000000000000}"/>
          </ac:spMkLst>
        </pc:spChg>
        <pc:spChg chg="mod">
          <ac:chgData name="Karlijn Ballemans" userId="a61df217-19b6-498c-b1db-7c61a8e29a25" providerId="ADAL" clId="{99F884EB-41ED-44B8-B7DE-69119B3A0ABA}" dt="2022-10-07T08:38:30.991" v="614" actId="20577"/>
          <ac:spMkLst>
            <pc:docMk/>
            <pc:sldMk cId="1846219512" sldId="421"/>
            <ac:spMk id="40" creationId="{00000000-0000-0000-0000-000000000000}"/>
          </ac:spMkLst>
        </pc:spChg>
        <pc:spChg chg="mod">
          <ac:chgData name="Karlijn Ballemans" userId="a61df217-19b6-498c-b1db-7c61a8e29a25" providerId="ADAL" clId="{99F884EB-41ED-44B8-B7DE-69119B3A0ABA}" dt="2022-10-07T08:39:46.563" v="715" actId="404"/>
          <ac:spMkLst>
            <pc:docMk/>
            <pc:sldMk cId="1846219512" sldId="421"/>
            <ac:spMk id="44" creationId="{00000000-0000-0000-0000-000000000000}"/>
          </ac:spMkLst>
        </pc:spChg>
        <pc:spChg chg="mod">
          <ac:chgData name="Karlijn Ballemans" userId="a61df217-19b6-498c-b1db-7c61a8e29a25" providerId="ADAL" clId="{99F884EB-41ED-44B8-B7DE-69119B3A0ABA}" dt="2022-10-07T09:13:03.515" v="1423" actId="207"/>
          <ac:spMkLst>
            <pc:docMk/>
            <pc:sldMk cId="1846219512" sldId="421"/>
            <ac:spMk id="46" creationId="{00000000-0000-0000-0000-000000000000}"/>
          </ac:spMkLst>
        </pc:spChg>
        <pc:spChg chg="del">
          <ac:chgData name="Karlijn Ballemans" userId="a61df217-19b6-498c-b1db-7c61a8e29a25" providerId="ADAL" clId="{99F884EB-41ED-44B8-B7DE-69119B3A0ABA}" dt="2022-10-07T08:38:53.787" v="630" actId="478"/>
          <ac:spMkLst>
            <pc:docMk/>
            <pc:sldMk cId="1846219512" sldId="421"/>
            <ac:spMk id="48" creationId="{00000000-0000-0000-0000-000000000000}"/>
          </ac:spMkLst>
        </pc:spChg>
        <pc:spChg chg="mod">
          <ac:chgData name="Karlijn Ballemans" userId="a61df217-19b6-498c-b1db-7c61a8e29a25" providerId="ADAL" clId="{99F884EB-41ED-44B8-B7DE-69119B3A0ABA}" dt="2022-10-07T08:38:57.879" v="635" actId="20577"/>
          <ac:spMkLst>
            <pc:docMk/>
            <pc:sldMk cId="1846219512" sldId="421"/>
            <ac:spMk id="50" creationId="{00000000-0000-0000-0000-000000000000}"/>
          </ac:spMkLst>
        </pc:spChg>
      </pc:sldChg>
      <pc:sldChg chg="addSp delSp modSp add mod replTag delTag">
        <pc:chgData name="Karlijn Ballemans" userId="a61df217-19b6-498c-b1db-7c61a8e29a25" providerId="ADAL" clId="{99F884EB-41ED-44B8-B7DE-69119B3A0ABA}" dt="2022-10-07T09:46:07.542" v="2631"/>
        <pc:sldMkLst>
          <pc:docMk/>
          <pc:sldMk cId="2602650670" sldId="422"/>
        </pc:sldMkLst>
        <pc:spChg chg="mod">
          <ac:chgData name="Karlijn Ballemans" userId="a61df217-19b6-498c-b1db-7c61a8e29a25" providerId="ADAL" clId="{99F884EB-41ED-44B8-B7DE-69119B3A0ABA}" dt="2022-10-07T09:26:02.540" v="2042" actId="1076"/>
          <ac:spMkLst>
            <pc:docMk/>
            <pc:sldMk cId="2602650670" sldId="422"/>
            <ac:spMk id="3" creationId="{00000000-0000-0000-0000-000000000000}"/>
          </ac:spMkLst>
        </pc:spChg>
        <pc:spChg chg="mod">
          <ac:chgData name="Karlijn Ballemans" userId="a61df217-19b6-498c-b1db-7c61a8e29a25" providerId="ADAL" clId="{99F884EB-41ED-44B8-B7DE-69119B3A0ABA}" dt="2022-10-07T09:26:02.540" v="2042" actId="1076"/>
          <ac:spMkLst>
            <pc:docMk/>
            <pc:sldMk cId="2602650670" sldId="422"/>
            <ac:spMk id="4" creationId="{00000000-0000-0000-0000-000000000000}"/>
          </ac:spMkLst>
        </pc:spChg>
        <pc:spChg chg="mod">
          <ac:chgData name="Karlijn Ballemans" userId="a61df217-19b6-498c-b1db-7c61a8e29a25" providerId="ADAL" clId="{99F884EB-41ED-44B8-B7DE-69119B3A0ABA}" dt="2022-10-07T09:26:02.540" v="2042" actId="1076"/>
          <ac:spMkLst>
            <pc:docMk/>
            <pc:sldMk cId="2602650670" sldId="422"/>
            <ac:spMk id="10" creationId="{00000000-0000-0000-0000-000000000000}"/>
          </ac:spMkLst>
        </pc:spChg>
        <pc:spChg chg="add mod">
          <ac:chgData name="Karlijn Ballemans" userId="a61df217-19b6-498c-b1db-7c61a8e29a25" providerId="ADAL" clId="{99F884EB-41ED-44B8-B7DE-69119B3A0ABA}" dt="2022-10-07T09:26:30.940" v="2058" actId="20577"/>
          <ac:spMkLst>
            <pc:docMk/>
            <pc:sldMk cId="2602650670" sldId="422"/>
            <ac:spMk id="13" creationId="{E7DC57B1-4B58-0D21-F0DB-4005EA5B0CD7}"/>
          </ac:spMkLst>
        </pc:spChg>
        <pc:spChg chg="add mod">
          <ac:chgData name="Karlijn Ballemans" userId="a61df217-19b6-498c-b1db-7c61a8e29a25" providerId="ADAL" clId="{99F884EB-41ED-44B8-B7DE-69119B3A0ABA}" dt="2022-10-07T09:26:59.628" v="2078" actId="14100"/>
          <ac:spMkLst>
            <pc:docMk/>
            <pc:sldMk cId="2602650670" sldId="422"/>
            <ac:spMk id="15" creationId="{0B5ED28C-55D2-8F95-7AE5-35FC0FAC38CE}"/>
          </ac:spMkLst>
        </pc:spChg>
        <pc:picChg chg="mod">
          <ac:chgData name="Karlijn Ballemans" userId="a61df217-19b6-498c-b1db-7c61a8e29a25" providerId="ADAL" clId="{99F884EB-41ED-44B8-B7DE-69119B3A0ABA}" dt="2022-10-07T09:27:15.945" v="2082" actId="1582"/>
          <ac:picMkLst>
            <pc:docMk/>
            <pc:sldMk cId="2602650670" sldId="422"/>
            <ac:picMk id="2" creationId="{00000000-0000-0000-0000-000000000000}"/>
          </ac:picMkLst>
        </pc:picChg>
        <pc:picChg chg="del mod">
          <ac:chgData name="Karlijn Ballemans" userId="a61df217-19b6-498c-b1db-7c61a8e29a25" providerId="ADAL" clId="{99F884EB-41ED-44B8-B7DE-69119B3A0ABA}" dt="2022-10-07T09:25:34.745" v="2034" actId="478"/>
          <ac:picMkLst>
            <pc:docMk/>
            <pc:sldMk cId="2602650670" sldId="422"/>
            <ac:picMk id="5" creationId="{00000000-0000-0000-0000-000000000000}"/>
          </ac:picMkLst>
        </pc:picChg>
        <pc:picChg chg="mod">
          <ac:chgData name="Karlijn Ballemans" userId="a61df217-19b6-498c-b1db-7c61a8e29a25" providerId="ADAL" clId="{99F884EB-41ED-44B8-B7DE-69119B3A0ABA}" dt="2022-10-07T09:27:33.429" v="2086" actId="1582"/>
          <ac:picMkLst>
            <pc:docMk/>
            <pc:sldMk cId="2602650670" sldId="422"/>
            <ac:picMk id="6" creationId="{00000000-0000-0000-0000-000000000000}"/>
          </ac:picMkLst>
        </pc:picChg>
        <pc:picChg chg="add mod">
          <ac:chgData name="Karlijn Ballemans" userId="a61df217-19b6-498c-b1db-7c61a8e29a25" providerId="ADAL" clId="{99F884EB-41ED-44B8-B7DE-69119B3A0ABA}" dt="2022-10-07T09:27:50.293" v="2087" actId="14826"/>
          <ac:picMkLst>
            <pc:docMk/>
            <pc:sldMk cId="2602650670" sldId="422"/>
            <ac:picMk id="7" creationId="{97A39951-B56B-F3F2-4FD2-273B72B67616}"/>
          </ac:picMkLst>
        </pc:picChg>
        <pc:picChg chg="add mod">
          <ac:chgData name="Karlijn Ballemans" userId="a61df217-19b6-498c-b1db-7c61a8e29a25" providerId="ADAL" clId="{99F884EB-41ED-44B8-B7DE-69119B3A0ABA}" dt="2022-10-07T09:26:39.051" v="2060" actId="1582"/>
          <ac:picMkLst>
            <pc:docMk/>
            <pc:sldMk cId="2602650670" sldId="422"/>
            <ac:picMk id="9" creationId="{C47364F5-E66A-0DA5-D302-C515E33FE8EA}"/>
          </ac:picMkLst>
        </pc:picChg>
        <pc:picChg chg="add mod">
          <ac:chgData name="Karlijn Ballemans" userId="a61df217-19b6-498c-b1db-7c61a8e29a25" providerId="ADAL" clId="{99F884EB-41ED-44B8-B7DE-69119B3A0ABA}" dt="2022-10-07T09:27:11.799" v="2081" actId="1582"/>
          <ac:picMkLst>
            <pc:docMk/>
            <pc:sldMk cId="2602650670" sldId="422"/>
            <ac:picMk id="14" creationId="{01CA54B7-09B7-DA8F-DEB2-EB24A296EAAC}"/>
          </ac:picMkLst>
        </pc:picChg>
      </pc:sldChg>
      <pc:sldChg chg="modSp add del mod replTag delTag">
        <pc:chgData name="Karlijn Ballemans" userId="a61df217-19b6-498c-b1db-7c61a8e29a25" providerId="ADAL" clId="{99F884EB-41ED-44B8-B7DE-69119B3A0ABA}" dt="2022-10-07T09:02:28.002" v="838" actId="47"/>
        <pc:sldMkLst>
          <pc:docMk/>
          <pc:sldMk cId="1388814143" sldId="423"/>
        </pc:sldMkLst>
        <pc:spChg chg="mod">
          <ac:chgData name="Karlijn Ballemans" userId="a61df217-19b6-498c-b1db-7c61a8e29a25" providerId="ADAL" clId="{99F884EB-41ED-44B8-B7DE-69119B3A0ABA}" dt="2022-10-07T09:02:03.534" v="818" actId="207"/>
          <ac:spMkLst>
            <pc:docMk/>
            <pc:sldMk cId="1388814143" sldId="423"/>
            <ac:spMk id="46" creationId="{00000000-0000-0000-0000-000000000000}"/>
          </ac:spMkLst>
        </pc:spChg>
      </pc:sldChg>
      <pc:sldChg chg="modSp add mod replTag delTag">
        <pc:chgData name="Karlijn Ballemans" userId="a61df217-19b6-498c-b1db-7c61a8e29a25" providerId="ADAL" clId="{99F884EB-41ED-44B8-B7DE-69119B3A0ABA}" dt="2022-10-07T10:01:07.204" v="3114"/>
        <pc:sldMkLst>
          <pc:docMk/>
          <pc:sldMk cId="1596411135" sldId="423"/>
        </pc:sldMkLst>
        <pc:spChg chg="mod">
          <ac:chgData name="Karlijn Ballemans" userId="a61df217-19b6-498c-b1db-7c61a8e29a25" providerId="ADAL" clId="{99F884EB-41ED-44B8-B7DE-69119B3A0ABA}" dt="2022-10-07T09:30:23.814" v="2177" actId="2710"/>
          <ac:spMkLst>
            <pc:docMk/>
            <pc:sldMk cId="1596411135" sldId="423"/>
            <ac:spMk id="4" creationId="{00000000-0000-0000-0000-000000000000}"/>
          </ac:spMkLst>
        </pc:spChg>
      </pc:sldChg>
      <pc:sldChg chg="add del replTag delTag">
        <pc:chgData name="Karlijn Ballemans" userId="a61df217-19b6-498c-b1db-7c61a8e29a25" providerId="ADAL" clId="{99F884EB-41ED-44B8-B7DE-69119B3A0ABA}" dt="2022-10-07T09:16:58.491" v="1654" actId="47"/>
        <pc:sldMkLst>
          <pc:docMk/>
          <pc:sldMk cId="2886624719" sldId="423"/>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373DEA7A-9A47-4893-90EC-6D3F8370AB35}" type="datetimeFigureOut">
              <a:rPr lang="nl-NL" smtClean="0"/>
              <a:t>7-10-2022</a:t>
            </a:fld>
            <a:endParaRPr lang="nl-NL"/>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nl-NL"/>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D8FEA2E6-F1AE-43C4-9C91-41EC7924FE71}" type="slidenum">
              <a:rPr lang="nl-NL" smtClean="0"/>
              <a:t>‹nr.›</a:t>
            </a:fld>
            <a:endParaRPr lang="nl-NL"/>
          </a:p>
        </p:txBody>
      </p:sp>
    </p:spTree>
    <p:extLst>
      <p:ext uri="{BB962C8B-B14F-4D97-AF65-F5344CB8AC3E}">
        <p14:creationId xmlns:p14="http://schemas.microsoft.com/office/powerpoint/2010/main" val="956167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D92F3302-EA01-4495-BB3D-05056406CE3D}" type="datetimeFigureOut">
              <a:rPr lang="en-US" smtClean="0"/>
              <a:t>10/7/2022</a:t>
            </a:fld>
            <a:endParaRPr lang="en-US"/>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8260F5BD-C598-4282-B302-2DFFC9772586}" type="slidenum">
              <a:rPr lang="en-US" smtClean="0"/>
              <a:t>‹nr.›</a:t>
            </a:fld>
            <a:endParaRPr lang="en-US"/>
          </a:p>
        </p:txBody>
      </p:sp>
    </p:spTree>
    <p:extLst>
      <p:ext uri="{BB962C8B-B14F-4D97-AF65-F5344CB8AC3E}">
        <p14:creationId xmlns:p14="http://schemas.microsoft.com/office/powerpoint/2010/main" val="156319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fld id="{8260F5BD-C598-4282-B302-2DFFC9772586}" type="slidenum">
              <a:rPr lang="en-US" smtClean="0"/>
              <a:t>1</a:t>
            </a:fld>
            <a:endParaRPr lang="en-US" dirty="0"/>
          </a:p>
        </p:txBody>
      </p:sp>
    </p:spTree>
    <p:extLst>
      <p:ext uri="{BB962C8B-B14F-4D97-AF65-F5344CB8AC3E}">
        <p14:creationId xmlns:p14="http://schemas.microsoft.com/office/powerpoint/2010/main" val="4207901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sz="1200" b="0" baseline="0" dirty="0"/>
              <a:t>Met Open </a:t>
            </a:r>
            <a:r>
              <a:rPr lang="nl-NL" sz="1200" b="0" baseline="0" dirty="0" err="1"/>
              <a:t>schooling</a:t>
            </a:r>
            <a:r>
              <a:rPr lang="nl-NL" sz="1200" b="0" baseline="0" dirty="0"/>
              <a:t> bedoelen we onderwijs waarbij de school open staat voor de omgeving, een connectie aangaat met de omgeving. Waar de school leerlingen stimuleert om samen te werken met externe partijen, bij voorkeur in de lokale gemeenschap van de school. Onderwijs waarbij de school het curriculum verbindt met de werkelijke wereld. </a:t>
            </a:r>
          </a:p>
          <a:p>
            <a:r>
              <a:rPr lang="nl-NL" sz="1200" b="0" baseline="0" dirty="0"/>
              <a:t>Landen die meedoen:</a:t>
            </a:r>
          </a:p>
          <a:p>
            <a:pPr marL="171450" indent="-171450">
              <a:buFontTx/>
              <a:buChar char="-"/>
            </a:pPr>
            <a:r>
              <a:rPr lang="nl-NL" sz="1200" b="0" baseline="0" dirty="0"/>
              <a:t>Kroatië</a:t>
            </a:r>
          </a:p>
          <a:p>
            <a:pPr marL="171450" indent="-171450">
              <a:buFontTx/>
              <a:buChar char="-"/>
            </a:pPr>
            <a:r>
              <a:rPr lang="nl-NL" sz="1200" b="0" baseline="0" dirty="0"/>
              <a:t>Cyprus</a:t>
            </a:r>
          </a:p>
          <a:p>
            <a:pPr marL="171450" indent="-171450">
              <a:buFontTx/>
              <a:buChar char="-"/>
            </a:pPr>
            <a:r>
              <a:rPr lang="nl-NL" sz="1200" b="0" baseline="0" dirty="0"/>
              <a:t>Griekenland</a:t>
            </a:r>
          </a:p>
          <a:p>
            <a:pPr marL="171450" indent="-171450">
              <a:buFontTx/>
              <a:buChar char="-"/>
            </a:pPr>
            <a:r>
              <a:rPr lang="nl-NL" sz="1200" b="0" baseline="0" dirty="0"/>
              <a:t>Estland</a:t>
            </a:r>
          </a:p>
          <a:p>
            <a:pPr marL="171450" indent="-171450">
              <a:buFontTx/>
              <a:buChar char="-"/>
            </a:pPr>
            <a:r>
              <a:rPr lang="nl-NL" sz="1200" b="0" baseline="0" dirty="0"/>
              <a:t>Frankrijk</a:t>
            </a:r>
          </a:p>
          <a:p>
            <a:pPr marL="171450" indent="-171450">
              <a:buFontTx/>
              <a:buChar char="-"/>
            </a:pPr>
            <a:r>
              <a:rPr lang="nl-NL" sz="1200" b="0" baseline="0" dirty="0"/>
              <a:t>Israël</a:t>
            </a:r>
          </a:p>
          <a:p>
            <a:pPr marL="171450" indent="-171450">
              <a:buFontTx/>
              <a:buChar char="-"/>
            </a:pPr>
            <a:r>
              <a:rPr lang="nl-NL" sz="1200" b="0" baseline="0" dirty="0"/>
              <a:t>Nederland</a:t>
            </a:r>
          </a:p>
          <a:p>
            <a:pPr marL="171450" indent="-171450">
              <a:buFontTx/>
              <a:buChar char="-"/>
            </a:pPr>
            <a:r>
              <a:rPr lang="nl-NL" sz="1200" b="0" baseline="0" dirty="0"/>
              <a:t>Portugal</a:t>
            </a:r>
          </a:p>
          <a:p>
            <a:pPr marL="171450" indent="-171450">
              <a:buFontTx/>
              <a:buChar char="-"/>
            </a:pPr>
            <a:r>
              <a:rPr lang="nl-NL" sz="1200" b="0" baseline="0" dirty="0"/>
              <a:t>Servië</a:t>
            </a:r>
          </a:p>
          <a:p>
            <a:pPr marL="171450" indent="-171450">
              <a:buFontTx/>
              <a:buChar char="-"/>
            </a:pPr>
            <a:r>
              <a:rPr lang="nl-NL" sz="1200" b="0" baseline="0" dirty="0"/>
              <a:t>Spanje</a:t>
            </a:r>
          </a:p>
          <a:p>
            <a:pPr marL="171450" indent="-171450">
              <a:buFontTx/>
              <a:buChar char="-"/>
            </a:pPr>
            <a:endParaRPr lang="nl-NL" sz="1200" b="0" baseline="0" dirty="0"/>
          </a:p>
          <a:p>
            <a:r>
              <a:rPr lang="nl-NL" sz="1200" b="0" baseline="0" dirty="0"/>
              <a:t> </a:t>
            </a:r>
          </a:p>
        </p:txBody>
      </p:sp>
      <p:sp>
        <p:nvSpPr>
          <p:cNvPr id="4" name="Slide Number Placeholder 3"/>
          <p:cNvSpPr>
            <a:spLocks noGrp="1"/>
          </p:cNvSpPr>
          <p:nvPr>
            <p:ph type="sldNum" sz="quarter" idx="10"/>
          </p:nvPr>
        </p:nvSpPr>
        <p:spPr/>
        <p:txBody>
          <a:bodyPr/>
          <a:lstStyle/>
          <a:p>
            <a:fld id="{8260F5BD-C598-4282-B302-2DFFC9772586}" type="slidenum">
              <a:rPr lang="en-US" smtClean="0"/>
              <a:t>2</a:t>
            </a:fld>
            <a:endParaRPr lang="en-US"/>
          </a:p>
        </p:txBody>
      </p:sp>
    </p:spTree>
    <p:extLst>
      <p:ext uri="{BB962C8B-B14F-4D97-AF65-F5344CB8AC3E}">
        <p14:creationId xmlns:p14="http://schemas.microsoft.com/office/powerpoint/2010/main" val="18177399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nl-NL" dirty="0"/>
          </a:p>
        </p:txBody>
      </p:sp>
      <p:sp>
        <p:nvSpPr>
          <p:cNvPr id="4" name="Slide Number Placeholder 3"/>
          <p:cNvSpPr>
            <a:spLocks noGrp="1"/>
          </p:cNvSpPr>
          <p:nvPr>
            <p:ph type="sldNum" sz="quarter" idx="10"/>
          </p:nvPr>
        </p:nvSpPr>
        <p:spPr/>
        <p:txBody>
          <a:bodyPr/>
          <a:lstStyle/>
          <a:p>
            <a:fld id="{8260F5BD-C598-4282-B302-2DFFC9772586}" type="slidenum">
              <a:rPr lang="en-US" smtClean="0"/>
              <a:t>3</a:t>
            </a:fld>
            <a:endParaRPr lang="en-US"/>
          </a:p>
        </p:txBody>
      </p:sp>
    </p:spTree>
    <p:extLst>
      <p:ext uri="{BB962C8B-B14F-4D97-AF65-F5344CB8AC3E}">
        <p14:creationId xmlns:p14="http://schemas.microsoft.com/office/powerpoint/2010/main" val="27317725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nl-NL" dirty="0"/>
          </a:p>
        </p:txBody>
      </p:sp>
      <p:sp>
        <p:nvSpPr>
          <p:cNvPr id="4" name="Slide Number Placeholder 3"/>
          <p:cNvSpPr>
            <a:spLocks noGrp="1"/>
          </p:cNvSpPr>
          <p:nvPr>
            <p:ph type="sldNum" sz="quarter" idx="10"/>
          </p:nvPr>
        </p:nvSpPr>
        <p:spPr/>
        <p:txBody>
          <a:bodyPr/>
          <a:lstStyle/>
          <a:p>
            <a:fld id="{8260F5BD-C598-4282-B302-2DFFC9772586}" type="slidenum">
              <a:rPr lang="en-US" smtClean="0"/>
              <a:t>4</a:t>
            </a:fld>
            <a:endParaRPr lang="en-US"/>
          </a:p>
        </p:txBody>
      </p:sp>
    </p:spTree>
    <p:extLst>
      <p:ext uri="{BB962C8B-B14F-4D97-AF65-F5344CB8AC3E}">
        <p14:creationId xmlns:p14="http://schemas.microsoft.com/office/powerpoint/2010/main" val="18960119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fld id="{8260F5BD-C598-4282-B302-2DFFC9772586}" type="slidenum">
              <a:rPr lang="en-US" smtClean="0"/>
              <a:t>6</a:t>
            </a:fld>
            <a:endParaRPr lang="en-US"/>
          </a:p>
        </p:txBody>
      </p:sp>
    </p:spTree>
    <p:extLst>
      <p:ext uri="{BB962C8B-B14F-4D97-AF65-F5344CB8AC3E}">
        <p14:creationId xmlns:p14="http://schemas.microsoft.com/office/powerpoint/2010/main" val="15753957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fld id="{8260F5BD-C598-4282-B302-2DFFC9772586}" type="slidenum">
              <a:rPr lang="en-US" smtClean="0"/>
              <a:t>7</a:t>
            </a:fld>
            <a:endParaRPr lang="en-US"/>
          </a:p>
        </p:txBody>
      </p:sp>
    </p:spTree>
    <p:extLst>
      <p:ext uri="{BB962C8B-B14F-4D97-AF65-F5344CB8AC3E}">
        <p14:creationId xmlns:p14="http://schemas.microsoft.com/office/powerpoint/2010/main" val="25647079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fld id="{8260F5BD-C598-4282-B302-2DFFC9772586}" type="slidenum">
              <a:rPr lang="en-US" smtClean="0"/>
              <a:t>8</a:t>
            </a:fld>
            <a:endParaRPr lang="en-US"/>
          </a:p>
        </p:txBody>
      </p:sp>
    </p:spTree>
    <p:extLst>
      <p:ext uri="{BB962C8B-B14F-4D97-AF65-F5344CB8AC3E}">
        <p14:creationId xmlns:p14="http://schemas.microsoft.com/office/powerpoint/2010/main" val="29212404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8260F5BD-C598-4282-B302-2DFFC9772586}" type="slidenum">
              <a:rPr lang="en-US" smtClean="0"/>
              <a:t>9</a:t>
            </a:fld>
            <a:endParaRPr lang="en-US"/>
          </a:p>
        </p:txBody>
      </p:sp>
    </p:spTree>
    <p:extLst>
      <p:ext uri="{BB962C8B-B14F-4D97-AF65-F5344CB8AC3E}">
        <p14:creationId xmlns:p14="http://schemas.microsoft.com/office/powerpoint/2010/main" val="2186856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Deze resultaten zijn dus wel tastbaar,</a:t>
            </a:r>
            <a:r>
              <a:rPr lang="nl-NL" baseline="0" dirty="0"/>
              <a:t> houd deze goed bij!</a:t>
            </a:r>
            <a:endParaRPr lang="nl-NL" dirty="0"/>
          </a:p>
        </p:txBody>
      </p:sp>
      <p:sp>
        <p:nvSpPr>
          <p:cNvPr id="4" name="Tijdelijke aanduiding voor dianummer 3"/>
          <p:cNvSpPr>
            <a:spLocks noGrp="1"/>
          </p:cNvSpPr>
          <p:nvPr>
            <p:ph type="sldNum" sz="quarter" idx="10"/>
          </p:nvPr>
        </p:nvSpPr>
        <p:spPr/>
        <p:txBody>
          <a:bodyPr/>
          <a:lstStyle/>
          <a:p>
            <a:fld id="{8260F5BD-C598-4282-B302-2DFFC9772586}" type="slidenum">
              <a:rPr lang="en-US" smtClean="0"/>
              <a:t>10</a:t>
            </a:fld>
            <a:endParaRPr lang="en-US"/>
          </a:p>
        </p:txBody>
      </p:sp>
    </p:spTree>
    <p:extLst>
      <p:ext uri="{BB962C8B-B14F-4D97-AF65-F5344CB8AC3E}">
        <p14:creationId xmlns:p14="http://schemas.microsoft.com/office/powerpoint/2010/main" val="19704305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fld id="{8260F5BD-C598-4282-B302-2DFFC9772586}" type="slidenum">
              <a:rPr lang="en-US" smtClean="0"/>
              <a:t>12</a:t>
            </a:fld>
            <a:endParaRPr lang="en-US"/>
          </a:p>
        </p:txBody>
      </p:sp>
    </p:spTree>
    <p:extLst>
      <p:ext uri="{BB962C8B-B14F-4D97-AF65-F5344CB8AC3E}">
        <p14:creationId xmlns:p14="http://schemas.microsoft.com/office/powerpoint/2010/main" val="1262293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Geef</a:t>
            </a:r>
            <a:r>
              <a:rPr lang="nl-NL" baseline="0" dirty="0"/>
              <a:t> aan dat teams één probleem kiezen om aan te werken</a:t>
            </a:r>
            <a:endParaRPr lang="nl-NL" dirty="0"/>
          </a:p>
        </p:txBody>
      </p:sp>
      <p:sp>
        <p:nvSpPr>
          <p:cNvPr id="4" name="Slide Number Placeholder 3"/>
          <p:cNvSpPr>
            <a:spLocks noGrp="1"/>
          </p:cNvSpPr>
          <p:nvPr>
            <p:ph type="sldNum" sz="quarter" idx="10"/>
          </p:nvPr>
        </p:nvSpPr>
        <p:spPr/>
        <p:txBody>
          <a:bodyPr/>
          <a:lstStyle/>
          <a:p>
            <a:fld id="{8260F5BD-C598-4282-B302-2DFFC9772586}" type="slidenum">
              <a:rPr lang="en-US" smtClean="0"/>
              <a:t>13</a:t>
            </a:fld>
            <a:endParaRPr lang="en-US"/>
          </a:p>
        </p:txBody>
      </p:sp>
    </p:spTree>
    <p:extLst>
      <p:ext uri="{BB962C8B-B14F-4D97-AF65-F5344CB8AC3E}">
        <p14:creationId xmlns:p14="http://schemas.microsoft.com/office/powerpoint/2010/main" val="7658948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fld id="{8260F5BD-C598-4282-B302-2DFFC9772586}" type="slidenum">
              <a:rPr lang="en-US" smtClean="0"/>
              <a:t>14</a:t>
            </a:fld>
            <a:endParaRPr lang="en-US"/>
          </a:p>
        </p:txBody>
      </p:sp>
    </p:spTree>
    <p:extLst>
      <p:ext uri="{BB962C8B-B14F-4D97-AF65-F5344CB8AC3E}">
        <p14:creationId xmlns:p14="http://schemas.microsoft.com/office/powerpoint/2010/main" val="33732708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8260F5BD-C598-4282-B302-2DFFC9772586}" type="slidenum">
              <a:rPr lang="en-US" smtClean="0"/>
              <a:t>15</a:t>
            </a:fld>
            <a:endParaRPr lang="en-US"/>
          </a:p>
        </p:txBody>
      </p:sp>
    </p:spTree>
    <p:extLst>
      <p:ext uri="{BB962C8B-B14F-4D97-AF65-F5344CB8AC3E}">
        <p14:creationId xmlns:p14="http://schemas.microsoft.com/office/powerpoint/2010/main" val="16556947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Deze resultaten zijn dus wel tastbaar,</a:t>
            </a:r>
            <a:r>
              <a:rPr lang="nl-NL" baseline="0" dirty="0"/>
              <a:t> houd deze goed bij!</a:t>
            </a:r>
            <a:endParaRPr lang="nl-NL" dirty="0"/>
          </a:p>
        </p:txBody>
      </p:sp>
      <p:sp>
        <p:nvSpPr>
          <p:cNvPr id="4" name="Tijdelijke aanduiding voor dianummer 3"/>
          <p:cNvSpPr>
            <a:spLocks noGrp="1"/>
          </p:cNvSpPr>
          <p:nvPr>
            <p:ph type="sldNum" sz="quarter" idx="10"/>
          </p:nvPr>
        </p:nvSpPr>
        <p:spPr/>
        <p:txBody>
          <a:bodyPr/>
          <a:lstStyle/>
          <a:p>
            <a:fld id="{8260F5BD-C598-4282-B302-2DFFC9772586}" type="slidenum">
              <a:rPr lang="en-US" smtClean="0"/>
              <a:t>16</a:t>
            </a:fld>
            <a:endParaRPr lang="en-US"/>
          </a:p>
        </p:txBody>
      </p:sp>
    </p:spTree>
    <p:extLst>
      <p:ext uri="{BB962C8B-B14F-4D97-AF65-F5344CB8AC3E}">
        <p14:creationId xmlns:p14="http://schemas.microsoft.com/office/powerpoint/2010/main" val="42036976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fld id="{8260F5BD-C598-4282-B302-2DFFC9772586}" type="slidenum">
              <a:rPr lang="en-US" smtClean="0"/>
              <a:t>18</a:t>
            </a:fld>
            <a:endParaRPr lang="en-US"/>
          </a:p>
        </p:txBody>
      </p:sp>
    </p:spTree>
    <p:extLst>
      <p:ext uri="{BB962C8B-B14F-4D97-AF65-F5344CB8AC3E}">
        <p14:creationId xmlns:p14="http://schemas.microsoft.com/office/powerpoint/2010/main" val="6941318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nl-NL" dirty="0"/>
          </a:p>
        </p:txBody>
      </p:sp>
      <p:sp>
        <p:nvSpPr>
          <p:cNvPr id="4" name="Slide Number Placeholder 3"/>
          <p:cNvSpPr>
            <a:spLocks noGrp="1"/>
          </p:cNvSpPr>
          <p:nvPr>
            <p:ph type="sldNum" sz="quarter" idx="10"/>
          </p:nvPr>
        </p:nvSpPr>
        <p:spPr/>
        <p:txBody>
          <a:bodyPr/>
          <a:lstStyle/>
          <a:p>
            <a:fld id="{8260F5BD-C598-4282-B302-2DFFC9772586}" type="slidenum">
              <a:rPr lang="en-US" smtClean="0"/>
              <a:t>19</a:t>
            </a:fld>
            <a:endParaRPr lang="en-US"/>
          </a:p>
        </p:txBody>
      </p:sp>
    </p:spTree>
    <p:extLst>
      <p:ext uri="{BB962C8B-B14F-4D97-AF65-F5344CB8AC3E}">
        <p14:creationId xmlns:p14="http://schemas.microsoft.com/office/powerpoint/2010/main" val="41889568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spc="-5" dirty="0">
                <a:latin typeface="Lato" panose="020F0502020204030203" pitchFamily="34" charset="0"/>
                <a:ea typeface="Lato" panose="020F0502020204030203" pitchFamily="34" charset="0"/>
                <a:cs typeface="Lato" panose="020F0502020204030203" pitchFamily="34" charset="0"/>
              </a:rPr>
              <a:t>Het is niet belangrijk of het prototype al heel ‘echt’ er uit ziet. Belangrijk is wel dat het de gebruikers in staat stelt te experimenteren en het te gebruiken, net zoals ze dat met het eindproduct zouden doen. Gebruikers moeten het prototype kunnen verkennen om te begrijpen wat het doel en de functies ervan zijn, en vervolgens vrij zijn om feedback te geven.</a:t>
            </a:r>
          </a:p>
          <a:p>
            <a:endParaRPr lang="nl-NL" dirty="0"/>
          </a:p>
        </p:txBody>
      </p:sp>
      <p:sp>
        <p:nvSpPr>
          <p:cNvPr id="4" name="Slide Number Placeholder 3"/>
          <p:cNvSpPr>
            <a:spLocks noGrp="1"/>
          </p:cNvSpPr>
          <p:nvPr>
            <p:ph type="sldNum" sz="quarter" idx="10"/>
          </p:nvPr>
        </p:nvSpPr>
        <p:spPr/>
        <p:txBody>
          <a:bodyPr/>
          <a:lstStyle/>
          <a:p>
            <a:fld id="{8260F5BD-C598-4282-B302-2DFFC9772586}" type="slidenum">
              <a:rPr lang="en-US" smtClean="0"/>
              <a:t>20</a:t>
            </a:fld>
            <a:endParaRPr lang="en-US"/>
          </a:p>
        </p:txBody>
      </p:sp>
    </p:spTree>
    <p:extLst>
      <p:ext uri="{BB962C8B-B14F-4D97-AF65-F5344CB8AC3E}">
        <p14:creationId xmlns:p14="http://schemas.microsoft.com/office/powerpoint/2010/main" val="8494145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8260F5BD-C598-4282-B302-2DFFC9772586}" type="slidenum">
              <a:rPr lang="en-US" smtClean="0"/>
              <a:t>22</a:t>
            </a:fld>
            <a:endParaRPr lang="en-US"/>
          </a:p>
        </p:txBody>
      </p:sp>
    </p:spTree>
    <p:extLst>
      <p:ext uri="{BB962C8B-B14F-4D97-AF65-F5344CB8AC3E}">
        <p14:creationId xmlns:p14="http://schemas.microsoft.com/office/powerpoint/2010/main" val="13833448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fld id="{8260F5BD-C598-4282-B302-2DFFC9772586}" type="slidenum">
              <a:rPr lang="en-US" smtClean="0"/>
              <a:t>26</a:t>
            </a:fld>
            <a:endParaRPr lang="en-US"/>
          </a:p>
        </p:txBody>
      </p:sp>
    </p:spTree>
    <p:extLst>
      <p:ext uri="{BB962C8B-B14F-4D97-AF65-F5344CB8AC3E}">
        <p14:creationId xmlns:p14="http://schemas.microsoft.com/office/powerpoint/2010/main" val="9669307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8260F5BD-C598-4282-B302-2DFFC9772586}" type="slidenum">
              <a:rPr lang="en-US" smtClean="0"/>
              <a:t>27</a:t>
            </a:fld>
            <a:endParaRPr lang="en-US"/>
          </a:p>
        </p:txBody>
      </p:sp>
    </p:spTree>
    <p:extLst>
      <p:ext uri="{BB962C8B-B14F-4D97-AF65-F5344CB8AC3E}">
        <p14:creationId xmlns:p14="http://schemas.microsoft.com/office/powerpoint/2010/main" val="16674516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Deze resultaten zijn dus wel tastbaar,</a:t>
            </a:r>
            <a:r>
              <a:rPr lang="nl-NL" baseline="0" dirty="0"/>
              <a:t> houd deze goed bij!</a:t>
            </a:r>
            <a:endParaRPr lang="nl-NL" dirty="0"/>
          </a:p>
        </p:txBody>
      </p:sp>
      <p:sp>
        <p:nvSpPr>
          <p:cNvPr id="4" name="Tijdelijke aanduiding voor dianummer 3"/>
          <p:cNvSpPr>
            <a:spLocks noGrp="1"/>
          </p:cNvSpPr>
          <p:nvPr>
            <p:ph type="sldNum" sz="quarter" idx="10"/>
          </p:nvPr>
        </p:nvSpPr>
        <p:spPr/>
        <p:txBody>
          <a:bodyPr/>
          <a:lstStyle/>
          <a:p>
            <a:fld id="{8260F5BD-C598-4282-B302-2DFFC9772586}" type="slidenum">
              <a:rPr lang="en-US" smtClean="0"/>
              <a:t>28</a:t>
            </a:fld>
            <a:endParaRPr lang="en-US"/>
          </a:p>
        </p:txBody>
      </p:sp>
    </p:spTree>
    <p:extLst>
      <p:ext uri="{BB962C8B-B14F-4D97-AF65-F5344CB8AC3E}">
        <p14:creationId xmlns:p14="http://schemas.microsoft.com/office/powerpoint/2010/main" val="41012651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fld id="{8260F5BD-C598-4282-B302-2DFFC9772586}" type="slidenum">
              <a:rPr lang="en-US" smtClean="0"/>
              <a:t>30</a:t>
            </a:fld>
            <a:endParaRPr lang="en-US"/>
          </a:p>
        </p:txBody>
      </p:sp>
    </p:spTree>
    <p:extLst>
      <p:ext uri="{BB962C8B-B14F-4D97-AF65-F5344CB8AC3E}">
        <p14:creationId xmlns:p14="http://schemas.microsoft.com/office/powerpoint/2010/main" val="37039401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fld id="{8260F5BD-C598-4282-B302-2DFFC9772586}" type="slidenum">
              <a:rPr lang="en-US" smtClean="0"/>
              <a:t>31</a:t>
            </a:fld>
            <a:endParaRPr lang="en-US"/>
          </a:p>
        </p:txBody>
      </p:sp>
    </p:spTree>
    <p:extLst>
      <p:ext uri="{BB962C8B-B14F-4D97-AF65-F5344CB8AC3E}">
        <p14:creationId xmlns:p14="http://schemas.microsoft.com/office/powerpoint/2010/main" val="11199966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8260F5BD-C598-4282-B302-2DFFC9772586}" type="slidenum">
              <a:rPr lang="en-US" smtClean="0"/>
              <a:t>32</a:t>
            </a:fld>
            <a:endParaRPr lang="en-US"/>
          </a:p>
        </p:txBody>
      </p:sp>
    </p:spTree>
    <p:extLst>
      <p:ext uri="{BB962C8B-B14F-4D97-AF65-F5344CB8AC3E}">
        <p14:creationId xmlns:p14="http://schemas.microsoft.com/office/powerpoint/2010/main" val="23231559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pc="-5" dirty="0">
                <a:latin typeface="Lato" panose="020F0502020204030203" pitchFamily="34" charset="0"/>
                <a:ea typeface="Lato" panose="020F0502020204030203" pitchFamily="34" charset="0"/>
                <a:cs typeface="Lato" panose="020F0502020204030203" pitchFamily="34" charset="0"/>
              </a:rPr>
              <a:t>je open voor en verzamel feedback van gebruikers, onverwachte perspectieven en nieuwe vragen</a:t>
            </a:r>
          </a:p>
          <a:p>
            <a:endParaRPr lang="nl-NL" dirty="0"/>
          </a:p>
        </p:txBody>
      </p:sp>
      <p:sp>
        <p:nvSpPr>
          <p:cNvPr id="4" name="Tijdelijke aanduiding voor dianummer 3"/>
          <p:cNvSpPr>
            <a:spLocks noGrp="1"/>
          </p:cNvSpPr>
          <p:nvPr>
            <p:ph type="sldNum" sz="quarter" idx="10"/>
          </p:nvPr>
        </p:nvSpPr>
        <p:spPr/>
        <p:txBody>
          <a:bodyPr/>
          <a:lstStyle/>
          <a:p>
            <a:fld id="{8260F5BD-C598-4282-B302-2DFFC9772586}" type="slidenum">
              <a:rPr lang="en-US" smtClean="0"/>
              <a:t>33</a:t>
            </a:fld>
            <a:endParaRPr lang="en-US"/>
          </a:p>
        </p:txBody>
      </p:sp>
    </p:spTree>
    <p:extLst>
      <p:ext uri="{BB962C8B-B14F-4D97-AF65-F5344CB8AC3E}">
        <p14:creationId xmlns:p14="http://schemas.microsoft.com/office/powerpoint/2010/main" val="2461644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fld id="{8260F5BD-C598-4282-B302-2DFFC9772586}" type="slidenum">
              <a:rPr lang="en-US" smtClean="0"/>
              <a:t>35</a:t>
            </a:fld>
            <a:endParaRPr lang="en-US"/>
          </a:p>
        </p:txBody>
      </p:sp>
    </p:spTree>
    <p:extLst>
      <p:ext uri="{BB962C8B-B14F-4D97-AF65-F5344CB8AC3E}">
        <p14:creationId xmlns:p14="http://schemas.microsoft.com/office/powerpoint/2010/main" val="29324707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fld id="{8260F5BD-C598-4282-B302-2DFFC9772586}" type="slidenum">
              <a:rPr lang="en-US" smtClean="0"/>
              <a:t>36</a:t>
            </a:fld>
            <a:endParaRPr lang="en-US"/>
          </a:p>
        </p:txBody>
      </p:sp>
    </p:spTree>
    <p:extLst>
      <p:ext uri="{BB962C8B-B14F-4D97-AF65-F5344CB8AC3E}">
        <p14:creationId xmlns:p14="http://schemas.microsoft.com/office/powerpoint/2010/main" val="668037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8260F5BD-C598-4282-B302-2DFFC9772586}" type="slidenum">
              <a:rPr lang="en-US" smtClean="0"/>
              <a:t>37</a:t>
            </a:fld>
            <a:endParaRPr lang="en-US"/>
          </a:p>
        </p:txBody>
      </p:sp>
    </p:spTree>
    <p:extLst>
      <p:ext uri="{BB962C8B-B14F-4D97-AF65-F5344CB8AC3E}">
        <p14:creationId xmlns:p14="http://schemas.microsoft.com/office/powerpoint/2010/main" val="18657398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fld id="{8260F5BD-C598-4282-B302-2DFFC9772586}" type="slidenum">
              <a:rPr lang="en-US" smtClean="0"/>
              <a:t>39</a:t>
            </a:fld>
            <a:endParaRPr lang="en-US"/>
          </a:p>
        </p:txBody>
      </p:sp>
    </p:spTree>
    <p:extLst>
      <p:ext uri="{BB962C8B-B14F-4D97-AF65-F5344CB8AC3E}">
        <p14:creationId xmlns:p14="http://schemas.microsoft.com/office/powerpoint/2010/main" val="30688282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3EAE135-9D97-1146-BBA4-0F9657F4696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5" name="Title 1"/>
          <p:cNvSpPr>
            <a:spLocks noGrp="1"/>
          </p:cNvSpPr>
          <p:nvPr userDrawn="1"/>
        </p:nvSpPr>
        <p:spPr>
          <a:xfrm>
            <a:off x="609600" y="306404"/>
            <a:ext cx="10972800" cy="445062"/>
          </a:xfrm>
          <a:prstGeom prst="rect">
            <a:avLst/>
          </a:prstGeom>
        </p:spPr>
        <p:txBody>
          <a:bodyPr vert="horz" lIns="91440" tIns="45720" rIns="91440" bIns="45720" rtlCol="0" anchor="ctr">
            <a:normAutofit fontScale="90000" lnSpcReduction="20000"/>
          </a:bodyPr>
          <a:lstStyle>
            <a:lvl1pPr algn="r" defTabSz="914400" rtl="0" eaLnBrk="1" latinLnBrk="0" hangingPunct="1">
              <a:spcBef>
                <a:spcPct val="0"/>
              </a:spcBef>
              <a:buNone/>
              <a:defRPr sz="3000" b="0" kern="1200" baseline="0">
                <a:solidFill>
                  <a:schemeClr val="tx1"/>
                </a:solidFill>
                <a:latin typeface="Abel" panose="02000506030000020004" pitchFamily="2" charset="0"/>
                <a:ea typeface="+mj-ea"/>
                <a:cs typeface="+mj-cs"/>
              </a:defRPr>
            </a:lvl1pPr>
          </a:lstStyle>
          <a:p>
            <a:endParaRPr lang="en-US" sz="3000" dirty="0">
              <a:solidFill>
                <a:schemeClr val="tx1"/>
              </a:solidFill>
            </a:endParaRPr>
          </a:p>
        </p:txBody>
      </p:sp>
      <p:sp>
        <p:nvSpPr>
          <p:cNvPr id="16" name="Text Placeholder 2"/>
          <p:cNvSpPr>
            <a:spLocks noGrp="1"/>
          </p:cNvSpPr>
          <p:nvPr userDrawn="1"/>
        </p:nvSpPr>
        <p:spPr>
          <a:xfrm>
            <a:off x="609600" y="751466"/>
            <a:ext cx="10972800" cy="457200"/>
          </a:xfrm>
          <a:prstGeom prst="rect">
            <a:avLst/>
          </a:prstGeom>
        </p:spPr>
        <p:txBody>
          <a:bodyPr vert="horz" lIns="91440" tIns="45720" rIns="91440" bIns="45720" rtlCol="0" anchor="t">
            <a:normAutofit/>
          </a:bodyPr>
          <a:lstStyle>
            <a:lvl1pPr marL="0" indent="0" algn="r" defTabSz="914400" rtl="0" eaLnBrk="1" latinLnBrk="0" hangingPunct="1">
              <a:spcBef>
                <a:spcPct val="20000"/>
              </a:spcBef>
              <a:buFont typeface="Arial" panose="020B0604020202020204" pitchFamily="34" charset="0"/>
              <a:buNone/>
              <a:defRPr lang="en-US" sz="2400" kern="1200" baseline="0" dirty="0" smtClean="0">
                <a:solidFill>
                  <a:schemeClr val="tx1"/>
                </a:solidFill>
                <a:latin typeface="Abel" panose="02000506030000020004" pitchFamily="2" charset="0"/>
                <a:ea typeface="+mj-ea"/>
                <a:cs typeface="+mj-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endParaRPr lang="en-US" sz="2400"/>
          </a:p>
        </p:txBody>
      </p:sp>
      <p:sp>
        <p:nvSpPr>
          <p:cNvPr id="18" name="Text Placeholder 4"/>
          <p:cNvSpPr>
            <a:spLocks noGrp="1"/>
          </p:cNvSpPr>
          <p:nvPr userDrawn="1"/>
        </p:nvSpPr>
        <p:spPr>
          <a:xfrm>
            <a:off x="609600" y="5628266"/>
            <a:ext cx="10972800" cy="457200"/>
          </a:xfrm>
          <a:prstGeom prst="rect">
            <a:avLst/>
          </a:prstGeom>
        </p:spPr>
        <p:txBody>
          <a:bodyPr vert="horz" lIns="91440" tIns="45720" rIns="91440" bIns="45720" rtlCol="0" anchor="t">
            <a:normAutofit/>
          </a:bodyPr>
          <a:lstStyle>
            <a:lvl1pPr marL="0" indent="0" algn="r" defTabSz="914400" rtl="0" eaLnBrk="1" latinLnBrk="0" hangingPunct="1">
              <a:spcBef>
                <a:spcPct val="20000"/>
              </a:spcBef>
              <a:buFont typeface="Arial" panose="020B0604020202020204" pitchFamily="34" charset="0"/>
              <a:buNone/>
              <a:defRPr lang="en-US" sz="2400" kern="1200" baseline="0" dirty="0" smtClean="0">
                <a:solidFill>
                  <a:schemeClr val="bg1"/>
                </a:solidFill>
                <a:latin typeface="Abel" panose="02000506030000020004" pitchFamily="2" charset="0"/>
                <a:ea typeface="+mj-ea"/>
                <a:cs typeface="+mj-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endParaRPr lang="en-US" sz="2400"/>
          </a:p>
        </p:txBody>
      </p:sp>
      <p:sp>
        <p:nvSpPr>
          <p:cNvPr id="39" name="Text Placeholder 36"/>
          <p:cNvSpPr>
            <a:spLocks noGrp="1"/>
          </p:cNvSpPr>
          <p:nvPr>
            <p:ph type="body" sz="quarter" idx="12" hasCustomPrompt="1"/>
          </p:nvPr>
        </p:nvSpPr>
        <p:spPr>
          <a:xfrm>
            <a:off x="609600" y="2996952"/>
            <a:ext cx="10972800" cy="635000"/>
          </a:xfrm>
        </p:spPr>
        <p:txBody>
          <a:bodyPr anchor="ctr">
            <a:noAutofit/>
          </a:bodyPr>
          <a:lstStyle>
            <a:lvl1pPr algn="ctr">
              <a:defRPr lang="en-US" sz="4800" kern="1200" spc="340" baseline="0" dirty="0" smtClean="0">
                <a:solidFill>
                  <a:schemeClr val="tx1"/>
                </a:solidFill>
                <a:latin typeface="Dystopian Black" pitchFamily="2" charset="77"/>
                <a:ea typeface="+mn-ea"/>
                <a:cs typeface="+mn-cs"/>
              </a:defRPr>
            </a:lvl1pPr>
          </a:lstStyle>
          <a:p>
            <a:pPr lvl="0"/>
            <a:r>
              <a:rPr lang="en-GB" dirty="0"/>
              <a:t>LOREM IPSUM</a:t>
            </a:r>
            <a:endParaRPr lang="en-US" dirty="0"/>
          </a:p>
        </p:txBody>
      </p:sp>
      <p:sp>
        <p:nvSpPr>
          <p:cNvPr id="14" name="Text Placeholder 36">
            <a:extLst>
              <a:ext uri="{FF2B5EF4-FFF2-40B4-BE49-F238E27FC236}">
                <a16:creationId xmlns:a16="http://schemas.microsoft.com/office/drawing/2014/main" id="{7E537043-C24E-E641-840A-E26B565C734E}"/>
              </a:ext>
            </a:extLst>
          </p:cNvPr>
          <p:cNvSpPr>
            <a:spLocks noGrp="1"/>
          </p:cNvSpPr>
          <p:nvPr>
            <p:ph type="body" sz="quarter" idx="13" hasCustomPrompt="1"/>
          </p:nvPr>
        </p:nvSpPr>
        <p:spPr>
          <a:xfrm>
            <a:off x="5052060" y="6123165"/>
            <a:ext cx="2087880" cy="457200"/>
          </a:xfrm>
        </p:spPr>
        <p:txBody>
          <a:bodyPr anchor="ctr">
            <a:noAutofit/>
          </a:bodyPr>
          <a:lstStyle>
            <a:lvl1pPr algn="ctr">
              <a:defRPr lang="en-US" sz="1600" kern="1200" spc="0" baseline="0" dirty="0" smtClean="0">
                <a:solidFill>
                  <a:schemeClr val="tx1"/>
                </a:solidFill>
                <a:latin typeface="Lato" panose="020F0502020204030203" pitchFamily="34" charset="77"/>
                <a:ea typeface="+mn-ea"/>
                <a:cs typeface="+mn-cs"/>
              </a:defRPr>
            </a:lvl1pPr>
          </a:lstStyle>
          <a:p>
            <a:pPr lvl="0"/>
            <a:r>
              <a:rPr lang="en-GB" dirty="0"/>
              <a:t>JANUARY 2021</a:t>
            </a:r>
            <a:endParaRPr lang="en-US" dirty="0"/>
          </a:p>
        </p:txBody>
      </p:sp>
    </p:spTree>
    <p:extLst>
      <p:ext uri="{BB962C8B-B14F-4D97-AF65-F5344CB8AC3E}">
        <p14:creationId xmlns:p14="http://schemas.microsoft.com/office/powerpoint/2010/main" val="194836385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Quote Slide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4040933-1F75-D744-9683-C91A11CDC12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11151"/>
          <a:stretch/>
        </p:blipFill>
        <p:spPr>
          <a:xfrm>
            <a:off x="0" y="0"/>
            <a:ext cx="12192000" cy="6093296"/>
          </a:xfrm>
          <a:prstGeom prst="rect">
            <a:avLst/>
          </a:prstGeom>
        </p:spPr>
      </p:pic>
      <p:sp>
        <p:nvSpPr>
          <p:cNvPr id="5" name="Text Placeholder 7">
            <a:extLst>
              <a:ext uri="{FF2B5EF4-FFF2-40B4-BE49-F238E27FC236}">
                <a16:creationId xmlns:a16="http://schemas.microsoft.com/office/drawing/2014/main" id="{B57583EB-33AF-1B4E-A766-FCC351609CD5}"/>
              </a:ext>
            </a:extLst>
          </p:cNvPr>
          <p:cNvSpPr>
            <a:spLocks noGrp="1"/>
          </p:cNvSpPr>
          <p:nvPr>
            <p:ph type="body" sz="quarter" idx="11" hasCustomPrompt="1"/>
          </p:nvPr>
        </p:nvSpPr>
        <p:spPr>
          <a:xfrm>
            <a:off x="2747281" y="2420888"/>
            <a:ext cx="6697439" cy="2304256"/>
          </a:xfrm>
        </p:spPr>
        <p:txBody>
          <a:bodyPr/>
          <a:lstStyle>
            <a:lvl1pPr marL="0" indent="0" algn="ctr">
              <a:buFont typeface="Arial" panose="020B0604020202020204" pitchFamily="34" charset="0"/>
              <a:buNone/>
              <a:defRPr sz="2000" b="0" i="0">
                <a:latin typeface="Lato" panose="020F0502020204030203" pitchFamily="34" charset="77"/>
              </a:defRPr>
            </a:lvl1pPr>
            <a:lvl8pPr marL="3200400" indent="0">
              <a:buNone/>
              <a:defRPr/>
            </a:lvl8pPr>
          </a:lstStyle>
          <a:p>
            <a:pPr lvl="0"/>
            <a:r>
              <a:rPr lang="en-GB" dirty="0"/>
              <a:t>LOREM IPSUM DOLOR SIT AMET, CONSECTETUR ADIPISCING ELIT, SED DO EIUSMOD TEMPOR INCIDI DUNT UT LABORE ET DOLORE MAGNA ALIQUA. UT ENIM AD MINIM VENIAM, QUIS NOSTRUD EXERCIT ATION ULLAMCO LABORIS NISI UT ALIQUIP EX EA COMMODO CONSEQUAT/</a:t>
            </a:r>
          </a:p>
        </p:txBody>
      </p:sp>
      <p:sp>
        <p:nvSpPr>
          <p:cNvPr id="3" name="Slide Number Placeholder 2">
            <a:extLst>
              <a:ext uri="{FF2B5EF4-FFF2-40B4-BE49-F238E27FC236}">
                <a16:creationId xmlns:a16="http://schemas.microsoft.com/office/drawing/2014/main" id="{187995F4-5A9E-B74D-8E76-3C5FA019B1AA}"/>
              </a:ext>
            </a:extLst>
          </p:cNvPr>
          <p:cNvSpPr>
            <a:spLocks noGrp="1"/>
          </p:cNvSpPr>
          <p:nvPr>
            <p:ph type="sldNum" sz="quarter" idx="10"/>
          </p:nvPr>
        </p:nvSpPr>
        <p:spPr/>
        <p:txBody>
          <a:bodyPr/>
          <a:lstStyle/>
          <a:p>
            <a:fld id="{716A29CE-C305-4D08-AED4-260B7C352CD9}" type="slidenum">
              <a:rPr lang="en-US" smtClean="0"/>
              <a:pPr/>
              <a:t>‹nr.›</a:t>
            </a:fld>
            <a:endParaRPr lang="en-US" sz="1600" dirty="0"/>
          </a:p>
        </p:txBody>
      </p:sp>
    </p:spTree>
    <p:extLst>
      <p:ext uri="{BB962C8B-B14F-4D97-AF65-F5344CB8AC3E}">
        <p14:creationId xmlns:p14="http://schemas.microsoft.com/office/powerpoint/2010/main" val="1719860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ote Slide 2">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87995F4-5A9E-B74D-8E76-3C5FA019B1AA}"/>
              </a:ext>
            </a:extLst>
          </p:cNvPr>
          <p:cNvSpPr>
            <a:spLocks noGrp="1"/>
          </p:cNvSpPr>
          <p:nvPr>
            <p:ph type="sldNum" sz="quarter" idx="10"/>
          </p:nvPr>
        </p:nvSpPr>
        <p:spPr/>
        <p:txBody>
          <a:bodyPr/>
          <a:lstStyle/>
          <a:p>
            <a:fld id="{716A29CE-C305-4D08-AED4-260B7C352CD9}" type="slidenum">
              <a:rPr lang="en-US" smtClean="0"/>
              <a:pPr/>
              <a:t>‹nr.›</a:t>
            </a:fld>
            <a:endParaRPr lang="en-US" sz="1600" dirty="0"/>
          </a:p>
        </p:txBody>
      </p:sp>
      <p:pic>
        <p:nvPicPr>
          <p:cNvPr id="7" name="Picture 6">
            <a:extLst>
              <a:ext uri="{FF2B5EF4-FFF2-40B4-BE49-F238E27FC236}">
                <a16:creationId xmlns:a16="http://schemas.microsoft.com/office/drawing/2014/main" id="{57995847-E296-EB4C-833C-C12C3AE010A9}"/>
              </a:ext>
            </a:extLst>
          </p:cNvPr>
          <p:cNvPicPr>
            <a:picLocks noChangeAspect="1"/>
          </p:cNvPicPr>
          <p:nvPr userDrawn="1"/>
        </p:nvPicPr>
        <p:blipFill>
          <a:blip r:embed="rId2"/>
          <a:stretch>
            <a:fillRect/>
          </a:stretch>
        </p:blipFill>
        <p:spPr>
          <a:xfrm>
            <a:off x="7110445" y="5720"/>
            <a:ext cx="2328912" cy="2415168"/>
          </a:xfrm>
          <a:prstGeom prst="rect">
            <a:avLst/>
          </a:prstGeom>
        </p:spPr>
      </p:pic>
      <p:pic>
        <p:nvPicPr>
          <p:cNvPr id="9" name="Picture 8">
            <a:extLst>
              <a:ext uri="{FF2B5EF4-FFF2-40B4-BE49-F238E27FC236}">
                <a16:creationId xmlns:a16="http://schemas.microsoft.com/office/drawing/2014/main" id="{A1689023-AB0D-A84C-B450-1971B1E5D66C}"/>
              </a:ext>
            </a:extLst>
          </p:cNvPr>
          <p:cNvPicPr>
            <a:picLocks noChangeAspect="1"/>
          </p:cNvPicPr>
          <p:nvPr userDrawn="1"/>
        </p:nvPicPr>
        <p:blipFill>
          <a:blip r:embed="rId3"/>
          <a:stretch>
            <a:fillRect/>
          </a:stretch>
        </p:blipFill>
        <p:spPr>
          <a:xfrm>
            <a:off x="3935760" y="4599230"/>
            <a:ext cx="758542" cy="2258770"/>
          </a:xfrm>
          <a:prstGeom prst="rect">
            <a:avLst/>
          </a:prstGeom>
        </p:spPr>
      </p:pic>
      <p:sp>
        <p:nvSpPr>
          <p:cNvPr id="5" name="Text Placeholder 7">
            <a:extLst>
              <a:ext uri="{FF2B5EF4-FFF2-40B4-BE49-F238E27FC236}">
                <a16:creationId xmlns:a16="http://schemas.microsoft.com/office/drawing/2014/main" id="{B57583EB-33AF-1B4E-A766-FCC351609CD5}"/>
              </a:ext>
            </a:extLst>
          </p:cNvPr>
          <p:cNvSpPr>
            <a:spLocks noGrp="1"/>
          </p:cNvSpPr>
          <p:nvPr>
            <p:ph type="body" sz="quarter" idx="11" hasCustomPrompt="1"/>
          </p:nvPr>
        </p:nvSpPr>
        <p:spPr>
          <a:xfrm>
            <a:off x="2747281" y="2786013"/>
            <a:ext cx="6697439" cy="2304256"/>
          </a:xfrm>
        </p:spPr>
        <p:txBody>
          <a:bodyPr/>
          <a:lstStyle>
            <a:lvl1pPr algn="ctr">
              <a:defRPr sz="2700" b="1" i="0">
                <a:latin typeface="Lato" panose="020F0502020204030203" pitchFamily="34" charset="77"/>
              </a:defRPr>
            </a:lvl1pPr>
          </a:lstStyle>
          <a:p>
            <a:pPr lvl="0"/>
            <a:r>
              <a:rPr lang="en-GB" dirty="0"/>
              <a:t>LOREM IPSUM DOLOR SIT AMET, CO NSECTETUR ADIPISCING ELIT, SED DO EIUSMOD TEMPOR INCIDI DUNT UT UT</a:t>
            </a:r>
            <a:endParaRPr lang="aa-ET" dirty="0"/>
          </a:p>
        </p:txBody>
      </p:sp>
    </p:spTree>
    <p:extLst>
      <p:ext uri="{BB962C8B-B14F-4D97-AF65-F5344CB8AC3E}">
        <p14:creationId xmlns:p14="http://schemas.microsoft.com/office/powerpoint/2010/main" val="17526895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ter Slide 1 - Blue">
    <p:bg>
      <p:bgRef idx="1001">
        <a:schemeClr val="bg1"/>
      </p:bgRef>
    </p:bg>
    <p:spTree>
      <p:nvGrpSpPr>
        <p:cNvPr id="1" name=""/>
        <p:cNvGrpSpPr/>
        <p:nvPr/>
      </p:nvGrpSpPr>
      <p:grpSpPr>
        <a:xfrm>
          <a:off x="0" y="0"/>
          <a:ext cx="0" cy="0"/>
          <a:chOff x="0" y="0"/>
          <a:chExt cx="0" cy="0"/>
        </a:xfrm>
      </p:grpSpPr>
      <p:sp>
        <p:nvSpPr>
          <p:cNvPr id="15" name="Title 1"/>
          <p:cNvSpPr>
            <a:spLocks noGrp="1"/>
          </p:cNvSpPr>
          <p:nvPr userDrawn="1"/>
        </p:nvSpPr>
        <p:spPr>
          <a:xfrm>
            <a:off x="609600" y="306404"/>
            <a:ext cx="10972800" cy="445062"/>
          </a:xfrm>
          <a:prstGeom prst="rect">
            <a:avLst/>
          </a:prstGeom>
        </p:spPr>
        <p:txBody>
          <a:bodyPr vert="horz" lIns="91440" tIns="45720" rIns="91440" bIns="45720" rtlCol="0" anchor="ctr">
            <a:normAutofit fontScale="90000" lnSpcReduction="20000"/>
          </a:bodyPr>
          <a:lstStyle>
            <a:lvl1pPr algn="r" defTabSz="914400" rtl="0" eaLnBrk="1" latinLnBrk="0" hangingPunct="1">
              <a:spcBef>
                <a:spcPct val="0"/>
              </a:spcBef>
              <a:buNone/>
              <a:defRPr sz="3000" b="0" kern="1200" baseline="0">
                <a:solidFill>
                  <a:schemeClr val="tx1"/>
                </a:solidFill>
                <a:latin typeface="Abel" panose="02000506030000020004" pitchFamily="2" charset="0"/>
                <a:ea typeface="+mj-ea"/>
                <a:cs typeface="+mj-cs"/>
              </a:defRPr>
            </a:lvl1pPr>
          </a:lstStyle>
          <a:p>
            <a:endParaRPr lang="en-US" sz="3000" dirty="0">
              <a:solidFill>
                <a:schemeClr val="tx1"/>
              </a:solidFill>
            </a:endParaRPr>
          </a:p>
        </p:txBody>
      </p:sp>
      <p:sp>
        <p:nvSpPr>
          <p:cNvPr id="16" name="Text Placeholder 2"/>
          <p:cNvSpPr>
            <a:spLocks noGrp="1"/>
          </p:cNvSpPr>
          <p:nvPr userDrawn="1"/>
        </p:nvSpPr>
        <p:spPr>
          <a:xfrm>
            <a:off x="609600" y="751466"/>
            <a:ext cx="10972800" cy="457200"/>
          </a:xfrm>
          <a:prstGeom prst="rect">
            <a:avLst/>
          </a:prstGeom>
        </p:spPr>
        <p:txBody>
          <a:bodyPr vert="horz" lIns="91440" tIns="45720" rIns="91440" bIns="45720" rtlCol="0" anchor="t">
            <a:normAutofit/>
          </a:bodyPr>
          <a:lstStyle>
            <a:lvl1pPr marL="0" indent="0" algn="r" defTabSz="914400" rtl="0" eaLnBrk="1" latinLnBrk="0" hangingPunct="1">
              <a:spcBef>
                <a:spcPct val="20000"/>
              </a:spcBef>
              <a:buFont typeface="Arial" panose="020B0604020202020204" pitchFamily="34" charset="0"/>
              <a:buNone/>
              <a:defRPr lang="en-US" sz="2400" kern="1200" baseline="0" dirty="0" smtClean="0">
                <a:solidFill>
                  <a:schemeClr val="tx1"/>
                </a:solidFill>
                <a:latin typeface="Abel" panose="02000506030000020004" pitchFamily="2" charset="0"/>
                <a:ea typeface="+mj-ea"/>
                <a:cs typeface="+mj-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endParaRPr lang="en-US" sz="2400"/>
          </a:p>
        </p:txBody>
      </p:sp>
      <p:sp>
        <p:nvSpPr>
          <p:cNvPr id="18" name="Text Placeholder 4"/>
          <p:cNvSpPr>
            <a:spLocks noGrp="1"/>
          </p:cNvSpPr>
          <p:nvPr userDrawn="1"/>
        </p:nvSpPr>
        <p:spPr>
          <a:xfrm>
            <a:off x="609600" y="5628266"/>
            <a:ext cx="10972800" cy="457200"/>
          </a:xfrm>
          <a:prstGeom prst="rect">
            <a:avLst/>
          </a:prstGeom>
        </p:spPr>
        <p:txBody>
          <a:bodyPr vert="horz" lIns="91440" tIns="45720" rIns="91440" bIns="45720" rtlCol="0" anchor="t">
            <a:normAutofit/>
          </a:bodyPr>
          <a:lstStyle>
            <a:lvl1pPr marL="0" indent="0" algn="r" defTabSz="914400" rtl="0" eaLnBrk="1" latinLnBrk="0" hangingPunct="1">
              <a:spcBef>
                <a:spcPct val="20000"/>
              </a:spcBef>
              <a:buFont typeface="Arial" panose="020B0604020202020204" pitchFamily="34" charset="0"/>
              <a:buNone/>
              <a:defRPr lang="en-US" sz="2400" kern="1200" baseline="0" dirty="0" smtClean="0">
                <a:solidFill>
                  <a:schemeClr val="bg1"/>
                </a:solidFill>
                <a:latin typeface="Abel" panose="02000506030000020004" pitchFamily="2" charset="0"/>
                <a:ea typeface="+mj-ea"/>
                <a:cs typeface="+mj-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endParaRPr lang="en-US" sz="2400"/>
          </a:p>
        </p:txBody>
      </p:sp>
      <p:sp>
        <p:nvSpPr>
          <p:cNvPr id="39" name="Text Placeholder 36"/>
          <p:cNvSpPr>
            <a:spLocks noGrp="1"/>
          </p:cNvSpPr>
          <p:nvPr>
            <p:ph type="body" sz="quarter" idx="12" hasCustomPrompt="1"/>
          </p:nvPr>
        </p:nvSpPr>
        <p:spPr>
          <a:xfrm>
            <a:off x="609600" y="2345278"/>
            <a:ext cx="10972800" cy="1609338"/>
          </a:xfrm>
        </p:spPr>
        <p:txBody>
          <a:bodyPr anchor="ctr">
            <a:noAutofit/>
          </a:bodyPr>
          <a:lstStyle>
            <a:lvl1pPr algn="ctr">
              <a:defRPr lang="en-US" sz="11500" kern="1200" spc="1000" baseline="0" dirty="0" smtClean="0">
                <a:solidFill>
                  <a:srgbClr val="1149EA"/>
                </a:solidFill>
                <a:latin typeface="Dystopian Black" pitchFamily="2" charset="77"/>
                <a:ea typeface="+mn-ea"/>
                <a:cs typeface="+mn-cs"/>
              </a:defRPr>
            </a:lvl1pPr>
          </a:lstStyle>
          <a:p>
            <a:pPr lvl="0"/>
            <a:r>
              <a:rPr lang="en-GB" dirty="0"/>
              <a:t>CHAPTER</a:t>
            </a:r>
            <a:endParaRPr lang="en-US" dirty="0"/>
          </a:p>
        </p:txBody>
      </p:sp>
      <p:sp>
        <p:nvSpPr>
          <p:cNvPr id="10" name="Slide Number Placeholder 5">
            <a:extLst>
              <a:ext uri="{FF2B5EF4-FFF2-40B4-BE49-F238E27FC236}">
                <a16:creationId xmlns:a16="http://schemas.microsoft.com/office/drawing/2014/main" id="{A09FF6F0-0552-A24F-BDC2-66F2E820F6D0}"/>
              </a:ext>
            </a:extLst>
          </p:cNvPr>
          <p:cNvSpPr>
            <a:spLocks noGrp="1"/>
          </p:cNvSpPr>
          <p:nvPr>
            <p:ph type="sldNum" sz="quarter" idx="4"/>
          </p:nvPr>
        </p:nvSpPr>
        <p:spPr>
          <a:xfrm>
            <a:off x="8976320" y="6165304"/>
            <a:ext cx="2844800" cy="365125"/>
          </a:xfrm>
          <a:prstGeom prst="rect">
            <a:avLst/>
          </a:prstGeom>
        </p:spPr>
        <p:txBody>
          <a:bodyPr vert="horz" lIns="91440" tIns="45720" rIns="91440" bIns="45720" rtlCol="0" anchor="ctr"/>
          <a:lstStyle>
            <a:lvl1pPr algn="r">
              <a:defRPr sz="1600">
                <a:solidFill>
                  <a:schemeClr val="tx1"/>
                </a:solidFill>
                <a:latin typeface="Lato" panose="020F0502020204030203" pitchFamily="34" charset="77"/>
              </a:defRPr>
            </a:lvl1pPr>
          </a:lstStyle>
          <a:p>
            <a:fld id="{716A29CE-C305-4D08-AED4-260B7C352CD9}" type="slidenum">
              <a:rPr lang="en-US" smtClean="0"/>
              <a:pPr/>
              <a:t>‹nr.›</a:t>
            </a:fld>
            <a:endParaRPr lang="en-US" sz="1600" dirty="0"/>
          </a:p>
        </p:txBody>
      </p:sp>
    </p:spTree>
    <p:extLst>
      <p:ext uri="{BB962C8B-B14F-4D97-AF65-F5344CB8AC3E}">
        <p14:creationId xmlns:p14="http://schemas.microsoft.com/office/powerpoint/2010/main" val="2084000124"/>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pter Slide 2 - Yellow">
    <p:bg>
      <p:bgRef idx="1001">
        <a:schemeClr val="bg1"/>
      </p:bgRef>
    </p:bg>
    <p:spTree>
      <p:nvGrpSpPr>
        <p:cNvPr id="1" name=""/>
        <p:cNvGrpSpPr/>
        <p:nvPr/>
      </p:nvGrpSpPr>
      <p:grpSpPr>
        <a:xfrm>
          <a:off x="0" y="0"/>
          <a:ext cx="0" cy="0"/>
          <a:chOff x="0" y="0"/>
          <a:chExt cx="0" cy="0"/>
        </a:xfrm>
      </p:grpSpPr>
      <p:sp>
        <p:nvSpPr>
          <p:cNvPr id="15" name="Title 1"/>
          <p:cNvSpPr>
            <a:spLocks noGrp="1"/>
          </p:cNvSpPr>
          <p:nvPr userDrawn="1"/>
        </p:nvSpPr>
        <p:spPr>
          <a:xfrm>
            <a:off x="609600" y="306404"/>
            <a:ext cx="10972800" cy="445062"/>
          </a:xfrm>
          <a:prstGeom prst="rect">
            <a:avLst/>
          </a:prstGeom>
        </p:spPr>
        <p:txBody>
          <a:bodyPr vert="horz" lIns="91440" tIns="45720" rIns="91440" bIns="45720" rtlCol="0" anchor="ctr">
            <a:normAutofit fontScale="90000" lnSpcReduction="20000"/>
          </a:bodyPr>
          <a:lstStyle>
            <a:lvl1pPr algn="r" defTabSz="914400" rtl="0" eaLnBrk="1" latinLnBrk="0" hangingPunct="1">
              <a:spcBef>
                <a:spcPct val="0"/>
              </a:spcBef>
              <a:buNone/>
              <a:defRPr sz="3000" b="0" kern="1200" baseline="0">
                <a:solidFill>
                  <a:schemeClr val="tx1"/>
                </a:solidFill>
                <a:latin typeface="Abel" panose="02000506030000020004" pitchFamily="2" charset="0"/>
                <a:ea typeface="+mj-ea"/>
                <a:cs typeface="+mj-cs"/>
              </a:defRPr>
            </a:lvl1pPr>
          </a:lstStyle>
          <a:p>
            <a:endParaRPr lang="en-US" sz="3000" dirty="0">
              <a:solidFill>
                <a:schemeClr val="tx1"/>
              </a:solidFill>
            </a:endParaRPr>
          </a:p>
        </p:txBody>
      </p:sp>
      <p:sp>
        <p:nvSpPr>
          <p:cNvPr id="16" name="Text Placeholder 2"/>
          <p:cNvSpPr>
            <a:spLocks noGrp="1"/>
          </p:cNvSpPr>
          <p:nvPr userDrawn="1"/>
        </p:nvSpPr>
        <p:spPr>
          <a:xfrm>
            <a:off x="609600" y="751466"/>
            <a:ext cx="10972800" cy="457200"/>
          </a:xfrm>
          <a:prstGeom prst="rect">
            <a:avLst/>
          </a:prstGeom>
        </p:spPr>
        <p:txBody>
          <a:bodyPr vert="horz" lIns="91440" tIns="45720" rIns="91440" bIns="45720" rtlCol="0" anchor="t">
            <a:normAutofit/>
          </a:bodyPr>
          <a:lstStyle>
            <a:lvl1pPr marL="0" indent="0" algn="r" defTabSz="914400" rtl="0" eaLnBrk="1" latinLnBrk="0" hangingPunct="1">
              <a:spcBef>
                <a:spcPct val="20000"/>
              </a:spcBef>
              <a:buFont typeface="Arial" panose="020B0604020202020204" pitchFamily="34" charset="0"/>
              <a:buNone/>
              <a:defRPr lang="en-US" sz="2400" kern="1200" baseline="0" dirty="0" smtClean="0">
                <a:solidFill>
                  <a:schemeClr val="tx1"/>
                </a:solidFill>
                <a:latin typeface="Abel" panose="02000506030000020004" pitchFamily="2" charset="0"/>
                <a:ea typeface="+mj-ea"/>
                <a:cs typeface="+mj-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endParaRPr lang="en-US" sz="2400"/>
          </a:p>
        </p:txBody>
      </p:sp>
      <p:sp>
        <p:nvSpPr>
          <p:cNvPr id="18" name="Text Placeholder 4"/>
          <p:cNvSpPr>
            <a:spLocks noGrp="1"/>
          </p:cNvSpPr>
          <p:nvPr userDrawn="1"/>
        </p:nvSpPr>
        <p:spPr>
          <a:xfrm>
            <a:off x="609600" y="5628266"/>
            <a:ext cx="10972800" cy="457200"/>
          </a:xfrm>
          <a:prstGeom prst="rect">
            <a:avLst/>
          </a:prstGeom>
        </p:spPr>
        <p:txBody>
          <a:bodyPr vert="horz" lIns="91440" tIns="45720" rIns="91440" bIns="45720" rtlCol="0" anchor="t">
            <a:normAutofit/>
          </a:bodyPr>
          <a:lstStyle>
            <a:lvl1pPr marL="0" indent="0" algn="r" defTabSz="914400" rtl="0" eaLnBrk="1" latinLnBrk="0" hangingPunct="1">
              <a:spcBef>
                <a:spcPct val="20000"/>
              </a:spcBef>
              <a:buFont typeface="Arial" panose="020B0604020202020204" pitchFamily="34" charset="0"/>
              <a:buNone/>
              <a:defRPr lang="en-US" sz="2400" kern="1200" baseline="0" dirty="0" smtClean="0">
                <a:solidFill>
                  <a:schemeClr val="bg1"/>
                </a:solidFill>
                <a:latin typeface="Abel" panose="02000506030000020004" pitchFamily="2" charset="0"/>
                <a:ea typeface="+mj-ea"/>
                <a:cs typeface="+mj-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endParaRPr lang="en-US" sz="2400"/>
          </a:p>
        </p:txBody>
      </p:sp>
      <p:sp>
        <p:nvSpPr>
          <p:cNvPr id="39" name="Text Placeholder 36"/>
          <p:cNvSpPr>
            <a:spLocks noGrp="1"/>
          </p:cNvSpPr>
          <p:nvPr>
            <p:ph type="body" sz="quarter" idx="12" hasCustomPrompt="1"/>
          </p:nvPr>
        </p:nvSpPr>
        <p:spPr>
          <a:xfrm>
            <a:off x="609600" y="2345278"/>
            <a:ext cx="10972800" cy="1609338"/>
          </a:xfrm>
        </p:spPr>
        <p:txBody>
          <a:bodyPr anchor="ctr">
            <a:noAutofit/>
          </a:bodyPr>
          <a:lstStyle>
            <a:lvl1pPr algn="ctr">
              <a:defRPr lang="en-US" sz="11500" kern="1200" spc="1000" baseline="0" dirty="0" smtClean="0">
                <a:solidFill>
                  <a:srgbClr val="FCD60B"/>
                </a:solidFill>
                <a:latin typeface="Dystopian Black" pitchFamily="2" charset="77"/>
                <a:ea typeface="+mn-ea"/>
                <a:cs typeface="+mn-cs"/>
              </a:defRPr>
            </a:lvl1pPr>
          </a:lstStyle>
          <a:p>
            <a:pPr lvl="0"/>
            <a:r>
              <a:rPr lang="en-GB" dirty="0"/>
              <a:t>CHAPTER</a:t>
            </a:r>
            <a:endParaRPr lang="en-US" dirty="0"/>
          </a:p>
        </p:txBody>
      </p:sp>
      <p:sp>
        <p:nvSpPr>
          <p:cNvPr id="10" name="Slide Number Placeholder 5">
            <a:extLst>
              <a:ext uri="{FF2B5EF4-FFF2-40B4-BE49-F238E27FC236}">
                <a16:creationId xmlns:a16="http://schemas.microsoft.com/office/drawing/2014/main" id="{A09FF6F0-0552-A24F-BDC2-66F2E820F6D0}"/>
              </a:ext>
            </a:extLst>
          </p:cNvPr>
          <p:cNvSpPr>
            <a:spLocks noGrp="1"/>
          </p:cNvSpPr>
          <p:nvPr>
            <p:ph type="sldNum" sz="quarter" idx="4"/>
          </p:nvPr>
        </p:nvSpPr>
        <p:spPr>
          <a:xfrm>
            <a:off x="8976320" y="6165304"/>
            <a:ext cx="2844800" cy="365125"/>
          </a:xfrm>
          <a:prstGeom prst="rect">
            <a:avLst/>
          </a:prstGeom>
        </p:spPr>
        <p:txBody>
          <a:bodyPr vert="horz" lIns="91440" tIns="45720" rIns="91440" bIns="45720" rtlCol="0" anchor="ctr"/>
          <a:lstStyle>
            <a:lvl1pPr algn="r">
              <a:defRPr sz="1600">
                <a:solidFill>
                  <a:schemeClr val="tx1"/>
                </a:solidFill>
                <a:latin typeface="Lato" panose="020F0502020204030203" pitchFamily="34" charset="77"/>
              </a:defRPr>
            </a:lvl1pPr>
          </a:lstStyle>
          <a:p>
            <a:fld id="{716A29CE-C305-4D08-AED4-260B7C352CD9}" type="slidenum">
              <a:rPr lang="en-US" smtClean="0"/>
              <a:pPr/>
              <a:t>‹nr.›</a:t>
            </a:fld>
            <a:endParaRPr lang="en-US" sz="1600" dirty="0"/>
          </a:p>
        </p:txBody>
      </p:sp>
    </p:spTree>
    <p:extLst>
      <p:ext uri="{BB962C8B-B14F-4D97-AF65-F5344CB8AC3E}">
        <p14:creationId xmlns:p14="http://schemas.microsoft.com/office/powerpoint/2010/main" val="2103112802"/>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pter Slide 3 - Red">
    <p:bg>
      <p:bgRef idx="1001">
        <a:schemeClr val="bg1"/>
      </p:bgRef>
    </p:bg>
    <p:spTree>
      <p:nvGrpSpPr>
        <p:cNvPr id="1" name=""/>
        <p:cNvGrpSpPr/>
        <p:nvPr/>
      </p:nvGrpSpPr>
      <p:grpSpPr>
        <a:xfrm>
          <a:off x="0" y="0"/>
          <a:ext cx="0" cy="0"/>
          <a:chOff x="0" y="0"/>
          <a:chExt cx="0" cy="0"/>
        </a:xfrm>
      </p:grpSpPr>
      <p:sp>
        <p:nvSpPr>
          <p:cNvPr id="15" name="Title 1"/>
          <p:cNvSpPr>
            <a:spLocks noGrp="1"/>
          </p:cNvSpPr>
          <p:nvPr userDrawn="1"/>
        </p:nvSpPr>
        <p:spPr>
          <a:xfrm>
            <a:off x="609600" y="306404"/>
            <a:ext cx="10972800" cy="445062"/>
          </a:xfrm>
          <a:prstGeom prst="rect">
            <a:avLst/>
          </a:prstGeom>
        </p:spPr>
        <p:txBody>
          <a:bodyPr vert="horz" lIns="91440" tIns="45720" rIns="91440" bIns="45720" rtlCol="0" anchor="ctr">
            <a:normAutofit fontScale="90000" lnSpcReduction="20000"/>
          </a:bodyPr>
          <a:lstStyle>
            <a:lvl1pPr algn="r" defTabSz="914400" rtl="0" eaLnBrk="1" latinLnBrk="0" hangingPunct="1">
              <a:spcBef>
                <a:spcPct val="0"/>
              </a:spcBef>
              <a:buNone/>
              <a:defRPr sz="3000" b="0" kern="1200" baseline="0">
                <a:solidFill>
                  <a:schemeClr val="tx1"/>
                </a:solidFill>
                <a:latin typeface="Abel" panose="02000506030000020004" pitchFamily="2" charset="0"/>
                <a:ea typeface="+mj-ea"/>
                <a:cs typeface="+mj-cs"/>
              </a:defRPr>
            </a:lvl1pPr>
          </a:lstStyle>
          <a:p>
            <a:endParaRPr lang="en-US" sz="3000" dirty="0">
              <a:solidFill>
                <a:schemeClr val="tx1"/>
              </a:solidFill>
            </a:endParaRPr>
          </a:p>
        </p:txBody>
      </p:sp>
      <p:sp>
        <p:nvSpPr>
          <p:cNvPr id="16" name="Text Placeholder 2"/>
          <p:cNvSpPr>
            <a:spLocks noGrp="1"/>
          </p:cNvSpPr>
          <p:nvPr userDrawn="1"/>
        </p:nvSpPr>
        <p:spPr>
          <a:xfrm>
            <a:off x="609600" y="751466"/>
            <a:ext cx="10972800" cy="457200"/>
          </a:xfrm>
          <a:prstGeom prst="rect">
            <a:avLst/>
          </a:prstGeom>
        </p:spPr>
        <p:txBody>
          <a:bodyPr vert="horz" lIns="91440" tIns="45720" rIns="91440" bIns="45720" rtlCol="0" anchor="t">
            <a:normAutofit/>
          </a:bodyPr>
          <a:lstStyle>
            <a:lvl1pPr marL="0" indent="0" algn="r" defTabSz="914400" rtl="0" eaLnBrk="1" latinLnBrk="0" hangingPunct="1">
              <a:spcBef>
                <a:spcPct val="20000"/>
              </a:spcBef>
              <a:buFont typeface="Arial" panose="020B0604020202020204" pitchFamily="34" charset="0"/>
              <a:buNone/>
              <a:defRPr lang="en-US" sz="2400" kern="1200" baseline="0" dirty="0" smtClean="0">
                <a:solidFill>
                  <a:schemeClr val="tx1"/>
                </a:solidFill>
                <a:latin typeface="Abel" panose="02000506030000020004" pitchFamily="2" charset="0"/>
                <a:ea typeface="+mj-ea"/>
                <a:cs typeface="+mj-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endParaRPr lang="en-US" sz="2400"/>
          </a:p>
        </p:txBody>
      </p:sp>
      <p:sp>
        <p:nvSpPr>
          <p:cNvPr id="18" name="Text Placeholder 4"/>
          <p:cNvSpPr>
            <a:spLocks noGrp="1"/>
          </p:cNvSpPr>
          <p:nvPr userDrawn="1"/>
        </p:nvSpPr>
        <p:spPr>
          <a:xfrm>
            <a:off x="609600" y="5628266"/>
            <a:ext cx="10972800" cy="457200"/>
          </a:xfrm>
          <a:prstGeom prst="rect">
            <a:avLst/>
          </a:prstGeom>
        </p:spPr>
        <p:txBody>
          <a:bodyPr vert="horz" lIns="91440" tIns="45720" rIns="91440" bIns="45720" rtlCol="0" anchor="t">
            <a:normAutofit/>
          </a:bodyPr>
          <a:lstStyle>
            <a:lvl1pPr marL="0" indent="0" algn="r" defTabSz="914400" rtl="0" eaLnBrk="1" latinLnBrk="0" hangingPunct="1">
              <a:spcBef>
                <a:spcPct val="20000"/>
              </a:spcBef>
              <a:buFont typeface="Arial" panose="020B0604020202020204" pitchFamily="34" charset="0"/>
              <a:buNone/>
              <a:defRPr lang="en-US" sz="2400" kern="1200" baseline="0" dirty="0" smtClean="0">
                <a:solidFill>
                  <a:schemeClr val="bg1"/>
                </a:solidFill>
                <a:latin typeface="Abel" panose="02000506030000020004" pitchFamily="2" charset="0"/>
                <a:ea typeface="+mj-ea"/>
                <a:cs typeface="+mj-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endParaRPr lang="en-US" sz="2400"/>
          </a:p>
        </p:txBody>
      </p:sp>
      <p:sp>
        <p:nvSpPr>
          <p:cNvPr id="39" name="Text Placeholder 36"/>
          <p:cNvSpPr>
            <a:spLocks noGrp="1"/>
          </p:cNvSpPr>
          <p:nvPr>
            <p:ph type="body" sz="quarter" idx="12" hasCustomPrompt="1"/>
          </p:nvPr>
        </p:nvSpPr>
        <p:spPr>
          <a:xfrm>
            <a:off x="609600" y="2345278"/>
            <a:ext cx="10972800" cy="1609338"/>
          </a:xfrm>
        </p:spPr>
        <p:txBody>
          <a:bodyPr anchor="ctr">
            <a:noAutofit/>
          </a:bodyPr>
          <a:lstStyle>
            <a:lvl1pPr algn="ctr">
              <a:defRPr lang="en-US" sz="11500" kern="1200" spc="1000" baseline="0" dirty="0" smtClean="0">
                <a:solidFill>
                  <a:srgbClr val="F95A2B"/>
                </a:solidFill>
                <a:latin typeface="Dystopian Black" pitchFamily="2" charset="77"/>
                <a:ea typeface="+mn-ea"/>
                <a:cs typeface="+mn-cs"/>
              </a:defRPr>
            </a:lvl1pPr>
          </a:lstStyle>
          <a:p>
            <a:pPr lvl="0"/>
            <a:r>
              <a:rPr lang="en-GB" dirty="0"/>
              <a:t>CHAPTER</a:t>
            </a:r>
            <a:endParaRPr lang="en-US" dirty="0"/>
          </a:p>
        </p:txBody>
      </p:sp>
      <p:sp>
        <p:nvSpPr>
          <p:cNvPr id="10" name="Slide Number Placeholder 5">
            <a:extLst>
              <a:ext uri="{FF2B5EF4-FFF2-40B4-BE49-F238E27FC236}">
                <a16:creationId xmlns:a16="http://schemas.microsoft.com/office/drawing/2014/main" id="{A09FF6F0-0552-A24F-BDC2-66F2E820F6D0}"/>
              </a:ext>
            </a:extLst>
          </p:cNvPr>
          <p:cNvSpPr>
            <a:spLocks noGrp="1"/>
          </p:cNvSpPr>
          <p:nvPr>
            <p:ph type="sldNum" sz="quarter" idx="4"/>
          </p:nvPr>
        </p:nvSpPr>
        <p:spPr>
          <a:xfrm>
            <a:off x="8976320" y="6165304"/>
            <a:ext cx="2844800" cy="365125"/>
          </a:xfrm>
          <a:prstGeom prst="rect">
            <a:avLst/>
          </a:prstGeom>
        </p:spPr>
        <p:txBody>
          <a:bodyPr vert="horz" lIns="91440" tIns="45720" rIns="91440" bIns="45720" rtlCol="0" anchor="ctr"/>
          <a:lstStyle>
            <a:lvl1pPr algn="r">
              <a:defRPr sz="1600">
                <a:solidFill>
                  <a:schemeClr val="tx1"/>
                </a:solidFill>
                <a:latin typeface="Lato" panose="020F0502020204030203" pitchFamily="34" charset="77"/>
              </a:defRPr>
            </a:lvl1pPr>
          </a:lstStyle>
          <a:p>
            <a:fld id="{716A29CE-C305-4D08-AED4-260B7C352CD9}" type="slidenum">
              <a:rPr lang="en-US" smtClean="0"/>
              <a:pPr/>
              <a:t>‹nr.›</a:t>
            </a:fld>
            <a:endParaRPr lang="en-US" sz="1600" dirty="0"/>
          </a:p>
        </p:txBody>
      </p:sp>
    </p:spTree>
    <p:extLst>
      <p:ext uri="{BB962C8B-B14F-4D97-AF65-F5344CB8AC3E}">
        <p14:creationId xmlns:p14="http://schemas.microsoft.com/office/powerpoint/2010/main" val="4018525330"/>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hoto Slide 1">
    <p:bg>
      <p:bgRef idx="1001">
        <a:schemeClr val="bg1"/>
      </p:bgRef>
    </p:bg>
    <p:spTree>
      <p:nvGrpSpPr>
        <p:cNvPr id="1" name=""/>
        <p:cNvGrpSpPr/>
        <p:nvPr/>
      </p:nvGrpSpPr>
      <p:grpSpPr>
        <a:xfrm>
          <a:off x="0" y="0"/>
          <a:ext cx="0" cy="0"/>
          <a:chOff x="0" y="0"/>
          <a:chExt cx="0" cy="0"/>
        </a:xfrm>
      </p:grpSpPr>
      <p:sp>
        <p:nvSpPr>
          <p:cNvPr id="15" name="Title 1"/>
          <p:cNvSpPr>
            <a:spLocks noGrp="1"/>
          </p:cNvSpPr>
          <p:nvPr userDrawn="1"/>
        </p:nvSpPr>
        <p:spPr>
          <a:xfrm>
            <a:off x="609600" y="306404"/>
            <a:ext cx="10972800" cy="445062"/>
          </a:xfrm>
          <a:prstGeom prst="rect">
            <a:avLst/>
          </a:prstGeom>
        </p:spPr>
        <p:txBody>
          <a:bodyPr vert="horz" lIns="91440" tIns="45720" rIns="91440" bIns="45720" rtlCol="0" anchor="ctr">
            <a:normAutofit fontScale="90000" lnSpcReduction="20000"/>
          </a:bodyPr>
          <a:lstStyle>
            <a:lvl1pPr algn="r" defTabSz="914400" rtl="0" eaLnBrk="1" latinLnBrk="0" hangingPunct="1">
              <a:spcBef>
                <a:spcPct val="0"/>
              </a:spcBef>
              <a:buNone/>
              <a:defRPr sz="3000" b="0" kern="1200" baseline="0">
                <a:solidFill>
                  <a:schemeClr val="tx1"/>
                </a:solidFill>
                <a:latin typeface="Abel" panose="02000506030000020004" pitchFamily="2" charset="0"/>
                <a:ea typeface="+mj-ea"/>
                <a:cs typeface="+mj-cs"/>
              </a:defRPr>
            </a:lvl1pPr>
          </a:lstStyle>
          <a:p>
            <a:endParaRPr lang="en-US" sz="3000" dirty="0">
              <a:solidFill>
                <a:schemeClr val="tx1"/>
              </a:solidFill>
            </a:endParaRPr>
          </a:p>
        </p:txBody>
      </p:sp>
      <p:sp>
        <p:nvSpPr>
          <p:cNvPr id="16" name="Text Placeholder 2"/>
          <p:cNvSpPr>
            <a:spLocks noGrp="1"/>
          </p:cNvSpPr>
          <p:nvPr userDrawn="1"/>
        </p:nvSpPr>
        <p:spPr>
          <a:xfrm>
            <a:off x="609600" y="751466"/>
            <a:ext cx="10972800" cy="457200"/>
          </a:xfrm>
          <a:prstGeom prst="rect">
            <a:avLst/>
          </a:prstGeom>
        </p:spPr>
        <p:txBody>
          <a:bodyPr vert="horz" lIns="91440" tIns="45720" rIns="91440" bIns="45720" rtlCol="0" anchor="t">
            <a:normAutofit/>
          </a:bodyPr>
          <a:lstStyle>
            <a:lvl1pPr marL="0" indent="0" algn="r" defTabSz="914400" rtl="0" eaLnBrk="1" latinLnBrk="0" hangingPunct="1">
              <a:spcBef>
                <a:spcPct val="20000"/>
              </a:spcBef>
              <a:buFont typeface="Arial" panose="020B0604020202020204" pitchFamily="34" charset="0"/>
              <a:buNone/>
              <a:defRPr lang="en-US" sz="2400" kern="1200" baseline="0" dirty="0" smtClean="0">
                <a:solidFill>
                  <a:schemeClr val="tx1"/>
                </a:solidFill>
                <a:latin typeface="Abel" panose="02000506030000020004" pitchFamily="2" charset="0"/>
                <a:ea typeface="+mj-ea"/>
                <a:cs typeface="+mj-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endParaRPr lang="en-US" sz="2400"/>
          </a:p>
        </p:txBody>
      </p:sp>
      <p:sp>
        <p:nvSpPr>
          <p:cNvPr id="18" name="Text Placeholder 4"/>
          <p:cNvSpPr>
            <a:spLocks noGrp="1"/>
          </p:cNvSpPr>
          <p:nvPr userDrawn="1"/>
        </p:nvSpPr>
        <p:spPr>
          <a:xfrm>
            <a:off x="609600" y="5628266"/>
            <a:ext cx="10972800" cy="457200"/>
          </a:xfrm>
          <a:prstGeom prst="rect">
            <a:avLst/>
          </a:prstGeom>
        </p:spPr>
        <p:txBody>
          <a:bodyPr vert="horz" lIns="91440" tIns="45720" rIns="91440" bIns="45720" rtlCol="0" anchor="t">
            <a:normAutofit/>
          </a:bodyPr>
          <a:lstStyle>
            <a:lvl1pPr marL="0" indent="0" algn="r" defTabSz="914400" rtl="0" eaLnBrk="1" latinLnBrk="0" hangingPunct="1">
              <a:spcBef>
                <a:spcPct val="20000"/>
              </a:spcBef>
              <a:buFont typeface="Arial" panose="020B0604020202020204" pitchFamily="34" charset="0"/>
              <a:buNone/>
              <a:defRPr lang="en-US" sz="2400" kern="1200" baseline="0" dirty="0" smtClean="0">
                <a:solidFill>
                  <a:schemeClr val="bg1"/>
                </a:solidFill>
                <a:latin typeface="Abel" panose="02000506030000020004" pitchFamily="2" charset="0"/>
                <a:ea typeface="+mj-ea"/>
                <a:cs typeface="+mj-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endParaRPr lang="en-US" sz="2400"/>
          </a:p>
        </p:txBody>
      </p:sp>
      <p:sp>
        <p:nvSpPr>
          <p:cNvPr id="10" name="Slide Number Placeholder 5">
            <a:extLst>
              <a:ext uri="{FF2B5EF4-FFF2-40B4-BE49-F238E27FC236}">
                <a16:creationId xmlns:a16="http://schemas.microsoft.com/office/drawing/2014/main" id="{A09FF6F0-0552-A24F-BDC2-66F2E820F6D0}"/>
              </a:ext>
            </a:extLst>
          </p:cNvPr>
          <p:cNvSpPr>
            <a:spLocks noGrp="1"/>
          </p:cNvSpPr>
          <p:nvPr>
            <p:ph type="sldNum" sz="quarter" idx="4"/>
          </p:nvPr>
        </p:nvSpPr>
        <p:spPr>
          <a:xfrm>
            <a:off x="8976320" y="6165304"/>
            <a:ext cx="2844800" cy="365125"/>
          </a:xfrm>
          <a:prstGeom prst="rect">
            <a:avLst/>
          </a:prstGeom>
        </p:spPr>
        <p:txBody>
          <a:bodyPr vert="horz" lIns="91440" tIns="45720" rIns="91440" bIns="45720" rtlCol="0" anchor="ctr"/>
          <a:lstStyle>
            <a:lvl1pPr algn="r">
              <a:defRPr sz="1600">
                <a:solidFill>
                  <a:schemeClr val="tx1"/>
                </a:solidFill>
                <a:latin typeface="Lato" panose="020F0502020204030203" pitchFamily="34" charset="77"/>
              </a:defRPr>
            </a:lvl1pPr>
          </a:lstStyle>
          <a:p>
            <a:fld id="{716A29CE-C305-4D08-AED4-260B7C352CD9}" type="slidenum">
              <a:rPr lang="en-US" smtClean="0"/>
              <a:pPr/>
              <a:t>‹nr.›</a:t>
            </a:fld>
            <a:endParaRPr lang="en-US" sz="1600" dirty="0"/>
          </a:p>
        </p:txBody>
      </p:sp>
      <p:sp>
        <p:nvSpPr>
          <p:cNvPr id="6" name="Rectangle 5">
            <a:extLst>
              <a:ext uri="{FF2B5EF4-FFF2-40B4-BE49-F238E27FC236}">
                <a16:creationId xmlns:a16="http://schemas.microsoft.com/office/drawing/2014/main" id="{067BA2E4-E4F0-F440-A9D3-8C4E01FF04FC}"/>
              </a:ext>
            </a:extLst>
          </p:cNvPr>
          <p:cNvSpPr/>
          <p:nvPr userDrawn="1"/>
        </p:nvSpPr>
        <p:spPr>
          <a:xfrm>
            <a:off x="0" y="0"/>
            <a:ext cx="4727848" cy="6858000"/>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a-ET"/>
          </a:p>
        </p:txBody>
      </p:sp>
      <p:sp>
        <p:nvSpPr>
          <p:cNvPr id="3" name="Picture Placeholder 2">
            <a:extLst>
              <a:ext uri="{FF2B5EF4-FFF2-40B4-BE49-F238E27FC236}">
                <a16:creationId xmlns:a16="http://schemas.microsoft.com/office/drawing/2014/main" id="{3603A430-324B-DB4D-A874-C21F4DA77D59}"/>
              </a:ext>
            </a:extLst>
          </p:cNvPr>
          <p:cNvSpPr>
            <a:spLocks noGrp="1"/>
          </p:cNvSpPr>
          <p:nvPr>
            <p:ph type="pic" sz="quarter" idx="13"/>
          </p:nvPr>
        </p:nvSpPr>
        <p:spPr>
          <a:xfrm>
            <a:off x="5303912" y="772534"/>
            <a:ext cx="6553126" cy="5177416"/>
          </a:xfrm>
        </p:spPr>
        <p:txBody>
          <a:bodyPr/>
          <a:lstStyle/>
          <a:p>
            <a:r>
              <a:rPr lang="en-US"/>
              <a:t>Click icon to add picture</a:t>
            </a:r>
            <a:endParaRPr lang="aa-ET" dirty="0"/>
          </a:p>
        </p:txBody>
      </p:sp>
      <p:sp>
        <p:nvSpPr>
          <p:cNvPr id="11" name="Text Placeholder 36">
            <a:extLst>
              <a:ext uri="{FF2B5EF4-FFF2-40B4-BE49-F238E27FC236}">
                <a16:creationId xmlns:a16="http://schemas.microsoft.com/office/drawing/2014/main" id="{7E0A4975-CBB3-B544-889C-E66603E72E6C}"/>
              </a:ext>
            </a:extLst>
          </p:cNvPr>
          <p:cNvSpPr>
            <a:spLocks noGrp="1"/>
          </p:cNvSpPr>
          <p:nvPr>
            <p:ph type="body" sz="quarter" idx="14" hasCustomPrompt="1"/>
          </p:nvPr>
        </p:nvSpPr>
        <p:spPr>
          <a:xfrm>
            <a:off x="334962" y="1304753"/>
            <a:ext cx="3672806" cy="4645197"/>
          </a:xfrm>
        </p:spPr>
        <p:txBody>
          <a:bodyPr anchor="t">
            <a:noAutofit/>
          </a:bodyPr>
          <a:lstStyle>
            <a:lvl1pPr algn="l">
              <a:defRPr lang="en-US" sz="1900" b="0" i="0" kern="1200" spc="0" baseline="0" dirty="0" smtClean="0">
                <a:solidFill>
                  <a:schemeClr val="tx1"/>
                </a:solidFill>
                <a:latin typeface="Lato" panose="020F0502020204030203" pitchFamily="34" charset="77"/>
                <a:ea typeface="+mn-ea"/>
                <a:cs typeface="+mn-cs"/>
              </a:defRPr>
            </a:lvl1pPr>
          </a:lstStyle>
          <a:p>
            <a:pPr lvl="0"/>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r>
              <a:rPr lang="en-GB" dirty="0" err="1"/>
              <a:t>incididunt</a:t>
            </a:r>
            <a:r>
              <a:rPr lang="en-GB" dirty="0"/>
              <a:t> </a:t>
            </a:r>
            <a:r>
              <a:rPr lang="en-GB" dirty="0" err="1"/>
              <a:t>ut</a:t>
            </a:r>
            <a:r>
              <a:rPr lang="en-GB" dirty="0"/>
              <a:t> </a:t>
            </a:r>
            <a:r>
              <a:rPr lang="en-GB" dirty="0" err="1"/>
              <a:t>labore</a:t>
            </a:r>
            <a:r>
              <a:rPr lang="en-GB" dirty="0"/>
              <a:t> et dolore magna </a:t>
            </a:r>
            <a:r>
              <a:rPr lang="en-GB" dirty="0" err="1"/>
              <a:t>aliqua</a:t>
            </a:r>
            <a:r>
              <a:rPr lang="en-GB" dirty="0"/>
              <a:t>. Ut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exercitation </a:t>
            </a:r>
            <a:r>
              <a:rPr lang="en-GB" dirty="0" err="1"/>
              <a:t>ullamco</a:t>
            </a:r>
            <a:r>
              <a:rPr lang="en-GB" dirty="0"/>
              <a:t> </a:t>
            </a:r>
            <a:r>
              <a:rPr lang="en-GB" dirty="0" err="1"/>
              <a:t>laboris</a:t>
            </a:r>
            <a:r>
              <a:rPr lang="en-GB" dirty="0"/>
              <a:t> nisi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a:t>
            </a:r>
            <a:endParaRPr lang="en-US" dirty="0"/>
          </a:p>
        </p:txBody>
      </p:sp>
      <p:sp>
        <p:nvSpPr>
          <p:cNvPr id="39" name="Text Placeholder 36"/>
          <p:cNvSpPr>
            <a:spLocks noGrp="1"/>
          </p:cNvSpPr>
          <p:nvPr>
            <p:ph type="body" sz="quarter" idx="12" hasCustomPrompt="1"/>
          </p:nvPr>
        </p:nvSpPr>
        <p:spPr>
          <a:xfrm>
            <a:off x="334962" y="772534"/>
            <a:ext cx="3744814" cy="457200"/>
          </a:xfrm>
        </p:spPr>
        <p:txBody>
          <a:bodyPr anchor="t">
            <a:noAutofit/>
          </a:bodyPr>
          <a:lstStyle>
            <a:lvl1pPr algn="l">
              <a:defRPr lang="en-US" sz="2000" b="1" i="0" kern="1200" spc="0" baseline="0" dirty="0" smtClean="0">
                <a:solidFill>
                  <a:schemeClr val="tx1"/>
                </a:solidFill>
                <a:latin typeface="Lato Black" panose="020F0502020204030203" pitchFamily="34" charset="77"/>
                <a:ea typeface="+mn-ea"/>
                <a:cs typeface="+mn-cs"/>
              </a:defRPr>
            </a:lvl1pPr>
          </a:lstStyle>
          <a:p>
            <a:pPr lvl="0"/>
            <a:r>
              <a:rPr lang="en-GB" dirty="0"/>
              <a:t>LOREM IPSUM DOLOR</a:t>
            </a:r>
            <a:endParaRPr lang="en-US" dirty="0"/>
          </a:p>
        </p:txBody>
      </p:sp>
    </p:spTree>
    <p:extLst>
      <p:ext uri="{BB962C8B-B14F-4D97-AF65-F5344CB8AC3E}">
        <p14:creationId xmlns:p14="http://schemas.microsoft.com/office/powerpoint/2010/main" val="2469280884"/>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Slide 2">
    <p:bg>
      <p:bgRef idx="1001">
        <a:schemeClr val="bg1"/>
      </p:bgRef>
    </p:bg>
    <p:spTree>
      <p:nvGrpSpPr>
        <p:cNvPr id="1" name=""/>
        <p:cNvGrpSpPr/>
        <p:nvPr/>
      </p:nvGrpSpPr>
      <p:grpSpPr>
        <a:xfrm>
          <a:off x="0" y="0"/>
          <a:ext cx="0" cy="0"/>
          <a:chOff x="0" y="0"/>
          <a:chExt cx="0" cy="0"/>
        </a:xfrm>
      </p:grpSpPr>
      <p:sp>
        <p:nvSpPr>
          <p:cNvPr id="15" name="Title 1"/>
          <p:cNvSpPr>
            <a:spLocks noGrp="1"/>
          </p:cNvSpPr>
          <p:nvPr userDrawn="1"/>
        </p:nvSpPr>
        <p:spPr>
          <a:xfrm>
            <a:off x="609600" y="306404"/>
            <a:ext cx="10972800" cy="445062"/>
          </a:xfrm>
          <a:prstGeom prst="rect">
            <a:avLst/>
          </a:prstGeom>
        </p:spPr>
        <p:txBody>
          <a:bodyPr vert="horz" lIns="91440" tIns="45720" rIns="91440" bIns="45720" rtlCol="0" anchor="ctr">
            <a:normAutofit fontScale="90000" lnSpcReduction="20000"/>
          </a:bodyPr>
          <a:lstStyle>
            <a:lvl1pPr algn="r" defTabSz="914400" rtl="0" eaLnBrk="1" latinLnBrk="0" hangingPunct="1">
              <a:spcBef>
                <a:spcPct val="0"/>
              </a:spcBef>
              <a:buNone/>
              <a:defRPr sz="3000" b="0" kern="1200" baseline="0">
                <a:solidFill>
                  <a:schemeClr val="tx1"/>
                </a:solidFill>
                <a:latin typeface="Abel" panose="02000506030000020004" pitchFamily="2" charset="0"/>
                <a:ea typeface="+mj-ea"/>
                <a:cs typeface="+mj-cs"/>
              </a:defRPr>
            </a:lvl1pPr>
          </a:lstStyle>
          <a:p>
            <a:endParaRPr lang="en-US" sz="3000" dirty="0">
              <a:solidFill>
                <a:schemeClr val="tx1"/>
              </a:solidFill>
            </a:endParaRPr>
          </a:p>
        </p:txBody>
      </p:sp>
      <p:sp>
        <p:nvSpPr>
          <p:cNvPr id="16" name="Text Placeholder 2"/>
          <p:cNvSpPr>
            <a:spLocks noGrp="1"/>
          </p:cNvSpPr>
          <p:nvPr userDrawn="1"/>
        </p:nvSpPr>
        <p:spPr>
          <a:xfrm>
            <a:off x="609600" y="751466"/>
            <a:ext cx="10972800" cy="457200"/>
          </a:xfrm>
          <a:prstGeom prst="rect">
            <a:avLst/>
          </a:prstGeom>
        </p:spPr>
        <p:txBody>
          <a:bodyPr vert="horz" lIns="91440" tIns="45720" rIns="91440" bIns="45720" rtlCol="0" anchor="t">
            <a:normAutofit/>
          </a:bodyPr>
          <a:lstStyle>
            <a:lvl1pPr marL="0" indent="0" algn="r" defTabSz="914400" rtl="0" eaLnBrk="1" latinLnBrk="0" hangingPunct="1">
              <a:spcBef>
                <a:spcPct val="20000"/>
              </a:spcBef>
              <a:buFont typeface="Arial" panose="020B0604020202020204" pitchFamily="34" charset="0"/>
              <a:buNone/>
              <a:defRPr lang="en-US" sz="2400" kern="1200" baseline="0" dirty="0" smtClean="0">
                <a:solidFill>
                  <a:schemeClr val="tx1"/>
                </a:solidFill>
                <a:latin typeface="Abel" panose="02000506030000020004" pitchFamily="2" charset="0"/>
                <a:ea typeface="+mj-ea"/>
                <a:cs typeface="+mj-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endParaRPr lang="en-US" sz="2400"/>
          </a:p>
        </p:txBody>
      </p:sp>
      <p:sp>
        <p:nvSpPr>
          <p:cNvPr id="6" name="Rectangle 5">
            <a:extLst>
              <a:ext uri="{FF2B5EF4-FFF2-40B4-BE49-F238E27FC236}">
                <a16:creationId xmlns:a16="http://schemas.microsoft.com/office/drawing/2014/main" id="{067BA2E4-E4F0-F440-A9D3-8C4E01FF04FC}"/>
              </a:ext>
            </a:extLst>
          </p:cNvPr>
          <p:cNvSpPr/>
          <p:nvPr userDrawn="1"/>
        </p:nvSpPr>
        <p:spPr>
          <a:xfrm>
            <a:off x="0" y="4581128"/>
            <a:ext cx="12192000" cy="2276872"/>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a-ET"/>
          </a:p>
        </p:txBody>
      </p:sp>
      <p:sp>
        <p:nvSpPr>
          <p:cNvPr id="18" name="Text Placeholder 4"/>
          <p:cNvSpPr>
            <a:spLocks noGrp="1"/>
          </p:cNvSpPr>
          <p:nvPr userDrawn="1"/>
        </p:nvSpPr>
        <p:spPr>
          <a:xfrm>
            <a:off x="609600" y="5628266"/>
            <a:ext cx="10972800" cy="457200"/>
          </a:xfrm>
          <a:prstGeom prst="rect">
            <a:avLst/>
          </a:prstGeom>
        </p:spPr>
        <p:txBody>
          <a:bodyPr vert="horz" lIns="91440" tIns="45720" rIns="91440" bIns="45720" rtlCol="0" anchor="t">
            <a:normAutofit/>
          </a:bodyPr>
          <a:lstStyle>
            <a:lvl1pPr marL="0" indent="0" algn="r" defTabSz="914400" rtl="0" eaLnBrk="1" latinLnBrk="0" hangingPunct="1">
              <a:spcBef>
                <a:spcPct val="20000"/>
              </a:spcBef>
              <a:buFont typeface="Arial" panose="020B0604020202020204" pitchFamily="34" charset="0"/>
              <a:buNone/>
              <a:defRPr lang="en-US" sz="2400" kern="1200" baseline="0" dirty="0" smtClean="0">
                <a:solidFill>
                  <a:schemeClr val="bg1"/>
                </a:solidFill>
                <a:latin typeface="Abel" panose="02000506030000020004" pitchFamily="2" charset="0"/>
                <a:ea typeface="+mj-ea"/>
                <a:cs typeface="+mj-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endParaRPr lang="en-US" sz="2400"/>
          </a:p>
        </p:txBody>
      </p:sp>
      <p:sp>
        <p:nvSpPr>
          <p:cNvPr id="3" name="Picture Placeholder 2">
            <a:extLst>
              <a:ext uri="{FF2B5EF4-FFF2-40B4-BE49-F238E27FC236}">
                <a16:creationId xmlns:a16="http://schemas.microsoft.com/office/drawing/2014/main" id="{3603A430-324B-DB4D-A874-C21F4DA77D59}"/>
              </a:ext>
            </a:extLst>
          </p:cNvPr>
          <p:cNvSpPr>
            <a:spLocks noGrp="1"/>
          </p:cNvSpPr>
          <p:nvPr>
            <p:ph type="pic" sz="quarter" idx="13"/>
          </p:nvPr>
        </p:nvSpPr>
        <p:spPr>
          <a:xfrm>
            <a:off x="334962" y="306404"/>
            <a:ext cx="11522076" cy="3968320"/>
          </a:xfrm>
        </p:spPr>
        <p:txBody>
          <a:bodyPr/>
          <a:lstStyle/>
          <a:p>
            <a:r>
              <a:rPr lang="en-US"/>
              <a:t>Click icon to add picture</a:t>
            </a:r>
            <a:endParaRPr lang="aa-ET" dirty="0"/>
          </a:p>
        </p:txBody>
      </p:sp>
      <p:sp>
        <p:nvSpPr>
          <p:cNvPr id="11" name="Text Placeholder 36">
            <a:extLst>
              <a:ext uri="{FF2B5EF4-FFF2-40B4-BE49-F238E27FC236}">
                <a16:creationId xmlns:a16="http://schemas.microsoft.com/office/drawing/2014/main" id="{7E0A4975-CBB3-B544-889C-E66603E72E6C}"/>
              </a:ext>
            </a:extLst>
          </p:cNvPr>
          <p:cNvSpPr>
            <a:spLocks noGrp="1"/>
          </p:cNvSpPr>
          <p:nvPr>
            <p:ph type="body" sz="quarter" idx="14" hasCustomPrompt="1"/>
          </p:nvPr>
        </p:nvSpPr>
        <p:spPr>
          <a:xfrm>
            <a:off x="334962" y="5761419"/>
            <a:ext cx="11522076" cy="790177"/>
          </a:xfrm>
        </p:spPr>
        <p:txBody>
          <a:bodyPr anchor="t">
            <a:noAutofit/>
          </a:bodyPr>
          <a:lstStyle>
            <a:lvl1pPr algn="l">
              <a:defRPr lang="en-US" sz="1900" b="0" i="0" kern="1200" spc="0" baseline="0" dirty="0" smtClean="0">
                <a:solidFill>
                  <a:schemeClr val="tx1"/>
                </a:solidFill>
                <a:latin typeface="Lato" panose="020F0502020204030203" pitchFamily="34" charset="77"/>
                <a:ea typeface="+mn-ea"/>
                <a:cs typeface="+mn-cs"/>
              </a:defRPr>
            </a:lvl1pPr>
          </a:lstStyle>
          <a:p>
            <a:pPr lvl="0"/>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r>
              <a:rPr lang="en-GB" dirty="0" err="1"/>
              <a:t>incididunt</a:t>
            </a:r>
            <a:r>
              <a:rPr lang="en-GB" dirty="0"/>
              <a:t> </a:t>
            </a:r>
            <a:r>
              <a:rPr lang="en-GB" dirty="0" err="1"/>
              <a:t>ut</a:t>
            </a:r>
            <a:r>
              <a:rPr lang="en-GB" dirty="0"/>
              <a:t> </a:t>
            </a:r>
            <a:r>
              <a:rPr lang="en-GB" dirty="0" err="1"/>
              <a:t>labore</a:t>
            </a:r>
            <a:r>
              <a:rPr lang="en-GB" dirty="0"/>
              <a:t> et dolore magna </a:t>
            </a:r>
            <a:r>
              <a:rPr lang="en-GB" dirty="0" err="1"/>
              <a:t>aliqua</a:t>
            </a:r>
            <a:r>
              <a:rPr lang="en-GB" dirty="0"/>
              <a:t>. Ut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a:t>
            </a:r>
            <a:endParaRPr lang="en-US" dirty="0"/>
          </a:p>
        </p:txBody>
      </p:sp>
      <p:sp>
        <p:nvSpPr>
          <p:cNvPr id="39" name="Text Placeholder 36"/>
          <p:cNvSpPr>
            <a:spLocks noGrp="1"/>
          </p:cNvSpPr>
          <p:nvPr>
            <p:ph type="body" sz="quarter" idx="12" hasCustomPrompt="1"/>
          </p:nvPr>
        </p:nvSpPr>
        <p:spPr>
          <a:xfrm>
            <a:off x="334962" y="5229200"/>
            <a:ext cx="3744814" cy="457200"/>
          </a:xfrm>
        </p:spPr>
        <p:txBody>
          <a:bodyPr anchor="t">
            <a:noAutofit/>
          </a:bodyPr>
          <a:lstStyle>
            <a:lvl1pPr algn="l">
              <a:defRPr lang="en-US" sz="2000" b="1" i="0" kern="1200" spc="0" baseline="0" dirty="0" smtClean="0">
                <a:solidFill>
                  <a:schemeClr val="tx1"/>
                </a:solidFill>
                <a:latin typeface="Lato Black" panose="020F0502020204030203" pitchFamily="34" charset="77"/>
                <a:ea typeface="+mn-ea"/>
                <a:cs typeface="+mn-cs"/>
              </a:defRPr>
            </a:lvl1pPr>
          </a:lstStyle>
          <a:p>
            <a:pPr lvl="0"/>
            <a:r>
              <a:rPr lang="en-GB" dirty="0"/>
              <a:t>LOREM IPSUM DOLOR</a:t>
            </a:r>
            <a:endParaRPr lang="en-US" dirty="0"/>
          </a:p>
        </p:txBody>
      </p:sp>
    </p:spTree>
    <p:extLst>
      <p:ext uri="{BB962C8B-B14F-4D97-AF65-F5344CB8AC3E}">
        <p14:creationId xmlns:p14="http://schemas.microsoft.com/office/powerpoint/2010/main" val="883574142"/>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Slide 1 - Red">
    <p:bg>
      <p:bgPr>
        <a:solidFill>
          <a:srgbClr val="FFD6CC"/>
        </a:solidFill>
        <a:effectLst/>
      </p:bgPr>
    </p:bg>
    <p:spTree>
      <p:nvGrpSpPr>
        <p:cNvPr id="1" name=""/>
        <p:cNvGrpSpPr/>
        <p:nvPr/>
      </p:nvGrpSpPr>
      <p:grpSpPr>
        <a:xfrm>
          <a:off x="0" y="0"/>
          <a:ext cx="0" cy="0"/>
          <a:chOff x="0" y="0"/>
          <a:chExt cx="0" cy="0"/>
        </a:xfrm>
      </p:grpSpPr>
      <p:sp>
        <p:nvSpPr>
          <p:cNvPr id="15" name="Title 1"/>
          <p:cNvSpPr>
            <a:spLocks noGrp="1"/>
          </p:cNvSpPr>
          <p:nvPr userDrawn="1"/>
        </p:nvSpPr>
        <p:spPr>
          <a:xfrm>
            <a:off x="609600" y="306404"/>
            <a:ext cx="10972800" cy="445062"/>
          </a:xfrm>
          <a:prstGeom prst="rect">
            <a:avLst/>
          </a:prstGeom>
        </p:spPr>
        <p:txBody>
          <a:bodyPr vert="horz" lIns="91440" tIns="45720" rIns="91440" bIns="45720" rtlCol="0" anchor="ctr">
            <a:normAutofit fontScale="90000" lnSpcReduction="20000"/>
          </a:bodyPr>
          <a:lstStyle>
            <a:lvl1pPr algn="r" defTabSz="914400" rtl="0" eaLnBrk="1" latinLnBrk="0" hangingPunct="1">
              <a:spcBef>
                <a:spcPct val="0"/>
              </a:spcBef>
              <a:buNone/>
              <a:defRPr sz="3000" b="0" kern="1200" baseline="0">
                <a:solidFill>
                  <a:schemeClr val="tx1"/>
                </a:solidFill>
                <a:latin typeface="Abel" panose="02000506030000020004" pitchFamily="2" charset="0"/>
                <a:ea typeface="+mj-ea"/>
                <a:cs typeface="+mj-cs"/>
              </a:defRPr>
            </a:lvl1pPr>
          </a:lstStyle>
          <a:p>
            <a:endParaRPr lang="en-US" sz="3000" dirty="0">
              <a:solidFill>
                <a:schemeClr val="tx1"/>
              </a:solidFill>
            </a:endParaRPr>
          </a:p>
        </p:txBody>
      </p:sp>
      <p:sp>
        <p:nvSpPr>
          <p:cNvPr id="16" name="Text Placeholder 2"/>
          <p:cNvSpPr>
            <a:spLocks noGrp="1"/>
          </p:cNvSpPr>
          <p:nvPr userDrawn="1"/>
        </p:nvSpPr>
        <p:spPr>
          <a:xfrm>
            <a:off x="609600" y="751466"/>
            <a:ext cx="10972800" cy="457200"/>
          </a:xfrm>
          <a:prstGeom prst="rect">
            <a:avLst/>
          </a:prstGeom>
        </p:spPr>
        <p:txBody>
          <a:bodyPr vert="horz" lIns="91440" tIns="45720" rIns="91440" bIns="45720" rtlCol="0" anchor="t">
            <a:normAutofit/>
          </a:bodyPr>
          <a:lstStyle>
            <a:lvl1pPr marL="0" indent="0" algn="r" defTabSz="914400" rtl="0" eaLnBrk="1" latinLnBrk="0" hangingPunct="1">
              <a:spcBef>
                <a:spcPct val="20000"/>
              </a:spcBef>
              <a:buFont typeface="Arial" panose="020B0604020202020204" pitchFamily="34" charset="0"/>
              <a:buNone/>
              <a:defRPr lang="en-US" sz="2400" kern="1200" baseline="0" dirty="0" smtClean="0">
                <a:solidFill>
                  <a:schemeClr val="tx1"/>
                </a:solidFill>
                <a:latin typeface="Abel" panose="02000506030000020004" pitchFamily="2" charset="0"/>
                <a:ea typeface="+mj-ea"/>
                <a:cs typeface="+mj-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endParaRPr lang="en-US" sz="2400"/>
          </a:p>
        </p:txBody>
      </p:sp>
      <p:sp>
        <p:nvSpPr>
          <p:cNvPr id="18" name="Text Placeholder 4"/>
          <p:cNvSpPr>
            <a:spLocks noGrp="1"/>
          </p:cNvSpPr>
          <p:nvPr userDrawn="1"/>
        </p:nvSpPr>
        <p:spPr>
          <a:xfrm>
            <a:off x="609600" y="5628266"/>
            <a:ext cx="10972800" cy="457200"/>
          </a:xfrm>
          <a:prstGeom prst="rect">
            <a:avLst/>
          </a:prstGeom>
        </p:spPr>
        <p:txBody>
          <a:bodyPr vert="horz" lIns="91440" tIns="45720" rIns="91440" bIns="45720" rtlCol="0" anchor="t">
            <a:normAutofit/>
          </a:bodyPr>
          <a:lstStyle>
            <a:lvl1pPr marL="0" indent="0" algn="r" defTabSz="914400" rtl="0" eaLnBrk="1" latinLnBrk="0" hangingPunct="1">
              <a:spcBef>
                <a:spcPct val="20000"/>
              </a:spcBef>
              <a:buFont typeface="Arial" panose="020B0604020202020204" pitchFamily="34" charset="0"/>
              <a:buNone/>
              <a:defRPr lang="en-US" sz="2400" kern="1200" baseline="0" dirty="0" smtClean="0">
                <a:solidFill>
                  <a:schemeClr val="bg1"/>
                </a:solidFill>
                <a:latin typeface="Abel" panose="02000506030000020004" pitchFamily="2" charset="0"/>
                <a:ea typeface="+mj-ea"/>
                <a:cs typeface="+mj-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endParaRPr lang="en-US" sz="2400"/>
          </a:p>
        </p:txBody>
      </p:sp>
      <p:sp>
        <p:nvSpPr>
          <p:cNvPr id="10" name="Slide Number Placeholder 5">
            <a:extLst>
              <a:ext uri="{FF2B5EF4-FFF2-40B4-BE49-F238E27FC236}">
                <a16:creationId xmlns:a16="http://schemas.microsoft.com/office/drawing/2014/main" id="{A09FF6F0-0552-A24F-BDC2-66F2E820F6D0}"/>
              </a:ext>
            </a:extLst>
          </p:cNvPr>
          <p:cNvSpPr>
            <a:spLocks noGrp="1"/>
          </p:cNvSpPr>
          <p:nvPr>
            <p:ph type="sldNum" sz="quarter" idx="4"/>
          </p:nvPr>
        </p:nvSpPr>
        <p:spPr>
          <a:xfrm>
            <a:off x="8976320" y="6165304"/>
            <a:ext cx="2844800" cy="365125"/>
          </a:xfrm>
          <a:prstGeom prst="rect">
            <a:avLst/>
          </a:prstGeom>
        </p:spPr>
        <p:txBody>
          <a:bodyPr vert="horz" lIns="91440" tIns="45720" rIns="91440" bIns="45720" rtlCol="0" anchor="ctr"/>
          <a:lstStyle>
            <a:lvl1pPr algn="r">
              <a:defRPr sz="1600">
                <a:solidFill>
                  <a:schemeClr val="tx1"/>
                </a:solidFill>
                <a:latin typeface="Lato" panose="020F0502020204030203" pitchFamily="34" charset="77"/>
              </a:defRPr>
            </a:lvl1pPr>
          </a:lstStyle>
          <a:p>
            <a:fld id="{716A29CE-C305-4D08-AED4-260B7C352CD9}" type="slidenum">
              <a:rPr lang="en-US" smtClean="0"/>
              <a:pPr/>
              <a:t>‹nr.›</a:t>
            </a:fld>
            <a:endParaRPr lang="en-US" sz="1600" dirty="0"/>
          </a:p>
        </p:txBody>
      </p:sp>
      <p:sp>
        <p:nvSpPr>
          <p:cNvPr id="4" name="Rectangle 3">
            <a:extLst>
              <a:ext uri="{FF2B5EF4-FFF2-40B4-BE49-F238E27FC236}">
                <a16:creationId xmlns:a16="http://schemas.microsoft.com/office/drawing/2014/main" id="{EAA4FB74-6083-A543-9C86-7C639BFF2E5F}"/>
              </a:ext>
            </a:extLst>
          </p:cNvPr>
          <p:cNvSpPr/>
          <p:nvPr userDrawn="1"/>
        </p:nvSpPr>
        <p:spPr>
          <a:xfrm>
            <a:off x="0" y="0"/>
            <a:ext cx="12192000" cy="1844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a-ET"/>
          </a:p>
        </p:txBody>
      </p:sp>
      <p:sp>
        <p:nvSpPr>
          <p:cNvPr id="11" name="Text Placeholder 36">
            <a:extLst>
              <a:ext uri="{FF2B5EF4-FFF2-40B4-BE49-F238E27FC236}">
                <a16:creationId xmlns:a16="http://schemas.microsoft.com/office/drawing/2014/main" id="{7E1B8714-5179-5740-81DD-808A8D67CD3B}"/>
              </a:ext>
            </a:extLst>
          </p:cNvPr>
          <p:cNvSpPr>
            <a:spLocks noGrp="1"/>
          </p:cNvSpPr>
          <p:nvPr>
            <p:ph type="body" sz="quarter" idx="14" hasCustomPrompt="1"/>
          </p:nvPr>
        </p:nvSpPr>
        <p:spPr>
          <a:xfrm>
            <a:off x="1055440" y="2313649"/>
            <a:ext cx="10153128" cy="3635631"/>
          </a:xfrm>
        </p:spPr>
        <p:txBody>
          <a:bodyPr anchor="t">
            <a:noAutofit/>
          </a:bodyPr>
          <a:lstStyle>
            <a:lvl1pPr algn="l">
              <a:defRPr lang="en-US" sz="1900" b="0" i="0" kern="1200" spc="0" baseline="0" dirty="0" smtClean="0">
                <a:solidFill>
                  <a:schemeClr val="tx1"/>
                </a:solidFill>
                <a:latin typeface="Lato" panose="020F0502020204030203" pitchFamily="34" charset="77"/>
                <a:ea typeface="+mn-ea"/>
                <a:cs typeface="+mn-cs"/>
              </a:defRPr>
            </a:lvl1pPr>
          </a:lstStyle>
          <a:p>
            <a:pPr lvl="0"/>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r>
              <a:rPr lang="en-GB" dirty="0" err="1"/>
              <a:t>incididunt</a:t>
            </a:r>
            <a:r>
              <a:rPr lang="en-GB" dirty="0"/>
              <a:t> </a:t>
            </a:r>
            <a:r>
              <a:rPr lang="en-GB" dirty="0" err="1"/>
              <a:t>ut</a:t>
            </a:r>
            <a:r>
              <a:rPr lang="en-GB" dirty="0"/>
              <a:t> </a:t>
            </a:r>
            <a:r>
              <a:rPr lang="en-GB" dirty="0" err="1"/>
              <a:t>labore</a:t>
            </a:r>
            <a:r>
              <a:rPr lang="en-GB" dirty="0"/>
              <a:t> et dolore magna </a:t>
            </a:r>
            <a:r>
              <a:rPr lang="en-GB" dirty="0" err="1"/>
              <a:t>aliqua</a:t>
            </a:r>
            <a:r>
              <a:rPr lang="en-GB" dirty="0"/>
              <a:t>. Ut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exercitation </a:t>
            </a:r>
            <a:r>
              <a:rPr lang="en-GB" dirty="0" err="1"/>
              <a:t>ullamco</a:t>
            </a:r>
            <a:r>
              <a:rPr lang="en-GB" dirty="0"/>
              <a:t> </a:t>
            </a:r>
            <a:r>
              <a:rPr lang="en-GB" dirty="0" err="1"/>
              <a:t>laboris</a:t>
            </a:r>
            <a:r>
              <a:rPr lang="en-GB" dirty="0"/>
              <a:t> nisi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a:t>
            </a:r>
          </a:p>
          <a:p>
            <a:pPr lvl="0"/>
            <a:endParaRPr lang="en-GB" dirty="0"/>
          </a:p>
          <a:p>
            <a:pPr lvl="0"/>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r>
              <a:rPr lang="en-GB" dirty="0" err="1"/>
              <a:t>incididunt</a:t>
            </a:r>
            <a:r>
              <a:rPr lang="en-GB" dirty="0"/>
              <a:t> </a:t>
            </a:r>
            <a:r>
              <a:rPr lang="en-GB" dirty="0" err="1"/>
              <a:t>ut</a:t>
            </a:r>
            <a:r>
              <a:rPr lang="en-GB" dirty="0"/>
              <a:t> </a:t>
            </a:r>
            <a:r>
              <a:rPr lang="en-GB" dirty="0" err="1"/>
              <a:t>labore</a:t>
            </a:r>
            <a:r>
              <a:rPr lang="en-GB" dirty="0"/>
              <a:t> et dolore magna </a:t>
            </a:r>
            <a:r>
              <a:rPr lang="en-GB" dirty="0" err="1"/>
              <a:t>aliqua</a:t>
            </a:r>
            <a:r>
              <a:rPr lang="en-GB" dirty="0"/>
              <a:t>. Ut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exercitation </a:t>
            </a:r>
            <a:r>
              <a:rPr lang="en-GB" dirty="0" err="1"/>
              <a:t>ullamco</a:t>
            </a:r>
            <a:r>
              <a:rPr lang="en-GB" dirty="0"/>
              <a:t> </a:t>
            </a:r>
            <a:r>
              <a:rPr lang="en-GB" dirty="0" err="1"/>
              <a:t>laboris</a:t>
            </a:r>
            <a:r>
              <a:rPr lang="en-GB" dirty="0"/>
              <a:t> nisi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a:t>
            </a:r>
          </a:p>
          <a:p>
            <a:pPr lvl="0"/>
            <a:endParaRPr lang="en-GB" dirty="0"/>
          </a:p>
          <a:p>
            <a:pPr lvl="0"/>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r>
              <a:rPr lang="en-GB" dirty="0" err="1"/>
              <a:t>incididunt</a:t>
            </a:r>
            <a:r>
              <a:rPr lang="en-GB" dirty="0"/>
              <a:t> </a:t>
            </a:r>
            <a:r>
              <a:rPr lang="en-GB" dirty="0" err="1"/>
              <a:t>ut</a:t>
            </a:r>
            <a:r>
              <a:rPr lang="en-GB" dirty="0"/>
              <a:t> </a:t>
            </a:r>
            <a:r>
              <a:rPr lang="en-GB" dirty="0" err="1"/>
              <a:t>labore</a:t>
            </a:r>
            <a:r>
              <a:rPr lang="en-GB" dirty="0"/>
              <a:t> et dolore magna </a:t>
            </a:r>
            <a:r>
              <a:rPr lang="en-GB" dirty="0" err="1"/>
              <a:t>aliqua</a:t>
            </a:r>
            <a:r>
              <a:rPr lang="en-GB" dirty="0"/>
              <a:t>. Ut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exercitation </a:t>
            </a:r>
            <a:r>
              <a:rPr lang="en-GB" dirty="0" err="1"/>
              <a:t>ullamco</a:t>
            </a:r>
            <a:r>
              <a:rPr lang="en-GB" dirty="0"/>
              <a:t> </a:t>
            </a:r>
            <a:r>
              <a:rPr lang="en-GB" dirty="0" err="1"/>
              <a:t>laboris</a:t>
            </a:r>
            <a:r>
              <a:rPr lang="en-GB" dirty="0"/>
              <a:t> nisi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a:t>
            </a:r>
            <a:endParaRPr lang="en-US" dirty="0"/>
          </a:p>
        </p:txBody>
      </p:sp>
      <p:sp>
        <p:nvSpPr>
          <p:cNvPr id="12" name="Text Placeholder 36">
            <a:extLst>
              <a:ext uri="{FF2B5EF4-FFF2-40B4-BE49-F238E27FC236}">
                <a16:creationId xmlns:a16="http://schemas.microsoft.com/office/drawing/2014/main" id="{CC3ACA50-2D07-7E48-AB31-99AD7F7AF075}"/>
              </a:ext>
            </a:extLst>
          </p:cNvPr>
          <p:cNvSpPr>
            <a:spLocks noGrp="1"/>
          </p:cNvSpPr>
          <p:nvPr>
            <p:ph type="body" sz="quarter" idx="12" hasCustomPrompt="1"/>
          </p:nvPr>
        </p:nvSpPr>
        <p:spPr>
          <a:xfrm>
            <a:off x="1055440" y="1085014"/>
            <a:ext cx="3744814" cy="457200"/>
          </a:xfrm>
        </p:spPr>
        <p:txBody>
          <a:bodyPr anchor="t">
            <a:noAutofit/>
          </a:bodyPr>
          <a:lstStyle>
            <a:lvl1pPr algn="l">
              <a:defRPr lang="en-US" sz="2300" b="1" i="0" kern="1200" spc="0" baseline="0" dirty="0" smtClean="0">
                <a:solidFill>
                  <a:schemeClr val="tx1"/>
                </a:solidFill>
                <a:latin typeface="Lato Black" panose="020F0502020204030203" pitchFamily="34" charset="77"/>
                <a:ea typeface="+mn-ea"/>
                <a:cs typeface="+mn-cs"/>
              </a:defRPr>
            </a:lvl1pPr>
          </a:lstStyle>
          <a:p>
            <a:pPr lvl="0"/>
            <a:r>
              <a:rPr lang="en-GB" dirty="0"/>
              <a:t>LOREM IPSUM DOLOR</a:t>
            </a:r>
            <a:endParaRPr lang="en-US" dirty="0"/>
          </a:p>
        </p:txBody>
      </p:sp>
    </p:spTree>
    <p:extLst>
      <p:ext uri="{BB962C8B-B14F-4D97-AF65-F5344CB8AC3E}">
        <p14:creationId xmlns:p14="http://schemas.microsoft.com/office/powerpoint/2010/main" val="963158105"/>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Slide 2 - Red">
    <p:bg>
      <p:bgPr>
        <a:solidFill>
          <a:srgbClr val="FFD6CC"/>
        </a:solidFill>
        <a:effectLst/>
      </p:bgPr>
    </p:bg>
    <p:spTree>
      <p:nvGrpSpPr>
        <p:cNvPr id="1" name=""/>
        <p:cNvGrpSpPr/>
        <p:nvPr/>
      </p:nvGrpSpPr>
      <p:grpSpPr>
        <a:xfrm>
          <a:off x="0" y="0"/>
          <a:ext cx="0" cy="0"/>
          <a:chOff x="0" y="0"/>
          <a:chExt cx="0" cy="0"/>
        </a:xfrm>
      </p:grpSpPr>
      <p:sp>
        <p:nvSpPr>
          <p:cNvPr id="15" name="Title 1"/>
          <p:cNvSpPr>
            <a:spLocks noGrp="1"/>
          </p:cNvSpPr>
          <p:nvPr userDrawn="1"/>
        </p:nvSpPr>
        <p:spPr>
          <a:xfrm>
            <a:off x="609600" y="306404"/>
            <a:ext cx="10972800" cy="445062"/>
          </a:xfrm>
          <a:prstGeom prst="rect">
            <a:avLst/>
          </a:prstGeom>
        </p:spPr>
        <p:txBody>
          <a:bodyPr vert="horz" lIns="91440" tIns="45720" rIns="91440" bIns="45720" rtlCol="0" anchor="ctr">
            <a:normAutofit fontScale="90000" lnSpcReduction="20000"/>
          </a:bodyPr>
          <a:lstStyle>
            <a:lvl1pPr algn="r" defTabSz="914400" rtl="0" eaLnBrk="1" latinLnBrk="0" hangingPunct="1">
              <a:spcBef>
                <a:spcPct val="0"/>
              </a:spcBef>
              <a:buNone/>
              <a:defRPr sz="3000" b="0" kern="1200" baseline="0">
                <a:solidFill>
                  <a:schemeClr val="tx1"/>
                </a:solidFill>
                <a:latin typeface="Abel" panose="02000506030000020004" pitchFamily="2" charset="0"/>
                <a:ea typeface="+mj-ea"/>
                <a:cs typeface="+mj-cs"/>
              </a:defRPr>
            </a:lvl1pPr>
          </a:lstStyle>
          <a:p>
            <a:endParaRPr lang="en-US" sz="3000" dirty="0">
              <a:solidFill>
                <a:schemeClr val="tx1"/>
              </a:solidFill>
            </a:endParaRPr>
          </a:p>
        </p:txBody>
      </p:sp>
      <p:sp>
        <p:nvSpPr>
          <p:cNvPr id="16" name="Text Placeholder 2"/>
          <p:cNvSpPr>
            <a:spLocks noGrp="1"/>
          </p:cNvSpPr>
          <p:nvPr userDrawn="1"/>
        </p:nvSpPr>
        <p:spPr>
          <a:xfrm>
            <a:off x="609600" y="751466"/>
            <a:ext cx="10972800" cy="457200"/>
          </a:xfrm>
          <a:prstGeom prst="rect">
            <a:avLst/>
          </a:prstGeom>
        </p:spPr>
        <p:txBody>
          <a:bodyPr vert="horz" lIns="91440" tIns="45720" rIns="91440" bIns="45720" rtlCol="0" anchor="t">
            <a:normAutofit/>
          </a:bodyPr>
          <a:lstStyle>
            <a:lvl1pPr marL="0" indent="0" algn="r" defTabSz="914400" rtl="0" eaLnBrk="1" latinLnBrk="0" hangingPunct="1">
              <a:spcBef>
                <a:spcPct val="20000"/>
              </a:spcBef>
              <a:buFont typeface="Arial" panose="020B0604020202020204" pitchFamily="34" charset="0"/>
              <a:buNone/>
              <a:defRPr lang="en-US" sz="2400" kern="1200" baseline="0" dirty="0" smtClean="0">
                <a:solidFill>
                  <a:schemeClr val="tx1"/>
                </a:solidFill>
                <a:latin typeface="Abel" panose="02000506030000020004" pitchFamily="2" charset="0"/>
                <a:ea typeface="+mj-ea"/>
                <a:cs typeface="+mj-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endParaRPr lang="en-US" sz="2400"/>
          </a:p>
        </p:txBody>
      </p:sp>
      <p:sp>
        <p:nvSpPr>
          <p:cNvPr id="18" name="Text Placeholder 4"/>
          <p:cNvSpPr>
            <a:spLocks noGrp="1"/>
          </p:cNvSpPr>
          <p:nvPr userDrawn="1"/>
        </p:nvSpPr>
        <p:spPr>
          <a:xfrm>
            <a:off x="609600" y="5628266"/>
            <a:ext cx="10972800" cy="457200"/>
          </a:xfrm>
          <a:prstGeom prst="rect">
            <a:avLst/>
          </a:prstGeom>
        </p:spPr>
        <p:txBody>
          <a:bodyPr vert="horz" lIns="91440" tIns="45720" rIns="91440" bIns="45720" rtlCol="0" anchor="t">
            <a:normAutofit/>
          </a:bodyPr>
          <a:lstStyle>
            <a:lvl1pPr marL="0" indent="0" algn="r" defTabSz="914400" rtl="0" eaLnBrk="1" latinLnBrk="0" hangingPunct="1">
              <a:spcBef>
                <a:spcPct val="20000"/>
              </a:spcBef>
              <a:buFont typeface="Arial" panose="020B0604020202020204" pitchFamily="34" charset="0"/>
              <a:buNone/>
              <a:defRPr lang="en-US" sz="2400" kern="1200" baseline="0" dirty="0" smtClean="0">
                <a:solidFill>
                  <a:schemeClr val="bg1"/>
                </a:solidFill>
                <a:latin typeface="Abel" panose="02000506030000020004" pitchFamily="2" charset="0"/>
                <a:ea typeface="+mj-ea"/>
                <a:cs typeface="+mj-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endParaRPr lang="en-US" sz="2400"/>
          </a:p>
        </p:txBody>
      </p:sp>
      <p:sp>
        <p:nvSpPr>
          <p:cNvPr id="10" name="Slide Number Placeholder 5">
            <a:extLst>
              <a:ext uri="{FF2B5EF4-FFF2-40B4-BE49-F238E27FC236}">
                <a16:creationId xmlns:a16="http://schemas.microsoft.com/office/drawing/2014/main" id="{A09FF6F0-0552-A24F-BDC2-66F2E820F6D0}"/>
              </a:ext>
            </a:extLst>
          </p:cNvPr>
          <p:cNvSpPr>
            <a:spLocks noGrp="1"/>
          </p:cNvSpPr>
          <p:nvPr>
            <p:ph type="sldNum" sz="quarter" idx="4"/>
          </p:nvPr>
        </p:nvSpPr>
        <p:spPr>
          <a:xfrm>
            <a:off x="8976320" y="6165304"/>
            <a:ext cx="2844800" cy="365125"/>
          </a:xfrm>
          <a:prstGeom prst="rect">
            <a:avLst/>
          </a:prstGeom>
        </p:spPr>
        <p:txBody>
          <a:bodyPr vert="horz" lIns="91440" tIns="45720" rIns="91440" bIns="45720" rtlCol="0" anchor="ctr"/>
          <a:lstStyle>
            <a:lvl1pPr algn="r">
              <a:defRPr sz="1600">
                <a:solidFill>
                  <a:schemeClr val="tx1"/>
                </a:solidFill>
                <a:latin typeface="Lato" panose="020F0502020204030203" pitchFamily="34" charset="77"/>
              </a:defRPr>
            </a:lvl1pPr>
          </a:lstStyle>
          <a:p>
            <a:fld id="{716A29CE-C305-4D08-AED4-260B7C352CD9}" type="slidenum">
              <a:rPr lang="en-US" smtClean="0"/>
              <a:pPr/>
              <a:t>‹nr.›</a:t>
            </a:fld>
            <a:endParaRPr lang="en-US" sz="1600" dirty="0"/>
          </a:p>
        </p:txBody>
      </p:sp>
      <p:sp>
        <p:nvSpPr>
          <p:cNvPr id="4" name="Rectangle 3">
            <a:extLst>
              <a:ext uri="{FF2B5EF4-FFF2-40B4-BE49-F238E27FC236}">
                <a16:creationId xmlns:a16="http://schemas.microsoft.com/office/drawing/2014/main" id="{EAA4FB74-6083-A543-9C86-7C639BFF2E5F}"/>
              </a:ext>
            </a:extLst>
          </p:cNvPr>
          <p:cNvSpPr/>
          <p:nvPr userDrawn="1"/>
        </p:nvSpPr>
        <p:spPr>
          <a:xfrm>
            <a:off x="0" y="0"/>
            <a:ext cx="12192000" cy="1844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a-ET"/>
          </a:p>
        </p:txBody>
      </p:sp>
      <p:sp>
        <p:nvSpPr>
          <p:cNvPr id="11" name="Text Placeholder 36">
            <a:extLst>
              <a:ext uri="{FF2B5EF4-FFF2-40B4-BE49-F238E27FC236}">
                <a16:creationId xmlns:a16="http://schemas.microsoft.com/office/drawing/2014/main" id="{7E1B8714-5179-5740-81DD-808A8D67CD3B}"/>
              </a:ext>
            </a:extLst>
          </p:cNvPr>
          <p:cNvSpPr>
            <a:spLocks noGrp="1"/>
          </p:cNvSpPr>
          <p:nvPr>
            <p:ph type="body" sz="quarter" idx="14" hasCustomPrompt="1"/>
          </p:nvPr>
        </p:nvSpPr>
        <p:spPr>
          <a:xfrm>
            <a:off x="1055440" y="2313649"/>
            <a:ext cx="4752528" cy="3635631"/>
          </a:xfrm>
        </p:spPr>
        <p:txBody>
          <a:bodyPr anchor="t">
            <a:noAutofit/>
          </a:bodyPr>
          <a:lstStyle>
            <a:lvl1pPr algn="l">
              <a:defRPr lang="en-US" sz="1900" b="0" i="0" kern="1200" spc="0" baseline="0" dirty="0" smtClean="0">
                <a:solidFill>
                  <a:schemeClr val="tx1"/>
                </a:solidFill>
                <a:latin typeface="Lato" panose="020F0502020204030203" pitchFamily="34" charset="77"/>
                <a:ea typeface="+mn-ea"/>
                <a:cs typeface="+mn-cs"/>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a:t>
            </a:r>
          </a:p>
        </p:txBody>
      </p:sp>
      <p:sp>
        <p:nvSpPr>
          <p:cNvPr id="12" name="Text Placeholder 36">
            <a:extLst>
              <a:ext uri="{FF2B5EF4-FFF2-40B4-BE49-F238E27FC236}">
                <a16:creationId xmlns:a16="http://schemas.microsoft.com/office/drawing/2014/main" id="{CC3ACA50-2D07-7E48-AB31-99AD7F7AF075}"/>
              </a:ext>
            </a:extLst>
          </p:cNvPr>
          <p:cNvSpPr>
            <a:spLocks noGrp="1"/>
          </p:cNvSpPr>
          <p:nvPr>
            <p:ph type="body" sz="quarter" idx="12" hasCustomPrompt="1"/>
          </p:nvPr>
        </p:nvSpPr>
        <p:spPr>
          <a:xfrm>
            <a:off x="1055440" y="1085014"/>
            <a:ext cx="3744814" cy="457200"/>
          </a:xfrm>
        </p:spPr>
        <p:txBody>
          <a:bodyPr anchor="t">
            <a:noAutofit/>
          </a:bodyPr>
          <a:lstStyle>
            <a:lvl1pPr algn="l">
              <a:defRPr lang="en-US" sz="2300" b="1" i="0" kern="1200" spc="0" baseline="0" dirty="0" smtClean="0">
                <a:solidFill>
                  <a:schemeClr val="tx1"/>
                </a:solidFill>
                <a:latin typeface="Lato Black" panose="020F0502020204030203" pitchFamily="34" charset="77"/>
                <a:ea typeface="+mn-ea"/>
                <a:cs typeface="+mn-cs"/>
              </a:defRPr>
            </a:lvl1pPr>
          </a:lstStyle>
          <a:p>
            <a:pPr lvl="0"/>
            <a:r>
              <a:rPr lang="en-GB" dirty="0"/>
              <a:t>LOREM IPSUM DOLOR</a:t>
            </a:r>
            <a:endParaRPr lang="en-US" dirty="0"/>
          </a:p>
        </p:txBody>
      </p:sp>
      <p:pic>
        <p:nvPicPr>
          <p:cNvPr id="5" name="Picture 4">
            <a:extLst>
              <a:ext uri="{FF2B5EF4-FFF2-40B4-BE49-F238E27FC236}">
                <a16:creationId xmlns:a16="http://schemas.microsoft.com/office/drawing/2014/main" id="{C175C15F-7523-3B41-98A8-1FE7E8213205}"/>
              </a:ext>
            </a:extLst>
          </p:cNvPr>
          <p:cNvPicPr>
            <a:picLocks noChangeAspect="1"/>
          </p:cNvPicPr>
          <p:nvPr userDrawn="1"/>
        </p:nvPicPr>
        <p:blipFill>
          <a:blip r:embed="rId2"/>
          <a:stretch>
            <a:fillRect/>
          </a:stretch>
        </p:blipFill>
        <p:spPr>
          <a:xfrm>
            <a:off x="6076950" y="3409950"/>
            <a:ext cx="38100" cy="38100"/>
          </a:xfrm>
          <a:prstGeom prst="rect">
            <a:avLst/>
          </a:prstGeom>
        </p:spPr>
      </p:pic>
      <p:sp>
        <p:nvSpPr>
          <p:cNvPr id="13" name="Text Placeholder 36">
            <a:extLst>
              <a:ext uri="{FF2B5EF4-FFF2-40B4-BE49-F238E27FC236}">
                <a16:creationId xmlns:a16="http://schemas.microsoft.com/office/drawing/2014/main" id="{B4259428-1B01-3549-9238-23F67D121081}"/>
              </a:ext>
            </a:extLst>
          </p:cNvPr>
          <p:cNvSpPr>
            <a:spLocks noGrp="1"/>
          </p:cNvSpPr>
          <p:nvPr>
            <p:ph type="body" sz="quarter" idx="15" hasCustomPrompt="1"/>
          </p:nvPr>
        </p:nvSpPr>
        <p:spPr>
          <a:xfrm>
            <a:off x="6285575" y="2313649"/>
            <a:ext cx="4752528" cy="3635631"/>
          </a:xfrm>
        </p:spPr>
        <p:txBody>
          <a:bodyPr anchor="t">
            <a:noAutofit/>
          </a:bodyPr>
          <a:lstStyle>
            <a:lvl1pPr algn="l">
              <a:defRPr lang="en-US" sz="1900" b="0" i="0" kern="1200" spc="0" baseline="0" dirty="0" smtClean="0">
                <a:solidFill>
                  <a:schemeClr val="tx1"/>
                </a:solidFill>
                <a:latin typeface="Lato" panose="020F0502020204030203" pitchFamily="34" charset="77"/>
                <a:ea typeface="+mn-ea"/>
                <a:cs typeface="+mn-cs"/>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a:t>
            </a:r>
          </a:p>
        </p:txBody>
      </p:sp>
    </p:spTree>
    <p:extLst>
      <p:ext uri="{BB962C8B-B14F-4D97-AF65-F5344CB8AC3E}">
        <p14:creationId xmlns:p14="http://schemas.microsoft.com/office/powerpoint/2010/main" val="1383335022"/>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Slide 3 - Blue">
    <p:bg>
      <p:bgPr>
        <a:solidFill>
          <a:srgbClr val="A6DCF7"/>
        </a:solidFill>
        <a:effectLst/>
      </p:bgPr>
    </p:bg>
    <p:spTree>
      <p:nvGrpSpPr>
        <p:cNvPr id="1" name=""/>
        <p:cNvGrpSpPr/>
        <p:nvPr/>
      </p:nvGrpSpPr>
      <p:grpSpPr>
        <a:xfrm>
          <a:off x="0" y="0"/>
          <a:ext cx="0" cy="0"/>
          <a:chOff x="0" y="0"/>
          <a:chExt cx="0" cy="0"/>
        </a:xfrm>
      </p:grpSpPr>
      <p:sp>
        <p:nvSpPr>
          <p:cNvPr id="15" name="Title 1"/>
          <p:cNvSpPr>
            <a:spLocks noGrp="1"/>
          </p:cNvSpPr>
          <p:nvPr userDrawn="1"/>
        </p:nvSpPr>
        <p:spPr>
          <a:xfrm>
            <a:off x="609600" y="306404"/>
            <a:ext cx="10972800" cy="445062"/>
          </a:xfrm>
          <a:prstGeom prst="rect">
            <a:avLst/>
          </a:prstGeom>
        </p:spPr>
        <p:txBody>
          <a:bodyPr vert="horz" lIns="91440" tIns="45720" rIns="91440" bIns="45720" rtlCol="0" anchor="ctr">
            <a:normAutofit fontScale="90000" lnSpcReduction="20000"/>
          </a:bodyPr>
          <a:lstStyle>
            <a:lvl1pPr algn="r" defTabSz="914400" rtl="0" eaLnBrk="1" latinLnBrk="0" hangingPunct="1">
              <a:spcBef>
                <a:spcPct val="0"/>
              </a:spcBef>
              <a:buNone/>
              <a:defRPr sz="3000" b="0" kern="1200" baseline="0">
                <a:solidFill>
                  <a:schemeClr val="tx1"/>
                </a:solidFill>
                <a:latin typeface="Abel" panose="02000506030000020004" pitchFamily="2" charset="0"/>
                <a:ea typeface="+mj-ea"/>
                <a:cs typeface="+mj-cs"/>
              </a:defRPr>
            </a:lvl1pPr>
          </a:lstStyle>
          <a:p>
            <a:endParaRPr lang="en-US" sz="3000" dirty="0">
              <a:solidFill>
                <a:schemeClr val="tx1"/>
              </a:solidFill>
            </a:endParaRPr>
          </a:p>
        </p:txBody>
      </p:sp>
      <p:sp>
        <p:nvSpPr>
          <p:cNvPr id="16" name="Text Placeholder 2"/>
          <p:cNvSpPr>
            <a:spLocks noGrp="1"/>
          </p:cNvSpPr>
          <p:nvPr userDrawn="1"/>
        </p:nvSpPr>
        <p:spPr>
          <a:xfrm>
            <a:off x="609600" y="751466"/>
            <a:ext cx="10972800" cy="457200"/>
          </a:xfrm>
          <a:prstGeom prst="rect">
            <a:avLst/>
          </a:prstGeom>
        </p:spPr>
        <p:txBody>
          <a:bodyPr vert="horz" lIns="91440" tIns="45720" rIns="91440" bIns="45720" rtlCol="0" anchor="t">
            <a:normAutofit/>
          </a:bodyPr>
          <a:lstStyle>
            <a:lvl1pPr marL="0" indent="0" algn="r" defTabSz="914400" rtl="0" eaLnBrk="1" latinLnBrk="0" hangingPunct="1">
              <a:spcBef>
                <a:spcPct val="20000"/>
              </a:spcBef>
              <a:buFont typeface="Arial" panose="020B0604020202020204" pitchFamily="34" charset="0"/>
              <a:buNone/>
              <a:defRPr lang="en-US" sz="2400" kern="1200" baseline="0" dirty="0" smtClean="0">
                <a:solidFill>
                  <a:schemeClr val="tx1"/>
                </a:solidFill>
                <a:latin typeface="Abel" panose="02000506030000020004" pitchFamily="2" charset="0"/>
                <a:ea typeface="+mj-ea"/>
                <a:cs typeface="+mj-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endParaRPr lang="en-US" sz="2400"/>
          </a:p>
        </p:txBody>
      </p:sp>
      <p:sp>
        <p:nvSpPr>
          <p:cNvPr id="18" name="Text Placeholder 4"/>
          <p:cNvSpPr>
            <a:spLocks noGrp="1"/>
          </p:cNvSpPr>
          <p:nvPr userDrawn="1"/>
        </p:nvSpPr>
        <p:spPr>
          <a:xfrm>
            <a:off x="609600" y="5628266"/>
            <a:ext cx="10972800" cy="457200"/>
          </a:xfrm>
          <a:prstGeom prst="rect">
            <a:avLst/>
          </a:prstGeom>
        </p:spPr>
        <p:txBody>
          <a:bodyPr vert="horz" lIns="91440" tIns="45720" rIns="91440" bIns="45720" rtlCol="0" anchor="t">
            <a:normAutofit/>
          </a:bodyPr>
          <a:lstStyle>
            <a:lvl1pPr marL="0" indent="0" algn="r" defTabSz="914400" rtl="0" eaLnBrk="1" latinLnBrk="0" hangingPunct="1">
              <a:spcBef>
                <a:spcPct val="20000"/>
              </a:spcBef>
              <a:buFont typeface="Arial" panose="020B0604020202020204" pitchFamily="34" charset="0"/>
              <a:buNone/>
              <a:defRPr lang="en-US" sz="2400" kern="1200" baseline="0" dirty="0" smtClean="0">
                <a:solidFill>
                  <a:schemeClr val="bg1"/>
                </a:solidFill>
                <a:latin typeface="Abel" panose="02000506030000020004" pitchFamily="2" charset="0"/>
                <a:ea typeface="+mj-ea"/>
                <a:cs typeface="+mj-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endParaRPr lang="en-US" sz="2400"/>
          </a:p>
        </p:txBody>
      </p:sp>
      <p:sp>
        <p:nvSpPr>
          <p:cNvPr id="10" name="Slide Number Placeholder 5">
            <a:extLst>
              <a:ext uri="{FF2B5EF4-FFF2-40B4-BE49-F238E27FC236}">
                <a16:creationId xmlns:a16="http://schemas.microsoft.com/office/drawing/2014/main" id="{A09FF6F0-0552-A24F-BDC2-66F2E820F6D0}"/>
              </a:ext>
            </a:extLst>
          </p:cNvPr>
          <p:cNvSpPr>
            <a:spLocks noGrp="1"/>
          </p:cNvSpPr>
          <p:nvPr>
            <p:ph type="sldNum" sz="quarter" idx="4"/>
          </p:nvPr>
        </p:nvSpPr>
        <p:spPr>
          <a:xfrm>
            <a:off x="8976320" y="6165304"/>
            <a:ext cx="2844800" cy="365125"/>
          </a:xfrm>
          <a:prstGeom prst="rect">
            <a:avLst/>
          </a:prstGeom>
        </p:spPr>
        <p:txBody>
          <a:bodyPr vert="horz" lIns="91440" tIns="45720" rIns="91440" bIns="45720" rtlCol="0" anchor="ctr"/>
          <a:lstStyle>
            <a:lvl1pPr algn="r">
              <a:defRPr sz="1600">
                <a:solidFill>
                  <a:schemeClr val="tx1"/>
                </a:solidFill>
                <a:latin typeface="Lato" panose="020F0502020204030203" pitchFamily="34" charset="77"/>
              </a:defRPr>
            </a:lvl1pPr>
          </a:lstStyle>
          <a:p>
            <a:fld id="{716A29CE-C305-4D08-AED4-260B7C352CD9}" type="slidenum">
              <a:rPr lang="en-US" smtClean="0"/>
              <a:pPr/>
              <a:t>‹nr.›</a:t>
            </a:fld>
            <a:endParaRPr lang="en-US" sz="1600" dirty="0"/>
          </a:p>
        </p:txBody>
      </p:sp>
      <p:sp>
        <p:nvSpPr>
          <p:cNvPr id="4" name="Rectangle 3">
            <a:extLst>
              <a:ext uri="{FF2B5EF4-FFF2-40B4-BE49-F238E27FC236}">
                <a16:creationId xmlns:a16="http://schemas.microsoft.com/office/drawing/2014/main" id="{EAA4FB74-6083-A543-9C86-7C639BFF2E5F}"/>
              </a:ext>
            </a:extLst>
          </p:cNvPr>
          <p:cNvSpPr/>
          <p:nvPr userDrawn="1"/>
        </p:nvSpPr>
        <p:spPr>
          <a:xfrm>
            <a:off x="0" y="0"/>
            <a:ext cx="12192000" cy="1844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a-ET"/>
          </a:p>
        </p:txBody>
      </p:sp>
      <p:sp>
        <p:nvSpPr>
          <p:cNvPr id="11" name="Text Placeholder 36">
            <a:extLst>
              <a:ext uri="{FF2B5EF4-FFF2-40B4-BE49-F238E27FC236}">
                <a16:creationId xmlns:a16="http://schemas.microsoft.com/office/drawing/2014/main" id="{7E1B8714-5179-5740-81DD-808A8D67CD3B}"/>
              </a:ext>
            </a:extLst>
          </p:cNvPr>
          <p:cNvSpPr>
            <a:spLocks noGrp="1"/>
          </p:cNvSpPr>
          <p:nvPr>
            <p:ph type="body" sz="quarter" idx="14" hasCustomPrompt="1"/>
          </p:nvPr>
        </p:nvSpPr>
        <p:spPr>
          <a:xfrm>
            <a:off x="1055440" y="2313649"/>
            <a:ext cx="10153128" cy="3635631"/>
          </a:xfrm>
        </p:spPr>
        <p:txBody>
          <a:bodyPr anchor="t">
            <a:noAutofit/>
          </a:bodyPr>
          <a:lstStyle>
            <a:lvl1pPr algn="l">
              <a:defRPr lang="en-US" sz="1900" b="0" i="0" kern="1200" spc="0" baseline="0" dirty="0" smtClean="0">
                <a:solidFill>
                  <a:schemeClr val="tx1"/>
                </a:solidFill>
                <a:latin typeface="Lato" panose="020F0502020204030203" pitchFamily="34" charset="77"/>
                <a:ea typeface="+mn-ea"/>
                <a:cs typeface="+mn-cs"/>
              </a:defRPr>
            </a:lvl1pPr>
          </a:lstStyle>
          <a:p>
            <a:pPr lvl="0"/>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r>
              <a:rPr lang="en-GB" dirty="0" err="1"/>
              <a:t>incididunt</a:t>
            </a:r>
            <a:r>
              <a:rPr lang="en-GB" dirty="0"/>
              <a:t> </a:t>
            </a:r>
            <a:r>
              <a:rPr lang="en-GB" dirty="0" err="1"/>
              <a:t>ut</a:t>
            </a:r>
            <a:r>
              <a:rPr lang="en-GB" dirty="0"/>
              <a:t> </a:t>
            </a:r>
            <a:r>
              <a:rPr lang="en-GB" dirty="0" err="1"/>
              <a:t>labore</a:t>
            </a:r>
            <a:r>
              <a:rPr lang="en-GB" dirty="0"/>
              <a:t> et dolore magna </a:t>
            </a:r>
            <a:r>
              <a:rPr lang="en-GB" dirty="0" err="1"/>
              <a:t>aliqua</a:t>
            </a:r>
            <a:r>
              <a:rPr lang="en-GB" dirty="0"/>
              <a:t>. Ut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exercitation </a:t>
            </a:r>
            <a:r>
              <a:rPr lang="en-GB" dirty="0" err="1"/>
              <a:t>ullamco</a:t>
            </a:r>
            <a:r>
              <a:rPr lang="en-GB" dirty="0"/>
              <a:t> </a:t>
            </a:r>
            <a:r>
              <a:rPr lang="en-GB" dirty="0" err="1"/>
              <a:t>laboris</a:t>
            </a:r>
            <a:r>
              <a:rPr lang="en-GB" dirty="0"/>
              <a:t> nisi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a:t>
            </a:r>
          </a:p>
          <a:p>
            <a:pPr lvl="0"/>
            <a:endParaRPr lang="en-GB" dirty="0"/>
          </a:p>
          <a:p>
            <a:pPr lvl="0"/>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r>
              <a:rPr lang="en-GB" dirty="0" err="1"/>
              <a:t>incididunt</a:t>
            </a:r>
            <a:r>
              <a:rPr lang="en-GB" dirty="0"/>
              <a:t> </a:t>
            </a:r>
            <a:r>
              <a:rPr lang="en-GB" dirty="0" err="1"/>
              <a:t>ut</a:t>
            </a:r>
            <a:r>
              <a:rPr lang="en-GB" dirty="0"/>
              <a:t> </a:t>
            </a:r>
            <a:r>
              <a:rPr lang="en-GB" dirty="0" err="1"/>
              <a:t>labore</a:t>
            </a:r>
            <a:r>
              <a:rPr lang="en-GB" dirty="0"/>
              <a:t> et dolore magna </a:t>
            </a:r>
            <a:r>
              <a:rPr lang="en-GB" dirty="0" err="1"/>
              <a:t>aliqua</a:t>
            </a:r>
            <a:r>
              <a:rPr lang="en-GB" dirty="0"/>
              <a:t>. Ut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exercitation </a:t>
            </a:r>
            <a:r>
              <a:rPr lang="en-GB" dirty="0" err="1"/>
              <a:t>ullamco</a:t>
            </a:r>
            <a:r>
              <a:rPr lang="en-GB" dirty="0"/>
              <a:t> </a:t>
            </a:r>
            <a:r>
              <a:rPr lang="en-GB" dirty="0" err="1"/>
              <a:t>laboris</a:t>
            </a:r>
            <a:r>
              <a:rPr lang="en-GB" dirty="0"/>
              <a:t> nisi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a:t>
            </a:r>
          </a:p>
          <a:p>
            <a:pPr lvl="0"/>
            <a:endParaRPr lang="en-GB" dirty="0"/>
          </a:p>
          <a:p>
            <a:pPr lvl="0"/>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r>
              <a:rPr lang="en-GB" dirty="0" err="1"/>
              <a:t>incididunt</a:t>
            </a:r>
            <a:r>
              <a:rPr lang="en-GB" dirty="0"/>
              <a:t> </a:t>
            </a:r>
            <a:r>
              <a:rPr lang="en-GB" dirty="0" err="1"/>
              <a:t>ut</a:t>
            </a:r>
            <a:r>
              <a:rPr lang="en-GB" dirty="0"/>
              <a:t> </a:t>
            </a:r>
            <a:r>
              <a:rPr lang="en-GB" dirty="0" err="1"/>
              <a:t>labore</a:t>
            </a:r>
            <a:r>
              <a:rPr lang="en-GB" dirty="0"/>
              <a:t> et dolore magna </a:t>
            </a:r>
            <a:r>
              <a:rPr lang="en-GB" dirty="0" err="1"/>
              <a:t>aliqua</a:t>
            </a:r>
            <a:r>
              <a:rPr lang="en-GB" dirty="0"/>
              <a:t>. Ut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exercitation </a:t>
            </a:r>
            <a:r>
              <a:rPr lang="en-GB" dirty="0" err="1"/>
              <a:t>ullamco</a:t>
            </a:r>
            <a:r>
              <a:rPr lang="en-GB" dirty="0"/>
              <a:t> </a:t>
            </a:r>
            <a:r>
              <a:rPr lang="en-GB" dirty="0" err="1"/>
              <a:t>laboris</a:t>
            </a:r>
            <a:r>
              <a:rPr lang="en-GB" dirty="0"/>
              <a:t> nisi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a:t>
            </a:r>
            <a:endParaRPr lang="en-US" dirty="0"/>
          </a:p>
        </p:txBody>
      </p:sp>
      <p:sp>
        <p:nvSpPr>
          <p:cNvPr id="12" name="Text Placeholder 36">
            <a:extLst>
              <a:ext uri="{FF2B5EF4-FFF2-40B4-BE49-F238E27FC236}">
                <a16:creationId xmlns:a16="http://schemas.microsoft.com/office/drawing/2014/main" id="{CC3ACA50-2D07-7E48-AB31-99AD7F7AF075}"/>
              </a:ext>
            </a:extLst>
          </p:cNvPr>
          <p:cNvSpPr>
            <a:spLocks noGrp="1"/>
          </p:cNvSpPr>
          <p:nvPr>
            <p:ph type="body" sz="quarter" idx="12" hasCustomPrompt="1"/>
          </p:nvPr>
        </p:nvSpPr>
        <p:spPr>
          <a:xfrm>
            <a:off x="1055440" y="1085014"/>
            <a:ext cx="3744814" cy="457200"/>
          </a:xfrm>
        </p:spPr>
        <p:txBody>
          <a:bodyPr anchor="t">
            <a:noAutofit/>
          </a:bodyPr>
          <a:lstStyle>
            <a:lvl1pPr algn="l">
              <a:defRPr lang="en-US" sz="2300" b="1" i="0" kern="1200" spc="0" baseline="0" dirty="0" smtClean="0">
                <a:solidFill>
                  <a:schemeClr val="tx1"/>
                </a:solidFill>
                <a:latin typeface="Lato Black" panose="020F0502020204030203" pitchFamily="34" charset="77"/>
                <a:ea typeface="+mn-ea"/>
                <a:cs typeface="+mn-cs"/>
              </a:defRPr>
            </a:lvl1pPr>
          </a:lstStyle>
          <a:p>
            <a:pPr lvl="0"/>
            <a:r>
              <a:rPr lang="en-GB" dirty="0"/>
              <a:t>LOREM IPSUM DOLOR</a:t>
            </a:r>
            <a:endParaRPr lang="en-US" dirty="0"/>
          </a:p>
        </p:txBody>
      </p:sp>
    </p:spTree>
    <p:extLst>
      <p:ext uri="{BB962C8B-B14F-4D97-AF65-F5344CB8AC3E}">
        <p14:creationId xmlns:p14="http://schemas.microsoft.com/office/powerpoint/2010/main" val="1672493588"/>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Slide 4 - Blue">
    <p:bg>
      <p:bgPr>
        <a:solidFill>
          <a:srgbClr val="A6DCF7"/>
        </a:solidFill>
        <a:effectLst/>
      </p:bgPr>
    </p:bg>
    <p:spTree>
      <p:nvGrpSpPr>
        <p:cNvPr id="1" name=""/>
        <p:cNvGrpSpPr/>
        <p:nvPr/>
      </p:nvGrpSpPr>
      <p:grpSpPr>
        <a:xfrm>
          <a:off x="0" y="0"/>
          <a:ext cx="0" cy="0"/>
          <a:chOff x="0" y="0"/>
          <a:chExt cx="0" cy="0"/>
        </a:xfrm>
      </p:grpSpPr>
      <p:sp>
        <p:nvSpPr>
          <p:cNvPr id="15" name="Title 1"/>
          <p:cNvSpPr>
            <a:spLocks noGrp="1"/>
          </p:cNvSpPr>
          <p:nvPr userDrawn="1"/>
        </p:nvSpPr>
        <p:spPr>
          <a:xfrm>
            <a:off x="609600" y="306404"/>
            <a:ext cx="10972800" cy="445062"/>
          </a:xfrm>
          <a:prstGeom prst="rect">
            <a:avLst/>
          </a:prstGeom>
        </p:spPr>
        <p:txBody>
          <a:bodyPr vert="horz" lIns="91440" tIns="45720" rIns="91440" bIns="45720" rtlCol="0" anchor="ctr">
            <a:normAutofit fontScale="90000" lnSpcReduction="20000"/>
          </a:bodyPr>
          <a:lstStyle>
            <a:lvl1pPr algn="r" defTabSz="914400" rtl="0" eaLnBrk="1" latinLnBrk="0" hangingPunct="1">
              <a:spcBef>
                <a:spcPct val="0"/>
              </a:spcBef>
              <a:buNone/>
              <a:defRPr sz="3000" b="0" kern="1200" baseline="0">
                <a:solidFill>
                  <a:schemeClr val="tx1"/>
                </a:solidFill>
                <a:latin typeface="Abel" panose="02000506030000020004" pitchFamily="2" charset="0"/>
                <a:ea typeface="+mj-ea"/>
                <a:cs typeface="+mj-cs"/>
              </a:defRPr>
            </a:lvl1pPr>
          </a:lstStyle>
          <a:p>
            <a:endParaRPr lang="en-US" sz="3000" dirty="0">
              <a:solidFill>
                <a:schemeClr val="tx1"/>
              </a:solidFill>
            </a:endParaRPr>
          </a:p>
        </p:txBody>
      </p:sp>
      <p:sp>
        <p:nvSpPr>
          <p:cNvPr id="16" name="Text Placeholder 2"/>
          <p:cNvSpPr>
            <a:spLocks noGrp="1"/>
          </p:cNvSpPr>
          <p:nvPr userDrawn="1"/>
        </p:nvSpPr>
        <p:spPr>
          <a:xfrm>
            <a:off x="609600" y="751466"/>
            <a:ext cx="10972800" cy="457200"/>
          </a:xfrm>
          <a:prstGeom prst="rect">
            <a:avLst/>
          </a:prstGeom>
        </p:spPr>
        <p:txBody>
          <a:bodyPr vert="horz" lIns="91440" tIns="45720" rIns="91440" bIns="45720" rtlCol="0" anchor="t">
            <a:normAutofit/>
          </a:bodyPr>
          <a:lstStyle>
            <a:lvl1pPr marL="0" indent="0" algn="r" defTabSz="914400" rtl="0" eaLnBrk="1" latinLnBrk="0" hangingPunct="1">
              <a:spcBef>
                <a:spcPct val="20000"/>
              </a:spcBef>
              <a:buFont typeface="Arial" panose="020B0604020202020204" pitchFamily="34" charset="0"/>
              <a:buNone/>
              <a:defRPr lang="en-US" sz="2400" kern="1200" baseline="0" dirty="0" smtClean="0">
                <a:solidFill>
                  <a:schemeClr val="tx1"/>
                </a:solidFill>
                <a:latin typeface="Abel" panose="02000506030000020004" pitchFamily="2" charset="0"/>
                <a:ea typeface="+mj-ea"/>
                <a:cs typeface="+mj-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endParaRPr lang="en-US" sz="2400"/>
          </a:p>
        </p:txBody>
      </p:sp>
      <p:sp>
        <p:nvSpPr>
          <p:cNvPr id="18" name="Text Placeholder 4"/>
          <p:cNvSpPr>
            <a:spLocks noGrp="1"/>
          </p:cNvSpPr>
          <p:nvPr userDrawn="1"/>
        </p:nvSpPr>
        <p:spPr>
          <a:xfrm>
            <a:off x="609600" y="5628266"/>
            <a:ext cx="10972800" cy="457200"/>
          </a:xfrm>
          <a:prstGeom prst="rect">
            <a:avLst/>
          </a:prstGeom>
        </p:spPr>
        <p:txBody>
          <a:bodyPr vert="horz" lIns="91440" tIns="45720" rIns="91440" bIns="45720" rtlCol="0" anchor="t">
            <a:normAutofit/>
          </a:bodyPr>
          <a:lstStyle>
            <a:lvl1pPr marL="0" indent="0" algn="r" defTabSz="914400" rtl="0" eaLnBrk="1" latinLnBrk="0" hangingPunct="1">
              <a:spcBef>
                <a:spcPct val="20000"/>
              </a:spcBef>
              <a:buFont typeface="Arial" panose="020B0604020202020204" pitchFamily="34" charset="0"/>
              <a:buNone/>
              <a:defRPr lang="en-US" sz="2400" kern="1200" baseline="0" dirty="0" smtClean="0">
                <a:solidFill>
                  <a:schemeClr val="bg1"/>
                </a:solidFill>
                <a:latin typeface="Abel" panose="02000506030000020004" pitchFamily="2" charset="0"/>
                <a:ea typeface="+mj-ea"/>
                <a:cs typeface="+mj-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endParaRPr lang="en-US" sz="2400"/>
          </a:p>
        </p:txBody>
      </p:sp>
      <p:sp>
        <p:nvSpPr>
          <p:cNvPr id="10" name="Slide Number Placeholder 5">
            <a:extLst>
              <a:ext uri="{FF2B5EF4-FFF2-40B4-BE49-F238E27FC236}">
                <a16:creationId xmlns:a16="http://schemas.microsoft.com/office/drawing/2014/main" id="{A09FF6F0-0552-A24F-BDC2-66F2E820F6D0}"/>
              </a:ext>
            </a:extLst>
          </p:cNvPr>
          <p:cNvSpPr>
            <a:spLocks noGrp="1"/>
          </p:cNvSpPr>
          <p:nvPr>
            <p:ph type="sldNum" sz="quarter" idx="4"/>
          </p:nvPr>
        </p:nvSpPr>
        <p:spPr>
          <a:xfrm>
            <a:off x="8976320" y="6165304"/>
            <a:ext cx="2844800" cy="365125"/>
          </a:xfrm>
          <a:prstGeom prst="rect">
            <a:avLst/>
          </a:prstGeom>
        </p:spPr>
        <p:txBody>
          <a:bodyPr vert="horz" lIns="91440" tIns="45720" rIns="91440" bIns="45720" rtlCol="0" anchor="ctr"/>
          <a:lstStyle>
            <a:lvl1pPr algn="r">
              <a:defRPr sz="1600">
                <a:solidFill>
                  <a:schemeClr val="tx1"/>
                </a:solidFill>
                <a:latin typeface="Lato" panose="020F0502020204030203" pitchFamily="34" charset="77"/>
              </a:defRPr>
            </a:lvl1pPr>
          </a:lstStyle>
          <a:p>
            <a:fld id="{716A29CE-C305-4D08-AED4-260B7C352CD9}" type="slidenum">
              <a:rPr lang="en-US" smtClean="0"/>
              <a:pPr/>
              <a:t>‹nr.›</a:t>
            </a:fld>
            <a:endParaRPr lang="en-US" sz="1600" dirty="0"/>
          </a:p>
        </p:txBody>
      </p:sp>
      <p:sp>
        <p:nvSpPr>
          <p:cNvPr id="4" name="Rectangle 3">
            <a:extLst>
              <a:ext uri="{FF2B5EF4-FFF2-40B4-BE49-F238E27FC236}">
                <a16:creationId xmlns:a16="http://schemas.microsoft.com/office/drawing/2014/main" id="{EAA4FB74-6083-A543-9C86-7C639BFF2E5F}"/>
              </a:ext>
            </a:extLst>
          </p:cNvPr>
          <p:cNvSpPr/>
          <p:nvPr userDrawn="1"/>
        </p:nvSpPr>
        <p:spPr>
          <a:xfrm>
            <a:off x="0" y="0"/>
            <a:ext cx="12192000" cy="1844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a-ET"/>
          </a:p>
        </p:txBody>
      </p:sp>
      <p:sp>
        <p:nvSpPr>
          <p:cNvPr id="11" name="Text Placeholder 36">
            <a:extLst>
              <a:ext uri="{FF2B5EF4-FFF2-40B4-BE49-F238E27FC236}">
                <a16:creationId xmlns:a16="http://schemas.microsoft.com/office/drawing/2014/main" id="{7E1B8714-5179-5740-81DD-808A8D67CD3B}"/>
              </a:ext>
            </a:extLst>
          </p:cNvPr>
          <p:cNvSpPr>
            <a:spLocks noGrp="1"/>
          </p:cNvSpPr>
          <p:nvPr>
            <p:ph type="body" sz="quarter" idx="14" hasCustomPrompt="1"/>
          </p:nvPr>
        </p:nvSpPr>
        <p:spPr>
          <a:xfrm>
            <a:off x="1055440" y="2313649"/>
            <a:ext cx="4752528" cy="3635631"/>
          </a:xfrm>
        </p:spPr>
        <p:txBody>
          <a:bodyPr anchor="t">
            <a:noAutofit/>
          </a:bodyPr>
          <a:lstStyle>
            <a:lvl1pPr algn="l">
              <a:defRPr lang="en-US" sz="1900" b="0" i="0" kern="1200" spc="0" baseline="0" dirty="0" smtClean="0">
                <a:solidFill>
                  <a:schemeClr val="tx1"/>
                </a:solidFill>
                <a:latin typeface="Lato" panose="020F0502020204030203" pitchFamily="34" charset="77"/>
                <a:ea typeface="+mn-ea"/>
                <a:cs typeface="+mn-cs"/>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a:t>
            </a:r>
          </a:p>
        </p:txBody>
      </p:sp>
      <p:sp>
        <p:nvSpPr>
          <p:cNvPr id="12" name="Text Placeholder 36">
            <a:extLst>
              <a:ext uri="{FF2B5EF4-FFF2-40B4-BE49-F238E27FC236}">
                <a16:creationId xmlns:a16="http://schemas.microsoft.com/office/drawing/2014/main" id="{CC3ACA50-2D07-7E48-AB31-99AD7F7AF075}"/>
              </a:ext>
            </a:extLst>
          </p:cNvPr>
          <p:cNvSpPr>
            <a:spLocks noGrp="1"/>
          </p:cNvSpPr>
          <p:nvPr>
            <p:ph type="body" sz="quarter" idx="12" hasCustomPrompt="1"/>
          </p:nvPr>
        </p:nvSpPr>
        <p:spPr>
          <a:xfrm>
            <a:off x="1055440" y="1085014"/>
            <a:ext cx="3744814" cy="457200"/>
          </a:xfrm>
        </p:spPr>
        <p:txBody>
          <a:bodyPr anchor="t">
            <a:noAutofit/>
          </a:bodyPr>
          <a:lstStyle>
            <a:lvl1pPr algn="l">
              <a:defRPr lang="en-US" sz="2300" b="1" i="0" kern="1200" spc="0" baseline="0" dirty="0" smtClean="0">
                <a:solidFill>
                  <a:schemeClr val="tx1"/>
                </a:solidFill>
                <a:latin typeface="Lato Black" panose="020F0502020204030203" pitchFamily="34" charset="77"/>
                <a:ea typeface="+mn-ea"/>
                <a:cs typeface="+mn-cs"/>
              </a:defRPr>
            </a:lvl1pPr>
          </a:lstStyle>
          <a:p>
            <a:pPr lvl="0"/>
            <a:r>
              <a:rPr lang="en-GB" dirty="0"/>
              <a:t>LOREM IPSUM DOLOR</a:t>
            </a:r>
            <a:endParaRPr lang="en-US" dirty="0"/>
          </a:p>
        </p:txBody>
      </p:sp>
      <p:pic>
        <p:nvPicPr>
          <p:cNvPr id="5" name="Picture 4">
            <a:extLst>
              <a:ext uri="{FF2B5EF4-FFF2-40B4-BE49-F238E27FC236}">
                <a16:creationId xmlns:a16="http://schemas.microsoft.com/office/drawing/2014/main" id="{C175C15F-7523-3B41-98A8-1FE7E8213205}"/>
              </a:ext>
            </a:extLst>
          </p:cNvPr>
          <p:cNvPicPr>
            <a:picLocks noChangeAspect="1"/>
          </p:cNvPicPr>
          <p:nvPr userDrawn="1"/>
        </p:nvPicPr>
        <p:blipFill>
          <a:blip r:embed="rId2"/>
          <a:stretch>
            <a:fillRect/>
          </a:stretch>
        </p:blipFill>
        <p:spPr>
          <a:xfrm>
            <a:off x="6076950" y="3409950"/>
            <a:ext cx="38100" cy="38100"/>
          </a:xfrm>
          <a:prstGeom prst="rect">
            <a:avLst/>
          </a:prstGeom>
        </p:spPr>
      </p:pic>
      <p:sp>
        <p:nvSpPr>
          <p:cNvPr id="13" name="Text Placeholder 36">
            <a:extLst>
              <a:ext uri="{FF2B5EF4-FFF2-40B4-BE49-F238E27FC236}">
                <a16:creationId xmlns:a16="http://schemas.microsoft.com/office/drawing/2014/main" id="{B4259428-1B01-3549-9238-23F67D121081}"/>
              </a:ext>
            </a:extLst>
          </p:cNvPr>
          <p:cNvSpPr>
            <a:spLocks noGrp="1"/>
          </p:cNvSpPr>
          <p:nvPr>
            <p:ph type="body" sz="quarter" idx="15" hasCustomPrompt="1"/>
          </p:nvPr>
        </p:nvSpPr>
        <p:spPr>
          <a:xfrm>
            <a:off x="6285575" y="2313649"/>
            <a:ext cx="4752528" cy="3635631"/>
          </a:xfrm>
        </p:spPr>
        <p:txBody>
          <a:bodyPr anchor="t">
            <a:noAutofit/>
          </a:bodyPr>
          <a:lstStyle>
            <a:lvl1pPr algn="l">
              <a:defRPr lang="en-US" sz="1900" b="0" i="0" kern="1200" spc="0" baseline="0" dirty="0" smtClean="0">
                <a:solidFill>
                  <a:schemeClr val="tx1"/>
                </a:solidFill>
                <a:latin typeface="Lato" panose="020F0502020204030203" pitchFamily="34" charset="77"/>
                <a:ea typeface="+mn-ea"/>
                <a:cs typeface="+mn-cs"/>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a:t>
            </a:r>
          </a:p>
        </p:txBody>
      </p:sp>
    </p:spTree>
    <p:extLst>
      <p:ext uri="{BB962C8B-B14F-4D97-AF65-F5344CB8AC3E}">
        <p14:creationId xmlns:p14="http://schemas.microsoft.com/office/powerpoint/2010/main" val="532234136"/>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Slide 5 - Clear">
    <p:bg>
      <p:bgPr>
        <a:solidFill>
          <a:schemeClr val="bg1"/>
        </a:solidFill>
        <a:effectLst/>
      </p:bgPr>
    </p:bg>
    <p:spTree>
      <p:nvGrpSpPr>
        <p:cNvPr id="1" name=""/>
        <p:cNvGrpSpPr/>
        <p:nvPr/>
      </p:nvGrpSpPr>
      <p:grpSpPr>
        <a:xfrm>
          <a:off x="0" y="0"/>
          <a:ext cx="0" cy="0"/>
          <a:chOff x="0" y="0"/>
          <a:chExt cx="0" cy="0"/>
        </a:xfrm>
      </p:grpSpPr>
      <p:sp>
        <p:nvSpPr>
          <p:cNvPr id="15" name="Title 1"/>
          <p:cNvSpPr>
            <a:spLocks noGrp="1"/>
          </p:cNvSpPr>
          <p:nvPr userDrawn="1"/>
        </p:nvSpPr>
        <p:spPr>
          <a:xfrm>
            <a:off x="609600" y="306404"/>
            <a:ext cx="10972800" cy="445062"/>
          </a:xfrm>
          <a:prstGeom prst="rect">
            <a:avLst/>
          </a:prstGeom>
        </p:spPr>
        <p:txBody>
          <a:bodyPr vert="horz" lIns="91440" tIns="45720" rIns="91440" bIns="45720" rtlCol="0" anchor="ctr">
            <a:normAutofit fontScale="90000" lnSpcReduction="20000"/>
          </a:bodyPr>
          <a:lstStyle>
            <a:lvl1pPr algn="r" defTabSz="914400" rtl="0" eaLnBrk="1" latinLnBrk="0" hangingPunct="1">
              <a:spcBef>
                <a:spcPct val="0"/>
              </a:spcBef>
              <a:buNone/>
              <a:defRPr sz="3000" b="0" kern="1200" baseline="0">
                <a:solidFill>
                  <a:schemeClr val="tx1"/>
                </a:solidFill>
                <a:latin typeface="Abel" panose="02000506030000020004" pitchFamily="2" charset="0"/>
                <a:ea typeface="+mj-ea"/>
                <a:cs typeface="+mj-cs"/>
              </a:defRPr>
            </a:lvl1pPr>
          </a:lstStyle>
          <a:p>
            <a:endParaRPr lang="en-US" sz="3000" dirty="0">
              <a:solidFill>
                <a:schemeClr val="tx1"/>
              </a:solidFill>
            </a:endParaRPr>
          </a:p>
        </p:txBody>
      </p:sp>
      <p:sp>
        <p:nvSpPr>
          <p:cNvPr id="16" name="Text Placeholder 2"/>
          <p:cNvSpPr>
            <a:spLocks noGrp="1"/>
          </p:cNvSpPr>
          <p:nvPr userDrawn="1"/>
        </p:nvSpPr>
        <p:spPr>
          <a:xfrm>
            <a:off x="609600" y="751466"/>
            <a:ext cx="10972800" cy="457200"/>
          </a:xfrm>
          <a:prstGeom prst="rect">
            <a:avLst/>
          </a:prstGeom>
        </p:spPr>
        <p:txBody>
          <a:bodyPr vert="horz" lIns="91440" tIns="45720" rIns="91440" bIns="45720" rtlCol="0" anchor="t">
            <a:normAutofit/>
          </a:bodyPr>
          <a:lstStyle>
            <a:lvl1pPr marL="0" indent="0" algn="r" defTabSz="914400" rtl="0" eaLnBrk="1" latinLnBrk="0" hangingPunct="1">
              <a:spcBef>
                <a:spcPct val="20000"/>
              </a:spcBef>
              <a:buFont typeface="Arial" panose="020B0604020202020204" pitchFamily="34" charset="0"/>
              <a:buNone/>
              <a:defRPr lang="en-US" sz="2400" kern="1200" baseline="0" dirty="0" smtClean="0">
                <a:solidFill>
                  <a:schemeClr val="tx1"/>
                </a:solidFill>
                <a:latin typeface="Abel" panose="02000506030000020004" pitchFamily="2" charset="0"/>
                <a:ea typeface="+mj-ea"/>
                <a:cs typeface="+mj-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endParaRPr lang="en-US" sz="2400"/>
          </a:p>
        </p:txBody>
      </p:sp>
      <p:sp>
        <p:nvSpPr>
          <p:cNvPr id="18" name="Text Placeholder 4"/>
          <p:cNvSpPr>
            <a:spLocks noGrp="1"/>
          </p:cNvSpPr>
          <p:nvPr userDrawn="1"/>
        </p:nvSpPr>
        <p:spPr>
          <a:xfrm>
            <a:off x="609600" y="5628266"/>
            <a:ext cx="10972800" cy="457200"/>
          </a:xfrm>
          <a:prstGeom prst="rect">
            <a:avLst/>
          </a:prstGeom>
        </p:spPr>
        <p:txBody>
          <a:bodyPr vert="horz" lIns="91440" tIns="45720" rIns="91440" bIns="45720" rtlCol="0" anchor="t">
            <a:normAutofit/>
          </a:bodyPr>
          <a:lstStyle>
            <a:lvl1pPr marL="0" indent="0" algn="r" defTabSz="914400" rtl="0" eaLnBrk="1" latinLnBrk="0" hangingPunct="1">
              <a:spcBef>
                <a:spcPct val="20000"/>
              </a:spcBef>
              <a:buFont typeface="Arial" panose="020B0604020202020204" pitchFamily="34" charset="0"/>
              <a:buNone/>
              <a:defRPr lang="en-US" sz="2400" kern="1200" baseline="0" dirty="0" smtClean="0">
                <a:solidFill>
                  <a:schemeClr val="bg1"/>
                </a:solidFill>
                <a:latin typeface="Abel" panose="02000506030000020004" pitchFamily="2" charset="0"/>
                <a:ea typeface="+mj-ea"/>
                <a:cs typeface="+mj-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endParaRPr lang="en-US" sz="2400"/>
          </a:p>
        </p:txBody>
      </p:sp>
      <p:sp>
        <p:nvSpPr>
          <p:cNvPr id="10" name="Slide Number Placeholder 5">
            <a:extLst>
              <a:ext uri="{FF2B5EF4-FFF2-40B4-BE49-F238E27FC236}">
                <a16:creationId xmlns:a16="http://schemas.microsoft.com/office/drawing/2014/main" id="{A09FF6F0-0552-A24F-BDC2-66F2E820F6D0}"/>
              </a:ext>
            </a:extLst>
          </p:cNvPr>
          <p:cNvSpPr>
            <a:spLocks noGrp="1"/>
          </p:cNvSpPr>
          <p:nvPr>
            <p:ph type="sldNum" sz="quarter" idx="4"/>
          </p:nvPr>
        </p:nvSpPr>
        <p:spPr>
          <a:xfrm>
            <a:off x="8976320" y="6165304"/>
            <a:ext cx="2844800" cy="365125"/>
          </a:xfrm>
          <a:prstGeom prst="rect">
            <a:avLst/>
          </a:prstGeom>
        </p:spPr>
        <p:txBody>
          <a:bodyPr vert="horz" lIns="91440" tIns="45720" rIns="91440" bIns="45720" rtlCol="0" anchor="ctr"/>
          <a:lstStyle>
            <a:lvl1pPr algn="r">
              <a:defRPr sz="1600">
                <a:solidFill>
                  <a:schemeClr val="tx1"/>
                </a:solidFill>
                <a:latin typeface="Lato" panose="020F0502020204030203" pitchFamily="34" charset="77"/>
              </a:defRPr>
            </a:lvl1pPr>
          </a:lstStyle>
          <a:p>
            <a:fld id="{716A29CE-C305-4D08-AED4-260B7C352CD9}" type="slidenum">
              <a:rPr lang="en-US" smtClean="0"/>
              <a:pPr/>
              <a:t>‹nr.›</a:t>
            </a:fld>
            <a:endParaRPr lang="en-US" sz="1600" dirty="0"/>
          </a:p>
        </p:txBody>
      </p:sp>
      <p:sp>
        <p:nvSpPr>
          <p:cNvPr id="11" name="Text Placeholder 36">
            <a:extLst>
              <a:ext uri="{FF2B5EF4-FFF2-40B4-BE49-F238E27FC236}">
                <a16:creationId xmlns:a16="http://schemas.microsoft.com/office/drawing/2014/main" id="{7E1B8714-5179-5740-81DD-808A8D67CD3B}"/>
              </a:ext>
            </a:extLst>
          </p:cNvPr>
          <p:cNvSpPr>
            <a:spLocks noGrp="1"/>
          </p:cNvSpPr>
          <p:nvPr>
            <p:ph type="body" sz="quarter" idx="14" hasCustomPrompt="1"/>
          </p:nvPr>
        </p:nvSpPr>
        <p:spPr>
          <a:xfrm>
            <a:off x="1055440" y="2313649"/>
            <a:ext cx="10153128" cy="3635631"/>
          </a:xfrm>
        </p:spPr>
        <p:txBody>
          <a:bodyPr anchor="t">
            <a:noAutofit/>
          </a:bodyPr>
          <a:lstStyle>
            <a:lvl1pPr algn="l">
              <a:defRPr lang="en-US" sz="1900" b="0" i="0" kern="1200" spc="0" baseline="0" dirty="0" smtClean="0">
                <a:solidFill>
                  <a:schemeClr val="tx1"/>
                </a:solidFill>
                <a:latin typeface="Lato" panose="020F0502020204030203" pitchFamily="34" charset="77"/>
                <a:ea typeface="+mn-ea"/>
                <a:cs typeface="+mn-cs"/>
              </a:defRPr>
            </a:lvl1pPr>
          </a:lstStyle>
          <a:p>
            <a:pPr lvl="0"/>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r>
              <a:rPr lang="en-GB" dirty="0" err="1"/>
              <a:t>incididunt</a:t>
            </a:r>
            <a:r>
              <a:rPr lang="en-GB" dirty="0"/>
              <a:t> </a:t>
            </a:r>
            <a:r>
              <a:rPr lang="en-GB" dirty="0" err="1"/>
              <a:t>ut</a:t>
            </a:r>
            <a:r>
              <a:rPr lang="en-GB" dirty="0"/>
              <a:t> </a:t>
            </a:r>
            <a:r>
              <a:rPr lang="en-GB" dirty="0" err="1"/>
              <a:t>labore</a:t>
            </a:r>
            <a:r>
              <a:rPr lang="en-GB" dirty="0"/>
              <a:t> et dolore magna </a:t>
            </a:r>
            <a:r>
              <a:rPr lang="en-GB" dirty="0" err="1"/>
              <a:t>aliqua</a:t>
            </a:r>
            <a:r>
              <a:rPr lang="en-GB" dirty="0"/>
              <a:t>. Ut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exercitation </a:t>
            </a:r>
            <a:r>
              <a:rPr lang="en-GB" dirty="0" err="1"/>
              <a:t>ullamco</a:t>
            </a:r>
            <a:r>
              <a:rPr lang="en-GB" dirty="0"/>
              <a:t> </a:t>
            </a:r>
            <a:r>
              <a:rPr lang="en-GB" dirty="0" err="1"/>
              <a:t>laboris</a:t>
            </a:r>
            <a:r>
              <a:rPr lang="en-GB" dirty="0"/>
              <a:t> nisi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a:t>
            </a:r>
          </a:p>
          <a:p>
            <a:pPr lvl="0"/>
            <a:endParaRPr lang="en-GB" dirty="0"/>
          </a:p>
          <a:p>
            <a:pPr lvl="0"/>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r>
              <a:rPr lang="en-GB" dirty="0" err="1"/>
              <a:t>incididunt</a:t>
            </a:r>
            <a:r>
              <a:rPr lang="en-GB" dirty="0"/>
              <a:t> </a:t>
            </a:r>
            <a:r>
              <a:rPr lang="en-GB" dirty="0" err="1"/>
              <a:t>ut</a:t>
            </a:r>
            <a:r>
              <a:rPr lang="en-GB" dirty="0"/>
              <a:t> </a:t>
            </a:r>
            <a:r>
              <a:rPr lang="en-GB" dirty="0" err="1"/>
              <a:t>labore</a:t>
            </a:r>
            <a:r>
              <a:rPr lang="en-GB" dirty="0"/>
              <a:t> et dolore magna </a:t>
            </a:r>
            <a:r>
              <a:rPr lang="en-GB" dirty="0" err="1"/>
              <a:t>aliqua</a:t>
            </a:r>
            <a:r>
              <a:rPr lang="en-GB" dirty="0"/>
              <a:t>. Ut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exercitation </a:t>
            </a:r>
            <a:r>
              <a:rPr lang="en-GB" dirty="0" err="1"/>
              <a:t>ullamco</a:t>
            </a:r>
            <a:r>
              <a:rPr lang="en-GB" dirty="0"/>
              <a:t> </a:t>
            </a:r>
            <a:r>
              <a:rPr lang="en-GB" dirty="0" err="1"/>
              <a:t>laboris</a:t>
            </a:r>
            <a:r>
              <a:rPr lang="en-GB" dirty="0"/>
              <a:t> nisi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a:t>
            </a:r>
          </a:p>
          <a:p>
            <a:pPr lvl="0"/>
            <a:endParaRPr lang="en-GB" dirty="0"/>
          </a:p>
          <a:p>
            <a:pPr lvl="0"/>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r>
              <a:rPr lang="en-GB" dirty="0" err="1"/>
              <a:t>incididunt</a:t>
            </a:r>
            <a:r>
              <a:rPr lang="en-GB" dirty="0"/>
              <a:t> </a:t>
            </a:r>
            <a:r>
              <a:rPr lang="en-GB" dirty="0" err="1"/>
              <a:t>ut</a:t>
            </a:r>
            <a:r>
              <a:rPr lang="en-GB" dirty="0"/>
              <a:t> </a:t>
            </a:r>
            <a:r>
              <a:rPr lang="en-GB" dirty="0" err="1"/>
              <a:t>labore</a:t>
            </a:r>
            <a:r>
              <a:rPr lang="en-GB" dirty="0"/>
              <a:t> et dolore magna </a:t>
            </a:r>
            <a:r>
              <a:rPr lang="en-GB" dirty="0" err="1"/>
              <a:t>aliqua</a:t>
            </a:r>
            <a:r>
              <a:rPr lang="en-GB" dirty="0"/>
              <a:t>. Ut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exercitation </a:t>
            </a:r>
            <a:r>
              <a:rPr lang="en-GB" dirty="0" err="1"/>
              <a:t>ullamco</a:t>
            </a:r>
            <a:r>
              <a:rPr lang="en-GB" dirty="0"/>
              <a:t> </a:t>
            </a:r>
            <a:r>
              <a:rPr lang="en-GB" dirty="0" err="1"/>
              <a:t>laboris</a:t>
            </a:r>
            <a:r>
              <a:rPr lang="en-GB" dirty="0"/>
              <a:t> nisi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a:t>
            </a:r>
            <a:endParaRPr lang="en-US" dirty="0"/>
          </a:p>
        </p:txBody>
      </p:sp>
      <p:sp>
        <p:nvSpPr>
          <p:cNvPr id="12" name="Text Placeholder 36">
            <a:extLst>
              <a:ext uri="{FF2B5EF4-FFF2-40B4-BE49-F238E27FC236}">
                <a16:creationId xmlns:a16="http://schemas.microsoft.com/office/drawing/2014/main" id="{CC3ACA50-2D07-7E48-AB31-99AD7F7AF075}"/>
              </a:ext>
            </a:extLst>
          </p:cNvPr>
          <p:cNvSpPr>
            <a:spLocks noGrp="1"/>
          </p:cNvSpPr>
          <p:nvPr>
            <p:ph type="body" sz="quarter" idx="12" hasCustomPrompt="1"/>
          </p:nvPr>
        </p:nvSpPr>
        <p:spPr>
          <a:xfrm>
            <a:off x="1055440" y="1085014"/>
            <a:ext cx="3744814" cy="457200"/>
          </a:xfrm>
        </p:spPr>
        <p:txBody>
          <a:bodyPr anchor="t">
            <a:noAutofit/>
          </a:bodyPr>
          <a:lstStyle>
            <a:lvl1pPr algn="l">
              <a:defRPr lang="en-US" sz="2300" b="1" i="0" kern="1200" spc="0" baseline="0" dirty="0" smtClean="0">
                <a:solidFill>
                  <a:schemeClr val="tx1"/>
                </a:solidFill>
                <a:latin typeface="Lato Black" panose="020F0502020204030203" pitchFamily="34" charset="77"/>
                <a:ea typeface="+mn-ea"/>
                <a:cs typeface="+mn-cs"/>
              </a:defRPr>
            </a:lvl1pPr>
          </a:lstStyle>
          <a:p>
            <a:pPr lvl="0"/>
            <a:r>
              <a:rPr lang="en-GB" dirty="0"/>
              <a:t>LOREM IPSUM DOLOR</a:t>
            </a:r>
            <a:endParaRPr lang="en-US" dirty="0"/>
          </a:p>
        </p:txBody>
      </p:sp>
    </p:spTree>
    <p:extLst>
      <p:ext uri="{BB962C8B-B14F-4D97-AF65-F5344CB8AC3E}">
        <p14:creationId xmlns:p14="http://schemas.microsoft.com/office/powerpoint/2010/main" val="831256271"/>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Slide 6 - Clear">
    <p:bg>
      <p:bgPr>
        <a:solidFill>
          <a:schemeClr val="bg1"/>
        </a:solidFill>
        <a:effectLst/>
      </p:bgPr>
    </p:bg>
    <p:spTree>
      <p:nvGrpSpPr>
        <p:cNvPr id="1" name=""/>
        <p:cNvGrpSpPr/>
        <p:nvPr/>
      </p:nvGrpSpPr>
      <p:grpSpPr>
        <a:xfrm>
          <a:off x="0" y="0"/>
          <a:ext cx="0" cy="0"/>
          <a:chOff x="0" y="0"/>
          <a:chExt cx="0" cy="0"/>
        </a:xfrm>
      </p:grpSpPr>
      <p:sp>
        <p:nvSpPr>
          <p:cNvPr id="15" name="Title 1"/>
          <p:cNvSpPr>
            <a:spLocks noGrp="1"/>
          </p:cNvSpPr>
          <p:nvPr userDrawn="1"/>
        </p:nvSpPr>
        <p:spPr>
          <a:xfrm>
            <a:off x="609600" y="306404"/>
            <a:ext cx="10972800" cy="445062"/>
          </a:xfrm>
          <a:prstGeom prst="rect">
            <a:avLst/>
          </a:prstGeom>
        </p:spPr>
        <p:txBody>
          <a:bodyPr vert="horz" lIns="91440" tIns="45720" rIns="91440" bIns="45720" rtlCol="0" anchor="ctr">
            <a:normAutofit fontScale="90000" lnSpcReduction="20000"/>
          </a:bodyPr>
          <a:lstStyle>
            <a:lvl1pPr algn="r" defTabSz="914400" rtl="0" eaLnBrk="1" latinLnBrk="0" hangingPunct="1">
              <a:spcBef>
                <a:spcPct val="0"/>
              </a:spcBef>
              <a:buNone/>
              <a:defRPr sz="3000" b="0" kern="1200" baseline="0">
                <a:solidFill>
                  <a:schemeClr val="tx1"/>
                </a:solidFill>
                <a:latin typeface="Abel" panose="02000506030000020004" pitchFamily="2" charset="0"/>
                <a:ea typeface="+mj-ea"/>
                <a:cs typeface="+mj-cs"/>
              </a:defRPr>
            </a:lvl1pPr>
          </a:lstStyle>
          <a:p>
            <a:endParaRPr lang="en-US" sz="3000" dirty="0">
              <a:solidFill>
                <a:schemeClr val="tx1"/>
              </a:solidFill>
            </a:endParaRPr>
          </a:p>
        </p:txBody>
      </p:sp>
      <p:sp>
        <p:nvSpPr>
          <p:cNvPr id="16" name="Text Placeholder 2"/>
          <p:cNvSpPr>
            <a:spLocks noGrp="1"/>
          </p:cNvSpPr>
          <p:nvPr userDrawn="1"/>
        </p:nvSpPr>
        <p:spPr>
          <a:xfrm>
            <a:off x="609600" y="751466"/>
            <a:ext cx="10972800" cy="457200"/>
          </a:xfrm>
          <a:prstGeom prst="rect">
            <a:avLst/>
          </a:prstGeom>
        </p:spPr>
        <p:txBody>
          <a:bodyPr vert="horz" lIns="91440" tIns="45720" rIns="91440" bIns="45720" rtlCol="0" anchor="t">
            <a:normAutofit/>
          </a:bodyPr>
          <a:lstStyle>
            <a:lvl1pPr marL="0" indent="0" algn="r" defTabSz="914400" rtl="0" eaLnBrk="1" latinLnBrk="0" hangingPunct="1">
              <a:spcBef>
                <a:spcPct val="20000"/>
              </a:spcBef>
              <a:buFont typeface="Arial" panose="020B0604020202020204" pitchFamily="34" charset="0"/>
              <a:buNone/>
              <a:defRPr lang="en-US" sz="2400" kern="1200" baseline="0" dirty="0" smtClean="0">
                <a:solidFill>
                  <a:schemeClr val="tx1"/>
                </a:solidFill>
                <a:latin typeface="Abel" panose="02000506030000020004" pitchFamily="2" charset="0"/>
                <a:ea typeface="+mj-ea"/>
                <a:cs typeface="+mj-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endParaRPr lang="en-US" sz="2400"/>
          </a:p>
        </p:txBody>
      </p:sp>
      <p:sp>
        <p:nvSpPr>
          <p:cNvPr id="18" name="Text Placeholder 4"/>
          <p:cNvSpPr>
            <a:spLocks noGrp="1"/>
          </p:cNvSpPr>
          <p:nvPr userDrawn="1"/>
        </p:nvSpPr>
        <p:spPr>
          <a:xfrm>
            <a:off x="609600" y="5628266"/>
            <a:ext cx="10972800" cy="457200"/>
          </a:xfrm>
          <a:prstGeom prst="rect">
            <a:avLst/>
          </a:prstGeom>
        </p:spPr>
        <p:txBody>
          <a:bodyPr vert="horz" lIns="91440" tIns="45720" rIns="91440" bIns="45720" rtlCol="0" anchor="t">
            <a:normAutofit/>
          </a:bodyPr>
          <a:lstStyle>
            <a:lvl1pPr marL="0" indent="0" algn="r" defTabSz="914400" rtl="0" eaLnBrk="1" latinLnBrk="0" hangingPunct="1">
              <a:spcBef>
                <a:spcPct val="20000"/>
              </a:spcBef>
              <a:buFont typeface="Arial" panose="020B0604020202020204" pitchFamily="34" charset="0"/>
              <a:buNone/>
              <a:defRPr lang="en-US" sz="2400" kern="1200" baseline="0" dirty="0" smtClean="0">
                <a:solidFill>
                  <a:schemeClr val="bg1"/>
                </a:solidFill>
                <a:latin typeface="Abel" panose="02000506030000020004" pitchFamily="2" charset="0"/>
                <a:ea typeface="+mj-ea"/>
                <a:cs typeface="+mj-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endParaRPr lang="en-US" sz="2400"/>
          </a:p>
        </p:txBody>
      </p:sp>
      <p:sp>
        <p:nvSpPr>
          <p:cNvPr id="10" name="Slide Number Placeholder 5">
            <a:extLst>
              <a:ext uri="{FF2B5EF4-FFF2-40B4-BE49-F238E27FC236}">
                <a16:creationId xmlns:a16="http://schemas.microsoft.com/office/drawing/2014/main" id="{A09FF6F0-0552-A24F-BDC2-66F2E820F6D0}"/>
              </a:ext>
            </a:extLst>
          </p:cNvPr>
          <p:cNvSpPr>
            <a:spLocks noGrp="1"/>
          </p:cNvSpPr>
          <p:nvPr>
            <p:ph type="sldNum" sz="quarter" idx="4"/>
          </p:nvPr>
        </p:nvSpPr>
        <p:spPr>
          <a:xfrm>
            <a:off x="8976320" y="6165304"/>
            <a:ext cx="2844800" cy="365125"/>
          </a:xfrm>
          <a:prstGeom prst="rect">
            <a:avLst/>
          </a:prstGeom>
        </p:spPr>
        <p:txBody>
          <a:bodyPr vert="horz" lIns="91440" tIns="45720" rIns="91440" bIns="45720" rtlCol="0" anchor="ctr"/>
          <a:lstStyle>
            <a:lvl1pPr algn="r">
              <a:defRPr sz="1600">
                <a:solidFill>
                  <a:schemeClr val="tx1"/>
                </a:solidFill>
                <a:latin typeface="Lato" panose="020F0502020204030203" pitchFamily="34" charset="77"/>
              </a:defRPr>
            </a:lvl1pPr>
          </a:lstStyle>
          <a:p>
            <a:fld id="{716A29CE-C305-4D08-AED4-260B7C352CD9}" type="slidenum">
              <a:rPr lang="en-US" smtClean="0"/>
              <a:pPr/>
              <a:t>‹nr.›</a:t>
            </a:fld>
            <a:endParaRPr lang="en-US" sz="1600" dirty="0"/>
          </a:p>
        </p:txBody>
      </p:sp>
      <p:sp>
        <p:nvSpPr>
          <p:cNvPr id="11" name="Text Placeholder 36">
            <a:extLst>
              <a:ext uri="{FF2B5EF4-FFF2-40B4-BE49-F238E27FC236}">
                <a16:creationId xmlns:a16="http://schemas.microsoft.com/office/drawing/2014/main" id="{7E1B8714-5179-5740-81DD-808A8D67CD3B}"/>
              </a:ext>
            </a:extLst>
          </p:cNvPr>
          <p:cNvSpPr>
            <a:spLocks noGrp="1"/>
          </p:cNvSpPr>
          <p:nvPr>
            <p:ph type="body" sz="quarter" idx="14" hasCustomPrompt="1"/>
          </p:nvPr>
        </p:nvSpPr>
        <p:spPr>
          <a:xfrm>
            <a:off x="1055440" y="2313649"/>
            <a:ext cx="4752528" cy="3635631"/>
          </a:xfrm>
        </p:spPr>
        <p:txBody>
          <a:bodyPr anchor="t">
            <a:noAutofit/>
          </a:bodyPr>
          <a:lstStyle>
            <a:lvl1pPr algn="l">
              <a:defRPr lang="en-US" sz="1900" b="0" i="0" kern="1200" spc="0" baseline="0" dirty="0" smtClean="0">
                <a:solidFill>
                  <a:schemeClr val="tx1"/>
                </a:solidFill>
                <a:latin typeface="Lato" panose="020F0502020204030203" pitchFamily="34" charset="77"/>
                <a:ea typeface="+mn-ea"/>
                <a:cs typeface="+mn-cs"/>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a:t>
            </a:r>
          </a:p>
        </p:txBody>
      </p:sp>
      <p:sp>
        <p:nvSpPr>
          <p:cNvPr id="12" name="Text Placeholder 36">
            <a:extLst>
              <a:ext uri="{FF2B5EF4-FFF2-40B4-BE49-F238E27FC236}">
                <a16:creationId xmlns:a16="http://schemas.microsoft.com/office/drawing/2014/main" id="{CC3ACA50-2D07-7E48-AB31-99AD7F7AF075}"/>
              </a:ext>
            </a:extLst>
          </p:cNvPr>
          <p:cNvSpPr>
            <a:spLocks noGrp="1"/>
          </p:cNvSpPr>
          <p:nvPr>
            <p:ph type="body" sz="quarter" idx="12" hasCustomPrompt="1"/>
          </p:nvPr>
        </p:nvSpPr>
        <p:spPr>
          <a:xfrm>
            <a:off x="1055440" y="1085014"/>
            <a:ext cx="3744814" cy="457200"/>
          </a:xfrm>
        </p:spPr>
        <p:txBody>
          <a:bodyPr anchor="t">
            <a:noAutofit/>
          </a:bodyPr>
          <a:lstStyle>
            <a:lvl1pPr algn="l">
              <a:defRPr lang="en-US" sz="2300" b="1" i="0" kern="1200" spc="0" baseline="0" dirty="0" smtClean="0">
                <a:solidFill>
                  <a:schemeClr val="tx1"/>
                </a:solidFill>
                <a:latin typeface="Lato Black" panose="020F0502020204030203" pitchFamily="34" charset="77"/>
                <a:ea typeface="+mn-ea"/>
                <a:cs typeface="+mn-cs"/>
              </a:defRPr>
            </a:lvl1pPr>
          </a:lstStyle>
          <a:p>
            <a:pPr lvl="0"/>
            <a:r>
              <a:rPr lang="en-GB" dirty="0"/>
              <a:t>LOREM IPSUM DOLOR</a:t>
            </a:r>
            <a:endParaRPr lang="en-US" dirty="0"/>
          </a:p>
        </p:txBody>
      </p:sp>
      <p:pic>
        <p:nvPicPr>
          <p:cNvPr id="5" name="Picture 4">
            <a:extLst>
              <a:ext uri="{FF2B5EF4-FFF2-40B4-BE49-F238E27FC236}">
                <a16:creationId xmlns:a16="http://schemas.microsoft.com/office/drawing/2014/main" id="{C175C15F-7523-3B41-98A8-1FE7E8213205}"/>
              </a:ext>
            </a:extLst>
          </p:cNvPr>
          <p:cNvPicPr>
            <a:picLocks noChangeAspect="1"/>
          </p:cNvPicPr>
          <p:nvPr userDrawn="1"/>
        </p:nvPicPr>
        <p:blipFill>
          <a:blip r:embed="rId2"/>
          <a:stretch>
            <a:fillRect/>
          </a:stretch>
        </p:blipFill>
        <p:spPr>
          <a:xfrm>
            <a:off x="6076950" y="3409950"/>
            <a:ext cx="38100" cy="38100"/>
          </a:xfrm>
          <a:prstGeom prst="rect">
            <a:avLst/>
          </a:prstGeom>
        </p:spPr>
      </p:pic>
      <p:sp>
        <p:nvSpPr>
          <p:cNvPr id="13" name="Text Placeholder 36">
            <a:extLst>
              <a:ext uri="{FF2B5EF4-FFF2-40B4-BE49-F238E27FC236}">
                <a16:creationId xmlns:a16="http://schemas.microsoft.com/office/drawing/2014/main" id="{B4259428-1B01-3549-9238-23F67D121081}"/>
              </a:ext>
            </a:extLst>
          </p:cNvPr>
          <p:cNvSpPr>
            <a:spLocks noGrp="1"/>
          </p:cNvSpPr>
          <p:nvPr>
            <p:ph type="body" sz="quarter" idx="15" hasCustomPrompt="1"/>
          </p:nvPr>
        </p:nvSpPr>
        <p:spPr>
          <a:xfrm>
            <a:off x="6285575" y="2313649"/>
            <a:ext cx="4752528" cy="3635631"/>
          </a:xfrm>
        </p:spPr>
        <p:txBody>
          <a:bodyPr anchor="t">
            <a:noAutofit/>
          </a:bodyPr>
          <a:lstStyle>
            <a:lvl1pPr algn="l">
              <a:defRPr lang="en-US" sz="1900" b="0" i="0" kern="1200" spc="0" baseline="0" dirty="0" smtClean="0">
                <a:solidFill>
                  <a:schemeClr val="tx1"/>
                </a:solidFill>
                <a:latin typeface="Lato" panose="020F0502020204030203" pitchFamily="34" charset="77"/>
                <a:ea typeface="+mn-ea"/>
                <a:cs typeface="+mn-cs"/>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a:t>
            </a:r>
          </a:p>
        </p:txBody>
      </p:sp>
    </p:spTree>
    <p:extLst>
      <p:ext uri="{BB962C8B-B14F-4D97-AF65-F5344CB8AC3E}">
        <p14:creationId xmlns:p14="http://schemas.microsoft.com/office/powerpoint/2010/main" val="2246515781"/>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Slide 7 - Pattern">
    <p:bg>
      <p:bgPr>
        <a:solidFill>
          <a:schemeClr val="bg1"/>
        </a:solidFill>
        <a:effectLst/>
      </p:bgPr>
    </p:bg>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50C4E5A9-4CA6-0443-96F9-CE606CA0A167}"/>
              </a:ext>
            </a:extLst>
          </p:cNvPr>
          <p:cNvPicPr>
            <a:picLocks noChangeAspect="1"/>
          </p:cNvPicPr>
          <p:nvPr userDrawn="1"/>
        </p:nvPicPr>
        <p:blipFill>
          <a:blip r:embed="rId2"/>
          <a:stretch>
            <a:fillRect/>
          </a:stretch>
        </p:blipFill>
        <p:spPr>
          <a:xfrm>
            <a:off x="611382" y="548680"/>
            <a:ext cx="11598089" cy="5892168"/>
          </a:xfrm>
          <a:prstGeom prst="rect">
            <a:avLst/>
          </a:prstGeom>
        </p:spPr>
      </p:pic>
      <p:sp>
        <p:nvSpPr>
          <p:cNvPr id="15" name="Title 1"/>
          <p:cNvSpPr>
            <a:spLocks noGrp="1"/>
          </p:cNvSpPr>
          <p:nvPr userDrawn="1"/>
        </p:nvSpPr>
        <p:spPr>
          <a:xfrm>
            <a:off x="609600" y="306404"/>
            <a:ext cx="10972800" cy="445062"/>
          </a:xfrm>
          <a:prstGeom prst="rect">
            <a:avLst/>
          </a:prstGeom>
        </p:spPr>
        <p:txBody>
          <a:bodyPr vert="horz" lIns="91440" tIns="45720" rIns="91440" bIns="45720" rtlCol="0" anchor="ctr">
            <a:normAutofit fontScale="90000" lnSpcReduction="20000"/>
          </a:bodyPr>
          <a:lstStyle>
            <a:lvl1pPr algn="r" defTabSz="914400" rtl="0" eaLnBrk="1" latinLnBrk="0" hangingPunct="1">
              <a:spcBef>
                <a:spcPct val="0"/>
              </a:spcBef>
              <a:buNone/>
              <a:defRPr sz="3000" b="0" kern="1200" baseline="0">
                <a:solidFill>
                  <a:schemeClr val="tx1"/>
                </a:solidFill>
                <a:latin typeface="Abel" panose="02000506030000020004" pitchFamily="2" charset="0"/>
                <a:ea typeface="+mj-ea"/>
                <a:cs typeface="+mj-cs"/>
              </a:defRPr>
            </a:lvl1pPr>
          </a:lstStyle>
          <a:p>
            <a:endParaRPr lang="en-US" sz="3000" dirty="0">
              <a:solidFill>
                <a:schemeClr val="tx1"/>
              </a:solidFill>
            </a:endParaRPr>
          </a:p>
        </p:txBody>
      </p:sp>
      <p:sp>
        <p:nvSpPr>
          <p:cNvPr id="16" name="Text Placeholder 2"/>
          <p:cNvSpPr>
            <a:spLocks noGrp="1"/>
          </p:cNvSpPr>
          <p:nvPr userDrawn="1"/>
        </p:nvSpPr>
        <p:spPr>
          <a:xfrm>
            <a:off x="609600" y="751466"/>
            <a:ext cx="10972800" cy="457200"/>
          </a:xfrm>
          <a:prstGeom prst="rect">
            <a:avLst/>
          </a:prstGeom>
        </p:spPr>
        <p:txBody>
          <a:bodyPr vert="horz" lIns="91440" tIns="45720" rIns="91440" bIns="45720" rtlCol="0" anchor="t">
            <a:normAutofit/>
          </a:bodyPr>
          <a:lstStyle>
            <a:lvl1pPr marL="0" indent="0" algn="r" defTabSz="914400" rtl="0" eaLnBrk="1" latinLnBrk="0" hangingPunct="1">
              <a:spcBef>
                <a:spcPct val="20000"/>
              </a:spcBef>
              <a:buFont typeface="Arial" panose="020B0604020202020204" pitchFamily="34" charset="0"/>
              <a:buNone/>
              <a:defRPr lang="en-US" sz="2400" kern="1200" baseline="0" dirty="0" smtClean="0">
                <a:solidFill>
                  <a:schemeClr val="tx1"/>
                </a:solidFill>
                <a:latin typeface="Abel" panose="02000506030000020004" pitchFamily="2" charset="0"/>
                <a:ea typeface="+mj-ea"/>
                <a:cs typeface="+mj-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endParaRPr lang="en-US" sz="2400"/>
          </a:p>
        </p:txBody>
      </p:sp>
      <p:sp>
        <p:nvSpPr>
          <p:cNvPr id="18" name="Text Placeholder 4"/>
          <p:cNvSpPr>
            <a:spLocks noGrp="1"/>
          </p:cNvSpPr>
          <p:nvPr userDrawn="1"/>
        </p:nvSpPr>
        <p:spPr>
          <a:xfrm>
            <a:off x="609600" y="5628266"/>
            <a:ext cx="10972800" cy="457200"/>
          </a:xfrm>
          <a:prstGeom prst="rect">
            <a:avLst/>
          </a:prstGeom>
        </p:spPr>
        <p:txBody>
          <a:bodyPr vert="horz" lIns="91440" tIns="45720" rIns="91440" bIns="45720" rtlCol="0" anchor="t">
            <a:normAutofit/>
          </a:bodyPr>
          <a:lstStyle>
            <a:lvl1pPr marL="0" indent="0" algn="r" defTabSz="914400" rtl="0" eaLnBrk="1" latinLnBrk="0" hangingPunct="1">
              <a:spcBef>
                <a:spcPct val="20000"/>
              </a:spcBef>
              <a:buFont typeface="Arial" panose="020B0604020202020204" pitchFamily="34" charset="0"/>
              <a:buNone/>
              <a:defRPr lang="en-US" sz="2400" kern="1200" baseline="0" dirty="0" smtClean="0">
                <a:solidFill>
                  <a:schemeClr val="bg1"/>
                </a:solidFill>
                <a:latin typeface="Abel" panose="02000506030000020004" pitchFamily="2" charset="0"/>
                <a:ea typeface="+mj-ea"/>
                <a:cs typeface="+mj-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endParaRPr lang="en-US" sz="2400"/>
          </a:p>
        </p:txBody>
      </p:sp>
      <p:sp>
        <p:nvSpPr>
          <p:cNvPr id="10" name="Slide Number Placeholder 5">
            <a:extLst>
              <a:ext uri="{FF2B5EF4-FFF2-40B4-BE49-F238E27FC236}">
                <a16:creationId xmlns:a16="http://schemas.microsoft.com/office/drawing/2014/main" id="{A09FF6F0-0552-A24F-BDC2-66F2E820F6D0}"/>
              </a:ext>
            </a:extLst>
          </p:cNvPr>
          <p:cNvSpPr>
            <a:spLocks noGrp="1"/>
          </p:cNvSpPr>
          <p:nvPr>
            <p:ph type="sldNum" sz="quarter" idx="4"/>
          </p:nvPr>
        </p:nvSpPr>
        <p:spPr>
          <a:xfrm>
            <a:off x="8976320" y="6165304"/>
            <a:ext cx="2844800" cy="365125"/>
          </a:xfrm>
          <a:prstGeom prst="rect">
            <a:avLst/>
          </a:prstGeom>
        </p:spPr>
        <p:txBody>
          <a:bodyPr vert="horz" lIns="91440" tIns="45720" rIns="91440" bIns="45720" rtlCol="0" anchor="ctr"/>
          <a:lstStyle>
            <a:lvl1pPr algn="r">
              <a:defRPr sz="1600">
                <a:solidFill>
                  <a:schemeClr val="tx1"/>
                </a:solidFill>
                <a:latin typeface="Lato" panose="020F0502020204030203" pitchFamily="34" charset="77"/>
              </a:defRPr>
            </a:lvl1pPr>
          </a:lstStyle>
          <a:p>
            <a:fld id="{716A29CE-C305-4D08-AED4-260B7C352CD9}" type="slidenum">
              <a:rPr lang="en-US" smtClean="0"/>
              <a:pPr/>
              <a:t>‹nr.›</a:t>
            </a:fld>
            <a:endParaRPr lang="en-US" sz="1600" dirty="0"/>
          </a:p>
        </p:txBody>
      </p:sp>
      <p:sp>
        <p:nvSpPr>
          <p:cNvPr id="11" name="Text Placeholder 36">
            <a:extLst>
              <a:ext uri="{FF2B5EF4-FFF2-40B4-BE49-F238E27FC236}">
                <a16:creationId xmlns:a16="http://schemas.microsoft.com/office/drawing/2014/main" id="{7E1B8714-5179-5740-81DD-808A8D67CD3B}"/>
              </a:ext>
            </a:extLst>
          </p:cNvPr>
          <p:cNvSpPr>
            <a:spLocks noGrp="1"/>
          </p:cNvSpPr>
          <p:nvPr>
            <p:ph type="body" sz="quarter" idx="14" hasCustomPrompt="1"/>
          </p:nvPr>
        </p:nvSpPr>
        <p:spPr>
          <a:xfrm>
            <a:off x="1055440" y="2313649"/>
            <a:ext cx="10153128" cy="3635631"/>
          </a:xfrm>
        </p:spPr>
        <p:txBody>
          <a:bodyPr anchor="t">
            <a:noAutofit/>
          </a:bodyPr>
          <a:lstStyle>
            <a:lvl1pPr algn="l">
              <a:defRPr lang="en-US" sz="1900" b="0" i="0" kern="1200" spc="0" baseline="0" dirty="0" smtClean="0">
                <a:solidFill>
                  <a:schemeClr val="tx1"/>
                </a:solidFill>
                <a:latin typeface="Lato" panose="020F0502020204030203" pitchFamily="34" charset="77"/>
                <a:ea typeface="+mn-ea"/>
                <a:cs typeface="+mn-cs"/>
              </a:defRPr>
            </a:lvl1pPr>
          </a:lstStyle>
          <a:p>
            <a:pPr lvl="0"/>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r>
              <a:rPr lang="en-GB" dirty="0" err="1"/>
              <a:t>incididunt</a:t>
            </a:r>
            <a:r>
              <a:rPr lang="en-GB" dirty="0"/>
              <a:t> </a:t>
            </a:r>
            <a:r>
              <a:rPr lang="en-GB" dirty="0" err="1"/>
              <a:t>ut</a:t>
            </a:r>
            <a:r>
              <a:rPr lang="en-GB" dirty="0"/>
              <a:t> </a:t>
            </a:r>
            <a:r>
              <a:rPr lang="en-GB" dirty="0" err="1"/>
              <a:t>labore</a:t>
            </a:r>
            <a:r>
              <a:rPr lang="en-GB" dirty="0"/>
              <a:t> et dolore magna </a:t>
            </a:r>
            <a:r>
              <a:rPr lang="en-GB" dirty="0" err="1"/>
              <a:t>aliqua</a:t>
            </a:r>
            <a:r>
              <a:rPr lang="en-GB" dirty="0"/>
              <a:t>. Ut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exercitation </a:t>
            </a:r>
            <a:r>
              <a:rPr lang="en-GB" dirty="0" err="1"/>
              <a:t>ullamco</a:t>
            </a:r>
            <a:r>
              <a:rPr lang="en-GB" dirty="0"/>
              <a:t> </a:t>
            </a:r>
            <a:r>
              <a:rPr lang="en-GB" dirty="0" err="1"/>
              <a:t>laboris</a:t>
            </a:r>
            <a:r>
              <a:rPr lang="en-GB" dirty="0"/>
              <a:t> nisi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a:t>
            </a:r>
          </a:p>
          <a:p>
            <a:pPr lvl="0"/>
            <a:endParaRPr lang="en-GB" dirty="0"/>
          </a:p>
          <a:p>
            <a:pPr lvl="0"/>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r>
              <a:rPr lang="en-GB" dirty="0" err="1"/>
              <a:t>incididunt</a:t>
            </a:r>
            <a:r>
              <a:rPr lang="en-GB" dirty="0"/>
              <a:t> </a:t>
            </a:r>
            <a:r>
              <a:rPr lang="en-GB" dirty="0" err="1"/>
              <a:t>ut</a:t>
            </a:r>
            <a:r>
              <a:rPr lang="en-GB" dirty="0"/>
              <a:t> </a:t>
            </a:r>
            <a:r>
              <a:rPr lang="en-GB" dirty="0" err="1"/>
              <a:t>labore</a:t>
            </a:r>
            <a:r>
              <a:rPr lang="en-GB" dirty="0"/>
              <a:t> et dolore magna </a:t>
            </a:r>
            <a:r>
              <a:rPr lang="en-GB" dirty="0" err="1"/>
              <a:t>aliqua</a:t>
            </a:r>
            <a:r>
              <a:rPr lang="en-GB" dirty="0"/>
              <a:t>. Ut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exercitation </a:t>
            </a:r>
            <a:r>
              <a:rPr lang="en-GB" dirty="0" err="1"/>
              <a:t>ullamco</a:t>
            </a:r>
            <a:r>
              <a:rPr lang="en-GB" dirty="0"/>
              <a:t> </a:t>
            </a:r>
            <a:r>
              <a:rPr lang="en-GB" dirty="0" err="1"/>
              <a:t>laboris</a:t>
            </a:r>
            <a:r>
              <a:rPr lang="en-GB" dirty="0"/>
              <a:t> nisi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a:t>
            </a:r>
          </a:p>
          <a:p>
            <a:pPr lvl="0"/>
            <a:endParaRPr lang="en-GB" dirty="0"/>
          </a:p>
          <a:p>
            <a:pPr lvl="0"/>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r>
              <a:rPr lang="en-GB" dirty="0" err="1"/>
              <a:t>incididunt</a:t>
            </a:r>
            <a:r>
              <a:rPr lang="en-GB" dirty="0"/>
              <a:t> </a:t>
            </a:r>
            <a:r>
              <a:rPr lang="en-GB" dirty="0" err="1"/>
              <a:t>ut</a:t>
            </a:r>
            <a:r>
              <a:rPr lang="en-GB" dirty="0"/>
              <a:t> </a:t>
            </a:r>
            <a:r>
              <a:rPr lang="en-GB" dirty="0" err="1"/>
              <a:t>labore</a:t>
            </a:r>
            <a:r>
              <a:rPr lang="en-GB" dirty="0"/>
              <a:t> et dolore magna </a:t>
            </a:r>
            <a:r>
              <a:rPr lang="en-GB" dirty="0" err="1"/>
              <a:t>aliqua</a:t>
            </a:r>
            <a:r>
              <a:rPr lang="en-GB" dirty="0"/>
              <a:t>. Ut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exercitation </a:t>
            </a:r>
            <a:r>
              <a:rPr lang="en-GB" dirty="0" err="1"/>
              <a:t>ullamco</a:t>
            </a:r>
            <a:r>
              <a:rPr lang="en-GB" dirty="0"/>
              <a:t> </a:t>
            </a:r>
            <a:r>
              <a:rPr lang="en-GB" dirty="0" err="1"/>
              <a:t>laboris</a:t>
            </a:r>
            <a:r>
              <a:rPr lang="en-GB" dirty="0"/>
              <a:t> nisi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a:t>
            </a:r>
            <a:endParaRPr lang="en-US" dirty="0"/>
          </a:p>
        </p:txBody>
      </p:sp>
      <p:sp>
        <p:nvSpPr>
          <p:cNvPr id="12" name="Text Placeholder 36">
            <a:extLst>
              <a:ext uri="{FF2B5EF4-FFF2-40B4-BE49-F238E27FC236}">
                <a16:creationId xmlns:a16="http://schemas.microsoft.com/office/drawing/2014/main" id="{CC3ACA50-2D07-7E48-AB31-99AD7F7AF075}"/>
              </a:ext>
            </a:extLst>
          </p:cNvPr>
          <p:cNvSpPr>
            <a:spLocks noGrp="1"/>
          </p:cNvSpPr>
          <p:nvPr>
            <p:ph type="body" sz="quarter" idx="12" hasCustomPrompt="1"/>
          </p:nvPr>
        </p:nvSpPr>
        <p:spPr>
          <a:xfrm>
            <a:off x="1055440" y="1085014"/>
            <a:ext cx="3744814" cy="457200"/>
          </a:xfrm>
        </p:spPr>
        <p:txBody>
          <a:bodyPr anchor="t">
            <a:noAutofit/>
          </a:bodyPr>
          <a:lstStyle>
            <a:lvl1pPr algn="l">
              <a:defRPr lang="en-US" sz="2300" b="1" i="0" kern="1200" spc="0" baseline="0" dirty="0" smtClean="0">
                <a:solidFill>
                  <a:schemeClr val="tx1"/>
                </a:solidFill>
                <a:latin typeface="Lato Black" panose="020F0502020204030203" pitchFamily="34" charset="77"/>
                <a:ea typeface="+mn-ea"/>
                <a:cs typeface="+mn-cs"/>
              </a:defRPr>
            </a:lvl1pPr>
          </a:lstStyle>
          <a:p>
            <a:pPr lvl="0"/>
            <a:r>
              <a:rPr lang="en-GB" dirty="0"/>
              <a:t>LOREM IPSUM DOLOR</a:t>
            </a:r>
            <a:endParaRPr lang="en-US" dirty="0"/>
          </a:p>
        </p:txBody>
      </p:sp>
    </p:spTree>
    <p:extLst>
      <p:ext uri="{BB962C8B-B14F-4D97-AF65-F5344CB8AC3E}">
        <p14:creationId xmlns:p14="http://schemas.microsoft.com/office/powerpoint/2010/main" val="3226396795"/>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Slide 8 - Pattern">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20AB513-8C4E-7F4B-B887-944DEAD479A9}"/>
              </a:ext>
            </a:extLst>
          </p:cNvPr>
          <p:cNvPicPr>
            <a:picLocks noChangeAspect="1"/>
          </p:cNvPicPr>
          <p:nvPr userDrawn="1"/>
        </p:nvPicPr>
        <p:blipFill>
          <a:blip r:embed="rId2"/>
          <a:stretch>
            <a:fillRect/>
          </a:stretch>
        </p:blipFill>
        <p:spPr>
          <a:xfrm>
            <a:off x="609599" y="575832"/>
            <a:ext cx="11599151" cy="6282168"/>
          </a:xfrm>
          <a:prstGeom prst="rect">
            <a:avLst/>
          </a:prstGeom>
        </p:spPr>
      </p:pic>
      <p:sp>
        <p:nvSpPr>
          <p:cNvPr id="15" name="Title 1"/>
          <p:cNvSpPr>
            <a:spLocks noGrp="1"/>
          </p:cNvSpPr>
          <p:nvPr userDrawn="1"/>
        </p:nvSpPr>
        <p:spPr>
          <a:xfrm>
            <a:off x="609600" y="306404"/>
            <a:ext cx="10972800" cy="445062"/>
          </a:xfrm>
          <a:prstGeom prst="rect">
            <a:avLst/>
          </a:prstGeom>
        </p:spPr>
        <p:txBody>
          <a:bodyPr vert="horz" lIns="91440" tIns="45720" rIns="91440" bIns="45720" rtlCol="0" anchor="ctr">
            <a:normAutofit fontScale="90000" lnSpcReduction="20000"/>
          </a:bodyPr>
          <a:lstStyle>
            <a:lvl1pPr algn="r" defTabSz="914400" rtl="0" eaLnBrk="1" latinLnBrk="0" hangingPunct="1">
              <a:spcBef>
                <a:spcPct val="0"/>
              </a:spcBef>
              <a:buNone/>
              <a:defRPr sz="3000" b="0" kern="1200" baseline="0">
                <a:solidFill>
                  <a:schemeClr val="tx1"/>
                </a:solidFill>
                <a:latin typeface="Abel" panose="02000506030000020004" pitchFamily="2" charset="0"/>
                <a:ea typeface="+mj-ea"/>
                <a:cs typeface="+mj-cs"/>
              </a:defRPr>
            </a:lvl1pPr>
          </a:lstStyle>
          <a:p>
            <a:endParaRPr lang="en-US" sz="3000" dirty="0">
              <a:solidFill>
                <a:schemeClr val="tx1"/>
              </a:solidFill>
            </a:endParaRPr>
          </a:p>
        </p:txBody>
      </p:sp>
      <p:sp>
        <p:nvSpPr>
          <p:cNvPr id="16" name="Text Placeholder 2"/>
          <p:cNvSpPr>
            <a:spLocks noGrp="1"/>
          </p:cNvSpPr>
          <p:nvPr userDrawn="1"/>
        </p:nvSpPr>
        <p:spPr>
          <a:xfrm>
            <a:off x="609600" y="751466"/>
            <a:ext cx="10972800" cy="457200"/>
          </a:xfrm>
          <a:prstGeom prst="rect">
            <a:avLst/>
          </a:prstGeom>
        </p:spPr>
        <p:txBody>
          <a:bodyPr vert="horz" lIns="91440" tIns="45720" rIns="91440" bIns="45720" rtlCol="0" anchor="t">
            <a:normAutofit/>
          </a:bodyPr>
          <a:lstStyle>
            <a:lvl1pPr marL="0" indent="0" algn="r" defTabSz="914400" rtl="0" eaLnBrk="1" latinLnBrk="0" hangingPunct="1">
              <a:spcBef>
                <a:spcPct val="20000"/>
              </a:spcBef>
              <a:buFont typeface="Arial" panose="020B0604020202020204" pitchFamily="34" charset="0"/>
              <a:buNone/>
              <a:defRPr lang="en-US" sz="2400" kern="1200" baseline="0" dirty="0" smtClean="0">
                <a:solidFill>
                  <a:schemeClr val="tx1"/>
                </a:solidFill>
                <a:latin typeface="Abel" panose="02000506030000020004" pitchFamily="2" charset="0"/>
                <a:ea typeface="+mj-ea"/>
                <a:cs typeface="+mj-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endParaRPr lang="en-US" sz="2400"/>
          </a:p>
        </p:txBody>
      </p:sp>
      <p:sp>
        <p:nvSpPr>
          <p:cNvPr id="18" name="Text Placeholder 4"/>
          <p:cNvSpPr>
            <a:spLocks noGrp="1"/>
          </p:cNvSpPr>
          <p:nvPr userDrawn="1"/>
        </p:nvSpPr>
        <p:spPr>
          <a:xfrm>
            <a:off x="609600" y="5628266"/>
            <a:ext cx="10972800" cy="457200"/>
          </a:xfrm>
          <a:prstGeom prst="rect">
            <a:avLst/>
          </a:prstGeom>
        </p:spPr>
        <p:txBody>
          <a:bodyPr vert="horz" lIns="91440" tIns="45720" rIns="91440" bIns="45720" rtlCol="0" anchor="t">
            <a:normAutofit/>
          </a:bodyPr>
          <a:lstStyle>
            <a:lvl1pPr marL="0" indent="0" algn="r" defTabSz="914400" rtl="0" eaLnBrk="1" latinLnBrk="0" hangingPunct="1">
              <a:spcBef>
                <a:spcPct val="20000"/>
              </a:spcBef>
              <a:buFont typeface="Arial" panose="020B0604020202020204" pitchFamily="34" charset="0"/>
              <a:buNone/>
              <a:defRPr lang="en-US" sz="2400" kern="1200" baseline="0" dirty="0" smtClean="0">
                <a:solidFill>
                  <a:schemeClr val="bg1"/>
                </a:solidFill>
                <a:latin typeface="Abel" panose="02000506030000020004" pitchFamily="2" charset="0"/>
                <a:ea typeface="+mj-ea"/>
                <a:cs typeface="+mj-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endParaRPr lang="en-US" sz="2400"/>
          </a:p>
        </p:txBody>
      </p:sp>
      <p:sp>
        <p:nvSpPr>
          <p:cNvPr id="10" name="Slide Number Placeholder 5">
            <a:extLst>
              <a:ext uri="{FF2B5EF4-FFF2-40B4-BE49-F238E27FC236}">
                <a16:creationId xmlns:a16="http://schemas.microsoft.com/office/drawing/2014/main" id="{A09FF6F0-0552-A24F-BDC2-66F2E820F6D0}"/>
              </a:ext>
            </a:extLst>
          </p:cNvPr>
          <p:cNvSpPr>
            <a:spLocks noGrp="1"/>
          </p:cNvSpPr>
          <p:nvPr>
            <p:ph type="sldNum" sz="quarter" idx="4"/>
          </p:nvPr>
        </p:nvSpPr>
        <p:spPr>
          <a:xfrm>
            <a:off x="8976320" y="6165304"/>
            <a:ext cx="2844800" cy="365125"/>
          </a:xfrm>
          <a:prstGeom prst="rect">
            <a:avLst/>
          </a:prstGeom>
        </p:spPr>
        <p:txBody>
          <a:bodyPr vert="horz" lIns="91440" tIns="45720" rIns="91440" bIns="45720" rtlCol="0" anchor="ctr"/>
          <a:lstStyle>
            <a:lvl1pPr algn="r">
              <a:defRPr sz="1600">
                <a:solidFill>
                  <a:schemeClr val="tx1"/>
                </a:solidFill>
                <a:latin typeface="Lato" panose="020F0502020204030203" pitchFamily="34" charset="77"/>
              </a:defRPr>
            </a:lvl1pPr>
          </a:lstStyle>
          <a:p>
            <a:fld id="{716A29CE-C305-4D08-AED4-260B7C352CD9}" type="slidenum">
              <a:rPr lang="en-US" smtClean="0"/>
              <a:pPr/>
              <a:t>‹nr.›</a:t>
            </a:fld>
            <a:endParaRPr lang="en-US" sz="1600" dirty="0"/>
          </a:p>
        </p:txBody>
      </p:sp>
      <p:sp>
        <p:nvSpPr>
          <p:cNvPr id="11" name="Text Placeholder 36">
            <a:extLst>
              <a:ext uri="{FF2B5EF4-FFF2-40B4-BE49-F238E27FC236}">
                <a16:creationId xmlns:a16="http://schemas.microsoft.com/office/drawing/2014/main" id="{7E1B8714-5179-5740-81DD-808A8D67CD3B}"/>
              </a:ext>
            </a:extLst>
          </p:cNvPr>
          <p:cNvSpPr>
            <a:spLocks noGrp="1"/>
          </p:cNvSpPr>
          <p:nvPr>
            <p:ph type="body" sz="quarter" idx="14" hasCustomPrompt="1"/>
          </p:nvPr>
        </p:nvSpPr>
        <p:spPr>
          <a:xfrm>
            <a:off x="1055440" y="2313649"/>
            <a:ext cx="4752528" cy="3635631"/>
          </a:xfrm>
        </p:spPr>
        <p:txBody>
          <a:bodyPr anchor="t">
            <a:noAutofit/>
          </a:bodyPr>
          <a:lstStyle>
            <a:lvl1pPr algn="l">
              <a:defRPr lang="en-US" sz="1900" b="0" i="0" kern="1200" spc="0" baseline="0" dirty="0" smtClean="0">
                <a:solidFill>
                  <a:schemeClr val="tx1"/>
                </a:solidFill>
                <a:latin typeface="Lato" panose="020F0502020204030203" pitchFamily="34" charset="77"/>
                <a:ea typeface="+mn-ea"/>
                <a:cs typeface="+mn-cs"/>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a:t>
            </a:r>
          </a:p>
        </p:txBody>
      </p:sp>
      <p:sp>
        <p:nvSpPr>
          <p:cNvPr id="12" name="Text Placeholder 36">
            <a:extLst>
              <a:ext uri="{FF2B5EF4-FFF2-40B4-BE49-F238E27FC236}">
                <a16:creationId xmlns:a16="http://schemas.microsoft.com/office/drawing/2014/main" id="{CC3ACA50-2D07-7E48-AB31-99AD7F7AF075}"/>
              </a:ext>
            </a:extLst>
          </p:cNvPr>
          <p:cNvSpPr>
            <a:spLocks noGrp="1"/>
          </p:cNvSpPr>
          <p:nvPr>
            <p:ph type="body" sz="quarter" idx="12" hasCustomPrompt="1"/>
          </p:nvPr>
        </p:nvSpPr>
        <p:spPr>
          <a:xfrm>
            <a:off x="1055440" y="1085014"/>
            <a:ext cx="3744814" cy="457200"/>
          </a:xfrm>
        </p:spPr>
        <p:txBody>
          <a:bodyPr anchor="t">
            <a:noAutofit/>
          </a:bodyPr>
          <a:lstStyle>
            <a:lvl1pPr algn="l">
              <a:defRPr lang="en-US" sz="2300" b="1" i="0" kern="1200" spc="0" baseline="0" dirty="0" smtClean="0">
                <a:solidFill>
                  <a:schemeClr val="tx1"/>
                </a:solidFill>
                <a:latin typeface="Lato Black" panose="020F0502020204030203" pitchFamily="34" charset="77"/>
                <a:ea typeface="+mn-ea"/>
                <a:cs typeface="+mn-cs"/>
              </a:defRPr>
            </a:lvl1pPr>
          </a:lstStyle>
          <a:p>
            <a:pPr lvl="0"/>
            <a:r>
              <a:rPr lang="en-GB" dirty="0"/>
              <a:t>LOREM IPSUM DOLOR</a:t>
            </a:r>
            <a:endParaRPr lang="en-US" dirty="0"/>
          </a:p>
        </p:txBody>
      </p:sp>
      <p:pic>
        <p:nvPicPr>
          <p:cNvPr id="5" name="Picture 4">
            <a:extLst>
              <a:ext uri="{FF2B5EF4-FFF2-40B4-BE49-F238E27FC236}">
                <a16:creationId xmlns:a16="http://schemas.microsoft.com/office/drawing/2014/main" id="{C175C15F-7523-3B41-98A8-1FE7E8213205}"/>
              </a:ext>
            </a:extLst>
          </p:cNvPr>
          <p:cNvPicPr>
            <a:picLocks noChangeAspect="1"/>
          </p:cNvPicPr>
          <p:nvPr userDrawn="1"/>
        </p:nvPicPr>
        <p:blipFill>
          <a:blip r:embed="rId3"/>
          <a:stretch>
            <a:fillRect/>
          </a:stretch>
        </p:blipFill>
        <p:spPr>
          <a:xfrm>
            <a:off x="6076950" y="3409950"/>
            <a:ext cx="38100" cy="38100"/>
          </a:xfrm>
          <a:prstGeom prst="rect">
            <a:avLst/>
          </a:prstGeom>
        </p:spPr>
      </p:pic>
      <p:sp>
        <p:nvSpPr>
          <p:cNvPr id="13" name="Text Placeholder 36">
            <a:extLst>
              <a:ext uri="{FF2B5EF4-FFF2-40B4-BE49-F238E27FC236}">
                <a16:creationId xmlns:a16="http://schemas.microsoft.com/office/drawing/2014/main" id="{B4259428-1B01-3549-9238-23F67D121081}"/>
              </a:ext>
            </a:extLst>
          </p:cNvPr>
          <p:cNvSpPr>
            <a:spLocks noGrp="1"/>
          </p:cNvSpPr>
          <p:nvPr>
            <p:ph type="body" sz="quarter" idx="15" hasCustomPrompt="1"/>
          </p:nvPr>
        </p:nvSpPr>
        <p:spPr>
          <a:xfrm>
            <a:off x="6285575" y="2313649"/>
            <a:ext cx="4752528" cy="3635631"/>
          </a:xfrm>
        </p:spPr>
        <p:txBody>
          <a:bodyPr anchor="t">
            <a:noAutofit/>
          </a:bodyPr>
          <a:lstStyle>
            <a:lvl1pPr algn="l">
              <a:defRPr lang="en-US" sz="1900" b="0" i="0" kern="1200" spc="0" baseline="0" dirty="0" smtClean="0">
                <a:solidFill>
                  <a:schemeClr val="tx1"/>
                </a:solidFill>
                <a:latin typeface="Lato" panose="020F0502020204030203" pitchFamily="34" charset="77"/>
                <a:ea typeface="+mn-ea"/>
                <a:cs typeface="+mn-cs"/>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a:t>
            </a:r>
          </a:p>
        </p:txBody>
      </p:sp>
    </p:spTree>
    <p:extLst>
      <p:ext uri="{BB962C8B-B14F-4D97-AF65-F5344CB8AC3E}">
        <p14:creationId xmlns:p14="http://schemas.microsoft.com/office/powerpoint/2010/main" val="3704565736"/>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pic>
        <p:nvPicPr>
          <p:cNvPr id="5" name="Picture 4" descr="Chart&#10;&#10;Description automatically generated">
            <a:extLst>
              <a:ext uri="{FF2B5EF4-FFF2-40B4-BE49-F238E27FC236}">
                <a16:creationId xmlns:a16="http://schemas.microsoft.com/office/drawing/2014/main" id="{D85DC556-6372-6D42-AA9B-6AD657A6544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827072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a:xfrm>
            <a:off x="414099" y="6236394"/>
            <a:ext cx="2084705" cy="252729"/>
          </a:xfrm>
          <a:prstGeom prst="rect">
            <a:avLst/>
          </a:prstGeom>
        </p:spPr>
        <p:txBody>
          <a:bodyPr lIns="0" tIns="0" rIns="0" bIns="0"/>
          <a:lstStyle>
            <a:lvl1pPr>
              <a:defRPr sz="1600" b="1" i="0">
                <a:solidFill>
                  <a:schemeClr val="tx1"/>
                </a:solidFill>
                <a:latin typeface="Arial"/>
                <a:cs typeface="Arial"/>
              </a:defRPr>
            </a:lvl1pPr>
          </a:lstStyle>
          <a:p>
            <a:pPr marL="12700">
              <a:lnSpc>
                <a:spcPts val="1870"/>
              </a:lnSpc>
            </a:pPr>
            <a:r>
              <a:rPr spc="-5" dirty="0"/>
              <a:t>PROJETO SALL</a:t>
            </a:r>
            <a:r>
              <a:rPr spc="-114" dirty="0"/>
              <a:t> </a:t>
            </a:r>
            <a:r>
              <a:rPr dirty="0"/>
              <a:t>2021</a:t>
            </a:r>
          </a:p>
        </p:txBody>
      </p:sp>
      <p:sp>
        <p:nvSpPr>
          <p:cNvPr id="3" name="Holder 3"/>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defRPr>
            </a:lvl1pPr>
          </a:lstStyle>
          <a:p>
            <a:fld id="{7EB0B43B-6FFA-4142-9B83-F73526074FCF}" type="datetime2">
              <a:rPr lang="en-US" smtClean="0"/>
              <a:t>Friday, October 7, 2022</a:t>
            </a:fld>
            <a:endParaRPr lang="en-US"/>
          </a:p>
        </p:txBody>
      </p:sp>
      <p:sp>
        <p:nvSpPr>
          <p:cNvPr id="4" name="Holder 4"/>
          <p:cNvSpPr>
            <a:spLocks noGrp="1"/>
          </p:cNvSpPr>
          <p:nvPr>
            <p:ph type="sldNum" sz="quarter" idx="7"/>
          </p:nvPr>
        </p:nvSpPr>
        <p:spPr/>
        <p:txBody>
          <a:bodyPr lIns="0" tIns="0" rIns="0" bIns="0"/>
          <a:lstStyle>
            <a:lvl1pPr>
              <a:defRPr sz="1600" b="0" i="0">
                <a:solidFill>
                  <a:schemeClr val="tx1"/>
                </a:solidFill>
                <a:latin typeface="Arial"/>
                <a:cs typeface="Arial"/>
              </a:defRPr>
            </a:lvl1pPr>
          </a:lstStyle>
          <a:p>
            <a:pPr marL="137795">
              <a:lnSpc>
                <a:spcPts val="1870"/>
              </a:lnSpc>
            </a:pPr>
            <a:fld id="{81D60167-4931-47E6-BA6A-407CBD079E47}" type="slidenum">
              <a:rPr dirty="0"/>
              <a:t>‹nr.›</a:t>
            </a:fld>
            <a:endParaRPr dirty="0"/>
          </a:p>
        </p:txBody>
      </p:sp>
    </p:spTree>
    <p:extLst>
      <p:ext uri="{BB962C8B-B14F-4D97-AF65-F5344CB8AC3E}">
        <p14:creationId xmlns:p14="http://schemas.microsoft.com/office/powerpoint/2010/main" val="38896882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2856721" y="1200606"/>
            <a:ext cx="5420690" cy="4850568"/>
          </a:xfrm>
          <a:prstGeom prst="rect">
            <a:avLst/>
          </a:prstGeom>
          <a:blipFill>
            <a:blip r:embed="rId2" cstate="print"/>
            <a:stretch>
              <a:fillRect/>
            </a:stretch>
          </a:blip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000" b="1" i="0">
                <a:solidFill>
                  <a:srgbClr val="F95A2B"/>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a:xfrm>
            <a:off x="414099" y="6236394"/>
            <a:ext cx="2084705" cy="252729"/>
          </a:xfrm>
          <a:prstGeom prst="rect">
            <a:avLst/>
          </a:prstGeom>
        </p:spPr>
        <p:txBody>
          <a:bodyPr lIns="0" tIns="0" rIns="0" bIns="0"/>
          <a:lstStyle>
            <a:lvl1pPr>
              <a:defRPr sz="1600" b="1" i="0">
                <a:solidFill>
                  <a:schemeClr val="tx1"/>
                </a:solidFill>
                <a:latin typeface="Arial"/>
                <a:cs typeface="Arial"/>
              </a:defRPr>
            </a:lvl1pPr>
          </a:lstStyle>
          <a:p>
            <a:pPr marL="12700">
              <a:lnSpc>
                <a:spcPts val="1870"/>
              </a:lnSpc>
            </a:pPr>
            <a:r>
              <a:rPr spc="-5" dirty="0"/>
              <a:t>PROJETO SALL</a:t>
            </a:r>
            <a:r>
              <a:rPr spc="-114" dirty="0"/>
              <a:t> </a:t>
            </a:r>
            <a:r>
              <a:rPr dirty="0"/>
              <a:t>2021</a:t>
            </a:r>
          </a:p>
        </p:txBody>
      </p:sp>
      <p:sp>
        <p:nvSpPr>
          <p:cNvPr id="6" name="Holder 6"/>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defRPr>
            </a:lvl1pPr>
          </a:lstStyle>
          <a:p>
            <a:fld id="{C697A1EE-CB09-45AB-BB05-A1A9E69769DA}" type="datetime2">
              <a:rPr lang="en-US" smtClean="0"/>
              <a:t>Friday, October 7, 2022</a:t>
            </a:fld>
            <a:endParaRPr lang="en-US"/>
          </a:p>
        </p:txBody>
      </p:sp>
      <p:sp>
        <p:nvSpPr>
          <p:cNvPr id="7" name="Holder 7"/>
          <p:cNvSpPr>
            <a:spLocks noGrp="1"/>
          </p:cNvSpPr>
          <p:nvPr>
            <p:ph type="sldNum" sz="quarter" idx="7"/>
          </p:nvPr>
        </p:nvSpPr>
        <p:spPr/>
        <p:txBody>
          <a:bodyPr lIns="0" tIns="0" rIns="0" bIns="0"/>
          <a:lstStyle>
            <a:lvl1pPr>
              <a:defRPr sz="1600" b="0" i="0">
                <a:solidFill>
                  <a:schemeClr val="tx1"/>
                </a:solidFill>
                <a:latin typeface="Arial"/>
                <a:cs typeface="Arial"/>
              </a:defRPr>
            </a:lvl1pPr>
          </a:lstStyle>
          <a:p>
            <a:pPr marL="137795">
              <a:lnSpc>
                <a:spcPts val="1870"/>
              </a:lnSpc>
            </a:pPr>
            <a:fld id="{81D60167-4931-47E6-BA6A-407CBD079E47}" type="slidenum">
              <a:rPr dirty="0"/>
              <a:t>‹nr.›</a:t>
            </a:fld>
            <a:endParaRPr dirty="0"/>
          </a:p>
        </p:txBody>
      </p:sp>
    </p:spTree>
    <p:extLst>
      <p:ext uri="{BB962C8B-B14F-4D97-AF65-F5344CB8AC3E}">
        <p14:creationId xmlns:p14="http://schemas.microsoft.com/office/powerpoint/2010/main" val="28207769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rgbClr val="F95A2B"/>
                </a:solidFill>
                <a:latin typeface="Arial"/>
                <a:cs typeface="Arial"/>
              </a:defRPr>
            </a:lvl1pPr>
          </a:lstStyle>
          <a:p>
            <a:endParaRPr/>
          </a:p>
        </p:txBody>
      </p:sp>
      <p:sp>
        <p:nvSpPr>
          <p:cNvPr id="3" name="Holder 3"/>
          <p:cNvSpPr>
            <a:spLocks noGrp="1"/>
          </p:cNvSpPr>
          <p:nvPr>
            <p:ph type="ftr" sz="quarter" idx="5"/>
          </p:nvPr>
        </p:nvSpPr>
        <p:spPr>
          <a:xfrm>
            <a:off x="414099" y="6236394"/>
            <a:ext cx="2084705" cy="252729"/>
          </a:xfrm>
          <a:prstGeom prst="rect">
            <a:avLst/>
          </a:prstGeom>
        </p:spPr>
        <p:txBody>
          <a:bodyPr lIns="0" tIns="0" rIns="0" bIns="0"/>
          <a:lstStyle>
            <a:lvl1pPr>
              <a:defRPr sz="1600" b="1" i="0">
                <a:solidFill>
                  <a:schemeClr val="tx1"/>
                </a:solidFill>
                <a:latin typeface="Arial"/>
                <a:cs typeface="Arial"/>
              </a:defRPr>
            </a:lvl1pPr>
          </a:lstStyle>
          <a:p>
            <a:pPr marL="12700">
              <a:lnSpc>
                <a:spcPts val="1870"/>
              </a:lnSpc>
            </a:pPr>
            <a:r>
              <a:rPr spc="-5" dirty="0"/>
              <a:t>PROJETO SALL</a:t>
            </a:r>
            <a:r>
              <a:rPr spc="-114" dirty="0"/>
              <a:t> </a:t>
            </a:r>
            <a:r>
              <a:rPr dirty="0"/>
              <a:t>2021</a:t>
            </a:r>
          </a:p>
        </p:txBody>
      </p:sp>
      <p:sp>
        <p:nvSpPr>
          <p:cNvPr id="4" name="Holder 4"/>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defRPr>
            </a:lvl1pPr>
          </a:lstStyle>
          <a:p>
            <a:fld id="{6DAA9C7C-0D7C-44F1-ABC2-84EC97F53A06}" type="datetime2">
              <a:rPr lang="en-US" smtClean="0"/>
              <a:t>Friday, October 7, 2022</a:t>
            </a:fld>
            <a:endParaRPr lang="en-US"/>
          </a:p>
        </p:txBody>
      </p:sp>
      <p:sp>
        <p:nvSpPr>
          <p:cNvPr id="5" name="Holder 5"/>
          <p:cNvSpPr>
            <a:spLocks noGrp="1"/>
          </p:cNvSpPr>
          <p:nvPr>
            <p:ph type="sldNum" sz="quarter" idx="7"/>
          </p:nvPr>
        </p:nvSpPr>
        <p:spPr/>
        <p:txBody>
          <a:bodyPr lIns="0" tIns="0" rIns="0" bIns="0"/>
          <a:lstStyle>
            <a:lvl1pPr>
              <a:defRPr sz="1600" b="0" i="0">
                <a:solidFill>
                  <a:schemeClr val="tx1"/>
                </a:solidFill>
                <a:latin typeface="Arial"/>
                <a:cs typeface="Arial"/>
              </a:defRPr>
            </a:lvl1pPr>
          </a:lstStyle>
          <a:p>
            <a:pPr marL="137795">
              <a:lnSpc>
                <a:spcPts val="1870"/>
              </a:lnSpc>
            </a:pPr>
            <a:fld id="{81D60167-4931-47E6-BA6A-407CBD079E47}" type="slidenum">
              <a:rPr dirty="0"/>
              <a:t>‹nr.›</a:t>
            </a:fld>
            <a:endParaRPr dirty="0"/>
          </a:p>
        </p:txBody>
      </p:sp>
    </p:spTree>
    <p:extLst>
      <p:ext uri="{BB962C8B-B14F-4D97-AF65-F5344CB8AC3E}">
        <p14:creationId xmlns:p14="http://schemas.microsoft.com/office/powerpoint/2010/main" val="354409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976320" y="6165304"/>
            <a:ext cx="2844800" cy="365125"/>
          </a:xfrm>
          <a:prstGeom prst="rect">
            <a:avLst/>
          </a:prstGeom>
        </p:spPr>
        <p:txBody>
          <a:bodyPr vert="horz" lIns="91440" tIns="45720" rIns="91440" bIns="45720" rtlCol="0" anchor="ctr"/>
          <a:lstStyle>
            <a:lvl1pPr algn="r">
              <a:defRPr sz="1600">
                <a:solidFill>
                  <a:schemeClr val="tx1"/>
                </a:solidFill>
                <a:latin typeface="Lato" panose="020F0502020204030203" pitchFamily="34" charset="77"/>
              </a:defRPr>
            </a:lvl1pPr>
          </a:lstStyle>
          <a:p>
            <a:fld id="{716A29CE-C305-4D08-AED4-260B7C352CD9}" type="slidenum">
              <a:rPr lang="en-US" smtClean="0"/>
              <a:pPr/>
              <a:t>‹nr.›</a:t>
            </a:fld>
            <a:endParaRPr lang="en-US" sz="1600" dirty="0"/>
          </a:p>
        </p:txBody>
      </p:sp>
      <p:sp>
        <p:nvSpPr>
          <p:cNvPr id="9" name="Slide Number Placeholder 5">
            <a:extLst>
              <a:ext uri="{FF2B5EF4-FFF2-40B4-BE49-F238E27FC236}">
                <a16:creationId xmlns:a16="http://schemas.microsoft.com/office/drawing/2014/main" id="{606E4361-2F39-B74E-9F59-9F19C3424092}"/>
              </a:ext>
            </a:extLst>
          </p:cNvPr>
          <p:cNvSpPr txBox="1">
            <a:spLocks/>
          </p:cNvSpPr>
          <p:nvPr userDrawn="1"/>
        </p:nvSpPr>
        <p:spPr>
          <a:xfrm>
            <a:off x="4691360" y="6169203"/>
            <a:ext cx="2844800"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Lato" panose="020F050202020403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1600" dirty="0"/>
          </a:p>
        </p:txBody>
      </p:sp>
      <p:sp>
        <p:nvSpPr>
          <p:cNvPr id="10" name="Slide Number Placeholder 5">
            <a:extLst>
              <a:ext uri="{FF2B5EF4-FFF2-40B4-BE49-F238E27FC236}">
                <a16:creationId xmlns:a16="http://schemas.microsoft.com/office/drawing/2014/main" id="{2EE5A81C-D4B8-DB49-A2F2-F2DA985EA7AF}"/>
              </a:ext>
            </a:extLst>
          </p:cNvPr>
          <p:cNvSpPr txBox="1">
            <a:spLocks/>
          </p:cNvSpPr>
          <p:nvPr userDrawn="1"/>
        </p:nvSpPr>
        <p:spPr>
          <a:xfrm>
            <a:off x="335360" y="6169203"/>
            <a:ext cx="2844800"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Lato" panose="020F050202020403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sz="1600" b="1" i="0" dirty="0">
              <a:latin typeface="Lato Black" panose="020F0502020204030203" pitchFamily="34" charset="77"/>
            </a:endParaRPr>
          </a:p>
        </p:txBody>
      </p:sp>
    </p:spTree>
    <p:extLst>
      <p:ext uri="{BB962C8B-B14F-4D97-AF65-F5344CB8AC3E}">
        <p14:creationId xmlns:p14="http://schemas.microsoft.com/office/powerpoint/2010/main" val="2969433558"/>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1" r:id="rId19"/>
    <p:sldLayoutId id="2147483682" r:id="rId20"/>
  </p:sldLayoutIdLst>
  <p:hf sldNum="0" hdr="0" ftr="0" dt="0"/>
  <p:txStyles>
    <p:titleStyle>
      <a:lvl1pPr algn="ctr" defTabSz="914400" rtl="0" eaLnBrk="1" latinLnBrk="0" hangingPunct="1">
        <a:spcBef>
          <a:spcPct val="0"/>
        </a:spcBef>
        <a:buNone/>
        <a:defRPr sz="3600" b="1" kern="1200">
          <a:solidFill>
            <a:schemeClr val="tx1"/>
          </a:solidFill>
          <a:latin typeface="Trump Soft Pro" pitchFamily="50" charset="0"/>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3200" kern="1200">
          <a:solidFill>
            <a:schemeClr val="tx1"/>
          </a:solidFill>
          <a:latin typeface="Source Serif Pro" panose="02040603050405020204" pitchFamily="18"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ource Serif Pro" panose="02040603050405020204" pitchFamily="18"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solidFill>
          <a:latin typeface="Source Serif Pro" panose="02040603050405020204" pitchFamily="18" charset="0"/>
          <a:ea typeface="+mn-ea"/>
          <a:cs typeface="+mn-cs"/>
        </a:defRPr>
      </a:lvl3pPr>
      <a:lvl4pPr marL="1600200" indent="-228600" algn="l" defTabSz="914400" rtl="0" eaLnBrk="1" latinLnBrk="0" hangingPunct="1">
        <a:spcBef>
          <a:spcPct val="20000"/>
        </a:spcBef>
        <a:buFont typeface="Wingdings" panose="05000000000000000000" pitchFamily="2" charset="2"/>
        <a:buChar char="Ø"/>
        <a:defRPr sz="2000" kern="1200">
          <a:solidFill>
            <a:schemeClr val="tx1"/>
          </a:solidFill>
          <a:latin typeface="Source Serif Pro" panose="0204060305040502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ource Serif Pro" panose="0204060305040502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12.png"/><Relationship Id="rId5" Type="http://schemas.openxmlformats.org/officeDocument/2006/relationships/image" Target="../media/image11.jp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notesSlide" Target="../notesSlides/notesSlide4.xml"/><Relationship Id="rId7" Type="http://schemas.openxmlformats.org/officeDocument/2006/relationships/image" Target="../media/image18.png"/><Relationship Id="rId2" Type="http://schemas.openxmlformats.org/officeDocument/2006/relationships/slideLayout" Target="../slideLayouts/slideLayout16.xml"/><Relationship Id="rId1" Type="http://schemas.openxmlformats.org/officeDocument/2006/relationships/tags" Target="../tags/tag4.xml"/><Relationship Id="rId6" Type="http://schemas.openxmlformats.org/officeDocument/2006/relationships/image" Target="../media/image17.png"/><Relationship Id="rId5" Type="http://schemas.openxmlformats.org/officeDocument/2006/relationships/image" Target="../media/image16.jpg"/><Relationship Id="rId4" Type="http://schemas.openxmlformats.org/officeDocument/2006/relationships/image" Target="../media/image15.png"/><Relationship Id="rId9"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8.xml"/><Relationship Id="rId1" Type="http://schemas.openxmlformats.org/officeDocument/2006/relationships/tags" Target="../tags/tag6.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8.xml"/><Relationship Id="rId1" Type="http://schemas.openxmlformats.org/officeDocument/2006/relationships/tags" Target="../tags/tag7.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8.xml"/><Relationship Id="rId1" Type="http://schemas.openxmlformats.org/officeDocument/2006/relationships/tags" Target="../tags/tag8.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23.PNG"/><Relationship Id="rId2" Type="http://schemas.openxmlformats.org/officeDocument/2006/relationships/slideLayout" Target="../slideLayouts/slideLayout20.xml"/><Relationship Id="rId1" Type="http://schemas.openxmlformats.org/officeDocument/2006/relationships/tags" Target="../tags/tag9.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8.xml"/><Relationship Id="rId1" Type="http://schemas.openxmlformats.org/officeDocument/2006/relationships/tags" Target="../tags/tag10.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8.xml"/><Relationship Id="rId1" Type="http://schemas.openxmlformats.org/officeDocument/2006/relationships/tags" Target="../tags/tag12.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8.xml"/><Relationship Id="rId1" Type="http://schemas.openxmlformats.org/officeDocument/2006/relationships/tags" Target="../tags/tag13.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8.xml"/><Relationship Id="rId1" Type="http://schemas.openxmlformats.org/officeDocument/2006/relationships/tags" Target="../tags/tag14.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notesSlide" Target="../notesSlides/notesSlide13.xml"/><Relationship Id="rId7" Type="http://schemas.openxmlformats.org/officeDocument/2006/relationships/image" Target="../media/image28.PNG"/><Relationship Id="rId2" Type="http://schemas.openxmlformats.org/officeDocument/2006/relationships/slideLayout" Target="../slideLayouts/slideLayout20.xml"/><Relationship Id="rId1" Type="http://schemas.openxmlformats.org/officeDocument/2006/relationships/tags" Target="../tags/tag15.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15.png"/><Relationship Id="rId9"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8.xml"/><Relationship Id="rId1" Type="http://schemas.openxmlformats.org/officeDocument/2006/relationships/tags" Target="../tags/tag16.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8.xml"/><Relationship Id="rId1" Type="http://schemas.openxmlformats.org/officeDocument/2006/relationships/tags" Target="../tags/tag18.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8.xml"/><Relationship Id="rId1" Type="http://schemas.openxmlformats.org/officeDocument/2006/relationships/tags" Target="../tags/tag19.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8.xml"/><Relationship Id="rId1" Type="http://schemas.openxmlformats.org/officeDocument/2006/relationships/tags" Target="../tags/tag20.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2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0.xml"/><Relationship Id="rId1" Type="http://schemas.openxmlformats.org/officeDocument/2006/relationships/tags" Target="../tags/tag22.xml"/><Relationship Id="rId6" Type="http://schemas.openxmlformats.org/officeDocument/2006/relationships/image" Target="../media/image15.png"/><Relationship Id="rId5" Type="http://schemas.openxmlformats.org/officeDocument/2006/relationships/hyperlink" Target="http://www.anamichandesign.com/sundayz-case-study" TargetMode="External"/><Relationship Id="rId4" Type="http://schemas.openxmlformats.org/officeDocument/2006/relationships/image" Target="../media/image31.jpg"/></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2.jpg"/><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15.png"/><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4.jpg"/><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9.xml"/><Relationship Id="rId1" Type="http://schemas.openxmlformats.org/officeDocument/2006/relationships/slideLayout" Target="../slideLayouts/slideLayout20.xml"/><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0.xml"/><Relationship Id="rId1" Type="http://schemas.openxmlformats.org/officeDocument/2006/relationships/tags" Target="../tags/tag23.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8.xml"/><Relationship Id="rId1" Type="http://schemas.openxmlformats.org/officeDocument/2006/relationships/tags" Target="../tags/tag24.xml"/><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4.xml"/><Relationship Id="rId1" Type="http://schemas.openxmlformats.org/officeDocument/2006/relationships/tags" Target="../tags/tag25.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8.xml"/><Relationship Id="rId1" Type="http://schemas.openxmlformats.org/officeDocument/2006/relationships/tags" Target="../tags/tag26.xml"/><Relationship Id="rId4" Type="http://schemas.openxmlformats.org/officeDocument/2006/relationships/image" Target="../media/image15.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8.xml"/><Relationship Id="rId1" Type="http://schemas.openxmlformats.org/officeDocument/2006/relationships/tags" Target="../tags/tag27.xml"/><Relationship Id="rId4" Type="http://schemas.openxmlformats.org/officeDocument/2006/relationships/image" Target="../media/image15.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0.xml"/><Relationship Id="rId1" Type="http://schemas.openxmlformats.org/officeDocument/2006/relationships/tags" Target="../tags/tag28.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15.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8.xml"/><Relationship Id="rId1" Type="http://schemas.openxmlformats.org/officeDocument/2006/relationships/tags" Target="../tags/tag29.xml"/><Relationship Id="rId4" Type="http://schemas.openxmlformats.org/officeDocument/2006/relationships/image" Target="../media/image15.png"/></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4.xml"/><Relationship Id="rId1" Type="http://schemas.openxmlformats.org/officeDocument/2006/relationships/tags" Target="../tags/tag30.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8.xml"/><Relationship Id="rId1" Type="http://schemas.openxmlformats.org/officeDocument/2006/relationships/tags" Target="../tags/tag31.xml"/><Relationship Id="rId4" Type="http://schemas.openxmlformats.org/officeDocument/2006/relationships/image" Target="../media/image15.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8.xml"/><Relationship Id="rId1" Type="http://schemas.openxmlformats.org/officeDocument/2006/relationships/tags" Target="../tags/tag32.xml"/><Relationship Id="rId4" Type="http://schemas.openxmlformats.org/officeDocument/2006/relationships/image" Target="../media/image15.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8.xml"/><Relationship Id="rId7" Type="http://schemas.openxmlformats.org/officeDocument/2006/relationships/image" Target="../media/image42.png"/><Relationship Id="rId2" Type="http://schemas.openxmlformats.org/officeDocument/2006/relationships/slideLayout" Target="../slideLayouts/slideLayout20.xml"/><Relationship Id="rId1" Type="http://schemas.openxmlformats.org/officeDocument/2006/relationships/tags" Target="../tags/tag3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15.png"/></Relationships>
</file>

<file path=ppt/slides/_rels/slide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18.xml"/><Relationship Id="rId1" Type="http://schemas.openxmlformats.org/officeDocument/2006/relationships/tags" Target="../tags/tag34.xml"/></Relationships>
</file>

<file path=ppt/slides/_rels/slide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11EC6AC6-4B1B-6E4F-BF9F-8AB3B207ADD0}"/>
              </a:ext>
            </a:extLst>
          </p:cNvPr>
          <p:cNvSpPr>
            <a:spLocks noGrp="1"/>
          </p:cNvSpPr>
          <p:nvPr>
            <p:ph type="body" sz="quarter" idx="12"/>
          </p:nvPr>
        </p:nvSpPr>
        <p:spPr/>
        <p:txBody>
          <a:bodyPr/>
          <a:lstStyle/>
          <a:p>
            <a:r>
              <a:rPr lang="nl-NL" dirty="0"/>
              <a:t>Schools as Living Labs</a:t>
            </a:r>
            <a:endParaRPr lang="aa-ET" dirty="0"/>
          </a:p>
        </p:txBody>
      </p:sp>
    </p:spTree>
    <p:extLst>
      <p:ext uri="{BB962C8B-B14F-4D97-AF65-F5344CB8AC3E}">
        <p14:creationId xmlns:p14="http://schemas.microsoft.com/office/powerpoint/2010/main" val="2075065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4"/>
          </p:nvPr>
        </p:nvSpPr>
        <p:spPr>
          <a:xfrm>
            <a:off x="334962" y="1304753"/>
            <a:ext cx="4032846" cy="4645197"/>
          </a:xfrm>
        </p:spPr>
        <p:txBody>
          <a:bodyPr/>
          <a:lstStyle/>
          <a:p>
            <a:r>
              <a:rPr lang="nl-NL" dirty="0"/>
              <a:t>Schools as Living Labs</a:t>
            </a:r>
          </a:p>
          <a:p>
            <a:endParaRPr lang="nl-NL" dirty="0"/>
          </a:p>
          <a:p>
            <a:pPr marL="342900" indent="-342900">
              <a:buFontTx/>
              <a:buChar char="-"/>
            </a:pPr>
            <a:r>
              <a:rPr lang="nl-NL" dirty="0"/>
              <a:t>Europees project</a:t>
            </a:r>
          </a:p>
          <a:p>
            <a:pPr marL="342900" indent="-342900">
              <a:buFontTx/>
              <a:buChar char="-"/>
            </a:pPr>
            <a:r>
              <a:rPr lang="nl-NL" dirty="0"/>
              <a:t>NEMO</a:t>
            </a:r>
          </a:p>
          <a:p>
            <a:pPr marL="342900" indent="-342900">
              <a:buFontTx/>
              <a:buChar char="-"/>
            </a:pPr>
            <a:r>
              <a:rPr lang="nl-NL" dirty="0"/>
              <a:t>Samenwerken met mensen of organisaties buiten school</a:t>
            </a:r>
          </a:p>
          <a:p>
            <a:pPr marL="342900" indent="-342900">
              <a:buFontTx/>
              <a:buChar char="-"/>
            </a:pPr>
            <a:r>
              <a:rPr lang="nl-NL" dirty="0"/>
              <a:t>‘Open </a:t>
            </a:r>
            <a:r>
              <a:rPr lang="nl-NL" dirty="0" err="1"/>
              <a:t>schooling</a:t>
            </a:r>
            <a:r>
              <a:rPr lang="nl-NL" dirty="0"/>
              <a:t>’</a:t>
            </a:r>
          </a:p>
          <a:p>
            <a:pPr marL="342900" indent="-342900">
              <a:buFontTx/>
              <a:buChar char="-"/>
            </a:pPr>
            <a:r>
              <a:rPr lang="nl-NL" dirty="0"/>
              <a:t>Andere manier om een (</a:t>
            </a:r>
            <a:r>
              <a:rPr lang="nl-NL" dirty="0" err="1"/>
              <a:t>groeps</a:t>
            </a:r>
            <a:r>
              <a:rPr lang="nl-NL" dirty="0"/>
              <a:t>)project te doen</a:t>
            </a:r>
          </a:p>
        </p:txBody>
      </p:sp>
      <p:sp>
        <p:nvSpPr>
          <p:cNvPr id="5" name="Text Placeholder 4"/>
          <p:cNvSpPr>
            <a:spLocks noGrp="1"/>
          </p:cNvSpPr>
          <p:nvPr>
            <p:ph type="body" sz="quarter" idx="12"/>
          </p:nvPr>
        </p:nvSpPr>
        <p:spPr/>
        <p:txBody>
          <a:bodyPr/>
          <a:lstStyle/>
          <a:p>
            <a:r>
              <a:rPr lang="nl-NL" dirty="0"/>
              <a:t>Wat is SALL?</a:t>
            </a:r>
          </a:p>
        </p:txBody>
      </p:sp>
      <p:sp>
        <p:nvSpPr>
          <p:cNvPr id="15" name="Rectangle 14"/>
          <p:cNvSpPr/>
          <p:nvPr/>
        </p:nvSpPr>
        <p:spPr>
          <a:xfrm>
            <a:off x="5447928" y="6171841"/>
            <a:ext cx="1368152" cy="2836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3" name="Groep 2"/>
          <p:cNvGrpSpPr/>
          <p:nvPr/>
        </p:nvGrpSpPr>
        <p:grpSpPr>
          <a:xfrm>
            <a:off x="7790935" y="0"/>
            <a:ext cx="5252662" cy="2969567"/>
            <a:chOff x="6518026" y="3448"/>
            <a:chExt cx="4474518" cy="2529647"/>
          </a:xfrm>
        </p:grpSpPr>
        <p:pic>
          <p:nvPicPr>
            <p:cNvPr id="2" name="Afbeelding 1"/>
            <p:cNvPicPr>
              <a:picLocks noChangeAspect="1"/>
            </p:cNvPicPr>
            <p:nvPr/>
          </p:nvPicPr>
          <p:blipFill>
            <a:blip r:embed="rId4"/>
            <a:stretch>
              <a:fillRect/>
            </a:stretch>
          </p:blipFill>
          <p:spPr>
            <a:xfrm>
              <a:off x="6518026" y="3448"/>
              <a:ext cx="3792575" cy="2529647"/>
            </a:xfrm>
            <a:prstGeom prst="rect">
              <a:avLst/>
            </a:prstGeom>
          </p:spPr>
        </p:pic>
        <p:sp>
          <p:nvSpPr>
            <p:cNvPr id="6" name="Tekstvak 5"/>
            <p:cNvSpPr txBox="1"/>
            <p:nvPr/>
          </p:nvSpPr>
          <p:spPr>
            <a:xfrm>
              <a:off x="9192344" y="2271485"/>
              <a:ext cx="1800200" cy="261610"/>
            </a:xfrm>
            <a:prstGeom prst="rect">
              <a:avLst/>
            </a:prstGeom>
            <a:noFill/>
          </p:spPr>
          <p:txBody>
            <a:bodyPr wrap="square" rtlCol="0">
              <a:spAutoFit/>
            </a:bodyPr>
            <a:lstStyle/>
            <a:p>
              <a:r>
                <a:rPr lang="nl-NL" sz="1100" dirty="0">
                  <a:solidFill>
                    <a:schemeClr val="bg1"/>
                  </a:solidFill>
                </a:rPr>
                <a:t>Foto: </a:t>
              </a:r>
              <a:r>
                <a:rPr lang="nl-NL" sz="1100" dirty="0" err="1">
                  <a:solidFill>
                    <a:schemeClr val="bg1"/>
                  </a:solidFill>
                </a:rPr>
                <a:t>DigiDaan</a:t>
              </a:r>
              <a:endParaRPr lang="nl-NL" sz="1100" dirty="0">
                <a:solidFill>
                  <a:schemeClr val="bg1"/>
                </a:solidFill>
              </a:endParaRPr>
            </a:p>
          </p:txBody>
        </p:sp>
      </p:grpSp>
      <p:sp>
        <p:nvSpPr>
          <p:cNvPr id="8" name="object 3"/>
          <p:cNvSpPr/>
          <p:nvPr/>
        </p:nvSpPr>
        <p:spPr>
          <a:xfrm>
            <a:off x="4727848" y="2969567"/>
            <a:ext cx="4032448" cy="3888433"/>
          </a:xfrm>
          <a:prstGeom prst="rect">
            <a:avLst/>
          </a:prstGeom>
          <a:blipFill>
            <a:blip r:embed="rId5" cstate="print"/>
            <a:stretch>
              <a:fillRect/>
            </a:stretch>
          </a:blipFill>
        </p:spPr>
        <p:txBody>
          <a:bodyPr wrap="square" lIns="0" tIns="0" rIns="0" bIns="0" rtlCol="0"/>
          <a:lstStyle/>
          <a:p>
            <a:endParaRPr/>
          </a:p>
        </p:txBody>
      </p:sp>
      <p:pic>
        <p:nvPicPr>
          <p:cNvPr id="7" name="Afbeelding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26641" y="3723158"/>
            <a:ext cx="2381250" cy="2381250"/>
          </a:xfrm>
          <a:prstGeom prst="rect">
            <a:avLst/>
          </a:prstGeom>
        </p:spPr>
      </p:pic>
    </p:spTree>
    <p:custDataLst>
      <p:tags r:id="rId1"/>
    </p:custDataLst>
    <p:extLst>
      <p:ext uri="{BB962C8B-B14F-4D97-AF65-F5344CB8AC3E}">
        <p14:creationId xmlns:p14="http://schemas.microsoft.com/office/powerpoint/2010/main" val="19281766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p:cNvGrpSpPr/>
          <p:nvPr/>
        </p:nvGrpSpPr>
        <p:grpSpPr>
          <a:xfrm>
            <a:off x="5354909" y="622033"/>
            <a:ext cx="5976664" cy="4752528"/>
            <a:chOff x="6933947" y="2254425"/>
            <a:chExt cx="4667090" cy="3912515"/>
          </a:xfrm>
        </p:grpSpPr>
        <p:grpSp>
          <p:nvGrpSpPr>
            <p:cNvPr id="23" name="Group 22"/>
            <p:cNvGrpSpPr/>
            <p:nvPr/>
          </p:nvGrpSpPr>
          <p:grpSpPr>
            <a:xfrm>
              <a:off x="6933947" y="2254425"/>
              <a:ext cx="4667090" cy="3912515"/>
              <a:chOff x="6132004" y="1105419"/>
              <a:chExt cx="4667090" cy="3912515"/>
            </a:xfrm>
          </p:grpSpPr>
          <p:sp>
            <p:nvSpPr>
              <p:cNvPr id="54" name="Afgeronde rechthoek 21"/>
              <p:cNvSpPr/>
              <p:nvPr/>
            </p:nvSpPr>
            <p:spPr>
              <a:xfrm>
                <a:off x="6132004" y="1105419"/>
                <a:ext cx="4667090" cy="3912515"/>
              </a:xfrm>
              <a:prstGeom prst="roundRect">
                <a:avLst/>
              </a:prstGeom>
              <a:solidFill>
                <a:srgbClr val="FFD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4000" b="1" dirty="0">
                    <a:solidFill>
                      <a:schemeClr val="tx1"/>
                    </a:solidFill>
                    <a:latin typeface="Lato" panose="020F0502020204030203" pitchFamily="34" charset="0"/>
                    <a:ea typeface="Lato" panose="020F0502020204030203" pitchFamily="34" charset="0"/>
                    <a:cs typeface="Lato" panose="020F0502020204030203" pitchFamily="34" charset="0"/>
                  </a:rPr>
                  <a:t>Living Lab</a:t>
                </a:r>
              </a:p>
              <a:p>
                <a:pPr algn="ctr"/>
                <a:endParaRPr lang="nl-NL" sz="4000" b="1" dirty="0">
                  <a:solidFill>
                    <a:schemeClr val="tx1"/>
                  </a:solidFill>
                  <a:latin typeface="Lato" panose="020F0502020204030203" pitchFamily="34" charset="0"/>
                  <a:ea typeface="Lato" panose="020F0502020204030203" pitchFamily="34" charset="0"/>
                  <a:cs typeface="Lato" panose="020F0502020204030203" pitchFamily="34" charset="0"/>
                </a:endParaRPr>
              </a:p>
            </p:txBody>
          </p:sp>
          <p:sp>
            <p:nvSpPr>
              <p:cNvPr id="55" name="Oval 54"/>
              <p:cNvSpPr/>
              <p:nvPr/>
            </p:nvSpPr>
            <p:spPr>
              <a:xfrm>
                <a:off x="7614093" y="2234120"/>
                <a:ext cx="1605734" cy="160437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000" b="1" dirty="0">
                    <a:solidFill>
                      <a:schemeClr val="tx1"/>
                    </a:solidFill>
                    <a:latin typeface="Lato" panose="020F0502020204030203" pitchFamily="34" charset="0"/>
                    <a:ea typeface="Lato" panose="020F0502020204030203" pitchFamily="34" charset="0"/>
                    <a:cs typeface="Lato" panose="020F0502020204030203" pitchFamily="34" charset="0"/>
                  </a:rPr>
                  <a:t>Probleem</a:t>
                </a:r>
              </a:p>
            </p:txBody>
          </p:sp>
        </p:grpSp>
        <p:grpSp>
          <p:nvGrpSpPr>
            <p:cNvPr id="24" name="Group 23"/>
            <p:cNvGrpSpPr/>
            <p:nvPr/>
          </p:nvGrpSpPr>
          <p:grpSpPr>
            <a:xfrm>
              <a:off x="7298039" y="3383126"/>
              <a:ext cx="346898" cy="638221"/>
              <a:chOff x="6617354" y="1605117"/>
              <a:chExt cx="436026" cy="828521"/>
            </a:xfrm>
          </p:grpSpPr>
          <p:pic>
            <p:nvPicPr>
              <p:cNvPr id="52" name="Picture 51"/>
              <p:cNvPicPr>
                <a:picLocks noChangeAspect="1"/>
              </p:cNvPicPr>
              <p:nvPr/>
            </p:nvPicPr>
            <p:blipFill rotWithShape="1">
              <a:blip r:embed="rId4" cstate="print">
                <a:extLst>
                  <a:ext uri="{28A0092B-C50C-407E-A947-70E740481C1C}">
                    <a14:useLocalDpi xmlns:a14="http://schemas.microsoft.com/office/drawing/2010/main" val="0"/>
                  </a:ext>
                </a:extLst>
              </a:blip>
              <a:srcRect l="72923" t="49973" r="-1"/>
              <a:stretch/>
            </p:blipFill>
            <p:spPr>
              <a:xfrm>
                <a:off x="6660212" y="1828801"/>
                <a:ext cx="355065" cy="604837"/>
              </a:xfrm>
              <a:prstGeom prst="rect">
                <a:avLst/>
              </a:prstGeom>
            </p:spPr>
          </p:pic>
          <p:pic>
            <p:nvPicPr>
              <p:cNvPr id="53" name="Picture 52"/>
              <p:cNvPicPr>
                <a:picLocks noChangeAspect="1"/>
              </p:cNvPicPr>
              <p:nvPr/>
            </p:nvPicPr>
            <p:blipFill rotWithShape="1">
              <a:blip r:embed="rId5" cstate="print">
                <a:extLst>
                  <a:ext uri="{28A0092B-C50C-407E-A947-70E740481C1C}">
                    <a14:useLocalDpi xmlns:a14="http://schemas.microsoft.com/office/drawing/2010/main" val="0"/>
                  </a:ext>
                </a:extLst>
              </a:blip>
              <a:srcRect l="72923" t="31691" r="-1" b="53243"/>
              <a:stretch/>
            </p:blipFill>
            <p:spPr>
              <a:xfrm>
                <a:off x="6617354" y="1605117"/>
                <a:ext cx="436026" cy="223684"/>
              </a:xfrm>
              <a:prstGeom prst="rect">
                <a:avLst/>
              </a:prstGeom>
            </p:spPr>
          </p:pic>
        </p:grpSp>
        <p:grpSp>
          <p:nvGrpSpPr>
            <p:cNvPr id="25" name="Group 24"/>
            <p:cNvGrpSpPr/>
            <p:nvPr/>
          </p:nvGrpSpPr>
          <p:grpSpPr>
            <a:xfrm>
              <a:off x="7450439" y="3535526"/>
              <a:ext cx="346898" cy="638221"/>
              <a:chOff x="6617354" y="1605117"/>
              <a:chExt cx="436026" cy="828521"/>
            </a:xfrm>
          </p:grpSpPr>
          <p:pic>
            <p:nvPicPr>
              <p:cNvPr id="50" name="Picture 49"/>
              <p:cNvPicPr>
                <a:picLocks noChangeAspect="1"/>
              </p:cNvPicPr>
              <p:nvPr/>
            </p:nvPicPr>
            <p:blipFill rotWithShape="1">
              <a:blip r:embed="rId4" cstate="print">
                <a:extLst>
                  <a:ext uri="{28A0092B-C50C-407E-A947-70E740481C1C}">
                    <a14:useLocalDpi xmlns:a14="http://schemas.microsoft.com/office/drawing/2010/main" val="0"/>
                  </a:ext>
                </a:extLst>
              </a:blip>
              <a:srcRect l="72923" t="49973" r="-1"/>
              <a:stretch/>
            </p:blipFill>
            <p:spPr>
              <a:xfrm>
                <a:off x="6660212" y="1828801"/>
                <a:ext cx="355065" cy="604837"/>
              </a:xfrm>
              <a:prstGeom prst="rect">
                <a:avLst/>
              </a:prstGeom>
            </p:spPr>
          </p:pic>
          <p:pic>
            <p:nvPicPr>
              <p:cNvPr id="51" name="Picture 50"/>
              <p:cNvPicPr>
                <a:picLocks noChangeAspect="1"/>
              </p:cNvPicPr>
              <p:nvPr/>
            </p:nvPicPr>
            <p:blipFill rotWithShape="1">
              <a:blip r:embed="rId5" cstate="print">
                <a:extLst>
                  <a:ext uri="{28A0092B-C50C-407E-A947-70E740481C1C}">
                    <a14:useLocalDpi xmlns:a14="http://schemas.microsoft.com/office/drawing/2010/main" val="0"/>
                  </a:ext>
                </a:extLst>
              </a:blip>
              <a:srcRect l="72923" t="31691" r="-1" b="53243"/>
              <a:stretch/>
            </p:blipFill>
            <p:spPr>
              <a:xfrm>
                <a:off x="6617354" y="1605117"/>
                <a:ext cx="436026" cy="223684"/>
              </a:xfrm>
              <a:prstGeom prst="rect">
                <a:avLst/>
              </a:prstGeom>
            </p:spPr>
          </p:pic>
        </p:grpSp>
        <p:grpSp>
          <p:nvGrpSpPr>
            <p:cNvPr id="26" name="Group 25"/>
            <p:cNvGrpSpPr/>
            <p:nvPr/>
          </p:nvGrpSpPr>
          <p:grpSpPr>
            <a:xfrm>
              <a:off x="7602839" y="3687926"/>
              <a:ext cx="346898" cy="638221"/>
              <a:chOff x="6617354" y="1605117"/>
              <a:chExt cx="436026" cy="828521"/>
            </a:xfrm>
          </p:grpSpPr>
          <p:pic>
            <p:nvPicPr>
              <p:cNvPr id="48" name="Picture 47"/>
              <p:cNvPicPr>
                <a:picLocks noChangeAspect="1"/>
              </p:cNvPicPr>
              <p:nvPr/>
            </p:nvPicPr>
            <p:blipFill rotWithShape="1">
              <a:blip r:embed="rId4" cstate="print">
                <a:extLst>
                  <a:ext uri="{28A0092B-C50C-407E-A947-70E740481C1C}">
                    <a14:useLocalDpi xmlns:a14="http://schemas.microsoft.com/office/drawing/2010/main" val="0"/>
                  </a:ext>
                </a:extLst>
              </a:blip>
              <a:srcRect l="72923" t="49973" r="-1"/>
              <a:stretch/>
            </p:blipFill>
            <p:spPr>
              <a:xfrm>
                <a:off x="6660212" y="1828801"/>
                <a:ext cx="355065" cy="604837"/>
              </a:xfrm>
              <a:prstGeom prst="rect">
                <a:avLst/>
              </a:prstGeom>
            </p:spPr>
          </p:pic>
          <p:pic>
            <p:nvPicPr>
              <p:cNvPr id="49" name="Picture 48"/>
              <p:cNvPicPr>
                <a:picLocks noChangeAspect="1"/>
              </p:cNvPicPr>
              <p:nvPr/>
            </p:nvPicPr>
            <p:blipFill rotWithShape="1">
              <a:blip r:embed="rId5" cstate="print">
                <a:extLst>
                  <a:ext uri="{28A0092B-C50C-407E-A947-70E740481C1C}">
                    <a14:useLocalDpi xmlns:a14="http://schemas.microsoft.com/office/drawing/2010/main" val="0"/>
                  </a:ext>
                </a:extLst>
              </a:blip>
              <a:srcRect l="72923" t="31691" r="-1" b="53243"/>
              <a:stretch/>
            </p:blipFill>
            <p:spPr>
              <a:xfrm>
                <a:off x="6617354" y="1605117"/>
                <a:ext cx="436026" cy="223684"/>
              </a:xfrm>
              <a:prstGeom prst="rect">
                <a:avLst/>
              </a:prstGeom>
            </p:spPr>
          </p:pic>
        </p:grpSp>
        <p:grpSp>
          <p:nvGrpSpPr>
            <p:cNvPr id="27" name="Group 26"/>
            <p:cNvGrpSpPr/>
            <p:nvPr/>
          </p:nvGrpSpPr>
          <p:grpSpPr>
            <a:xfrm>
              <a:off x="7188193" y="3702236"/>
              <a:ext cx="346898" cy="638221"/>
              <a:chOff x="6617354" y="1605117"/>
              <a:chExt cx="436026" cy="828521"/>
            </a:xfrm>
          </p:grpSpPr>
          <p:pic>
            <p:nvPicPr>
              <p:cNvPr id="46" name="Picture 45"/>
              <p:cNvPicPr>
                <a:picLocks noChangeAspect="1"/>
              </p:cNvPicPr>
              <p:nvPr/>
            </p:nvPicPr>
            <p:blipFill rotWithShape="1">
              <a:blip r:embed="rId4" cstate="print">
                <a:extLst>
                  <a:ext uri="{28A0092B-C50C-407E-A947-70E740481C1C}">
                    <a14:useLocalDpi xmlns:a14="http://schemas.microsoft.com/office/drawing/2010/main" val="0"/>
                  </a:ext>
                </a:extLst>
              </a:blip>
              <a:srcRect l="72923" t="49973" r="-1"/>
              <a:stretch/>
            </p:blipFill>
            <p:spPr>
              <a:xfrm>
                <a:off x="6660212" y="1828801"/>
                <a:ext cx="355065" cy="604837"/>
              </a:xfrm>
              <a:prstGeom prst="rect">
                <a:avLst/>
              </a:prstGeom>
            </p:spPr>
          </p:pic>
          <p:pic>
            <p:nvPicPr>
              <p:cNvPr id="47" name="Picture 46"/>
              <p:cNvPicPr>
                <a:picLocks noChangeAspect="1"/>
              </p:cNvPicPr>
              <p:nvPr/>
            </p:nvPicPr>
            <p:blipFill rotWithShape="1">
              <a:blip r:embed="rId5" cstate="print">
                <a:extLst>
                  <a:ext uri="{28A0092B-C50C-407E-A947-70E740481C1C}">
                    <a14:useLocalDpi xmlns:a14="http://schemas.microsoft.com/office/drawing/2010/main" val="0"/>
                  </a:ext>
                </a:extLst>
              </a:blip>
              <a:srcRect l="72923" t="31691" r="-1" b="53243"/>
              <a:stretch/>
            </p:blipFill>
            <p:spPr>
              <a:xfrm>
                <a:off x="6617354" y="1605117"/>
                <a:ext cx="436026" cy="223684"/>
              </a:xfrm>
              <a:prstGeom prst="rect">
                <a:avLst/>
              </a:prstGeom>
            </p:spPr>
          </p:pic>
        </p:grpSp>
        <p:grpSp>
          <p:nvGrpSpPr>
            <p:cNvPr id="28" name="Group 27"/>
            <p:cNvGrpSpPr/>
            <p:nvPr/>
          </p:nvGrpSpPr>
          <p:grpSpPr>
            <a:xfrm>
              <a:off x="7859637" y="4879011"/>
              <a:ext cx="346898" cy="638221"/>
              <a:chOff x="6617354" y="1605117"/>
              <a:chExt cx="436026" cy="828521"/>
            </a:xfrm>
          </p:grpSpPr>
          <p:pic>
            <p:nvPicPr>
              <p:cNvPr id="44" name="Picture 43"/>
              <p:cNvPicPr>
                <a:picLocks noChangeAspect="1"/>
              </p:cNvPicPr>
              <p:nvPr/>
            </p:nvPicPr>
            <p:blipFill rotWithShape="1">
              <a:blip r:embed="rId4" cstate="print">
                <a:extLst>
                  <a:ext uri="{28A0092B-C50C-407E-A947-70E740481C1C}">
                    <a14:useLocalDpi xmlns:a14="http://schemas.microsoft.com/office/drawing/2010/main" val="0"/>
                  </a:ext>
                </a:extLst>
              </a:blip>
              <a:srcRect l="72923" t="49973" r="-1"/>
              <a:stretch/>
            </p:blipFill>
            <p:spPr>
              <a:xfrm>
                <a:off x="6660212" y="1828801"/>
                <a:ext cx="355065" cy="604837"/>
              </a:xfrm>
              <a:prstGeom prst="rect">
                <a:avLst/>
              </a:prstGeom>
            </p:spPr>
          </p:pic>
          <p:pic>
            <p:nvPicPr>
              <p:cNvPr id="45" name="Picture 44"/>
              <p:cNvPicPr>
                <a:picLocks noChangeAspect="1"/>
              </p:cNvPicPr>
              <p:nvPr/>
            </p:nvPicPr>
            <p:blipFill rotWithShape="1">
              <a:blip r:embed="rId5" cstate="print">
                <a:extLst>
                  <a:ext uri="{28A0092B-C50C-407E-A947-70E740481C1C}">
                    <a14:useLocalDpi xmlns:a14="http://schemas.microsoft.com/office/drawing/2010/main" val="0"/>
                  </a:ext>
                </a:extLst>
              </a:blip>
              <a:srcRect l="72923" t="31691" r="-1" b="53243"/>
              <a:stretch/>
            </p:blipFill>
            <p:spPr>
              <a:xfrm>
                <a:off x="6617354" y="1605117"/>
                <a:ext cx="436026" cy="223684"/>
              </a:xfrm>
              <a:prstGeom prst="rect">
                <a:avLst/>
              </a:prstGeom>
            </p:spPr>
          </p:pic>
        </p:grpSp>
        <p:grpSp>
          <p:nvGrpSpPr>
            <p:cNvPr id="29" name="Group 28"/>
            <p:cNvGrpSpPr/>
            <p:nvPr/>
          </p:nvGrpSpPr>
          <p:grpSpPr>
            <a:xfrm>
              <a:off x="8106585" y="4732207"/>
              <a:ext cx="346898" cy="638221"/>
              <a:chOff x="6617354" y="1605117"/>
              <a:chExt cx="436026" cy="828521"/>
            </a:xfrm>
          </p:grpSpPr>
          <p:pic>
            <p:nvPicPr>
              <p:cNvPr id="42" name="Picture 41"/>
              <p:cNvPicPr>
                <a:picLocks noChangeAspect="1"/>
              </p:cNvPicPr>
              <p:nvPr/>
            </p:nvPicPr>
            <p:blipFill rotWithShape="1">
              <a:blip r:embed="rId4" cstate="print">
                <a:extLst>
                  <a:ext uri="{28A0092B-C50C-407E-A947-70E740481C1C}">
                    <a14:useLocalDpi xmlns:a14="http://schemas.microsoft.com/office/drawing/2010/main" val="0"/>
                  </a:ext>
                </a:extLst>
              </a:blip>
              <a:srcRect l="72923" t="49973" r="-1"/>
              <a:stretch/>
            </p:blipFill>
            <p:spPr>
              <a:xfrm>
                <a:off x="6660212" y="1828801"/>
                <a:ext cx="355065" cy="604837"/>
              </a:xfrm>
              <a:prstGeom prst="rect">
                <a:avLst/>
              </a:prstGeom>
            </p:spPr>
          </p:pic>
          <p:pic>
            <p:nvPicPr>
              <p:cNvPr id="43" name="Picture 42"/>
              <p:cNvPicPr>
                <a:picLocks noChangeAspect="1"/>
              </p:cNvPicPr>
              <p:nvPr/>
            </p:nvPicPr>
            <p:blipFill rotWithShape="1">
              <a:blip r:embed="rId5" cstate="print">
                <a:extLst>
                  <a:ext uri="{28A0092B-C50C-407E-A947-70E740481C1C}">
                    <a14:useLocalDpi xmlns:a14="http://schemas.microsoft.com/office/drawing/2010/main" val="0"/>
                  </a:ext>
                </a:extLst>
              </a:blip>
              <a:srcRect l="72923" t="31691" r="-1" b="53243"/>
              <a:stretch/>
            </p:blipFill>
            <p:spPr>
              <a:xfrm>
                <a:off x="6617354" y="1605117"/>
                <a:ext cx="436026" cy="223684"/>
              </a:xfrm>
              <a:prstGeom prst="rect">
                <a:avLst/>
              </a:prstGeom>
            </p:spPr>
          </p:pic>
        </p:grpSp>
        <p:grpSp>
          <p:nvGrpSpPr>
            <p:cNvPr id="30" name="Group 29"/>
            <p:cNvGrpSpPr/>
            <p:nvPr/>
          </p:nvGrpSpPr>
          <p:grpSpPr>
            <a:xfrm>
              <a:off x="9368281" y="5284275"/>
              <a:ext cx="346898" cy="638221"/>
              <a:chOff x="6617354" y="1605117"/>
              <a:chExt cx="436026" cy="828521"/>
            </a:xfrm>
          </p:grpSpPr>
          <p:pic>
            <p:nvPicPr>
              <p:cNvPr id="40" name="Picture 39"/>
              <p:cNvPicPr>
                <a:picLocks noChangeAspect="1"/>
              </p:cNvPicPr>
              <p:nvPr/>
            </p:nvPicPr>
            <p:blipFill rotWithShape="1">
              <a:blip r:embed="rId4" cstate="print">
                <a:extLst>
                  <a:ext uri="{28A0092B-C50C-407E-A947-70E740481C1C}">
                    <a14:useLocalDpi xmlns:a14="http://schemas.microsoft.com/office/drawing/2010/main" val="0"/>
                  </a:ext>
                </a:extLst>
              </a:blip>
              <a:srcRect l="72923" t="49973" r="-1"/>
              <a:stretch/>
            </p:blipFill>
            <p:spPr>
              <a:xfrm>
                <a:off x="6660212" y="1828801"/>
                <a:ext cx="355065" cy="604837"/>
              </a:xfrm>
              <a:prstGeom prst="rect">
                <a:avLst/>
              </a:prstGeom>
            </p:spPr>
          </p:pic>
          <p:pic>
            <p:nvPicPr>
              <p:cNvPr id="41" name="Picture 40"/>
              <p:cNvPicPr>
                <a:picLocks noChangeAspect="1"/>
              </p:cNvPicPr>
              <p:nvPr/>
            </p:nvPicPr>
            <p:blipFill rotWithShape="1">
              <a:blip r:embed="rId5" cstate="print">
                <a:extLst>
                  <a:ext uri="{28A0092B-C50C-407E-A947-70E740481C1C}">
                    <a14:useLocalDpi xmlns:a14="http://schemas.microsoft.com/office/drawing/2010/main" val="0"/>
                  </a:ext>
                </a:extLst>
              </a:blip>
              <a:srcRect l="72923" t="31691" r="-1" b="53243"/>
              <a:stretch/>
            </p:blipFill>
            <p:spPr>
              <a:xfrm>
                <a:off x="6617354" y="1605117"/>
                <a:ext cx="436026" cy="223684"/>
              </a:xfrm>
              <a:prstGeom prst="rect">
                <a:avLst/>
              </a:prstGeom>
            </p:spPr>
          </p:pic>
        </p:grpSp>
        <p:grpSp>
          <p:nvGrpSpPr>
            <p:cNvPr id="31" name="Group 30"/>
            <p:cNvGrpSpPr/>
            <p:nvPr/>
          </p:nvGrpSpPr>
          <p:grpSpPr>
            <a:xfrm>
              <a:off x="10046860" y="4585403"/>
              <a:ext cx="346898" cy="638221"/>
              <a:chOff x="6617354" y="1605117"/>
              <a:chExt cx="436026" cy="828521"/>
            </a:xfrm>
          </p:grpSpPr>
          <p:pic>
            <p:nvPicPr>
              <p:cNvPr id="38" name="Picture 37"/>
              <p:cNvPicPr>
                <a:picLocks noChangeAspect="1"/>
              </p:cNvPicPr>
              <p:nvPr/>
            </p:nvPicPr>
            <p:blipFill rotWithShape="1">
              <a:blip r:embed="rId4" cstate="print">
                <a:extLst>
                  <a:ext uri="{28A0092B-C50C-407E-A947-70E740481C1C}">
                    <a14:useLocalDpi xmlns:a14="http://schemas.microsoft.com/office/drawing/2010/main" val="0"/>
                  </a:ext>
                </a:extLst>
              </a:blip>
              <a:srcRect l="72923" t="49973" r="-1"/>
              <a:stretch/>
            </p:blipFill>
            <p:spPr>
              <a:xfrm>
                <a:off x="6660212" y="1828801"/>
                <a:ext cx="355065" cy="604837"/>
              </a:xfrm>
              <a:prstGeom prst="rect">
                <a:avLst/>
              </a:prstGeom>
            </p:spPr>
          </p:pic>
          <p:pic>
            <p:nvPicPr>
              <p:cNvPr id="39" name="Picture 38"/>
              <p:cNvPicPr>
                <a:picLocks noChangeAspect="1"/>
              </p:cNvPicPr>
              <p:nvPr/>
            </p:nvPicPr>
            <p:blipFill rotWithShape="1">
              <a:blip r:embed="rId5" cstate="print">
                <a:extLst>
                  <a:ext uri="{28A0092B-C50C-407E-A947-70E740481C1C}">
                    <a14:useLocalDpi xmlns:a14="http://schemas.microsoft.com/office/drawing/2010/main" val="0"/>
                  </a:ext>
                </a:extLst>
              </a:blip>
              <a:srcRect l="72923" t="31691" r="-1" b="53243"/>
              <a:stretch/>
            </p:blipFill>
            <p:spPr>
              <a:xfrm>
                <a:off x="6617354" y="1605117"/>
                <a:ext cx="436026" cy="223684"/>
              </a:xfrm>
              <a:prstGeom prst="rect">
                <a:avLst/>
              </a:prstGeom>
            </p:spPr>
          </p:pic>
        </p:grpSp>
        <p:grpSp>
          <p:nvGrpSpPr>
            <p:cNvPr id="32" name="Group 31"/>
            <p:cNvGrpSpPr/>
            <p:nvPr/>
          </p:nvGrpSpPr>
          <p:grpSpPr>
            <a:xfrm>
              <a:off x="10167129" y="3512204"/>
              <a:ext cx="346898" cy="638221"/>
              <a:chOff x="6617354" y="1605117"/>
              <a:chExt cx="436026" cy="828521"/>
            </a:xfrm>
          </p:grpSpPr>
          <p:pic>
            <p:nvPicPr>
              <p:cNvPr id="36" name="Picture 35"/>
              <p:cNvPicPr>
                <a:picLocks noChangeAspect="1"/>
              </p:cNvPicPr>
              <p:nvPr/>
            </p:nvPicPr>
            <p:blipFill rotWithShape="1">
              <a:blip r:embed="rId4" cstate="print">
                <a:extLst>
                  <a:ext uri="{28A0092B-C50C-407E-A947-70E740481C1C}">
                    <a14:useLocalDpi xmlns:a14="http://schemas.microsoft.com/office/drawing/2010/main" val="0"/>
                  </a:ext>
                </a:extLst>
              </a:blip>
              <a:srcRect l="72923" t="49973" r="-1"/>
              <a:stretch/>
            </p:blipFill>
            <p:spPr>
              <a:xfrm>
                <a:off x="6660212" y="1828801"/>
                <a:ext cx="355065" cy="604837"/>
              </a:xfrm>
              <a:prstGeom prst="rect">
                <a:avLst/>
              </a:prstGeom>
            </p:spPr>
          </p:pic>
          <p:pic>
            <p:nvPicPr>
              <p:cNvPr id="37" name="Picture 36"/>
              <p:cNvPicPr>
                <a:picLocks noChangeAspect="1"/>
              </p:cNvPicPr>
              <p:nvPr/>
            </p:nvPicPr>
            <p:blipFill rotWithShape="1">
              <a:blip r:embed="rId5" cstate="print">
                <a:extLst>
                  <a:ext uri="{28A0092B-C50C-407E-A947-70E740481C1C}">
                    <a14:useLocalDpi xmlns:a14="http://schemas.microsoft.com/office/drawing/2010/main" val="0"/>
                  </a:ext>
                </a:extLst>
              </a:blip>
              <a:srcRect l="72923" t="31691" r="-1" b="53243"/>
              <a:stretch/>
            </p:blipFill>
            <p:spPr>
              <a:xfrm>
                <a:off x="6617354" y="1605117"/>
                <a:ext cx="436026" cy="223684"/>
              </a:xfrm>
              <a:prstGeom prst="rect">
                <a:avLst/>
              </a:prstGeom>
            </p:spPr>
          </p:pic>
        </p:grpSp>
        <p:grpSp>
          <p:nvGrpSpPr>
            <p:cNvPr id="33" name="Group 32"/>
            <p:cNvGrpSpPr/>
            <p:nvPr/>
          </p:nvGrpSpPr>
          <p:grpSpPr>
            <a:xfrm>
              <a:off x="11138919" y="4134097"/>
              <a:ext cx="346898" cy="638221"/>
              <a:chOff x="6617354" y="1605117"/>
              <a:chExt cx="436026" cy="828521"/>
            </a:xfrm>
          </p:grpSpPr>
          <p:pic>
            <p:nvPicPr>
              <p:cNvPr id="34" name="Picture 33"/>
              <p:cNvPicPr>
                <a:picLocks noChangeAspect="1"/>
              </p:cNvPicPr>
              <p:nvPr/>
            </p:nvPicPr>
            <p:blipFill rotWithShape="1">
              <a:blip r:embed="rId4" cstate="print">
                <a:extLst>
                  <a:ext uri="{28A0092B-C50C-407E-A947-70E740481C1C}">
                    <a14:useLocalDpi xmlns:a14="http://schemas.microsoft.com/office/drawing/2010/main" val="0"/>
                  </a:ext>
                </a:extLst>
              </a:blip>
              <a:srcRect l="72923" t="49973" r="-1"/>
              <a:stretch/>
            </p:blipFill>
            <p:spPr>
              <a:xfrm>
                <a:off x="6660212" y="1828801"/>
                <a:ext cx="355065" cy="604837"/>
              </a:xfrm>
              <a:prstGeom prst="rect">
                <a:avLst/>
              </a:prstGeom>
            </p:spPr>
          </p:pic>
          <p:pic>
            <p:nvPicPr>
              <p:cNvPr id="35" name="Picture 34"/>
              <p:cNvPicPr>
                <a:picLocks noChangeAspect="1"/>
              </p:cNvPicPr>
              <p:nvPr/>
            </p:nvPicPr>
            <p:blipFill rotWithShape="1">
              <a:blip r:embed="rId5" cstate="print">
                <a:extLst>
                  <a:ext uri="{28A0092B-C50C-407E-A947-70E740481C1C}">
                    <a14:useLocalDpi xmlns:a14="http://schemas.microsoft.com/office/drawing/2010/main" val="0"/>
                  </a:ext>
                </a:extLst>
              </a:blip>
              <a:srcRect l="72923" t="31691" r="-1" b="53243"/>
              <a:stretch/>
            </p:blipFill>
            <p:spPr>
              <a:xfrm>
                <a:off x="6617354" y="1605117"/>
                <a:ext cx="436026" cy="223684"/>
              </a:xfrm>
              <a:prstGeom prst="rect">
                <a:avLst/>
              </a:prstGeom>
            </p:spPr>
          </p:pic>
        </p:grpSp>
      </p:grpSp>
      <p:pic>
        <p:nvPicPr>
          <p:cNvPr id="63" name="Picture 6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716731" y="750734"/>
            <a:ext cx="474216" cy="1524809"/>
          </a:xfrm>
          <a:prstGeom prst="rect">
            <a:avLst/>
          </a:prstGeom>
        </p:spPr>
      </p:pic>
      <p:grpSp>
        <p:nvGrpSpPr>
          <p:cNvPr id="4" name="Groep 3"/>
          <p:cNvGrpSpPr/>
          <p:nvPr/>
        </p:nvGrpSpPr>
        <p:grpSpPr>
          <a:xfrm>
            <a:off x="5402821" y="5550517"/>
            <a:ext cx="4536730" cy="775246"/>
            <a:chOff x="5293782" y="5872109"/>
            <a:chExt cx="4536730" cy="775246"/>
          </a:xfrm>
        </p:grpSpPr>
        <p:grpSp>
          <p:nvGrpSpPr>
            <p:cNvPr id="2" name="Groep 1"/>
            <p:cNvGrpSpPr/>
            <p:nvPr/>
          </p:nvGrpSpPr>
          <p:grpSpPr>
            <a:xfrm>
              <a:off x="5293782" y="5872109"/>
              <a:ext cx="444237" cy="775246"/>
              <a:chOff x="5293782" y="5872109"/>
              <a:chExt cx="444237" cy="775246"/>
            </a:xfrm>
          </p:grpSpPr>
          <p:pic>
            <p:nvPicPr>
              <p:cNvPr id="56" name="Picture 39"/>
              <p:cNvPicPr>
                <a:picLocks noChangeAspect="1"/>
              </p:cNvPicPr>
              <p:nvPr/>
            </p:nvPicPr>
            <p:blipFill rotWithShape="1">
              <a:blip r:embed="rId4" cstate="print">
                <a:extLst>
                  <a:ext uri="{28A0092B-C50C-407E-A947-70E740481C1C}">
                    <a14:useLocalDpi xmlns:a14="http://schemas.microsoft.com/office/drawing/2010/main" val="0"/>
                  </a:ext>
                </a:extLst>
              </a:blip>
              <a:srcRect l="72923" t="49973" r="-1"/>
              <a:stretch/>
            </p:blipFill>
            <p:spPr>
              <a:xfrm>
                <a:off x="5335024" y="6081410"/>
                <a:ext cx="361751" cy="565945"/>
              </a:xfrm>
              <a:prstGeom prst="rect">
                <a:avLst/>
              </a:prstGeom>
            </p:spPr>
          </p:pic>
          <p:pic>
            <p:nvPicPr>
              <p:cNvPr id="57" name="Picture 40"/>
              <p:cNvPicPr>
                <a:picLocks noChangeAspect="1"/>
              </p:cNvPicPr>
              <p:nvPr/>
            </p:nvPicPr>
            <p:blipFill rotWithShape="1">
              <a:blip r:embed="rId5" cstate="print">
                <a:extLst>
                  <a:ext uri="{28A0092B-C50C-407E-A947-70E740481C1C}">
                    <a14:useLocalDpi xmlns:a14="http://schemas.microsoft.com/office/drawing/2010/main" val="0"/>
                  </a:ext>
                </a:extLst>
              </a:blip>
              <a:srcRect l="72923" t="31691" r="-1" b="53243"/>
              <a:stretch/>
            </p:blipFill>
            <p:spPr>
              <a:xfrm>
                <a:off x="5293782" y="5872109"/>
                <a:ext cx="444237" cy="209301"/>
              </a:xfrm>
              <a:prstGeom prst="rect">
                <a:avLst/>
              </a:prstGeom>
            </p:spPr>
          </p:pic>
        </p:grpSp>
        <p:sp>
          <p:nvSpPr>
            <p:cNvPr id="3" name="Tekstvak 2"/>
            <p:cNvSpPr txBox="1"/>
            <p:nvPr/>
          </p:nvSpPr>
          <p:spPr>
            <a:xfrm>
              <a:off x="5793575" y="6278023"/>
              <a:ext cx="4036937" cy="338554"/>
            </a:xfrm>
            <a:prstGeom prst="rect">
              <a:avLst/>
            </a:prstGeom>
            <a:noFill/>
          </p:spPr>
          <p:txBody>
            <a:bodyPr wrap="square" rtlCol="0">
              <a:spAutoFit/>
            </a:bodyPr>
            <a:lstStyle/>
            <a:p>
              <a:r>
                <a:rPr lang="nl-NL" sz="1600" dirty="0">
                  <a:latin typeface="Lato" panose="020F0502020204030203" pitchFamily="34" charset="0"/>
                  <a:ea typeface="Lato" panose="020F0502020204030203" pitchFamily="34" charset="0"/>
                  <a:cs typeface="Lato" panose="020F0502020204030203" pitchFamily="34" charset="0"/>
                </a:rPr>
                <a:t>Persoon of organisatie buiten school</a:t>
              </a:r>
            </a:p>
          </p:txBody>
        </p:sp>
      </p:grpSp>
      <p:sp>
        <p:nvSpPr>
          <p:cNvPr id="5" name="Tijdelijke aanduiding voor tekst 4"/>
          <p:cNvSpPr>
            <a:spLocks noGrp="1"/>
          </p:cNvSpPr>
          <p:nvPr>
            <p:ph type="body" sz="quarter" idx="12"/>
          </p:nvPr>
        </p:nvSpPr>
        <p:spPr/>
        <p:txBody>
          <a:bodyPr/>
          <a:lstStyle/>
          <a:p>
            <a:r>
              <a:rPr lang="nl-NL" dirty="0"/>
              <a:t>De Living Lab principes</a:t>
            </a:r>
          </a:p>
        </p:txBody>
      </p:sp>
      <p:sp>
        <p:nvSpPr>
          <p:cNvPr id="7" name="Tijdelijke aanduiding voor tekst 6"/>
          <p:cNvSpPr>
            <a:spLocks noGrp="1"/>
          </p:cNvSpPr>
          <p:nvPr>
            <p:ph type="body" sz="quarter" idx="14"/>
          </p:nvPr>
        </p:nvSpPr>
        <p:spPr/>
        <p:txBody>
          <a:bodyPr/>
          <a:lstStyle/>
          <a:p>
            <a:pPr marL="457200" indent="-457200">
              <a:buAutoNum type="arabicPeriod"/>
            </a:pPr>
            <a:r>
              <a:rPr lang="nl-NL" dirty="0"/>
              <a:t>Echt probleem – echte oplossing</a:t>
            </a:r>
          </a:p>
          <a:p>
            <a:pPr marL="457200" indent="-457200">
              <a:buAutoNum type="arabicPeriod"/>
            </a:pPr>
            <a:r>
              <a:rPr lang="nl-NL" dirty="0"/>
              <a:t>Co-creatie</a:t>
            </a:r>
          </a:p>
          <a:p>
            <a:pPr marL="457200" indent="-457200">
              <a:buAutoNum type="arabicPeriod"/>
            </a:pPr>
            <a:r>
              <a:rPr lang="nl-NL" dirty="0"/>
              <a:t>Quick prototyping</a:t>
            </a:r>
          </a:p>
        </p:txBody>
      </p:sp>
    </p:spTree>
    <p:custDataLst>
      <p:tags r:id="rId1"/>
    </p:custDataLst>
    <p:extLst>
      <p:ext uri="{BB962C8B-B14F-4D97-AF65-F5344CB8AC3E}">
        <p14:creationId xmlns:p14="http://schemas.microsoft.com/office/powerpoint/2010/main" val="27023589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16731" y="750734"/>
            <a:ext cx="474216" cy="1524809"/>
          </a:xfrm>
          <a:prstGeom prst="rect">
            <a:avLst/>
          </a:prstGeom>
        </p:spPr>
      </p:pic>
      <p:sp>
        <p:nvSpPr>
          <p:cNvPr id="60" name="object 7"/>
          <p:cNvSpPr/>
          <p:nvPr/>
        </p:nvSpPr>
        <p:spPr>
          <a:xfrm>
            <a:off x="5926254" y="2554441"/>
            <a:ext cx="2406789" cy="2781593"/>
          </a:xfrm>
          <a:prstGeom prst="rect">
            <a:avLst/>
          </a:prstGeom>
          <a:blipFill>
            <a:blip r:embed="rId5" cstate="print"/>
            <a:stretch>
              <a:fillRect/>
            </a:stretch>
          </a:blipFill>
        </p:spPr>
        <p:txBody>
          <a:bodyPr wrap="square" lIns="0" tIns="0" rIns="0" bIns="0" rtlCol="0"/>
          <a:lstStyle/>
          <a:p>
            <a:endParaRPr sz="2400"/>
          </a:p>
        </p:txBody>
      </p:sp>
      <p:sp>
        <p:nvSpPr>
          <p:cNvPr id="62" name="object 12"/>
          <p:cNvSpPr txBox="1"/>
          <p:nvPr/>
        </p:nvSpPr>
        <p:spPr>
          <a:xfrm>
            <a:off x="6648852" y="3831595"/>
            <a:ext cx="961592" cy="536043"/>
          </a:xfrm>
          <a:prstGeom prst="rect">
            <a:avLst/>
          </a:prstGeom>
        </p:spPr>
        <p:txBody>
          <a:bodyPr vert="horz" wrap="square" lIns="0" tIns="27939" rIns="0" bIns="0" rtlCol="0">
            <a:spAutoFit/>
          </a:bodyPr>
          <a:lstStyle/>
          <a:p>
            <a:pPr marR="5080" algn="ctr"/>
            <a:r>
              <a:rPr lang="nl-NL" sz="1100" b="1" dirty="0">
                <a:solidFill>
                  <a:srgbClr val="F95A2B"/>
                </a:solidFill>
                <a:latin typeface="Arial"/>
                <a:cs typeface="Arial"/>
              </a:rPr>
              <a:t>Samen met lokale partners </a:t>
            </a:r>
            <a:endParaRPr lang="nl-NL" sz="1100" dirty="0">
              <a:solidFill>
                <a:srgbClr val="F95A2B"/>
              </a:solidFill>
              <a:latin typeface="Arial"/>
              <a:cs typeface="Arial"/>
            </a:endParaRPr>
          </a:p>
        </p:txBody>
      </p:sp>
      <p:sp>
        <p:nvSpPr>
          <p:cNvPr id="7" name="Tijdelijke aanduiding voor tekst 6"/>
          <p:cNvSpPr>
            <a:spLocks noGrp="1"/>
          </p:cNvSpPr>
          <p:nvPr>
            <p:ph type="body" sz="quarter" idx="12"/>
          </p:nvPr>
        </p:nvSpPr>
        <p:spPr>
          <a:xfrm>
            <a:off x="1055440" y="1085013"/>
            <a:ext cx="7848872" cy="552145"/>
          </a:xfrm>
        </p:spPr>
        <p:txBody>
          <a:bodyPr/>
          <a:lstStyle/>
          <a:p>
            <a:r>
              <a:rPr lang="nl-NL" dirty="0"/>
              <a:t>Stappen van de Living Labs-cyclus</a:t>
            </a:r>
          </a:p>
        </p:txBody>
      </p:sp>
      <p:grpSp>
        <p:nvGrpSpPr>
          <p:cNvPr id="8" name="Groep 7"/>
          <p:cNvGrpSpPr/>
          <p:nvPr/>
        </p:nvGrpSpPr>
        <p:grpSpPr>
          <a:xfrm>
            <a:off x="3328121" y="2245956"/>
            <a:ext cx="2724231" cy="1152560"/>
            <a:chOff x="1631504" y="2420888"/>
            <a:chExt cx="2724231" cy="1152560"/>
          </a:xfrm>
        </p:grpSpPr>
        <p:pic>
          <p:nvPicPr>
            <p:cNvPr id="2" name="Afbeelding 1"/>
            <p:cNvPicPr>
              <a:picLocks noChangeAspect="1"/>
            </p:cNvPicPr>
            <p:nvPr/>
          </p:nvPicPr>
          <p:blipFill rotWithShape="1">
            <a:blip r:embed="rId6"/>
            <a:srcRect l="5051" t="13107" r="7391" b="13107"/>
            <a:stretch/>
          </p:blipFill>
          <p:spPr>
            <a:xfrm>
              <a:off x="1631504" y="2420888"/>
              <a:ext cx="2724231" cy="1152560"/>
            </a:xfrm>
            <a:prstGeom prst="rect">
              <a:avLst/>
            </a:prstGeom>
          </p:spPr>
        </p:pic>
        <p:sp>
          <p:nvSpPr>
            <p:cNvPr id="6" name="Tekstvak 5"/>
            <p:cNvSpPr txBox="1"/>
            <p:nvPr/>
          </p:nvSpPr>
          <p:spPr>
            <a:xfrm>
              <a:off x="2498523" y="2544707"/>
              <a:ext cx="864096" cy="369332"/>
            </a:xfrm>
            <a:prstGeom prst="rect">
              <a:avLst/>
            </a:prstGeom>
            <a:solidFill>
              <a:srgbClr val="CCB5AF"/>
            </a:solidFill>
          </p:spPr>
          <p:txBody>
            <a:bodyPr wrap="square" rtlCol="0">
              <a:spAutoFit/>
            </a:bodyPr>
            <a:lstStyle/>
            <a:p>
              <a:r>
                <a:rPr lang="nl-NL" dirty="0">
                  <a:solidFill>
                    <a:schemeClr val="bg1"/>
                  </a:solidFill>
                  <a:latin typeface="Lato Black" panose="020F0502020204030203" pitchFamily="34" charset="0"/>
                  <a:ea typeface="Lato Black" panose="020F0502020204030203" pitchFamily="34" charset="0"/>
                  <a:cs typeface="Lato Black" panose="020F0502020204030203" pitchFamily="34" charset="0"/>
                </a:rPr>
                <a:t>Stap 1</a:t>
              </a:r>
            </a:p>
          </p:txBody>
        </p:sp>
        <p:sp>
          <p:nvSpPr>
            <p:cNvPr id="12" name="Tekstvak 11"/>
            <p:cNvSpPr txBox="1"/>
            <p:nvPr/>
          </p:nvSpPr>
          <p:spPr>
            <a:xfrm>
              <a:off x="2198083" y="3069029"/>
              <a:ext cx="1662221" cy="369332"/>
            </a:xfrm>
            <a:prstGeom prst="rect">
              <a:avLst/>
            </a:prstGeom>
            <a:solidFill>
              <a:srgbClr val="FBDCD5"/>
            </a:solidFill>
          </p:spPr>
          <p:txBody>
            <a:bodyPr wrap="square" rtlCol="0">
              <a:spAutoFit/>
            </a:bodyPr>
            <a:lstStyle/>
            <a:p>
              <a:pPr algn="ctr"/>
              <a:r>
                <a:rPr lang="nl-NL" dirty="0">
                  <a:latin typeface="Lato Black" panose="020F0502020204030203" pitchFamily="34" charset="0"/>
                  <a:ea typeface="Lato Black" panose="020F0502020204030203" pitchFamily="34" charset="0"/>
                  <a:cs typeface="Lato Black" panose="020F0502020204030203" pitchFamily="34" charset="0"/>
                </a:rPr>
                <a:t>Co-creëren</a:t>
              </a:r>
            </a:p>
          </p:txBody>
        </p:sp>
      </p:grpSp>
      <p:grpSp>
        <p:nvGrpSpPr>
          <p:cNvPr id="9" name="Groep 8"/>
          <p:cNvGrpSpPr/>
          <p:nvPr/>
        </p:nvGrpSpPr>
        <p:grpSpPr>
          <a:xfrm>
            <a:off x="8201032" y="2245956"/>
            <a:ext cx="2735746" cy="1152560"/>
            <a:chOff x="6504415" y="2420888"/>
            <a:chExt cx="2735746" cy="1152560"/>
          </a:xfrm>
        </p:grpSpPr>
        <p:pic>
          <p:nvPicPr>
            <p:cNvPr id="3" name="Afbeelding 2"/>
            <p:cNvPicPr>
              <a:picLocks noChangeAspect="1"/>
            </p:cNvPicPr>
            <p:nvPr/>
          </p:nvPicPr>
          <p:blipFill>
            <a:blip r:embed="rId7"/>
            <a:stretch>
              <a:fillRect/>
            </a:stretch>
          </p:blipFill>
          <p:spPr>
            <a:xfrm>
              <a:off x="6504415" y="2420888"/>
              <a:ext cx="2735746" cy="1152560"/>
            </a:xfrm>
            <a:prstGeom prst="rect">
              <a:avLst/>
            </a:prstGeom>
          </p:spPr>
        </p:pic>
        <p:sp>
          <p:nvSpPr>
            <p:cNvPr id="13" name="Tekstvak 12"/>
            <p:cNvSpPr txBox="1"/>
            <p:nvPr/>
          </p:nvSpPr>
          <p:spPr>
            <a:xfrm>
              <a:off x="7440240" y="2564747"/>
              <a:ext cx="864096" cy="369332"/>
            </a:xfrm>
            <a:prstGeom prst="rect">
              <a:avLst/>
            </a:prstGeom>
            <a:solidFill>
              <a:srgbClr val="97B8CA"/>
            </a:solidFill>
          </p:spPr>
          <p:txBody>
            <a:bodyPr wrap="square" rtlCol="0">
              <a:spAutoFit/>
            </a:bodyPr>
            <a:lstStyle/>
            <a:p>
              <a:r>
                <a:rPr lang="nl-NL" dirty="0">
                  <a:solidFill>
                    <a:schemeClr val="bg1"/>
                  </a:solidFill>
                  <a:latin typeface="Lato Black" panose="020F0502020204030203" pitchFamily="34" charset="0"/>
                  <a:ea typeface="Lato Black" panose="020F0502020204030203" pitchFamily="34" charset="0"/>
                  <a:cs typeface="Lato Black" panose="020F0502020204030203" pitchFamily="34" charset="0"/>
                </a:rPr>
                <a:t>Stap 2</a:t>
              </a:r>
            </a:p>
          </p:txBody>
        </p:sp>
        <p:sp>
          <p:nvSpPr>
            <p:cNvPr id="14" name="Tekstvak 13"/>
            <p:cNvSpPr txBox="1"/>
            <p:nvPr/>
          </p:nvSpPr>
          <p:spPr>
            <a:xfrm>
              <a:off x="7091921" y="3069029"/>
              <a:ext cx="1560734" cy="369332"/>
            </a:xfrm>
            <a:prstGeom prst="rect">
              <a:avLst/>
            </a:prstGeom>
            <a:solidFill>
              <a:srgbClr val="B8E0F8"/>
            </a:solidFill>
          </p:spPr>
          <p:txBody>
            <a:bodyPr wrap="square" rtlCol="0">
              <a:spAutoFit/>
            </a:bodyPr>
            <a:lstStyle/>
            <a:p>
              <a:pPr algn="ctr"/>
              <a:r>
                <a:rPr lang="nl-NL" dirty="0">
                  <a:latin typeface="Lato Black" panose="020F0502020204030203" pitchFamily="34" charset="0"/>
                  <a:ea typeface="Lato Black" panose="020F0502020204030203" pitchFamily="34" charset="0"/>
                  <a:cs typeface="Lato Black" panose="020F0502020204030203" pitchFamily="34" charset="0"/>
                </a:rPr>
                <a:t>Exploreren</a:t>
              </a:r>
            </a:p>
          </p:txBody>
        </p:sp>
      </p:grpSp>
      <p:grpSp>
        <p:nvGrpSpPr>
          <p:cNvPr id="10" name="Groep 9"/>
          <p:cNvGrpSpPr/>
          <p:nvPr/>
        </p:nvGrpSpPr>
        <p:grpSpPr>
          <a:xfrm>
            <a:off x="8333043" y="4760881"/>
            <a:ext cx="2705114" cy="1150306"/>
            <a:chOff x="6636426" y="4935813"/>
            <a:chExt cx="2705114" cy="1150306"/>
          </a:xfrm>
        </p:grpSpPr>
        <p:pic>
          <p:nvPicPr>
            <p:cNvPr id="5" name="Afbeelding 4"/>
            <p:cNvPicPr>
              <a:picLocks noChangeAspect="1"/>
            </p:cNvPicPr>
            <p:nvPr/>
          </p:nvPicPr>
          <p:blipFill>
            <a:blip r:embed="rId8"/>
            <a:stretch>
              <a:fillRect/>
            </a:stretch>
          </p:blipFill>
          <p:spPr>
            <a:xfrm>
              <a:off x="6636426" y="4935813"/>
              <a:ext cx="2705114" cy="1150306"/>
            </a:xfrm>
            <a:prstGeom prst="rect">
              <a:avLst/>
            </a:prstGeom>
          </p:spPr>
        </p:pic>
        <p:sp>
          <p:nvSpPr>
            <p:cNvPr id="17" name="Tekstvak 16"/>
            <p:cNvSpPr txBox="1"/>
            <p:nvPr/>
          </p:nvSpPr>
          <p:spPr>
            <a:xfrm>
              <a:off x="7556935" y="5085184"/>
              <a:ext cx="864096" cy="369332"/>
            </a:xfrm>
            <a:prstGeom prst="rect">
              <a:avLst/>
            </a:prstGeom>
            <a:solidFill>
              <a:srgbClr val="CCAF03"/>
            </a:solidFill>
          </p:spPr>
          <p:txBody>
            <a:bodyPr wrap="square" rtlCol="0">
              <a:spAutoFit/>
            </a:bodyPr>
            <a:lstStyle/>
            <a:p>
              <a:r>
                <a:rPr lang="nl-NL" dirty="0">
                  <a:solidFill>
                    <a:schemeClr val="bg1"/>
                  </a:solidFill>
                  <a:latin typeface="Lato Black" panose="020F0502020204030203" pitchFamily="34" charset="0"/>
                  <a:ea typeface="Lato Black" panose="020F0502020204030203" pitchFamily="34" charset="0"/>
                  <a:cs typeface="Lato Black" panose="020F0502020204030203" pitchFamily="34" charset="0"/>
                </a:rPr>
                <a:t>Stap 3</a:t>
              </a:r>
            </a:p>
          </p:txBody>
        </p:sp>
        <p:sp>
          <p:nvSpPr>
            <p:cNvPr id="18" name="Tekstvak 17"/>
            <p:cNvSpPr txBox="1"/>
            <p:nvPr/>
          </p:nvSpPr>
          <p:spPr>
            <a:xfrm>
              <a:off x="6863897" y="5603887"/>
              <a:ext cx="2376264" cy="369332"/>
            </a:xfrm>
            <a:prstGeom prst="rect">
              <a:avLst/>
            </a:prstGeom>
            <a:solidFill>
              <a:srgbClr val="FBD808"/>
            </a:solidFill>
          </p:spPr>
          <p:txBody>
            <a:bodyPr wrap="square" rtlCol="0">
              <a:spAutoFit/>
            </a:bodyPr>
            <a:lstStyle/>
            <a:p>
              <a:pPr algn="ctr"/>
              <a:r>
                <a:rPr lang="nl-NL" dirty="0">
                  <a:latin typeface="Lato Black" panose="020F0502020204030203" pitchFamily="34" charset="0"/>
                  <a:ea typeface="Lato Black" panose="020F0502020204030203" pitchFamily="34" charset="0"/>
                  <a:cs typeface="Lato Black" panose="020F0502020204030203" pitchFamily="34" charset="0"/>
                </a:rPr>
                <a:t>Experimenteren</a:t>
              </a:r>
            </a:p>
          </p:txBody>
        </p:sp>
      </p:grpSp>
      <p:grpSp>
        <p:nvGrpSpPr>
          <p:cNvPr id="15" name="Groep 14"/>
          <p:cNvGrpSpPr/>
          <p:nvPr/>
        </p:nvGrpSpPr>
        <p:grpSpPr>
          <a:xfrm>
            <a:off x="3381164" y="4805583"/>
            <a:ext cx="2689295" cy="1117470"/>
            <a:chOff x="1684547" y="4980515"/>
            <a:chExt cx="2689295" cy="1117470"/>
          </a:xfrm>
        </p:grpSpPr>
        <p:pic>
          <p:nvPicPr>
            <p:cNvPr id="4" name="Afbeelding 3"/>
            <p:cNvPicPr>
              <a:picLocks noChangeAspect="1"/>
            </p:cNvPicPr>
            <p:nvPr/>
          </p:nvPicPr>
          <p:blipFill>
            <a:blip r:embed="rId9"/>
            <a:stretch>
              <a:fillRect/>
            </a:stretch>
          </p:blipFill>
          <p:spPr>
            <a:xfrm>
              <a:off x="1684547" y="4980515"/>
              <a:ext cx="2689295" cy="1117470"/>
            </a:xfrm>
            <a:prstGeom prst="rect">
              <a:avLst/>
            </a:prstGeom>
          </p:spPr>
        </p:pic>
        <p:sp>
          <p:nvSpPr>
            <p:cNvPr id="20" name="Tekstvak 19"/>
            <p:cNvSpPr txBox="1"/>
            <p:nvPr/>
          </p:nvSpPr>
          <p:spPr>
            <a:xfrm>
              <a:off x="2600758" y="5085184"/>
              <a:ext cx="864096" cy="369332"/>
            </a:xfrm>
            <a:prstGeom prst="rect">
              <a:avLst/>
            </a:prstGeom>
            <a:solidFill>
              <a:srgbClr val="BC431A"/>
            </a:solidFill>
          </p:spPr>
          <p:txBody>
            <a:bodyPr wrap="square" rtlCol="0">
              <a:spAutoFit/>
            </a:bodyPr>
            <a:lstStyle/>
            <a:p>
              <a:r>
                <a:rPr lang="nl-NL" dirty="0">
                  <a:solidFill>
                    <a:schemeClr val="bg1"/>
                  </a:solidFill>
                  <a:latin typeface="Lato Black" panose="020F0502020204030203" pitchFamily="34" charset="0"/>
                  <a:ea typeface="Lato Black" panose="020F0502020204030203" pitchFamily="34" charset="0"/>
                  <a:cs typeface="Lato Black" panose="020F0502020204030203" pitchFamily="34" charset="0"/>
                </a:rPr>
                <a:t>Stap 4</a:t>
              </a:r>
            </a:p>
          </p:txBody>
        </p:sp>
        <p:sp>
          <p:nvSpPr>
            <p:cNvPr id="21" name="Tekstvak 20"/>
            <p:cNvSpPr txBox="1"/>
            <p:nvPr/>
          </p:nvSpPr>
          <p:spPr>
            <a:xfrm>
              <a:off x="1841061" y="5603887"/>
              <a:ext cx="2376264" cy="369332"/>
            </a:xfrm>
            <a:prstGeom prst="rect">
              <a:avLst/>
            </a:prstGeom>
            <a:solidFill>
              <a:srgbClr val="EA5124"/>
            </a:solidFill>
          </p:spPr>
          <p:txBody>
            <a:bodyPr wrap="square" rtlCol="0">
              <a:spAutoFit/>
            </a:bodyPr>
            <a:lstStyle/>
            <a:p>
              <a:pPr algn="ctr"/>
              <a:r>
                <a:rPr lang="nl-NL" dirty="0">
                  <a:solidFill>
                    <a:schemeClr val="bg1"/>
                  </a:solidFill>
                  <a:latin typeface="Lato Black" panose="020F0502020204030203" pitchFamily="34" charset="0"/>
                  <a:ea typeface="Lato Black" panose="020F0502020204030203" pitchFamily="34" charset="0"/>
                  <a:cs typeface="Lato Black" panose="020F0502020204030203" pitchFamily="34" charset="0"/>
                </a:rPr>
                <a:t>Evalueren</a:t>
              </a:r>
            </a:p>
          </p:txBody>
        </p:sp>
      </p:grpSp>
      <p:pic>
        <p:nvPicPr>
          <p:cNvPr id="16" name="Afbeelding 15">
            <a:extLst>
              <a:ext uri="{FF2B5EF4-FFF2-40B4-BE49-F238E27FC236}">
                <a16:creationId xmlns:a16="http://schemas.microsoft.com/office/drawing/2014/main" id="{4F420E6C-CA71-003C-5116-D2C2807E79CF}"/>
              </a:ext>
            </a:extLst>
          </p:cNvPr>
          <p:cNvPicPr>
            <a:picLocks noChangeAspect="1"/>
          </p:cNvPicPr>
          <p:nvPr/>
        </p:nvPicPr>
        <p:blipFill>
          <a:blip r:embed="rId8"/>
          <a:stretch>
            <a:fillRect/>
          </a:stretch>
        </p:blipFill>
        <p:spPr>
          <a:xfrm>
            <a:off x="623888" y="3553746"/>
            <a:ext cx="2705114" cy="1150306"/>
          </a:xfrm>
          <a:prstGeom prst="rect">
            <a:avLst/>
          </a:prstGeom>
        </p:spPr>
      </p:pic>
      <p:sp>
        <p:nvSpPr>
          <p:cNvPr id="19" name="Tekstvak 18">
            <a:extLst>
              <a:ext uri="{FF2B5EF4-FFF2-40B4-BE49-F238E27FC236}">
                <a16:creationId xmlns:a16="http://schemas.microsoft.com/office/drawing/2014/main" id="{91D02E29-5341-A6F4-BF34-917F9B414C5D}"/>
              </a:ext>
            </a:extLst>
          </p:cNvPr>
          <p:cNvSpPr txBox="1"/>
          <p:nvPr/>
        </p:nvSpPr>
        <p:spPr>
          <a:xfrm>
            <a:off x="1544397" y="3703117"/>
            <a:ext cx="864096" cy="369332"/>
          </a:xfrm>
          <a:prstGeom prst="rect">
            <a:avLst/>
          </a:prstGeom>
          <a:solidFill>
            <a:srgbClr val="CCAF03"/>
          </a:solidFill>
        </p:spPr>
        <p:txBody>
          <a:bodyPr wrap="square" rtlCol="0">
            <a:spAutoFit/>
          </a:bodyPr>
          <a:lstStyle/>
          <a:p>
            <a:r>
              <a:rPr lang="nl-NL" dirty="0">
                <a:solidFill>
                  <a:schemeClr val="bg1"/>
                </a:solidFill>
                <a:latin typeface="Lato Black" panose="020F0502020204030203" pitchFamily="34" charset="0"/>
                <a:ea typeface="Lato Black" panose="020F0502020204030203" pitchFamily="34" charset="0"/>
                <a:cs typeface="Lato Black" panose="020F0502020204030203" pitchFamily="34" charset="0"/>
              </a:rPr>
              <a:t>Stap 0</a:t>
            </a:r>
          </a:p>
        </p:txBody>
      </p:sp>
      <p:sp>
        <p:nvSpPr>
          <p:cNvPr id="22" name="Tekstvak 21">
            <a:extLst>
              <a:ext uri="{FF2B5EF4-FFF2-40B4-BE49-F238E27FC236}">
                <a16:creationId xmlns:a16="http://schemas.microsoft.com/office/drawing/2014/main" id="{82469238-BACA-F842-33D9-72B6F6335B48}"/>
              </a:ext>
            </a:extLst>
          </p:cNvPr>
          <p:cNvSpPr txBox="1"/>
          <p:nvPr/>
        </p:nvSpPr>
        <p:spPr>
          <a:xfrm>
            <a:off x="851359" y="4221820"/>
            <a:ext cx="2376264" cy="369332"/>
          </a:xfrm>
          <a:prstGeom prst="rect">
            <a:avLst/>
          </a:prstGeom>
          <a:solidFill>
            <a:srgbClr val="FBD808"/>
          </a:solidFill>
        </p:spPr>
        <p:txBody>
          <a:bodyPr wrap="square" rtlCol="0">
            <a:spAutoFit/>
          </a:bodyPr>
          <a:lstStyle/>
          <a:p>
            <a:pPr algn="ctr"/>
            <a:r>
              <a:rPr lang="nl-NL" dirty="0">
                <a:latin typeface="Lato Black" panose="020F0502020204030203" pitchFamily="34" charset="0"/>
                <a:ea typeface="Lato Black" panose="020F0502020204030203" pitchFamily="34" charset="0"/>
                <a:cs typeface="Lato Black" panose="020F0502020204030203" pitchFamily="34" charset="0"/>
              </a:rPr>
              <a:t>Voorbereiding</a:t>
            </a:r>
          </a:p>
        </p:txBody>
      </p:sp>
    </p:spTree>
    <p:custDataLst>
      <p:tags r:id="rId1"/>
    </p:custDataLst>
    <p:extLst>
      <p:ext uri="{BB962C8B-B14F-4D97-AF65-F5344CB8AC3E}">
        <p14:creationId xmlns:p14="http://schemas.microsoft.com/office/powerpoint/2010/main" val="923025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16731" y="750734"/>
            <a:ext cx="474216" cy="1524809"/>
          </a:xfrm>
          <a:prstGeom prst="rect">
            <a:avLst/>
          </a:prstGeom>
        </p:spPr>
      </p:pic>
      <p:sp>
        <p:nvSpPr>
          <p:cNvPr id="4" name="Tijdelijke aanduiding voor tekst 3"/>
          <p:cNvSpPr>
            <a:spLocks noGrp="1"/>
          </p:cNvSpPr>
          <p:nvPr>
            <p:ph type="body" sz="quarter" idx="12"/>
          </p:nvPr>
        </p:nvSpPr>
        <p:spPr/>
        <p:txBody>
          <a:bodyPr/>
          <a:lstStyle/>
          <a:p>
            <a:r>
              <a:rPr lang="nl-NL" sz="7200" dirty="0"/>
              <a:t>0. VOORBEREIDING</a:t>
            </a:r>
          </a:p>
        </p:txBody>
      </p:sp>
    </p:spTree>
    <p:custDataLst>
      <p:tags r:id="rId1"/>
    </p:custDataLst>
    <p:extLst>
      <p:ext uri="{BB962C8B-B14F-4D97-AF65-F5344CB8AC3E}">
        <p14:creationId xmlns:p14="http://schemas.microsoft.com/office/powerpoint/2010/main" val="31843584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53" y="-9949"/>
            <a:ext cx="12192000" cy="6863882"/>
            <a:chOff x="0" y="-5882"/>
            <a:chExt cx="12192000" cy="6863882"/>
          </a:xfrm>
        </p:grpSpPr>
        <p:sp>
          <p:nvSpPr>
            <p:cNvPr id="5" name="Rectangle 4"/>
            <p:cNvSpPr/>
            <p:nvPr/>
          </p:nvSpPr>
          <p:spPr>
            <a:xfrm>
              <a:off x="0" y="-5882"/>
              <a:ext cx="12192000" cy="3060917"/>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tangle 5"/>
            <p:cNvSpPr/>
            <p:nvPr/>
          </p:nvSpPr>
          <p:spPr>
            <a:xfrm>
              <a:off x="0" y="3047380"/>
              <a:ext cx="12192000" cy="38106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59" name="Group 58"/>
          <p:cNvGrpSpPr/>
          <p:nvPr/>
        </p:nvGrpSpPr>
        <p:grpSpPr>
          <a:xfrm>
            <a:off x="6528049" y="3068960"/>
            <a:ext cx="5032944" cy="3744413"/>
            <a:chOff x="6528049" y="3068960"/>
            <a:chExt cx="5032944" cy="3744413"/>
          </a:xfrm>
        </p:grpSpPr>
        <p:grpSp>
          <p:nvGrpSpPr>
            <p:cNvPr id="14" name="קבוצה 95"/>
            <p:cNvGrpSpPr/>
            <p:nvPr/>
          </p:nvGrpSpPr>
          <p:grpSpPr>
            <a:xfrm>
              <a:off x="10488488" y="3068960"/>
              <a:ext cx="1072505" cy="1232606"/>
              <a:chOff x="324129" y="2729003"/>
              <a:chExt cx="987987" cy="1135471"/>
            </a:xfrm>
          </p:grpSpPr>
          <p:sp>
            <p:nvSpPr>
              <p:cNvPr id="15" name="מלבן 6"/>
              <p:cNvSpPr/>
              <p:nvPr/>
            </p:nvSpPr>
            <p:spPr>
              <a:xfrm>
                <a:off x="799692" y="2729003"/>
                <a:ext cx="45719" cy="202894"/>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 name="AutoShape 3"/>
              <p:cNvSpPr>
                <a:spLocks noChangeAspect="1" noChangeArrowheads="1" noTextEdit="1"/>
              </p:cNvSpPr>
              <p:nvPr/>
            </p:nvSpPr>
            <p:spPr bwMode="auto">
              <a:xfrm rot="10800000">
                <a:off x="324129" y="2876487"/>
                <a:ext cx="987987" cy="98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sp>
          <p:nvSpPr>
            <p:cNvPr id="26" name="AutoShape 37"/>
            <p:cNvSpPr>
              <a:spLocks noChangeAspect="1" noChangeArrowheads="1" noTextEdit="1"/>
            </p:cNvSpPr>
            <p:nvPr/>
          </p:nvSpPr>
          <p:spPr bwMode="auto">
            <a:xfrm flipH="1">
              <a:off x="8839619" y="3174259"/>
              <a:ext cx="937087" cy="95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nvGrpSpPr>
            <p:cNvPr id="33" name="קבוצה 104"/>
            <p:cNvGrpSpPr/>
            <p:nvPr/>
          </p:nvGrpSpPr>
          <p:grpSpPr>
            <a:xfrm>
              <a:off x="10953080" y="6136059"/>
              <a:ext cx="246392" cy="677314"/>
              <a:chOff x="1045341" y="6047988"/>
              <a:chExt cx="269406" cy="810011"/>
            </a:xfrm>
          </p:grpSpPr>
          <p:sp>
            <p:nvSpPr>
              <p:cNvPr id="34" name="מלבן 96"/>
              <p:cNvSpPr/>
              <p:nvPr/>
            </p:nvSpPr>
            <p:spPr>
              <a:xfrm>
                <a:off x="1157265" y="6554044"/>
                <a:ext cx="45719" cy="303955"/>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35" name="Group 28"/>
              <p:cNvGrpSpPr>
                <a:grpSpLocks noChangeAspect="1"/>
              </p:cNvGrpSpPr>
              <p:nvPr/>
            </p:nvGrpSpPr>
            <p:grpSpPr bwMode="auto">
              <a:xfrm>
                <a:off x="1045341" y="6047988"/>
                <a:ext cx="269406" cy="419991"/>
                <a:chOff x="442" y="3786"/>
                <a:chExt cx="229" cy="357"/>
              </a:xfrm>
            </p:grpSpPr>
            <p:sp>
              <p:nvSpPr>
                <p:cNvPr id="38" name="Freeform 30"/>
                <p:cNvSpPr>
                  <a:spLocks noEditPoints="1"/>
                </p:cNvSpPr>
                <p:nvPr/>
              </p:nvSpPr>
              <p:spPr bwMode="auto">
                <a:xfrm>
                  <a:off x="442" y="4086"/>
                  <a:ext cx="228" cy="57"/>
                </a:xfrm>
                <a:custGeom>
                  <a:avLst/>
                  <a:gdLst>
                    <a:gd name="T0" fmla="*/ 33 w 371"/>
                    <a:gd name="T1" fmla="*/ 0 h 92"/>
                    <a:gd name="T2" fmla="*/ 0 w 371"/>
                    <a:gd name="T3" fmla="*/ 33 h 92"/>
                    <a:gd name="T4" fmla="*/ 0 w 371"/>
                    <a:gd name="T5" fmla="*/ 60 h 92"/>
                    <a:gd name="T6" fmla="*/ 33 w 371"/>
                    <a:gd name="T7" fmla="*/ 92 h 92"/>
                    <a:gd name="T8" fmla="*/ 337 w 371"/>
                    <a:gd name="T9" fmla="*/ 92 h 92"/>
                    <a:gd name="T10" fmla="*/ 371 w 371"/>
                    <a:gd name="T11" fmla="*/ 60 h 92"/>
                    <a:gd name="T12" fmla="*/ 371 w 371"/>
                    <a:gd name="T13" fmla="*/ 33 h 92"/>
                    <a:gd name="T14" fmla="*/ 337 w 371"/>
                    <a:gd name="T15" fmla="*/ 0 h 92"/>
                    <a:gd name="T16" fmla="*/ 33 w 371"/>
                    <a:gd name="T17" fmla="*/ 0 h 92"/>
                    <a:gd name="T18" fmla="*/ 33 w 371"/>
                    <a:gd name="T19" fmla="*/ 0 h 92"/>
                    <a:gd name="T20" fmla="*/ 33 w 371"/>
                    <a:gd name="T21"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1" h="92">
                      <a:moveTo>
                        <a:pt x="33" y="0"/>
                      </a:moveTo>
                      <a:cubicBezTo>
                        <a:pt x="15" y="0"/>
                        <a:pt x="0" y="15"/>
                        <a:pt x="0" y="33"/>
                      </a:cubicBezTo>
                      <a:cubicBezTo>
                        <a:pt x="0" y="60"/>
                        <a:pt x="0" y="60"/>
                        <a:pt x="0" y="60"/>
                      </a:cubicBezTo>
                      <a:cubicBezTo>
                        <a:pt x="0" y="78"/>
                        <a:pt x="15" y="92"/>
                        <a:pt x="33" y="92"/>
                      </a:cubicBezTo>
                      <a:cubicBezTo>
                        <a:pt x="337" y="92"/>
                        <a:pt x="337" y="92"/>
                        <a:pt x="337" y="92"/>
                      </a:cubicBezTo>
                      <a:cubicBezTo>
                        <a:pt x="355" y="92"/>
                        <a:pt x="371" y="78"/>
                        <a:pt x="371" y="60"/>
                      </a:cubicBezTo>
                      <a:cubicBezTo>
                        <a:pt x="371" y="33"/>
                        <a:pt x="371" y="33"/>
                        <a:pt x="371" y="33"/>
                      </a:cubicBezTo>
                      <a:cubicBezTo>
                        <a:pt x="371" y="15"/>
                        <a:pt x="355" y="0"/>
                        <a:pt x="337" y="0"/>
                      </a:cubicBezTo>
                      <a:lnTo>
                        <a:pt x="33" y="0"/>
                      </a:lnTo>
                      <a:close/>
                      <a:moveTo>
                        <a:pt x="33" y="0"/>
                      </a:moveTo>
                      <a:cubicBezTo>
                        <a:pt x="33" y="0"/>
                        <a:pt x="33" y="0"/>
                        <a:pt x="33" y="0"/>
                      </a:cubicBezTo>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9" name="Freeform 31"/>
                <p:cNvSpPr>
                  <a:spLocks noEditPoints="1"/>
                </p:cNvSpPr>
                <p:nvPr/>
              </p:nvSpPr>
              <p:spPr bwMode="auto">
                <a:xfrm>
                  <a:off x="443" y="3786"/>
                  <a:ext cx="60" cy="49"/>
                </a:xfrm>
                <a:custGeom>
                  <a:avLst/>
                  <a:gdLst>
                    <a:gd name="T0" fmla="*/ 56 w 97"/>
                    <a:gd name="T1" fmla="*/ 0 h 80"/>
                    <a:gd name="T2" fmla="*/ 41 w 97"/>
                    <a:gd name="T3" fmla="*/ 0 h 80"/>
                    <a:gd name="T4" fmla="*/ 0 w 97"/>
                    <a:gd name="T5" fmla="*/ 40 h 80"/>
                    <a:gd name="T6" fmla="*/ 41 w 97"/>
                    <a:gd name="T7" fmla="*/ 80 h 80"/>
                    <a:gd name="T8" fmla="*/ 97 w 97"/>
                    <a:gd name="T9" fmla="*/ 80 h 80"/>
                    <a:gd name="T10" fmla="*/ 97 w 97"/>
                    <a:gd name="T11" fmla="*/ 40 h 80"/>
                    <a:gd name="T12" fmla="*/ 56 w 97"/>
                    <a:gd name="T13" fmla="*/ 0 h 80"/>
                    <a:gd name="T14" fmla="*/ 56 w 97"/>
                    <a:gd name="T15" fmla="*/ 0 h 80"/>
                    <a:gd name="T16" fmla="*/ 56 w 97"/>
                    <a:gd name="T1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80">
                      <a:moveTo>
                        <a:pt x="56" y="0"/>
                      </a:moveTo>
                      <a:cubicBezTo>
                        <a:pt x="41" y="0"/>
                        <a:pt x="41" y="0"/>
                        <a:pt x="41" y="0"/>
                      </a:cubicBezTo>
                      <a:cubicBezTo>
                        <a:pt x="19" y="0"/>
                        <a:pt x="0" y="18"/>
                        <a:pt x="0" y="40"/>
                      </a:cubicBezTo>
                      <a:cubicBezTo>
                        <a:pt x="0" y="62"/>
                        <a:pt x="19" y="80"/>
                        <a:pt x="41" y="80"/>
                      </a:cubicBezTo>
                      <a:cubicBezTo>
                        <a:pt x="97" y="80"/>
                        <a:pt x="97" y="80"/>
                        <a:pt x="97" y="80"/>
                      </a:cubicBezTo>
                      <a:cubicBezTo>
                        <a:pt x="97" y="40"/>
                        <a:pt x="97" y="40"/>
                        <a:pt x="97" y="40"/>
                      </a:cubicBezTo>
                      <a:cubicBezTo>
                        <a:pt x="97" y="18"/>
                        <a:pt x="79" y="0"/>
                        <a:pt x="56" y="0"/>
                      </a:cubicBezTo>
                      <a:close/>
                      <a:moveTo>
                        <a:pt x="56" y="0"/>
                      </a:moveTo>
                      <a:cubicBezTo>
                        <a:pt x="56" y="0"/>
                        <a:pt x="56" y="0"/>
                        <a:pt x="56" y="0"/>
                      </a:cubicBezTo>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2" name="Freeform 34"/>
                <p:cNvSpPr>
                  <a:spLocks noEditPoints="1"/>
                </p:cNvSpPr>
                <p:nvPr/>
              </p:nvSpPr>
              <p:spPr bwMode="auto">
                <a:xfrm>
                  <a:off x="610" y="3786"/>
                  <a:ext cx="61" cy="49"/>
                </a:xfrm>
                <a:custGeom>
                  <a:avLst/>
                  <a:gdLst>
                    <a:gd name="T0" fmla="*/ 98 w 98"/>
                    <a:gd name="T1" fmla="*/ 40 h 80"/>
                    <a:gd name="T2" fmla="*/ 57 w 98"/>
                    <a:gd name="T3" fmla="*/ 0 h 80"/>
                    <a:gd name="T4" fmla="*/ 41 w 98"/>
                    <a:gd name="T5" fmla="*/ 0 h 80"/>
                    <a:gd name="T6" fmla="*/ 0 w 98"/>
                    <a:gd name="T7" fmla="*/ 40 h 80"/>
                    <a:gd name="T8" fmla="*/ 0 w 98"/>
                    <a:gd name="T9" fmla="*/ 80 h 80"/>
                    <a:gd name="T10" fmla="*/ 57 w 98"/>
                    <a:gd name="T11" fmla="*/ 80 h 80"/>
                    <a:gd name="T12" fmla="*/ 98 w 98"/>
                    <a:gd name="T13" fmla="*/ 40 h 80"/>
                    <a:gd name="T14" fmla="*/ 98 w 98"/>
                    <a:gd name="T15" fmla="*/ 40 h 80"/>
                    <a:gd name="T16" fmla="*/ 98 w 98"/>
                    <a:gd name="T17"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80">
                      <a:moveTo>
                        <a:pt x="98" y="40"/>
                      </a:moveTo>
                      <a:cubicBezTo>
                        <a:pt x="98" y="18"/>
                        <a:pt x="80" y="0"/>
                        <a:pt x="57" y="0"/>
                      </a:cubicBezTo>
                      <a:cubicBezTo>
                        <a:pt x="41" y="0"/>
                        <a:pt x="41" y="0"/>
                        <a:pt x="41" y="0"/>
                      </a:cubicBezTo>
                      <a:cubicBezTo>
                        <a:pt x="19" y="0"/>
                        <a:pt x="0" y="18"/>
                        <a:pt x="0" y="40"/>
                      </a:cubicBezTo>
                      <a:cubicBezTo>
                        <a:pt x="0" y="80"/>
                        <a:pt x="0" y="80"/>
                        <a:pt x="0" y="80"/>
                      </a:cubicBezTo>
                      <a:cubicBezTo>
                        <a:pt x="57" y="80"/>
                        <a:pt x="57" y="80"/>
                        <a:pt x="57" y="80"/>
                      </a:cubicBezTo>
                      <a:cubicBezTo>
                        <a:pt x="80" y="80"/>
                        <a:pt x="98" y="62"/>
                        <a:pt x="98" y="40"/>
                      </a:cubicBezTo>
                      <a:close/>
                      <a:moveTo>
                        <a:pt x="98" y="40"/>
                      </a:moveTo>
                      <a:cubicBezTo>
                        <a:pt x="98" y="40"/>
                        <a:pt x="98" y="40"/>
                        <a:pt x="98" y="40"/>
                      </a:cubicBezTo>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3" name="Rectangle 35"/>
                <p:cNvSpPr>
                  <a:spLocks noChangeArrowheads="1"/>
                </p:cNvSpPr>
                <p:nvPr/>
              </p:nvSpPr>
              <p:spPr bwMode="auto">
                <a:xfrm>
                  <a:off x="537" y="3869"/>
                  <a:ext cx="39" cy="183"/>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grpSp>
        <p:sp>
          <p:nvSpPr>
            <p:cNvPr id="47" name="Isosceles Triangle 46"/>
            <p:cNvSpPr/>
            <p:nvPr/>
          </p:nvSpPr>
          <p:spPr>
            <a:xfrm rot="5400000">
              <a:off x="6263989" y="4661729"/>
              <a:ext cx="1075057" cy="54693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45" name="Text Placeholder 2"/>
          <p:cNvSpPr txBox="1">
            <a:spLocks/>
          </p:cNvSpPr>
          <p:nvPr/>
        </p:nvSpPr>
        <p:spPr>
          <a:xfrm>
            <a:off x="381820" y="1082533"/>
            <a:ext cx="11042772" cy="1714588"/>
          </a:xfrm>
          <a:prstGeom prst="rect">
            <a:avLst/>
          </a:prstGeom>
        </p:spPr>
        <p:txBody>
          <a:bodyPr vert="horz" lIns="91440" tIns="45720" rIns="91440" bIns="45720" rtlCol="0" anchor="t">
            <a:noAutofit/>
          </a:bodyPr>
          <a:lstStyle>
            <a:lvl1pPr marL="0" indent="0" algn="l" defTabSz="914400" rtl="0" eaLnBrk="1" latinLnBrk="0" hangingPunct="1">
              <a:spcBef>
                <a:spcPct val="20000"/>
              </a:spcBef>
              <a:buFont typeface="Arial" panose="020B0604020202020204" pitchFamily="34" charset="0"/>
              <a:buNone/>
              <a:defRPr lang="en-US" sz="1900" b="0" i="0" kern="1200" spc="0" baseline="0" dirty="0" smtClean="0">
                <a:solidFill>
                  <a:schemeClr val="tx1"/>
                </a:solidFill>
                <a:latin typeface="Lato" panose="020F0502020204030203" pitchFamily="34" charset="77"/>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ource Serif Pro" panose="02040603050405020204" pitchFamily="18"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solidFill>
                <a:latin typeface="Source Serif Pro" panose="02040603050405020204" pitchFamily="18" charset="0"/>
                <a:ea typeface="+mn-ea"/>
                <a:cs typeface="+mn-cs"/>
              </a:defRPr>
            </a:lvl3pPr>
            <a:lvl4pPr marL="1600200" indent="-228600" algn="l" defTabSz="914400" rtl="0" eaLnBrk="1" latinLnBrk="0" hangingPunct="1">
              <a:spcBef>
                <a:spcPct val="20000"/>
              </a:spcBef>
              <a:buFont typeface="Wingdings" panose="05000000000000000000" pitchFamily="2" charset="2"/>
              <a:buChar char="Ø"/>
              <a:defRPr sz="2000" kern="1200">
                <a:solidFill>
                  <a:schemeClr val="tx1"/>
                </a:solidFill>
                <a:latin typeface="Source Serif Pro" panose="0204060305040502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ource Serif Pro" panose="0204060305040502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indent="-457200">
              <a:buFont typeface="Arial" panose="020B0604020202020204" pitchFamily="34" charset="0"/>
              <a:buChar char="•"/>
            </a:pPr>
            <a:r>
              <a:rPr lang="nl-NL" dirty="0">
                <a:solidFill>
                  <a:srgbClr val="F95A2B"/>
                </a:solidFill>
              </a:rPr>
              <a:t>Het thema verkennen</a:t>
            </a:r>
          </a:p>
          <a:p>
            <a:pPr marL="457200" indent="-457200">
              <a:buFont typeface="Arial" panose="020B0604020202020204" pitchFamily="34" charset="0"/>
              <a:buChar char="•"/>
            </a:pPr>
            <a:endParaRPr lang="nl-NL" dirty="0">
              <a:solidFill>
                <a:srgbClr val="FF0000"/>
              </a:solidFill>
            </a:endParaRPr>
          </a:p>
          <a:p>
            <a:pPr marL="457200" indent="-457200">
              <a:buFont typeface="Arial" panose="020B0604020202020204" pitchFamily="34" charset="0"/>
              <a:buChar char="•"/>
            </a:pPr>
            <a:r>
              <a:rPr lang="nl-NL" dirty="0"/>
              <a:t>Het onderwerp binnen het thema kiezen</a:t>
            </a:r>
          </a:p>
          <a:p>
            <a:pPr marL="457200" indent="-457200">
              <a:buFont typeface="Arial" panose="020B0604020202020204" pitchFamily="34" charset="0"/>
              <a:buChar char="•"/>
            </a:pPr>
            <a:endParaRPr lang="nl-NL" dirty="0"/>
          </a:p>
          <a:p>
            <a:pPr marL="457200" indent="-457200">
              <a:buFont typeface="Arial" panose="020B0604020202020204" pitchFamily="34" charset="0"/>
              <a:buChar char="•"/>
            </a:pPr>
            <a:r>
              <a:rPr lang="nl-NL" dirty="0"/>
              <a:t>Lokale partners in kaart brengen, selecteren en benaderen</a:t>
            </a:r>
          </a:p>
          <a:p>
            <a:pPr marL="457200" indent="-457200">
              <a:buFont typeface="Arial" panose="020B0604020202020204" pitchFamily="34" charset="0"/>
              <a:buChar char="•"/>
            </a:pPr>
            <a:endParaRPr lang="nl-NL" dirty="0">
              <a:solidFill>
                <a:srgbClr val="FF0000"/>
              </a:solidFill>
            </a:endParaRPr>
          </a:p>
          <a:p>
            <a:pPr marL="457200" indent="-457200">
              <a:buFont typeface="Arial" panose="020B0604020202020204" pitchFamily="34" charset="0"/>
              <a:buChar char="•"/>
            </a:pPr>
            <a:endParaRPr lang="nl-NL" dirty="0"/>
          </a:p>
          <a:p>
            <a:pPr marL="457200" indent="-457200">
              <a:buFont typeface="Arial" panose="020B0604020202020204" pitchFamily="34" charset="0"/>
              <a:buChar char="•"/>
            </a:pPr>
            <a:endParaRPr lang="nl-NL" dirty="0"/>
          </a:p>
          <a:p>
            <a:pPr marL="457200" indent="-457200">
              <a:buFont typeface="Arial" panose="020B0604020202020204" pitchFamily="34" charset="0"/>
              <a:buChar char="•"/>
            </a:pPr>
            <a:endParaRPr lang="nl-NL" dirty="0"/>
          </a:p>
        </p:txBody>
      </p:sp>
      <p:pic>
        <p:nvPicPr>
          <p:cNvPr id="51" name="Picture 5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16731" y="750734"/>
            <a:ext cx="474216" cy="1524809"/>
          </a:xfrm>
          <a:prstGeom prst="rect">
            <a:avLst/>
          </a:prstGeom>
        </p:spPr>
      </p:pic>
      <p:sp>
        <p:nvSpPr>
          <p:cNvPr id="30" name="Text Placeholder 3"/>
          <p:cNvSpPr txBox="1">
            <a:spLocks/>
          </p:cNvSpPr>
          <p:nvPr/>
        </p:nvSpPr>
        <p:spPr>
          <a:xfrm>
            <a:off x="335359" y="349988"/>
            <a:ext cx="5904657" cy="718620"/>
          </a:xfrm>
          <a:prstGeom prst="rect">
            <a:avLst/>
          </a:prstGeom>
        </p:spPr>
        <p:txBody>
          <a:bodyPr vert="horz" lIns="91440" tIns="45720" rIns="91440" bIns="45720" rtlCol="0" anchor="t">
            <a:noAutofit/>
          </a:bodyPr>
          <a:lstStyle>
            <a:lvl1pPr marL="0" indent="0" algn="l" defTabSz="914400" rtl="0" eaLnBrk="1" latinLnBrk="0" hangingPunct="1">
              <a:spcBef>
                <a:spcPct val="20000"/>
              </a:spcBef>
              <a:buFont typeface="Arial" panose="020B0604020202020204" pitchFamily="34" charset="0"/>
              <a:buNone/>
              <a:defRPr lang="en-US" sz="2000" b="1" i="0" kern="1200" spc="0" baseline="0" dirty="0" smtClean="0">
                <a:solidFill>
                  <a:schemeClr val="tx1"/>
                </a:solidFill>
                <a:latin typeface="Lato Black" panose="020F0502020204030203" pitchFamily="34" charset="77"/>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ource Serif Pro" panose="02040603050405020204" pitchFamily="18"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solidFill>
                <a:latin typeface="Source Serif Pro" panose="02040603050405020204" pitchFamily="18" charset="0"/>
                <a:ea typeface="+mn-ea"/>
                <a:cs typeface="+mn-cs"/>
              </a:defRPr>
            </a:lvl3pPr>
            <a:lvl4pPr marL="1600200" indent="-228600" algn="l" defTabSz="914400" rtl="0" eaLnBrk="1" latinLnBrk="0" hangingPunct="1">
              <a:spcBef>
                <a:spcPct val="20000"/>
              </a:spcBef>
              <a:buFont typeface="Wingdings" panose="05000000000000000000" pitchFamily="2" charset="2"/>
              <a:buChar char="Ø"/>
              <a:defRPr sz="2000" kern="1200">
                <a:solidFill>
                  <a:schemeClr val="tx1"/>
                </a:solidFill>
                <a:latin typeface="Source Serif Pro" panose="0204060305040502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ource Serif Pro" panose="0204060305040502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nl-NL" sz="4000" dirty="0">
                <a:latin typeface="Dystopian Black" panose="00000A00000000000000" pitchFamily="50" charset="0"/>
                <a:ea typeface="Lato" panose="020F0502020204030203" pitchFamily="34" charset="0"/>
                <a:cs typeface="Lato" panose="020F0502020204030203" pitchFamily="34" charset="0"/>
              </a:rPr>
              <a:t>0. Voorbereiding</a:t>
            </a:r>
          </a:p>
        </p:txBody>
      </p:sp>
      <p:sp>
        <p:nvSpPr>
          <p:cNvPr id="13" name="Oval 49">
            <a:extLst>
              <a:ext uri="{FF2B5EF4-FFF2-40B4-BE49-F238E27FC236}">
                <a16:creationId xmlns:a16="http://schemas.microsoft.com/office/drawing/2014/main" id="{E3F26A19-B5D0-5FDE-AEE8-2FB75D98C3ED}"/>
              </a:ext>
            </a:extLst>
          </p:cNvPr>
          <p:cNvSpPr/>
          <p:nvPr/>
        </p:nvSpPr>
        <p:spPr>
          <a:xfrm>
            <a:off x="381820" y="4387035"/>
            <a:ext cx="1305648" cy="1311643"/>
          </a:xfrm>
          <a:prstGeom prst="ellipse">
            <a:avLst/>
          </a:prstGeom>
          <a:solidFill>
            <a:srgbClr val="FCD60B"/>
          </a:solidFill>
          <a:ln>
            <a:solidFill>
              <a:srgbClr val="FCD60B"/>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400" dirty="0">
                <a:solidFill>
                  <a:schemeClr val="tx1"/>
                </a:solidFill>
                <a:latin typeface="Lato  "/>
                <a:ea typeface="Lato Bold" panose="020F0502020204030203" pitchFamily="34" charset="0"/>
                <a:cs typeface="Lato Bold" panose="020F0502020204030203" pitchFamily="34" charset="0"/>
              </a:rPr>
              <a:t>Thema</a:t>
            </a:r>
          </a:p>
        </p:txBody>
      </p:sp>
      <p:sp>
        <p:nvSpPr>
          <p:cNvPr id="16" name="Tekstvak 15">
            <a:extLst>
              <a:ext uri="{FF2B5EF4-FFF2-40B4-BE49-F238E27FC236}">
                <a16:creationId xmlns:a16="http://schemas.microsoft.com/office/drawing/2014/main" id="{E9E3C315-F9B3-839C-AAD9-D4865E46E536}"/>
              </a:ext>
            </a:extLst>
          </p:cNvPr>
          <p:cNvSpPr txBox="1"/>
          <p:nvPr/>
        </p:nvSpPr>
        <p:spPr>
          <a:xfrm>
            <a:off x="1572454" y="5665717"/>
            <a:ext cx="2219290" cy="646331"/>
          </a:xfrm>
          <a:prstGeom prst="rect">
            <a:avLst/>
          </a:prstGeom>
          <a:noFill/>
        </p:spPr>
        <p:txBody>
          <a:bodyPr wrap="square" rtlCol="0">
            <a:spAutoFit/>
          </a:bodyPr>
          <a:lstStyle/>
          <a:p>
            <a:r>
              <a:rPr lang="nl-NL" dirty="0">
                <a:solidFill>
                  <a:srgbClr val="F95A2B"/>
                </a:solidFill>
                <a:latin typeface="Lato" panose="020F0502020204030203" pitchFamily="34" charset="0"/>
                <a:ea typeface="Lato" panose="020F0502020204030203" pitchFamily="34" charset="0"/>
                <a:cs typeface="Lato" panose="020F0502020204030203" pitchFamily="34" charset="0"/>
              </a:rPr>
              <a:t>Waar denken we aan bij het thema?</a:t>
            </a:r>
          </a:p>
        </p:txBody>
      </p:sp>
    </p:spTree>
    <p:custDataLst>
      <p:tags r:id="rId1"/>
    </p:custDataLst>
    <p:extLst>
      <p:ext uri="{BB962C8B-B14F-4D97-AF65-F5344CB8AC3E}">
        <p14:creationId xmlns:p14="http://schemas.microsoft.com/office/powerpoint/2010/main" val="3123533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43509" y="-318092"/>
            <a:ext cx="12248209" cy="7550887"/>
            <a:chOff x="0" y="-6443"/>
            <a:chExt cx="12248209" cy="6864443"/>
          </a:xfrm>
        </p:grpSpPr>
        <p:sp>
          <p:nvSpPr>
            <p:cNvPr id="5" name="Rectangle 4"/>
            <p:cNvSpPr/>
            <p:nvPr/>
          </p:nvSpPr>
          <p:spPr>
            <a:xfrm>
              <a:off x="28651" y="-6443"/>
              <a:ext cx="12219558" cy="3060917"/>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tangle 5"/>
            <p:cNvSpPr/>
            <p:nvPr/>
          </p:nvSpPr>
          <p:spPr>
            <a:xfrm>
              <a:off x="0" y="3047380"/>
              <a:ext cx="12247156" cy="38106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59" name="Group 58"/>
          <p:cNvGrpSpPr/>
          <p:nvPr/>
        </p:nvGrpSpPr>
        <p:grpSpPr>
          <a:xfrm>
            <a:off x="381820" y="3068960"/>
            <a:ext cx="11179173" cy="3744413"/>
            <a:chOff x="381820" y="3068960"/>
            <a:chExt cx="11179173" cy="3744413"/>
          </a:xfrm>
        </p:grpSpPr>
        <p:grpSp>
          <p:nvGrpSpPr>
            <p:cNvPr id="14" name="קבוצה 95"/>
            <p:cNvGrpSpPr/>
            <p:nvPr/>
          </p:nvGrpSpPr>
          <p:grpSpPr>
            <a:xfrm>
              <a:off x="10488488" y="3068960"/>
              <a:ext cx="1072505" cy="1232606"/>
              <a:chOff x="324129" y="2729003"/>
              <a:chExt cx="987987" cy="1135471"/>
            </a:xfrm>
          </p:grpSpPr>
          <p:sp>
            <p:nvSpPr>
              <p:cNvPr id="15" name="מלבן 6"/>
              <p:cNvSpPr/>
              <p:nvPr/>
            </p:nvSpPr>
            <p:spPr>
              <a:xfrm>
                <a:off x="799692" y="2729003"/>
                <a:ext cx="45719" cy="202894"/>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 name="AutoShape 3"/>
              <p:cNvSpPr>
                <a:spLocks noChangeAspect="1" noChangeArrowheads="1" noTextEdit="1"/>
              </p:cNvSpPr>
              <p:nvPr/>
            </p:nvSpPr>
            <p:spPr bwMode="auto">
              <a:xfrm rot="10800000">
                <a:off x="324129" y="2876487"/>
                <a:ext cx="987987" cy="98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sp>
          <p:nvSpPr>
            <p:cNvPr id="26" name="AutoShape 37"/>
            <p:cNvSpPr>
              <a:spLocks noChangeAspect="1" noChangeArrowheads="1" noTextEdit="1"/>
            </p:cNvSpPr>
            <p:nvPr/>
          </p:nvSpPr>
          <p:spPr bwMode="auto">
            <a:xfrm flipH="1">
              <a:off x="8839619" y="3174259"/>
              <a:ext cx="937087" cy="95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nvGrpSpPr>
            <p:cNvPr id="33" name="קבוצה 104"/>
            <p:cNvGrpSpPr/>
            <p:nvPr/>
          </p:nvGrpSpPr>
          <p:grpSpPr>
            <a:xfrm>
              <a:off x="10953080" y="6136059"/>
              <a:ext cx="246392" cy="677314"/>
              <a:chOff x="1045341" y="6047988"/>
              <a:chExt cx="269406" cy="810011"/>
            </a:xfrm>
          </p:grpSpPr>
          <p:sp>
            <p:nvSpPr>
              <p:cNvPr id="34" name="מלבן 96"/>
              <p:cNvSpPr/>
              <p:nvPr/>
            </p:nvSpPr>
            <p:spPr>
              <a:xfrm>
                <a:off x="1157265" y="6554044"/>
                <a:ext cx="45719" cy="303955"/>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35" name="Group 28"/>
              <p:cNvGrpSpPr>
                <a:grpSpLocks noChangeAspect="1"/>
              </p:cNvGrpSpPr>
              <p:nvPr/>
            </p:nvGrpSpPr>
            <p:grpSpPr bwMode="auto">
              <a:xfrm>
                <a:off x="1045341" y="6047988"/>
                <a:ext cx="269406" cy="419991"/>
                <a:chOff x="442" y="3786"/>
                <a:chExt cx="229" cy="357"/>
              </a:xfrm>
            </p:grpSpPr>
            <p:sp>
              <p:nvSpPr>
                <p:cNvPr id="38" name="Freeform 30"/>
                <p:cNvSpPr>
                  <a:spLocks noEditPoints="1"/>
                </p:cNvSpPr>
                <p:nvPr/>
              </p:nvSpPr>
              <p:spPr bwMode="auto">
                <a:xfrm>
                  <a:off x="442" y="4086"/>
                  <a:ext cx="228" cy="57"/>
                </a:xfrm>
                <a:custGeom>
                  <a:avLst/>
                  <a:gdLst>
                    <a:gd name="T0" fmla="*/ 33 w 371"/>
                    <a:gd name="T1" fmla="*/ 0 h 92"/>
                    <a:gd name="T2" fmla="*/ 0 w 371"/>
                    <a:gd name="T3" fmla="*/ 33 h 92"/>
                    <a:gd name="T4" fmla="*/ 0 w 371"/>
                    <a:gd name="T5" fmla="*/ 60 h 92"/>
                    <a:gd name="T6" fmla="*/ 33 w 371"/>
                    <a:gd name="T7" fmla="*/ 92 h 92"/>
                    <a:gd name="T8" fmla="*/ 337 w 371"/>
                    <a:gd name="T9" fmla="*/ 92 h 92"/>
                    <a:gd name="T10" fmla="*/ 371 w 371"/>
                    <a:gd name="T11" fmla="*/ 60 h 92"/>
                    <a:gd name="T12" fmla="*/ 371 w 371"/>
                    <a:gd name="T13" fmla="*/ 33 h 92"/>
                    <a:gd name="T14" fmla="*/ 337 w 371"/>
                    <a:gd name="T15" fmla="*/ 0 h 92"/>
                    <a:gd name="T16" fmla="*/ 33 w 371"/>
                    <a:gd name="T17" fmla="*/ 0 h 92"/>
                    <a:gd name="T18" fmla="*/ 33 w 371"/>
                    <a:gd name="T19" fmla="*/ 0 h 92"/>
                    <a:gd name="T20" fmla="*/ 33 w 371"/>
                    <a:gd name="T21"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1" h="92">
                      <a:moveTo>
                        <a:pt x="33" y="0"/>
                      </a:moveTo>
                      <a:cubicBezTo>
                        <a:pt x="15" y="0"/>
                        <a:pt x="0" y="15"/>
                        <a:pt x="0" y="33"/>
                      </a:cubicBezTo>
                      <a:cubicBezTo>
                        <a:pt x="0" y="60"/>
                        <a:pt x="0" y="60"/>
                        <a:pt x="0" y="60"/>
                      </a:cubicBezTo>
                      <a:cubicBezTo>
                        <a:pt x="0" y="78"/>
                        <a:pt x="15" y="92"/>
                        <a:pt x="33" y="92"/>
                      </a:cubicBezTo>
                      <a:cubicBezTo>
                        <a:pt x="337" y="92"/>
                        <a:pt x="337" y="92"/>
                        <a:pt x="337" y="92"/>
                      </a:cubicBezTo>
                      <a:cubicBezTo>
                        <a:pt x="355" y="92"/>
                        <a:pt x="371" y="78"/>
                        <a:pt x="371" y="60"/>
                      </a:cubicBezTo>
                      <a:cubicBezTo>
                        <a:pt x="371" y="33"/>
                        <a:pt x="371" y="33"/>
                        <a:pt x="371" y="33"/>
                      </a:cubicBezTo>
                      <a:cubicBezTo>
                        <a:pt x="371" y="15"/>
                        <a:pt x="355" y="0"/>
                        <a:pt x="337" y="0"/>
                      </a:cubicBezTo>
                      <a:lnTo>
                        <a:pt x="33" y="0"/>
                      </a:lnTo>
                      <a:close/>
                      <a:moveTo>
                        <a:pt x="33" y="0"/>
                      </a:moveTo>
                      <a:cubicBezTo>
                        <a:pt x="33" y="0"/>
                        <a:pt x="33" y="0"/>
                        <a:pt x="33" y="0"/>
                      </a:cubicBezTo>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9" name="Freeform 31"/>
                <p:cNvSpPr>
                  <a:spLocks noEditPoints="1"/>
                </p:cNvSpPr>
                <p:nvPr/>
              </p:nvSpPr>
              <p:spPr bwMode="auto">
                <a:xfrm>
                  <a:off x="443" y="3786"/>
                  <a:ext cx="60" cy="49"/>
                </a:xfrm>
                <a:custGeom>
                  <a:avLst/>
                  <a:gdLst>
                    <a:gd name="T0" fmla="*/ 56 w 97"/>
                    <a:gd name="T1" fmla="*/ 0 h 80"/>
                    <a:gd name="T2" fmla="*/ 41 w 97"/>
                    <a:gd name="T3" fmla="*/ 0 h 80"/>
                    <a:gd name="T4" fmla="*/ 0 w 97"/>
                    <a:gd name="T5" fmla="*/ 40 h 80"/>
                    <a:gd name="T6" fmla="*/ 41 w 97"/>
                    <a:gd name="T7" fmla="*/ 80 h 80"/>
                    <a:gd name="T8" fmla="*/ 97 w 97"/>
                    <a:gd name="T9" fmla="*/ 80 h 80"/>
                    <a:gd name="T10" fmla="*/ 97 w 97"/>
                    <a:gd name="T11" fmla="*/ 40 h 80"/>
                    <a:gd name="T12" fmla="*/ 56 w 97"/>
                    <a:gd name="T13" fmla="*/ 0 h 80"/>
                    <a:gd name="T14" fmla="*/ 56 w 97"/>
                    <a:gd name="T15" fmla="*/ 0 h 80"/>
                    <a:gd name="T16" fmla="*/ 56 w 97"/>
                    <a:gd name="T1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80">
                      <a:moveTo>
                        <a:pt x="56" y="0"/>
                      </a:moveTo>
                      <a:cubicBezTo>
                        <a:pt x="41" y="0"/>
                        <a:pt x="41" y="0"/>
                        <a:pt x="41" y="0"/>
                      </a:cubicBezTo>
                      <a:cubicBezTo>
                        <a:pt x="19" y="0"/>
                        <a:pt x="0" y="18"/>
                        <a:pt x="0" y="40"/>
                      </a:cubicBezTo>
                      <a:cubicBezTo>
                        <a:pt x="0" y="62"/>
                        <a:pt x="19" y="80"/>
                        <a:pt x="41" y="80"/>
                      </a:cubicBezTo>
                      <a:cubicBezTo>
                        <a:pt x="97" y="80"/>
                        <a:pt x="97" y="80"/>
                        <a:pt x="97" y="80"/>
                      </a:cubicBezTo>
                      <a:cubicBezTo>
                        <a:pt x="97" y="40"/>
                        <a:pt x="97" y="40"/>
                        <a:pt x="97" y="40"/>
                      </a:cubicBezTo>
                      <a:cubicBezTo>
                        <a:pt x="97" y="18"/>
                        <a:pt x="79" y="0"/>
                        <a:pt x="56" y="0"/>
                      </a:cubicBezTo>
                      <a:close/>
                      <a:moveTo>
                        <a:pt x="56" y="0"/>
                      </a:moveTo>
                      <a:cubicBezTo>
                        <a:pt x="56" y="0"/>
                        <a:pt x="56" y="0"/>
                        <a:pt x="56" y="0"/>
                      </a:cubicBezTo>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2" name="Freeform 34"/>
                <p:cNvSpPr>
                  <a:spLocks noEditPoints="1"/>
                </p:cNvSpPr>
                <p:nvPr/>
              </p:nvSpPr>
              <p:spPr bwMode="auto">
                <a:xfrm>
                  <a:off x="610" y="3786"/>
                  <a:ext cx="61" cy="49"/>
                </a:xfrm>
                <a:custGeom>
                  <a:avLst/>
                  <a:gdLst>
                    <a:gd name="T0" fmla="*/ 98 w 98"/>
                    <a:gd name="T1" fmla="*/ 40 h 80"/>
                    <a:gd name="T2" fmla="*/ 57 w 98"/>
                    <a:gd name="T3" fmla="*/ 0 h 80"/>
                    <a:gd name="T4" fmla="*/ 41 w 98"/>
                    <a:gd name="T5" fmla="*/ 0 h 80"/>
                    <a:gd name="T6" fmla="*/ 0 w 98"/>
                    <a:gd name="T7" fmla="*/ 40 h 80"/>
                    <a:gd name="T8" fmla="*/ 0 w 98"/>
                    <a:gd name="T9" fmla="*/ 80 h 80"/>
                    <a:gd name="T10" fmla="*/ 57 w 98"/>
                    <a:gd name="T11" fmla="*/ 80 h 80"/>
                    <a:gd name="T12" fmla="*/ 98 w 98"/>
                    <a:gd name="T13" fmla="*/ 40 h 80"/>
                    <a:gd name="T14" fmla="*/ 98 w 98"/>
                    <a:gd name="T15" fmla="*/ 40 h 80"/>
                    <a:gd name="T16" fmla="*/ 98 w 98"/>
                    <a:gd name="T17"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80">
                      <a:moveTo>
                        <a:pt x="98" y="40"/>
                      </a:moveTo>
                      <a:cubicBezTo>
                        <a:pt x="98" y="18"/>
                        <a:pt x="80" y="0"/>
                        <a:pt x="57" y="0"/>
                      </a:cubicBezTo>
                      <a:cubicBezTo>
                        <a:pt x="41" y="0"/>
                        <a:pt x="41" y="0"/>
                        <a:pt x="41" y="0"/>
                      </a:cubicBezTo>
                      <a:cubicBezTo>
                        <a:pt x="19" y="0"/>
                        <a:pt x="0" y="18"/>
                        <a:pt x="0" y="40"/>
                      </a:cubicBezTo>
                      <a:cubicBezTo>
                        <a:pt x="0" y="80"/>
                        <a:pt x="0" y="80"/>
                        <a:pt x="0" y="80"/>
                      </a:cubicBezTo>
                      <a:cubicBezTo>
                        <a:pt x="57" y="80"/>
                        <a:pt x="57" y="80"/>
                        <a:pt x="57" y="80"/>
                      </a:cubicBezTo>
                      <a:cubicBezTo>
                        <a:pt x="80" y="80"/>
                        <a:pt x="98" y="62"/>
                        <a:pt x="98" y="40"/>
                      </a:cubicBezTo>
                      <a:close/>
                      <a:moveTo>
                        <a:pt x="98" y="40"/>
                      </a:moveTo>
                      <a:cubicBezTo>
                        <a:pt x="98" y="40"/>
                        <a:pt x="98" y="40"/>
                        <a:pt x="98" y="40"/>
                      </a:cubicBezTo>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3" name="Rectangle 35"/>
                <p:cNvSpPr>
                  <a:spLocks noChangeArrowheads="1"/>
                </p:cNvSpPr>
                <p:nvPr/>
              </p:nvSpPr>
              <p:spPr bwMode="auto">
                <a:xfrm>
                  <a:off x="537" y="3869"/>
                  <a:ext cx="39" cy="183"/>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grpSp>
        <p:sp>
          <p:nvSpPr>
            <p:cNvPr id="47" name="Isosceles Triangle 46"/>
            <p:cNvSpPr/>
            <p:nvPr/>
          </p:nvSpPr>
          <p:spPr>
            <a:xfrm rot="5400000">
              <a:off x="6263989" y="4661729"/>
              <a:ext cx="1075057" cy="54693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0" name="Oval 49"/>
            <p:cNvSpPr/>
            <p:nvPr/>
          </p:nvSpPr>
          <p:spPr>
            <a:xfrm>
              <a:off x="381820" y="4387035"/>
              <a:ext cx="1305648" cy="1311643"/>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400" dirty="0">
                  <a:solidFill>
                    <a:schemeClr val="tx1"/>
                  </a:solidFill>
                  <a:latin typeface="Lato  "/>
                  <a:ea typeface="Lato Bold" panose="020F0502020204030203" pitchFamily="34" charset="0"/>
                  <a:cs typeface="Lato Bold" panose="020F0502020204030203" pitchFamily="34" charset="0"/>
                </a:rPr>
                <a:t>Thema</a:t>
              </a:r>
            </a:p>
          </p:txBody>
        </p:sp>
        <p:sp>
          <p:nvSpPr>
            <p:cNvPr id="54" name="Isosceles Triangle 53"/>
            <p:cNvSpPr/>
            <p:nvPr/>
          </p:nvSpPr>
          <p:spPr>
            <a:xfrm rot="5400000">
              <a:off x="1510019" y="4652536"/>
              <a:ext cx="1077940" cy="54693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28" name="Rectangle 27"/>
          <p:cNvSpPr/>
          <p:nvPr/>
        </p:nvSpPr>
        <p:spPr>
          <a:xfrm>
            <a:off x="1927921" y="4552096"/>
            <a:ext cx="2194763" cy="1052616"/>
          </a:xfrm>
          <a:prstGeom prst="rect">
            <a:avLst/>
          </a:prstGeom>
          <a:solidFill>
            <a:srgbClr val="1149EA"/>
          </a:solidFill>
          <a:ln>
            <a:noFill/>
          </a:ln>
        </p:spPr>
        <p:style>
          <a:lnRef idx="2">
            <a:schemeClr val="accent1">
              <a:shade val="50000"/>
            </a:schemeClr>
          </a:lnRef>
          <a:fillRef idx="1">
            <a:schemeClr val="accent1"/>
          </a:fillRef>
          <a:effectRef idx="0">
            <a:schemeClr val="accent1"/>
          </a:effectRef>
          <a:fontRef idx="minor">
            <a:schemeClr val="lt1"/>
          </a:fontRef>
        </p:style>
        <p:txBody>
          <a:bodyPr lIns="612000" rIns="36000" rtlCol="0" anchor="ctr"/>
          <a:lstStyle/>
          <a:p>
            <a:r>
              <a:rPr lang="nl-NL" sz="1300" dirty="0">
                <a:latin typeface="Lato" panose="020F0502020204030203" pitchFamily="34" charset="0"/>
                <a:ea typeface="Lato" panose="020F0502020204030203" pitchFamily="34" charset="0"/>
                <a:cs typeface="Lato" panose="020F0502020204030203" pitchFamily="34" charset="0"/>
              </a:rPr>
              <a:t>Wat zijn onderwerpen rond dit thema?</a:t>
            </a:r>
          </a:p>
        </p:txBody>
      </p:sp>
      <p:sp>
        <p:nvSpPr>
          <p:cNvPr id="29" name="Isosceles Triangle 28"/>
          <p:cNvSpPr/>
          <p:nvPr/>
        </p:nvSpPr>
        <p:spPr>
          <a:xfrm rot="5400000">
            <a:off x="3903150" y="4769605"/>
            <a:ext cx="1052616" cy="613548"/>
          </a:xfrm>
          <a:prstGeom prst="triangle">
            <a:avLst/>
          </a:prstGeom>
          <a:solidFill>
            <a:srgbClr val="1149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Isosceles Triangle 29"/>
          <p:cNvSpPr/>
          <p:nvPr/>
        </p:nvSpPr>
        <p:spPr>
          <a:xfrm rot="5400000">
            <a:off x="1662419" y="4804936"/>
            <a:ext cx="1077940" cy="54693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Oval 30"/>
          <p:cNvSpPr/>
          <p:nvPr/>
        </p:nvSpPr>
        <p:spPr>
          <a:xfrm>
            <a:off x="4750950" y="4076024"/>
            <a:ext cx="932172" cy="956133"/>
          </a:xfrm>
          <a:prstGeom prst="ellipse">
            <a:avLst/>
          </a:prstGeom>
          <a:solidFill>
            <a:srgbClr val="A6DCF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000" dirty="0">
                <a:solidFill>
                  <a:schemeClr val="tx1"/>
                </a:solidFill>
                <a:latin typeface="Lato  "/>
                <a:ea typeface="Lato Bold" panose="020F0502020204030203" pitchFamily="34" charset="0"/>
                <a:cs typeface="Lato Bold" panose="020F0502020204030203" pitchFamily="34" charset="0"/>
              </a:rPr>
              <a:t>Onderwerp </a:t>
            </a:r>
          </a:p>
        </p:txBody>
      </p:sp>
      <p:sp>
        <p:nvSpPr>
          <p:cNvPr id="32" name="Oval 31"/>
          <p:cNvSpPr/>
          <p:nvPr/>
        </p:nvSpPr>
        <p:spPr>
          <a:xfrm>
            <a:off x="5375658" y="4910785"/>
            <a:ext cx="932172" cy="956133"/>
          </a:xfrm>
          <a:prstGeom prst="ellipse">
            <a:avLst/>
          </a:prstGeom>
          <a:solidFill>
            <a:srgbClr val="A6DCF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000" dirty="0">
                <a:solidFill>
                  <a:schemeClr val="tx1"/>
                </a:solidFill>
                <a:latin typeface="Lato  "/>
                <a:ea typeface="Lato Bold" panose="020F0502020204030203" pitchFamily="34" charset="0"/>
                <a:cs typeface="Lato Bold" panose="020F0502020204030203" pitchFamily="34" charset="0"/>
              </a:rPr>
              <a:t>Onderwerp </a:t>
            </a:r>
          </a:p>
        </p:txBody>
      </p:sp>
      <p:sp>
        <p:nvSpPr>
          <p:cNvPr id="36" name="Oval 35"/>
          <p:cNvSpPr/>
          <p:nvPr/>
        </p:nvSpPr>
        <p:spPr>
          <a:xfrm>
            <a:off x="5643012" y="5949865"/>
            <a:ext cx="513713" cy="463770"/>
          </a:xfrm>
          <a:prstGeom prst="ellipse">
            <a:avLst/>
          </a:prstGeom>
          <a:solidFill>
            <a:srgbClr val="A6DCF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nl-NL" sz="1300" dirty="0">
              <a:solidFill>
                <a:schemeClr val="tx1"/>
              </a:solidFill>
              <a:latin typeface="Lato  "/>
              <a:ea typeface="Lato Bold" panose="020F0502020204030203" pitchFamily="34" charset="0"/>
              <a:cs typeface="Lato Bold" panose="020F0502020204030203" pitchFamily="34" charset="0"/>
            </a:endParaRPr>
          </a:p>
        </p:txBody>
      </p:sp>
      <p:sp>
        <p:nvSpPr>
          <p:cNvPr id="37" name="Oval 36"/>
          <p:cNvSpPr/>
          <p:nvPr/>
        </p:nvSpPr>
        <p:spPr>
          <a:xfrm>
            <a:off x="5827266" y="4503207"/>
            <a:ext cx="307467" cy="283073"/>
          </a:xfrm>
          <a:prstGeom prst="ellipse">
            <a:avLst/>
          </a:prstGeom>
          <a:solidFill>
            <a:srgbClr val="A6DCF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nl-NL" sz="1300" dirty="0">
              <a:solidFill>
                <a:schemeClr val="tx1"/>
              </a:solidFill>
              <a:latin typeface="Lato  "/>
              <a:ea typeface="Lato Bold" panose="020F0502020204030203" pitchFamily="34" charset="0"/>
              <a:cs typeface="Lato Bold" panose="020F0502020204030203" pitchFamily="34" charset="0"/>
            </a:endParaRPr>
          </a:p>
        </p:txBody>
      </p:sp>
      <p:sp>
        <p:nvSpPr>
          <p:cNvPr id="41" name="Oval 40"/>
          <p:cNvSpPr/>
          <p:nvPr/>
        </p:nvSpPr>
        <p:spPr>
          <a:xfrm>
            <a:off x="5979667" y="4818743"/>
            <a:ext cx="116334" cy="87086"/>
          </a:xfrm>
          <a:prstGeom prst="ellipse">
            <a:avLst/>
          </a:prstGeom>
          <a:solidFill>
            <a:srgbClr val="A6DCF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nl-NL" sz="1300" dirty="0">
              <a:solidFill>
                <a:schemeClr val="tx1"/>
              </a:solidFill>
              <a:latin typeface="Lato  "/>
              <a:ea typeface="Lato Bold" panose="020F0502020204030203" pitchFamily="34" charset="0"/>
              <a:cs typeface="Lato Bold" panose="020F0502020204030203" pitchFamily="34" charset="0"/>
            </a:endParaRPr>
          </a:p>
        </p:txBody>
      </p:sp>
      <p:sp>
        <p:nvSpPr>
          <p:cNvPr id="44" name="Oval 43"/>
          <p:cNvSpPr/>
          <p:nvPr/>
        </p:nvSpPr>
        <p:spPr>
          <a:xfrm>
            <a:off x="4484891" y="5379353"/>
            <a:ext cx="932172" cy="956133"/>
          </a:xfrm>
          <a:prstGeom prst="ellipse">
            <a:avLst/>
          </a:prstGeom>
          <a:solidFill>
            <a:srgbClr val="A6DCF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000" dirty="0">
                <a:solidFill>
                  <a:schemeClr val="tx1"/>
                </a:solidFill>
                <a:latin typeface="Lato  "/>
                <a:ea typeface="Lato Bold" panose="020F0502020204030203" pitchFamily="34" charset="0"/>
                <a:cs typeface="Lato Bold" panose="020F0502020204030203" pitchFamily="34" charset="0"/>
              </a:rPr>
              <a:t>Onderwerp</a:t>
            </a:r>
            <a:r>
              <a:rPr lang="nl-NL" sz="1050" dirty="0">
                <a:solidFill>
                  <a:schemeClr val="tx1"/>
                </a:solidFill>
                <a:latin typeface="Lato  "/>
                <a:ea typeface="Lato Bold" panose="020F0502020204030203" pitchFamily="34" charset="0"/>
                <a:cs typeface="Lato Bold" panose="020F0502020204030203" pitchFamily="34" charset="0"/>
              </a:rPr>
              <a:t> </a:t>
            </a:r>
          </a:p>
        </p:txBody>
      </p:sp>
      <p:pic>
        <p:nvPicPr>
          <p:cNvPr id="49" name="Picture 4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16731" y="750734"/>
            <a:ext cx="474216" cy="1524809"/>
          </a:xfrm>
          <a:prstGeom prst="rect">
            <a:avLst/>
          </a:prstGeom>
        </p:spPr>
      </p:pic>
      <p:sp>
        <p:nvSpPr>
          <p:cNvPr id="40" name="Text Placeholder 3"/>
          <p:cNvSpPr txBox="1">
            <a:spLocks/>
          </p:cNvSpPr>
          <p:nvPr/>
        </p:nvSpPr>
        <p:spPr>
          <a:xfrm>
            <a:off x="335359" y="349988"/>
            <a:ext cx="5904657" cy="718620"/>
          </a:xfrm>
          <a:prstGeom prst="rect">
            <a:avLst/>
          </a:prstGeom>
        </p:spPr>
        <p:txBody>
          <a:bodyPr vert="horz" lIns="91440" tIns="45720" rIns="91440" bIns="45720" rtlCol="0" anchor="t">
            <a:noAutofit/>
          </a:bodyPr>
          <a:lstStyle>
            <a:lvl1pPr marL="0" indent="0" algn="l" defTabSz="914400" rtl="0" eaLnBrk="1" latinLnBrk="0" hangingPunct="1">
              <a:spcBef>
                <a:spcPct val="20000"/>
              </a:spcBef>
              <a:buFont typeface="Arial" panose="020B0604020202020204" pitchFamily="34" charset="0"/>
              <a:buNone/>
              <a:defRPr lang="en-US" sz="2000" b="1" i="0" kern="1200" spc="0" baseline="0" dirty="0" smtClean="0">
                <a:solidFill>
                  <a:schemeClr val="tx1"/>
                </a:solidFill>
                <a:latin typeface="Lato Black" panose="020F0502020204030203" pitchFamily="34" charset="77"/>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ource Serif Pro" panose="02040603050405020204" pitchFamily="18"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solidFill>
                <a:latin typeface="Source Serif Pro" panose="02040603050405020204" pitchFamily="18" charset="0"/>
                <a:ea typeface="+mn-ea"/>
                <a:cs typeface="+mn-cs"/>
              </a:defRPr>
            </a:lvl3pPr>
            <a:lvl4pPr marL="1600200" indent="-228600" algn="l" defTabSz="914400" rtl="0" eaLnBrk="1" latinLnBrk="0" hangingPunct="1">
              <a:spcBef>
                <a:spcPct val="20000"/>
              </a:spcBef>
              <a:buFont typeface="Wingdings" panose="05000000000000000000" pitchFamily="2" charset="2"/>
              <a:buChar char="Ø"/>
              <a:defRPr sz="2000" kern="1200">
                <a:solidFill>
                  <a:schemeClr val="tx1"/>
                </a:solidFill>
                <a:latin typeface="Source Serif Pro" panose="0204060305040502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ource Serif Pro" panose="0204060305040502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nl-NL" sz="4000" dirty="0">
                <a:latin typeface="Dystopian Black" panose="00000A00000000000000" pitchFamily="50" charset="0"/>
                <a:ea typeface="Lato" panose="020F0502020204030203" pitchFamily="34" charset="0"/>
                <a:cs typeface="Lato" panose="020F0502020204030203" pitchFamily="34" charset="0"/>
              </a:rPr>
              <a:t>0. Voorbereiding</a:t>
            </a:r>
          </a:p>
        </p:txBody>
      </p:sp>
      <p:sp>
        <p:nvSpPr>
          <p:cNvPr id="46" name="Text Placeholder 2"/>
          <p:cNvSpPr txBox="1">
            <a:spLocks/>
          </p:cNvSpPr>
          <p:nvPr/>
        </p:nvSpPr>
        <p:spPr>
          <a:xfrm>
            <a:off x="381820" y="1082533"/>
            <a:ext cx="11179173" cy="1714588"/>
          </a:xfrm>
          <a:prstGeom prst="rect">
            <a:avLst/>
          </a:prstGeom>
        </p:spPr>
        <p:txBody>
          <a:bodyPr vert="horz" lIns="91440" tIns="45720" rIns="91440" bIns="45720" rtlCol="0" anchor="t">
            <a:noAutofit/>
          </a:bodyPr>
          <a:lstStyle>
            <a:lvl1pPr marL="0" indent="0" algn="l" defTabSz="914400" rtl="0" eaLnBrk="1" latinLnBrk="0" hangingPunct="1">
              <a:spcBef>
                <a:spcPct val="20000"/>
              </a:spcBef>
              <a:buFont typeface="Arial" panose="020B0604020202020204" pitchFamily="34" charset="0"/>
              <a:buNone/>
              <a:defRPr lang="en-US" sz="1900" b="0" i="0" kern="1200" spc="0" baseline="0" dirty="0" smtClean="0">
                <a:solidFill>
                  <a:schemeClr val="tx1"/>
                </a:solidFill>
                <a:latin typeface="Lato" panose="020F0502020204030203" pitchFamily="34" charset="77"/>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ource Serif Pro" panose="02040603050405020204" pitchFamily="18"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solidFill>
                <a:latin typeface="Source Serif Pro" panose="02040603050405020204" pitchFamily="18" charset="0"/>
                <a:ea typeface="+mn-ea"/>
                <a:cs typeface="+mn-cs"/>
              </a:defRPr>
            </a:lvl3pPr>
            <a:lvl4pPr marL="1600200" indent="-228600" algn="l" defTabSz="914400" rtl="0" eaLnBrk="1" latinLnBrk="0" hangingPunct="1">
              <a:spcBef>
                <a:spcPct val="20000"/>
              </a:spcBef>
              <a:buFont typeface="Wingdings" panose="05000000000000000000" pitchFamily="2" charset="2"/>
              <a:buChar char="Ø"/>
              <a:defRPr sz="2000" kern="1200">
                <a:solidFill>
                  <a:schemeClr val="tx1"/>
                </a:solidFill>
                <a:latin typeface="Source Serif Pro" panose="0204060305040502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ource Serif Pro" panose="0204060305040502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indent="-457200">
              <a:buFont typeface="Arial" panose="020B0604020202020204" pitchFamily="34" charset="0"/>
              <a:buChar char="•"/>
            </a:pPr>
            <a:r>
              <a:rPr lang="nl-NL" dirty="0"/>
              <a:t>Het thema verkennen</a:t>
            </a:r>
          </a:p>
          <a:p>
            <a:pPr marL="457200" indent="-457200">
              <a:buFont typeface="Arial" panose="020B0604020202020204" pitchFamily="34" charset="0"/>
              <a:buChar char="•"/>
            </a:pPr>
            <a:endParaRPr lang="nl-NL" dirty="0">
              <a:solidFill>
                <a:srgbClr val="FF0000"/>
              </a:solidFill>
            </a:endParaRPr>
          </a:p>
          <a:p>
            <a:pPr marL="457200" indent="-457200">
              <a:buFont typeface="Arial" panose="020B0604020202020204" pitchFamily="34" charset="0"/>
              <a:buChar char="•"/>
            </a:pPr>
            <a:r>
              <a:rPr lang="nl-NL" dirty="0">
                <a:solidFill>
                  <a:srgbClr val="F95A2B"/>
                </a:solidFill>
              </a:rPr>
              <a:t>Het onderwerp binnen het thema kiezen</a:t>
            </a:r>
          </a:p>
          <a:p>
            <a:pPr marL="457200" indent="-457200">
              <a:buFont typeface="Arial" panose="020B0604020202020204" pitchFamily="34" charset="0"/>
              <a:buChar char="•"/>
            </a:pPr>
            <a:endParaRPr lang="nl-NL" dirty="0"/>
          </a:p>
          <a:p>
            <a:pPr marL="457200" indent="-457200">
              <a:buFont typeface="Arial" panose="020B0604020202020204" pitchFamily="34" charset="0"/>
              <a:buChar char="•"/>
            </a:pPr>
            <a:r>
              <a:rPr lang="nl-NL" dirty="0"/>
              <a:t>Lokale partners in kaart brengen, selecteren en benaderen</a:t>
            </a:r>
          </a:p>
          <a:p>
            <a:pPr marL="457200" indent="-457200">
              <a:buFont typeface="Arial" panose="020B0604020202020204" pitchFamily="34" charset="0"/>
              <a:buChar char="•"/>
            </a:pPr>
            <a:endParaRPr lang="nl-NL" dirty="0"/>
          </a:p>
        </p:txBody>
      </p:sp>
      <p:sp>
        <p:nvSpPr>
          <p:cNvPr id="2" name="Ovaal 1"/>
          <p:cNvSpPr/>
          <p:nvPr/>
        </p:nvSpPr>
        <p:spPr>
          <a:xfrm>
            <a:off x="5377638" y="4919375"/>
            <a:ext cx="923778" cy="942063"/>
          </a:xfrm>
          <a:prstGeom prst="ellipse">
            <a:avLst/>
          </a:prstGeom>
          <a:noFill/>
          <a:ln w="57150">
            <a:solidFill>
              <a:srgbClr val="EA51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ekstvak 2"/>
          <p:cNvSpPr txBox="1"/>
          <p:nvPr/>
        </p:nvSpPr>
        <p:spPr>
          <a:xfrm>
            <a:off x="6456040" y="5301208"/>
            <a:ext cx="1656184" cy="369332"/>
          </a:xfrm>
          <a:prstGeom prst="rect">
            <a:avLst/>
          </a:prstGeom>
          <a:noFill/>
        </p:spPr>
        <p:txBody>
          <a:bodyPr wrap="square" rtlCol="0">
            <a:spAutoFit/>
          </a:bodyPr>
          <a:lstStyle/>
          <a:p>
            <a:r>
              <a:rPr lang="nl-NL" dirty="0">
                <a:solidFill>
                  <a:srgbClr val="F95A2B"/>
                </a:solidFill>
                <a:latin typeface="Lato" panose="020F0502020204030203" pitchFamily="34" charset="0"/>
                <a:ea typeface="Lato" panose="020F0502020204030203" pitchFamily="34" charset="0"/>
                <a:cs typeface="Lato" panose="020F0502020204030203" pitchFamily="34" charset="0"/>
              </a:rPr>
              <a:t>Kies er één uit</a:t>
            </a:r>
          </a:p>
        </p:txBody>
      </p:sp>
    </p:spTree>
    <p:custDataLst>
      <p:tags r:id="rId1"/>
    </p:custDataLst>
    <p:extLst>
      <p:ext uri="{BB962C8B-B14F-4D97-AF65-F5344CB8AC3E}">
        <p14:creationId xmlns:p14="http://schemas.microsoft.com/office/powerpoint/2010/main" val="1846219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33428" y="19638"/>
            <a:ext cx="12192000" cy="6863882"/>
            <a:chOff x="0" y="-5882"/>
            <a:chExt cx="12192000" cy="6863882"/>
          </a:xfrm>
        </p:grpSpPr>
        <p:sp>
          <p:nvSpPr>
            <p:cNvPr id="5" name="Rectangle 4"/>
            <p:cNvSpPr/>
            <p:nvPr/>
          </p:nvSpPr>
          <p:spPr>
            <a:xfrm>
              <a:off x="0" y="-5882"/>
              <a:ext cx="12192000" cy="3060917"/>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tangle 5"/>
            <p:cNvSpPr/>
            <p:nvPr/>
          </p:nvSpPr>
          <p:spPr>
            <a:xfrm>
              <a:off x="0" y="3047380"/>
              <a:ext cx="12192000" cy="38106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grpSp>
      <p:grpSp>
        <p:nvGrpSpPr>
          <p:cNvPr id="59" name="Group 58"/>
          <p:cNvGrpSpPr/>
          <p:nvPr/>
        </p:nvGrpSpPr>
        <p:grpSpPr>
          <a:xfrm>
            <a:off x="381820" y="3212359"/>
            <a:ext cx="11179173" cy="3161227"/>
            <a:chOff x="381820" y="3174259"/>
            <a:chExt cx="11179173" cy="3161227"/>
          </a:xfrm>
        </p:grpSpPr>
        <p:sp>
          <p:nvSpPr>
            <p:cNvPr id="17" name="AutoShape 3"/>
            <p:cNvSpPr>
              <a:spLocks noChangeAspect="1" noChangeArrowheads="1" noTextEdit="1"/>
            </p:cNvSpPr>
            <p:nvPr/>
          </p:nvSpPr>
          <p:spPr bwMode="auto">
            <a:xfrm rot="10800000">
              <a:off x="10488488" y="3229061"/>
              <a:ext cx="1072505" cy="1072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6" name="AutoShape 37"/>
            <p:cNvSpPr>
              <a:spLocks noChangeAspect="1" noChangeArrowheads="1" noTextEdit="1"/>
            </p:cNvSpPr>
            <p:nvPr/>
          </p:nvSpPr>
          <p:spPr bwMode="auto">
            <a:xfrm flipH="1">
              <a:off x="8839619" y="3174259"/>
              <a:ext cx="937087" cy="95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nvGrpSpPr>
            <p:cNvPr id="49" name="Group 48"/>
            <p:cNvGrpSpPr/>
            <p:nvPr/>
          </p:nvGrpSpPr>
          <p:grpSpPr>
            <a:xfrm>
              <a:off x="6528048" y="4397670"/>
              <a:ext cx="2658173" cy="1075057"/>
              <a:chOff x="3433634" y="4437439"/>
              <a:chExt cx="2658173" cy="798702"/>
            </a:xfrm>
          </p:grpSpPr>
          <p:sp>
            <p:nvSpPr>
              <p:cNvPr id="45" name="Rectangle 44"/>
              <p:cNvSpPr/>
              <p:nvPr/>
            </p:nvSpPr>
            <p:spPr>
              <a:xfrm>
                <a:off x="3433635" y="4446820"/>
                <a:ext cx="2086301" cy="779938"/>
              </a:xfrm>
              <a:prstGeom prst="rect">
                <a:avLst/>
              </a:prstGeom>
              <a:solidFill>
                <a:srgbClr val="F95A2B"/>
              </a:solidFill>
              <a:ln>
                <a:noFill/>
              </a:ln>
            </p:spPr>
            <p:style>
              <a:lnRef idx="2">
                <a:schemeClr val="accent1">
                  <a:shade val="50000"/>
                </a:schemeClr>
              </a:lnRef>
              <a:fillRef idx="1">
                <a:schemeClr val="accent1"/>
              </a:fillRef>
              <a:effectRef idx="0">
                <a:schemeClr val="accent1"/>
              </a:effectRef>
              <a:fontRef idx="minor">
                <a:schemeClr val="lt1"/>
              </a:fontRef>
            </p:style>
            <p:txBody>
              <a:bodyPr lIns="612000" rIns="36000" rtlCol="0" anchor="ctr"/>
              <a:lstStyle/>
              <a:p>
                <a:r>
                  <a:rPr lang="nl-NL" sz="1300" dirty="0">
                    <a:latin typeface="Lato" panose="020F0502020204030203" pitchFamily="34" charset="0"/>
                    <a:ea typeface="Lato" panose="020F0502020204030203" pitchFamily="34" charset="0"/>
                    <a:cs typeface="Lato" panose="020F0502020204030203" pitchFamily="34" charset="0"/>
                  </a:rPr>
                  <a:t>Wie heeft er allemaal iets met het onderwerp te maken?</a:t>
                </a:r>
              </a:p>
            </p:txBody>
          </p:sp>
          <p:sp>
            <p:nvSpPr>
              <p:cNvPr id="46" name="Isosceles Triangle 45"/>
              <p:cNvSpPr/>
              <p:nvPr/>
            </p:nvSpPr>
            <p:spPr>
              <a:xfrm rot="5400000">
                <a:off x="5412841" y="4546291"/>
                <a:ext cx="779938" cy="577995"/>
              </a:xfrm>
              <a:prstGeom prst="triangle">
                <a:avLst/>
              </a:prstGeom>
              <a:solidFill>
                <a:srgbClr val="F95A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7" name="Isosceles Triangle 46"/>
              <p:cNvSpPr/>
              <p:nvPr/>
            </p:nvSpPr>
            <p:spPr>
              <a:xfrm rot="5400000">
                <a:off x="3307752" y="4563321"/>
                <a:ext cx="798702" cy="54693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50" name="Oval 49"/>
            <p:cNvSpPr/>
            <p:nvPr/>
          </p:nvSpPr>
          <p:spPr>
            <a:xfrm>
              <a:off x="381820" y="4387035"/>
              <a:ext cx="1305648" cy="1311643"/>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400" dirty="0">
                  <a:solidFill>
                    <a:schemeClr val="tx1"/>
                  </a:solidFill>
                  <a:latin typeface="Lato  "/>
                  <a:ea typeface="Lato Bold" panose="020F0502020204030203" pitchFamily="34" charset="0"/>
                  <a:cs typeface="Lato Bold" panose="020F0502020204030203" pitchFamily="34" charset="0"/>
                </a:rPr>
                <a:t>Thema</a:t>
              </a:r>
            </a:p>
          </p:txBody>
        </p:sp>
        <p:grpSp>
          <p:nvGrpSpPr>
            <p:cNvPr id="51" name="Group 50"/>
            <p:cNvGrpSpPr/>
            <p:nvPr/>
          </p:nvGrpSpPr>
          <p:grpSpPr>
            <a:xfrm>
              <a:off x="1775520" y="4387035"/>
              <a:ext cx="2808312" cy="1077940"/>
              <a:chOff x="3433634" y="4437439"/>
              <a:chExt cx="2808312" cy="798702"/>
            </a:xfrm>
          </p:grpSpPr>
          <p:sp>
            <p:nvSpPr>
              <p:cNvPr id="52" name="Rectangle 51"/>
              <p:cNvSpPr/>
              <p:nvPr/>
            </p:nvSpPr>
            <p:spPr>
              <a:xfrm>
                <a:off x="3433635" y="4446820"/>
                <a:ext cx="2194763" cy="779938"/>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12000" rIns="36000" rtlCol="0" anchor="ctr"/>
              <a:lstStyle/>
              <a:p>
                <a:r>
                  <a:rPr lang="nl-NL" sz="1300" dirty="0">
                    <a:solidFill>
                      <a:schemeClr val="tx1"/>
                    </a:solidFill>
                    <a:latin typeface="Lato" panose="020F0502020204030203" pitchFamily="34" charset="0"/>
                    <a:ea typeface="Lato" panose="020F0502020204030203" pitchFamily="34" charset="0"/>
                    <a:cs typeface="Lato" panose="020F0502020204030203" pitchFamily="34" charset="0"/>
                  </a:rPr>
                  <a:t>Wat zijn onderwerpen rond dit thema?</a:t>
                </a:r>
              </a:p>
            </p:txBody>
          </p:sp>
          <p:sp>
            <p:nvSpPr>
              <p:cNvPr id="53" name="Isosceles Triangle 52"/>
              <p:cNvSpPr/>
              <p:nvPr/>
            </p:nvSpPr>
            <p:spPr>
              <a:xfrm rot="5400000">
                <a:off x="5545203" y="4528515"/>
                <a:ext cx="779938" cy="613548"/>
              </a:xfrm>
              <a:prstGeom prst="triangl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4" name="Isosceles Triangle 53"/>
              <p:cNvSpPr/>
              <p:nvPr/>
            </p:nvSpPr>
            <p:spPr>
              <a:xfrm rot="5400000">
                <a:off x="3307752" y="4563321"/>
                <a:ext cx="798702" cy="546937"/>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56" name="Oval 55"/>
            <p:cNvSpPr/>
            <p:nvPr/>
          </p:nvSpPr>
          <p:spPr>
            <a:xfrm>
              <a:off x="4484891" y="5379353"/>
              <a:ext cx="932172" cy="956133"/>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000" dirty="0">
                  <a:solidFill>
                    <a:schemeClr val="tx1"/>
                  </a:solidFill>
                  <a:latin typeface="Lato  "/>
                  <a:ea typeface="Lato Bold" panose="020F0502020204030203" pitchFamily="34" charset="0"/>
                  <a:cs typeface="Lato Bold" panose="020F0502020204030203" pitchFamily="34" charset="0"/>
                </a:rPr>
                <a:t>Onderwerp </a:t>
              </a:r>
            </a:p>
          </p:txBody>
        </p:sp>
      </p:grpSp>
      <p:sp>
        <p:nvSpPr>
          <p:cNvPr id="55" name="Oval 54"/>
          <p:cNvSpPr/>
          <p:nvPr/>
        </p:nvSpPr>
        <p:spPr>
          <a:xfrm>
            <a:off x="4750950" y="4076024"/>
            <a:ext cx="932172" cy="956133"/>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000" dirty="0">
                <a:solidFill>
                  <a:schemeClr val="tx1"/>
                </a:solidFill>
                <a:latin typeface="Lato  "/>
                <a:ea typeface="Lato Bold" panose="020F0502020204030203" pitchFamily="34" charset="0"/>
                <a:cs typeface="Lato Bold" panose="020F0502020204030203" pitchFamily="34" charset="0"/>
              </a:rPr>
              <a:t>Onderwerp</a:t>
            </a:r>
          </a:p>
        </p:txBody>
      </p:sp>
      <p:sp>
        <p:nvSpPr>
          <p:cNvPr id="60" name="Oval 59"/>
          <p:cNvSpPr/>
          <p:nvPr/>
        </p:nvSpPr>
        <p:spPr>
          <a:xfrm>
            <a:off x="5375658" y="4910785"/>
            <a:ext cx="932172" cy="956133"/>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000" dirty="0">
                <a:solidFill>
                  <a:schemeClr val="tx1"/>
                </a:solidFill>
                <a:latin typeface="Lato  "/>
                <a:ea typeface="Lato Bold" panose="020F0502020204030203" pitchFamily="34" charset="0"/>
                <a:cs typeface="Lato Bold" panose="020F0502020204030203" pitchFamily="34" charset="0"/>
              </a:rPr>
              <a:t>Onderwerp</a:t>
            </a:r>
          </a:p>
        </p:txBody>
      </p:sp>
      <p:sp>
        <p:nvSpPr>
          <p:cNvPr id="61" name="Oval 60"/>
          <p:cNvSpPr/>
          <p:nvPr/>
        </p:nvSpPr>
        <p:spPr>
          <a:xfrm>
            <a:off x="5643012" y="5949865"/>
            <a:ext cx="513713" cy="463770"/>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nl-NL" sz="1300" dirty="0">
              <a:solidFill>
                <a:schemeClr val="tx1"/>
              </a:solidFill>
              <a:latin typeface="Lato  "/>
              <a:ea typeface="Lato Bold" panose="020F0502020204030203" pitchFamily="34" charset="0"/>
              <a:cs typeface="Lato Bold" panose="020F0502020204030203" pitchFamily="34" charset="0"/>
            </a:endParaRPr>
          </a:p>
        </p:txBody>
      </p:sp>
      <p:sp>
        <p:nvSpPr>
          <p:cNvPr id="62" name="Oval 61"/>
          <p:cNvSpPr/>
          <p:nvPr/>
        </p:nvSpPr>
        <p:spPr>
          <a:xfrm>
            <a:off x="5827266" y="4503207"/>
            <a:ext cx="307467" cy="283073"/>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nl-NL" sz="1300" dirty="0">
              <a:solidFill>
                <a:schemeClr val="tx1"/>
              </a:solidFill>
              <a:latin typeface="Lato  "/>
              <a:ea typeface="Lato Bold" panose="020F0502020204030203" pitchFamily="34" charset="0"/>
              <a:cs typeface="Lato Bold" panose="020F0502020204030203" pitchFamily="34" charset="0"/>
            </a:endParaRPr>
          </a:p>
        </p:txBody>
      </p:sp>
      <p:sp>
        <p:nvSpPr>
          <p:cNvPr id="63" name="Oval 62"/>
          <p:cNvSpPr/>
          <p:nvPr/>
        </p:nvSpPr>
        <p:spPr>
          <a:xfrm>
            <a:off x="6018399" y="4823699"/>
            <a:ext cx="116334" cy="87086"/>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nl-NL" sz="1300" dirty="0">
              <a:solidFill>
                <a:schemeClr val="tx1"/>
              </a:solidFill>
              <a:latin typeface="Lato  "/>
              <a:ea typeface="Lato Bold" panose="020F0502020204030203" pitchFamily="34" charset="0"/>
              <a:cs typeface="Lato Bold" panose="020F0502020204030203" pitchFamily="34" charset="0"/>
            </a:endParaRPr>
          </a:p>
        </p:txBody>
      </p:sp>
      <p:pic>
        <p:nvPicPr>
          <p:cNvPr id="74" name="Picture 7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16731" y="750734"/>
            <a:ext cx="474216" cy="1524809"/>
          </a:xfrm>
          <a:prstGeom prst="rect">
            <a:avLst/>
          </a:prstGeom>
        </p:spPr>
      </p:pic>
      <p:sp>
        <p:nvSpPr>
          <p:cNvPr id="65" name="Text Placeholder 3"/>
          <p:cNvSpPr txBox="1">
            <a:spLocks/>
          </p:cNvSpPr>
          <p:nvPr/>
        </p:nvSpPr>
        <p:spPr>
          <a:xfrm>
            <a:off x="335359" y="349988"/>
            <a:ext cx="5904657" cy="718620"/>
          </a:xfrm>
          <a:prstGeom prst="rect">
            <a:avLst/>
          </a:prstGeom>
        </p:spPr>
        <p:txBody>
          <a:bodyPr vert="horz" lIns="91440" tIns="45720" rIns="91440" bIns="45720" rtlCol="0" anchor="t">
            <a:noAutofit/>
          </a:bodyPr>
          <a:lstStyle>
            <a:lvl1pPr marL="0" indent="0" algn="l" defTabSz="914400" rtl="0" eaLnBrk="1" latinLnBrk="0" hangingPunct="1">
              <a:spcBef>
                <a:spcPct val="20000"/>
              </a:spcBef>
              <a:buFont typeface="Arial" panose="020B0604020202020204" pitchFamily="34" charset="0"/>
              <a:buNone/>
              <a:defRPr lang="en-US" sz="2000" b="1" i="0" kern="1200" spc="0" baseline="0" dirty="0" smtClean="0">
                <a:solidFill>
                  <a:schemeClr val="tx1"/>
                </a:solidFill>
                <a:latin typeface="Lato Black" panose="020F0502020204030203" pitchFamily="34" charset="77"/>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ource Serif Pro" panose="02040603050405020204" pitchFamily="18"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solidFill>
                <a:latin typeface="Source Serif Pro" panose="02040603050405020204" pitchFamily="18" charset="0"/>
                <a:ea typeface="+mn-ea"/>
                <a:cs typeface="+mn-cs"/>
              </a:defRPr>
            </a:lvl3pPr>
            <a:lvl4pPr marL="1600200" indent="-228600" algn="l" defTabSz="914400" rtl="0" eaLnBrk="1" latinLnBrk="0" hangingPunct="1">
              <a:spcBef>
                <a:spcPct val="20000"/>
              </a:spcBef>
              <a:buFont typeface="Wingdings" panose="05000000000000000000" pitchFamily="2" charset="2"/>
              <a:buChar char="Ø"/>
              <a:defRPr sz="2000" kern="1200">
                <a:solidFill>
                  <a:schemeClr val="tx1"/>
                </a:solidFill>
                <a:latin typeface="Source Serif Pro" panose="0204060305040502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ource Serif Pro" panose="0204060305040502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nl-NL" sz="4000" dirty="0">
                <a:latin typeface="Dystopian Black" panose="00000A00000000000000" pitchFamily="50" charset="0"/>
                <a:ea typeface="Lato" panose="020F0502020204030203" pitchFamily="34" charset="0"/>
                <a:cs typeface="Lato" panose="020F0502020204030203" pitchFamily="34" charset="0"/>
              </a:rPr>
              <a:t>0. Voorbereiding</a:t>
            </a:r>
          </a:p>
        </p:txBody>
      </p:sp>
      <p:sp>
        <p:nvSpPr>
          <p:cNvPr id="67" name="Text Placeholder 2"/>
          <p:cNvSpPr txBox="1">
            <a:spLocks/>
          </p:cNvSpPr>
          <p:nvPr/>
        </p:nvSpPr>
        <p:spPr>
          <a:xfrm>
            <a:off x="381820" y="1082532"/>
            <a:ext cx="11785500" cy="1924107"/>
          </a:xfrm>
          <a:prstGeom prst="rect">
            <a:avLst/>
          </a:prstGeom>
        </p:spPr>
        <p:txBody>
          <a:bodyPr vert="horz" lIns="91440" tIns="45720" rIns="91440" bIns="45720" rtlCol="0" anchor="t">
            <a:noAutofit/>
          </a:bodyPr>
          <a:lstStyle>
            <a:lvl1pPr marL="0" indent="0" algn="l" defTabSz="914400" rtl="0" eaLnBrk="1" latinLnBrk="0" hangingPunct="1">
              <a:spcBef>
                <a:spcPct val="20000"/>
              </a:spcBef>
              <a:buFont typeface="Arial" panose="020B0604020202020204" pitchFamily="34" charset="0"/>
              <a:buNone/>
              <a:defRPr lang="en-US" sz="1900" b="0" i="0" kern="1200" spc="0" baseline="0" dirty="0" smtClean="0">
                <a:solidFill>
                  <a:schemeClr val="tx1"/>
                </a:solidFill>
                <a:latin typeface="Lato" panose="020F0502020204030203" pitchFamily="34" charset="77"/>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ource Serif Pro" panose="02040603050405020204" pitchFamily="18"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solidFill>
                <a:latin typeface="Source Serif Pro" panose="02040603050405020204" pitchFamily="18" charset="0"/>
                <a:ea typeface="+mn-ea"/>
                <a:cs typeface="+mn-cs"/>
              </a:defRPr>
            </a:lvl3pPr>
            <a:lvl4pPr marL="1600200" indent="-228600" algn="l" defTabSz="914400" rtl="0" eaLnBrk="1" latinLnBrk="0" hangingPunct="1">
              <a:spcBef>
                <a:spcPct val="20000"/>
              </a:spcBef>
              <a:buFont typeface="Wingdings" panose="05000000000000000000" pitchFamily="2" charset="2"/>
              <a:buChar char="Ø"/>
              <a:defRPr sz="2000" kern="1200">
                <a:solidFill>
                  <a:schemeClr val="tx1"/>
                </a:solidFill>
                <a:latin typeface="Source Serif Pro" panose="0204060305040502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ource Serif Pro" panose="0204060305040502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indent="-457200">
              <a:buFont typeface="Arial" panose="020B0604020202020204" pitchFamily="34" charset="0"/>
              <a:buChar char="•"/>
            </a:pPr>
            <a:r>
              <a:rPr lang="nl-NL" dirty="0"/>
              <a:t>Het thema verkennen</a:t>
            </a:r>
          </a:p>
          <a:p>
            <a:pPr marL="457200" indent="-457200">
              <a:buFont typeface="Arial" panose="020B0604020202020204" pitchFamily="34" charset="0"/>
              <a:buChar char="•"/>
            </a:pPr>
            <a:endParaRPr lang="nl-NL" dirty="0"/>
          </a:p>
          <a:p>
            <a:pPr marL="457200" indent="-457200">
              <a:buFont typeface="Arial" panose="020B0604020202020204" pitchFamily="34" charset="0"/>
              <a:buChar char="•"/>
            </a:pPr>
            <a:r>
              <a:rPr lang="nl-NL" dirty="0">
                <a:solidFill>
                  <a:srgbClr val="F95A2B"/>
                </a:solidFill>
              </a:rPr>
              <a:t>Het onderwerp binnen het thema kiezen</a:t>
            </a:r>
          </a:p>
          <a:p>
            <a:pPr marL="457200" indent="-457200">
              <a:buFont typeface="Arial" panose="020B0604020202020204" pitchFamily="34" charset="0"/>
              <a:buChar char="•"/>
            </a:pPr>
            <a:endParaRPr lang="nl-NL" dirty="0">
              <a:solidFill>
                <a:srgbClr val="F95A2B"/>
              </a:solidFill>
            </a:endParaRPr>
          </a:p>
          <a:p>
            <a:pPr marL="457200" indent="-457200">
              <a:buFont typeface="Arial" panose="020B0604020202020204" pitchFamily="34" charset="0"/>
              <a:buChar char="•"/>
            </a:pPr>
            <a:r>
              <a:rPr lang="nl-NL" dirty="0"/>
              <a:t>Lokale partners in kaart brengen, selecteren en benaderen</a:t>
            </a:r>
          </a:p>
          <a:p>
            <a:pPr marL="457200" indent="-457200">
              <a:buFont typeface="Arial" panose="020B0604020202020204" pitchFamily="34" charset="0"/>
              <a:buChar char="•"/>
            </a:pPr>
            <a:endParaRPr lang="nl-NL" dirty="0"/>
          </a:p>
          <a:p>
            <a:endParaRPr lang="nl-NL" dirty="0"/>
          </a:p>
        </p:txBody>
      </p:sp>
      <p:sp>
        <p:nvSpPr>
          <p:cNvPr id="58" name="Oval 29">
            <a:extLst>
              <a:ext uri="{FF2B5EF4-FFF2-40B4-BE49-F238E27FC236}">
                <a16:creationId xmlns:a16="http://schemas.microsoft.com/office/drawing/2014/main" id="{5744B0DA-8D90-8C77-4C89-BA6A4A65D6A2}"/>
              </a:ext>
            </a:extLst>
          </p:cNvPr>
          <p:cNvSpPr/>
          <p:nvPr/>
        </p:nvSpPr>
        <p:spPr>
          <a:xfrm>
            <a:off x="9380881" y="3769314"/>
            <a:ext cx="1305648" cy="1311643"/>
          </a:xfrm>
          <a:prstGeom prst="ellipse">
            <a:avLst/>
          </a:prstGeom>
          <a:solidFill>
            <a:srgbClr val="FFD6C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Binnen de school</a:t>
            </a:r>
          </a:p>
        </p:txBody>
      </p:sp>
      <p:sp>
        <p:nvSpPr>
          <p:cNvPr id="66" name="Oval 30">
            <a:extLst>
              <a:ext uri="{FF2B5EF4-FFF2-40B4-BE49-F238E27FC236}">
                <a16:creationId xmlns:a16="http://schemas.microsoft.com/office/drawing/2014/main" id="{A796F820-BB09-6678-5DDF-D3A19400458B}"/>
              </a:ext>
            </a:extLst>
          </p:cNvPr>
          <p:cNvSpPr/>
          <p:nvPr/>
        </p:nvSpPr>
        <p:spPr>
          <a:xfrm>
            <a:off x="10719508" y="4484920"/>
            <a:ext cx="1101250" cy="1108728"/>
          </a:xfrm>
          <a:prstGeom prst="ellipse">
            <a:avLst/>
          </a:prstGeom>
          <a:solidFill>
            <a:srgbClr val="FFD6C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Vrienden, familie, kennissen</a:t>
            </a:r>
          </a:p>
        </p:txBody>
      </p:sp>
      <p:sp>
        <p:nvSpPr>
          <p:cNvPr id="68" name="Oval 31">
            <a:extLst>
              <a:ext uri="{FF2B5EF4-FFF2-40B4-BE49-F238E27FC236}">
                <a16:creationId xmlns:a16="http://schemas.microsoft.com/office/drawing/2014/main" id="{C67BC704-4E18-AFD9-8ABD-1165298C6298}"/>
              </a:ext>
            </a:extLst>
          </p:cNvPr>
          <p:cNvSpPr/>
          <p:nvPr/>
        </p:nvSpPr>
        <p:spPr>
          <a:xfrm>
            <a:off x="9380881" y="5264858"/>
            <a:ext cx="1101250" cy="1108728"/>
          </a:xfrm>
          <a:prstGeom prst="ellipse">
            <a:avLst/>
          </a:prstGeom>
          <a:solidFill>
            <a:srgbClr val="FFD6C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100" dirty="0">
                <a:solidFill>
                  <a:schemeClr val="tx1"/>
                </a:solidFill>
                <a:latin typeface="Lato  "/>
                <a:ea typeface="Lato Bold" panose="020F0502020204030203" pitchFamily="34" charset="0"/>
                <a:cs typeface="Lato Bold" panose="020F0502020204030203" pitchFamily="34" charset="0"/>
              </a:rPr>
              <a:t>Organisaties bedrijven, experts</a:t>
            </a:r>
          </a:p>
        </p:txBody>
      </p:sp>
      <p:sp>
        <p:nvSpPr>
          <p:cNvPr id="69" name="Tekstvak 68">
            <a:extLst>
              <a:ext uri="{FF2B5EF4-FFF2-40B4-BE49-F238E27FC236}">
                <a16:creationId xmlns:a16="http://schemas.microsoft.com/office/drawing/2014/main" id="{166870BA-81D8-5EC8-A25D-F0A28BF382B6}"/>
              </a:ext>
            </a:extLst>
          </p:cNvPr>
          <p:cNvSpPr txBox="1"/>
          <p:nvPr/>
        </p:nvSpPr>
        <p:spPr>
          <a:xfrm>
            <a:off x="10420570" y="5916489"/>
            <a:ext cx="1656184" cy="646331"/>
          </a:xfrm>
          <a:prstGeom prst="rect">
            <a:avLst/>
          </a:prstGeom>
          <a:noFill/>
        </p:spPr>
        <p:txBody>
          <a:bodyPr wrap="square" rtlCol="0">
            <a:spAutoFit/>
          </a:bodyPr>
          <a:lstStyle/>
          <a:p>
            <a:pPr algn="ctr"/>
            <a:r>
              <a:rPr lang="nl-NL" dirty="0">
                <a:solidFill>
                  <a:srgbClr val="F95A2B"/>
                </a:solidFill>
                <a:latin typeface="Lato" panose="020F0502020204030203" pitchFamily="34" charset="0"/>
                <a:ea typeface="Lato" panose="020F0502020204030203" pitchFamily="34" charset="0"/>
                <a:cs typeface="Lato" panose="020F0502020204030203" pitchFamily="34" charset="0"/>
              </a:rPr>
              <a:t>Pitch jullie project!</a:t>
            </a:r>
          </a:p>
        </p:txBody>
      </p:sp>
    </p:spTree>
    <p:custDataLst>
      <p:tags r:id="rId1"/>
    </p:custDataLst>
    <p:extLst>
      <p:ext uri="{BB962C8B-B14F-4D97-AF65-F5344CB8AC3E}">
        <p14:creationId xmlns:p14="http://schemas.microsoft.com/office/powerpoint/2010/main" val="2563225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3"/>
          <p:cNvSpPr txBox="1">
            <a:spLocks/>
          </p:cNvSpPr>
          <p:nvPr/>
        </p:nvSpPr>
        <p:spPr>
          <a:xfrm>
            <a:off x="335359" y="349988"/>
            <a:ext cx="11737305" cy="71862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3200" kern="1200">
                <a:solidFill>
                  <a:schemeClr val="tx1"/>
                </a:solidFill>
                <a:latin typeface="Source Serif Pro" panose="02040603050405020204" pitchFamily="18"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ource Serif Pro" panose="02040603050405020204" pitchFamily="18"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solidFill>
                <a:latin typeface="Source Serif Pro" panose="02040603050405020204" pitchFamily="18" charset="0"/>
                <a:ea typeface="+mn-ea"/>
                <a:cs typeface="+mn-cs"/>
              </a:defRPr>
            </a:lvl3pPr>
            <a:lvl4pPr marL="1600200" indent="-228600" algn="l" defTabSz="914400" rtl="0" eaLnBrk="1" latinLnBrk="0" hangingPunct="1">
              <a:spcBef>
                <a:spcPct val="20000"/>
              </a:spcBef>
              <a:buFont typeface="Wingdings" panose="05000000000000000000" pitchFamily="2" charset="2"/>
              <a:buChar char="Ø"/>
              <a:defRPr sz="2000" kern="1200">
                <a:solidFill>
                  <a:schemeClr val="tx1"/>
                </a:solidFill>
                <a:latin typeface="Source Serif Pro" panose="0204060305040502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ource Serif Pro" panose="0204060305040502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nl-NL" sz="4000" spc="-5" dirty="0">
                <a:solidFill>
                  <a:srgbClr val="1149EA"/>
                </a:solidFill>
                <a:latin typeface="Dystopian Black" panose="00000A00000000000000" pitchFamily="50" charset="0"/>
                <a:ea typeface="Lato" panose="020F0502020204030203" pitchFamily="34" charset="0"/>
                <a:cs typeface="Lato" panose="020F0502020204030203" pitchFamily="34" charset="0"/>
              </a:rPr>
              <a:t>Werkbladen bij deze stap</a:t>
            </a:r>
            <a:endParaRPr lang="nl-NL" sz="4000" dirty="0">
              <a:solidFill>
                <a:srgbClr val="1149EA"/>
              </a:solidFill>
              <a:latin typeface="Dystopian Black" panose="00000A00000000000000" pitchFamily="50" charset="0"/>
            </a:endParaRPr>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16731" y="750734"/>
            <a:ext cx="474216" cy="1524809"/>
          </a:xfrm>
          <a:prstGeom prst="rect">
            <a:avLst/>
          </a:prstGeom>
        </p:spPr>
      </p:pic>
      <p:sp>
        <p:nvSpPr>
          <p:cNvPr id="12" name="Rectangle 11"/>
          <p:cNvSpPr/>
          <p:nvPr/>
        </p:nvSpPr>
        <p:spPr>
          <a:xfrm>
            <a:off x="0" y="0"/>
            <a:ext cx="335358" cy="6858000"/>
          </a:xfrm>
          <a:prstGeom prst="rect">
            <a:avLst/>
          </a:prstGeom>
          <a:solidFill>
            <a:srgbClr val="1149EA"/>
          </a:solidFill>
          <a:ln>
            <a:solidFill>
              <a:srgbClr val="1149EA"/>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nl-NL" b="1" dirty="0"/>
              <a:t>VOORBEELD</a:t>
            </a:r>
          </a:p>
        </p:txBody>
      </p:sp>
      <p:pic>
        <p:nvPicPr>
          <p:cNvPr id="2" name="Afbeelding 1"/>
          <p:cNvPicPr>
            <a:picLocks noChangeAspect="1"/>
          </p:cNvPicPr>
          <p:nvPr/>
        </p:nvPicPr>
        <p:blipFill>
          <a:blip r:embed="rId5">
            <a:extLst>
              <a:ext uri="{28A0092B-C50C-407E-A947-70E740481C1C}">
                <a14:useLocalDpi xmlns:a14="http://schemas.microsoft.com/office/drawing/2010/main" val="0"/>
              </a:ext>
            </a:extLst>
          </a:blip>
          <a:srcRect/>
          <a:stretch/>
        </p:blipFill>
        <p:spPr>
          <a:xfrm>
            <a:off x="605514" y="2780928"/>
            <a:ext cx="3055560" cy="2115388"/>
          </a:xfrm>
          <a:prstGeom prst="rect">
            <a:avLst/>
          </a:prstGeom>
          <a:solidFill>
            <a:srgbClr val="1149EA"/>
          </a:solidFill>
          <a:ln w="3175">
            <a:solidFill>
              <a:srgbClr val="1149EA"/>
            </a:solidFill>
          </a:ln>
        </p:spPr>
      </p:pic>
      <p:pic>
        <p:nvPicPr>
          <p:cNvPr id="5" name="Afbeelding 4"/>
          <p:cNvPicPr>
            <a:picLocks noChangeAspect="1"/>
          </p:cNvPicPr>
          <p:nvPr/>
        </p:nvPicPr>
        <p:blipFill>
          <a:blip r:embed="rId6">
            <a:extLst>
              <a:ext uri="{28A0092B-C50C-407E-A947-70E740481C1C}">
                <a14:useLocalDpi xmlns:a14="http://schemas.microsoft.com/office/drawing/2010/main" val="0"/>
              </a:ext>
            </a:extLst>
          </a:blip>
          <a:srcRect/>
          <a:stretch/>
        </p:blipFill>
        <p:spPr>
          <a:xfrm>
            <a:off x="4682512" y="2780928"/>
            <a:ext cx="3057601" cy="2116800"/>
          </a:xfrm>
          <a:prstGeom prst="rect">
            <a:avLst/>
          </a:prstGeom>
          <a:solidFill>
            <a:srgbClr val="1149EA"/>
          </a:solidFill>
          <a:ln w="3175">
            <a:solidFill>
              <a:srgbClr val="1149EA"/>
            </a:solidFill>
          </a:ln>
        </p:spPr>
      </p:pic>
      <p:sp>
        <p:nvSpPr>
          <p:cNvPr id="3" name="Tekstvak 2"/>
          <p:cNvSpPr txBox="1"/>
          <p:nvPr/>
        </p:nvSpPr>
        <p:spPr>
          <a:xfrm>
            <a:off x="606944" y="2275543"/>
            <a:ext cx="2392712" cy="1261884"/>
          </a:xfrm>
          <a:prstGeom prst="rect">
            <a:avLst/>
          </a:prstGeom>
          <a:noFill/>
        </p:spPr>
        <p:txBody>
          <a:bodyPr wrap="square" rtlCol="0">
            <a:spAutoFit/>
          </a:bodyPr>
          <a:lstStyle/>
          <a:p>
            <a:r>
              <a:rPr lang="nl-NL" sz="1900" dirty="0">
                <a:latin typeface="Lato" panose="020F0502020204030203"/>
              </a:rPr>
              <a:t>Onderwerp kiezen					</a:t>
            </a:r>
          </a:p>
        </p:txBody>
      </p:sp>
      <p:sp>
        <p:nvSpPr>
          <p:cNvPr id="4" name="Tekstvak 3"/>
          <p:cNvSpPr txBox="1"/>
          <p:nvPr/>
        </p:nvSpPr>
        <p:spPr>
          <a:xfrm>
            <a:off x="4682512" y="2275543"/>
            <a:ext cx="2160240" cy="677108"/>
          </a:xfrm>
          <a:prstGeom prst="rect">
            <a:avLst/>
          </a:prstGeom>
          <a:noFill/>
        </p:spPr>
        <p:txBody>
          <a:bodyPr wrap="square" rtlCol="0">
            <a:spAutoFit/>
          </a:bodyPr>
          <a:lstStyle/>
          <a:p>
            <a:r>
              <a:rPr lang="nl-NL" sz="1900" dirty="0">
                <a:latin typeface="Lato" panose="020F0502020204030203"/>
              </a:rPr>
              <a:t>Het uienmodel</a:t>
            </a:r>
          </a:p>
          <a:p>
            <a:endParaRPr lang="nl-NL" sz="1900" dirty="0">
              <a:latin typeface="Lato" panose="020F0502020204030203"/>
            </a:endParaRPr>
          </a:p>
        </p:txBody>
      </p:sp>
      <p:pic>
        <p:nvPicPr>
          <p:cNvPr id="6" name="Afbeelding 5"/>
          <p:cNvPicPr>
            <a:picLocks noChangeAspect="1"/>
          </p:cNvPicPr>
          <p:nvPr/>
        </p:nvPicPr>
        <p:blipFill>
          <a:blip r:embed="rId7">
            <a:extLst>
              <a:ext uri="{28A0092B-C50C-407E-A947-70E740481C1C}">
                <a14:useLocalDpi xmlns:a14="http://schemas.microsoft.com/office/drawing/2010/main" val="0"/>
              </a:ext>
            </a:extLst>
          </a:blip>
          <a:srcRect/>
          <a:stretch/>
        </p:blipFill>
        <p:spPr>
          <a:xfrm>
            <a:off x="8651028" y="2780928"/>
            <a:ext cx="3059398" cy="2118045"/>
          </a:xfrm>
          <a:prstGeom prst="rect">
            <a:avLst/>
          </a:prstGeom>
          <a:solidFill>
            <a:srgbClr val="1149EA"/>
          </a:solidFill>
          <a:ln w="3175">
            <a:solidFill>
              <a:srgbClr val="1149EA"/>
            </a:solidFill>
          </a:ln>
        </p:spPr>
      </p:pic>
      <p:sp>
        <p:nvSpPr>
          <p:cNvPr id="10" name="Tekstvak 9"/>
          <p:cNvSpPr txBox="1"/>
          <p:nvPr/>
        </p:nvSpPr>
        <p:spPr>
          <a:xfrm>
            <a:off x="8644724" y="2275543"/>
            <a:ext cx="3065701" cy="677108"/>
          </a:xfrm>
          <a:prstGeom prst="rect">
            <a:avLst/>
          </a:prstGeom>
          <a:noFill/>
        </p:spPr>
        <p:txBody>
          <a:bodyPr wrap="square" rtlCol="0">
            <a:spAutoFit/>
          </a:bodyPr>
          <a:lstStyle/>
          <a:p>
            <a:r>
              <a:rPr lang="nl-NL" sz="1900" dirty="0">
                <a:latin typeface="Lato" panose="020F0502020204030203"/>
              </a:rPr>
              <a:t>Een goede pitch!</a:t>
            </a:r>
          </a:p>
          <a:p>
            <a:endParaRPr lang="nl-NL" sz="1900" dirty="0">
              <a:latin typeface="Lato" panose="020F0502020204030203"/>
            </a:endParaRPr>
          </a:p>
        </p:txBody>
      </p:sp>
    </p:spTree>
    <p:custDataLst>
      <p:tags r:id="rId1"/>
    </p:custDataLst>
    <p:extLst>
      <p:ext uri="{BB962C8B-B14F-4D97-AF65-F5344CB8AC3E}">
        <p14:creationId xmlns:p14="http://schemas.microsoft.com/office/powerpoint/2010/main" val="10302809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744044"/>
            <a:ext cx="12192000" cy="4131310"/>
          </a:xfrm>
          <a:custGeom>
            <a:avLst/>
            <a:gdLst/>
            <a:ahLst/>
            <a:cxnLst/>
            <a:rect l="l" t="t" r="r" b="b"/>
            <a:pathLst>
              <a:path w="12192000" h="4131309">
                <a:moveTo>
                  <a:pt x="0" y="4130857"/>
                </a:moveTo>
                <a:lnTo>
                  <a:pt x="12191997" y="4130857"/>
                </a:lnTo>
                <a:lnTo>
                  <a:pt x="12191997" y="0"/>
                </a:lnTo>
                <a:lnTo>
                  <a:pt x="0" y="0"/>
                </a:lnTo>
                <a:lnTo>
                  <a:pt x="0" y="4130857"/>
                </a:lnTo>
                <a:close/>
              </a:path>
            </a:pathLst>
          </a:custGeom>
          <a:solidFill>
            <a:srgbClr val="B4E3F9"/>
          </a:solidFill>
        </p:spPr>
        <p:txBody>
          <a:bodyPr wrap="square" lIns="0" tIns="0" rIns="0" bIns="0" rtlCol="0"/>
          <a:lstStyle/>
          <a:p>
            <a:endParaRPr/>
          </a:p>
        </p:txBody>
      </p:sp>
      <p:sp>
        <p:nvSpPr>
          <p:cNvPr id="3" name="object 3"/>
          <p:cNvSpPr/>
          <p:nvPr/>
        </p:nvSpPr>
        <p:spPr>
          <a:xfrm>
            <a:off x="0" y="1"/>
            <a:ext cx="12192000" cy="2727325"/>
          </a:xfrm>
          <a:custGeom>
            <a:avLst/>
            <a:gdLst/>
            <a:ahLst/>
            <a:cxnLst/>
            <a:rect l="l" t="t" r="r" b="b"/>
            <a:pathLst>
              <a:path w="12192000" h="2727325">
                <a:moveTo>
                  <a:pt x="0" y="0"/>
                </a:moveTo>
                <a:lnTo>
                  <a:pt x="12191997" y="0"/>
                </a:lnTo>
                <a:lnTo>
                  <a:pt x="12191997" y="2727140"/>
                </a:lnTo>
                <a:lnTo>
                  <a:pt x="0" y="2727140"/>
                </a:lnTo>
                <a:lnTo>
                  <a:pt x="0" y="0"/>
                </a:lnTo>
                <a:close/>
              </a:path>
            </a:pathLst>
          </a:custGeom>
          <a:solidFill>
            <a:srgbClr val="FFFFFF"/>
          </a:solidFill>
        </p:spPr>
        <p:txBody>
          <a:bodyPr wrap="square" lIns="0" tIns="0" rIns="0" bIns="0" rtlCol="0"/>
          <a:lstStyle/>
          <a:p>
            <a:endParaRPr/>
          </a:p>
        </p:txBody>
      </p:sp>
      <p:sp>
        <p:nvSpPr>
          <p:cNvPr id="4" name="object 4"/>
          <p:cNvSpPr txBox="1"/>
          <p:nvPr/>
        </p:nvSpPr>
        <p:spPr>
          <a:xfrm>
            <a:off x="676385" y="3033950"/>
            <a:ext cx="11175059" cy="4437112"/>
          </a:xfrm>
          <a:prstGeom prst="rect">
            <a:avLst/>
          </a:prstGeom>
        </p:spPr>
        <p:txBody>
          <a:bodyPr vert="horz" wrap="square" lIns="0" tIns="12700" rIns="0" bIns="0" rtlCol="0">
            <a:spAutoFit/>
          </a:bodyPr>
          <a:lstStyle/>
          <a:p>
            <a:pPr marL="12700">
              <a:lnSpc>
                <a:spcPct val="100000"/>
              </a:lnSpc>
              <a:spcBef>
                <a:spcPts val="100"/>
              </a:spcBef>
            </a:pPr>
            <a:r>
              <a:rPr lang="nl-NL" b="1" dirty="0">
                <a:latin typeface="Lato" panose="020F0502020204030203" pitchFamily="34" charset="0"/>
                <a:ea typeface="Lato" panose="020F0502020204030203" pitchFamily="34" charset="0"/>
                <a:cs typeface="Lato" panose="020F0502020204030203" pitchFamily="34" charset="0"/>
              </a:rPr>
              <a:t>Aan het einde van deze stap:</a:t>
            </a:r>
          </a:p>
          <a:p>
            <a:pPr marL="12700">
              <a:lnSpc>
                <a:spcPct val="100000"/>
              </a:lnSpc>
              <a:spcBef>
                <a:spcPts val="100"/>
              </a:spcBef>
            </a:pPr>
            <a:endParaRPr lang="nl-NL" b="1" dirty="0">
              <a:latin typeface="Lato" panose="020F0502020204030203" pitchFamily="34" charset="0"/>
              <a:ea typeface="Lato" panose="020F0502020204030203" pitchFamily="34" charset="0"/>
              <a:cs typeface="Lato" panose="020F0502020204030203" pitchFamily="34" charset="0"/>
            </a:endParaRPr>
          </a:p>
          <a:p>
            <a:pPr marL="298450" lvl="0" indent="-285750">
              <a:lnSpc>
                <a:spcPct val="150000"/>
              </a:lnSpc>
              <a:spcBef>
                <a:spcPts val="100"/>
              </a:spcBef>
              <a:buClr>
                <a:schemeClr val="tx1"/>
              </a:buClr>
              <a:buFont typeface="Arial" panose="020B0604020202020204" pitchFamily="34" charset="0"/>
              <a:buChar char="•"/>
            </a:pPr>
            <a:r>
              <a:rPr lang="nl-NL" dirty="0">
                <a:latin typeface="Lato" panose="020F0502020204030203" pitchFamily="34" charset="0"/>
              </a:rPr>
              <a:t>Is er een onderwerp binnen het thema gekozen </a:t>
            </a:r>
            <a:endParaRPr lang="en-GB" dirty="0">
              <a:latin typeface="Lato" panose="020F0502020204030203" pitchFamily="34" charset="0"/>
            </a:endParaRPr>
          </a:p>
          <a:p>
            <a:pPr marL="298450" lvl="0" indent="-285750">
              <a:lnSpc>
                <a:spcPct val="150000"/>
              </a:lnSpc>
              <a:spcBef>
                <a:spcPts val="100"/>
              </a:spcBef>
              <a:buClr>
                <a:schemeClr val="tx1"/>
              </a:buClr>
              <a:buFont typeface="Arial" panose="020B0604020202020204" pitchFamily="34" charset="0"/>
              <a:buChar char="•"/>
            </a:pPr>
            <a:r>
              <a:rPr lang="nl-NL" dirty="0">
                <a:latin typeface="Lato" panose="020F0502020204030203" pitchFamily="34" charset="0"/>
              </a:rPr>
              <a:t>Is er een overzicht van iedereen die iets met het onderwerp te maken heeft</a:t>
            </a:r>
            <a:endParaRPr lang="en-GB" dirty="0">
              <a:latin typeface="Lato" panose="020F0502020204030203" pitchFamily="34" charset="0"/>
            </a:endParaRPr>
          </a:p>
          <a:p>
            <a:pPr marL="298450" lvl="0" indent="-285750">
              <a:lnSpc>
                <a:spcPct val="150000"/>
              </a:lnSpc>
              <a:spcBef>
                <a:spcPts val="100"/>
              </a:spcBef>
              <a:buClr>
                <a:schemeClr val="tx1"/>
              </a:buClr>
              <a:buFont typeface="Arial" panose="020B0604020202020204" pitchFamily="34" charset="0"/>
              <a:buChar char="•"/>
            </a:pPr>
            <a:r>
              <a:rPr lang="nl-NL" dirty="0">
                <a:latin typeface="Lato" panose="020F0502020204030203" pitchFamily="34" charset="0"/>
              </a:rPr>
              <a:t>Is er een short list van de partners die jullie bij het project willen betrekken</a:t>
            </a:r>
            <a:endParaRPr lang="en-GB" dirty="0">
              <a:latin typeface="Lato" panose="020F0502020204030203" pitchFamily="34" charset="0"/>
            </a:endParaRPr>
          </a:p>
          <a:p>
            <a:pPr marL="298450" lvl="0" indent="-285750">
              <a:lnSpc>
                <a:spcPct val="150000"/>
              </a:lnSpc>
              <a:spcBef>
                <a:spcPts val="100"/>
              </a:spcBef>
              <a:buClr>
                <a:schemeClr val="tx1"/>
              </a:buClr>
              <a:buFont typeface="Arial" panose="020B0604020202020204" pitchFamily="34" charset="0"/>
              <a:buChar char="•"/>
            </a:pPr>
            <a:r>
              <a:rPr lang="nl-NL" dirty="0">
                <a:latin typeface="Lato" panose="020F0502020204030203" pitchFamily="34" charset="0"/>
              </a:rPr>
              <a:t>Is er een pitch om de partners over de streep te trekken</a:t>
            </a:r>
            <a:endParaRPr lang="en-GB" dirty="0">
              <a:latin typeface="Lato" panose="020F0502020204030203" pitchFamily="34" charset="0"/>
            </a:endParaRPr>
          </a:p>
          <a:p>
            <a:pPr marL="298450" lvl="0" indent="-285750">
              <a:lnSpc>
                <a:spcPct val="150000"/>
              </a:lnSpc>
              <a:spcBef>
                <a:spcPts val="100"/>
              </a:spcBef>
              <a:buClr>
                <a:schemeClr val="tx1"/>
              </a:buClr>
              <a:buFont typeface="Arial" panose="020B0604020202020204" pitchFamily="34" charset="0"/>
              <a:buChar char="•"/>
            </a:pPr>
            <a:r>
              <a:rPr lang="nl-NL" dirty="0">
                <a:latin typeface="Lato" panose="020F0502020204030203" pitchFamily="34" charset="0"/>
              </a:rPr>
              <a:t>Is er een lijst van alle groepsleden (leerlingen en partners) die meedoen aan het LL-project </a:t>
            </a:r>
            <a:endParaRPr lang="en-GB" dirty="0">
              <a:latin typeface="Lato" panose="020F0502020204030203" pitchFamily="34" charset="0"/>
            </a:endParaRPr>
          </a:p>
          <a:p>
            <a:pPr marL="298450" lvl="0" indent="-285750">
              <a:lnSpc>
                <a:spcPct val="150000"/>
              </a:lnSpc>
              <a:spcBef>
                <a:spcPts val="100"/>
              </a:spcBef>
              <a:spcAft>
                <a:spcPts val="1000"/>
              </a:spcAft>
              <a:buClr>
                <a:schemeClr val="tx1"/>
              </a:buClr>
              <a:buFont typeface="Arial" panose="020B0604020202020204" pitchFamily="34" charset="0"/>
              <a:buChar char="•"/>
            </a:pPr>
            <a:r>
              <a:rPr lang="nl-NL" dirty="0">
                <a:latin typeface="Lato" panose="020F0502020204030203" pitchFamily="34" charset="0"/>
              </a:rPr>
              <a:t>Zijn </a:t>
            </a:r>
            <a:r>
              <a:rPr lang="nl-NL" sz="1800" dirty="0">
                <a:effectLst/>
                <a:latin typeface="Lato" panose="020F0502020204030203" pitchFamily="34" charset="0"/>
                <a:ea typeface="Times New Roman" panose="02020603050405020304" pitchFamily="18" charset="0"/>
                <a:cs typeface="Times New Roman" panose="02020603050405020304" pitchFamily="18" charset="0"/>
              </a:rPr>
              <a:t>de partners benaderd en uitgenodigd voor een eerste bijeenkomst</a:t>
            </a:r>
            <a:endParaRPr lang="en-GB" sz="1800" dirty="0">
              <a:effectLst/>
              <a:latin typeface="Lato" panose="020F0502020204030203" pitchFamily="34" charset="0"/>
              <a:ea typeface="Times New Roman" panose="02020603050405020304" pitchFamily="18" charset="0"/>
              <a:cs typeface="Times New Roman" panose="02020603050405020304" pitchFamily="18" charset="0"/>
            </a:endParaRPr>
          </a:p>
          <a:p>
            <a:pPr marL="298450" indent="-285750">
              <a:lnSpc>
                <a:spcPct val="100000"/>
              </a:lnSpc>
              <a:spcBef>
                <a:spcPts val="100"/>
              </a:spcBef>
              <a:buFont typeface="Arial" panose="020B0604020202020204" pitchFamily="34" charset="0"/>
              <a:buChar char="•"/>
            </a:pPr>
            <a:endParaRPr lang="nl-NL" dirty="0">
              <a:latin typeface="Lato" panose="020F0502020204030203" pitchFamily="34" charset="0"/>
              <a:ea typeface="Lato" panose="020F0502020204030203" pitchFamily="34" charset="0"/>
              <a:cs typeface="Lato" panose="020F0502020204030203" pitchFamily="34" charset="0"/>
            </a:endParaRPr>
          </a:p>
          <a:p>
            <a:pPr marL="12700">
              <a:lnSpc>
                <a:spcPct val="100000"/>
              </a:lnSpc>
              <a:spcBef>
                <a:spcPts val="100"/>
              </a:spcBef>
            </a:pPr>
            <a:endParaRPr lang="nl-NL" dirty="0">
              <a:latin typeface="Lato" panose="020F0502020204030203" pitchFamily="34" charset="0"/>
              <a:ea typeface="Lato" panose="020F0502020204030203" pitchFamily="34" charset="0"/>
              <a:cs typeface="Lato" panose="020F0502020204030203" pitchFamily="34" charset="0"/>
            </a:endParaRPr>
          </a:p>
          <a:p>
            <a:pPr marL="12700">
              <a:lnSpc>
                <a:spcPct val="100000"/>
              </a:lnSpc>
              <a:spcBef>
                <a:spcPts val="100"/>
              </a:spcBef>
            </a:pPr>
            <a:endParaRPr lang="nl-NL" dirty="0">
              <a:latin typeface="Lato" panose="020F0502020204030203" pitchFamily="34" charset="0"/>
              <a:ea typeface="Lato" panose="020F0502020204030203" pitchFamily="34" charset="0"/>
              <a:cs typeface="Lato" panose="020F0502020204030203" pitchFamily="34" charset="0"/>
            </a:endParaRPr>
          </a:p>
          <a:p>
            <a:pPr marL="12700">
              <a:lnSpc>
                <a:spcPct val="100000"/>
              </a:lnSpc>
              <a:spcBef>
                <a:spcPts val="100"/>
              </a:spcBef>
            </a:pPr>
            <a:endParaRPr lang="nl-NL" dirty="0">
              <a:latin typeface="Lato" panose="020F0502020204030203" pitchFamily="34" charset="0"/>
              <a:ea typeface="Lato" panose="020F0502020204030203" pitchFamily="34" charset="0"/>
              <a:cs typeface="Lato" panose="020F0502020204030203" pitchFamily="34" charset="0"/>
            </a:endParaRPr>
          </a:p>
        </p:txBody>
      </p:sp>
      <p:sp>
        <p:nvSpPr>
          <p:cNvPr id="7" name="Text Placeholder 3"/>
          <p:cNvSpPr txBox="1">
            <a:spLocks/>
          </p:cNvSpPr>
          <p:nvPr/>
        </p:nvSpPr>
        <p:spPr>
          <a:xfrm>
            <a:off x="335359" y="349988"/>
            <a:ext cx="5904657" cy="718620"/>
          </a:xfrm>
          <a:prstGeom prst="rect">
            <a:avLst/>
          </a:prstGeom>
        </p:spPr>
        <p:txBody>
          <a:bodyPr vert="horz" lIns="91440" tIns="45720" rIns="91440" bIns="45720" rtlCol="0" anchor="t">
            <a:noAutofit/>
          </a:bodyPr>
          <a:lstStyle>
            <a:lvl1pPr marL="0" indent="0" algn="l" defTabSz="914400" rtl="0" eaLnBrk="1" latinLnBrk="0" hangingPunct="1">
              <a:spcBef>
                <a:spcPct val="20000"/>
              </a:spcBef>
              <a:buFont typeface="Arial" panose="020B0604020202020204" pitchFamily="34" charset="0"/>
              <a:buNone/>
              <a:defRPr lang="en-US" sz="2000" b="1" i="0" kern="1200" spc="0" baseline="0" dirty="0" smtClean="0">
                <a:solidFill>
                  <a:schemeClr val="tx1"/>
                </a:solidFill>
                <a:latin typeface="Lato Black" panose="020F0502020204030203" pitchFamily="34" charset="77"/>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ource Serif Pro" panose="02040603050405020204" pitchFamily="18"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solidFill>
                <a:latin typeface="Source Serif Pro" panose="02040603050405020204" pitchFamily="18" charset="0"/>
                <a:ea typeface="+mn-ea"/>
                <a:cs typeface="+mn-cs"/>
              </a:defRPr>
            </a:lvl3pPr>
            <a:lvl4pPr marL="1600200" indent="-228600" algn="l" defTabSz="914400" rtl="0" eaLnBrk="1" latinLnBrk="0" hangingPunct="1">
              <a:spcBef>
                <a:spcPct val="20000"/>
              </a:spcBef>
              <a:buFont typeface="Wingdings" panose="05000000000000000000" pitchFamily="2" charset="2"/>
              <a:buChar char="Ø"/>
              <a:defRPr sz="2000" kern="1200">
                <a:solidFill>
                  <a:schemeClr val="tx1"/>
                </a:solidFill>
                <a:latin typeface="Source Serif Pro" panose="0204060305040502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ource Serif Pro" panose="0204060305040502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nl-NL" sz="4000" dirty="0">
                <a:latin typeface="Dystopian Black" panose="00000A00000000000000" pitchFamily="50" charset="0"/>
                <a:ea typeface="Lato" panose="020F0502020204030203" pitchFamily="34" charset="0"/>
                <a:cs typeface="Lato" panose="020F0502020204030203" pitchFamily="34" charset="0"/>
              </a:rPr>
              <a:t>0. Voorbereiding</a:t>
            </a:r>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16731" y="750734"/>
            <a:ext cx="474216" cy="1524809"/>
          </a:xfrm>
          <a:prstGeom prst="rect">
            <a:avLst/>
          </a:prstGeom>
        </p:spPr>
      </p:pic>
    </p:spTree>
    <p:custDataLst>
      <p:tags r:id="rId1"/>
    </p:custDataLst>
    <p:extLst>
      <p:ext uri="{BB962C8B-B14F-4D97-AF65-F5344CB8AC3E}">
        <p14:creationId xmlns:p14="http://schemas.microsoft.com/office/powerpoint/2010/main" val="2103160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16731" y="750734"/>
            <a:ext cx="474216" cy="1524809"/>
          </a:xfrm>
          <a:prstGeom prst="rect">
            <a:avLst/>
          </a:prstGeom>
        </p:spPr>
      </p:pic>
      <p:sp>
        <p:nvSpPr>
          <p:cNvPr id="4" name="Tijdelijke aanduiding voor tekst 3"/>
          <p:cNvSpPr>
            <a:spLocks noGrp="1"/>
          </p:cNvSpPr>
          <p:nvPr>
            <p:ph type="body" sz="quarter" idx="12"/>
          </p:nvPr>
        </p:nvSpPr>
        <p:spPr/>
        <p:txBody>
          <a:bodyPr/>
          <a:lstStyle/>
          <a:p>
            <a:r>
              <a:rPr lang="nl-NL" sz="7200" dirty="0"/>
              <a:t>1. CO-CREËREN</a:t>
            </a:r>
          </a:p>
        </p:txBody>
      </p:sp>
    </p:spTree>
    <p:custDataLst>
      <p:tags r:id="rId1"/>
    </p:custDataLst>
    <p:extLst>
      <p:ext uri="{BB962C8B-B14F-4D97-AF65-F5344CB8AC3E}">
        <p14:creationId xmlns:p14="http://schemas.microsoft.com/office/powerpoint/2010/main" val="30078466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053" y="3064893"/>
            <a:ext cx="12192000" cy="38106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8" name="Rechthoek 17">
            <a:extLst>
              <a:ext uri="{FF2B5EF4-FFF2-40B4-BE49-F238E27FC236}">
                <a16:creationId xmlns:a16="http://schemas.microsoft.com/office/drawing/2014/main" id="{EAB2B625-1C2E-3DBA-1480-5A2BB13EADD3}"/>
              </a:ext>
            </a:extLst>
          </p:cNvPr>
          <p:cNvSpPr/>
          <p:nvPr/>
        </p:nvSpPr>
        <p:spPr>
          <a:xfrm>
            <a:off x="8138947" y="5196573"/>
            <a:ext cx="1757838" cy="1040677"/>
          </a:xfrm>
          <a:prstGeom prst="rect">
            <a:avLst/>
          </a:prstGeom>
          <a:solidFill>
            <a:srgbClr val="FBDC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hthoek 21">
            <a:extLst>
              <a:ext uri="{FF2B5EF4-FFF2-40B4-BE49-F238E27FC236}">
                <a16:creationId xmlns:a16="http://schemas.microsoft.com/office/drawing/2014/main" id="{9DAC3FC6-73D2-65EA-CCD7-6D1EB0B0234B}"/>
              </a:ext>
            </a:extLst>
          </p:cNvPr>
          <p:cNvSpPr/>
          <p:nvPr/>
        </p:nvSpPr>
        <p:spPr>
          <a:xfrm>
            <a:off x="8138947" y="3522783"/>
            <a:ext cx="1757838" cy="1040677"/>
          </a:xfrm>
          <a:prstGeom prst="rect">
            <a:avLst/>
          </a:prstGeom>
          <a:solidFill>
            <a:srgbClr val="FBDC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hthoek 22">
            <a:extLst>
              <a:ext uri="{FF2B5EF4-FFF2-40B4-BE49-F238E27FC236}">
                <a16:creationId xmlns:a16="http://schemas.microsoft.com/office/drawing/2014/main" id="{97570836-16E5-7106-9965-A8CF6929F58C}"/>
              </a:ext>
            </a:extLst>
          </p:cNvPr>
          <p:cNvSpPr/>
          <p:nvPr/>
        </p:nvSpPr>
        <p:spPr>
          <a:xfrm>
            <a:off x="2299788" y="3522783"/>
            <a:ext cx="1757838" cy="1040677"/>
          </a:xfrm>
          <a:prstGeom prst="rect">
            <a:avLst/>
          </a:prstGeom>
          <a:solidFill>
            <a:srgbClr val="FBDC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hthoek 23">
            <a:extLst>
              <a:ext uri="{FF2B5EF4-FFF2-40B4-BE49-F238E27FC236}">
                <a16:creationId xmlns:a16="http://schemas.microsoft.com/office/drawing/2014/main" id="{4AE06C49-A792-FC68-1B67-96A5E6B9E3E2}"/>
              </a:ext>
            </a:extLst>
          </p:cNvPr>
          <p:cNvSpPr/>
          <p:nvPr/>
        </p:nvSpPr>
        <p:spPr>
          <a:xfrm>
            <a:off x="2299788" y="5196573"/>
            <a:ext cx="1757838" cy="1040677"/>
          </a:xfrm>
          <a:prstGeom prst="rect">
            <a:avLst/>
          </a:prstGeom>
          <a:solidFill>
            <a:srgbClr val="FBDC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1053" y="-9949"/>
            <a:ext cx="12192000" cy="3060917"/>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59" name="Group 58"/>
          <p:cNvGrpSpPr/>
          <p:nvPr/>
        </p:nvGrpSpPr>
        <p:grpSpPr>
          <a:xfrm>
            <a:off x="1775520" y="3174259"/>
            <a:ext cx="8001186" cy="2298467"/>
            <a:chOff x="1775520" y="3174259"/>
            <a:chExt cx="8001186" cy="2298467"/>
          </a:xfrm>
        </p:grpSpPr>
        <p:sp>
          <p:nvSpPr>
            <p:cNvPr id="26" name="AutoShape 37"/>
            <p:cNvSpPr>
              <a:spLocks noChangeAspect="1" noChangeArrowheads="1" noTextEdit="1"/>
            </p:cNvSpPr>
            <p:nvPr/>
          </p:nvSpPr>
          <p:spPr bwMode="auto">
            <a:xfrm flipH="1">
              <a:off x="8839619" y="3174259"/>
              <a:ext cx="937087" cy="95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7" name="Isosceles Triangle 46"/>
            <p:cNvSpPr/>
            <p:nvPr/>
          </p:nvSpPr>
          <p:spPr>
            <a:xfrm rot="5400000">
              <a:off x="6263989" y="4661729"/>
              <a:ext cx="1075057" cy="54693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4" name="Isosceles Triangle 53"/>
            <p:cNvSpPr/>
            <p:nvPr/>
          </p:nvSpPr>
          <p:spPr>
            <a:xfrm rot="5400000">
              <a:off x="1510019" y="4652536"/>
              <a:ext cx="1077940" cy="54693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45" name="Text Placeholder 2"/>
          <p:cNvSpPr txBox="1">
            <a:spLocks/>
          </p:cNvSpPr>
          <p:nvPr/>
        </p:nvSpPr>
        <p:spPr>
          <a:xfrm>
            <a:off x="381820" y="1082533"/>
            <a:ext cx="11042772" cy="1714588"/>
          </a:xfrm>
          <a:prstGeom prst="rect">
            <a:avLst/>
          </a:prstGeom>
        </p:spPr>
        <p:txBody>
          <a:bodyPr vert="horz" lIns="91440" tIns="45720" rIns="91440" bIns="45720" rtlCol="0" anchor="t">
            <a:noAutofit/>
          </a:bodyPr>
          <a:lstStyle>
            <a:lvl1pPr marL="0" indent="0" algn="l" defTabSz="914400" rtl="0" eaLnBrk="1" latinLnBrk="0" hangingPunct="1">
              <a:spcBef>
                <a:spcPct val="20000"/>
              </a:spcBef>
              <a:buFont typeface="Arial" panose="020B0604020202020204" pitchFamily="34" charset="0"/>
              <a:buNone/>
              <a:defRPr lang="en-US" sz="1900" b="0" i="0" kern="1200" spc="0" baseline="0" dirty="0" smtClean="0">
                <a:solidFill>
                  <a:schemeClr val="tx1"/>
                </a:solidFill>
                <a:latin typeface="Lato" panose="020F0502020204030203" pitchFamily="34" charset="77"/>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ource Serif Pro" panose="02040603050405020204" pitchFamily="18"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solidFill>
                <a:latin typeface="Source Serif Pro" panose="02040603050405020204" pitchFamily="18" charset="0"/>
                <a:ea typeface="+mn-ea"/>
                <a:cs typeface="+mn-cs"/>
              </a:defRPr>
            </a:lvl3pPr>
            <a:lvl4pPr marL="1600200" indent="-228600" algn="l" defTabSz="914400" rtl="0" eaLnBrk="1" latinLnBrk="0" hangingPunct="1">
              <a:spcBef>
                <a:spcPct val="20000"/>
              </a:spcBef>
              <a:buFont typeface="Wingdings" panose="05000000000000000000" pitchFamily="2" charset="2"/>
              <a:buChar char="Ø"/>
              <a:defRPr sz="2000" kern="1200">
                <a:solidFill>
                  <a:schemeClr val="tx1"/>
                </a:solidFill>
                <a:latin typeface="Source Serif Pro" panose="0204060305040502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ource Serif Pro" panose="0204060305040502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indent="-457200">
              <a:buFont typeface="Arial" panose="020B0604020202020204" pitchFamily="34" charset="0"/>
              <a:buChar char="•"/>
            </a:pPr>
            <a:r>
              <a:rPr lang="nl-NL" dirty="0">
                <a:solidFill>
                  <a:srgbClr val="F95A2B"/>
                </a:solidFill>
              </a:rPr>
              <a:t>Kennismaken, behoeftes en verwachtingen in kaart brengen</a:t>
            </a:r>
          </a:p>
          <a:p>
            <a:pPr marL="457200" indent="-457200">
              <a:buFont typeface="Arial" panose="020B0604020202020204" pitchFamily="34" charset="0"/>
              <a:buChar char="•"/>
            </a:pPr>
            <a:endParaRPr lang="nl-NL" dirty="0">
              <a:solidFill>
                <a:srgbClr val="FF0000"/>
              </a:solidFill>
            </a:endParaRPr>
          </a:p>
          <a:p>
            <a:pPr marL="457200" indent="-457200">
              <a:buFont typeface="Arial" panose="020B0604020202020204" pitchFamily="34" charset="0"/>
              <a:buChar char="•"/>
            </a:pPr>
            <a:r>
              <a:rPr lang="nl-NL" dirty="0"/>
              <a:t>Relevante problemen rondom het onderwerp identificeren</a:t>
            </a:r>
          </a:p>
          <a:p>
            <a:pPr marL="457200" indent="-457200">
              <a:buFont typeface="Arial" panose="020B0604020202020204" pitchFamily="34" charset="0"/>
              <a:buChar char="•"/>
            </a:pPr>
            <a:endParaRPr lang="nl-NL" dirty="0"/>
          </a:p>
          <a:p>
            <a:pPr marL="457200" indent="-457200">
              <a:buFont typeface="Arial" panose="020B0604020202020204" pitchFamily="34" charset="0"/>
              <a:buChar char="•"/>
            </a:pPr>
            <a:r>
              <a:rPr lang="nl-NL" dirty="0"/>
              <a:t>Eerste ideeën voor oplossingen bedenken en selecteren</a:t>
            </a:r>
          </a:p>
          <a:p>
            <a:pPr marL="457200" indent="-457200">
              <a:buFont typeface="Arial" panose="020B0604020202020204" pitchFamily="34" charset="0"/>
              <a:buChar char="•"/>
            </a:pPr>
            <a:endParaRPr lang="nl-NL" dirty="0"/>
          </a:p>
          <a:p>
            <a:pPr marL="457200" indent="-457200">
              <a:buFont typeface="Arial" panose="020B0604020202020204" pitchFamily="34" charset="0"/>
              <a:buChar char="•"/>
            </a:pPr>
            <a:endParaRPr lang="nl-NL" dirty="0"/>
          </a:p>
        </p:txBody>
      </p:sp>
      <p:pic>
        <p:nvPicPr>
          <p:cNvPr id="51" name="Picture 5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16731" y="750734"/>
            <a:ext cx="474216" cy="1524809"/>
          </a:xfrm>
          <a:prstGeom prst="rect">
            <a:avLst/>
          </a:prstGeom>
        </p:spPr>
      </p:pic>
      <p:sp>
        <p:nvSpPr>
          <p:cNvPr id="30" name="Text Placeholder 3"/>
          <p:cNvSpPr txBox="1">
            <a:spLocks/>
          </p:cNvSpPr>
          <p:nvPr/>
        </p:nvSpPr>
        <p:spPr>
          <a:xfrm>
            <a:off x="335359" y="349988"/>
            <a:ext cx="5904657" cy="718620"/>
          </a:xfrm>
          <a:prstGeom prst="rect">
            <a:avLst/>
          </a:prstGeom>
        </p:spPr>
        <p:txBody>
          <a:bodyPr vert="horz" lIns="91440" tIns="45720" rIns="91440" bIns="45720" rtlCol="0" anchor="t">
            <a:noAutofit/>
          </a:bodyPr>
          <a:lstStyle>
            <a:lvl1pPr marL="0" indent="0" algn="l" defTabSz="914400" rtl="0" eaLnBrk="1" latinLnBrk="0" hangingPunct="1">
              <a:spcBef>
                <a:spcPct val="20000"/>
              </a:spcBef>
              <a:buFont typeface="Arial" panose="020B0604020202020204" pitchFamily="34" charset="0"/>
              <a:buNone/>
              <a:defRPr lang="en-US" sz="2000" b="1" i="0" kern="1200" spc="0" baseline="0" dirty="0" smtClean="0">
                <a:solidFill>
                  <a:schemeClr val="tx1"/>
                </a:solidFill>
                <a:latin typeface="Lato Black" panose="020F0502020204030203" pitchFamily="34" charset="77"/>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ource Serif Pro" panose="02040603050405020204" pitchFamily="18"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solidFill>
                <a:latin typeface="Source Serif Pro" panose="02040603050405020204" pitchFamily="18" charset="0"/>
                <a:ea typeface="+mn-ea"/>
                <a:cs typeface="+mn-cs"/>
              </a:defRPr>
            </a:lvl3pPr>
            <a:lvl4pPr marL="1600200" indent="-228600" algn="l" defTabSz="914400" rtl="0" eaLnBrk="1" latinLnBrk="0" hangingPunct="1">
              <a:spcBef>
                <a:spcPct val="20000"/>
              </a:spcBef>
              <a:buFont typeface="Wingdings" panose="05000000000000000000" pitchFamily="2" charset="2"/>
              <a:buChar char="Ø"/>
              <a:defRPr sz="2000" kern="1200">
                <a:solidFill>
                  <a:schemeClr val="tx1"/>
                </a:solidFill>
                <a:latin typeface="Source Serif Pro" panose="0204060305040502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ource Serif Pro" panose="0204060305040502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nl-NL" sz="4000" dirty="0">
                <a:latin typeface="Dystopian Black" panose="00000A00000000000000" pitchFamily="50" charset="0"/>
                <a:ea typeface="Lato" panose="020F0502020204030203" pitchFamily="34" charset="0"/>
                <a:cs typeface="Lato" panose="020F0502020204030203" pitchFamily="34" charset="0"/>
              </a:rPr>
              <a:t>1. Co-creëren</a:t>
            </a:r>
          </a:p>
        </p:txBody>
      </p:sp>
      <p:sp>
        <p:nvSpPr>
          <p:cNvPr id="4" name="Tekstvak 3">
            <a:extLst>
              <a:ext uri="{FF2B5EF4-FFF2-40B4-BE49-F238E27FC236}">
                <a16:creationId xmlns:a16="http://schemas.microsoft.com/office/drawing/2014/main" id="{48E7D43B-5664-B190-F442-5274E2BBA84B}"/>
              </a:ext>
            </a:extLst>
          </p:cNvPr>
          <p:cNvSpPr txBox="1"/>
          <p:nvPr/>
        </p:nvSpPr>
        <p:spPr>
          <a:xfrm>
            <a:off x="2303514" y="3678893"/>
            <a:ext cx="1656184" cy="692497"/>
          </a:xfrm>
          <a:prstGeom prst="rect">
            <a:avLst/>
          </a:prstGeom>
          <a:noFill/>
        </p:spPr>
        <p:txBody>
          <a:bodyPr wrap="square" rtlCol="0">
            <a:spAutoFit/>
          </a:bodyPr>
          <a:lstStyle/>
          <a:p>
            <a:pPr algn="ctr"/>
            <a:r>
              <a:rPr lang="nl-NL" sz="1300" dirty="0">
                <a:latin typeface="Lato" panose="020F0502020204030203" pitchFamily="34" charset="0"/>
                <a:ea typeface="Lato" panose="020F0502020204030203" pitchFamily="34" charset="0"/>
                <a:cs typeface="Lato" panose="020F0502020204030203" pitchFamily="34" charset="0"/>
              </a:rPr>
              <a:t>Wie zijn de verschillende groepsleden?</a:t>
            </a:r>
          </a:p>
        </p:txBody>
      </p:sp>
      <p:sp>
        <p:nvSpPr>
          <p:cNvPr id="8" name="Tekstvak 7">
            <a:extLst>
              <a:ext uri="{FF2B5EF4-FFF2-40B4-BE49-F238E27FC236}">
                <a16:creationId xmlns:a16="http://schemas.microsoft.com/office/drawing/2014/main" id="{22746183-316E-6037-C64B-1D3E1B176C35}"/>
              </a:ext>
            </a:extLst>
          </p:cNvPr>
          <p:cNvSpPr txBox="1"/>
          <p:nvPr/>
        </p:nvSpPr>
        <p:spPr>
          <a:xfrm>
            <a:off x="8076417" y="3678894"/>
            <a:ext cx="1809962" cy="692497"/>
          </a:xfrm>
          <a:prstGeom prst="rect">
            <a:avLst/>
          </a:prstGeom>
          <a:noFill/>
        </p:spPr>
        <p:txBody>
          <a:bodyPr wrap="square" rtlCol="0">
            <a:spAutoFit/>
          </a:bodyPr>
          <a:lstStyle/>
          <a:p>
            <a:pPr algn="ctr"/>
            <a:r>
              <a:rPr lang="nl-NL" sz="1300" dirty="0">
                <a:latin typeface="Lato" panose="020F0502020204030203" pitchFamily="34" charset="0"/>
                <a:ea typeface="Lato" panose="020F0502020204030203" pitchFamily="34" charset="0"/>
                <a:cs typeface="Lato" panose="020F0502020204030203" pitchFamily="34" charset="0"/>
              </a:rPr>
              <a:t>Wat zijn ieders behoeftes en verwachtingen?</a:t>
            </a:r>
          </a:p>
        </p:txBody>
      </p:sp>
      <p:sp>
        <p:nvSpPr>
          <p:cNvPr id="9" name="Tekstvak 8">
            <a:extLst>
              <a:ext uri="{FF2B5EF4-FFF2-40B4-BE49-F238E27FC236}">
                <a16:creationId xmlns:a16="http://schemas.microsoft.com/office/drawing/2014/main" id="{B5EACAD8-A8CD-07C1-E42F-6503A1C428D2}"/>
              </a:ext>
            </a:extLst>
          </p:cNvPr>
          <p:cNvSpPr txBox="1"/>
          <p:nvPr/>
        </p:nvSpPr>
        <p:spPr>
          <a:xfrm>
            <a:off x="8086823" y="5370662"/>
            <a:ext cx="1809962" cy="692497"/>
          </a:xfrm>
          <a:prstGeom prst="rect">
            <a:avLst/>
          </a:prstGeom>
          <a:noFill/>
        </p:spPr>
        <p:txBody>
          <a:bodyPr wrap="square" rtlCol="0">
            <a:spAutoFit/>
          </a:bodyPr>
          <a:lstStyle/>
          <a:p>
            <a:pPr algn="ctr"/>
            <a:r>
              <a:rPr lang="nl-NL" sz="1300" dirty="0">
                <a:latin typeface="Lato" panose="020F0502020204030203" pitchFamily="34" charset="0"/>
                <a:ea typeface="Lato" panose="020F0502020204030203" pitchFamily="34" charset="0"/>
                <a:cs typeface="Lato" panose="020F0502020204030203" pitchFamily="34" charset="0"/>
              </a:rPr>
              <a:t>Hoe en wanneer gaan we met elkaar samenwerken?</a:t>
            </a:r>
          </a:p>
        </p:txBody>
      </p:sp>
      <p:sp>
        <p:nvSpPr>
          <p:cNvPr id="10" name="Tekstvak 9">
            <a:extLst>
              <a:ext uri="{FF2B5EF4-FFF2-40B4-BE49-F238E27FC236}">
                <a16:creationId xmlns:a16="http://schemas.microsoft.com/office/drawing/2014/main" id="{44101B5B-DB28-EE59-5146-E52E30160D79}"/>
              </a:ext>
            </a:extLst>
          </p:cNvPr>
          <p:cNvSpPr txBox="1"/>
          <p:nvPr/>
        </p:nvSpPr>
        <p:spPr>
          <a:xfrm>
            <a:off x="2350615" y="5499787"/>
            <a:ext cx="1656184" cy="492443"/>
          </a:xfrm>
          <a:prstGeom prst="rect">
            <a:avLst/>
          </a:prstGeom>
          <a:noFill/>
        </p:spPr>
        <p:txBody>
          <a:bodyPr wrap="square" rtlCol="0">
            <a:spAutoFit/>
          </a:bodyPr>
          <a:lstStyle/>
          <a:p>
            <a:pPr algn="ctr"/>
            <a:r>
              <a:rPr lang="nl-NL" sz="1300" dirty="0">
                <a:latin typeface="Lato" panose="020F0502020204030203" pitchFamily="34" charset="0"/>
                <a:ea typeface="Lato" panose="020F0502020204030203" pitchFamily="34" charset="0"/>
                <a:cs typeface="Lato" panose="020F0502020204030203" pitchFamily="34" charset="0"/>
              </a:rPr>
              <a:t>Wat is ieders kracht en uitdaging?</a:t>
            </a:r>
          </a:p>
        </p:txBody>
      </p:sp>
      <p:pic>
        <p:nvPicPr>
          <p:cNvPr id="12" name="Graphic 11" descr="Sociaal netwerk silhouet">
            <a:extLst>
              <a:ext uri="{FF2B5EF4-FFF2-40B4-BE49-F238E27FC236}">
                <a16:creationId xmlns:a16="http://schemas.microsoft.com/office/drawing/2014/main" id="{37A6A9E1-41FD-933E-CCD4-6A392AE1CEF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4276991" y="2995645"/>
            <a:ext cx="3821917" cy="3821917"/>
          </a:xfrm>
          <a:prstGeom prst="rect">
            <a:avLst/>
          </a:prstGeom>
        </p:spPr>
      </p:pic>
    </p:spTree>
    <p:custDataLst>
      <p:tags r:id="rId1"/>
    </p:custDataLst>
    <p:extLst>
      <p:ext uri="{BB962C8B-B14F-4D97-AF65-F5344CB8AC3E}">
        <p14:creationId xmlns:p14="http://schemas.microsoft.com/office/powerpoint/2010/main" val="15261842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43509" y="-318092"/>
            <a:ext cx="12248209" cy="7550887"/>
            <a:chOff x="0" y="-6443"/>
            <a:chExt cx="12248209" cy="6864443"/>
          </a:xfrm>
        </p:grpSpPr>
        <p:sp>
          <p:nvSpPr>
            <p:cNvPr id="5" name="Rectangle 4"/>
            <p:cNvSpPr/>
            <p:nvPr/>
          </p:nvSpPr>
          <p:spPr>
            <a:xfrm>
              <a:off x="28651" y="-6443"/>
              <a:ext cx="12219558" cy="3060917"/>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tangle 5"/>
            <p:cNvSpPr/>
            <p:nvPr/>
          </p:nvSpPr>
          <p:spPr>
            <a:xfrm>
              <a:off x="0" y="3047380"/>
              <a:ext cx="12247156" cy="38106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59" name="Group 58"/>
          <p:cNvGrpSpPr/>
          <p:nvPr/>
        </p:nvGrpSpPr>
        <p:grpSpPr>
          <a:xfrm>
            <a:off x="381820" y="3068960"/>
            <a:ext cx="11179173" cy="3744413"/>
            <a:chOff x="381820" y="3068960"/>
            <a:chExt cx="11179173" cy="3744413"/>
          </a:xfrm>
        </p:grpSpPr>
        <p:grpSp>
          <p:nvGrpSpPr>
            <p:cNvPr id="14" name="קבוצה 95"/>
            <p:cNvGrpSpPr/>
            <p:nvPr/>
          </p:nvGrpSpPr>
          <p:grpSpPr>
            <a:xfrm>
              <a:off x="10488488" y="3068960"/>
              <a:ext cx="1072505" cy="1232606"/>
              <a:chOff x="324129" y="2729003"/>
              <a:chExt cx="987987" cy="1135471"/>
            </a:xfrm>
          </p:grpSpPr>
          <p:sp>
            <p:nvSpPr>
              <p:cNvPr id="15" name="מלבן 6"/>
              <p:cNvSpPr/>
              <p:nvPr/>
            </p:nvSpPr>
            <p:spPr>
              <a:xfrm>
                <a:off x="799692" y="2729003"/>
                <a:ext cx="45719" cy="202894"/>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 name="AutoShape 3"/>
              <p:cNvSpPr>
                <a:spLocks noChangeAspect="1" noChangeArrowheads="1" noTextEdit="1"/>
              </p:cNvSpPr>
              <p:nvPr/>
            </p:nvSpPr>
            <p:spPr bwMode="auto">
              <a:xfrm rot="10800000">
                <a:off x="324129" y="2876487"/>
                <a:ext cx="987987" cy="98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sp>
          <p:nvSpPr>
            <p:cNvPr id="26" name="AutoShape 37"/>
            <p:cNvSpPr>
              <a:spLocks noChangeAspect="1" noChangeArrowheads="1" noTextEdit="1"/>
            </p:cNvSpPr>
            <p:nvPr/>
          </p:nvSpPr>
          <p:spPr bwMode="auto">
            <a:xfrm flipH="1">
              <a:off x="8839619" y="3174259"/>
              <a:ext cx="937087" cy="95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nvGrpSpPr>
            <p:cNvPr id="33" name="קבוצה 104"/>
            <p:cNvGrpSpPr/>
            <p:nvPr/>
          </p:nvGrpSpPr>
          <p:grpSpPr>
            <a:xfrm>
              <a:off x="10953080" y="6136059"/>
              <a:ext cx="246392" cy="677314"/>
              <a:chOff x="1045341" y="6047988"/>
              <a:chExt cx="269406" cy="810011"/>
            </a:xfrm>
          </p:grpSpPr>
          <p:sp>
            <p:nvSpPr>
              <p:cNvPr id="34" name="מלבן 96"/>
              <p:cNvSpPr/>
              <p:nvPr/>
            </p:nvSpPr>
            <p:spPr>
              <a:xfrm>
                <a:off x="1157265" y="6554044"/>
                <a:ext cx="45719" cy="303955"/>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35" name="Group 28"/>
              <p:cNvGrpSpPr>
                <a:grpSpLocks noChangeAspect="1"/>
              </p:cNvGrpSpPr>
              <p:nvPr/>
            </p:nvGrpSpPr>
            <p:grpSpPr bwMode="auto">
              <a:xfrm>
                <a:off x="1045341" y="6047988"/>
                <a:ext cx="269406" cy="419991"/>
                <a:chOff x="442" y="3786"/>
                <a:chExt cx="229" cy="357"/>
              </a:xfrm>
            </p:grpSpPr>
            <p:sp>
              <p:nvSpPr>
                <p:cNvPr id="38" name="Freeform 30"/>
                <p:cNvSpPr>
                  <a:spLocks noEditPoints="1"/>
                </p:cNvSpPr>
                <p:nvPr/>
              </p:nvSpPr>
              <p:spPr bwMode="auto">
                <a:xfrm>
                  <a:off x="442" y="4086"/>
                  <a:ext cx="228" cy="57"/>
                </a:xfrm>
                <a:custGeom>
                  <a:avLst/>
                  <a:gdLst>
                    <a:gd name="T0" fmla="*/ 33 w 371"/>
                    <a:gd name="T1" fmla="*/ 0 h 92"/>
                    <a:gd name="T2" fmla="*/ 0 w 371"/>
                    <a:gd name="T3" fmla="*/ 33 h 92"/>
                    <a:gd name="T4" fmla="*/ 0 w 371"/>
                    <a:gd name="T5" fmla="*/ 60 h 92"/>
                    <a:gd name="T6" fmla="*/ 33 w 371"/>
                    <a:gd name="T7" fmla="*/ 92 h 92"/>
                    <a:gd name="T8" fmla="*/ 337 w 371"/>
                    <a:gd name="T9" fmla="*/ 92 h 92"/>
                    <a:gd name="T10" fmla="*/ 371 w 371"/>
                    <a:gd name="T11" fmla="*/ 60 h 92"/>
                    <a:gd name="T12" fmla="*/ 371 w 371"/>
                    <a:gd name="T13" fmla="*/ 33 h 92"/>
                    <a:gd name="T14" fmla="*/ 337 w 371"/>
                    <a:gd name="T15" fmla="*/ 0 h 92"/>
                    <a:gd name="T16" fmla="*/ 33 w 371"/>
                    <a:gd name="T17" fmla="*/ 0 h 92"/>
                    <a:gd name="T18" fmla="*/ 33 w 371"/>
                    <a:gd name="T19" fmla="*/ 0 h 92"/>
                    <a:gd name="T20" fmla="*/ 33 w 371"/>
                    <a:gd name="T21"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1" h="92">
                      <a:moveTo>
                        <a:pt x="33" y="0"/>
                      </a:moveTo>
                      <a:cubicBezTo>
                        <a:pt x="15" y="0"/>
                        <a:pt x="0" y="15"/>
                        <a:pt x="0" y="33"/>
                      </a:cubicBezTo>
                      <a:cubicBezTo>
                        <a:pt x="0" y="60"/>
                        <a:pt x="0" y="60"/>
                        <a:pt x="0" y="60"/>
                      </a:cubicBezTo>
                      <a:cubicBezTo>
                        <a:pt x="0" y="78"/>
                        <a:pt x="15" y="92"/>
                        <a:pt x="33" y="92"/>
                      </a:cubicBezTo>
                      <a:cubicBezTo>
                        <a:pt x="337" y="92"/>
                        <a:pt x="337" y="92"/>
                        <a:pt x="337" y="92"/>
                      </a:cubicBezTo>
                      <a:cubicBezTo>
                        <a:pt x="355" y="92"/>
                        <a:pt x="371" y="78"/>
                        <a:pt x="371" y="60"/>
                      </a:cubicBezTo>
                      <a:cubicBezTo>
                        <a:pt x="371" y="33"/>
                        <a:pt x="371" y="33"/>
                        <a:pt x="371" y="33"/>
                      </a:cubicBezTo>
                      <a:cubicBezTo>
                        <a:pt x="371" y="15"/>
                        <a:pt x="355" y="0"/>
                        <a:pt x="337" y="0"/>
                      </a:cubicBezTo>
                      <a:lnTo>
                        <a:pt x="33" y="0"/>
                      </a:lnTo>
                      <a:close/>
                      <a:moveTo>
                        <a:pt x="33" y="0"/>
                      </a:moveTo>
                      <a:cubicBezTo>
                        <a:pt x="33" y="0"/>
                        <a:pt x="33" y="0"/>
                        <a:pt x="33" y="0"/>
                      </a:cubicBezTo>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9" name="Freeform 31"/>
                <p:cNvSpPr>
                  <a:spLocks noEditPoints="1"/>
                </p:cNvSpPr>
                <p:nvPr/>
              </p:nvSpPr>
              <p:spPr bwMode="auto">
                <a:xfrm>
                  <a:off x="443" y="3786"/>
                  <a:ext cx="60" cy="49"/>
                </a:xfrm>
                <a:custGeom>
                  <a:avLst/>
                  <a:gdLst>
                    <a:gd name="T0" fmla="*/ 56 w 97"/>
                    <a:gd name="T1" fmla="*/ 0 h 80"/>
                    <a:gd name="T2" fmla="*/ 41 w 97"/>
                    <a:gd name="T3" fmla="*/ 0 h 80"/>
                    <a:gd name="T4" fmla="*/ 0 w 97"/>
                    <a:gd name="T5" fmla="*/ 40 h 80"/>
                    <a:gd name="T6" fmla="*/ 41 w 97"/>
                    <a:gd name="T7" fmla="*/ 80 h 80"/>
                    <a:gd name="T8" fmla="*/ 97 w 97"/>
                    <a:gd name="T9" fmla="*/ 80 h 80"/>
                    <a:gd name="T10" fmla="*/ 97 w 97"/>
                    <a:gd name="T11" fmla="*/ 40 h 80"/>
                    <a:gd name="T12" fmla="*/ 56 w 97"/>
                    <a:gd name="T13" fmla="*/ 0 h 80"/>
                    <a:gd name="T14" fmla="*/ 56 w 97"/>
                    <a:gd name="T15" fmla="*/ 0 h 80"/>
                    <a:gd name="T16" fmla="*/ 56 w 97"/>
                    <a:gd name="T1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80">
                      <a:moveTo>
                        <a:pt x="56" y="0"/>
                      </a:moveTo>
                      <a:cubicBezTo>
                        <a:pt x="41" y="0"/>
                        <a:pt x="41" y="0"/>
                        <a:pt x="41" y="0"/>
                      </a:cubicBezTo>
                      <a:cubicBezTo>
                        <a:pt x="19" y="0"/>
                        <a:pt x="0" y="18"/>
                        <a:pt x="0" y="40"/>
                      </a:cubicBezTo>
                      <a:cubicBezTo>
                        <a:pt x="0" y="62"/>
                        <a:pt x="19" y="80"/>
                        <a:pt x="41" y="80"/>
                      </a:cubicBezTo>
                      <a:cubicBezTo>
                        <a:pt x="97" y="80"/>
                        <a:pt x="97" y="80"/>
                        <a:pt x="97" y="80"/>
                      </a:cubicBezTo>
                      <a:cubicBezTo>
                        <a:pt x="97" y="40"/>
                        <a:pt x="97" y="40"/>
                        <a:pt x="97" y="40"/>
                      </a:cubicBezTo>
                      <a:cubicBezTo>
                        <a:pt x="97" y="18"/>
                        <a:pt x="79" y="0"/>
                        <a:pt x="56" y="0"/>
                      </a:cubicBezTo>
                      <a:close/>
                      <a:moveTo>
                        <a:pt x="56" y="0"/>
                      </a:moveTo>
                      <a:cubicBezTo>
                        <a:pt x="56" y="0"/>
                        <a:pt x="56" y="0"/>
                        <a:pt x="56" y="0"/>
                      </a:cubicBezTo>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2" name="Freeform 34"/>
                <p:cNvSpPr>
                  <a:spLocks noEditPoints="1"/>
                </p:cNvSpPr>
                <p:nvPr/>
              </p:nvSpPr>
              <p:spPr bwMode="auto">
                <a:xfrm>
                  <a:off x="610" y="3786"/>
                  <a:ext cx="61" cy="49"/>
                </a:xfrm>
                <a:custGeom>
                  <a:avLst/>
                  <a:gdLst>
                    <a:gd name="T0" fmla="*/ 98 w 98"/>
                    <a:gd name="T1" fmla="*/ 40 h 80"/>
                    <a:gd name="T2" fmla="*/ 57 w 98"/>
                    <a:gd name="T3" fmla="*/ 0 h 80"/>
                    <a:gd name="T4" fmla="*/ 41 w 98"/>
                    <a:gd name="T5" fmla="*/ 0 h 80"/>
                    <a:gd name="T6" fmla="*/ 0 w 98"/>
                    <a:gd name="T7" fmla="*/ 40 h 80"/>
                    <a:gd name="T8" fmla="*/ 0 w 98"/>
                    <a:gd name="T9" fmla="*/ 80 h 80"/>
                    <a:gd name="T10" fmla="*/ 57 w 98"/>
                    <a:gd name="T11" fmla="*/ 80 h 80"/>
                    <a:gd name="T12" fmla="*/ 98 w 98"/>
                    <a:gd name="T13" fmla="*/ 40 h 80"/>
                    <a:gd name="T14" fmla="*/ 98 w 98"/>
                    <a:gd name="T15" fmla="*/ 40 h 80"/>
                    <a:gd name="T16" fmla="*/ 98 w 98"/>
                    <a:gd name="T17"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80">
                      <a:moveTo>
                        <a:pt x="98" y="40"/>
                      </a:moveTo>
                      <a:cubicBezTo>
                        <a:pt x="98" y="18"/>
                        <a:pt x="80" y="0"/>
                        <a:pt x="57" y="0"/>
                      </a:cubicBezTo>
                      <a:cubicBezTo>
                        <a:pt x="41" y="0"/>
                        <a:pt x="41" y="0"/>
                        <a:pt x="41" y="0"/>
                      </a:cubicBezTo>
                      <a:cubicBezTo>
                        <a:pt x="19" y="0"/>
                        <a:pt x="0" y="18"/>
                        <a:pt x="0" y="40"/>
                      </a:cubicBezTo>
                      <a:cubicBezTo>
                        <a:pt x="0" y="80"/>
                        <a:pt x="0" y="80"/>
                        <a:pt x="0" y="80"/>
                      </a:cubicBezTo>
                      <a:cubicBezTo>
                        <a:pt x="57" y="80"/>
                        <a:pt x="57" y="80"/>
                        <a:pt x="57" y="80"/>
                      </a:cubicBezTo>
                      <a:cubicBezTo>
                        <a:pt x="80" y="80"/>
                        <a:pt x="98" y="62"/>
                        <a:pt x="98" y="40"/>
                      </a:cubicBezTo>
                      <a:close/>
                      <a:moveTo>
                        <a:pt x="98" y="40"/>
                      </a:moveTo>
                      <a:cubicBezTo>
                        <a:pt x="98" y="40"/>
                        <a:pt x="98" y="40"/>
                        <a:pt x="98" y="40"/>
                      </a:cubicBezTo>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3" name="Rectangle 35"/>
                <p:cNvSpPr>
                  <a:spLocks noChangeArrowheads="1"/>
                </p:cNvSpPr>
                <p:nvPr/>
              </p:nvSpPr>
              <p:spPr bwMode="auto">
                <a:xfrm>
                  <a:off x="537" y="3869"/>
                  <a:ext cx="39" cy="183"/>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grpSp>
        <p:sp>
          <p:nvSpPr>
            <p:cNvPr id="47" name="Isosceles Triangle 46"/>
            <p:cNvSpPr/>
            <p:nvPr/>
          </p:nvSpPr>
          <p:spPr>
            <a:xfrm rot="5400000">
              <a:off x="6263989" y="4661729"/>
              <a:ext cx="1075057" cy="54693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0" name="Oval 49"/>
            <p:cNvSpPr/>
            <p:nvPr/>
          </p:nvSpPr>
          <p:spPr>
            <a:xfrm>
              <a:off x="381820" y="4387035"/>
              <a:ext cx="1305648" cy="1311643"/>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400" dirty="0">
                  <a:solidFill>
                    <a:schemeClr val="tx1"/>
                  </a:solidFill>
                  <a:latin typeface="Lato  "/>
                  <a:ea typeface="Lato Bold" panose="020F0502020204030203" pitchFamily="34" charset="0"/>
                  <a:cs typeface="Lato Bold" panose="020F0502020204030203" pitchFamily="34" charset="0"/>
                </a:rPr>
                <a:t>Onderwerp</a:t>
              </a:r>
            </a:p>
          </p:txBody>
        </p:sp>
        <p:sp>
          <p:nvSpPr>
            <p:cNvPr id="54" name="Isosceles Triangle 53"/>
            <p:cNvSpPr/>
            <p:nvPr/>
          </p:nvSpPr>
          <p:spPr>
            <a:xfrm rot="5400000">
              <a:off x="1510019" y="4652536"/>
              <a:ext cx="1077940" cy="54693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28" name="Rectangle 27"/>
          <p:cNvSpPr/>
          <p:nvPr/>
        </p:nvSpPr>
        <p:spPr>
          <a:xfrm>
            <a:off x="1927921" y="4552096"/>
            <a:ext cx="2194763" cy="1052616"/>
          </a:xfrm>
          <a:prstGeom prst="rect">
            <a:avLst/>
          </a:prstGeom>
          <a:solidFill>
            <a:srgbClr val="1149EA"/>
          </a:solidFill>
          <a:ln>
            <a:noFill/>
          </a:ln>
        </p:spPr>
        <p:style>
          <a:lnRef idx="2">
            <a:schemeClr val="accent1">
              <a:shade val="50000"/>
            </a:schemeClr>
          </a:lnRef>
          <a:fillRef idx="1">
            <a:schemeClr val="accent1"/>
          </a:fillRef>
          <a:effectRef idx="0">
            <a:schemeClr val="accent1"/>
          </a:effectRef>
          <a:fontRef idx="minor">
            <a:schemeClr val="lt1"/>
          </a:fontRef>
        </p:style>
        <p:txBody>
          <a:bodyPr lIns="612000" rIns="36000" rtlCol="0" anchor="ctr"/>
          <a:lstStyle/>
          <a:p>
            <a:r>
              <a:rPr lang="nl-NL" sz="1300" dirty="0">
                <a:latin typeface="Lato" panose="020F0502020204030203" pitchFamily="34" charset="0"/>
                <a:ea typeface="Lato" panose="020F0502020204030203" pitchFamily="34" charset="0"/>
                <a:cs typeface="Lato" panose="020F0502020204030203" pitchFamily="34" charset="0"/>
              </a:rPr>
              <a:t>Wat zijn problemen rond dit onderwerp?</a:t>
            </a:r>
          </a:p>
        </p:txBody>
      </p:sp>
      <p:sp>
        <p:nvSpPr>
          <p:cNvPr id="29" name="Isosceles Triangle 28"/>
          <p:cNvSpPr/>
          <p:nvPr/>
        </p:nvSpPr>
        <p:spPr>
          <a:xfrm rot="5400000">
            <a:off x="3903150" y="4769605"/>
            <a:ext cx="1052616" cy="613548"/>
          </a:xfrm>
          <a:prstGeom prst="triangle">
            <a:avLst/>
          </a:prstGeom>
          <a:solidFill>
            <a:srgbClr val="1149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Isosceles Triangle 29"/>
          <p:cNvSpPr/>
          <p:nvPr/>
        </p:nvSpPr>
        <p:spPr>
          <a:xfrm rot="5400000">
            <a:off x="1662419" y="4804936"/>
            <a:ext cx="1077940" cy="54693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Oval 30"/>
          <p:cNvSpPr/>
          <p:nvPr/>
        </p:nvSpPr>
        <p:spPr>
          <a:xfrm>
            <a:off x="4750950" y="4076024"/>
            <a:ext cx="932172" cy="956133"/>
          </a:xfrm>
          <a:prstGeom prst="ellipse">
            <a:avLst/>
          </a:prstGeom>
          <a:solidFill>
            <a:srgbClr val="A6DCF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200" dirty="0">
                <a:solidFill>
                  <a:schemeClr val="tx1"/>
                </a:solidFill>
                <a:latin typeface="Lato  "/>
                <a:ea typeface="Lato Bold" panose="020F0502020204030203" pitchFamily="34" charset="0"/>
                <a:cs typeface="Lato Bold" panose="020F0502020204030203" pitchFamily="34" charset="0"/>
              </a:rPr>
              <a:t>Probleem </a:t>
            </a:r>
          </a:p>
        </p:txBody>
      </p:sp>
      <p:sp>
        <p:nvSpPr>
          <p:cNvPr id="32" name="Oval 31"/>
          <p:cNvSpPr/>
          <p:nvPr/>
        </p:nvSpPr>
        <p:spPr>
          <a:xfrm>
            <a:off x="5375658" y="4910785"/>
            <a:ext cx="932172" cy="956133"/>
          </a:xfrm>
          <a:prstGeom prst="ellipse">
            <a:avLst/>
          </a:prstGeom>
          <a:solidFill>
            <a:srgbClr val="A6DCF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200" dirty="0">
                <a:solidFill>
                  <a:schemeClr val="tx1"/>
                </a:solidFill>
                <a:latin typeface="Lato  "/>
                <a:ea typeface="Lato Bold" panose="020F0502020204030203" pitchFamily="34" charset="0"/>
                <a:cs typeface="Lato Bold" panose="020F0502020204030203" pitchFamily="34" charset="0"/>
              </a:rPr>
              <a:t>Probleem </a:t>
            </a:r>
          </a:p>
        </p:txBody>
      </p:sp>
      <p:sp>
        <p:nvSpPr>
          <p:cNvPr id="36" name="Oval 35"/>
          <p:cNvSpPr/>
          <p:nvPr/>
        </p:nvSpPr>
        <p:spPr>
          <a:xfrm>
            <a:off x="5643012" y="5949865"/>
            <a:ext cx="513713" cy="463770"/>
          </a:xfrm>
          <a:prstGeom prst="ellipse">
            <a:avLst/>
          </a:prstGeom>
          <a:solidFill>
            <a:srgbClr val="A6DCF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nl-NL" sz="1300" dirty="0">
              <a:solidFill>
                <a:schemeClr val="tx1"/>
              </a:solidFill>
              <a:latin typeface="Lato  "/>
              <a:ea typeface="Lato Bold" panose="020F0502020204030203" pitchFamily="34" charset="0"/>
              <a:cs typeface="Lato Bold" panose="020F0502020204030203" pitchFamily="34" charset="0"/>
            </a:endParaRPr>
          </a:p>
        </p:txBody>
      </p:sp>
      <p:sp>
        <p:nvSpPr>
          <p:cNvPr id="37" name="Oval 36"/>
          <p:cNvSpPr/>
          <p:nvPr/>
        </p:nvSpPr>
        <p:spPr>
          <a:xfrm>
            <a:off x="5827266" y="4503207"/>
            <a:ext cx="307467" cy="283073"/>
          </a:xfrm>
          <a:prstGeom prst="ellipse">
            <a:avLst/>
          </a:prstGeom>
          <a:solidFill>
            <a:srgbClr val="A6DCF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nl-NL" sz="1300" dirty="0">
              <a:solidFill>
                <a:schemeClr val="tx1"/>
              </a:solidFill>
              <a:latin typeface="Lato  "/>
              <a:ea typeface="Lato Bold" panose="020F0502020204030203" pitchFamily="34" charset="0"/>
              <a:cs typeface="Lato Bold" panose="020F0502020204030203" pitchFamily="34" charset="0"/>
            </a:endParaRPr>
          </a:p>
        </p:txBody>
      </p:sp>
      <p:sp>
        <p:nvSpPr>
          <p:cNvPr id="41" name="Oval 40"/>
          <p:cNvSpPr/>
          <p:nvPr/>
        </p:nvSpPr>
        <p:spPr>
          <a:xfrm>
            <a:off x="5979667" y="4818743"/>
            <a:ext cx="116334" cy="87086"/>
          </a:xfrm>
          <a:prstGeom prst="ellipse">
            <a:avLst/>
          </a:prstGeom>
          <a:solidFill>
            <a:srgbClr val="A6DCF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nl-NL" sz="1300" dirty="0">
              <a:solidFill>
                <a:schemeClr val="tx1"/>
              </a:solidFill>
              <a:latin typeface="Lato  "/>
              <a:ea typeface="Lato Bold" panose="020F0502020204030203" pitchFamily="34" charset="0"/>
              <a:cs typeface="Lato Bold" panose="020F0502020204030203" pitchFamily="34" charset="0"/>
            </a:endParaRPr>
          </a:p>
        </p:txBody>
      </p:sp>
      <p:sp>
        <p:nvSpPr>
          <p:cNvPr id="44" name="Oval 43"/>
          <p:cNvSpPr/>
          <p:nvPr/>
        </p:nvSpPr>
        <p:spPr>
          <a:xfrm>
            <a:off x="4484891" y="5379353"/>
            <a:ext cx="932172" cy="956133"/>
          </a:xfrm>
          <a:prstGeom prst="ellipse">
            <a:avLst/>
          </a:prstGeom>
          <a:solidFill>
            <a:srgbClr val="A6DCF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200" dirty="0">
                <a:solidFill>
                  <a:schemeClr val="tx1"/>
                </a:solidFill>
                <a:latin typeface="Lato  "/>
                <a:ea typeface="Lato Bold" panose="020F0502020204030203" pitchFamily="34" charset="0"/>
                <a:cs typeface="Lato Bold" panose="020F0502020204030203" pitchFamily="34" charset="0"/>
              </a:rPr>
              <a:t>Probleem</a:t>
            </a:r>
            <a:r>
              <a:rPr lang="nl-NL" sz="1300" dirty="0">
                <a:solidFill>
                  <a:schemeClr val="tx1"/>
                </a:solidFill>
                <a:latin typeface="Lato  "/>
                <a:ea typeface="Lato Bold" panose="020F0502020204030203" pitchFamily="34" charset="0"/>
                <a:cs typeface="Lato Bold" panose="020F0502020204030203" pitchFamily="34" charset="0"/>
              </a:rPr>
              <a:t> </a:t>
            </a:r>
          </a:p>
        </p:txBody>
      </p:sp>
      <p:pic>
        <p:nvPicPr>
          <p:cNvPr id="49" name="Picture 4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16731" y="750734"/>
            <a:ext cx="474216" cy="1524809"/>
          </a:xfrm>
          <a:prstGeom prst="rect">
            <a:avLst/>
          </a:prstGeom>
        </p:spPr>
      </p:pic>
      <p:sp>
        <p:nvSpPr>
          <p:cNvPr id="40" name="Text Placeholder 3"/>
          <p:cNvSpPr txBox="1">
            <a:spLocks/>
          </p:cNvSpPr>
          <p:nvPr/>
        </p:nvSpPr>
        <p:spPr>
          <a:xfrm>
            <a:off x="335359" y="349988"/>
            <a:ext cx="5904657" cy="718620"/>
          </a:xfrm>
          <a:prstGeom prst="rect">
            <a:avLst/>
          </a:prstGeom>
        </p:spPr>
        <p:txBody>
          <a:bodyPr vert="horz" lIns="91440" tIns="45720" rIns="91440" bIns="45720" rtlCol="0" anchor="t">
            <a:noAutofit/>
          </a:bodyPr>
          <a:lstStyle>
            <a:lvl1pPr marL="0" indent="0" algn="l" defTabSz="914400" rtl="0" eaLnBrk="1" latinLnBrk="0" hangingPunct="1">
              <a:spcBef>
                <a:spcPct val="20000"/>
              </a:spcBef>
              <a:buFont typeface="Arial" panose="020B0604020202020204" pitchFamily="34" charset="0"/>
              <a:buNone/>
              <a:defRPr lang="en-US" sz="2000" b="1" i="0" kern="1200" spc="0" baseline="0" dirty="0" smtClean="0">
                <a:solidFill>
                  <a:schemeClr val="tx1"/>
                </a:solidFill>
                <a:latin typeface="Lato Black" panose="020F0502020204030203" pitchFamily="34" charset="77"/>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ource Serif Pro" panose="02040603050405020204" pitchFamily="18"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solidFill>
                <a:latin typeface="Source Serif Pro" panose="02040603050405020204" pitchFamily="18" charset="0"/>
                <a:ea typeface="+mn-ea"/>
                <a:cs typeface="+mn-cs"/>
              </a:defRPr>
            </a:lvl3pPr>
            <a:lvl4pPr marL="1600200" indent="-228600" algn="l" defTabSz="914400" rtl="0" eaLnBrk="1" latinLnBrk="0" hangingPunct="1">
              <a:spcBef>
                <a:spcPct val="20000"/>
              </a:spcBef>
              <a:buFont typeface="Wingdings" panose="05000000000000000000" pitchFamily="2" charset="2"/>
              <a:buChar char="Ø"/>
              <a:defRPr sz="2000" kern="1200">
                <a:solidFill>
                  <a:schemeClr val="tx1"/>
                </a:solidFill>
                <a:latin typeface="Source Serif Pro" panose="0204060305040502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ource Serif Pro" panose="0204060305040502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nl-NL" sz="4000" dirty="0">
                <a:latin typeface="Dystopian Black" panose="00000A00000000000000" pitchFamily="50" charset="0"/>
                <a:ea typeface="Lato" panose="020F0502020204030203" pitchFamily="34" charset="0"/>
                <a:cs typeface="Lato" panose="020F0502020204030203" pitchFamily="34" charset="0"/>
              </a:rPr>
              <a:t>1. Co-creëren</a:t>
            </a:r>
          </a:p>
        </p:txBody>
      </p:sp>
      <p:sp>
        <p:nvSpPr>
          <p:cNvPr id="46" name="Text Placeholder 2"/>
          <p:cNvSpPr txBox="1">
            <a:spLocks/>
          </p:cNvSpPr>
          <p:nvPr/>
        </p:nvSpPr>
        <p:spPr>
          <a:xfrm>
            <a:off x="381820" y="1082533"/>
            <a:ext cx="11179173" cy="1714588"/>
          </a:xfrm>
          <a:prstGeom prst="rect">
            <a:avLst/>
          </a:prstGeom>
        </p:spPr>
        <p:txBody>
          <a:bodyPr vert="horz" lIns="91440" tIns="45720" rIns="91440" bIns="45720" rtlCol="0" anchor="t">
            <a:noAutofit/>
          </a:bodyPr>
          <a:lstStyle>
            <a:lvl1pPr marL="0" indent="0" algn="l" defTabSz="914400" rtl="0" eaLnBrk="1" latinLnBrk="0" hangingPunct="1">
              <a:spcBef>
                <a:spcPct val="20000"/>
              </a:spcBef>
              <a:buFont typeface="Arial" panose="020B0604020202020204" pitchFamily="34" charset="0"/>
              <a:buNone/>
              <a:defRPr lang="en-US" sz="1900" b="0" i="0" kern="1200" spc="0" baseline="0" dirty="0" smtClean="0">
                <a:solidFill>
                  <a:schemeClr val="tx1"/>
                </a:solidFill>
                <a:latin typeface="Lato" panose="020F0502020204030203" pitchFamily="34" charset="77"/>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ource Serif Pro" panose="02040603050405020204" pitchFamily="18"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solidFill>
                <a:latin typeface="Source Serif Pro" panose="02040603050405020204" pitchFamily="18" charset="0"/>
                <a:ea typeface="+mn-ea"/>
                <a:cs typeface="+mn-cs"/>
              </a:defRPr>
            </a:lvl3pPr>
            <a:lvl4pPr marL="1600200" indent="-228600" algn="l" defTabSz="914400" rtl="0" eaLnBrk="1" latinLnBrk="0" hangingPunct="1">
              <a:spcBef>
                <a:spcPct val="20000"/>
              </a:spcBef>
              <a:buFont typeface="Wingdings" panose="05000000000000000000" pitchFamily="2" charset="2"/>
              <a:buChar char="Ø"/>
              <a:defRPr sz="2000" kern="1200">
                <a:solidFill>
                  <a:schemeClr val="tx1"/>
                </a:solidFill>
                <a:latin typeface="Source Serif Pro" panose="0204060305040502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ource Serif Pro" panose="0204060305040502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indent="-457200">
              <a:buFont typeface="Arial" panose="020B0604020202020204" pitchFamily="34" charset="0"/>
              <a:buChar char="•"/>
            </a:pPr>
            <a:r>
              <a:rPr lang="nl-NL" dirty="0"/>
              <a:t>Kennismaken, behoeftes en verwachtingen in kaart brengen</a:t>
            </a:r>
          </a:p>
          <a:p>
            <a:pPr marL="457200" indent="-457200">
              <a:buFont typeface="Arial" panose="020B0604020202020204" pitchFamily="34" charset="0"/>
              <a:buChar char="•"/>
            </a:pPr>
            <a:endParaRPr lang="nl-NL" dirty="0">
              <a:solidFill>
                <a:srgbClr val="FF0000"/>
              </a:solidFill>
            </a:endParaRPr>
          </a:p>
          <a:p>
            <a:pPr marL="457200" indent="-457200">
              <a:buFont typeface="Arial" panose="020B0604020202020204" pitchFamily="34" charset="0"/>
              <a:buChar char="•"/>
            </a:pPr>
            <a:r>
              <a:rPr lang="nl-NL" dirty="0">
                <a:solidFill>
                  <a:srgbClr val="F95A2B"/>
                </a:solidFill>
              </a:rPr>
              <a:t>Relevante problemen rondom het onderwerp identificeren</a:t>
            </a:r>
          </a:p>
          <a:p>
            <a:pPr marL="457200" indent="-457200">
              <a:buFont typeface="Arial" panose="020B0604020202020204" pitchFamily="34" charset="0"/>
              <a:buChar char="•"/>
            </a:pPr>
            <a:endParaRPr lang="nl-NL" dirty="0"/>
          </a:p>
          <a:p>
            <a:pPr marL="457200" indent="-457200">
              <a:buFont typeface="Arial" panose="020B0604020202020204" pitchFamily="34" charset="0"/>
              <a:buChar char="•"/>
            </a:pPr>
            <a:r>
              <a:rPr lang="nl-NL" dirty="0"/>
              <a:t>Eerste ideeën voor oplossingen bedenken en selecteren</a:t>
            </a:r>
          </a:p>
          <a:p>
            <a:pPr marL="457200" indent="-457200">
              <a:buFont typeface="Arial" panose="020B0604020202020204" pitchFamily="34" charset="0"/>
              <a:buChar char="•"/>
            </a:pPr>
            <a:endParaRPr lang="nl-NL" dirty="0"/>
          </a:p>
          <a:p>
            <a:pPr marL="457200" indent="-457200">
              <a:buFont typeface="Arial" panose="020B0604020202020204" pitchFamily="34" charset="0"/>
              <a:buChar char="•"/>
            </a:pPr>
            <a:endParaRPr lang="nl-NL" dirty="0"/>
          </a:p>
        </p:txBody>
      </p:sp>
      <p:sp>
        <p:nvSpPr>
          <p:cNvPr id="2" name="Ovaal 1"/>
          <p:cNvSpPr/>
          <p:nvPr/>
        </p:nvSpPr>
        <p:spPr>
          <a:xfrm>
            <a:off x="5377638" y="4919375"/>
            <a:ext cx="923778" cy="942063"/>
          </a:xfrm>
          <a:prstGeom prst="ellipse">
            <a:avLst/>
          </a:prstGeom>
          <a:noFill/>
          <a:ln w="57150">
            <a:solidFill>
              <a:srgbClr val="EA51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ekstvak 2"/>
          <p:cNvSpPr txBox="1"/>
          <p:nvPr/>
        </p:nvSpPr>
        <p:spPr>
          <a:xfrm>
            <a:off x="6456040" y="5301208"/>
            <a:ext cx="1656184" cy="369332"/>
          </a:xfrm>
          <a:prstGeom prst="rect">
            <a:avLst/>
          </a:prstGeom>
          <a:noFill/>
        </p:spPr>
        <p:txBody>
          <a:bodyPr wrap="square" rtlCol="0">
            <a:spAutoFit/>
          </a:bodyPr>
          <a:lstStyle/>
          <a:p>
            <a:r>
              <a:rPr lang="nl-NL" dirty="0">
                <a:solidFill>
                  <a:srgbClr val="EA5124"/>
                </a:solidFill>
                <a:latin typeface="Lato" panose="020F0502020204030203" pitchFamily="34" charset="0"/>
                <a:ea typeface="Lato" panose="020F0502020204030203" pitchFamily="34" charset="0"/>
                <a:cs typeface="Lato" panose="020F0502020204030203" pitchFamily="34" charset="0"/>
              </a:rPr>
              <a:t>Kies er één uit</a:t>
            </a:r>
          </a:p>
        </p:txBody>
      </p:sp>
      <p:sp>
        <p:nvSpPr>
          <p:cNvPr id="48" name="object 12"/>
          <p:cNvSpPr txBox="1"/>
          <p:nvPr/>
        </p:nvSpPr>
        <p:spPr>
          <a:xfrm>
            <a:off x="611635" y="3305294"/>
            <a:ext cx="5214945" cy="240514"/>
          </a:xfrm>
          <a:prstGeom prst="rect">
            <a:avLst/>
          </a:prstGeom>
        </p:spPr>
        <p:txBody>
          <a:bodyPr vert="horz" wrap="square" lIns="0" tIns="27939" rIns="0" bIns="0" rtlCol="0">
            <a:spAutoFit/>
          </a:bodyPr>
          <a:lstStyle/>
          <a:p>
            <a:pPr marL="12700" marR="5080" indent="226695">
              <a:lnSpc>
                <a:spcPts val="1600"/>
              </a:lnSpc>
              <a:spcBef>
                <a:spcPts val="219"/>
              </a:spcBef>
            </a:pPr>
            <a:r>
              <a:rPr lang="nl-NL" sz="2000" spc="-5" dirty="0">
                <a:solidFill>
                  <a:srgbClr val="F95A2B"/>
                </a:solidFill>
                <a:latin typeface="Arial"/>
                <a:cs typeface="Arial"/>
              </a:rPr>
              <a:t>Samen met partner(s)</a:t>
            </a:r>
            <a:endParaRPr sz="2000" dirty="0">
              <a:solidFill>
                <a:srgbClr val="F95A2B"/>
              </a:solidFill>
              <a:latin typeface="Arial"/>
              <a:cs typeface="Arial"/>
            </a:endParaRPr>
          </a:p>
        </p:txBody>
      </p:sp>
    </p:spTree>
    <p:custDataLst>
      <p:tags r:id="rId1"/>
    </p:custDataLst>
    <p:extLst>
      <p:ext uri="{BB962C8B-B14F-4D97-AF65-F5344CB8AC3E}">
        <p14:creationId xmlns:p14="http://schemas.microsoft.com/office/powerpoint/2010/main" val="3999216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0" y="0"/>
            <a:ext cx="12192000" cy="6863882"/>
            <a:chOff x="0" y="-5882"/>
            <a:chExt cx="12192000" cy="6863882"/>
          </a:xfrm>
        </p:grpSpPr>
        <p:sp>
          <p:nvSpPr>
            <p:cNvPr id="5" name="Rectangle 4"/>
            <p:cNvSpPr/>
            <p:nvPr/>
          </p:nvSpPr>
          <p:spPr>
            <a:xfrm>
              <a:off x="0" y="-5882"/>
              <a:ext cx="12192000" cy="3060917"/>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tangle 5"/>
            <p:cNvSpPr/>
            <p:nvPr/>
          </p:nvSpPr>
          <p:spPr>
            <a:xfrm>
              <a:off x="0" y="3047380"/>
              <a:ext cx="12192000" cy="38106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59" name="Group 58"/>
          <p:cNvGrpSpPr/>
          <p:nvPr/>
        </p:nvGrpSpPr>
        <p:grpSpPr>
          <a:xfrm>
            <a:off x="381820" y="3107060"/>
            <a:ext cx="11438938" cy="3744416"/>
            <a:chOff x="381820" y="3068960"/>
            <a:chExt cx="11438938" cy="3744416"/>
          </a:xfrm>
        </p:grpSpPr>
        <p:grpSp>
          <p:nvGrpSpPr>
            <p:cNvPr id="14" name="קבוצה 95"/>
            <p:cNvGrpSpPr/>
            <p:nvPr/>
          </p:nvGrpSpPr>
          <p:grpSpPr>
            <a:xfrm>
              <a:off x="10488488" y="3068960"/>
              <a:ext cx="1072505" cy="1232606"/>
              <a:chOff x="324129" y="2729003"/>
              <a:chExt cx="987987" cy="1135471"/>
            </a:xfrm>
          </p:grpSpPr>
          <p:sp>
            <p:nvSpPr>
              <p:cNvPr id="15" name="מלבן 6"/>
              <p:cNvSpPr/>
              <p:nvPr/>
            </p:nvSpPr>
            <p:spPr>
              <a:xfrm>
                <a:off x="799692" y="2729003"/>
                <a:ext cx="45719" cy="202894"/>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16" name="Group 4"/>
              <p:cNvGrpSpPr>
                <a:grpSpLocks noChangeAspect="1"/>
              </p:cNvGrpSpPr>
              <p:nvPr/>
            </p:nvGrpSpPr>
            <p:grpSpPr bwMode="auto">
              <a:xfrm rot="10800000">
                <a:off x="324129" y="2876487"/>
                <a:ext cx="987987" cy="987987"/>
                <a:chOff x="163" y="1821"/>
                <a:chExt cx="680" cy="680"/>
              </a:xfrm>
            </p:grpSpPr>
            <p:sp>
              <p:nvSpPr>
                <p:cNvPr id="17" name="AutoShape 3"/>
                <p:cNvSpPr>
                  <a:spLocks noChangeAspect="1" noChangeArrowheads="1" noTextEdit="1"/>
                </p:cNvSpPr>
                <p:nvPr/>
              </p:nvSpPr>
              <p:spPr bwMode="auto">
                <a:xfrm>
                  <a:off x="163" y="1821"/>
                  <a:ext cx="680" cy="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8" name="Freeform 5"/>
                <p:cNvSpPr>
                  <a:spLocks noEditPoints="1"/>
                </p:cNvSpPr>
                <p:nvPr/>
              </p:nvSpPr>
              <p:spPr bwMode="auto">
                <a:xfrm>
                  <a:off x="314" y="1960"/>
                  <a:ext cx="368" cy="541"/>
                </a:xfrm>
                <a:custGeom>
                  <a:avLst/>
                  <a:gdLst>
                    <a:gd name="T0" fmla="*/ 510 w 1110"/>
                    <a:gd name="T1" fmla="*/ 1631 h 1631"/>
                    <a:gd name="T2" fmla="*/ 630 w 1110"/>
                    <a:gd name="T3" fmla="*/ 1631 h 1631"/>
                    <a:gd name="T4" fmla="*/ 810 w 1110"/>
                    <a:gd name="T5" fmla="*/ 1451 h 1631"/>
                    <a:gd name="T6" fmla="*/ 810 w 1110"/>
                    <a:gd name="T7" fmla="*/ 1345 h 1631"/>
                    <a:gd name="T8" fmla="*/ 870 w 1110"/>
                    <a:gd name="T9" fmla="*/ 1211 h 1631"/>
                    <a:gd name="T10" fmla="*/ 870 w 1110"/>
                    <a:gd name="T11" fmla="*/ 1198 h 1631"/>
                    <a:gd name="T12" fmla="*/ 952 w 1110"/>
                    <a:gd name="T13" fmla="*/ 988 h 1631"/>
                    <a:gd name="T14" fmla="*/ 1110 w 1110"/>
                    <a:gd name="T15" fmla="*/ 607 h 1631"/>
                    <a:gd name="T16" fmla="*/ 441 w 1110"/>
                    <a:gd name="T17" fmla="*/ 82 h 1631"/>
                    <a:gd name="T18" fmla="*/ 47 w 1110"/>
                    <a:gd name="T19" fmla="*/ 470 h 1631"/>
                    <a:gd name="T20" fmla="*/ 192 w 1110"/>
                    <a:gd name="T21" fmla="*/ 993 h 1631"/>
                    <a:gd name="T22" fmla="*/ 270 w 1110"/>
                    <a:gd name="T23" fmla="*/ 1198 h 1631"/>
                    <a:gd name="T24" fmla="*/ 270 w 1110"/>
                    <a:gd name="T25" fmla="*/ 1211 h 1631"/>
                    <a:gd name="T26" fmla="*/ 330 w 1110"/>
                    <a:gd name="T27" fmla="*/ 1345 h 1631"/>
                    <a:gd name="T28" fmla="*/ 330 w 1110"/>
                    <a:gd name="T29" fmla="*/ 1451 h 1631"/>
                    <a:gd name="T30" fmla="*/ 510 w 1110"/>
                    <a:gd name="T31" fmla="*/ 1631 h 1631"/>
                    <a:gd name="T32" fmla="*/ 690 w 1110"/>
                    <a:gd name="T33" fmla="*/ 1451 h 1631"/>
                    <a:gd name="T34" fmla="*/ 630 w 1110"/>
                    <a:gd name="T35" fmla="*/ 1511 h 1631"/>
                    <a:gd name="T36" fmla="*/ 510 w 1110"/>
                    <a:gd name="T37" fmla="*/ 1511 h 1631"/>
                    <a:gd name="T38" fmla="*/ 450 w 1110"/>
                    <a:gd name="T39" fmla="*/ 1451 h 1631"/>
                    <a:gd name="T40" fmla="*/ 450 w 1110"/>
                    <a:gd name="T41" fmla="*/ 1391 h 1631"/>
                    <a:gd name="T42" fmla="*/ 690 w 1110"/>
                    <a:gd name="T43" fmla="*/ 1391 h 1631"/>
                    <a:gd name="T44" fmla="*/ 690 w 1110"/>
                    <a:gd name="T45" fmla="*/ 1451 h 1631"/>
                    <a:gd name="T46" fmla="*/ 276 w 1110"/>
                    <a:gd name="T47" fmla="*/ 907 h 1631"/>
                    <a:gd name="T48" fmla="*/ 163 w 1110"/>
                    <a:gd name="T49" fmla="*/ 499 h 1631"/>
                    <a:gd name="T50" fmla="*/ 468 w 1110"/>
                    <a:gd name="T51" fmla="*/ 199 h 1631"/>
                    <a:gd name="T52" fmla="*/ 990 w 1110"/>
                    <a:gd name="T53" fmla="*/ 607 h 1631"/>
                    <a:gd name="T54" fmla="*/ 867 w 1110"/>
                    <a:gd name="T55" fmla="*/ 904 h 1631"/>
                    <a:gd name="T56" fmla="*/ 750 w 1110"/>
                    <a:gd name="T57" fmla="*/ 1198 h 1631"/>
                    <a:gd name="T58" fmla="*/ 750 w 1110"/>
                    <a:gd name="T59" fmla="*/ 1211 h 1631"/>
                    <a:gd name="T60" fmla="*/ 690 w 1110"/>
                    <a:gd name="T61" fmla="*/ 1271 h 1631"/>
                    <a:gd name="T62" fmla="*/ 450 w 1110"/>
                    <a:gd name="T63" fmla="*/ 1271 h 1631"/>
                    <a:gd name="T64" fmla="*/ 390 w 1110"/>
                    <a:gd name="T65" fmla="*/ 1211 h 1631"/>
                    <a:gd name="T66" fmla="*/ 390 w 1110"/>
                    <a:gd name="T67" fmla="*/ 1198 h 1631"/>
                    <a:gd name="T68" fmla="*/ 276 w 1110"/>
                    <a:gd name="T69" fmla="*/ 907 h 1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10" h="1631">
                      <a:moveTo>
                        <a:pt x="510" y="1631"/>
                      </a:moveTo>
                      <a:cubicBezTo>
                        <a:pt x="630" y="1631"/>
                        <a:pt x="630" y="1631"/>
                        <a:pt x="630" y="1631"/>
                      </a:cubicBezTo>
                      <a:cubicBezTo>
                        <a:pt x="729" y="1631"/>
                        <a:pt x="810" y="1550"/>
                        <a:pt x="810" y="1451"/>
                      </a:cubicBezTo>
                      <a:cubicBezTo>
                        <a:pt x="810" y="1345"/>
                        <a:pt x="810" y="1345"/>
                        <a:pt x="810" y="1345"/>
                      </a:cubicBezTo>
                      <a:cubicBezTo>
                        <a:pt x="847" y="1312"/>
                        <a:pt x="870" y="1264"/>
                        <a:pt x="870" y="1211"/>
                      </a:cubicBezTo>
                      <a:cubicBezTo>
                        <a:pt x="870" y="1198"/>
                        <a:pt x="870" y="1198"/>
                        <a:pt x="870" y="1198"/>
                      </a:cubicBezTo>
                      <a:cubicBezTo>
                        <a:pt x="870" y="1118"/>
                        <a:pt x="901" y="1040"/>
                        <a:pt x="952" y="988"/>
                      </a:cubicBezTo>
                      <a:cubicBezTo>
                        <a:pt x="1054" y="886"/>
                        <a:pt x="1110" y="751"/>
                        <a:pt x="1110" y="607"/>
                      </a:cubicBezTo>
                      <a:cubicBezTo>
                        <a:pt x="1110" y="263"/>
                        <a:pt x="791" y="0"/>
                        <a:pt x="441" y="82"/>
                      </a:cubicBezTo>
                      <a:cubicBezTo>
                        <a:pt x="249" y="127"/>
                        <a:pt x="94" y="279"/>
                        <a:pt x="47" y="470"/>
                      </a:cubicBezTo>
                      <a:cubicBezTo>
                        <a:pt x="0" y="662"/>
                        <a:pt x="54" y="857"/>
                        <a:pt x="192" y="993"/>
                      </a:cubicBezTo>
                      <a:cubicBezTo>
                        <a:pt x="241" y="1041"/>
                        <a:pt x="270" y="1117"/>
                        <a:pt x="270" y="1198"/>
                      </a:cubicBezTo>
                      <a:cubicBezTo>
                        <a:pt x="270" y="1211"/>
                        <a:pt x="270" y="1211"/>
                        <a:pt x="270" y="1211"/>
                      </a:cubicBezTo>
                      <a:cubicBezTo>
                        <a:pt x="270" y="1264"/>
                        <a:pt x="293" y="1312"/>
                        <a:pt x="330" y="1345"/>
                      </a:cubicBezTo>
                      <a:cubicBezTo>
                        <a:pt x="330" y="1451"/>
                        <a:pt x="330" y="1451"/>
                        <a:pt x="330" y="1451"/>
                      </a:cubicBezTo>
                      <a:cubicBezTo>
                        <a:pt x="330" y="1550"/>
                        <a:pt x="411" y="1631"/>
                        <a:pt x="510" y="1631"/>
                      </a:cubicBezTo>
                      <a:close/>
                      <a:moveTo>
                        <a:pt x="690" y="1451"/>
                      </a:moveTo>
                      <a:cubicBezTo>
                        <a:pt x="690" y="1484"/>
                        <a:pt x="663" y="1511"/>
                        <a:pt x="630" y="1511"/>
                      </a:cubicBezTo>
                      <a:cubicBezTo>
                        <a:pt x="510" y="1511"/>
                        <a:pt x="510" y="1511"/>
                        <a:pt x="510" y="1511"/>
                      </a:cubicBezTo>
                      <a:cubicBezTo>
                        <a:pt x="477" y="1511"/>
                        <a:pt x="450" y="1484"/>
                        <a:pt x="450" y="1451"/>
                      </a:cubicBezTo>
                      <a:cubicBezTo>
                        <a:pt x="450" y="1391"/>
                        <a:pt x="450" y="1391"/>
                        <a:pt x="450" y="1391"/>
                      </a:cubicBezTo>
                      <a:cubicBezTo>
                        <a:pt x="690" y="1391"/>
                        <a:pt x="690" y="1391"/>
                        <a:pt x="690" y="1391"/>
                      </a:cubicBezTo>
                      <a:lnTo>
                        <a:pt x="690" y="1451"/>
                      </a:lnTo>
                      <a:close/>
                      <a:moveTo>
                        <a:pt x="276" y="907"/>
                      </a:moveTo>
                      <a:cubicBezTo>
                        <a:pt x="168" y="801"/>
                        <a:pt x="126" y="649"/>
                        <a:pt x="163" y="499"/>
                      </a:cubicBezTo>
                      <a:cubicBezTo>
                        <a:pt x="200" y="351"/>
                        <a:pt x="320" y="234"/>
                        <a:pt x="468" y="199"/>
                      </a:cubicBezTo>
                      <a:cubicBezTo>
                        <a:pt x="743" y="135"/>
                        <a:pt x="990" y="340"/>
                        <a:pt x="990" y="607"/>
                      </a:cubicBezTo>
                      <a:cubicBezTo>
                        <a:pt x="990" y="719"/>
                        <a:pt x="946" y="824"/>
                        <a:pt x="867" y="904"/>
                      </a:cubicBezTo>
                      <a:cubicBezTo>
                        <a:pt x="793" y="978"/>
                        <a:pt x="750" y="1086"/>
                        <a:pt x="750" y="1198"/>
                      </a:cubicBezTo>
                      <a:cubicBezTo>
                        <a:pt x="750" y="1211"/>
                        <a:pt x="750" y="1211"/>
                        <a:pt x="750" y="1211"/>
                      </a:cubicBezTo>
                      <a:cubicBezTo>
                        <a:pt x="750" y="1244"/>
                        <a:pt x="723" y="1271"/>
                        <a:pt x="690" y="1271"/>
                      </a:cubicBezTo>
                      <a:cubicBezTo>
                        <a:pt x="450" y="1271"/>
                        <a:pt x="450" y="1271"/>
                        <a:pt x="450" y="1271"/>
                      </a:cubicBezTo>
                      <a:cubicBezTo>
                        <a:pt x="417" y="1271"/>
                        <a:pt x="390" y="1244"/>
                        <a:pt x="390" y="1211"/>
                      </a:cubicBezTo>
                      <a:cubicBezTo>
                        <a:pt x="390" y="1198"/>
                        <a:pt x="390" y="1198"/>
                        <a:pt x="390" y="1198"/>
                      </a:cubicBezTo>
                      <a:cubicBezTo>
                        <a:pt x="390" y="1084"/>
                        <a:pt x="348" y="978"/>
                        <a:pt x="276" y="907"/>
                      </a:cubicBezTo>
                      <a:close/>
                    </a:path>
                  </a:pathLst>
                </a:custGeom>
                <a:solidFill>
                  <a:srgbClr val="FCD60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9" name="Freeform 6"/>
                <p:cNvSpPr>
                  <a:spLocks/>
                </p:cNvSpPr>
                <p:nvPr/>
              </p:nvSpPr>
              <p:spPr bwMode="auto">
                <a:xfrm>
                  <a:off x="256" y="1914"/>
                  <a:ext cx="100" cy="100"/>
                </a:xfrm>
                <a:custGeom>
                  <a:avLst/>
                  <a:gdLst>
                    <a:gd name="T0" fmla="*/ 278 w 302"/>
                    <a:gd name="T1" fmla="*/ 278 h 302"/>
                    <a:gd name="T2" fmla="*/ 278 w 302"/>
                    <a:gd name="T3" fmla="*/ 193 h 302"/>
                    <a:gd name="T4" fmla="*/ 109 w 302"/>
                    <a:gd name="T5" fmla="*/ 24 h 302"/>
                    <a:gd name="T6" fmla="*/ 24 w 302"/>
                    <a:gd name="T7" fmla="*/ 24 h 302"/>
                    <a:gd name="T8" fmla="*/ 24 w 302"/>
                    <a:gd name="T9" fmla="*/ 109 h 302"/>
                    <a:gd name="T10" fmla="*/ 193 w 302"/>
                    <a:gd name="T11" fmla="*/ 278 h 302"/>
                    <a:gd name="T12" fmla="*/ 278 w 302"/>
                    <a:gd name="T13" fmla="*/ 278 h 302"/>
                  </a:gdLst>
                  <a:ahLst/>
                  <a:cxnLst>
                    <a:cxn ang="0">
                      <a:pos x="T0" y="T1"/>
                    </a:cxn>
                    <a:cxn ang="0">
                      <a:pos x="T2" y="T3"/>
                    </a:cxn>
                    <a:cxn ang="0">
                      <a:pos x="T4" y="T5"/>
                    </a:cxn>
                    <a:cxn ang="0">
                      <a:pos x="T6" y="T7"/>
                    </a:cxn>
                    <a:cxn ang="0">
                      <a:pos x="T8" y="T9"/>
                    </a:cxn>
                    <a:cxn ang="0">
                      <a:pos x="T10" y="T11"/>
                    </a:cxn>
                    <a:cxn ang="0">
                      <a:pos x="T12" y="T13"/>
                    </a:cxn>
                  </a:cxnLst>
                  <a:rect l="0" t="0" r="r" b="b"/>
                  <a:pathLst>
                    <a:path w="302" h="302">
                      <a:moveTo>
                        <a:pt x="278" y="278"/>
                      </a:moveTo>
                      <a:cubicBezTo>
                        <a:pt x="302" y="255"/>
                        <a:pt x="302" y="217"/>
                        <a:pt x="278" y="193"/>
                      </a:cubicBezTo>
                      <a:cubicBezTo>
                        <a:pt x="109" y="24"/>
                        <a:pt x="109" y="24"/>
                        <a:pt x="109" y="24"/>
                      </a:cubicBezTo>
                      <a:cubicBezTo>
                        <a:pt x="85" y="0"/>
                        <a:pt x="47" y="0"/>
                        <a:pt x="24" y="24"/>
                      </a:cubicBezTo>
                      <a:cubicBezTo>
                        <a:pt x="0" y="47"/>
                        <a:pt x="0" y="85"/>
                        <a:pt x="24" y="109"/>
                      </a:cubicBezTo>
                      <a:cubicBezTo>
                        <a:pt x="193" y="278"/>
                        <a:pt x="193" y="278"/>
                        <a:pt x="193" y="278"/>
                      </a:cubicBezTo>
                      <a:cubicBezTo>
                        <a:pt x="217" y="302"/>
                        <a:pt x="255" y="302"/>
                        <a:pt x="278" y="278"/>
                      </a:cubicBezTo>
                      <a:close/>
                    </a:path>
                  </a:pathLst>
                </a:custGeom>
                <a:solidFill>
                  <a:srgbClr val="FCD60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0" name="Freeform 7"/>
                <p:cNvSpPr>
                  <a:spLocks/>
                </p:cNvSpPr>
                <p:nvPr/>
              </p:nvSpPr>
              <p:spPr bwMode="auto">
                <a:xfrm>
                  <a:off x="163" y="2141"/>
                  <a:ext cx="121" cy="40"/>
                </a:xfrm>
                <a:custGeom>
                  <a:avLst/>
                  <a:gdLst>
                    <a:gd name="T0" fmla="*/ 0 w 364"/>
                    <a:gd name="T1" fmla="*/ 60 h 120"/>
                    <a:gd name="T2" fmla="*/ 60 w 364"/>
                    <a:gd name="T3" fmla="*/ 120 h 120"/>
                    <a:gd name="T4" fmla="*/ 304 w 364"/>
                    <a:gd name="T5" fmla="*/ 120 h 120"/>
                    <a:gd name="T6" fmla="*/ 364 w 364"/>
                    <a:gd name="T7" fmla="*/ 60 h 120"/>
                    <a:gd name="T8" fmla="*/ 304 w 364"/>
                    <a:gd name="T9" fmla="*/ 0 h 120"/>
                    <a:gd name="T10" fmla="*/ 60 w 364"/>
                    <a:gd name="T11" fmla="*/ 0 h 120"/>
                    <a:gd name="T12" fmla="*/ 0 w 364"/>
                    <a:gd name="T13" fmla="*/ 60 h 120"/>
                  </a:gdLst>
                  <a:ahLst/>
                  <a:cxnLst>
                    <a:cxn ang="0">
                      <a:pos x="T0" y="T1"/>
                    </a:cxn>
                    <a:cxn ang="0">
                      <a:pos x="T2" y="T3"/>
                    </a:cxn>
                    <a:cxn ang="0">
                      <a:pos x="T4" y="T5"/>
                    </a:cxn>
                    <a:cxn ang="0">
                      <a:pos x="T6" y="T7"/>
                    </a:cxn>
                    <a:cxn ang="0">
                      <a:pos x="T8" y="T9"/>
                    </a:cxn>
                    <a:cxn ang="0">
                      <a:pos x="T10" y="T11"/>
                    </a:cxn>
                    <a:cxn ang="0">
                      <a:pos x="T12" y="T13"/>
                    </a:cxn>
                  </a:cxnLst>
                  <a:rect l="0" t="0" r="r" b="b"/>
                  <a:pathLst>
                    <a:path w="364" h="120">
                      <a:moveTo>
                        <a:pt x="0" y="60"/>
                      </a:moveTo>
                      <a:cubicBezTo>
                        <a:pt x="0" y="93"/>
                        <a:pt x="27" y="120"/>
                        <a:pt x="60" y="120"/>
                      </a:cubicBezTo>
                      <a:cubicBezTo>
                        <a:pt x="304" y="120"/>
                        <a:pt x="304" y="120"/>
                        <a:pt x="304" y="120"/>
                      </a:cubicBezTo>
                      <a:cubicBezTo>
                        <a:pt x="337" y="120"/>
                        <a:pt x="364" y="93"/>
                        <a:pt x="364" y="60"/>
                      </a:cubicBezTo>
                      <a:cubicBezTo>
                        <a:pt x="364" y="27"/>
                        <a:pt x="337" y="0"/>
                        <a:pt x="304" y="0"/>
                      </a:cubicBezTo>
                      <a:cubicBezTo>
                        <a:pt x="60" y="0"/>
                        <a:pt x="60" y="0"/>
                        <a:pt x="60" y="0"/>
                      </a:cubicBezTo>
                      <a:cubicBezTo>
                        <a:pt x="27" y="0"/>
                        <a:pt x="0" y="27"/>
                        <a:pt x="0" y="60"/>
                      </a:cubicBezTo>
                      <a:close/>
                    </a:path>
                  </a:pathLst>
                </a:custGeom>
                <a:solidFill>
                  <a:srgbClr val="FCD60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1" name="Freeform 8"/>
                <p:cNvSpPr>
                  <a:spLocks/>
                </p:cNvSpPr>
                <p:nvPr/>
              </p:nvSpPr>
              <p:spPr bwMode="auto">
                <a:xfrm>
                  <a:off x="722" y="2141"/>
                  <a:ext cx="121" cy="40"/>
                </a:xfrm>
                <a:custGeom>
                  <a:avLst/>
                  <a:gdLst>
                    <a:gd name="T0" fmla="*/ 304 w 364"/>
                    <a:gd name="T1" fmla="*/ 0 h 120"/>
                    <a:gd name="T2" fmla="*/ 60 w 364"/>
                    <a:gd name="T3" fmla="*/ 0 h 120"/>
                    <a:gd name="T4" fmla="*/ 0 w 364"/>
                    <a:gd name="T5" fmla="*/ 60 h 120"/>
                    <a:gd name="T6" fmla="*/ 60 w 364"/>
                    <a:gd name="T7" fmla="*/ 120 h 120"/>
                    <a:gd name="T8" fmla="*/ 304 w 364"/>
                    <a:gd name="T9" fmla="*/ 120 h 120"/>
                    <a:gd name="T10" fmla="*/ 364 w 364"/>
                    <a:gd name="T11" fmla="*/ 60 h 120"/>
                    <a:gd name="T12" fmla="*/ 304 w 364"/>
                    <a:gd name="T13" fmla="*/ 0 h 120"/>
                  </a:gdLst>
                  <a:ahLst/>
                  <a:cxnLst>
                    <a:cxn ang="0">
                      <a:pos x="T0" y="T1"/>
                    </a:cxn>
                    <a:cxn ang="0">
                      <a:pos x="T2" y="T3"/>
                    </a:cxn>
                    <a:cxn ang="0">
                      <a:pos x="T4" y="T5"/>
                    </a:cxn>
                    <a:cxn ang="0">
                      <a:pos x="T6" y="T7"/>
                    </a:cxn>
                    <a:cxn ang="0">
                      <a:pos x="T8" y="T9"/>
                    </a:cxn>
                    <a:cxn ang="0">
                      <a:pos x="T10" y="T11"/>
                    </a:cxn>
                    <a:cxn ang="0">
                      <a:pos x="T12" y="T13"/>
                    </a:cxn>
                  </a:cxnLst>
                  <a:rect l="0" t="0" r="r" b="b"/>
                  <a:pathLst>
                    <a:path w="364" h="120">
                      <a:moveTo>
                        <a:pt x="304" y="0"/>
                      </a:moveTo>
                      <a:cubicBezTo>
                        <a:pt x="60" y="0"/>
                        <a:pt x="60" y="0"/>
                        <a:pt x="60" y="0"/>
                      </a:cubicBezTo>
                      <a:cubicBezTo>
                        <a:pt x="27" y="0"/>
                        <a:pt x="0" y="27"/>
                        <a:pt x="0" y="60"/>
                      </a:cubicBezTo>
                      <a:cubicBezTo>
                        <a:pt x="0" y="93"/>
                        <a:pt x="27" y="120"/>
                        <a:pt x="60" y="120"/>
                      </a:cubicBezTo>
                      <a:cubicBezTo>
                        <a:pt x="304" y="120"/>
                        <a:pt x="304" y="120"/>
                        <a:pt x="304" y="120"/>
                      </a:cubicBezTo>
                      <a:cubicBezTo>
                        <a:pt x="337" y="120"/>
                        <a:pt x="364" y="93"/>
                        <a:pt x="364" y="60"/>
                      </a:cubicBezTo>
                      <a:cubicBezTo>
                        <a:pt x="364" y="27"/>
                        <a:pt x="337" y="0"/>
                        <a:pt x="304" y="0"/>
                      </a:cubicBezTo>
                      <a:close/>
                    </a:path>
                  </a:pathLst>
                </a:custGeom>
                <a:solidFill>
                  <a:srgbClr val="FCD60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2" name="Freeform 9"/>
                <p:cNvSpPr>
                  <a:spLocks/>
                </p:cNvSpPr>
                <p:nvPr/>
              </p:nvSpPr>
              <p:spPr bwMode="auto">
                <a:xfrm>
                  <a:off x="650" y="1914"/>
                  <a:ext cx="100" cy="100"/>
                </a:xfrm>
                <a:custGeom>
                  <a:avLst/>
                  <a:gdLst>
                    <a:gd name="T0" fmla="*/ 278 w 302"/>
                    <a:gd name="T1" fmla="*/ 109 h 302"/>
                    <a:gd name="T2" fmla="*/ 278 w 302"/>
                    <a:gd name="T3" fmla="*/ 24 h 302"/>
                    <a:gd name="T4" fmla="*/ 193 w 302"/>
                    <a:gd name="T5" fmla="*/ 24 h 302"/>
                    <a:gd name="T6" fmla="*/ 24 w 302"/>
                    <a:gd name="T7" fmla="*/ 193 h 302"/>
                    <a:gd name="T8" fmla="*/ 24 w 302"/>
                    <a:gd name="T9" fmla="*/ 278 h 302"/>
                    <a:gd name="T10" fmla="*/ 109 w 302"/>
                    <a:gd name="T11" fmla="*/ 278 h 302"/>
                    <a:gd name="T12" fmla="*/ 278 w 302"/>
                    <a:gd name="T13" fmla="*/ 109 h 302"/>
                  </a:gdLst>
                  <a:ahLst/>
                  <a:cxnLst>
                    <a:cxn ang="0">
                      <a:pos x="T0" y="T1"/>
                    </a:cxn>
                    <a:cxn ang="0">
                      <a:pos x="T2" y="T3"/>
                    </a:cxn>
                    <a:cxn ang="0">
                      <a:pos x="T4" y="T5"/>
                    </a:cxn>
                    <a:cxn ang="0">
                      <a:pos x="T6" y="T7"/>
                    </a:cxn>
                    <a:cxn ang="0">
                      <a:pos x="T8" y="T9"/>
                    </a:cxn>
                    <a:cxn ang="0">
                      <a:pos x="T10" y="T11"/>
                    </a:cxn>
                    <a:cxn ang="0">
                      <a:pos x="T12" y="T13"/>
                    </a:cxn>
                  </a:cxnLst>
                  <a:rect l="0" t="0" r="r" b="b"/>
                  <a:pathLst>
                    <a:path w="302" h="302">
                      <a:moveTo>
                        <a:pt x="278" y="109"/>
                      </a:moveTo>
                      <a:cubicBezTo>
                        <a:pt x="302" y="85"/>
                        <a:pt x="302" y="47"/>
                        <a:pt x="278" y="24"/>
                      </a:cubicBezTo>
                      <a:cubicBezTo>
                        <a:pt x="255" y="0"/>
                        <a:pt x="217" y="0"/>
                        <a:pt x="193" y="24"/>
                      </a:cubicBezTo>
                      <a:cubicBezTo>
                        <a:pt x="24" y="193"/>
                        <a:pt x="24" y="193"/>
                        <a:pt x="24" y="193"/>
                      </a:cubicBezTo>
                      <a:cubicBezTo>
                        <a:pt x="0" y="217"/>
                        <a:pt x="0" y="255"/>
                        <a:pt x="24" y="278"/>
                      </a:cubicBezTo>
                      <a:cubicBezTo>
                        <a:pt x="47" y="302"/>
                        <a:pt x="85" y="302"/>
                        <a:pt x="109" y="278"/>
                      </a:cubicBezTo>
                      <a:lnTo>
                        <a:pt x="278" y="109"/>
                      </a:lnTo>
                      <a:close/>
                    </a:path>
                  </a:pathLst>
                </a:custGeom>
                <a:solidFill>
                  <a:srgbClr val="FCD60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3" name="Freeform 10"/>
                <p:cNvSpPr>
                  <a:spLocks/>
                </p:cNvSpPr>
                <p:nvPr/>
              </p:nvSpPr>
              <p:spPr bwMode="auto">
                <a:xfrm>
                  <a:off x="483" y="1821"/>
                  <a:ext cx="40" cy="121"/>
                </a:xfrm>
                <a:custGeom>
                  <a:avLst/>
                  <a:gdLst>
                    <a:gd name="T0" fmla="*/ 120 w 120"/>
                    <a:gd name="T1" fmla="*/ 304 h 364"/>
                    <a:gd name="T2" fmla="*/ 120 w 120"/>
                    <a:gd name="T3" fmla="*/ 60 h 364"/>
                    <a:gd name="T4" fmla="*/ 60 w 120"/>
                    <a:gd name="T5" fmla="*/ 0 h 364"/>
                    <a:gd name="T6" fmla="*/ 0 w 120"/>
                    <a:gd name="T7" fmla="*/ 60 h 364"/>
                    <a:gd name="T8" fmla="*/ 0 w 120"/>
                    <a:gd name="T9" fmla="*/ 304 h 364"/>
                    <a:gd name="T10" fmla="*/ 60 w 120"/>
                    <a:gd name="T11" fmla="*/ 364 h 364"/>
                    <a:gd name="T12" fmla="*/ 120 w 120"/>
                    <a:gd name="T13" fmla="*/ 304 h 364"/>
                  </a:gdLst>
                  <a:ahLst/>
                  <a:cxnLst>
                    <a:cxn ang="0">
                      <a:pos x="T0" y="T1"/>
                    </a:cxn>
                    <a:cxn ang="0">
                      <a:pos x="T2" y="T3"/>
                    </a:cxn>
                    <a:cxn ang="0">
                      <a:pos x="T4" y="T5"/>
                    </a:cxn>
                    <a:cxn ang="0">
                      <a:pos x="T6" y="T7"/>
                    </a:cxn>
                    <a:cxn ang="0">
                      <a:pos x="T8" y="T9"/>
                    </a:cxn>
                    <a:cxn ang="0">
                      <a:pos x="T10" y="T11"/>
                    </a:cxn>
                    <a:cxn ang="0">
                      <a:pos x="T12" y="T13"/>
                    </a:cxn>
                  </a:cxnLst>
                  <a:rect l="0" t="0" r="r" b="b"/>
                  <a:pathLst>
                    <a:path w="120" h="364">
                      <a:moveTo>
                        <a:pt x="120" y="304"/>
                      </a:moveTo>
                      <a:cubicBezTo>
                        <a:pt x="120" y="60"/>
                        <a:pt x="120" y="60"/>
                        <a:pt x="120" y="60"/>
                      </a:cubicBezTo>
                      <a:cubicBezTo>
                        <a:pt x="120" y="27"/>
                        <a:pt x="93" y="0"/>
                        <a:pt x="60" y="0"/>
                      </a:cubicBezTo>
                      <a:cubicBezTo>
                        <a:pt x="27" y="0"/>
                        <a:pt x="0" y="27"/>
                        <a:pt x="0" y="60"/>
                      </a:cubicBezTo>
                      <a:cubicBezTo>
                        <a:pt x="0" y="304"/>
                        <a:pt x="0" y="304"/>
                        <a:pt x="0" y="304"/>
                      </a:cubicBezTo>
                      <a:cubicBezTo>
                        <a:pt x="0" y="337"/>
                        <a:pt x="27" y="364"/>
                        <a:pt x="60" y="364"/>
                      </a:cubicBezTo>
                      <a:cubicBezTo>
                        <a:pt x="93" y="364"/>
                        <a:pt x="120" y="337"/>
                        <a:pt x="120" y="304"/>
                      </a:cubicBezTo>
                      <a:close/>
                    </a:path>
                  </a:pathLst>
                </a:custGeom>
                <a:solidFill>
                  <a:srgbClr val="FCD60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4" name="Freeform 11"/>
                <p:cNvSpPr>
                  <a:spLocks/>
                </p:cNvSpPr>
                <p:nvPr/>
              </p:nvSpPr>
              <p:spPr bwMode="auto">
                <a:xfrm>
                  <a:off x="404" y="2062"/>
                  <a:ext cx="119" cy="100"/>
                </a:xfrm>
                <a:custGeom>
                  <a:avLst/>
                  <a:gdLst>
                    <a:gd name="T0" fmla="*/ 251 w 358"/>
                    <a:gd name="T1" fmla="*/ 126 h 301"/>
                    <a:gd name="T2" fmla="*/ 298 w 358"/>
                    <a:gd name="T3" fmla="*/ 120 h 301"/>
                    <a:gd name="T4" fmla="*/ 358 w 358"/>
                    <a:gd name="T5" fmla="*/ 60 h 301"/>
                    <a:gd name="T6" fmla="*/ 298 w 358"/>
                    <a:gd name="T7" fmla="*/ 0 h 301"/>
                    <a:gd name="T8" fmla="*/ 223 w 358"/>
                    <a:gd name="T9" fmla="*/ 9 h 301"/>
                    <a:gd name="T10" fmla="*/ 8 w 358"/>
                    <a:gd name="T11" fmla="*/ 221 h 301"/>
                    <a:gd name="T12" fmla="*/ 52 w 358"/>
                    <a:gd name="T13" fmla="*/ 293 h 301"/>
                    <a:gd name="T14" fmla="*/ 124 w 358"/>
                    <a:gd name="T15" fmla="*/ 250 h 301"/>
                    <a:gd name="T16" fmla="*/ 251 w 358"/>
                    <a:gd name="T17" fmla="*/ 126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8" h="301">
                      <a:moveTo>
                        <a:pt x="251" y="126"/>
                      </a:moveTo>
                      <a:cubicBezTo>
                        <a:pt x="267" y="122"/>
                        <a:pt x="283" y="120"/>
                        <a:pt x="298" y="120"/>
                      </a:cubicBezTo>
                      <a:cubicBezTo>
                        <a:pt x="331" y="120"/>
                        <a:pt x="358" y="93"/>
                        <a:pt x="358" y="60"/>
                      </a:cubicBezTo>
                      <a:cubicBezTo>
                        <a:pt x="358" y="27"/>
                        <a:pt x="331" y="0"/>
                        <a:pt x="298" y="0"/>
                      </a:cubicBezTo>
                      <a:cubicBezTo>
                        <a:pt x="273" y="0"/>
                        <a:pt x="248" y="3"/>
                        <a:pt x="223" y="9"/>
                      </a:cubicBezTo>
                      <a:cubicBezTo>
                        <a:pt x="120" y="33"/>
                        <a:pt x="33" y="118"/>
                        <a:pt x="8" y="221"/>
                      </a:cubicBezTo>
                      <a:cubicBezTo>
                        <a:pt x="0" y="253"/>
                        <a:pt x="19" y="285"/>
                        <a:pt x="52" y="293"/>
                      </a:cubicBezTo>
                      <a:cubicBezTo>
                        <a:pt x="84" y="301"/>
                        <a:pt x="116" y="282"/>
                        <a:pt x="124" y="250"/>
                      </a:cubicBezTo>
                      <a:cubicBezTo>
                        <a:pt x="139" y="191"/>
                        <a:pt x="191" y="140"/>
                        <a:pt x="251" y="126"/>
                      </a:cubicBezTo>
                      <a:close/>
                    </a:path>
                  </a:pathLst>
                </a:custGeom>
                <a:solidFill>
                  <a:srgbClr val="FCD60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grpSp>
        <p:grpSp>
          <p:nvGrpSpPr>
            <p:cNvPr id="44" name="Group 43"/>
            <p:cNvGrpSpPr/>
            <p:nvPr/>
          </p:nvGrpSpPr>
          <p:grpSpPr>
            <a:xfrm>
              <a:off x="8835179" y="3171249"/>
              <a:ext cx="2985579" cy="3164237"/>
              <a:chOff x="9552384" y="3861048"/>
              <a:chExt cx="2985579" cy="3164237"/>
            </a:xfrm>
          </p:grpSpPr>
          <p:sp>
            <p:nvSpPr>
              <p:cNvPr id="30" name="Oval 29"/>
              <p:cNvSpPr/>
              <p:nvPr/>
            </p:nvSpPr>
            <p:spPr>
              <a:xfrm>
                <a:off x="10098086" y="4421013"/>
                <a:ext cx="1305648" cy="1311643"/>
              </a:xfrm>
              <a:prstGeom prst="ellipse">
                <a:avLst/>
              </a:prstGeom>
              <a:solidFill>
                <a:srgbClr val="FFD6C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oplossingen</a:t>
                </a:r>
              </a:p>
            </p:txBody>
          </p:sp>
          <p:sp>
            <p:nvSpPr>
              <p:cNvPr id="31" name="Oval 30"/>
              <p:cNvSpPr/>
              <p:nvPr/>
            </p:nvSpPr>
            <p:spPr>
              <a:xfrm>
                <a:off x="11436713" y="5136619"/>
                <a:ext cx="1101250" cy="1108728"/>
              </a:xfrm>
              <a:prstGeom prst="ellipse">
                <a:avLst/>
              </a:prstGeom>
              <a:solidFill>
                <a:srgbClr val="FFD6C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producten</a:t>
                </a:r>
              </a:p>
            </p:txBody>
          </p:sp>
          <p:sp>
            <p:nvSpPr>
              <p:cNvPr id="32" name="Oval 31"/>
              <p:cNvSpPr/>
              <p:nvPr/>
            </p:nvSpPr>
            <p:spPr>
              <a:xfrm>
                <a:off x="10098086" y="5916557"/>
                <a:ext cx="1101250" cy="1108728"/>
              </a:xfrm>
              <a:prstGeom prst="ellipse">
                <a:avLst/>
              </a:prstGeom>
              <a:solidFill>
                <a:srgbClr val="FFD6C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diensten</a:t>
                </a:r>
              </a:p>
            </p:txBody>
          </p:sp>
          <p:grpSp>
            <p:nvGrpSpPr>
              <p:cNvPr id="25" name="Group 38"/>
              <p:cNvGrpSpPr>
                <a:grpSpLocks noChangeAspect="1"/>
              </p:cNvGrpSpPr>
              <p:nvPr/>
            </p:nvGrpSpPr>
            <p:grpSpPr bwMode="auto">
              <a:xfrm flipH="1">
                <a:off x="9552384" y="3861048"/>
                <a:ext cx="943008" cy="957424"/>
                <a:chOff x="1776" y="1575"/>
                <a:chExt cx="637" cy="636"/>
              </a:xfrm>
            </p:grpSpPr>
            <p:sp>
              <p:nvSpPr>
                <p:cNvPr id="26" name="AutoShape 37"/>
                <p:cNvSpPr>
                  <a:spLocks noChangeAspect="1" noChangeArrowheads="1" noTextEdit="1"/>
                </p:cNvSpPr>
                <p:nvPr/>
              </p:nvSpPr>
              <p:spPr bwMode="auto">
                <a:xfrm>
                  <a:off x="1777" y="1577"/>
                  <a:ext cx="633" cy="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7" name="Freeform 39"/>
                <p:cNvSpPr>
                  <a:spLocks noEditPoints="1"/>
                </p:cNvSpPr>
                <p:nvPr/>
              </p:nvSpPr>
              <p:spPr bwMode="auto">
                <a:xfrm>
                  <a:off x="1809" y="1575"/>
                  <a:ext cx="604" cy="602"/>
                </a:xfrm>
                <a:custGeom>
                  <a:avLst/>
                  <a:gdLst>
                    <a:gd name="T0" fmla="*/ 1427 w 1465"/>
                    <a:gd name="T1" fmla="*/ 5 h 1459"/>
                    <a:gd name="T2" fmla="*/ 568 w 1465"/>
                    <a:gd name="T3" fmla="*/ 400 h 1459"/>
                    <a:gd name="T4" fmla="*/ 12 w 1465"/>
                    <a:gd name="T5" fmla="*/ 637 h 1459"/>
                    <a:gd name="T6" fmla="*/ 4 w 1465"/>
                    <a:gd name="T7" fmla="*/ 669 h 1459"/>
                    <a:gd name="T8" fmla="*/ 30 w 1465"/>
                    <a:gd name="T9" fmla="*/ 691 h 1459"/>
                    <a:gd name="T10" fmla="*/ 276 w 1465"/>
                    <a:gd name="T11" fmla="*/ 726 h 1459"/>
                    <a:gd name="T12" fmla="*/ 246 w 1465"/>
                    <a:gd name="T13" fmla="*/ 761 h 1459"/>
                    <a:gd name="T14" fmla="*/ 247 w 1465"/>
                    <a:gd name="T15" fmla="*/ 805 h 1459"/>
                    <a:gd name="T16" fmla="*/ 658 w 1465"/>
                    <a:gd name="T17" fmla="*/ 1216 h 1459"/>
                    <a:gd name="T18" fmla="*/ 681 w 1465"/>
                    <a:gd name="T19" fmla="*/ 1225 h 1459"/>
                    <a:gd name="T20" fmla="*/ 702 w 1465"/>
                    <a:gd name="T21" fmla="*/ 1217 h 1459"/>
                    <a:gd name="T22" fmla="*/ 737 w 1465"/>
                    <a:gd name="T23" fmla="*/ 1187 h 1459"/>
                    <a:gd name="T24" fmla="*/ 772 w 1465"/>
                    <a:gd name="T25" fmla="*/ 1433 h 1459"/>
                    <a:gd name="T26" fmla="*/ 795 w 1465"/>
                    <a:gd name="T27" fmla="*/ 1458 h 1459"/>
                    <a:gd name="T28" fmla="*/ 804 w 1465"/>
                    <a:gd name="T29" fmla="*/ 1459 h 1459"/>
                    <a:gd name="T30" fmla="*/ 828 w 1465"/>
                    <a:gd name="T31" fmla="*/ 1449 h 1459"/>
                    <a:gd name="T32" fmla="*/ 1063 w 1465"/>
                    <a:gd name="T33" fmla="*/ 895 h 1459"/>
                    <a:gd name="T34" fmla="*/ 1458 w 1465"/>
                    <a:gd name="T35" fmla="*/ 36 h 1459"/>
                    <a:gd name="T36" fmla="*/ 1427 w 1465"/>
                    <a:gd name="T37" fmla="*/ 5 h 1459"/>
                    <a:gd name="T38" fmla="*/ 1132 w 1465"/>
                    <a:gd name="T39" fmla="*/ 558 h 1459"/>
                    <a:gd name="T40" fmla="*/ 1018 w 1465"/>
                    <a:gd name="T41" fmla="*/ 604 h 1459"/>
                    <a:gd name="T42" fmla="*/ 905 w 1465"/>
                    <a:gd name="T43" fmla="*/ 558 h 1459"/>
                    <a:gd name="T44" fmla="*/ 905 w 1465"/>
                    <a:gd name="T45" fmla="*/ 331 h 1459"/>
                    <a:gd name="T46" fmla="*/ 1132 w 1465"/>
                    <a:gd name="T47" fmla="*/ 331 h 1459"/>
                    <a:gd name="T48" fmla="*/ 1132 w 1465"/>
                    <a:gd name="T49" fmla="*/ 558 h 1459"/>
                    <a:gd name="T50" fmla="*/ 1132 w 1465"/>
                    <a:gd name="T51" fmla="*/ 558 h 1459"/>
                    <a:gd name="T52" fmla="*/ 1132 w 1465"/>
                    <a:gd name="T53" fmla="*/ 558 h 1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65" h="1459">
                      <a:moveTo>
                        <a:pt x="1427" y="5"/>
                      </a:moveTo>
                      <a:cubicBezTo>
                        <a:pt x="1127" y="0"/>
                        <a:pt x="785" y="157"/>
                        <a:pt x="568" y="400"/>
                      </a:cubicBezTo>
                      <a:cubicBezTo>
                        <a:pt x="361" y="404"/>
                        <a:pt x="160" y="488"/>
                        <a:pt x="12" y="637"/>
                      </a:cubicBezTo>
                      <a:cubicBezTo>
                        <a:pt x="3" y="645"/>
                        <a:pt x="0" y="658"/>
                        <a:pt x="4" y="669"/>
                      </a:cubicBezTo>
                      <a:cubicBezTo>
                        <a:pt x="8" y="681"/>
                        <a:pt x="18" y="689"/>
                        <a:pt x="30" y="691"/>
                      </a:cubicBezTo>
                      <a:cubicBezTo>
                        <a:pt x="276" y="726"/>
                        <a:pt x="276" y="726"/>
                        <a:pt x="276" y="726"/>
                      </a:cubicBezTo>
                      <a:cubicBezTo>
                        <a:pt x="246" y="761"/>
                        <a:pt x="246" y="761"/>
                        <a:pt x="246" y="761"/>
                      </a:cubicBezTo>
                      <a:cubicBezTo>
                        <a:pt x="235" y="773"/>
                        <a:pt x="235" y="793"/>
                        <a:pt x="247" y="805"/>
                      </a:cubicBezTo>
                      <a:cubicBezTo>
                        <a:pt x="658" y="1216"/>
                        <a:pt x="658" y="1216"/>
                        <a:pt x="658" y="1216"/>
                      </a:cubicBezTo>
                      <a:cubicBezTo>
                        <a:pt x="665" y="1222"/>
                        <a:pt x="673" y="1225"/>
                        <a:pt x="681" y="1225"/>
                      </a:cubicBezTo>
                      <a:cubicBezTo>
                        <a:pt x="689" y="1225"/>
                        <a:pt x="696" y="1223"/>
                        <a:pt x="702" y="1217"/>
                      </a:cubicBezTo>
                      <a:cubicBezTo>
                        <a:pt x="737" y="1187"/>
                        <a:pt x="737" y="1187"/>
                        <a:pt x="737" y="1187"/>
                      </a:cubicBezTo>
                      <a:cubicBezTo>
                        <a:pt x="772" y="1433"/>
                        <a:pt x="772" y="1433"/>
                        <a:pt x="772" y="1433"/>
                      </a:cubicBezTo>
                      <a:cubicBezTo>
                        <a:pt x="774" y="1445"/>
                        <a:pt x="783" y="1454"/>
                        <a:pt x="795" y="1458"/>
                      </a:cubicBezTo>
                      <a:cubicBezTo>
                        <a:pt x="797" y="1459"/>
                        <a:pt x="801" y="1459"/>
                        <a:pt x="804" y="1459"/>
                      </a:cubicBezTo>
                      <a:cubicBezTo>
                        <a:pt x="813" y="1459"/>
                        <a:pt x="822" y="1455"/>
                        <a:pt x="828" y="1449"/>
                      </a:cubicBezTo>
                      <a:cubicBezTo>
                        <a:pt x="975" y="1303"/>
                        <a:pt x="1059" y="1101"/>
                        <a:pt x="1063" y="895"/>
                      </a:cubicBezTo>
                      <a:cubicBezTo>
                        <a:pt x="1307" y="678"/>
                        <a:pt x="1465" y="336"/>
                        <a:pt x="1458" y="36"/>
                      </a:cubicBezTo>
                      <a:cubicBezTo>
                        <a:pt x="1457" y="19"/>
                        <a:pt x="1444" y="6"/>
                        <a:pt x="1427" y="5"/>
                      </a:cubicBezTo>
                      <a:close/>
                      <a:moveTo>
                        <a:pt x="1132" y="558"/>
                      </a:moveTo>
                      <a:cubicBezTo>
                        <a:pt x="1100" y="589"/>
                        <a:pt x="1059" y="604"/>
                        <a:pt x="1018" y="604"/>
                      </a:cubicBezTo>
                      <a:cubicBezTo>
                        <a:pt x="977" y="604"/>
                        <a:pt x="936" y="589"/>
                        <a:pt x="905" y="558"/>
                      </a:cubicBezTo>
                      <a:cubicBezTo>
                        <a:pt x="843" y="495"/>
                        <a:pt x="843" y="394"/>
                        <a:pt x="905" y="331"/>
                      </a:cubicBezTo>
                      <a:cubicBezTo>
                        <a:pt x="968" y="269"/>
                        <a:pt x="1069" y="269"/>
                        <a:pt x="1132" y="331"/>
                      </a:cubicBezTo>
                      <a:cubicBezTo>
                        <a:pt x="1194" y="394"/>
                        <a:pt x="1194" y="495"/>
                        <a:pt x="1132" y="558"/>
                      </a:cubicBezTo>
                      <a:close/>
                      <a:moveTo>
                        <a:pt x="1132" y="558"/>
                      </a:moveTo>
                      <a:cubicBezTo>
                        <a:pt x="1132" y="558"/>
                        <a:pt x="1132" y="558"/>
                        <a:pt x="1132" y="558"/>
                      </a:cubicBezTo>
                    </a:path>
                  </a:pathLst>
                </a:custGeom>
                <a:solidFill>
                  <a:srgbClr val="A6DC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8" name="Freeform 40"/>
                <p:cNvSpPr>
                  <a:spLocks noEditPoints="1"/>
                </p:cNvSpPr>
                <p:nvPr/>
              </p:nvSpPr>
              <p:spPr bwMode="auto">
                <a:xfrm>
                  <a:off x="1776" y="1992"/>
                  <a:ext cx="220" cy="219"/>
                </a:xfrm>
                <a:custGeom>
                  <a:avLst/>
                  <a:gdLst>
                    <a:gd name="T0" fmla="*/ 176 w 533"/>
                    <a:gd name="T1" fmla="*/ 77 h 531"/>
                    <a:gd name="T2" fmla="*/ 3 w 533"/>
                    <a:gd name="T3" fmla="*/ 490 h 531"/>
                    <a:gd name="T4" fmla="*/ 11 w 533"/>
                    <a:gd name="T5" fmla="*/ 522 h 531"/>
                    <a:gd name="T6" fmla="*/ 34 w 533"/>
                    <a:gd name="T7" fmla="*/ 531 h 531"/>
                    <a:gd name="T8" fmla="*/ 43 w 533"/>
                    <a:gd name="T9" fmla="*/ 530 h 531"/>
                    <a:gd name="T10" fmla="*/ 456 w 533"/>
                    <a:gd name="T11" fmla="*/ 357 h 531"/>
                    <a:gd name="T12" fmla="*/ 456 w 533"/>
                    <a:gd name="T13" fmla="*/ 77 h 531"/>
                    <a:gd name="T14" fmla="*/ 176 w 533"/>
                    <a:gd name="T15" fmla="*/ 77 h 531"/>
                    <a:gd name="T16" fmla="*/ 176 w 533"/>
                    <a:gd name="T17" fmla="*/ 77 h 531"/>
                    <a:gd name="T18" fmla="*/ 176 w 533"/>
                    <a:gd name="T19" fmla="*/ 77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3" h="531">
                      <a:moveTo>
                        <a:pt x="176" y="77"/>
                      </a:moveTo>
                      <a:cubicBezTo>
                        <a:pt x="108" y="145"/>
                        <a:pt x="14" y="455"/>
                        <a:pt x="3" y="490"/>
                      </a:cubicBezTo>
                      <a:cubicBezTo>
                        <a:pt x="0" y="501"/>
                        <a:pt x="3" y="513"/>
                        <a:pt x="11" y="522"/>
                      </a:cubicBezTo>
                      <a:cubicBezTo>
                        <a:pt x="17" y="528"/>
                        <a:pt x="26" y="531"/>
                        <a:pt x="34" y="531"/>
                      </a:cubicBezTo>
                      <a:cubicBezTo>
                        <a:pt x="37" y="531"/>
                        <a:pt x="40" y="531"/>
                        <a:pt x="43" y="530"/>
                      </a:cubicBezTo>
                      <a:cubicBezTo>
                        <a:pt x="78" y="519"/>
                        <a:pt x="388" y="425"/>
                        <a:pt x="456" y="357"/>
                      </a:cubicBezTo>
                      <a:cubicBezTo>
                        <a:pt x="533" y="280"/>
                        <a:pt x="533" y="154"/>
                        <a:pt x="456" y="77"/>
                      </a:cubicBezTo>
                      <a:cubicBezTo>
                        <a:pt x="379" y="0"/>
                        <a:pt x="253" y="0"/>
                        <a:pt x="176" y="77"/>
                      </a:cubicBezTo>
                      <a:close/>
                      <a:moveTo>
                        <a:pt x="176" y="77"/>
                      </a:moveTo>
                      <a:cubicBezTo>
                        <a:pt x="176" y="77"/>
                        <a:pt x="176" y="77"/>
                        <a:pt x="176" y="77"/>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grpSp>
        <p:grpSp>
          <p:nvGrpSpPr>
            <p:cNvPr id="33" name="קבוצה 104"/>
            <p:cNvGrpSpPr/>
            <p:nvPr/>
          </p:nvGrpSpPr>
          <p:grpSpPr>
            <a:xfrm>
              <a:off x="10590487" y="5650106"/>
              <a:ext cx="970506" cy="1163270"/>
              <a:chOff x="648879" y="5466826"/>
              <a:chExt cx="1061154" cy="1391173"/>
            </a:xfrm>
          </p:grpSpPr>
          <p:sp>
            <p:nvSpPr>
              <p:cNvPr id="34" name="מלבן 96"/>
              <p:cNvSpPr/>
              <p:nvPr/>
            </p:nvSpPr>
            <p:spPr>
              <a:xfrm>
                <a:off x="1157265" y="6554044"/>
                <a:ext cx="45719" cy="303955"/>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35" name="Group 28"/>
              <p:cNvGrpSpPr>
                <a:grpSpLocks noChangeAspect="1"/>
              </p:cNvGrpSpPr>
              <p:nvPr/>
            </p:nvGrpSpPr>
            <p:grpSpPr bwMode="auto">
              <a:xfrm>
                <a:off x="648879" y="5466826"/>
                <a:ext cx="1061154" cy="1108212"/>
                <a:chOff x="105" y="3292"/>
                <a:chExt cx="902" cy="942"/>
              </a:xfrm>
            </p:grpSpPr>
            <p:sp>
              <p:nvSpPr>
                <p:cNvPr id="36" name="AutoShape 27"/>
                <p:cNvSpPr>
                  <a:spLocks noChangeAspect="1" noChangeArrowheads="1" noTextEdit="1"/>
                </p:cNvSpPr>
                <p:nvPr/>
              </p:nvSpPr>
              <p:spPr bwMode="auto">
                <a:xfrm>
                  <a:off x="106" y="3292"/>
                  <a:ext cx="901" cy="94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7" name="Freeform 29"/>
                <p:cNvSpPr>
                  <a:spLocks noEditPoints="1"/>
                </p:cNvSpPr>
                <p:nvPr/>
              </p:nvSpPr>
              <p:spPr bwMode="auto">
                <a:xfrm>
                  <a:off x="477" y="4178"/>
                  <a:ext cx="157" cy="56"/>
                </a:xfrm>
                <a:custGeom>
                  <a:avLst/>
                  <a:gdLst>
                    <a:gd name="T0" fmla="*/ 33 w 256"/>
                    <a:gd name="T1" fmla="*/ 0 h 92"/>
                    <a:gd name="T2" fmla="*/ 0 w 256"/>
                    <a:gd name="T3" fmla="*/ 32 h 92"/>
                    <a:gd name="T4" fmla="*/ 0 w 256"/>
                    <a:gd name="T5" fmla="*/ 59 h 92"/>
                    <a:gd name="T6" fmla="*/ 33 w 256"/>
                    <a:gd name="T7" fmla="*/ 92 h 92"/>
                    <a:gd name="T8" fmla="*/ 223 w 256"/>
                    <a:gd name="T9" fmla="*/ 92 h 92"/>
                    <a:gd name="T10" fmla="*/ 256 w 256"/>
                    <a:gd name="T11" fmla="*/ 59 h 92"/>
                    <a:gd name="T12" fmla="*/ 256 w 256"/>
                    <a:gd name="T13" fmla="*/ 32 h 92"/>
                    <a:gd name="T14" fmla="*/ 223 w 256"/>
                    <a:gd name="T15" fmla="*/ 0 h 92"/>
                    <a:gd name="T16" fmla="*/ 33 w 256"/>
                    <a:gd name="T17" fmla="*/ 0 h 92"/>
                    <a:gd name="T18" fmla="*/ 33 w 256"/>
                    <a:gd name="T19" fmla="*/ 0 h 92"/>
                    <a:gd name="T20" fmla="*/ 33 w 256"/>
                    <a:gd name="T21"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6" h="92">
                      <a:moveTo>
                        <a:pt x="33" y="0"/>
                      </a:moveTo>
                      <a:cubicBezTo>
                        <a:pt x="15" y="0"/>
                        <a:pt x="0" y="14"/>
                        <a:pt x="0" y="32"/>
                      </a:cubicBezTo>
                      <a:cubicBezTo>
                        <a:pt x="0" y="59"/>
                        <a:pt x="0" y="59"/>
                        <a:pt x="0" y="59"/>
                      </a:cubicBezTo>
                      <a:cubicBezTo>
                        <a:pt x="0" y="77"/>
                        <a:pt x="15" y="92"/>
                        <a:pt x="33" y="92"/>
                      </a:cubicBezTo>
                      <a:cubicBezTo>
                        <a:pt x="223" y="92"/>
                        <a:pt x="223" y="92"/>
                        <a:pt x="223" y="92"/>
                      </a:cubicBezTo>
                      <a:cubicBezTo>
                        <a:pt x="241" y="92"/>
                        <a:pt x="256" y="77"/>
                        <a:pt x="256" y="59"/>
                      </a:cubicBezTo>
                      <a:cubicBezTo>
                        <a:pt x="256" y="32"/>
                        <a:pt x="256" y="32"/>
                        <a:pt x="256" y="32"/>
                      </a:cubicBezTo>
                      <a:cubicBezTo>
                        <a:pt x="256" y="14"/>
                        <a:pt x="241" y="0"/>
                        <a:pt x="223" y="0"/>
                      </a:cubicBezTo>
                      <a:lnTo>
                        <a:pt x="33" y="0"/>
                      </a:lnTo>
                      <a:close/>
                      <a:moveTo>
                        <a:pt x="33" y="0"/>
                      </a:moveTo>
                      <a:cubicBezTo>
                        <a:pt x="33" y="0"/>
                        <a:pt x="33" y="0"/>
                        <a:pt x="33" y="0"/>
                      </a:cubicBezTo>
                    </a:path>
                  </a:pathLst>
                </a:custGeom>
                <a:solidFill>
                  <a:srgbClr val="FCD60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8" name="Freeform 30"/>
                <p:cNvSpPr>
                  <a:spLocks noEditPoints="1"/>
                </p:cNvSpPr>
                <p:nvPr/>
              </p:nvSpPr>
              <p:spPr bwMode="auto">
                <a:xfrm>
                  <a:off x="442" y="4086"/>
                  <a:ext cx="228" cy="57"/>
                </a:xfrm>
                <a:custGeom>
                  <a:avLst/>
                  <a:gdLst>
                    <a:gd name="T0" fmla="*/ 33 w 371"/>
                    <a:gd name="T1" fmla="*/ 0 h 92"/>
                    <a:gd name="T2" fmla="*/ 0 w 371"/>
                    <a:gd name="T3" fmla="*/ 33 h 92"/>
                    <a:gd name="T4" fmla="*/ 0 w 371"/>
                    <a:gd name="T5" fmla="*/ 60 h 92"/>
                    <a:gd name="T6" fmla="*/ 33 w 371"/>
                    <a:gd name="T7" fmla="*/ 92 h 92"/>
                    <a:gd name="T8" fmla="*/ 337 w 371"/>
                    <a:gd name="T9" fmla="*/ 92 h 92"/>
                    <a:gd name="T10" fmla="*/ 371 w 371"/>
                    <a:gd name="T11" fmla="*/ 60 h 92"/>
                    <a:gd name="T12" fmla="*/ 371 w 371"/>
                    <a:gd name="T13" fmla="*/ 33 h 92"/>
                    <a:gd name="T14" fmla="*/ 337 w 371"/>
                    <a:gd name="T15" fmla="*/ 0 h 92"/>
                    <a:gd name="T16" fmla="*/ 33 w 371"/>
                    <a:gd name="T17" fmla="*/ 0 h 92"/>
                    <a:gd name="T18" fmla="*/ 33 w 371"/>
                    <a:gd name="T19" fmla="*/ 0 h 92"/>
                    <a:gd name="T20" fmla="*/ 33 w 371"/>
                    <a:gd name="T21"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1" h="92">
                      <a:moveTo>
                        <a:pt x="33" y="0"/>
                      </a:moveTo>
                      <a:cubicBezTo>
                        <a:pt x="15" y="0"/>
                        <a:pt x="0" y="15"/>
                        <a:pt x="0" y="33"/>
                      </a:cubicBezTo>
                      <a:cubicBezTo>
                        <a:pt x="0" y="60"/>
                        <a:pt x="0" y="60"/>
                        <a:pt x="0" y="60"/>
                      </a:cubicBezTo>
                      <a:cubicBezTo>
                        <a:pt x="0" y="78"/>
                        <a:pt x="15" y="92"/>
                        <a:pt x="33" y="92"/>
                      </a:cubicBezTo>
                      <a:cubicBezTo>
                        <a:pt x="337" y="92"/>
                        <a:pt x="337" y="92"/>
                        <a:pt x="337" y="92"/>
                      </a:cubicBezTo>
                      <a:cubicBezTo>
                        <a:pt x="355" y="92"/>
                        <a:pt x="371" y="78"/>
                        <a:pt x="371" y="60"/>
                      </a:cubicBezTo>
                      <a:cubicBezTo>
                        <a:pt x="371" y="33"/>
                        <a:pt x="371" y="33"/>
                        <a:pt x="371" y="33"/>
                      </a:cubicBezTo>
                      <a:cubicBezTo>
                        <a:pt x="371" y="15"/>
                        <a:pt x="355" y="0"/>
                        <a:pt x="337" y="0"/>
                      </a:cubicBezTo>
                      <a:lnTo>
                        <a:pt x="33" y="0"/>
                      </a:lnTo>
                      <a:close/>
                      <a:moveTo>
                        <a:pt x="33" y="0"/>
                      </a:moveTo>
                      <a:cubicBezTo>
                        <a:pt x="33" y="0"/>
                        <a:pt x="33" y="0"/>
                        <a:pt x="33" y="0"/>
                      </a:cubicBezTo>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9" name="Freeform 31"/>
                <p:cNvSpPr>
                  <a:spLocks noEditPoints="1"/>
                </p:cNvSpPr>
                <p:nvPr/>
              </p:nvSpPr>
              <p:spPr bwMode="auto">
                <a:xfrm>
                  <a:off x="443" y="3786"/>
                  <a:ext cx="60" cy="49"/>
                </a:xfrm>
                <a:custGeom>
                  <a:avLst/>
                  <a:gdLst>
                    <a:gd name="T0" fmla="*/ 56 w 97"/>
                    <a:gd name="T1" fmla="*/ 0 h 80"/>
                    <a:gd name="T2" fmla="*/ 41 w 97"/>
                    <a:gd name="T3" fmla="*/ 0 h 80"/>
                    <a:gd name="T4" fmla="*/ 0 w 97"/>
                    <a:gd name="T5" fmla="*/ 40 h 80"/>
                    <a:gd name="T6" fmla="*/ 41 w 97"/>
                    <a:gd name="T7" fmla="*/ 80 h 80"/>
                    <a:gd name="T8" fmla="*/ 97 w 97"/>
                    <a:gd name="T9" fmla="*/ 80 h 80"/>
                    <a:gd name="T10" fmla="*/ 97 w 97"/>
                    <a:gd name="T11" fmla="*/ 40 h 80"/>
                    <a:gd name="T12" fmla="*/ 56 w 97"/>
                    <a:gd name="T13" fmla="*/ 0 h 80"/>
                    <a:gd name="T14" fmla="*/ 56 w 97"/>
                    <a:gd name="T15" fmla="*/ 0 h 80"/>
                    <a:gd name="T16" fmla="*/ 56 w 97"/>
                    <a:gd name="T1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80">
                      <a:moveTo>
                        <a:pt x="56" y="0"/>
                      </a:moveTo>
                      <a:cubicBezTo>
                        <a:pt x="41" y="0"/>
                        <a:pt x="41" y="0"/>
                        <a:pt x="41" y="0"/>
                      </a:cubicBezTo>
                      <a:cubicBezTo>
                        <a:pt x="19" y="0"/>
                        <a:pt x="0" y="18"/>
                        <a:pt x="0" y="40"/>
                      </a:cubicBezTo>
                      <a:cubicBezTo>
                        <a:pt x="0" y="62"/>
                        <a:pt x="19" y="80"/>
                        <a:pt x="41" y="80"/>
                      </a:cubicBezTo>
                      <a:cubicBezTo>
                        <a:pt x="97" y="80"/>
                        <a:pt x="97" y="80"/>
                        <a:pt x="97" y="80"/>
                      </a:cubicBezTo>
                      <a:cubicBezTo>
                        <a:pt x="97" y="40"/>
                        <a:pt x="97" y="40"/>
                        <a:pt x="97" y="40"/>
                      </a:cubicBezTo>
                      <a:cubicBezTo>
                        <a:pt x="97" y="18"/>
                        <a:pt x="79" y="0"/>
                        <a:pt x="56" y="0"/>
                      </a:cubicBezTo>
                      <a:close/>
                      <a:moveTo>
                        <a:pt x="56" y="0"/>
                      </a:moveTo>
                      <a:cubicBezTo>
                        <a:pt x="56" y="0"/>
                        <a:pt x="56" y="0"/>
                        <a:pt x="56" y="0"/>
                      </a:cubicBezTo>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0" name="Freeform 32"/>
                <p:cNvSpPr>
                  <a:spLocks noEditPoints="1"/>
                </p:cNvSpPr>
                <p:nvPr/>
              </p:nvSpPr>
              <p:spPr bwMode="auto">
                <a:xfrm>
                  <a:off x="316" y="3514"/>
                  <a:ext cx="480" cy="538"/>
                </a:xfrm>
                <a:custGeom>
                  <a:avLst/>
                  <a:gdLst>
                    <a:gd name="T0" fmla="*/ 647 w 782"/>
                    <a:gd name="T1" fmla="*/ 669 h 877"/>
                    <a:gd name="T2" fmla="*/ 782 w 782"/>
                    <a:gd name="T3" fmla="*/ 379 h 877"/>
                    <a:gd name="T4" fmla="*/ 391 w 782"/>
                    <a:gd name="T5" fmla="*/ 0 h 877"/>
                    <a:gd name="T6" fmla="*/ 0 w 782"/>
                    <a:gd name="T7" fmla="*/ 379 h 877"/>
                    <a:gd name="T8" fmla="*/ 135 w 782"/>
                    <a:gd name="T9" fmla="*/ 669 h 877"/>
                    <a:gd name="T10" fmla="*/ 249 w 782"/>
                    <a:gd name="T11" fmla="*/ 877 h 877"/>
                    <a:gd name="T12" fmla="*/ 304 w 782"/>
                    <a:gd name="T13" fmla="*/ 877 h 877"/>
                    <a:gd name="T14" fmla="*/ 304 w 782"/>
                    <a:gd name="T15" fmla="*/ 579 h 877"/>
                    <a:gd name="T16" fmla="*/ 248 w 782"/>
                    <a:gd name="T17" fmla="*/ 579 h 877"/>
                    <a:gd name="T18" fmla="*/ 151 w 782"/>
                    <a:gd name="T19" fmla="*/ 483 h 877"/>
                    <a:gd name="T20" fmla="*/ 248 w 782"/>
                    <a:gd name="T21" fmla="*/ 386 h 877"/>
                    <a:gd name="T22" fmla="*/ 360 w 782"/>
                    <a:gd name="T23" fmla="*/ 483 h 877"/>
                    <a:gd name="T24" fmla="*/ 360 w 782"/>
                    <a:gd name="T25" fmla="*/ 523 h 877"/>
                    <a:gd name="T26" fmla="*/ 424 w 782"/>
                    <a:gd name="T27" fmla="*/ 523 h 877"/>
                    <a:gd name="T28" fmla="*/ 424 w 782"/>
                    <a:gd name="T29" fmla="*/ 483 h 877"/>
                    <a:gd name="T30" fmla="*/ 537 w 782"/>
                    <a:gd name="T31" fmla="*/ 386 h 877"/>
                    <a:gd name="T32" fmla="*/ 634 w 782"/>
                    <a:gd name="T33" fmla="*/ 483 h 877"/>
                    <a:gd name="T34" fmla="*/ 537 w 782"/>
                    <a:gd name="T35" fmla="*/ 579 h 877"/>
                    <a:gd name="T36" fmla="*/ 480 w 782"/>
                    <a:gd name="T37" fmla="*/ 579 h 877"/>
                    <a:gd name="T38" fmla="*/ 480 w 782"/>
                    <a:gd name="T39" fmla="*/ 877 h 877"/>
                    <a:gd name="T40" fmla="*/ 533 w 782"/>
                    <a:gd name="T41" fmla="*/ 877 h 877"/>
                    <a:gd name="T42" fmla="*/ 647 w 782"/>
                    <a:gd name="T43" fmla="*/ 669 h 877"/>
                    <a:gd name="T44" fmla="*/ 647 w 782"/>
                    <a:gd name="T45" fmla="*/ 669 h 877"/>
                    <a:gd name="T46" fmla="*/ 647 w 782"/>
                    <a:gd name="T47" fmla="*/ 669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2" h="877">
                      <a:moveTo>
                        <a:pt x="647" y="669"/>
                      </a:moveTo>
                      <a:cubicBezTo>
                        <a:pt x="733" y="595"/>
                        <a:pt x="782" y="490"/>
                        <a:pt x="782" y="379"/>
                      </a:cubicBezTo>
                      <a:cubicBezTo>
                        <a:pt x="782" y="163"/>
                        <a:pt x="614" y="0"/>
                        <a:pt x="391" y="0"/>
                      </a:cubicBezTo>
                      <a:cubicBezTo>
                        <a:pt x="168" y="0"/>
                        <a:pt x="0" y="163"/>
                        <a:pt x="0" y="379"/>
                      </a:cubicBezTo>
                      <a:cubicBezTo>
                        <a:pt x="0" y="490"/>
                        <a:pt x="50" y="595"/>
                        <a:pt x="135" y="669"/>
                      </a:cubicBezTo>
                      <a:cubicBezTo>
                        <a:pt x="197" y="721"/>
                        <a:pt x="235" y="793"/>
                        <a:pt x="249" y="877"/>
                      </a:cubicBezTo>
                      <a:cubicBezTo>
                        <a:pt x="304" y="877"/>
                        <a:pt x="304" y="877"/>
                        <a:pt x="304" y="877"/>
                      </a:cubicBezTo>
                      <a:cubicBezTo>
                        <a:pt x="304" y="579"/>
                        <a:pt x="304" y="579"/>
                        <a:pt x="304" y="579"/>
                      </a:cubicBezTo>
                      <a:cubicBezTo>
                        <a:pt x="248" y="579"/>
                        <a:pt x="248" y="579"/>
                        <a:pt x="248" y="579"/>
                      </a:cubicBezTo>
                      <a:cubicBezTo>
                        <a:pt x="194" y="579"/>
                        <a:pt x="151" y="536"/>
                        <a:pt x="151" y="483"/>
                      </a:cubicBezTo>
                      <a:cubicBezTo>
                        <a:pt x="151" y="430"/>
                        <a:pt x="194" y="386"/>
                        <a:pt x="248" y="386"/>
                      </a:cubicBezTo>
                      <a:cubicBezTo>
                        <a:pt x="248" y="386"/>
                        <a:pt x="367" y="376"/>
                        <a:pt x="360" y="483"/>
                      </a:cubicBezTo>
                      <a:cubicBezTo>
                        <a:pt x="360" y="523"/>
                        <a:pt x="360" y="523"/>
                        <a:pt x="360" y="523"/>
                      </a:cubicBezTo>
                      <a:cubicBezTo>
                        <a:pt x="424" y="523"/>
                        <a:pt x="424" y="523"/>
                        <a:pt x="424" y="523"/>
                      </a:cubicBezTo>
                      <a:cubicBezTo>
                        <a:pt x="424" y="483"/>
                        <a:pt x="424" y="483"/>
                        <a:pt x="424" y="483"/>
                      </a:cubicBezTo>
                      <a:cubicBezTo>
                        <a:pt x="424" y="378"/>
                        <a:pt x="537" y="386"/>
                        <a:pt x="537" y="386"/>
                      </a:cubicBezTo>
                      <a:cubicBezTo>
                        <a:pt x="591" y="386"/>
                        <a:pt x="634" y="430"/>
                        <a:pt x="634" y="483"/>
                      </a:cubicBezTo>
                      <a:cubicBezTo>
                        <a:pt x="634" y="536"/>
                        <a:pt x="591" y="579"/>
                        <a:pt x="537" y="579"/>
                      </a:cubicBezTo>
                      <a:cubicBezTo>
                        <a:pt x="480" y="579"/>
                        <a:pt x="480" y="579"/>
                        <a:pt x="480" y="579"/>
                      </a:cubicBezTo>
                      <a:cubicBezTo>
                        <a:pt x="480" y="877"/>
                        <a:pt x="480" y="877"/>
                        <a:pt x="480" y="877"/>
                      </a:cubicBezTo>
                      <a:cubicBezTo>
                        <a:pt x="533" y="877"/>
                        <a:pt x="533" y="877"/>
                        <a:pt x="533" y="877"/>
                      </a:cubicBezTo>
                      <a:cubicBezTo>
                        <a:pt x="547" y="793"/>
                        <a:pt x="586" y="721"/>
                        <a:pt x="647" y="669"/>
                      </a:cubicBezTo>
                      <a:close/>
                      <a:moveTo>
                        <a:pt x="647" y="669"/>
                      </a:moveTo>
                      <a:cubicBezTo>
                        <a:pt x="647" y="669"/>
                        <a:pt x="647" y="669"/>
                        <a:pt x="647" y="669"/>
                      </a:cubicBezTo>
                    </a:path>
                  </a:pathLst>
                </a:custGeom>
                <a:solidFill>
                  <a:srgbClr val="F9D7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1" name="Freeform 33"/>
                <p:cNvSpPr>
                  <a:spLocks noEditPoints="1"/>
                </p:cNvSpPr>
                <p:nvPr/>
              </p:nvSpPr>
              <p:spPr bwMode="auto">
                <a:xfrm>
                  <a:off x="105" y="3292"/>
                  <a:ext cx="901" cy="807"/>
                </a:xfrm>
                <a:custGeom>
                  <a:avLst/>
                  <a:gdLst>
                    <a:gd name="T0" fmla="*/ 1330 w 1470"/>
                    <a:gd name="T1" fmla="*/ 652 h 1316"/>
                    <a:gd name="T2" fmla="*/ 1218 w 1470"/>
                    <a:gd name="T3" fmla="*/ 419 h 1316"/>
                    <a:gd name="T4" fmla="*/ 1301 w 1470"/>
                    <a:gd name="T5" fmla="*/ 304 h 1316"/>
                    <a:gd name="T6" fmla="*/ 1208 w 1470"/>
                    <a:gd name="T7" fmla="*/ 173 h 1316"/>
                    <a:gd name="T8" fmla="*/ 1096 w 1470"/>
                    <a:gd name="T9" fmla="*/ 249 h 1316"/>
                    <a:gd name="T10" fmla="*/ 853 w 1470"/>
                    <a:gd name="T11" fmla="*/ 164 h 1316"/>
                    <a:gd name="T12" fmla="*/ 831 w 1470"/>
                    <a:gd name="T13" fmla="*/ 24 h 1316"/>
                    <a:gd name="T14" fmla="*/ 673 w 1470"/>
                    <a:gd name="T15" fmla="*/ 0 h 1316"/>
                    <a:gd name="T16" fmla="*/ 650 w 1470"/>
                    <a:gd name="T17" fmla="*/ 140 h 1316"/>
                    <a:gd name="T18" fmla="*/ 416 w 1470"/>
                    <a:gd name="T19" fmla="*/ 252 h 1316"/>
                    <a:gd name="T20" fmla="*/ 301 w 1470"/>
                    <a:gd name="T21" fmla="*/ 170 h 1316"/>
                    <a:gd name="T22" fmla="*/ 170 w 1470"/>
                    <a:gd name="T23" fmla="*/ 262 h 1316"/>
                    <a:gd name="T24" fmla="*/ 246 w 1470"/>
                    <a:gd name="T25" fmla="*/ 373 h 1316"/>
                    <a:gd name="T26" fmla="*/ 161 w 1470"/>
                    <a:gd name="T27" fmla="*/ 616 h 1316"/>
                    <a:gd name="T28" fmla="*/ 23 w 1470"/>
                    <a:gd name="T29" fmla="*/ 639 h 1316"/>
                    <a:gd name="T30" fmla="*/ 0 w 1470"/>
                    <a:gd name="T31" fmla="*/ 800 h 1316"/>
                    <a:gd name="T32" fmla="*/ 137 w 1470"/>
                    <a:gd name="T33" fmla="*/ 823 h 1316"/>
                    <a:gd name="T34" fmla="*/ 249 w 1470"/>
                    <a:gd name="T35" fmla="*/ 1056 h 1316"/>
                    <a:gd name="T36" fmla="*/ 166 w 1470"/>
                    <a:gd name="T37" fmla="*/ 1171 h 1316"/>
                    <a:gd name="T38" fmla="*/ 259 w 1470"/>
                    <a:gd name="T39" fmla="*/ 1302 h 1316"/>
                    <a:gd name="T40" fmla="*/ 371 w 1470"/>
                    <a:gd name="T41" fmla="*/ 1226 h 1316"/>
                    <a:gd name="T42" fmla="*/ 509 w 1470"/>
                    <a:gd name="T43" fmla="*/ 1278 h 1316"/>
                    <a:gd name="T44" fmla="*/ 443 w 1470"/>
                    <a:gd name="T45" fmla="*/ 1074 h 1316"/>
                    <a:gd name="T46" fmla="*/ 417 w 1470"/>
                    <a:gd name="T47" fmla="*/ 431 h 1316"/>
                    <a:gd name="T48" fmla="*/ 1054 w 1470"/>
                    <a:gd name="T49" fmla="*/ 431 h 1316"/>
                    <a:gd name="T50" fmla="*/ 1028 w 1470"/>
                    <a:gd name="T51" fmla="*/ 1074 h 1316"/>
                    <a:gd name="T52" fmla="*/ 958 w 1470"/>
                    <a:gd name="T53" fmla="*/ 1274 h 1316"/>
                    <a:gd name="T54" fmla="*/ 1090 w 1470"/>
                    <a:gd name="T55" fmla="*/ 1226 h 1316"/>
                    <a:gd name="T56" fmla="*/ 1204 w 1470"/>
                    <a:gd name="T57" fmla="*/ 1307 h 1316"/>
                    <a:gd name="T58" fmla="*/ 1302 w 1470"/>
                    <a:gd name="T59" fmla="*/ 1179 h 1316"/>
                    <a:gd name="T60" fmla="*/ 1221 w 1470"/>
                    <a:gd name="T61" fmla="*/ 1066 h 1316"/>
                    <a:gd name="T62" fmla="*/ 1337 w 1470"/>
                    <a:gd name="T63" fmla="*/ 836 h 1316"/>
                    <a:gd name="T64" fmla="*/ 1470 w 1470"/>
                    <a:gd name="T65" fmla="*/ 812 h 1316"/>
                    <a:gd name="T66" fmla="*/ 1442 w 1470"/>
                    <a:gd name="T67" fmla="*/ 652 h 1316"/>
                    <a:gd name="T68" fmla="*/ 1442 w 1470"/>
                    <a:gd name="T69" fmla="*/ 652 h 1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70" h="1316">
                      <a:moveTo>
                        <a:pt x="1442" y="652"/>
                      </a:moveTo>
                      <a:cubicBezTo>
                        <a:pt x="1330" y="652"/>
                        <a:pt x="1330" y="652"/>
                        <a:pt x="1330" y="652"/>
                      </a:cubicBezTo>
                      <a:cubicBezTo>
                        <a:pt x="1317" y="652"/>
                        <a:pt x="1305" y="642"/>
                        <a:pt x="1303" y="629"/>
                      </a:cubicBezTo>
                      <a:cubicBezTo>
                        <a:pt x="1291" y="559"/>
                        <a:pt x="1262" y="486"/>
                        <a:pt x="1218" y="419"/>
                      </a:cubicBezTo>
                      <a:cubicBezTo>
                        <a:pt x="1210" y="407"/>
                        <a:pt x="1212" y="393"/>
                        <a:pt x="1221" y="383"/>
                      </a:cubicBezTo>
                      <a:cubicBezTo>
                        <a:pt x="1301" y="304"/>
                        <a:pt x="1301" y="304"/>
                        <a:pt x="1301" y="304"/>
                      </a:cubicBezTo>
                      <a:cubicBezTo>
                        <a:pt x="1311" y="294"/>
                        <a:pt x="1308" y="279"/>
                        <a:pt x="1302" y="270"/>
                      </a:cubicBezTo>
                      <a:cubicBezTo>
                        <a:pt x="1208" y="173"/>
                        <a:pt x="1208" y="173"/>
                        <a:pt x="1208" y="173"/>
                      </a:cubicBezTo>
                      <a:cubicBezTo>
                        <a:pt x="1197" y="162"/>
                        <a:pt x="1183" y="165"/>
                        <a:pt x="1174" y="171"/>
                      </a:cubicBezTo>
                      <a:cubicBezTo>
                        <a:pt x="1096" y="249"/>
                        <a:pt x="1096" y="249"/>
                        <a:pt x="1096" y="249"/>
                      </a:cubicBezTo>
                      <a:cubicBezTo>
                        <a:pt x="1087" y="258"/>
                        <a:pt x="1072" y="260"/>
                        <a:pt x="1061" y="252"/>
                      </a:cubicBezTo>
                      <a:cubicBezTo>
                        <a:pt x="999" y="210"/>
                        <a:pt x="927" y="179"/>
                        <a:pt x="853" y="164"/>
                      </a:cubicBezTo>
                      <a:cubicBezTo>
                        <a:pt x="840" y="161"/>
                        <a:pt x="831" y="150"/>
                        <a:pt x="831" y="136"/>
                      </a:cubicBezTo>
                      <a:cubicBezTo>
                        <a:pt x="831" y="24"/>
                        <a:pt x="831" y="24"/>
                        <a:pt x="831" y="24"/>
                      </a:cubicBezTo>
                      <a:cubicBezTo>
                        <a:pt x="831" y="10"/>
                        <a:pt x="820" y="0"/>
                        <a:pt x="809" y="0"/>
                      </a:cubicBezTo>
                      <a:cubicBezTo>
                        <a:pt x="673" y="0"/>
                        <a:pt x="673" y="0"/>
                        <a:pt x="673" y="0"/>
                      </a:cubicBezTo>
                      <a:cubicBezTo>
                        <a:pt x="664" y="2"/>
                        <a:pt x="650" y="8"/>
                        <a:pt x="650" y="24"/>
                      </a:cubicBezTo>
                      <a:cubicBezTo>
                        <a:pt x="650" y="140"/>
                        <a:pt x="650" y="140"/>
                        <a:pt x="650" y="140"/>
                      </a:cubicBezTo>
                      <a:cubicBezTo>
                        <a:pt x="650" y="154"/>
                        <a:pt x="640" y="165"/>
                        <a:pt x="626" y="168"/>
                      </a:cubicBezTo>
                      <a:cubicBezTo>
                        <a:pt x="556" y="179"/>
                        <a:pt x="483" y="209"/>
                        <a:pt x="416" y="252"/>
                      </a:cubicBezTo>
                      <a:cubicBezTo>
                        <a:pt x="405" y="260"/>
                        <a:pt x="390" y="258"/>
                        <a:pt x="381" y="249"/>
                      </a:cubicBezTo>
                      <a:cubicBezTo>
                        <a:pt x="301" y="170"/>
                        <a:pt x="301" y="170"/>
                        <a:pt x="301" y="170"/>
                      </a:cubicBezTo>
                      <a:cubicBezTo>
                        <a:pt x="291" y="159"/>
                        <a:pt x="276" y="162"/>
                        <a:pt x="267" y="168"/>
                      </a:cubicBezTo>
                      <a:cubicBezTo>
                        <a:pt x="170" y="262"/>
                        <a:pt x="170" y="262"/>
                        <a:pt x="170" y="262"/>
                      </a:cubicBezTo>
                      <a:cubicBezTo>
                        <a:pt x="159" y="273"/>
                        <a:pt x="162" y="287"/>
                        <a:pt x="168" y="296"/>
                      </a:cubicBezTo>
                      <a:cubicBezTo>
                        <a:pt x="246" y="373"/>
                        <a:pt x="246" y="373"/>
                        <a:pt x="246" y="373"/>
                      </a:cubicBezTo>
                      <a:cubicBezTo>
                        <a:pt x="255" y="383"/>
                        <a:pt x="257" y="398"/>
                        <a:pt x="249" y="409"/>
                      </a:cubicBezTo>
                      <a:cubicBezTo>
                        <a:pt x="207" y="471"/>
                        <a:pt x="176" y="542"/>
                        <a:pt x="161" y="616"/>
                      </a:cubicBezTo>
                      <a:cubicBezTo>
                        <a:pt x="158" y="630"/>
                        <a:pt x="147" y="639"/>
                        <a:pt x="133" y="639"/>
                      </a:cubicBezTo>
                      <a:cubicBezTo>
                        <a:pt x="23" y="639"/>
                        <a:pt x="23" y="639"/>
                        <a:pt x="23" y="639"/>
                      </a:cubicBezTo>
                      <a:cubicBezTo>
                        <a:pt x="14" y="640"/>
                        <a:pt x="0" y="647"/>
                        <a:pt x="0" y="663"/>
                      </a:cubicBezTo>
                      <a:cubicBezTo>
                        <a:pt x="0" y="800"/>
                        <a:pt x="0" y="800"/>
                        <a:pt x="0" y="800"/>
                      </a:cubicBezTo>
                      <a:cubicBezTo>
                        <a:pt x="2" y="809"/>
                        <a:pt x="8" y="823"/>
                        <a:pt x="25" y="823"/>
                      </a:cubicBezTo>
                      <a:cubicBezTo>
                        <a:pt x="137" y="823"/>
                        <a:pt x="137" y="823"/>
                        <a:pt x="137" y="823"/>
                      </a:cubicBezTo>
                      <a:cubicBezTo>
                        <a:pt x="150" y="823"/>
                        <a:pt x="162" y="833"/>
                        <a:pt x="164" y="846"/>
                      </a:cubicBezTo>
                      <a:cubicBezTo>
                        <a:pt x="176" y="916"/>
                        <a:pt x="205" y="989"/>
                        <a:pt x="249" y="1056"/>
                      </a:cubicBezTo>
                      <a:cubicBezTo>
                        <a:pt x="257" y="1068"/>
                        <a:pt x="255" y="1082"/>
                        <a:pt x="246" y="1092"/>
                      </a:cubicBezTo>
                      <a:cubicBezTo>
                        <a:pt x="166" y="1171"/>
                        <a:pt x="166" y="1171"/>
                        <a:pt x="166" y="1171"/>
                      </a:cubicBezTo>
                      <a:cubicBezTo>
                        <a:pt x="156" y="1181"/>
                        <a:pt x="159" y="1196"/>
                        <a:pt x="165" y="1205"/>
                      </a:cubicBezTo>
                      <a:cubicBezTo>
                        <a:pt x="259" y="1302"/>
                        <a:pt x="259" y="1302"/>
                        <a:pt x="259" y="1302"/>
                      </a:cubicBezTo>
                      <a:cubicBezTo>
                        <a:pt x="270" y="1313"/>
                        <a:pt x="284" y="1310"/>
                        <a:pt x="293" y="1303"/>
                      </a:cubicBezTo>
                      <a:cubicBezTo>
                        <a:pt x="371" y="1226"/>
                        <a:pt x="371" y="1226"/>
                        <a:pt x="371" y="1226"/>
                      </a:cubicBezTo>
                      <a:cubicBezTo>
                        <a:pt x="380" y="1217"/>
                        <a:pt x="395" y="1215"/>
                        <a:pt x="406" y="1223"/>
                      </a:cubicBezTo>
                      <a:cubicBezTo>
                        <a:pt x="438" y="1245"/>
                        <a:pt x="472" y="1263"/>
                        <a:pt x="509" y="1278"/>
                      </a:cubicBezTo>
                      <a:cubicBezTo>
                        <a:pt x="516" y="1267"/>
                        <a:pt x="526" y="1258"/>
                        <a:pt x="538" y="1251"/>
                      </a:cubicBezTo>
                      <a:cubicBezTo>
                        <a:pt x="527" y="1179"/>
                        <a:pt x="494" y="1118"/>
                        <a:pt x="443" y="1074"/>
                      </a:cubicBezTo>
                      <a:cubicBezTo>
                        <a:pt x="345" y="989"/>
                        <a:pt x="288" y="868"/>
                        <a:pt x="288" y="741"/>
                      </a:cubicBezTo>
                      <a:cubicBezTo>
                        <a:pt x="288" y="622"/>
                        <a:pt x="334" y="512"/>
                        <a:pt x="417" y="431"/>
                      </a:cubicBezTo>
                      <a:cubicBezTo>
                        <a:pt x="500" y="350"/>
                        <a:pt x="613" y="305"/>
                        <a:pt x="735" y="305"/>
                      </a:cubicBezTo>
                      <a:cubicBezTo>
                        <a:pt x="857" y="305"/>
                        <a:pt x="971" y="350"/>
                        <a:pt x="1054" y="431"/>
                      </a:cubicBezTo>
                      <a:cubicBezTo>
                        <a:pt x="1137" y="512"/>
                        <a:pt x="1182" y="622"/>
                        <a:pt x="1182" y="741"/>
                      </a:cubicBezTo>
                      <a:cubicBezTo>
                        <a:pt x="1182" y="868"/>
                        <a:pt x="1126" y="989"/>
                        <a:pt x="1028" y="1074"/>
                      </a:cubicBezTo>
                      <a:cubicBezTo>
                        <a:pt x="976" y="1118"/>
                        <a:pt x="943" y="1179"/>
                        <a:pt x="933" y="1251"/>
                      </a:cubicBezTo>
                      <a:cubicBezTo>
                        <a:pt x="943" y="1257"/>
                        <a:pt x="951" y="1265"/>
                        <a:pt x="958" y="1274"/>
                      </a:cubicBezTo>
                      <a:cubicBezTo>
                        <a:pt x="991" y="1260"/>
                        <a:pt x="1023" y="1243"/>
                        <a:pt x="1055" y="1223"/>
                      </a:cubicBezTo>
                      <a:cubicBezTo>
                        <a:pt x="1066" y="1215"/>
                        <a:pt x="1080" y="1217"/>
                        <a:pt x="1090" y="1226"/>
                      </a:cubicBezTo>
                      <a:cubicBezTo>
                        <a:pt x="1169" y="1305"/>
                        <a:pt x="1169" y="1305"/>
                        <a:pt x="1169" y="1305"/>
                      </a:cubicBezTo>
                      <a:cubicBezTo>
                        <a:pt x="1180" y="1316"/>
                        <a:pt x="1194" y="1313"/>
                        <a:pt x="1204" y="1307"/>
                      </a:cubicBezTo>
                      <a:cubicBezTo>
                        <a:pt x="1301" y="1213"/>
                        <a:pt x="1301" y="1213"/>
                        <a:pt x="1301" y="1213"/>
                      </a:cubicBezTo>
                      <a:cubicBezTo>
                        <a:pt x="1311" y="1202"/>
                        <a:pt x="1308" y="1188"/>
                        <a:pt x="1302" y="1179"/>
                      </a:cubicBezTo>
                      <a:cubicBezTo>
                        <a:pt x="1225" y="1102"/>
                        <a:pt x="1225" y="1102"/>
                        <a:pt x="1225" y="1102"/>
                      </a:cubicBezTo>
                      <a:cubicBezTo>
                        <a:pt x="1215" y="1092"/>
                        <a:pt x="1214" y="1077"/>
                        <a:pt x="1221" y="1066"/>
                      </a:cubicBezTo>
                      <a:cubicBezTo>
                        <a:pt x="1264" y="1004"/>
                        <a:pt x="1294" y="933"/>
                        <a:pt x="1309" y="859"/>
                      </a:cubicBezTo>
                      <a:cubicBezTo>
                        <a:pt x="1312" y="845"/>
                        <a:pt x="1324" y="836"/>
                        <a:pt x="1337" y="836"/>
                      </a:cubicBezTo>
                      <a:cubicBezTo>
                        <a:pt x="1447" y="836"/>
                        <a:pt x="1447" y="836"/>
                        <a:pt x="1447" y="836"/>
                      </a:cubicBezTo>
                      <a:cubicBezTo>
                        <a:pt x="1456" y="834"/>
                        <a:pt x="1470" y="828"/>
                        <a:pt x="1470" y="812"/>
                      </a:cubicBezTo>
                      <a:cubicBezTo>
                        <a:pt x="1470" y="675"/>
                        <a:pt x="1470" y="675"/>
                        <a:pt x="1470" y="675"/>
                      </a:cubicBezTo>
                      <a:cubicBezTo>
                        <a:pt x="1469" y="668"/>
                        <a:pt x="1464" y="652"/>
                        <a:pt x="1442" y="652"/>
                      </a:cubicBezTo>
                      <a:close/>
                      <a:moveTo>
                        <a:pt x="1442" y="652"/>
                      </a:moveTo>
                      <a:cubicBezTo>
                        <a:pt x="1442" y="652"/>
                        <a:pt x="1442" y="652"/>
                        <a:pt x="1442" y="652"/>
                      </a:cubicBezTo>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2" name="Freeform 34"/>
                <p:cNvSpPr>
                  <a:spLocks noEditPoints="1"/>
                </p:cNvSpPr>
                <p:nvPr/>
              </p:nvSpPr>
              <p:spPr bwMode="auto">
                <a:xfrm>
                  <a:off x="610" y="3786"/>
                  <a:ext cx="61" cy="49"/>
                </a:xfrm>
                <a:custGeom>
                  <a:avLst/>
                  <a:gdLst>
                    <a:gd name="T0" fmla="*/ 98 w 98"/>
                    <a:gd name="T1" fmla="*/ 40 h 80"/>
                    <a:gd name="T2" fmla="*/ 57 w 98"/>
                    <a:gd name="T3" fmla="*/ 0 h 80"/>
                    <a:gd name="T4" fmla="*/ 41 w 98"/>
                    <a:gd name="T5" fmla="*/ 0 h 80"/>
                    <a:gd name="T6" fmla="*/ 0 w 98"/>
                    <a:gd name="T7" fmla="*/ 40 h 80"/>
                    <a:gd name="T8" fmla="*/ 0 w 98"/>
                    <a:gd name="T9" fmla="*/ 80 h 80"/>
                    <a:gd name="T10" fmla="*/ 57 w 98"/>
                    <a:gd name="T11" fmla="*/ 80 h 80"/>
                    <a:gd name="T12" fmla="*/ 98 w 98"/>
                    <a:gd name="T13" fmla="*/ 40 h 80"/>
                    <a:gd name="T14" fmla="*/ 98 w 98"/>
                    <a:gd name="T15" fmla="*/ 40 h 80"/>
                    <a:gd name="T16" fmla="*/ 98 w 98"/>
                    <a:gd name="T17"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80">
                      <a:moveTo>
                        <a:pt x="98" y="40"/>
                      </a:moveTo>
                      <a:cubicBezTo>
                        <a:pt x="98" y="18"/>
                        <a:pt x="80" y="0"/>
                        <a:pt x="57" y="0"/>
                      </a:cubicBezTo>
                      <a:cubicBezTo>
                        <a:pt x="41" y="0"/>
                        <a:pt x="41" y="0"/>
                        <a:pt x="41" y="0"/>
                      </a:cubicBezTo>
                      <a:cubicBezTo>
                        <a:pt x="19" y="0"/>
                        <a:pt x="0" y="18"/>
                        <a:pt x="0" y="40"/>
                      </a:cubicBezTo>
                      <a:cubicBezTo>
                        <a:pt x="0" y="80"/>
                        <a:pt x="0" y="80"/>
                        <a:pt x="0" y="80"/>
                      </a:cubicBezTo>
                      <a:cubicBezTo>
                        <a:pt x="57" y="80"/>
                        <a:pt x="57" y="80"/>
                        <a:pt x="57" y="80"/>
                      </a:cubicBezTo>
                      <a:cubicBezTo>
                        <a:pt x="80" y="80"/>
                        <a:pt x="98" y="62"/>
                        <a:pt x="98" y="40"/>
                      </a:cubicBezTo>
                      <a:close/>
                      <a:moveTo>
                        <a:pt x="98" y="40"/>
                      </a:moveTo>
                      <a:cubicBezTo>
                        <a:pt x="98" y="40"/>
                        <a:pt x="98" y="40"/>
                        <a:pt x="98" y="40"/>
                      </a:cubicBezTo>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3" name="Rectangle 35"/>
                <p:cNvSpPr>
                  <a:spLocks noChangeArrowheads="1"/>
                </p:cNvSpPr>
                <p:nvPr/>
              </p:nvSpPr>
              <p:spPr bwMode="auto">
                <a:xfrm>
                  <a:off x="537" y="3869"/>
                  <a:ext cx="39" cy="183"/>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grpSp>
        <p:grpSp>
          <p:nvGrpSpPr>
            <p:cNvPr id="49" name="Group 48"/>
            <p:cNvGrpSpPr/>
            <p:nvPr/>
          </p:nvGrpSpPr>
          <p:grpSpPr>
            <a:xfrm>
              <a:off x="6528048" y="4397670"/>
              <a:ext cx="2658173" cy="1075057"/>
              <a:chOff x="3433634" y="4437439"/>
              <a:chExt cx="2658173" cy="798702"/>
            </a:xfrm>
          </p:grpSpPr>
          <p:sp>
            <p:nvSpPr>
              <p:cNvPr id="45" name="Rectangle 44"/>
              <p:cNvSpPr/>
              <p:nvPr/>
            </p:nvSpPr>
            <p:spPr>
              <a:xfrm>
                <a:off x="3433635" y="4446820"/>
                <a:ext cx="2086301" cy="779938"/>
              </a:xfrm>
              <a:prstGeom prst="rect">
                <a:avLst/>
              </a:prstGeom>
              <a:solidFill>
                <a:srgbClr val="F95A2B"/>
              </a:solidFill>
              <a:ln>
                <a:noFill/>
              </a:ln>
            </p:spPr>
            <p:style>
              <a:lnRef idx="2">
                <a:schemeClr val="accent1">
                  <a:shade val="50000"/>
                </a:schemeClr>
              </a:lnRef>
              <a:fillRef idx="1">
                <a:schemeClr val="accent1"/>
              </a:fillRef>
              <a:effectRef idx="0">
                <a:schemeClr val="accent1"/>
              </a:effectRef>
              <a:fontRef idx="minor">
                <a:schemeClr val="lt1"/>
              </a:fontRef>
            </p:style>
            <p:txBody>
              <a:bodyPr lIns="612000" rIns="36000" rtlCol="0" anchor="ctr"/>
              <a:lstStyle/>
              <a:p>
                <a:r>
                  <a:rPr lang="nl-NL" sz="1300" dirty="0">
                    <a:latin typeface="Lato" panose="020F0502020204030203" pitchFamily="34" charset="0"/>
                    <a:ea typeface="Lato" panose="020F0502020204030203" pitchFamily="34" charset="0"/>
                    <a:cs typeface="Lato" panose="020F0502020204030203" pitchFamily="34" charset="0"/>
                  </a:rPr>
                  <a:t>Eerste ideeën voor oplossingen</a:t>
                </a:r>
              </a:p>
            </p:txBody>
          </p:sp>
          <p:sp>
            <p:nvSpPr>
              <p:cNvPr id="46" name="Isosceles Triangle 45"/>
              <p:cNvSpPr/>
              <p:nvPr/>
            </p:nvSpPr>
            <p:spPr>
              <a:xfrm rot="5400000">
                <a:off x="5412841" y="4546291"/>
                <a:ext cx="779938" cy="577995"/>
              </a:xfrm>
              <a:prstGeom prst="triangle">
                <a:avLst/>
              </a:prstGeom>
              <a:solidFill>
                <a:srgbClr val="F95A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7" name="Isosceles Triangle 46"/>
              <p:cNvSpPr/>
              <p:nvPr/>
            </p:nvSpPr>
            <p:spPr>
              <a:xfrm rot="5400000">
                <a:off x="3307752" y="4563321"/>
                <a:ext cx="798702" cy="54693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50" name="Oval 49"/>
            <p:cNvSpPr/>
            <p:nvPr/>
          </p:nvSpPr>
          <p:spPr>
            <a:xfrm>
              <a:off x="381820" y="4387035"/>
              <a:ext cx="1305648" cy="1311643"/>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400" dirty="0">
                  <a:solidFill>
                    <a:schemeClr val="tx1"/>
                  </a:solidFill>
                  <a:latin typeface="Lato  "/>
                  <a:ea typeface="Lato Bold" panose="020F0502020204030203" pitchFamily="34" charset="0"/>
                  <a:cs typeface="Lato Bold" panose="020F0502020204030203" pitchFamily="34" charset="0"/>
                </a:rPr>
                <a:t>Onderwerp</a:t>
              </a:r>
            </a:p>
          </p:txBody>
        </p:sp>
        <p:grpSp>
          <p:nvGrpSpPr>
            <p:cNvPr id="51" name="Group 50"/>
            <p:cNvGrpSpPr/>
            <p:nvPr/>
          </p:nvGrpSpPr>
          <p:grpSpPr>
            <a:xfrm>
              <a:off x="1775520" y="4387035"/>
              <a:ext cx="2808312" cy="1077940"/>
              <a:chOff x="3433634" y="4437439"/>
              <a:chExt cx="2808312" cy="798702"/>
            </a:xfrm>
          </p:grpSpPr>
          <p:sp>
            <p:nvSpPr>
              <p:cNvPr id="52" name="Rectangle 51"/>
              <p:cNvSpPr/>
              <p:nvPr/>
            </p:nvSpPr>
            <p:spPr>
              <a:xfrm>
                <a:off x="3433635" y="4446820"/>
                <a:ext cx="2194763" cy="779938"/>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12000" rIns="36000" rtlCol="0" anchor="ctr"/>
              <a:lstStyle/>
              <a:p>
                <a:r>
                  <a:rPr lang="nl-NL" sz="1300" dirty="0">
                    <a:solidFill>
                      <a:schemeClr val="tx1"/>
                    </a:solidFill>
                    <a:latin typeface="Lato" panose="020F0502020204030203" pitchFamily="34" charset="0"/>
                    <a:ea typeface="Lato" panose="020F0502020204030203" pitchFamily="34" charset="0"/>
                    <a:cs typeface="Lato" panose="020F0502020204030203" pitchFamily="34" charset="0"/>
                  </a:rPr>
                  <a:t>Wat zijn problemen rond dit onderwerp?</a:t>
                </a:r>
              </a:p>
            </p:txBody>
          </p:sp>
          <p:sp>
            <p:nvSpPr>
              <p:cNvPr id="53" name="Isosceles Triangle 52"/>
              <p:cNvSpPr/>
              <p:nvPr/>
            </p:nvSpPr>
            <p:spPr>
              <a:xfrm rot="5400000">
                <a:off x="5545203" y="4528515"/>
                <a:ext cx="779938" cy="613548"/>
              </a:xfrm>
              <a:prstGeom prst="triangl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4" name="Isosceles Triangle 53"/>
              <p:cNvSpPr/>
              <p:nvPr/>
            </p:nvSpPr>
            <p:spPr>
              <a:xfrm rot="5400000">
                <a:off x="3307752" y="4563321"/>
                <a:ext cx="798702" cy="546937"/>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56" name="Oval 55"/>
            <p:cNvSpPr/>
            <p:nvPr/>
          </p:nvSpPr>
          <p:spPr>
            <a:xfrm>
              <a:off x="4484891" y="5379353"/>
              <a:ext cx="932172" cy="956133"/>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200" dirty="0">
                  <a:solidFill>
                    <a:schemeClr val="tx1"/>
                  </a:solidFill>
                  <a:latin typeface="Lato  "/>
                  <a:ea typeface="Lato Bold" panose="020F0502020204030203" pitchFamily="34" charset="0"/>
                  <a:cs typeface="Lato Bold" panose="020F0502020204030203" pitchFamily="34" charset="0"/>
                </a:rPr>
                <a:t>Probleem </a:t>
              </a:r>
            </a:p>
          </p:txBody>
        </p:sp>
      </p:grpSp>
      <p:sp>
        <p:nvSpPr>
          <p:cNvPr id="55" name="Oval 54"/>
          <p:cNvSpPr/>
          <p:nvPr/>
        </p:nvSpPr>
        <p:spPr>
          <a:xfrm>
            <a:off x="4750950" y="4076024"/>
            <a:ext cx="932172" cy="956133"/>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200" dirty="0">
                <a:solidFill>
                  <a:schemeClr val="tx1"/>
                </a:solidFill>
                <a:latin typeface="Lato  "/>
                <a:ea typeface="Lato Bold" panose="020F0502020204030203" pitchFamily="34" charset="0"/>
                <a:cs typeface="Lato Bold" panose="020F0502020204030203" pitchFamily="34" charset="0"/>
              </a:rPr>
              <a:t>Probleem</a:t>
            </a:r>
          </a:p>
        </p:txBody>
      </p:sp>
      <p:sp>
        <p:nvSpPr>
          <p:cNvPr id="60" name="Oval 59"/>
          <p:cNvSpPr/>
          <p:nvPr/>
        </p:nvSpPr>
        <p:spPr>
          <a:xfrm>
            <a:off x="5375658" y="4910785"/>
            <a:ext cx="932172" cy="956133"/>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200" dirty="0">
                <a:solidFill>
                  <a:schemeClr val="tx1"/>
                </a:solidFill>
                <a:latin typeface="Lato  "/>
                <a:ea typeface="Lato Bold" panose="020F0502020204030203" pitchFamily="34" charset="0"/>
                <a:cs typeface="Lato Bold" panose="020F0502020204030203" pitchFamily="34" charset="0"/>
              </a:rPr>
              <a:t>Probleem </a:t>
            </a:r>
          </a:p>
        </p:txBody>
      </p:sp>
      <p:sp>
        <p:nvSpPr>
          <p:cNvPr id="61" name="Oval 60"/>
          <p:cNvSpPr/>
          <p:nvPr/>
        </p:nvSpPr>
        <p:spPr>
          <a:xfrm>
            <a:off x="5643012" y="5949865"/>
            <a:ext cx="513713" cy="463770"/>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nl-NL" sz="1300" dirty="0">
              <a:solidFill>
                <a:schemeClr val="tx1"/>
              </a:solidFill>
              <a:latin typeface="Lato  "/>
              <a:ea typeface="Lato Bold" panose="020F0502020204030203" pitchFamily="34" charset="0"/>
              <a:cs typeface="Lato Bold" panose="020F0502020204030203" pitchFamily="34" charset="0"/>
            </a:endParaRPr>
          </a:p>
        </p:txBody>
      </p:sp>
      <p:sp>
        <p:nvSpPr>
          <p:cNvPr id="62" name="Oval 61"/>
          <p:cNvSpPr/>
          <p:nvPr/>
        </p:nvSpPr>
        <p:spPr>
          <a:xfrm>
            <a:off x="5827266" y="4503207"/>
            <a:ext cx="307467" cy="283073"/>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nl-NL" sz="1300" dirty="0">
              <a:solidFill>
                <a:schemeClr val="tx1"/>
              </a:solidFill>
              <a:latin typeface="Lato  "/>
              <a:ea typeface="Lato Bold" panose="020F0502020204030203" pitchFamily="34" charset="0"/>
              <a:cs typeface="Lato Bold" panose="020F0502020204030203" pitchFamily="34" charset="0"/>
            </a:endParaRPr>
          </a:p>
        </p:txBody>
      </p:sp>
      <p:sp>
        <p:nvSpPr>
          <p:cNvPr id="63" name="Oval 62"/>
          <p:cNvSpPr/>
          <p:nvPr/>
        </p:nvSpPr>
        <p:spPr>
          <a:xfrm>
            <a:off x="6018399" y="4823699"/>
            <a:ext cx="116334" cy="87086"/>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nl-NL" sz="1300" dirty="0">
              <a:solidFill>
                <a:schemeClr val="tx1"/>
              </a:solidFill>
              <a:latin typeface="Lato  "/>
              <a:ea typeface="Lato Bold" panose="020F0502020204030203" pitchFamily="34" charset="0"/>
              <a:cs typeface="Lato Bold" panose="020F0502020204030203" pitchFamily="34" charset="0"/>
            </a:endParaRPr>
          </a:p>
        </p:txBody>
      </p:sp>
      <p:sp>
        <p:nvSpPr>
          <p:cNvPr id="64" name="object 12"/>
          <p:cNvSpPr txBox="1"/>
          <p:nvPr/>
        </p:nvSpPr>
        <p:spPr>
          <a:xfrm>
            <a:off x="428445" y="6439525"/>
            <a:ext cx="5214945" cy="240514"/>
          </a:xfrm>
          <a:prstGeom prst="rect">
            <a:avLst/>
          </a:prstGeom>
        </p:spPr>
        <p:txBody>
          <a:bodyPr vert="horz" wrap="square" lIns="0" tIns="27939" rIns="0" bIns="0" rtlCol="0">
            <a:spAutoFit/>
          </a:bodyPr>
          <a:lstStyle/>
          <a:p>
            <a:pPr marL="12700" marR="5080" indent="226695">
              <a:lnSpc>
                <a:spcPts val="1600"/>
              </a:lnSpc>
              <a:spcBef>
                <a:spcPts val="219"/>
              </a:spcBef>
            </a:pPr>
            <a:r>
              <a:rPr lang="nl-NL" sz="2000" spc="-5" dirty="0">
                <a:solidFill>
                  <a:srgbClr val="F95A2B"/>
                </a:solidFill>
                <a:latin typeface="Arial"/>
                <a:cs typeface="Arial"/>
              </a:rPr>
              <a:t>Bewaar alles! </a:t>
            </a:r>
            <a:endParaRPr sz="2000" dirty="0">
              <a:solidFill>
                <a:srgbClr val="F95A2B"/>
              </a:solidFill>
              <a:latin typeface="Arial"/>
              <a:cs typeface="Arial"/>
            </a:endParaRPr>
          </a:p>
        </p:txBody>
      </p:sp>
      <p:pic>
        <p:nvPicPr>
          <p:cNvPr id="74" name="Picture 7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16731" y="750734"/>
            <a:ext cx="474216" cy="1524809"/>
          </a:xfrm>
          <a:prstGeom prst="rect">
            <a:avLst/>
          </a:prstGeom>
        </p:spPr>
      </p:pic>
      <p:sp>
        <p:nvSpPr>
          <p:cNvPr id="65" name="Text Placeholder 3"/>
          <p:cNvSpPr txBox="1">
            <a:spLocks/>
          </p:cNvSpPr>
          <p:nvPr/>
        </p:nvSpPr>
        <p:spPr>
          <a:xfrm>
            <a:off x="335359" y="349988"/>
            <a:ext cx="5904657" cy="718620"/>
          </a:xfrm>
          <a:prstGeom prst="rect">
            <a:avLst/>
          </a:prstGeom>
        </p:spPr>
        <p:txBody>
          <a:bodyPr vert="horz" lIns="91440" tIns="45720" rIns="91440" bIns="45720" rtlCol="0" anchor="t">
            <a:noAutofit/>
          </a:bodyPr>
          <a:lstStyle>
            <a:lvl1pPr marL="0" indent="0" algn="l" defTabSz="914400" rtl="0" eaLnBrk="1" latinLnBrk="0" hangingPunct="1">
              <a:spcBef>
                <a:spcPct val="20000"/>
              </a:spcBef>
              <a:buFont typeface="Arial" panose="020B0604020202020204" pitchFamily="34" charset="0"/>
              <a:buNone/>
              <a:defRPr lang="en-US" sz="2000" b="1" i="0" kern="1200" spc="0" baseline="0" dirty="0" smtClean="0">
                <a:solidFill>
                  <a:schemeClr val="tx1"/>
                </a:solidFill>
                <a:latin typeface="Lato Black" panose="020F0502020204030203" pitchFamily="34" charset="77"/>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ource Serif Pro" panose="02040603050405020204" pitchFamily="18"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solidFill>
                <a:latin typeface="Source Serif Pro" panose="02040603050405020204" pitchFamily="18" charset="0"/>
                <a:ea typeface="+mn-ea"/>
                <a:cs typeface="+mn-cs"/>
              </a:defRPr>
            </a:lvl3pPr>
            <a:lvl4pPr marL="1600200" indent="-228600" algn="l" defTabSz="914400" rtl="0" eaLnBrk="1" latinLnBrk="0" hangingPunct="1">
              <a:spcBef>
                <a:spcPct val="20000"/>
              </a:spcBef>
              <a:buFont typeface="Wingdings" panose="05000000000000000000" pitchFamily="2" charset="2"/>
              <a:buChar char="Ø"/>
              <a:defRPr sz="2000" kern="1200">
                <a:solidFill>
                  <a:schemeClr val="tx1"/>
                </a:solidFill>
                <a:latin typeface="Source Serif Pro" panose="0204060305040502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ource Serif Pro" panose="0204060305040502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nl-NL" sz="4000" dirty="0">
                <a:latin typeface="Dystopian Black" panose="00000A00000000000000" pitchFamily="50" charset="0"/>
                <a:ea typeface="Lato" panose="020F0502020204030203" pitchFamily="34" charset="0"/>
                <a:cs typeface="Lato" panose="020F0502020204030203" pitchFamily="34" charset="0"/>
              </a:rPr>
              <a:t>1. Co-creëren</a:t>
            </a:r>
          </a:p>
        </p:txBody>
      </p:sp>
      <p:sp>
        <p:nvSpPr>
          <p:cNvPr id="67" name="Text Placeholder 2"/>
          <p:cNvSpPr txBox="1">
            <a:spLocks/>
          </p:cNvSpPr>
          <p:nvPr/>
        </p:nvSpPr>
        <p:spPr>
          <a:xfrm>
            <a:off x="381820" y="1082533"/>
            <a:ext cx="11785500" cy="1714588"/>
          </a:xfrm>
          <a:prstGeom prst="rect">
            <a:avLst/>
          </a:prstGeom>
        </p:spPr>
        <p:txBody>
          <a:bodyPr vert="horz" lIns="91440" tIns="45720" rIns="91440" bIns="45720" rtlCol="0" anchor="t">
            <a:noAutofit/>
          </a:bodyPr>
          <a:lstStyle>
            <a:lvl1pPr marL="0" indent="0" algn="l" defTabSz="914400" rtl="0" eaLnBrk="1" latinLnBrk="0" hangingPunct="1">
              <a:spcBef>
                <a:spcPct val="20000"/>
              </a:spcBef>
              <a:buFont typeface="Arial" panose="020B0604020202020204" pitchFamily="34" charset="0"/>
              <a:buNone/>
              <a:defRPr lang="en-US" sz="1900" b="0" i="0" kern="1200" spc="0" baseline="0" dirty="0" smtClean="0">
                <a:solidFill>
                  <a:schemeClr val="tx1"/>
                </a:solidFill>
                <a:latin typeface="Lato" panose="020F0502020204030203" pitchFamily="34" charset="77"/>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ource Serif Pro" panose="02040603050405020204" pitchFamily="18"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solidFill>
                <a:latin typeface="Source Serif Pro" panose="02040603050405020204" pitchFamily="18" charset="0"/>
                <a:ea typeface="+mn-ea"/>
                <a:cs typeface="+mn-cs"/>
              </a:defRPr>
            </a:lvl3pPr>
            <a:lvl4pPr marL="1600200" indent="-228600" algn="l" defTabSz="914400" rtl="0" eaLnBrk="1" latinLnBrk="0" hangingPunct="1">
              <a:spcBef>
                <a:spcPct val="20000"/>
              </a:spcBef>
              <a:buFont typeface="Wingdings" panose="05000000000000000000" pitchFamily="2" charset="2"/>
              <a:buChar char="Ø"/>
              <a:defRPr sz="2000" kern="1200">
                <a:solidFill>
                  <a:schemeClr val="tx1"/>
                </a:solidFill>
                <a:latin typeface="Source Serif Pro" panose="0204060305040502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ource Serif Pro" panose="0204060305040502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indent="-457200">
              <a:buFont typeface="Arial" panose="020B0604020202020204" pitchFamily="34" charset="0"/>
              <a:buChar char="•"/>
            </a:pPr>
            <a:r>
              <a:rPr lang="nl-NL" dirty="0"/>
              <a:t>Kennismaken, behoeftes en verwachtingen in kaart brengen</a:t>
            </a:r>
          </a:p>
          <a:p>
            <a:pPr marL="457200" indent="-457200">
              <a:buFont typeface="Arial" panose="020B0604020202020204" pitchFamily="34" charset="0"/>
              <a:buChar char="•"/>
            </a:pPr>
            <a:endParaRPr lang="nl-NL" dirty="0">
              <a:solidFill>
                <a:srgbClr val="FF0000"/>
              </a:solidFill>
            </a:endParaRPr>
          </a:p>
          <a:p>
            <a:pPr marL="457200" indent="-457200">
              <a:buFont typeface="Arial" panose="020B0604020202020204" pitchFamily="34" charset="0"/>
              <a:buChar char="•"/>
            </a:pPr>
            <a:r>
              <a:rPr lang="nl-NL" dirty="0"/>
              <a:t>Relevante problemen rondom het onderwerp identificeren</a:t>
            </a:r>
          </a:p>
          <a:p>
            <a:pPr marL="457200" indent="-457200">
              <a:buFont typeface="Arial" panose="020B0604020202020204" pitchFamily="34" charset="0"/>
              <a:buChar char="•"/>
            </a:pPr>
            <a:endParaRPr lang="nl-NL" dirty="0"/>
          </a:p>
          <a:p>
            <a:pPr marL="457200" indent="-457200">
              <a:buFont typeface="Arial" panose="020B0604020202020204" pitchFamily="34" charset="0"/>
              <a:buChar char="•"/>
            </a:pPr>
            <a:r>
              <a:rPr lang="nl-NL" dirty="0">
                <a:solidFill>
                  <a:srgbClr val="F95A2B"/>
                </a:solidFill>
              </a:rPr>
              <a:t>Eerste ideeën voor oplossingen bedenken en selecteren</a:t>
            </a:r>
          </a:p>
          <a:p>
            <a:pPr marL="457200" indent="-457200">
              <a:buFont typeface="Arial" panose="020B0604020202020204" pitchFamily="34" charset="0"/>
              <a:buChar char="•"/>
            </a:pPr>
            <a:endParaRPr lang="nl-NL" dirty="0"/>
          </a:p>
        </p:txBody>
      </p:sp>
    </p:spTree>
    <p:custDataLst>
      <p:tags r:id="rId1"/>
    </p:custDataLst>
    <p:extLst>
      <p:ext uri="{BB962C8B-B14F-4D97-AF65-F5344CB8AC3E}">
        <p14:creationId xmlns:p14="http://schemas.microsoft.com/office/powerpoint/2010/main" val="40928028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3"/>
          <p:cNvSpPr txBox="1">
            <a:spLocks/>
          </p:cNvSpPr>
          <p:nvPr/>
        </p:nvSpPr>
        <p:spPr>
          <a:xfrm>
            <a:off x="335359" y="349988"/>
            <a:ext cx="11737305" cy="71862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3200" kern="1200">
                <a:solidFill>
                  <a:schemeClr val="tx1"/>
                </a:solidFill>
                <a:latin typeface="Source Serif Pro" panose="02040603050405020204" pitchFamily="18"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ource Serif Pro" panose="02040603050405020204" pitchFamily="18"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solidFill>
                <a:latin typeface="Source Serif Pro" panose="02040603050405020204" pitchFamily="18" charset="0"/>
                <a:ea typeface="+mn-ea"/>
                <a:cs typeface="+mn-cs"/>
              </a:defRPr>
            </a:lvl3pPr>
            <a:lvl4pPr marL="1600200" indent="-228600" algn="l" defTabSz="914400" rtl="0" eaLnBrk="1" latinLnBrk="0" hangingPunct="1">
              <a:spcBef>
                <a:spcPct val="20000"/>
              </a:spcBef>
              <a:buFont typeface="Wingdings" panose="05000000000000000000" pitchFamily="2" charset="2"/>
              <a:buChar char="Ø"/>
              <a:defRPr sz="2000" kern="1200">
                <a:solidFill>
                  <a:schemeClr val="tx1"/>
                </a:solidFill>
                <a:latin typeface="Source Serif Pro" panose="0204060305040502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ource Serif Pro" panose="0204060305040502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nl-NL" sz="4000" spc="-5" dirty="0">
                <a:solidFill>
                  <a:srgbClr val="1149EA"/>
                </a:solidFill>
                <a:latin typeface="Dystopian Black" panose="00000A00000000000000" pitchFamily="50" charset="0"/>
                <a:ea typeface="Lato" panose="020F0502020204030203" pitchFamily="34" charset="0"/>
                <a:cs typeface="Lato" panose="020F0502020204030203" pitchFamily="34" charset="0"/>
              </a:rPr>
              <a:t>Werkbladen bij deze stap</a:t>
            </a:r>
            <a:endParaRPr lang="nl-NL" sz="4000" dirty="0">
              <a:solidFill>
                <a:srgbClr val="1149EA"/>
              </a:solidFill>
              <a:latin typeface="Dystopian Black" panose="00000A00000000000000" pitchFamily="50" charset="0"/>
            </a:endParaRPr>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16731" y="750734"/>
            <a:ext cx="474216" cy="1524809"/>
          </a:xfrm>
          <a:prstGeom prst="rect">
            <a:avLst/>
          </a:prstGeom>
        </p:spPr>
      </p:pic>
      <p:sp>
        <p:nvSpPr>
          <p:cNvPr id="12" name="Rectangle 11"/>
          <p:cNvSpPr/>
          <p:nvPr/>
        </p:nvSpPr>
        <p:spPr>
          <a:xfrm>
            <a:off x="0" y="0"/>
            <a:ext cx="335358" cy="6858000"/>
          </a:xfrm>
          <a:prstGeom prst="rect">
            <a:avLst/>
          </a:prstGeom>
          <a:solidFill>
            <a:srgbClr val="1149EA"/>
          </a:solidFill>
          <a:ln>
            <a:solidFill>
              <a:srgbClr val="1149EA"/>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nl-NL" b="1" dirty="0"/>
              <a:t>VOORBEELD</a:t>
            </a:r>
          </a:p>
        </p:txBody>
      </p:sp>
      <p:pic>
        <p:nvPicPr>
          <p:cNvPr id="2" name="Afbeelding 1"/>
          <p:cNvPicPr>
            <a:picLocks noChangeAspect="1"/>
          </p:cNvPicPr>
          <p:nvPr/>
        </p:nvPicPr>
        <p:blipFill>
          <a:blip r:embed="rId5"/>
          <a:stretch>
            <a:fillRect/>
          </a:stretch>
        </p:blipFill>
        <p:spPr>
          <a:xfrm>
            <a:off x="602923" y="4240125"/>
            <a:ext cx="3060742" cy="2115388"/>
          </a:xfrm>
          <a:prstGeom prst="rect">
            <a:avLst/>
          </a:prstGeom>
          <a:ln w="3175">
            <a:solidFill>
              <a:srgbClr val="1149EA"/>
            </a:solidFill>
          </a:ln>
        </p:spPr>
      </p:pic>
      <p:sp>
        <p:nvSpPr>
          <p:cNvPr id="3" name="Tekstvak 2"/>
          <p:cNvSpPr txBox="1"/>
          <p:nvPr/>
        </p:nvSpPr>
        <p:spPr>
          <a:xfrm>
            <a:off x="606944" y="3822985"/>
            <a:ext cx="2868627" cy="969496"/>
          </a:xfrm>
          <a:prstGeom prst="rect">
            <a:avLst/>
          </a:prstGeom>
          <a:noFill/>
        </p:spPr>
        <p:txBody>
          <a:bodyPr wrap="square" rtlCol="0">
            <a:spAutoFit/>
          </a:bodyPr>
          <a:lstStyle/>
          <a:p>
            <a:r>
              <a:rPr lang="nl-NL" sz="1900" dirty="0">
                <a:latin typeface="Lato" panose="020F0502020204030203"/>
              </a:rPr>
              <a:t>Keuzekruis					</a:t>
            </a:r>
          </a:p>
        </p:txBody>
      </p:sp>
      <p:sp>
        <p:nvSpPr>
          <p:cNvPr id="4" name="Tekstvak 3"/>
          <p:cNvSpPr txBox="1"/>
          <p:nvPr/>
        </p:nvSpPr>
        <p:spPr>
          <a:xfrm>
            <a:off x="4682512" y="3822985"/>
            <a:ext cx="3060742" cy="677108"/>
          </a:xfrm>
          <a:prstGeom prst="rect">
            <a:avLst/>
          </a:prstGeom>
          <a:noFill/>
        </p:spPr>
        <p:txBody>
          <a:bodyPr wrap="square" rtlCol="0">
            <a:spAutoFit/>
          </a:bodyPr>
          <a:lstStyle/>
          <a:p>
            <a:r>
              <a:rPr lang="nl-NL" sz="1900" dirty="0">
                <a:latin typeface="Lato" panose="020F0502020204030203"/>
              </a:rPr>
              <a:t>Problemen boom</a:t>
            </a:r>
          </a:p>
          <a:p>
            <a:endParaRPr lang="nl-NL" sz="1900" dirty="0">
              <a:latin typeface="Lato" panose="020F0502020204030203"/>
            </a:endParaRPr>
          </a:p>
        </p:txBody>
      </p:sp>
      <p:pic>
        <p:nvPicPr>
          <p:cNvPr id="6" name="Afbeelding 5"/>
          <p:cNvPicPr>
            <a:picLocks noChangeAspect="1"/>
          </p:cNvPicPr>
          <p:nvPr/>
        </p:nvPicPr>
        <p:blipFill>
          <a:blip r:embed="rId6"/>
          <a:stretch>
            <a:fillRect/>
          </a:stretch>
        </p:blipFill>
        <p:spPr>
          <a:xfrm>
            <a:off x="8644725" y="4238797"/>
            <a:ext cx="3072005" cy="2118045"/>
          </a:xfrm>
          <a:prstGeom prst="rect">
            <a:avLst/>
          </a:prstGeom>
          <a:ln w="3175">
            <a:solidFill>
              <a:srgbClr val="1149EA"/>
            </a:solidFill>
          </a:ln>
        </p:spPr>
      </p:pic>
      <p:sp>
        <p:nvSpPr>
          <p:cNvPr id="10" name="Tekstvak 9"/>
          <p:cNvSpPr txBox="1"/>
          <p:nvPr/>
        </p:nvSpPr>
        <p:spPr>
          <a:xfrm>
            <a:off x="8644725" y="3822985"/>
            <a:ext cx="3060742" cy="677108"/>
          </a:xfrm>
          <a:prstGeom prst="rect">
            <a:avLst/>
          </a:prstGeom>
          <a:noFill/>
        </p:spPr>
        <p:txBody>
          <a:bodyPr wrap="square" rtlCol="0">
            <a:spAutoFit/>
          </a:bodyPr>
          <a:lstStyle/>
          <a:p>
            <a:r>
              <a:rPr lang="nl-NL" sz="1900" dirty="0">
                <a:latin typeface="Lato" panose="020F0502020204030203"/>
              </a:rPr>
              <a:t>Wilde ideeën brainstorm</a:t>
            </a:r>
          </a:p>
          <a:p>
            <a:endParaRPr lang="nl-NL" sz="1900" dirty="0">
              <a:latin typeface="Lato" panose="020F0502020204030203"/>
            </a:endParaRPr>
          </a:p>
        </p:txBody>
      </p:sp>
      <p:pic>
        <p:nvPicPr>
          <p:cNvPr id="7" name="Afbeelding 6">
            <a:extLst>
              <a:ext uri="{FF2B5EF4-FFF2-40B4-BE49-F238E27FC236}">
                <a16:creationId xmlns:a16="http://schemas.microsoft.com/office/drawing/2014/main" id="{97A39951-B56B-F3F2-4FD2-273B72B67616}"/>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626415" y="4240125"/>
            <a:ext cx="3055560" cy="2115388"/>
          </a:xfrm>
          <a:prstGeom prst="rect">
            <a:avLst/>
          </a:prstGeom>
          <a:ln w="3175">
            <a:solidFill>
              <a:srgbClr val="1149EA"/>
            </a:solidFill>
          </a:ln>
        </p:spPr>
      </p:pic>
      <p:pic>
        <p:nvPicPr>
          <p:cNvPr id="9" name="Afbeelding 8">
            <a:extLst>
              <a:ext uri="{FF2B5EF4-FFF2-40B4-BE49-F238E27FC236}">
                <a16:creationId xmlns:a16="http://schemas.microsoft.com/office/drawing/2014/main" id="{C47364F5-E66A-0DA5-D302-C515E33FE8EA}"/>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258267" y="1545267"/>
            <a:ext cx="3055560" cy="2115388"/>
          </a:xfrm>
          <a:prstGeom prst="rect">
            <a:avLst/>
          </a:prstGeom>
          <a:ln w="3175">
            <a:solidFill>
              <a:srgbClr val="1149EA"/>
            </a:solidFill>
          </a:ln>
        </p:spPr>
      </p:pic>
      <p:sp>
        <p:nvSpPr>
          <p:cNvPr id="13" name="Tekstvak 12">
            <a:extLst>
              <a:ext uri="{FF2B5EF4-FFF2-40B4-BE49-F238E27FC236}">
                <a16:creationId xmlns:a16="http://schemas.microsoft.com/office/drawing/2014/main" id="{E7DC57B1-4B58-0D21-F0DB-4005EA5B0CD7}"/>
              </a:ext>
            </a:extLst>
          </p:cNvPr>
          <p:cNvSpPr txBox="1"/>
          <p:nvPr/>
        </p:nvSpPr>
        <p:spPr>
          <a:xfrm>
            <a:off x="2259697" y="1144008"/>
            <a:ext cx="2024647" cy="384721"/>
          </a:xfrm>
          <a:prstGeom prst="rect">
            <a:avLst/>
          </a:prstGeom>
          <a:noFill/>
        </p:spPr>
        <p:txBody>
          <a:bodyPr wrap="square" rtlCol="0">
            <a:spAutoFit/>
          </a:bodyPr>
          <a:lstStyle/>
          <a:p>
            <a:r>
              <a:rPr lang="nl-NL" sz="1900" dirty="0">
                <a:latin typeface="Lato" panose="020F0502020204030203"/>
              </a:rPr>
              <a:t>Dit ben ik!</a:t>
            </a:r>
          </a:p>
        </p:txBody>
      </p:sp>
      <p:pic>
        <p:nvPicPr>
          <p:cNvPr id="14" name="Afbeelding 13">
            <a:extLst>
              <a:ext uri="{FF2B5EF4-FFF2-40B4-BE49-F238E27FC236}">
                <a16:creationId xmlns:a16="http://schemas.microsoft.com/office/drawing/2014/main" id="{01CA54B7-09B7-DA8F-DEB2-EB24A296EAAC}"/>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379878" y="1545267"/>
            <a:ext cx="3055560" cy="2115388"/>
          </a:xfrm>
          <a:prstGeom prst="rect">
            <a:avLst/>
          </a:prstGeom>
          <a:ln w="3175">
            <a:solidFill>
              <a:srgbClr val="1149EA"/>
            </a:solidFill>
          </a:ln>
        </p:spPr>
      </p:pic>
      <p:sp>
        <p:nvSpPr>
          <p:cNvPr id="15" name="Tekstvak 14">
            <a:extLst>
              <a:ext uri="{FF2B5EF4-FFF2-40B4-BE49-F238E27FC236}">
                <a16:creationId xmlns:a16="http://schemas.microsoft.com/office/drawing/2014/main" id="{0B5ED28C-55D2-8F95-7AE5-35FC0FAC38CE}"/>
              </a:ext>
            </a:extLst>
          </p:cNvPr>
          <p:cNvSpPr txBox="1"/>
          <p:nvPr/>
        </p:nvSpPr>
        <p:spPr>
          <a:xfrm>
            <a:off x="6381308" y="1144008"/>
            <a:ext cx="2378988" cy="1261884"/>
          </a:xfrm>
          <a:prstGeom prst="rect">
            <a:avLst/>
          </a:prstGeom>
          <a:noFill/>
        </p:spPr>
        <p:txBody>
          <a:bodyPr wrap="square" rtlCol="0">
            <a:spAutoFit/>
          </a:bodyPr>
          <a:lstStyle/>
          <a:p>
            <a:r>
              <a:rPr lang="nl-NL" sz="1900" dirty="0">
                <a:latin typeface="Lato" panose="020F0502020204030203"/>
              </a:rPr>
              <a:t>Doorgeef </a:t>
            </a:r>
            <a:r>
              <a:rPr lang="nl-NL" sz="1900" dirty="0" err="1">
                <a:latin typeface="Lato" panose="020F0502020204030203"/>
              </a:rPr>
              <a:t>mindmap</a:t>
            </a:r>
            <a:r>
              <a:rPr lang="nl-NL" sz="1900" dirty="0">
                <a:latin typeface="Lato" panose="020F0502020204030203"/>
              </a:rPr>
              <a:t>					</a:t>
            </a:r>
          </a:p>
        </p:txBody>
      </p:sp>
    </p:spTree>
    <p:custDataLst>
      <p:tags r:id="rId1"/>
    </p:custDataLst>
    <p:extLst>
      <p:ext uri="{BB962C8B-B14F-4D97-AF65-F5344CB8AC3E}">
        <p14:creationId xmlns:p14="http://schemas.microsoft.com/office/powerpoint/2010/main" val="26026506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744044"/>
            <a:ext cx="12192000" cy="4131310"/>
          </a:xfrm>
          <a:custGeom>
            <a:avLst/>
            <a:gdLst/>
            <a:ahLst/>
            <a:cxnLst/>
            <a:rect l="l" t="t" r="r" b="b"/>
            <a:pathLst>
              <a:path w="12192000" h="4131309">
                <a:moveTo>
                  <a:pt x="0" y="4130857"/>
                </a:moveTo>
                <a:lnTo>
                  <a:pt x="12191997" y="4130857"/>
                </a:lnTo>
                <a:lnTo>
                  <a:pt x="12191997" y="0"/>
                </a:lnTo>
                <a:lnTo>
                  <a:pt x="0" y="0"/>
                </a:lnTo>
                <a:lnTo>
                  <a:pt x="0" y="4130857"/>
                </a:lnTo>
                <a:close/>
              </a:path>
            </a:pathLst>
          </a:custGeom>
          <a:solidFill>
            <a:srgbClr val="B4E3F9"/>
          </a:solidFill>
        </p:spPr>
        <p:txBody>
          <a:bodyPr wrap="square" lIns="0" tIns="0" rIns="0" bIns="0" rtlCol="0"/>
          <a:lstStyle/>
          <a:p>
            <a:endParaRPr/>
          </a:p>
        </p:txBody>
      </p:sp>
      <p:sp>
        <p:nvSpPr>
          <p:cNvPr id="3" name="object 3"/>
          <p:cNvSpPr/>
          <p:nvPr/>
        </p:nvSpPr>
        <p:spPr>
          <a:xfrm>
            <a:off x="0" y="1"/>
            <a:ext cx="12192000" cy="2727325"/>
          </a:xfrm>
          <a:custGeom>
            <a:avLst/>
            <a:gdLst/>
            <a:ahLst/>
            <a:cxnLst/>
            <a:rect l="l" t="t" r="r" b="b"/>
            <a:pathLst>
              <a:path w="12192000" h="2727325">
                <a:moveTo>
                  <a:pt x="0" y="0"/>
                </a:moveTo>
                <a:lnTo>
                  <a:pt x="12191997" y="0"/>
                </a:lnTo>
                <a:lnTo>
                  <a:pt x="12191997" y="2727140"/>
                </a:lnTo>
                <a:lnTo>
                  <a:pt x="0" y="2727140"/>
                </a:lnTo>
                <a:lnTo>
                  <a:pt x="0" y="0"/>
                </a:lnTo>
                <a:close/>
              </a:path>
            </a:pathLst>
          </a:custGeom>
          <a:solidFill>
            <a:srgbClr val="FFFFFF"/>
          </a:solidFill>
        </p:spPr>
        <p:txBody>
          <a:bodyPr wrap="square" lIns="0" tIns="0" rIns="0" bIns="0" rtlCol="0"/>
          <a:lstStyle/>
          <a:p>
            <a:endParaRPr/>
          </a:p>
        </p:txBody>
      </p:sp>
      <p:sp>
        <p:nvSpPr>
          <p:cNvPr id="4" name="object 4"/>
          <p:cNvSpPr txBox="1"/>
          <p:nvPr/>
        </p:nvSpPr>
        <p:spPr>
          <a:xfrm>
            <a:off x="676385" y="3033950"/>
            <a:ext cx="11175059" cy="3942105"/>
          </a:xfrm>
          <a:prstGeom prst="rect">
            <a:avLst/>
          </a:prstGeom>
        </p:spPr>
        <p:txBody>
          <a:bodyPr vert="horz" wrap="square" lIns="0" tIns="12700" rIns="0" bIns="0" rtlCol="0">
            <a:spAutoFit/>
          </a:bodyPr>
          <a:lstStyle/>
          <a:p>
            <a:pPr marL="12700">
              <a:lnSpc>
                <a:spcPct val="100000"/>
              </a:lnSpc>
              <a:spcBef>
                <a:spcPts val="100"/>
              </a:spcBef>
            </a:pPr>
            <a:r>
              <a:rPr lang="nl-NL" b="1" dirty="0">
                <a:latin typeface="Lato" panose="020F0502020204030203" pitchFamily="34" charset="0"/>
                <a:ea typeface="Lato" panose="020F0502020204030203" pitchFamily="34" charset="0"/>
                <a:cs typeface="Lato" panose="020F0502020204030203" pitchFamily="34" charset="0"/>
              </a:rPr>
              <a:t>Aan het einde van deze stap:</a:t>
            </a:r>
          </a:p>
          <a:p>
            <a:pPr marL="12700">
              <a:lnSpc>
                <a:spcPct val="100000"/>
              </a:lnSpc>
              <a:spcBef>
                <a:spcPts val="100"/>
              </a:spcBef>
            </a:pPr>
            <a:endParaRPr lang="nl-NL" b="1" dirty="0">
              <a:latin typeface="Lato" panose="020F0502020204030203" pitchFamily="34" charset="0"/>
              <a:ea typeface="Lato" panose="020F0502020204030203" pitchFamily="34" charset="0"/>
              <a:cs typeface="Lato" panose="020F0502020204030203" pitchFamily="34" charset="0"/>
            </a:endParaRPr>
          </a:p>
          <a:p>
            <a:pPr marL="342900" lvl="0" indent="-342900">
              <a:lnSpc>
                <a:spcPct val="150000"/>
              </a:lnSpc>
              <a:buClr>
                <a:schemeClr val="tx1"/>
              </a:buClr>
              <a:buFont typeface="Arial" panose="020B0604020202020204" pitchFamily="34" charset="0"/>
              <a:buChar char="•"/>
            </a:pPr>
            <a:r>
              <a:rPr lang="nl-NL" sz="1800" dirty="0">
                <a:effectLst/>
                <a:latin typeface="Lato" panose="020F0502020204030203" pitchFamily="34" charset="0"/>
                <a:ea typeface="Calibri" panose="020F0502020204030204" pitchFamily="34" charset="0"/>
                <a:cs typeface="Times New Roman" panose="02020603050405020304" pitchFamily="18" charset="0"/>
              </a:rPr>
              <a:t>Is er een overzicht van de verwachtingen, behoeften en beperkingen van alle groepsleden (leerlingen en partners)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Clr>
                <a:schemeClr val="tx1"/>
              </a:buClr>
              <a:buFont typeface="Arial" panose="020B0604020202020204" pitchFamily="34" charset="0"/>
              <a:buChar char="•"/>
            </a:pPr>
            <a:r>
              <a:rPr lang="nl-NL" sz="1800" dirty="0">
                <a:effectLst/>
                <a:latin typeface="Lato" panose="020F0502020204030203" pitchFamily="34" charset="0"/>
                <a:ea typeface="Calibri" panose="020F0502020204030204" pitchFamily="34" charset="0"/>
                <a:cs typeface="Times New Roman" panose="02020603050405020304" pitchFamily="18" charset="0"/>
              </a:rPr>
              <a:t>Zijn er concrete afspraken gemaakt over wanneer en op welke manier leerlingen en partners contact met elkaar zullen hebben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Clr>
                <a:schemeClr val="tx1"/>
              </a:buClr>
              <a:buFont typeface="Arial" panose="020B0604020202020204" pitchFamily="34" charset="0"/>
              <a:buChar char="•"/>
            </a:pPr>
            <a:r>
              <a:rPr lang="nl-NL" sz="1800" dirty="0">
                <a:effectLst/>
                <a:latin typeface="Lato" panose="020F0502020204030203" pitchFamily="34" charset="0"/>
                <a:ea typeface="Calibri" panose="020F0502020204030204" pitchFamily="34" charset="0"/>
                <a:cs typeface="Times New Roman" panose="02020603050405020304" pitchFamily="18" charset="0"/>
              </a:rPr>
              <a:t>Is er een gemeenschappelijk begrip van het op te lossen probleem</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Clr>
                <a:schemeClr val="tx1"/>
              </a:buClr>
              <a:buFont typeface="Arial" panose="020B0604020202020204" pitchFamily="34" charset="0"/>
              <a:buChar char="•"/>
            </a:pPr>
            <a:r>
              <a:rPr lang="nl-NL" sz="1800" dirty="0">
                <a:effectLst/>
                <a:latin typeface="Lato" panose="020F0502020204030203" pitchFamily="34" charset="0"/>
                <a:ea typeface="Calibri" panose="020F0502020204030204" pitchFamily="34" charset="0"/>
                <a:cs typeface="Times New Roman" panose="02020603050405020304" pitchFamily="18" charset="0"/>
              </a:rPr>
              <a:t>Is er een reeks aan voorbeelden van problemen en mogelijke oplossingen rondom het thema</a:t>
            </a:r>
            <a:endParaRPr lang="nl-NL" dirty="0">
              <a:latin typeface="Lato" panose="020F0502020204030203" pitchFamily="34" charset="0"/>
              <a:ea typeface="Lato" panose="020F0502020204030203" pitchFamily="34" charset="0"/>
              <a:cs typeface="Lato" panose="020F0502020204030203" pitchFamily="34" charset="0"/>
            </a:endParaRPr>
          </a:p>
          <a:p>
            <a:pPr marL="12700">
              <a:lnSpc>
                <a:spcPct val="100000"/>
              </a:lnSpc>
              <a:spcBef>
                <a:spcPts val="100"/>
              </a:spcBef>
            </a:pPr>
            <a:endParaRPr lang="nl-NL" dirty="0">
              <a:latin typeface="Lato" panose="020F0502020204030203" pitchFamily="34" charset="0"/>
              <a:ea typeface="Lato" panose="020F0502020204030203" pitchFamily="34" charset="0"/>
              <a:cs typeface="Lato" panose="020F0502020204030203" pitchFamily="34" charset="0"/>
            </a:endParaRPr>
          </a:p>
          <a:p>
            <a:pPr marL="12700">
              <a:lnSpc>
                <a:spcPct val="100000"/>
              </a:lnSpc>
              <a:spcBef>
                <a:spcPts val="100"/>
              </a:spcBef>
            </a:pPr>
            <a:endParaRPr lang="nl-NL" dirty="0">
              <a:latin typeface="Lato" panose="020F0502020204030203" pitchFamily="34" charset="0"/>
              <a:ea typeface="Lato" panose="020F0502020204030203" pitchFamily="34" charset="0"/>
              <a:cs typeface="Lato" panose="020F0502020204030203" pitchFamily="34" charset="0"/>
            </a:endParaRPr>
          </a:p>
          <a:p>
            <a:pPr marL="12700">
              <a:lnSpc>
                <a:spcPct val="100000"/>
              </a:lnSpc>
              <a:spcBef>
                <a:spcPts val="100"/>
              </a:spcBef>
            </a:pPr>
            <a:endParaRPr lang="nl-NL" dirty="0">
              <a:latin typeface="Lato" panose="020F0502020204030203" pitchFamily="34" charset="0"/>
              <a:ea typeface="Lato" panose="020F0502020204030203" pitchFamily="34" charset="0"/>
              <a:cs typeface="Lato" panose="020F0502020204030203" pitchFamily="34" charset="0"/>
            </a:endParaRPr>
          </a:p>
        </p:txBody>
      </p:sp>
      <p:sp>
        <p:nvSpPr>
          <p:cNvPr id="7" name="Text Placeholder 3"/>
          <p:cNvSpPr txBox="1">
            <a:spLocks/>
          </p:cNvSpPr>
          <p:nvPr/>
        </p:nvSpPr>
        <p:spPr>
          <a:xfrm>
            <a:off x="335359" y="349988"/>
            <a:ext cx="5904657" cy="718620"/>
          </a:xfrm>
          <a:prstGeom prst="rect">
            <a:avLst/>
          </a:prstGeom>
        </p:spPr>
        <p:txBody>
          <a:bodyPr vert="horz" lIns="91440" tIns="45720" rIns="91440" bIns="45720" rtlCol="0" anchor="t">
            <a:noAutofit/>
          </a:bodyPr>
          <a:lstStyle>
            <a:lvl1pPr marL="0" indent="0" algn="l" defTabSz="914400" rtl="0" eaLnBrk="1" latinLnBrk="0" hangingPunct="1">
              <a:spcBef>
                <a:spcPct val="20000"/>
              </a:spcBef>
              <a:buFont typeface="Arial" panose="020B0604020202020204" pitchFamily="34" charset="0"/>
              <a:buNone/>
              <a:defRPr lang="en-US" sz="2000" b="1" i="0" kern="1200" spc="0" baseline="0" dirty="0" smtClean="0">
                <a:solidFill>
                  <a:schemeClr val="tx1"/>
                </a:solidFill>
                <a:latin typeface="Lato Black" panose="020F0502020204030203" pitchFamily="34" charset="77"/>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ource Serif Pro" panose="02040603050405020204" pitchFamily="18"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solidFill>
                <a:latin typeface="Source Serif Pro" panose="02040603050405020204" pitchFamily="18" charset="0"/>
                <a:ea typeface="+mn-ea"/>
                <a:cs typeface="+mn-cs"/>
              </a:defRPr>
            </a:lvl3pPr>
            <a:lvl4pPr marL="1600200" indent="-228600" algn="l" defTabSz="914400" rtl="0" eaLnBrk="1" latinLnBrk="0" hangingPunct="1">
              <a:spcBef>
                <a:spcPct val="20000"/>
              </a:spcBef>
              <a:buFont typeface="Wingdings" panose="05000000000000000000" pitchFamily="2" charset="2"/>
              <a:buChar char="Ø"/>
              <a:defRPr sz="2000" kern="1200">
                <a:solidFill>
                  <a:schemeClr val="tx1"/>
                </a:solidFill>
                <a:latin typeface="Source Serif Pro" panose="0204060305040502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ource Serif Pro" panose="0204060305040502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nl-NL" sz="4000" dirty="0">
                <a:latin typeface="Dystopian Black" panose="00000A00000000000000" pitchFamily="50" charset="0"/>
                <a:ea typeface="Lato" panose="020F0502020204030203" pitchFamily="34" charset="0"/>
                <a:cs typeface="Lato" panose="020F0502020204030203" pitchFamily="34" charset="0"/>
              </a:rPr>
              <a:t>1. Co-creëren</a:t>
            </a:r>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16731" y="750734"/>
            <a:ext cx="474216" cy="1524809"/>
          </a:xfrm>
          <a:prstGeom prst="rect">
            <a:avLst/>
          </a:prstGeom>
        </p:spPr>
      </p:pic>
    </p:spTree>
    <p:custDataLst>
      <p:tags r:id="rId1"/>
    </p:custDataLst>
    <p:extLst>
      <p:ext uri="{BB962C8B-B14F-4D97-AF65-F5344CB8AC3E}">
        <p14:creationId xmlns:p14="http://schemas.microsoft.com/office/powerpoint/2010/main" val="15964111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16731" y="750734"/>
            <a:ext cx="474216" cy="1524809"/>
          </a:xfrm>
          <a:prstGeom prst="rect">
            <a:avLst/>
          </a:prstGeom>
        </p:spPr>
      </p:pic>
      <p:sp>
        <p:nvSpPr>
          <p:cNvPr id="4" name="Tijdelijke aanduiding voor tekst 3"/>
          <p:cNvSpPr>
            <a:spLocks noGrp="1"/>
          </p:cNvSpPr>
          <p:nvPr>
            <p:ph type="body" sz="quarter" idx="12"/>
          </p:nvPr>
        </p:nvSpPr>
        <p:spPr/>
        <p:txBody>
          <a:bodyPr/>
          <a:lstStyle/>
          <a:p>
            <a:r>
              <a:rPr lang="nl-NL" sz="7200" dirty="0"/>
              <a:t>2. EXPLOREREN</a:t>
            </a:r>
          </a:p>
        </p:txBody>
      </p:sp>
    </p:spTree>
    <p:custDataLst>
      <p:tags r:id="rId1"/>
    </p:custDataLst>
    <p:extLst>
      <p:ext uri="{BB962C8B-B14F-4D97-AF65-F5344CB8AC3E}">
        <p14:creationId xmlns:p14="http://schemas.microsoft.com/office/powerpoint/2010/main" val="32788619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9" name="Group 98"/>
          <p:cNvGrpSpPr/>
          <p:nvPr/>
        </p:nvGrpSpPr>
        <p:grpSpPr>
          <a:xfrm>
            <a:off x="-2646" y="-2974"/>
            <a:ext cx="12192000" cy="6828455"/>
            <a:chOff x="0" y="29545"/>
            <a:chExt cx="12192000" cy="6828455"/>
          </a:xfrm>
        </p:grpSpPr>
        <p:sp>
          <p:nvSpPr>
            <p:cNvPr id="100" name="Rectangle 99"/>
            <p:cNvSpPr/>
            <p:nvPr/>
          </p:nvSpPr>
          <p:spPr>
            <a:xfrm>
              <a:off x="0" y="29545"/>
              <a:ext cx="12192000" cy="3060917"/>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1" name="Rectangle 100"/>
            <p:cNvSpPr/>
            <p:nvPr/>
          </p:nvSpPr>
          <p:spPr>
            <a:xfrm>
              <a:off x="0" y="3047380"/>
              <a:ext cx="12192000" cy="38106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 name="Text Placeholder 2"/>
          <p:cNvSpPr>
            <a:spLocks noGrp="1"/>
          </p:cNvSpPr>
          <p:nvPr>
            <p:ph type="body" sz="quarter" idx="14"/>
          </p:nvPr>
        </p:nvSpPr>
        <p:spPr>
          <a:xfrm>
            <a:off x="381820" y="1105635"/>
            <a:ext cx="10466708" cy="1564846"/>
          </a:xfrm>
        </p:spPr>
        <p:txBody>
          <a:bodyPr/>
          <a:lstStyle/>
          <a:p>
            <a:pPr marL="457200" indent="-457200">
              <a:buFont typeface="Arial" panose="020B0604020202020204" pitchFamily="34" charset="0"/>
              <a:buChar char="•"/>
            </a:pPr>
            <a:r>
              <a:rPr lang="nl-NL" sz="1700" dirty="0">
                <a:solidFill>
                  <a:srgbClr val="F95A2B"/>
                </a:solidFill>
              </a:rPr>
              <a:t>Verder uitwerken van één of meerdere ideeën tot in de kleinste details</a:t>
            </a:r>
          </a:p>
          <a:p>
            <a:pPr marL="457200" indent="-457200">
              <a:buFont typeface="Arial" panose="020B0604020202020204" pitchFamily="34" charset="0"/>
              <a:buChar char="•"/>
            </a:pPr>
            <a:endParaRPr lang="nl-NL" sz="1700" dirty="0">
              <a:solidFill>
                <a:srgbClr val="F95A2B"/>
              </a:solidFill>
            </a:endParaRPr>
          </a:p>
          <a:p>
            <a:pPr marL="457200" indent="-457200">
              <a:buFont typeface="Arial" panose="020B0604020202020204" pitchFamily="34" charset="0"/>
              <a:buChar char="•"/>
            </a:pPr>
            <a:r>
              <a:rPr lang="nl-NL" sz="1700" dirty="0"/>
              <a:t>Vaststellen wat er getest moet worden</a:t>
            </a:r>
          </a:p>
          <a:p>
            <a:pPr marL="457200" indent="-457200">
              <a:buFont typeface="Arial" panose="020B0604020202020204" pitchFamily="34" charset="0"/>
              <a:buChar char="•"/>
            </a:pPr>
            <a:endParaRPr lang="nl-NL" sz="1700" dirty="0"/>
          </a:p>
          <a:p>
            <a:pPr marL="457200" indent="-457200">
              <a:buFont typeface="Arial" panose="020B0604020202020204" pitchFamily="34" charset="0"/>
              <a:buChar char="•"/>
            </a:pPr>
            <a:r>
              <a:rPr lang="nl-NL" sz="1700" dirty="0"/>
              <a:t>Een prototype van elk idee bouwen: geschreven scenario, prototype, storyboard ... (digitaal / fysiek)</a:t>
            </a:r>
          </a:p>
        </p:txBody>
      </p:sp>
      <p:grpSp>
        <p:nvGrpSpPr>
          <p:cNvPr id="29" name="Group 28"/>
          <p:cNvGrpSpPr/>
          <p:nvPr/>
        </p:nvGrpSpPr>
        <p:grpSpPr>
          <a:xfrm>
            <a:off x="400252" y="3174259"/>
            <a:ext cx="11160741" cy="3239376"/>
            <a:chOff x="400252" y="3174259"/>
            <a:chExt cx="11160741" cy="3239376"/>
          </a:xfrm>
        </p:grpSpPr>
        <p:grpSp>
          <p:nvGrpSpPr>
            <p:cNvPr id="59" name="Group 58"/>
            <p:cNvGrpSpPr/>
            <p:nvPr/>
          </p:nvGrpSpPr>
          <p:grpSpPr>
            <a:xfrm>
              <a:off x="400252" y="3174259"/>
              <a:ext cx="11160741" cy="3161227"/>
              <a:chOff x="400252" y="3174259"/>
              <a:chExt cx="11160741" cy="3161227"/>
            </a:xfrm>
          </p:grpSpPr>
          <p:sp>
            <p:nvSpPr>
              <p:cNvPr id="17" name="AutoShape 3"/>
              <p:cNvSpPr>
                <a:spLocks noChangeAspect="1" noChangeArrowheads="1" noTextEdit="1"/>
              </p:cNvSpPr>
              <p:nvPr/>
            </p:nvSpPr>
            <p:spPr bwMode="auto">
              <a:xfrm rot="10800000">
                <a:off x="10488488" y="3229060"/>
                <a:ext cx="1072505" cy="1072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6" name="AutoShape 37"/>
              <p:cNvSpPr>
                <a:spLocks noChangeAspect="1" noChangeArrowheads="1" noTextEdit="1"/>
              </p:cNvSpPr>
              <p:nvPr/>
            </p:nvSpPr>
            <p:spPr bwMode="auto">
              <a:xfrm flipH="1">
                <a:off x="8839619" y="3174259"/>
                <a:ext cx="937087" cy="95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50" name="Oval 49"/>
              <p:cNvSpPr/>
              <p:nvPr/>
            </p:nvSpPr>
            <p:spPr>
              <a:xfrm>
                <a:off x="400252" y="4264349"/>
                <a:ext cx="1305648" cy="1311643"/>
              </a:xfrm>
              <a:prstGeom prst="ellipse">
                <a:avLst/>
              </a:prstGeom>
              <a:solidFill>
                <a:srgbClr val="FCD60B"/>
              </a:solidFill>
              <a:ln>
                <a:solidFill>
                  <a:srgbClr val="FCD60B"/>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Idee/</a:t>
                </a:r>
              </a:p>
              <a:p>
                <a:pPr algn="ctr"/>
                <a:r>
                  <a:rPr lang="nl-NL" sz="1300" dirty="0">
                    <a:solidFill>
                      <a:schemeClr val="tx1"/>
                    </a:solidFill>
                    <a:latin typeface="Lato  "/>
                    <a:ea typeface="Lato Bold" panose="020F0502020204030203" pitchFamily="34" charset="0"/>
                    <a:cs typeface="Lato Bold" panose="020F0502020204030203" pitchFamily="34" charset="0"/>
                  </a:rPr>
                  <a:t>ideeën</a:t>
                </a:r>
              </a:p>
            </p:txBody>
          </p:sp>
          <p:grpSp>
            <p:nvGrpSpPr>
              <p:cNvPr id="51" name="Group 50"/>
              <p:cNvGrpSpPr/>
              <p:nvPr/>
            </p:nvGrpSpPr>
            <p:grpSpPr>
              <a:xfrm>
                <a:off x="1775520" y="4387035"/>
                <a:ext cx="2808312" cy="1077940"/>
                <a:chOff x="3433634" y="4437439"/>
                <a:chExt cx="2808312" cy="798702"/>
              </a:xfrm>
            </p:grpSpPr>
            <p:sp>
              <p:nvSpPr>
                <p:cNvPr id="52" name="Rectangle 51"/>
                <p:cNvSpPr/>
                <p:nvPr/>
              </p:nvSpPr>
              <p:spPr>
                <a:xfrm>
                  <a:off x="3433635" y="4446820"/>
                  <a:ext cx="2194763" cy="779938"/>
                </a:xfrm>
                <a:prstGeom prst="rect">
                  <a:avLst/>
                </a:prstGeom>
                <a:solidFill>
                  <a:srgbClr val="1149EA"/>
                </a:solidFill>
                <a:ln>
                  <a:noFill/>
                </a:ln>
              </p:spPr>
              <p:style>
                <a:lnRef idx="2">
                  <a:schemeClr val="accent1">
                    <a:shade val="50000"/>
                  </a:schemeClr>
                </a:lnRef>
                <a:fillRef idx="1">
                  <a:schemeClr val="accent1"/>
                </a:fillRef>
                <a:effectRef idx="0">
                  <a:schemeClr val="accent1"/>
                </a:effectRef>
                <a:fontRef idx="minor">
                  <a:schemeClr val="lt1"/>
                </a:fontRef>
              </p:style>
              <p:txBody>
                <a:bodyPr lIns="612000" rIns="36000" rtlCol="0" anchor="ctr"/>
                <a:lstStyle/>
                <a:p>
                  <a:r>
                    <a:rPr lang="nl-NL" sz="1300" dirty="0">
                      <a:latin typeface="Lato" panose="020F0502020204030203" pitchFamily="34" charset="0"/>
                      <a:ea typeface="Lato" panose="020F0502020204030203" pitchFamily="34" charset="0"/>
                      <a:cs typeface="Lato" panose="020F0502020204030203" pitchFamily="34" charset="0"/>
                    </a:rPr>
                    <a:t>Verder uitwerken tot in de kleinste details</a:t>
                  </a:r>
                </a:p>
              </p:txBody>
            </p:sp>
            <p:sp>
              <p:nvSpPr>
                <p:cNvPr id="53" name="Isosceles Triangle 52"/>
                <p:cNvSpPr/>
                <p:nvPr/>
              </p:nvSpPr>
              <p:spPr>
                <a:xfrm rot="5400000">
                  <a:off x="5545203" y="4528515"/>
                  <a:ext cx="779938" cy="613548"/>
                </a:xfrm>
                <a:prstGeom prst="triangle">
                  <a:avLst/>
                </a:prstGeom>
                <a:solidFill>
                  <a:srgbClr val="1149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4" name="Isosceles Triangle 53"/>
                <p:cNvSpPr/>
                <p:nvPr/>
              </p:nvSpPr>
              <p:spPr>
                <a:xfrm rot="5400000">
                  <a:off x="3307752" y="4563321"/>
                  <a:ext cx="798702" cy="54693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56" name="Oval 55"/>
              <p:cNvSpPr/>
              <p:nvPr/>
            </p:nvSpPr>
            <p:spPr>
              <a:xfrm>
                <a:off x="4484891" y="5379353"/>
                <a:ext cx="932172" cy="956133"/>
              </a:xfrm>
              <a:prstGeom prst="ellipse">
                <a:avLst/>
              </a:prstGeom>
              <a:solidFill>
                <a:srgbClr val="A6DCF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Dienst?</a:t>
                </a:r>
              </a:p>
            </p:txBody>
          </p:sp>
        </p:grpSp>
        <p:sp>
          <p:nvSpPr>
            <p:cNvPr id="55" name="Oval 54"/>
            <p:cNvSpPr/>
            <p:nvPr/>
          </p:nvSpPr>
          <p:spPr>
            <a:xfrm>
              <a:off x="4750950" y="4076024"/>
              <a:ext cx="932172" cy="956133"/>
            </a:xfrm>
            <a:prstGeom prst="ellipse">
              <a:avLst/>
            </a:prstGeom>
            <a:solidFill>
              <a:srgbClr val="A6DCF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Fysiek product?</a:t>
              </a:r>
            </a:p>
          </p:txBody>
        </p:sp>
        <p:sp>
          <p:nvSpPr>
            <p:cNvPr id="60" name="Oval 59"/>
            <p:cNvSpPr/>
            <p:nvPr/>
          </p:nvSpPr>
          <p:spPr>
            <a:xfrm>
              <a:off x="5375658" y="4910785"/>
              <a:ext cx="932172" cy="956133"/>
            </a:xfrm>
            <a:prstGeom prst="ellipse">
              <a:avLst/>
            </a:prstGeom>
            <a:solidFill>
              <a:srgbClr val="A6DCF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Digitaal product?</a:t>
              </a:r>
            </a:p>
          </p:txBody>
        </p:sp>
        <p:sp>
          <p:nvSpPr>
            <p:cNvPr id="61" name="Oval 60"/>
            <p:cNvSpPr/>
            <p:nvPr/>
          </p:nvSpPr>
          <p:spPr>
            <a:xfrm>
              <a:off x="5643012" y="5949865"/>
              <a:ext cx="513713" cy="463770"/>
            </a:xfrm>
            <a:prstGeom prst="ellipse">
              <a:avLst/>
            </a:prstGeom>
            <a:solidFill>
              <a:srgbClr val="A6DCF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nl-NL" sz="1300" dirty="0">
                <a:solidFill>
                  <a:schemeClr val="tx1"/>
                </a:solidFill>
                <a:latin typeface="Lato  "/>
                <a:ea typeface="Lato Bold" panose="020F0502020204030203" pitchFamily="34" charset="0"/>
                <a:cs typeface="Lato Bold" panose="020F0502020204030203" pitchFamily="34" charset="0"/>
              </a:endParaRPr>
            </a:p>
          </p:txBody>
        </p:sp>
        <p:sp>
          <p:nvSpPr>
            <p:cNvPr id="62" name="Oval 61"/>
            <p:cNvSpPr/>
            <p:nvPr/>
          </p:nvSpPr>
          <p:spPr>
            <a:xfrm>
              <a:off x="5827266" y="4503207"/>
              <a:ext cx="307467" cy="283073"/>
            </a:xfrm>
            <a:prstGeom prst="ellipse">
              <a:avLst/>
            </a:prstGeom>
            <a:solidFill>
              <a:srgbClr val="A6DCF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nl-NL" sz="1300" dirty="0">
                <a:solidFill>
                  <a:schemeClr val="tx1"/>
                </a:solidFill>
                <a:latin typeface="Lato  "/>
                <a:ea typeface="Lato Bold" panose="020F0502020204030203" pitchFamily="34" charset="0"/>
                <a:cs typeface="Lato Bold" panose="020F0502020204030203" pitchFamily="34" charset="0"/>
              </a:endParaRPr>
            </a:p>
          </p:txBody>
        </p:sp>
        <p:sp>
          <p:nvSpPr>
            <p:cNvPr id="63" name="Oval 62"/>
            <p:cNvSpPr/>
            <p:nvPr/>
          </p:nvSpPr>
          <p:spPr>
            <a:xfrm>
              <a:off x="5979667" y="4818743"/>
              <a:ext cx="116334" cy="87086"/>
            </a:xfrm>
            <a:prstGeom prst="ellipse">
              <a:avLst/>
            </a:prstGeom>
            <a:solidFill>
              <a:srgbClr val="A6DCF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nl-NL" sz="1300" dirty="0">
                <a:solidFill>
                  <a:schemeClr val="tx1"/>
                </a:solidFill>
                <a:latin typeface="Lato  "/>
                <a:ea typeface="Lato Bold" panose="020F0502020204030203" pitchFamily="34" charset="0"/>
                <a:cs typeface="Lato Bold" panose="020F0502020204030203" pitchFamily="34" charset="0"/>
              </a:endParaRPr>
            </a:p>
          </p:txBody>
        </p:sp>
      </p:grpSp>
      <p:sp>
        <p:nvSpPr>
          <p:cNvPr id="25" name="Text Placeholder 3"/>
          <p:cNvSpPr txBox="1">
            <a:spLocks/>
          </p:cNvSpPr>
          <p:nvPr/>
        </p:nvSpPr>
        <p:spPr>
          <a:xfrm>
            <a:off x="335359" y="349988"/>
            <a:ext cx="5904657" cy="718620"/>
          </a:xfrm>
          <a:prstGeom prst="rect">
            <a:avLst/>
          </a:prstGeom>
        </p:spPr>
        <p:txBody>
          <a:bodyPr vert="horz" lIns="91440" tIns="45720" rIns="91440" bIns="45720" rtlCol="0" anchor="t">
            <a:noAutofit/>
          </a:bodyPr>
          <a:lstStyle>
            <a:lvl1pPr marL="0" indent="0" algn="l" defTabSz="914400" rtl="0" eaLnBrk="1" latinLnBrk="0" hangingPunct="1">
              <a:spcBef>
                <a:spcPct val="20000"/>
              </a:spcBef>
              <a:buFont typeface="Arial" panose="020B0604020202020204" pitchFamily="34" charset="0"/>
              <a:buNone/>
              <a:defRPr lang="en-US" sz="2000" b="1" i="0" kern="1200" spc="0" baseline="0" dirty="0" smtClean="0">
                <a:solidFill>
                  <a:schemeClr val="tx1"/>
                </a:solidFill>
                <a:latin typeface="Lato Black" panose="020F0502020204030203" pitchFamily="34" charset="77"/>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ource Serif Pro" panose="02040603050405020204" pitchFamily="18"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solidFill>
                <a:latin typeface="Source Serif Pro" panose="02040603050405020204" pitchFamily="18" charset="0"/>
                <a:ea typeface="+mn-ea"/>
                <a:cs typeface="+mn-cs"/>
              </a:defRPr>
            </a:lvl3pPr>
            <a:lvl4pPr marL="1600200" indent="-228600" algn="l" defTabSz="914400" rtl="0" eaLnBrk="1" latinLnBrk="0" hangingPunct="1">
              <a:spcBef>
                <a:spcPct val="20000"/>
              </a:spcBef>
              <a:buFont typeface="Wingdings" panose="05000000000000000000" pitchFamily="2" charset="2"/>
              <a:buChar char="Ø"/>
              <a:defRPr sz="2000" kern="1200">
                <a:solidFill>
                  <a:schemeClr val="tx1"/>
                </a:solidFill>
                <a:latin typeface="Source Serif Pro" panose="0204060305040502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ource Serif Pro" panose="0204060305040502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nl-NL" sz="4000" b="0" dirty="0">
                <a:latin typeface="Dystopian Black" panose="00000A00000000000000" pitchFamily="50" charset="0"/>
                <a:ea typeface="Lato Bold" panose="020F0502020204030203" pitchFamily="34" charset="0"/>
                <a:cs typeface="Lato Bold" panose="020F0502020204030203" pitchFamily="34" charset="0"/>
              </a:rPr>
              <a:t>2. Exploreren</a:t>
            </a:r>
            <a:endParaRPr lang="nl-NL" sz="4000" dirty="0">
              <a:latin typeface="Dystopian Black" panose="00000A00000000000000" pitchFamily="50" charset="0"/>
            </a:endParaRPr>
          </a:p>
        </p:txBody>
      </p:sp>
      <p:pic>
        <p:nvPicPr>
          <p:cNvPr id="28" name="Picture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16731" y="750734"/>
            <a:ext cx="474216" cy="1524809"/>
          </a:xfrm>
          <a:prstGeom prst="rect">
            <a:avLst/>
          </a:prstGeom>
        </p:spPr>
      </p:pic>
    </p:spTree>
    <p:custDataLst>
      <p:tags r:id="rId1"/>
    </p:custDataLst>
    <p:extLst>
      <p:ext uri="{BB962C8B-B14F-4D97-AF65-F5344CB8AC3E}">
        <p14:creationId xmlns:p14="http://schemas.microsoft.com/office/powerpoint/2010/main" val="9803724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9" name="Group 98"/>
          <p:cNvGrpSpPr/>
          <p:nvPr/>
        </p:nvGrpSpPr>
        <p:grpSpPr>
          <a:xfrm>
            <a:off x="-1053" y="-5882"/>
            <a:ext cx="12192000" cy="6863882"/>
            <a:chOff x="0" y="-5882"/>
            <a:chExt cx="12192000" cy="6863882"/>
          </a:xfrm>
        </p:grpSpPr>
        <p:sp>
          <p:nvSpPr>
            <p:cNvPr id="100" name="Rectangle 99"/>
            <p:cNvSpPr/>
            <p:nvPr/>
          </p:nvSpPr>
          <p:spPr>
            <a:xfrm>
              <a:off x="0" y="-5882"/>
              <a:ext cx="12192000" cy="3060917"/>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1" name="Rectangle 100"/>
            <p:cNvSpPr/>
            <p:nvPr/>
          </p:nvSpPr>
          <p:spPr>
            <a:xfrm>
              <a:off x="0" y="3047380"/>
              <a:ext cx="12192000" cy="38106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29" name="Group 28"/>
          <p:cNvGrpSpPr/>
          <p:nvPr/>
        </p:nvGrpSpPr>
        <p:grpSpPr>
          <a:xfrm>
            <a:off x="381820" y="3174259"/>
            <a:ext cx="11179173" cy="3239376"/>
            <a:chOff x="381820" y="3174259"/>
            <a:chExt cx="11179173" cy="3239376"/>
          </a:xfrm>
        </p:grpSpPr>
        <p:grpSp>
          <p:nvGrpSpPr>
            <p:cNvPr id="59" name="Group 58"/>
            <p:cNvGrpSpPr/>
            <p:nvPr/>
          </p:nvGrpSpPr>
          <p:grpSpPr>
            <a:xfrm>
              <a:off x="381820" y="3174259"/>
              <a:ext cx="11179173" cy="3161227"/>
              <a:chOff x="381820" y="3174259"/>
              <a:chExt cx="11179173" cy="3161227"/>
            </a:xfrm>
          </p:grpSpPr>
          <p:sp>
            <p:nvSpPr>
              <p:cNvPr id="17" name="AutoShape 3"/>
              <p:cNvSpPr>
                <a:spLocks noChangeAspect="1" noChangeArrowheads="1" noTextEdit="1"/>
              </p:cNvSpPr>
              <p:nvPr/>
            </p:nvSpPr>
            <p:spPr bwMode="auto">
              <a:xfrm rot="10800000">
                <a:off x="10488488" y="3229060"/>
                <a:ext cx="1072505" cy="1072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6" name="AutoShape 37"/>
              <p:cNvSpPr>
                <a:spLocks noChangeAspect="1" noChangeArrowheads="1" noTextEdit="1"/>
              </p:cNvSpPr>
              <p:nvPr/>
            </p:nvSpPr>
            <p:spPr bwMode="auto">
              <a:xfrm flipH="1">
                <a:off x="8839619" y="3174259"/>
                <a:ext cx="937087" cy="95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7" name="Isosceles Triangle 46"/>
              <p:cNvSpPr/>
              <p:nvPr/>
            </p:nvSpPr>
            <p:spPr>
              <a:xfrm rot="5400000">
                <a:off x="6263989" y="4661729"/>
                <a:ext cx="1075057" cy="54693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0" name="Oval 49"/>
              <p:cNvSpPr/>
              <p:nvPr/>
            </p:nvSpPr>
            <p:spPr>
              <a:xfrm>
                <a:off x="381820" y="4387035"/>
                <a:ext cx="1305648" cy="1311643"/>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Idee/</a:t>
                </a:r>
              </a:p>
              <a:p>
                <a:pPr algn="ctr"/>
                <a:r>
                  <a:rPr lang="nl-NL" sz="1300" dirty="0">
                    <a:solidFill>
                      <a:schemeClr val="tx1"/>
                    </a:solidFill>
                    <a:latin typeface="Lato  "/>
                    <a:ea typeface="Lato Bold" panose="020F0502020204030203" pitchFamily="34" charset="0"/>
                    <a:cs typeface="Lato Bold" panose="020F0502020204030203" pitchFamily="34" charset="0"/>
                  </a:rPr>
                  <a:t>ideeën</a:t>
                </a:r>
              </a:p>
            </p:txBody>
          </p:sp>
          <p:grpSp>
            <p:nvGrpSpPr>
              <p:cNvPr id="51" name="Group 50"/>
              <p:cNvGrpSpPr/>
              <p:nvPr/>
            </p:nvGrpSpPr>
            <p:grpSpPr>
              <a:xfrm>
                <a:off x="1775520" y="4387035"/>
                <a:ext cx="2808312" cy="1077940"/>
                <a:chOff x="3433634" y="4437439"/>
                <a:chExt cx="2808312" cy="798702"/>
              </a:xfrm>
            </p:grpSpPr>
            <p:sp>
              <p:nvSpPr>
                <p:cNvPr id="52" name="Rectangle 51"/>
                <p:cNvSpPr/>
                <p:nvPr/>
              </p:nvSpPr>
              <p:spPr>
                <a:xfrm>
                  <a:off x="3433635" y="4446820"/>
                  <a:ext cx="2194763" cy="779938"/>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12000" rIns="36000" rtlCol="0" anchor="ctr"/>
                <a:lstStyle/>
                <a:p>
                  <a:r>
                    <a:rPr lang="nl-NL" sz="1300" dirty="0">
                      <a:solidFill>
                        <a:schemeClr val="tx1"/>
                      </a:solidFill>
                      <a:latin typeface="Lato" panose="020F0502020204030203" pitchFamily="34" charset="0"/>
                      <a:ea typeface="Lato" panose="020F0502020204030203" pitchFamily="34" charset="0"/>
                      <a:cs typeface="Lato" panose="020F0502020204030203" pitchFamily="34" charset="0"/>
                    </a:rPr>
                    <a:t>Verder uitwerken tot in de kleinste details</a:t>
                  </a:r>
                </a:p>
              </p:txBody>
            </p:sp>
            <p:sp>
              <p:nvSpPr>
                <p:cNvPr id="53" name="Isosceles Triangle 52"/>
                <p:cNvSpPr/>
                <p:nvPr/>
              </p:nvSpPr>
              <p:spPr>
                <a:xfrm rot="5400000">
                  <a:off x="5545203" y="4528515"/>
                  <a:ext cx="779938" cy="613548"/>
                </a:xfrm>
                <a:prstGeom prst="triangl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54" name="Isosceles Triangle 53"/>
                <p:cNvSpPr/>
                <p:nvPr/>
              </p:nvSpPr>
              <p:spPr>
                <a:xfrm rot="5400000">
                  <a:off x="3307752" y="4563321"/>
                  <a:ext cx="798702" cy="546937"/>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grpSp>
          <p:sp>
            <p:nvSpPr>
              <p:cNvPr id="56" name="Oval 55"/>
              <p:cNvSpPr/>
              <p:nvPr/>
            </p:nvSpPr>
            <p:spPr>
              <a:xfrm>
                <a:off x="4484891" y="5379353"/>
                <a:ext cx="932172" cy="956133"/>
              </a:xfrm>
              <a:prstGeom prst="ellipse">
                <a:avLst/>
              </a:prstGeom>
              <a:solidFill>
                <a:srgbClr val="A6DCF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Dienst?</a:t>
                </a:r>
              </a:p>
            </p:txBody>
          </p:sp>
        </p:grpSp>
        <p:sp>
          <p:nvSpPr>
            <p:cNvPr id="55" name="Oval 54"/>
            <p:cNvSpPr/>
            <p:nvPr/>
          </p:nvSpPr>
          <p:spPr>
            <a:xfrm>
              <a:off x="4750950" y="4076024"/>
              <a:ext cx="932172" cy="956133"/>
            </a:xfrm>
            <a:prstGeom prst="ellipse">
              <a:avLst/>
            </a:prstGeom>
            <a:solidFill>
              <a:srgbClr val="A6DCF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Fysiek product?</a:t>
              </a:r>
            </a:p>
          </p:txBody>
        </p:sp>
        <p:sp>
          <p:nvSpPr>
            <p:cNvPr id="60" name="Oval 59"/>
            <p:cNvSpPr/>
            <p:nvPr/>
          </p:nvSpPr>
          <p:spPr>
            <a:xfrm>
              <a:off x="5375658" y="4910785"/>
              <a:ext cx="932172" cy="956133"/>
            </a:xfrm>
            <a:prstGeom prst="ellipse">
              <a:avLst/>
            </a:prstGeom>
            <a:solidFill>
              <a:srgbClr val="A6DCF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Digitaal product?</a:t>
              </a:r>
            </a:p>
          </p:txBody>
        </p:sp>
        <p:sp>
          <p:nvSpPr>
            <p:cNvPr id="61" name="Oval 60"/>
            <p:cNvSpPr/>
            <p:nvPr/>
          </p:nvSpPr>
          <p:spPr>
            <a:xfrm>
              <a:off x="5643012" y="5949865"/>
              <a:ext cx="513713" cy="463770"/>
            </a:xfrm>
            <a:prstGeom prst="ellipse">
              <a:avLst/>
            </a:prstGeom>
            <a:solidFill>
              <a:srgbClr val="A6DCF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nl-NL" sz="1300" dirty="0">
                <a:solidFill>
                  <a:schemeClr val="tx1"/>
                </a:solidFill>
                <a:latin typeface="Lato  "/>
                <a:ea typeface="Lato Bold" panose="020F0502020204030203" pitchFamily="34" charset="0"/>
                <a:cs typeface="Lato Bold" panose="020F0502020204030203" pitchFamily="34" charset="0"/>
              </a:endParaRPr>
            </a:p>
          </p:txBody>
        </p:sp>
        <p:sp>
          <p:nvSpPr>
            <p:cNvPr id="62" name="Oval 61"/>
            <p:cNvSpPr/>
            <p:nvPr/>
          </p:nvSpPr>
          <p:spPr>
            <a:xfrm>
              <a:off x="5827266" y="4503207"/>
              <a:ext cx="307467" cy="283073"/>
            </a:xfrm>
            <a:prstGeom prst="ellipse">
              <a:avLst/>
            </a:prstGeom>
            <a:solidFill>
              <a:srgbClr val="A6DCF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nl-NL" sz="1300" dirty="0">
                <a:solidFill>
                  <a:schemeClr val="tx1"/>
                </a:solidFill>
                <a:latin typeface="Lato  "/>
                <a:ea typeface="Lato Bold" panose="020F0502020204030203" pitchFamily="34" charset="0"/>
                <a:cs typeface="Lato Bold" panose="020F0502020204030203" pitchFamily="34" charset="0"/>
              </a:endParaRPr>
            </a:p>
          </p:txBody>
        </p:sp>
        <p:sp>
          <p:nvSpPr>
            <p:cNvPr id="63" name="Oval 62"/>
            <p:cNvSpPr/>
            <p:nvPr/>
          </p:nvSpPr>
          <p:spPr>
            <a:xfrm>
              <a:off x="5979667" y="4818743"/>
              <a:ext cx="116334" cy="87086"/>
            </a:xfrm>
            <a:prstGeom prst="ellipse">
              <a:avLst/>
            </a:prstGeom>
            <a:solidFill>
              <a:srgbClr val="A6DCF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nl-NL" sz="1300" dirty="0">
                <a:solidFill>
                  <a:schemeClr val="tx1"/>
                </a:solidFill>
                <a:latin typeface="Lato  "/>
                <a:ea typeface="Lato Bold" panose="020F0502020204030203" pitchFamily="34" charset="0"/>
                <a:cs typeface="Lato Bold" panose="020F0502020204030203" pitchFamily="34" charset="0"/>
              </a:endParaRPr>
            </a:p>
          </p:txBody>
        </p:sp>
      </p:grpSp>
      <p:sp>
        <p:nvSpPr>
          <p:cNvPr id="37" name="Text Placeholder 3"/>
          <p:cNvSpPr txBox="1">
            <a:spLocks/>
          </p:cNvSpPr>
          <p:nvPr/>
        </p:nvSpPr>
        <p:spPr>
          <a:xfrm>
            <a:off x="335359" y="349988"/>
            <a:ext cx="5904657" cy="718620"/>
          </a:xfrm>
          <a:prstGeom prst="rect">
            <a:avLst/>
          </a:prstGeom>
        </p:spPr>
        <p:txBody>
          <a:bodyPr vert="horz" lIns="91440" tIns="45720" rIns="91440" bIns="45720" rtlCol="0" anchor="t">
            <a:noAutofit/>
          </a:bodyPr>
          <a:lstStyle>
            <a:lvl1pPr marL="0" indent="0" algn="l" defTabSz="914400" rtl="0" eaLnBrk="1" latinLnBrk="0" hangingPunct="1">
              <a:spcBef>
                <a:spcPct val="20000"/>
              </a:spcBef>
              <a:buFont typeface="Arial" panose="020B0604020202020204" pitchFamily="34" charset="0"/>
              <a:buNone/>
              <a:defRPr lang="en-US" sz="2000" b="1" i="0" kern="1200" spc="0" baseline="0" dirty="0" smtClean="0">
                <a:solidFill>
                  <a:schemeClr val="tx1"/>
                </a:solidFill>
                <a:latin typeface="Lato Black" panose="020F0502020204030203" pitchFamily="34" charset="77"/>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ource Serif Pro" panose="02040603050405020204" pitchFamily="18"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solidFill>
                <a:latin typeface="Source Serif Pro" panose="02040603050405020204" pitchFamily="18" charset="0"/>
                <a:ea typeface="+mn-ea"/>
                <a:cs typeface="+mn-cs"/>
              </a:defRPr>
            </a:lvl3pPr>
            <a:lvl4pPr marL="1600200" indent="-228600" algn="l" defTabSz="914400" rtl="0" eaLnBrk="1" latinLnBrk="0" hangingPunct="1">
              <a:spcBef>
                <a:spcPct val="20000"/>
              </a:spcBef>
              <a:buFont typeface="Wingdings" panose="05000000000000000000" pitchFamily="2" charset="2"/>
              <a:buChar char="Ø"/>
              <a:defRPr sz="2000" kern="1200">
                <a:solidFill>
                  <a:schemeClr val="tx1"/>
                </a:solidFill>
                <a:latin typeface="Source Serif Pro" panose="0204060305040502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ource Serif Pro" panose="0204060305040502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nl-NL" sz="4000" b="0" dirty="0">
                <a:latin typeface="Dystopian Black" panose="00000A00000000000000" pitchFamily="50" charset="0"/>
                <a:ea typeface="Lato Bold" panose="020F0502020204030203" pitchFamily="34" charset="0"/>
                <a:cs typeface="Lato Bold" panose="020F0502020204030203" pitchFamily="34" charset="0"/>
              </a:rPr>
              <a:t>2. Exploreren</a:t>
            </a:r>
            <a:endParaRPr lang="nl-NL" sz="4000" dirty="0">
              <a:latin typeface="Dystopian Black" panose="00000A00000000000000" pitchFamily="50" charset="0"/>
            </a:endParaRPr>
          </a:p>
        </p:txBody>
      </p:sp>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16731" y="750734"/>
            <a:ext cx="474216" cy="1524809"/>
          </a:xfrm>
          <a:prstGeom prst="rect">
            <a:avLst/>
          </a:prstGeom>
        </p:spPr>
      </p:pic>
      <p:sp>
        <p:nvSpPr>
          <p:cNvPr id="38" name="Text Placeholder 2"/>
          <p:cNvSpPr>
            <a:spLocks noGrp="1"/>
          </p:cNvSpPr>
          <p:nvPr>
            <p:ph type="body" sz="quarter" idx="14"/>
          </p:nvPr>
        </p:nvSpPr>
        <p:spPr>
          <a:xfrm>
            <a:off x="381820" y="1105635"/>
            <a:ext cx="10466708" cy="1564846"/>
          </a:xfrm>
        </p:spPr>
        <p:txBody>
          <a:bodyPr/>
          <a:lstStyle/>
          <a:p>
            <a:pPr marL="457200" indent="-457200">
              <a:buFont typeface="Arial" panose="020B0604020202020204" pitchFamily="34" charset="0"/>
              <a:buChar char="•"/>
            </a:pPr>
            <a:r>
              <a:rPr lang="nl-NL" sz="1700" dirty="0"/>
              <a:t>Verder uitwerken van één of meerdere ideeën tot in de kleinste details</a:t>
            </a:r>
          </a:p>
          <a:p>
            <a:pPr marL="457200" indent="-457200">
              <a:buFont typeface="Arial" panose="020B0604020202020204" pitchFamily="34" charset="0"/>
              <a:buChar char="•"/>
            </a:pPr>
            <a:endParaRPr lang="nl-NL" sz="1700" dirty="0">
              <a:solidFill>
                <a:srgbClr val="F95A2B"/>
              </a:solidFill>
            </a:endParaRPr>
          </a:p>
          <a:p>
            <a:pPr marL="457200" indent="-457200">
              <a:buFont typeface="Arial" panose="020B0604020202020204" pitchFamily="34" charset="0"/>
              <a:buChar char="•"/>
            </a:pPr>
            <a:r>
              <a:rPr lang="nl-NL" sz="1700" dirty="0">
                <a:solidFill>
                  <a:srgbClr val="F95A2B"/>
                </a:solidFill>
              </a:rPr>
              <a:t>Vaststellen wat er getest moet worden</a:t>
            </a:r>
          </a:p>
          <a:p>
            <a:pPr marL="457200" indent="-457200">
              <a:buFont typeface="Arial" panose="020B0604020202020204" pitchFamily="34" charset="0"/>
              <a:buChar char="•"/>
            </a:pPr>
            <a:endParaRPr lang="nl-NL" sz="1700" dirty="0"/>
          </a:p>
          <a:p>
            <a:pPr marL="457200" indent="-457200">
              <a:buFont typeface="Arial" panose="020B0604020202020204" pitchFamily="34" charset="0"/>
              <a:buChar char="•"/>
            </a:pPr>
            <a:r>
              <a:rPr lang="nl-NL" sz="1700" dirty="0"/>
              <a:t>Een prototype van elk idee bouwen: geschreven scenario, prototype, storyboard ... (digitaal / fysiek)</a:t>
            </a:r>
          </a:p>
        </p:txBody>
      </p:sp>
      <p:sp>
        <p:nvSpPr>
          <p:cNvPr id="2" name="Tekstvak 1">
            <a:extLst>
              <a:ext uri="{FF2B5EF4-FFF2-40B4-BE49-F238E27FC236}">
                <a16:creationId xmlns:a16="http://schemas.microsoft.com/office/drawing/2014/main" id="{389E6578-D332-41F2-B702-70B946F285F0}"/>
              </a:ext>
            </a:extLst>
          </p:cNvPr>
          <p:cNvSpPr txBox="1"/>
          <p:nvPr/>
        </p:nvSpPr>
        <p:spPr>
          <a:xfrm>
            <a:off x="6807976" y="4074505"/>
            <a:ext cx="1740917" cy="646331"/>
          </a:xfrm>
          <a:prstGeom prst="rect">
            <a:avLst/>
          </a:prstGeom>
          <a:noFill/>
        </p:spPr>
        <p:txBody>
          <a:bodyPr wrap="square">
            <a:spAutoFit/>
          </a:bodyPr>
          <a:lstStyle/>
          <a:p>
            <a:r>
              <a:rPr lang="nl-NL" sz="1800" dirty="0">
                <a:latin typeface="Lato" panose="020F0502020204030203" pitchFamily="34" charset="0"/>
                <a:ea typeface="Lato" panose="020F0502020204030203" pitchFamily="34" charset="0"/>
                <a:cs typeface="Lato" panose="020F0502020204030203" pitchFamily="34" charset="0"/>
              </a:rPr>
              <a:t>Waar twijfelen we nog over?</a:t>
            </a:r>
            <a:endParaRPr lang="en-GB" dirty="0"/>
          </a:p>
        </p:txBody>
      </p:sp>
      <p:sp>
        <p:nvSpPr>
          <p:cNvPr id="4" name="Tekstvak 3">
            <a:extLst>
              <a:ext uri="{FF2B5EF4-FFF2-40B4-BE49-F238E27FC236}">
                <a16:creationId xmlns:a16="http://schemas.microsoft.com/office/drawing/2014/main" id="{0CFC3062-4548-5E7D-E128-8B5D3335D553}"/>
              </a:ext>
            </a:extLst>
          </p:cNvPr>
          <p:cNvSpPr txBox="1"/>
          <p:nvPr/>
        </p:nvSpPr>
        <p:spPr>
          <a:xfrm>
            <a:off x="6807976" y="4918548"/>
            <a:ext cx="1740917" cy="646331"/>
          </a:xfrm>
          <a:prstGeom prst="rect">
            <a:avLst/>
          </a:prstGeom>
          <a:noFill/>
        </p:spPr>
        <p:txBody>
          <a:bodyPr wrap="square">
            <a:spAutoFit/>
          </a:bodyPr>
          <a:lstStyle/>
          <a:p>
            <a:r>
              <a:rPr lang="nl-NL" sz="1800" dirty="0">
                <a:latin typeface="Lato" panose="020F0502020204030203" pitchFamily="34" charset="0"/>
                <a:ea typeface="Lato" panose="020F0502020204030203" pitchFamily="34" charset="0"/>
                <a:cs typeface="Lato" panose="020F0502020204030203" pitchFamily="34" charset="0"/>
              </a:rPr>
              <a:t>Wat willen we testen?</a:t>
            </a:r>
            <a:endParaRPr lang="en-GB" dirty="0"/>
          </a:p>
        </p:txBody>
      </p:sp>
      <p:sp>
        <p:nvSpPr>
          <p:cNvPr id="5" name="Tekstvak 4">
            <a:extLst>
              <a:ext uri="{FF2B5EF4-FFF2-40B4-BE49-F238E27FC236}">
                <a16:creationId xmlns:a16="http://schemas.microsoft.com/office/drawing/2014/main" id="{78D0E959-68F6-28B6-46FF-911F5412DB3A}"/>
              </a:ext>
            </a:extLst>
          </p:cNvPr>
          <p:cNvSpPr txBox="1"/>
          <p:nvPr/>
        </p:nvSpPr>
        <p:spPr>
          <a:xfrm>
            <a:off x="6807976" y="5762591"/>
            <a:ext cx="1740917" cy="646331"/>
          </a:xfrm>
          <a:prstGeom prst="rect">
            <a:avLst/>
          </a:prstGeom>
          <a:noFill/>
        </p:spPr>
        <p:txBody>
          <a:bodyPr wrap="square">
            <a:spAutoFit/>
          </a:bodyPr>
          <a:lstStyle/>
          <a:p>
            <a:r>
              <a:rPr lang="nl-NL" sz="1800" dirty="0">
                <a:latin typeface="Lato" panose="020F0502020204030203" pitchFamily="34" charset="0"/>
                <a:ea typeface="Lato" panose="020F0502020204030203" pitchFamily="34" charset="0"/>
                <a:cs typeface="Lato" panose="020F0502020204030203" pitchFamily="34" charset="0"/>
              </a:rPr>
              <a:t>Hoe kunnen we dat testen?</a:t>
            </a:r>
            <a:endParaRPr lang="en-GB" dirty="0"/>
          </a:p>
        </p:txBody>
      </p:sp>
    </p:spTree>
    <p:custDataLst>
      <p:tags r:id="rId1"/>
    </p:custDataLst>
    <p:extLst>
      <p:ext uri="{BB962C8B-B14F-4D97-AF65-F5344CB8AC3E}">
        <p14:creationId xmlns:p14="http://schemas.microsoft.com/office/powerpoint/2010/main" val="9095212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9" name="Group 98"/>
          <p:cNvGrpSpPr/>
          <p:nvPr/>
        </p:nvGrpSpPr>
        <p:grpSpPr>
          <a:xfrm>
            <a:off x="1" y="-5882"/>
            <a:ext cx="12192000" cy="6863882"/>
            <a:chOff x="0" y="-5882"/>
            <a:chExt cx="12192000" cy="6863882"/>
          </a:xfrm>
        </p:grpSpPr>
        <p:sp>
          <p:nvSpPr>
            <p:cNvPr id="100" name="Rectangle 99"/>
            <p:cNvSpPr/>
            <p:nvPr/>
          </p:nvSpPr>
          <p:spPr>
            <a:xfrm>
              <a:off x="0" y="-5882"/>
              <a:ext cx="12192000" cy="3060917"/>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1" name="Rectangle 100"/>
            <p:cNvSpPr/>
            <p:nvPr/>
          </p:nvSpPr>
          <p:spPr>
            <a:xfrm>
              <a:off x="0" y="3047380"/>
              <a:ext cx="12192000" cy="38106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29" name="Group 28"/>
          <p:cNvGrpSpPr/>
          <p:nvPr/>
        </p:nvGrpSpPr>
        <p:grpSpPr>
          <a:xfrm>
            <a:off x="381820" y="3174259"/>
            <a:ext cx="11438938" cy="3239376"/>
            <a:chOff x="381820" y="3174259"/>
            <a:chExt cx="11438938" cy="3239376"/>
          </a:xfrm>
        </p:grpSpPr>
        <p:grpSp>
          <p:nvGrpSpPr>
            <p:cNvPr id="59" name="Group 58"/>
            <p:cNvGrpSpPr/>
            <p:nvPr/>
          </p:nvGrpSpPr>
          <p:grpSpPr>
            <a:xfrm>
              <a:off x="381820" y="3174259"/>
              <a:ext cx="11438938" cy="3161227"/>
              <a:chOff x="381820" y="3174259"/>
              <a:chExt cx="11438938" cy="3161227"/>
            </a:xfrm>
          </p:grpSpPr>
          <p:sp>
            <p:nvSpPr>
              <p:cNvPr id="17" name="AutoShape 3"/>
              <p:cNvSpPr>
                <a:spLocks noChangeAspect="1" noChangeArrowheads="1" noTextEdit="1"/>
              </p:cNvSpPr>
              <p:nvPr/>
            </p:nvSpPr>
            <p:spPr bwMode="auto">
              <a:xfrm rot="10800000">
                <a:off x="10488488" y="3229060"/>
                <a:ext cx="1072505" cy="1072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nvGrpSpPr>
              <p:cNvPr id="44" name="Group 43"/>
              <p:cNvGrpSpPr/>
              <p:nvPr/>
            </p:nvGrpSpPr>
            <p:grpSpPr>
              <a:xfrm>
                <a:off x="8839619" y="3174259"/>
                <a:ext cx="2981139" cy="2857399"/>
                <a:chOff x="9556824" y="3864058"/>
                <a:chExt cx="2981139" cy="2857399"/>
              </a:xfrm>
            </p:grpSpPr>
            <p:sp>
              <p:nvSpPr>
                <p:cNvPr id="30" name="Oval 29"/>
                <p:cNvSpPr/>
                <p:nvPr/>
              </p:nvSpPr>
              <p:spPr>
                <a:xfrm>
                  <a:off x="10098086" y="4421013"/>
                  <a:ext cx="1305648" cy="1311643"/>
                </a:xfrm>
                <a:prstGeom prst="ellipse">
                  <a:avLst/>
                </a:prstGeom>
                <a:solidFill>
                  <a:srgbClr val="FFD6C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Fysiek prototype</a:t>
                  </a:r>
                </a:p>
              </p:txBody>
            </p:sp>
            <p:sp>
              <p:nvSpPr>
                <p:cNvPr id="31" name="Oval 30"/>
                <p:cNvSpPr/>
                <p:nvPr/>
              </p:nvSpPr>
              <p:spPr>
                <a:xfrm>
                  <a:off x="11436713" y="5136619"/>
                  <a:ext cx="1101250" cy="1108728"/>
                </a:xfrm>
                <a:prstGeom prst="ellipse">
                  <a:avLst/>
                </a:prstGeom>
                <a:solidFill>
                  <a:srgbClr val="FFD6C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Digitaal prototype</a:t>
                  </a:r>
                </a:p>
              </p:txBody>
            </p:sp>
            <p:sp>
              <p:nvSpPr>
                <p:cNvPr id="32" name="Oval 31"/>
                <p:cNvSpPr/>
                <p:nvPr/>
              </p:nvSpPr>
              <p:spPr>
                <a:xfrm>
                  <a:off x="10407406" y="5812150"/>
                  <a:ext cx="893708" cy="909307"/>
                </a:xfrm>
                <a:prstGeom prst="ellipse">
                  <a:avLst/>
                </a:prstGeom>
                <a:solidFill>
                  <a:srgbClr val="FFD6C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Story</a:t>
                  </a:r>
                </a:p>
                <a:p>
                  <a:pPr algn="ctr"/>
                  <a:r>
                    <a:rPr lang="nl-NL" sz="1300" dirty="0">
                      <a:solidFill>
                        <a:schemeClr val="tx1"/>
                      </a:solidFill>
                      <a:latin typeface="Lato  "/>
                      <a:ea typeface="Lato Bold" panose="020F0502020204030203" pitchFamily="34" charset="0"/>
                      <a:cs typeface="Lato Bold" panose="020F0502020204030203" pitchFamily="34" charset="0"/>
                    </a:rPr>
                    <a:t>board</a:t>
                  </a:r>
                </a:p>
              </p:txBody>
            </p:sp>
            <p:sp>
              <p:nvSpPr>
                <p:cNvPr id="26" name="AutoShape 37"/>
                <p:cNvSpPr>
                  <a:spLocks noChangeAspect="1" noChangeArrowheads="1" noTextEdit="1"/>
                </p:cNvSpPr>
                <p:nvPr/>
              </p:nvSpPr>
              <p:spPr bwMode="auto">
                <a:xfrm flipH="1">
                  <a:off x="9556824" y="3864058"/>
                  <a:ext cx="937087" cy="95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grpSp>
            <p:nvGrpSpPr>
              <p:cNvPr id="49" name="Group 48"/>
              <p:cNvGrpSpPr/>
              <p:nvPr/>
            </p:nvGrpSpPr>
            <p:grpSpPr>
              <a:xfrm>
                <a:off x="6528048" y="4397670"/>
                <a:ext cx="2658173" cy="1075057"/>
                <a:chOff x="3433634" y="4437439"/>
                <a:chExt cx="2658173" cy="798702"/>
              </a:xfrm>
            </p:grpSpPr>
            <p:sp>
              <p:nvSpPr>
                <p:cNvPr id="45" name="Rectangle 44"/>
                <p:cNvSpPr/>
                <p:nvPr/>
              </p:nvSpPr>
              <p:spPr>
                <a:xfrm>
                  <a:off x="3433635" y="4446822"/>
                  <a:ext cx="2086301" cy="779939"/>
                </a:xfrm>
                <a:prstGeom prst="rect">
                  <a:avLst/>
                </a:prstGeom>
                <a:solidFill>
                  <a:srgbClr val="F95A2B"/>
                </a:solidFill>
                <a:ln>
                  <a:noFill/>
                </a:ln>
              </p:spPr>
              <p:style>
                <a:lnRef idx="2">
                  <a:schemeClr val="accent1">
                    <a:shade val="50000"/>
                  </a:schemeClr>
                </a:lnRef>
                <a:fillRef idx="1">
                  <a:schemeClr val="accent1"/>
                </a:fillRef>
                <a:effectRef idx="0">
                  <a:schemeClr val="accent1"/>
                </a:effectRef>
                <a:fontRef idx="minor">
                  <a:schemeClr val="lt1"/>
                </a:fontRef>
              </p:style>
              <p:txBody>
                <a:bodyPr lIns="612000" rIns="36000" rtlCol="0" anchor="ctr"/>
                <a:lstStyle/>
                <a:p>
                  <a:r>
                    <a:rPr lang="nl-NL" sz="1300" dirty="0">
                      <a:solidFill>
                        <a:schemeClr val="bg1"/>
                      </a:solidFill>
                      <a:latin typeface="Lato" panose="020F0502020204030203" pitchFamily="34" charset="0"/>
                      <a:ea typeface="Lato" panose="020F0502020204030203" pitchFamily="34" charset="0"/>
                      <a:cs typeface="Lato" panose="020F0502020204030203" pitchFamily="34" charset="0"/>
                    </a:rPr>
                    <a:t>Een prototype* van de gekozen oplossing maken</a:t>
                  </a:r>
                </a:p>
              </p:txBody>
            </p:sp>
            <p:sp>
              <p:nvSpPr>
                <p:cNvPr id="46" name="Isosceles Triangle 45"/>
                <p:cNvSpPr/>
                <p:nvPr/>
              </p:nvSpPr>
              <p:spPr>
                <a:xfrm rot="5400000">
                  <a:off x="5412841" y="4546291"/>
                  <a:ext cx="779938" cy="577995"/>
                </a:xfrm>
                <a:prstGeom prst="triangle">
                  <a:avLst/>
                </a:prstGeom>
                <a:solidFill>
                  <a:srgbClr val="F95A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7" name="Isosceles Triangle 46"/>
                <p:cNvSpPr/>
                <p:nvPr/>
              </p:nvSpPr>
              <p:spPr>
                <a:xfrm rot="5400000">
                  <a:off x="3307752" y="4563321"/>
                  <a:ext cx="798702" cy="54693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50" name="Oval 49"/>
              <p:cNvSpPr/>
              <p:nvPr/>
            </p:nvSpPr>
            <p:spPr>
              <a:xfrm>
                <a:off x="381820" y="4387035"/>
                <a:ext cx="1305648" cy="1311643"/>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Idee/</a:t>
                </a:r>
                <a:br>
                  <a:rPr lang="nl-NL" sz="1300" dirty="0">
                    <a:solidFill>
                      <a:schemeClr val="tx1"/>
                    </a:solidFill>
                    <a:latin typeface="Lato  "/>
                    <a:ea typeface="Lato Bold" panose="020F0502020204030203" pitchFamily="34" charset="0"/>
                    <a:cs typeface="Lato Bold" panose="020F0502020204030203" pitchFamily="34" charset="0"/>
                  </a:rPr>
                </a:br>
                <a:r>
                  <a:rPr lang="nl-NL" sz="1300" dirty="0">
                    <a:solidFill>
                      <a:schemeClr val="tx1"/>
                    </a:solidFill>
                    <a:latin typeface="Lato  "/>
                    <a:ea typeface="Lato Bold" panose="020F0502020204030203" pitchFamily="34" charset="0"/>
                    <a:cs typeface="Lato Bold" panose="020F0502020204030203" pitchFamily="34" charset="0"/>
                  </a:rPr>
                  <a:t>ideeën</a:t>
                </a:r>
              </a:p>
            </p:txBody>
          </p:sp>
          <p:grpSp>
            <p:nvGrpSpPr>
              <p:cNvPr id="51" name="Group 50"/>
              <p:cNvGrpSpPr/>
              <p:nvPr/>
            </p:nvGrpSpPr>
            <p:grpSpPr>
              <a:xfrm>
                <a:off x="1775520" y="4387035"/>
                <a:ext cx="2808312" cy="1077940"/>
                <a:chOff x="3433634" y="4437439"/>
                <a:chExt cx="2808312" cy="798702"/>
              </a:xfrm>
            </p:grpSpPr>
            <p:sp>
              <p:nvSpPr>
                <p:cNvPr id="52" name="Rectangle 51"/>
                <p:cNvSpPr/>
                <p:nvPr/>
              </p:nvSpPr>
              <p:spPr>
                <a:xfrm>
                  <a:off x="3433635" y="4446820"/>
                  <a:ext cx="2194763" cy="779938"/>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12000" rIns="36000" rtlCol="0" anchor="ctr"/>
                <a:lstStyle/>
                <a:p>
                  <a:r>
                    <a:rPr lang="nl-NL" sz="1300" dirty="0">
                      <a:solidFill>
                        <a:schemeClr val="tx1"/>
                      </a:solidFill>
                      <a:latin typeface="Lato" panose="020F0502020204030203" pitchFamily="34" charset="0"/>
                      <a:ea typeface="Lato" panose="020F0502020204030203" pitchFamily="34" charset="0"/>
                      <a:cs typeface="Lato" panose="020F0502020204030203" pitchFamily="34" charset="0"/>
                    </a:rPr>
                    <a:t>Verder uitwerken tot in de kleinste details</a:t>
                  </a:r>
                </a:p>
              </p:txBody>
            </p:sp>
            <p:sp>
              <p:nvSpPr>
                <p:cNvPr id="53" name="Isosceles Triangle 52"/>
                <p:cNvSpPr/>
                <p:nvPr/>
              </p:nvSpPr>
              <p:spPr>
                <a:xfrm rot="5400000">
                  <a:off x="5545203" y="4528515"/>
                  <a:ext cx="779938" cy="613548"/>
                </a:xfrm>
                <a:prstGeom prst="triangl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54" name="Isosceles Triangle 53"/>
                <p:cNvSpPr/>
                <p:nvPr/>
              </p:nvSpPr>
              <p:spPr>
                <a:xfrm rot="5400000">
                  <a:off x="3307752" y="4563321"/>
                  <a:ext cx="798702" cy="546937"/>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grpSp>
          <p:sp>
            <p:nvSpPr>
              <p:cNvPr id="56" name="Oval 55"/>
              <p:cNvSpPr/>
              <p:nvPr/>
            </p:nvSpPr>
            <p:spPr>
              <a:xfrm>
                <a:off x="4484891" y="5379353"/>
                <a:ext cx="932172" cy="9561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Dienst?</a:t>
                </a:r>
              </a:p>
            </p:txBody>
          </p:sp>
        </p:grpSp>
        <p:sp>
          <p:nvSpPr>
            <p:cNvPr id="55" name="Oval 54"/>
            <p:cNvSpPr/>
            <p:nvPr/>
          </p:nvSpPr>
          <p:spPr>
            <a:xfrm>
              <a:off x="4750950" y="4076024"/>
              <a:ext cx="932172" cy="9561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Fysiek product?</a:t>
              </a:r>
            </a:p>
          </p:txBody>
        </p:sp>
        <p:sp>
          <p:nvSpPr>
            <p:cNvPr id="60" name="Oval 59"/>
            <p:cNvSpPr/>
            <p:nvPr/>
          </p:nvSpPr>
          <p:spPr>
            <a:xfrm>
              <a:off x="5375658" y="4910785"/>
              <a:ext cx="932172" cy="9561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Digitaal product?</a:t>
              </a:r>
            </a:p>
          </p:txBody>
        </p:sp>
        <p:sp>
          <p:nvSpPr>
            <p:cNvPr id="61" name="Oval 60"/>
            <p:cNvSpPr/>
            <p:nvPr/>
          </p:nvSpPr>
          <p:spPr>
            <a:xfrm>
              <a:off x="5643012" y="5949865"/>
              <a:ext cx="513713" cy="46377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nl-NL" sz="1300" dirty="0">
                <a:solidFill>
                  <a:schemeClr val="tx1"/>
                </a:solidFill>
                <a:latin typeface="Lato  "/>
                <a:ea typeface="Lato Bold" panose="020F0502020204030203" pitchFamily="34" charset="0"/>
                <a:cs typeface="Lato Bold" panose="020F0502020204030203" pitchFamily="34" charset="0"/>
              </a:endParaRPr>
            </a:p>
          </p:txBody>
        </p:sp>
        <p:sp>
          <p:nvSpPr>
            <p:cNvPr id="62" name="Oval 61"/>
            <p:cNvSpPr/>
            <p:nvPr/>
          </p:nvSpPr>
          <p:spPr>
            <a:xfrm>
              <a:off x="5827266" y="4503207"/>
              <a:ext cx="307467" cy="28307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nl-NL" sz="1300" dirty="0">
                <a:solidFill>
                  <a:schemeClr val="tx1"/>
                </a:solidFill>
                <a:latin typeface="Lato  "/>
                <a:ea typeface="Lato Bold" panose="020F0502020204030203" pitchFamily="34" charset="0"/>
                <a:cs typeface="Lato Bold" panose="020F0502020204030203" pitchFamily="34" charset="0"/>
              </a:endParaRPr>
            </a:p>
          </p:txBody>
        </p:sp>
        <p:sp>
          <p:nvSpPr>
            <p:cNvPr id="63" name="Oval 62"/>
            <p:cNvSpPr/>
            <p:nvPr/>
          </p:nvSpPr>
          <p:spPr>
            <a:xfrm>
              <a:off x="5979667" y="4818743"/>
              <a:ext cx="116334" cy="8708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nl-NL" sz="1300" dirty="0">
                <a:solidFill>
                  <a:schemeClr val="tx1"/>
                </a:solidFill>
                <a:latin typeface="Lato  "/>
                <a:ea typeface="Lato Bold" panose="020F0502020204030203" pitchFamily="34" charset="0"/>
                <a:cs typeface="Lato Bold" panose="020F0502020204030203" pitchFamily="34" charset="0"/>
              </a:endParaRPr>
            </a:p>
          </p:txBody>
        </p:sp>
      </p:grpSp>
      <p:sp>
        <p:nvSpPr>
          <p:cNvPr id="64" name="Oval 63"/>
          <p:cNvSpPr/>
          <p:nvPr/>
        </p:nvSpPr>
        <p:spPr>
          <a:xfrm>
            <a:off x="8806309" y="5561229"/>
            <a:ext cx="951893" cy="1014525"/>
          </a:xfrm>
          <a:prstGeom prst="ellipse">
            <a:avLst/>
          </a:prstGeom>
          <a:solidFill>
            <a:srgbClr val="FFD6C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err="1">
                <a:solidFill>
                  <a:schemeClr val="tx1"/>
                </a:solidFill>
                <a:latin typeface="Lato  "/>
                <a:ea typeface="Lato Bold" panose="020F0502020204030203" pitchFamily="34" charset="0"/>
                <a:cs typeface="Lato Bold" panose="020F0502020204030203" pitchFamily="34" charset="0"/>
              </a:rPr>
              <a:t>Rollen-spel</a:t>
            </a:r>
            <a:endParaRPr lang="nl-NL" sz="1300" dirty="0">
              <a:solidFill>
                <a:schemeClr val="tx1"/>
              </a:solidFill>
              <a:latin typeface="Lato  "/>
              <a:ea typeface="Lato Bold" panose="020F0502020204030203" pitchFamily="34" charset="0"/>
              <a:cs typeface="Lato Bold" panose="020F0502020204030203" pitchFamily="34" charset="0"/>
            </a:endParaRPr>
          </a:p>
        </p:txBody>
      </p:sp>
      <p:sp>
        <p:nvSpPr>
          <p:cNvPr id="37" name="Text Placeholder 3"/>
          <p:cNvSpPr txBox="1">
            <a:spLocks/>
          </p:cNvSpPr>
          <p:nvPr/>
        </p:nvSpPr>
        <p:spPr>
          <a:xfrm>
            <a:off x="335359" y="349988"/>
            <a:ext cx="5904657" cy="718620"/>
          </a:xfrm>
          <a:prstGeom prst="rect">
            <a:avLst/>
          </a:prstGeom>
        </p:spPr>
        <p:txBody>
          <a:bodyPr vert="horz" lIns="91440" tIns="45720" rIns="91440" bIns="45720" rtlCol="0" anchor="t">
            <a:noAutofit/>
          </a:bodyPr>
          <a:lstStyle>
            <a:lvl1pPr marL="0" indent="0" algn="l" defTabSz="914400" rtl="0" eaLnBrk="1" latinLnBrk="0" hangingPunct="1">
              <a:spcBef>
                <a:spcPct val="20000"/>
              </a:spcBef>
              <a:buFont typeface="Arial" panose="020B0604020202020204" pitchFamily="34" charset="0"/>
              <a:buNone/>
              <a:defRPr lang="en-US" sz="2000" b="1" i="0" kern="1200" spc="0" baseline="0" dirty="0" smtClean="0">
                <a:solidFill>
                  <a:schemeClr val="tx1"/>
                </a:solidFill>
                <a:latin typeface="Lato Black" panose="020F0502020204030203" pitchFamily="34" charset="77"/>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ource Serif Pro" panose="02040603050405020204" pitchFamily="18"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solidFill>
                <a:latin typeface="Source Serif Pro" panose="02040603050405020204" pitchFamily="18" charset="0"/>
                <a:ea typeface="+mn-ea"/>
                <a:cs typeface="+mn-cs"/>
              </a:defRPr>
            </a:lvl3pPr>
            <a:lvl4pPr marL="1600200" indent="-228600" algn="l" defTabSz="914400" rtl="0" eaLnBrk="1" latinLnBrk="0" hangingPunct="1">
              <a:spcBef>
                <a:spcPct val="20000"/>
              </a:spcBef>
              <a:buFont typeface="Wingdings" panose="05000000000000000000" pitchFamily="2" charset="2"/>
              <a:buChar char="Ø"/>
              <a:defRPr sz="2000" kern="1200">
                <a:solidFill>
                  <a:schemeClr val="tx1"/>
                </a:solidFill>
                <a:latin typeface="Source Serif Pro" panose="0204060305040502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ource Serif Pro" panose="0204060305040502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nl-NL" sz="4000" b="0" dirty="0">
                <a:latin typeface="Dystopian Black" panose="00000A00000000000000" pitchFamily="50" charset="0"/>
                <a:ea typeface="Lato Bold" panose="020F0502020204030203" pitchFamily="34" charset="0"/>
                <a:cs typeface="Lato Bold" panose="020F0502020204030203" pitchFamily="34" charset="0"/>
              </a:rPr>
              <a:t>2. Exploreren</a:t>
            </a:r>
            <a:endParaRPr lang="nl-NL" sz="4000" dirty="0">
              <a:latin typeface="Dystopian Black" panose="00000A00000000000000" pitchFamily="50" charset="0"/>
            </a:endParaRPr>
          </a:p>
        </p:txBody>
      </p:sp>
      <p:sp>
        <p:nvSpPr>
          <p:cNvPr id="34" name="Oval 33"/>
          <p:cNvSpPr/>
          <p:nvPr/>
        </p:nvSpPr>
        <p:spPr>
          <a:xfrm>
            <a:off x="10871006" y="5738052"/>
            <a:ext cx="307467" cy="283073"/>
          </a:xfrm>
          <a:prstGeom prst="ellipse">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nl-NL" sz="1300" dirty="0">
              <a:solidFill>
                <a:schemeClr val="tx1"/>
              </a:solidFill>
              <a:latin typeface="Lato  "/>
              <a:ea typeface="Lato Bold" panose="020F0502020204030203" pitchFamily="34" charset="0"/>
              <a:cs typeface="Lato Bold" panose="020F0502020204030203" pitchFamily="34" charset="0"/>
            </a:endParaRPr>
          </a:p>
        </p:txBody>
      </p:sp>
      <p:sp>
        <p:nvSpPr>
          <p:cNvPr id="38" name="Oval 37"/>
          <p:cNvSpPr/>
          <p:nvPr/>
        </p:nvSpPr>
        <p:spPr>
          <a:xfrm>
            <a:off x="10318342" y="6099219"/>
            <a:ext cx="552664" cy="570141"/>
          </a:xfrm>
          <a:prstGeom prst="ellipse">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nl-NL" sz="1300" dirty="0">
              <a:solidFill>
                <a:schemeClr val="tx1"/>
              </a:solidFill>
              <a:latin typeface="Lato  "/>
              <a:ea typeface="Lato Bold" panose="020F0502020204030203" pitchFamily="34" charset="0"/>
              <a:cs typeface="Lato Bold" panose="020F0502020204030203" pitchFamily="34" charset="0"/>
            </a:endParaRPr>
          </a:p>
        </p:txBody>
      </p:sp>
      <p:sp>
        <p:nvSpPr>
          <p:cNvPr id="39" name="Oval 38"/>
          <p:cNvSpPr/>
          <p:nvPr/>
        </p:nvSpPr>
        <p:spPr>
          <a:xfrm>
            <a:off x="9305543" y="5018969"/>
            <a:ext cx="307467" cy="283073"/>
          </a:xfrm>
          <a:prstGeom prst="ellipse">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nl-NL" sz="1300" dirty="0">
              <a:solidFill>
                <a:schemeClr val="tx1"/>
              </a:solidFill>
              <a:latin typeface="Lato  "/>
              <a:ea typeface="Lato Bold" panose="020F0502020204030203" pitchFamily="34" charset="0"/>
              <a:cs typeface="Lato Bold" panose="020F0502020204030203" pitchFamily="34" charset="0"/>
            </a:endParaRPr>
          </a:p>
        </p:txBody>
      </p:sp>
      <p:pic>
        <p:nvPicPr>
          <p:cNvPr id="41" name="Picture 4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16731" y="750734"/>
            <a:ext cx="474216" cy="1524809"/>
          </a:xfrm>
          <a:prstGeom prst="rect">
            <a:avLst/>
          </a:prstGeom>
        </p:spPr>
      </p:pic>
      <p:sp>
        <p:nvSpPr>
          <p:cNvPr id="42" name="Text Placeholder 2"/>
          <p:cNvSpPr>
            <a:spLocks noGrp="1"/>
          </p:cNvSpPr>
          <p:nvPr>
            <p:ph type="body" sz="quarter" idx="14"/>
          </p:nvPr>
        </p:nvSpPr>
        <p:spPr>
          <a:xfrm>
            <a:off x="381820" y="1105635"/>
            <a:ext cx="10466708" cy="1564846"/>
          </a:xfrm>
        </p:spPr>
        <p:txBody>
          <a:bodyPr/>
          <a:lstStyle/>
          <a:p>
            <a:pPr marL="457200" indent="-457200">
              <a:buFont typeface="Arial" panose="020B0604020202020204" pitchFamily="34" charset="0"/>
              <a:buChar char="•"/>
            </a:pPr>
            <a:r>
              <a:rPr lang="nl-NL" sz="1700" dirty="0"/>
              <a:t>Verder uitwerken van één of meerdere ideeën tot in de kleinste details</a:t>
            </a:r>
          </a:p>
          <a:p>
            <a:pPr marL="457200" indent="-457200">
              <a:buFont typeface="Arial" panose="020B0604020202020204" pitchFamily="34" charset="0"/>
              <a:buChar char="•"/>
            </a:pPr>
            <a:endParaRPr lang="nl-NL" sz="1700" dirty="0">
              <a:solidFill>
                <a:srgbClr val="F95A2B"/>
              </a:solidFill>
            </a:endParaRPr>
          </a:p>
          <a:p>
            <a:pPr marL="457200" indent="-457200">
              <a:buFont typeface="Arial" panose="020B0604020202020204" pitchFamily="34" charset="0"/>
              <a:buChar char="•"/>
            </a:pPr>
            <a:r>
              <a:rPr lang="nl-NL" sz="1700" dirty="0"/>
              <a:t>Vaststellen wat er getest moet worden</a:t>
            </a:r>
          </a:p>
          <a:p>
            <a:pPr marL="457200" indent="-457200">
              <a:buFont typeface="Arial" panose="020B0604020202020204" pitchFamily="34" charset="0"/>
              <a:buChar char="•"/>
            </a:pPr>
            <a:endParaRPr lang="nl-NL" sz="1700" dirty="0"/>
          </a:p>
          <a:p>
            <a:pPr marL="457200" indent="-457200">
              <a:buFont typeface="Arial" panose="020B0604020202020204" pitchFamily="34" charset="0"/>
              <a:buChar char="•"/>
            </a:pPr>
            <a:r>
              <a:rPr lang="nl-NL" sz="1700" dirty="0">
                <a:solidFill>
                  <a:srgbClr val="F95A2B"/>
                </a:solidFill>
              </a:rPr>
              <a:t>Een prototype van elk idee bouwen: geschreven scenario, prototype, storyboard ... (digitaal / fysiek)</a:t>
            </a:r>
          </a:p>
        </p:txBody>
      </p:sp>
      <p:sp>
        <p:nvSpPr>
          <p:cNvPr id="2" name="Tekstvak 1">
            <a:extLst>
              <a:ext uri="{FF2B5EF4-FFF2-40B4-BE49-F238E27FC236}">
                <a16:creationId xmlns:a16="http://schemas.microsoft.com/office/drawing/2014/main" id="{6D67C799-8E0A-9D3C-CB67-DE75F185E117}"/>
              </a:ext>
            </a:extLst>
          </p:cNvPr>
          <p:cNvSpPr txBox="1"/>
          <p:nvPr/>
        </p:nvSpPr>
        <p:spPr>
          <a:xfrm>
            <a:off x="9664321" y="6573619"/>
            <a:ext cx="2592360" cy="276999"/>
          </a:xfrm>
          <a:prstGeom prst="rect">
            <a:avLst/>
          </a:prstGeom>
          <a:noFill/>
        </p:spPr>
        <p:txBody>
          <a:bodyPr wrap="square" rtlCol="0">
            <a:spAutoFit/>
          </a:bodyPr>
          <a:lstStyle/>
          <a:p>
            <a:r>
              <a:rPr lang="nl-NL" sz="1200" dirty="0"/>
              <a:t>*prototype = een eerste probeersel</a:t>
            </a:r>
          </a:p>
        </p:txBody>
      </p:sp>
    </p:spTree>
    <p:custDataLst>
      <p:tags r:id="rId1"/>
    </p:custDataLst>
    <p:extLst>
      <p:ext uri="{BB962C8B-B14F-4D97-AF65-F5344CB8AC3E}">
        <p14:creationId xmlns:p14="http://schemas.microsoft.com/office/powerpoint/2010/main" val="16906976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tekst 4"/>
          <p:cNvSpPr>
            <a:spLocks noGrp="1"/>
          </p:cNvSpPr>
          <p:nvPr>
            <p:ph type="body" sz="quarter" idx="12"/>
          </p:nvPr>
        </p:nvSpPr>
        <p:spPr/>
        <p:txBody>
          <a:bodyPr/>
          <a:lstStyle/>
          <a:p>
            <a:r>
              <a:rPr lang="nl-NL" sz="8800" dirty="0"/>
              <a:t>Voorbeelden van prototypes</a:t>
            </a:r>
          </a:p>
        </p:txBody>
      </p:sp>
    </p:spTree>
    <p:custDataLst>
      <p:tags r:id="rId1"/>
    </p:custDataLst>
    <p:extLst>
      <p:ext uri="{BB962C8B-B14F-4D97-AF65-F5344CB8AC3E}">
        <p14:creationId xmlns:p14="http://schemas.microsoft.com/office/powerpoint/2010/main" val="4711269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909215" y="1772816"/>
            <a:ext cx="9505056" cy="3422863"/>
          </a:xfrm>
          <a:prstGeom prst="rect">
            <a:avLst/>
          </a:prstGeom>
          <a:blipFill>
            <a:blip r:embed="rId4" cstate="print"/>
            <a:stretch>
              <a:fillRect/>
            </a:stretch>
          </a:blipFill>
        </p:spPr>
        <p:txBody>
          <a:bodyPr wrap="square" lIns="0" tIns="0" rIns="0" bIns="0" rtlCol="0"/>
          <a:lstStyle/>
          <a:p>
            <a:endParaRPr/>
          </a:p>
        </p:txBody>
      </p:sp>
      <p:sp>
        <p:nvSpPr>
          <p:cNvPr id="4" name="object 4"/>
          <p:cNvSpPr txBox="1"/>
          <p:nvPr/>
        </p:nvSpPr>
        <p:spPr>
          <a:xfrm>
            <a:off x="892054" y="5269823"/>
            <a:ext cx="4394200" cy="238760"/>
          </a:xfrm>
          <a:prstGeom prst="rect">
            <a:avLst/>
          </a:prstGeom>
        </p:spPr>
        <p:txBody>
          <a:bodyPr vert="horz" wrap="square" lIns="0" tIns="12700" rIns="0" bIns="0" rtlCol="0">
            <a:spAutoFit/>
          </a:bodyPr>
          <a:lstStyle/>
          <a:p>
            <a:pPr marL="12700">
              <a:lnSpc>
                <a:spcPct val="100000"/>
              </a:lnSpc>
              <a:spcBef>
                <a:spcPts val="100"/>
              </a:spcBef>
            </a:pPr>
            <a:r>
              <a:rPr sz="1400" spc="-5" dirty="0">
                <a:latin typeface="Arial"/>
                <a:cs typeface="Arial"/>
              </a:rPr>
              <a:t>https://</a:t>
            </a:r>
            <a:r>
              <a:rPr sz="1400" spc="-5" dirty="0">
                <a:latin typeface="Arial"/>
                <a:cs typeface="Arial"/>
                <a:hlinkClick r:id="rId5"/>
              </a:rPr>
              <a:t>www.anamichandesign.com/sundayz-case-study</a:t>
            </a:r>
            <a:endParaRPr sz="1400" dirty="0">
              <a:latin typeface="Arial"/>
              <a:cs typeface="Arial"/>
            </a:endParaRPr>
          </a:p>
        </p:txBody>
      </p:sp>
      <p:sp>
        <p:nvSpPr>
          <p:cNvPr id="8" name="Text Placeholder 3"/>
          <p:cNvSpPr txBox="1">
            <a:spLocks/>
          </p:cNvSpPr>
          <p:nvPr/>
        </p:nvSpPr>
        <p:spPr>
          <a:xfrm>
            <a:off x="335359" y="349988"/>
            <a:ext cx="11737305" cy="71862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3200" kern="1200">
                <a:solidFill>
                  <a:schemeClr val="tx1"/>
                </a:solidFill>
                <a:latin typeface="Source Serif Pro" panose="02040603050405020204" pitchFamily="18"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ource Serif Pro" panose="02040603050405020204" pitchFamily="18"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solidFill>
                <a:latin typeface="Source Serif Pro" panose="02040603050405020204" pitchFamily="18" charset="0"/>
                <a:ea typeface="+mn-ea"/>
                <a:cs typeface="+mn-cs"/>
              </a:defRPr>
            </a:lvl3pPr>
            <a:lvl4pPr marL="1600200" indent="-228600" algn="l" defTabSz="914400" rtl="0" eaLnBrk="1" latinLnBrk="0" hangingPunct="1">
              <a:spcBef>
                <a:spcPct val="20000"/>
              </a:spcBef>
              <a:buFont typeface="Wingdings" panose="05000000000000000000" pitchFamily="2" charset="2"/>
              <a:buChar char="Ø"/>
              <a:defRPr sz="2000" kern="1200">
                <a:solidFill>
                  <a:schemeClr val="tx1"/>
                </a:solidFill>
                <a:latin typeface="Source Serif Pro" panose="0204060305040502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ource Serif Pro" panose="0204060305040502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nl-NL" sz="4000" spc="-5" dirty="0">
                <a:solidFill>
                  <a:srgbClr val="1149EA"/>
                </a:solidFill>
                <a:latin typeface="Dystopian Black" panose="00000A00000000000000" pitchFamily="50" charset="0"/>
                <a:ea typeface="Lato" panose="020F0502020204030203" pitchFamily="34" charset="0"/>
                <a:cs typeface="Lato" panose="020F0502020204030203" pitchFamily="34" charset="0"/>
              </a:rPr>
              <a:t>Schetsen (handmatig en digitaal</a:t>
            </a:r>
            <a:r>
              <a:rPr lang="nl-NL" sz="4000" spc="-5" dirty="0">
                <a:solidFill>
                  <a:srgbClr val="1149EA"/>
                </a:solidFill>
                <a:latin typeface="Dystopian Black" panose="00000A00000000000000" pitchFamily="50" charset="0"/>
              </a:rPr>
              <a:t>)</a:t>
            </a:r>
            <a:endParaRPr lang="nl-NL" sz="4000" dirty="0">
              <a:solidFill>
                <a:srgbClr val="1149EA"/>
              </a:solidFill>
              <a:latin typeface="Dystopian Black" panose="00000A00000000000000" pitchFamily="50" charset="0"/>
            </a:endParaRPr>
          </a:p>
        </p:txBody>
      </p:sp>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716731" y="750734"/>
            <a:ext cx="474216" cy="1524809"/>
          </a:xfrm>
          <a:prstGeom prst="rect">
            <a:avLst/>
          </a:prstGeom>
        </p:spPr>
      </p:pic>
      <p:sp>
        <p:nvSpPr>
          <p:cNvPr id="12" name="Rectangle 11"/>
          <p:cNvSpPr/>
          <p:nvPr/>
        </p:nvSpPr>
        <p:spPr>
          <a:xfrm>
            <a:off x="0" y="0"/>
            <a:ext cx="335358" cy="6858000"/>
          </a:xfrm>
          <a:prstGeom prst="rect">
            <a:avLst/>
          </a:prstGeom>
          <a:solidFill>
            <a:srgbClr val="1149EA"/>
          </a:solidFill>
          <a:ln>
            <a:solidFill>
              <a:srgbClr val="1149EA"/>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nl-NL" b="1" dirty="0"/>
              <a:t>VOORBEELD</a:t>
            </a:r>
          </a:p>
        </p:txBody>
      </p:sp>
      <p:sp>
        <p:nvSpPr>
          <p:cNvPr id="13" name="object 4"/>
          <p:cNvSpPr txBox="1"/>
          <p:nvPr/>
        </p:nvSpPr>
        <p:spPr>
          <a:xfrm rot="5400000">
            <a:off x="10686225" y="5362431"/>
            <a:ext cx="205184" cy="2760900"/>
          </a:xfrm>
          <a:prstGeom prst="rect">
            <a:avLst/>
          </a:prstGeom>
        </p:spPr>
        <p:txBody>
          <a:bodyPr vert="vert270" wrap="square" lIns="0" tIns="0" rIns="0" bIns="0" rtlCol="0">
            <a:spAutoFit/>
          </a:bodyPr>
          <a:lstStyle/>
          <a:p>
            <a:pPr marL="12700">
              <a:lnSpc>
                <a:spcPts val="1645"/>
              </a:lnSpc>
            </a:pPr>
            <a:r>
              <a:rPr lang="nl-NL" sz="1000" dirty="0">
                <a:solidFill>
                  <a:schemeClr val="bg1">
                    <a:lumMod val="50000"/>
                  </a:schemeClr>
                </a:solidFill>
                <a:latin typeface="Lato" panose="020F0502020204030203" pitchFamily="34" charset="0"/>
                <a:ea typeface="Lato" panose="020F0502020204030203" pitchFamily="34" charset="0"/>
                <a:cs typeface="Lato" panose="020F0502020204030203" pitchFamily="34" charset="0"/>
              </a:rPr>
              <a:t>Voorbeelden verkregen van SALL-partner CVIVA</a:t>
            </a:r>
            <a:endParaRPr sz="1000" dirty="0">
              <a:solidFill>
                <a:schemeClr val="bg1">
                  <a:lumMod val="50000"/>
                </a:schemeClr>
              </a:solidFill>
              <a:latin typeface="Lato" panose="020F0502020204030203" pitchFamily="34" charset="0"/>
              <a:ea typeface="Lato" panose="020F0502020204030203" pitchFamily="34" charset="0"/>
              <a:cs typeface="Lato" panose="020F0502020204030203" pitchFamily="34" charset="0"/>
            </a:endParaRPr>
          </a:p>
        </p:txBody>
      </p:sp>
    </p:spTree>
    <p:custDataLst>
      <p:tags r:id="rId1"/>
    </p:custDataLst>
    <p:extLst>
      <p:ext uri="{BB962C8B-B14F-4D97-AF65-F5344CB8AC3E}">
        <p14:creationId xmlns:p14="http://schemas.microsoft.com/office/powerpoint/2010/main" val="24954332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490153" y="1169378"/>
            <a:ext cx="7224840" cy="5470911"/>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2269775" y="5088520"/>
            <a:ext cx="224154" cy="1530350"/>
          </a:xfrm>
          <a:prstGeom prst="rect">
            <a:avLst/>
          </a:prstGeom>
        </p:spPr>
        <p:txBody>
          <a:bodyPr vert="vert270" wrap="square" lIns="0" tIns="0" rIns="0" bIns="0" rtlCol="0">
            <a:spAutoFit/>
          </a:bodyPr>
          <a:lstStyle/>
          <a:p>
            <a:pPr marL="12700">
              <a:lnSpc>
                <a:spcPts val="1645"/>
              </a:lnSpc>
            </a:pPr>
            <a:r>
              <a:rPr sz="1400" dirty="0">
                <a:latin typeface="Arial"/>
                <a:cs typeface="Arial"/>
              </a:rPr>
              <a:t>©</a:t>
            </a:r>
            <a:r>
              <a:rPr sz="1400" spc="-80" dirty="0">
                <a:latin typeface="Arial"/>
                <a:cs typeface="Arial"/>
              </a:rPr>
              <a:t> </a:t>
            </a:r>
            <a:r>
              <a:rPr sz="1400" dirty="0">
                <a:latin typeface="Arial"/>
                <a:cs typeface="Arial"/>
              </a:rPr>
              <a:t>Ashley</a:t>
            </a:r>
            <a:r>
              <a:rPr sz="1400" spc="-5" dirty="0">
                <a:latin typeface="Arial"/>
                <a:cs typeface="Arial"/>
              </a:rPr>
              <a:t> </a:t>
            </a:r>
            <a:r>
              <a:rPr sz="1400" dirty="0">
                <a:latin typeface="Arial"/>
                <a:cs typeface="Arial"/>
              </a:rPr>
              <a:t>Cos</a:t>
            </a:r>
            <a:r>
              <a:rPr sz="1400" spc="-5" dirty="0">
                <a:latin typeface="Arial"/>
                <a:cs typeface="Arial"/>
              </a:rPr>
              <a:t>t</a:t>
            </a:r>
            <a:r>
              <a:rPr sz="1400" dirty="0">
                <a:latin typeface="Arial"/>
                <a:cs typeface="Arial"/>
              </a:rPr>
              <a:t>anzo</a:t>
            </a:r>
          </a:p>
        </p:txBody>
      </p:sp>
      <p:sp>
        <p:nvSpPr>
          <p:cNvPr id="6" name="Text Placeholder 3"/>
          <p:cNvSpPr txBox="1">
            <a:spLocks/>
          </p:cNvSpPr>
          <p:nvPr/>
        </p:nvSpPr>
        <p:spPr>
          <a:xfrm>
            <a:off x="335359" y="349988"/>
            <a:ext cx="11737305" cy="71862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3200" kern="1200">
                <a:solidFill>
                  <a:schemeClr val="tx1"/>
                </a:solidFill>
                <a:latin typeface="Source Serif Pro" panose="02040603050405020204" pitchFamily="18"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ource Serif Pro" panose="02040603050405020204" pitchFamily="18"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solidFill>
                <a:latin typeface="Source Serif Pro" panose="02040603050405020204" pitchFamily="18" charset="0"/>
                <a:ea typeface="+mn-ea"/>
                <a:cs typeface="+mn-cs"/>
              </a:defRPr>
            </a:lvl3pPr>
            <a:lvl4pPr marL="1600200" indent="-228600" algn="l" defTabSz="914400" rtl="0" eaLnBrk="1" latinLnBrk="0" hangingPunct="1">
              <a:spcBef>
                <a:spcPct val="20000"/>
              </a:spcBef>
              <a:buFont typeface="Wingdings" panose="05000000000000000000" pitchFamily="2" charset="2"/>
              <a:buChar char="Ø"/>
              <a:defRPr sz="2000" kern="1200">
                <a:solidFill>
                  <a:schemeClr val="tx1"/>
                </a:solidFill>
                <a:latin typeface="Source Serif Pro" panose="0204060305040502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ource Serif Pro" panose="0204060305040502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nl-NL" sz="4000" dirty="0">
                <a:solidFill>
                  <a:srgbClr val="1149EA"/>
                </a:solidFill>
                <a:latin typeface="Dystopian Black" panose="00000A00000000000000" pitchFamily="50" charset="0"/>
                <a:ea typeface="Lato Bold" panose="020F0502020204030203" pitchFamily="34" charset="0"/>
                <a:cs typeface="Lato Bold" panose="020F0502020204030203" pitchFamily="34" charset="0"/>
              </a:rPr>
              <a:t>Objecten</a:t>
            </a:r>
            <a:endParaRPr lang="nl-NL" sz="4000" dirty="0">
              <a:solidFill>
                <a:srgbClr val="1149EA"/>
              </a:solidFill>
              <a:latin typeface="Dystopian Black" panose="00000A00000000000000" pitchFamily="50" charset="0"/>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16731" y="750734"/>
            <a:ext cx="474216" cy="1524809"/>
          </a:xfrm>
          <a:prstGeom prst="rect">
            <a:avLst/>
          </a:prstGeom>
        </p:spPr>
      </p:pic>
      <p:sp>
        <p:nvSpPr>
          <p:cNvPr id="11" name="Rectangle 10"/>
          <p:cNvSpPr/>
          <p:nvPr/>
        </p:nvSpPr>
        <p:spPr>
          <a:xfrm>
            <a:off x="0" y="0"/>
            <a:ext cx="335358" cy="6858000"/>
          </a:xfrm>
          <a:prstGeom prst="rect">
            <a:avLst/>
          </a:prstGeom>
          <a:solidFill>
            <a:srgbClr val="1149EA"/>
          </a:solidFill>
          <a:ln>
            <a:solidFill>
              <a:srgbClr val="1149EA"/>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nl-NL" b="1" dirty="0"/>
              <a:t>VOORBEELD</a:t>
            </a:r>
          </a:p>
        </p:txBody>
      </p:sp>
      <p:sp>
        <p:nvSpPr>
          <p:cNvPr id="12" name="object 4"/>
          <p:cNvSpPr txBox="1"/>
          <p:nvPr/>
        </p:nvSpPr>
        <p:spPr>
          <a:xfrm rot="5400000">
            <a:off x="10686225" y="5362431"/>
            <a:ext cx="205184" cy="2760900"/>
          </a:xfrm>
          <a:prstGeom prst="rect">
            <a:avLst/>
          </a:prstGeom>
        </p:spPr>
        <p:txBody>
          <a:bodyPr vert="vert270" wrap="square" lIns="0" tIns="0" rIns="0" bIns="0" rtlCol="0">
            <a:spAutoFit/>
          </a:bodyPr>
          <a:lstStyle/>
          <a:p>
            <a:pPr marL="12700">
              <a:lnSpc>
                <a:spcPts val="1645"/>
              </a:lnSpc>
            </a:pPr>
            <a:r>
              <a:rPr lang="nl-NL" sz="1000" dirty="0">
                <a:solidFill>
                  <a:schemeClr val="bg1">
                    <a:lumMod val="50000"/>
                  </a:schemeClr>
                </a:solidFill>
                <a:latin typeface="Lato" panose="020F0502020204030203" pitchFamily="34" charset="0"/>
                <a:ea typeface="Lato" panose="020F0502020204030203" pitchFamily="34" charset="0"/>
                <a:cs typeface="Lato" panose="020F0502020204030203" pitchFamily="34" charset="0"/>
              </a:rPr>
              <a:t>Voorbeelden verkregen van SALL-partner CVIVA</a:t>
            </a:r>
            <a:endParaRPr sz="1000" dirty="0">
              <a:solidFill>
                <a:schemeClr val="bg1">
                  <a:lumMod val="50000"/>
                </a:schemeClr>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19478757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3"/>
          <p:cNvSpPr txBox="1">
            <a:spLocks/>
          </p:cNvSpPr>
          <p:nvPr/>
        </p:nvSpPr>
        <p:spPr>
          <a:xfrm>
            <a:off x="335359" y="349988"/>
            <a:ext cx="11737305" cy="71862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3200" kern="1200">
                <a:solidFill>
                  <a:schemeClr val="tx1"/>
                </a:solidFill>
                <a:latin typeface="Source Serif Pro" panose="02040603050405020204" pitchFamily="18"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ource Serif Pro" panose="02040603050405020204" pitchFamily="18"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solidFill>
                <a:latin typeface="Source Serif Pro" panose="02040603050405020204" pitchFamily="18" charset="0"/>
                <a:ea typeface="+mn-ea"/>
                <a:cs typeface="+mn-cs"/>
              </a:defRPr>
            </a:lvl3pPr>
            <a:lvl4pPr marL="1600200" indent="-228600" algn="l" defTabSz="914400" rtl="0" eaLnBrk="1" latinLnBrk="0" hangingPunct="1">
              <a:spcBef>
                <a:spcPct val="20000"/>
              </a:spcBef>
              <a:buFont typeface="Wingdings" panose="05000000000000000000" pitchFamily="2" charset="2"/>
              <a:buChar char="Ø"/>
              <a:defRPr sz="2000" kern="1200">
                <a:solidFill>
                  <a:schemeClr val="tx1"/>
                </a:solidFill>
                <a:latin typeface="Source Serif Pro" panose="0204060305040502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ource Serif Pro" panose="0204060305040502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nl-NL" sz="4000" dirty="0">
                <a:solidFill>
                  <a:srgbClr val="1149EA"/>
                </a:solidFill>
                <a:latin typeface="Lato Bold" panose="020F0502020204030203" pitchFamily="34" charset="0"/>
                <a:ea typeface="Lato Bold" panose="020F0502020204030203" pitchFamily="34" charset="0"/>
                <a:cs typeface="Lato Bold" panose="020F0502020204030203" pitchFamily="34" charset="0"/>
              </a:rPr>
              <a:t>Maquette </a:t>
            </a:r>
            <a:endParaRPr lang="nl-NL" sz="4000" dirty="0">
              <a:solidFill>
                <a:srgbClr val="1149EA"/>
              </a:solidFill>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716731" y="750734"/>
            <a:ext cx="474216" cy="1524809"/>
          </a:xfrm>
          <a:prstGeom prst="rect">
            <a:avLst/>
          </a:prstGeom>
        </p:spPr>
      </p:pic>
      <p:sp>
        <p:nvSpPr>
          <p:cNvPr id="10" name="Rectangle 9"/>
          <p:cNvSpPr/>
          <p:nvPr/>
        </p:nvSpPr>
        <p:spPr>
          <a:xfrm>
            <a:off x="0" y="0"/>
            <a:ext cx="335358" cy="6858000"/>
          </a:xfrm>
          <a:prstGeom prst="rect">
            <a:avLst/>
          </a:prstGeom>
          <a:solidFill>
            <a:srgbClr val="1149EA"/>
          </a:solidFill>
          <a:ln>
            <a:solidFill>
              <a:srgbClr val="1149EA"/>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nl-NL" b="1" dirty="0"/>
              <a:t>VOORBEELD</a:t>
            </a:r>
          </a:p>
        </p:txBody>
      </p:sp>
      <p:sp>
        <p:nvSpPr>
          <p:cNvPr id="11" name="object 4"/>
          <p:cNvSpPr txBox="1"/>
          <p:nvPr/>
        </p:nvSpPr>
        <p:spPr>
          <a:xfrm rot="5400000">
            <a:off x="10686225" y="5362431"/>
            <a:ext cx="205184" cy="2760900"/>
          </a:xfrm>
          <a:prstGeom prst="rect">
            <a:avLst/>
          </a:prstGeom>
        </p:spPr>
        <p:txBody>
          <a:bodyPr vert="vert270" wrap="square" lIns="0" tIns="0" rIns="0" bIns="0" rtlCol="0">
            <a:spAutoFit/>
          </a:bodyPr>
          <a:lstStyle/>
          <a:p>
            <a:pPr marL="12700">
              <a:lnSpc>
                <a:spcPts val="1645"/>
              </a:lnSpc>
            </a:pPr>
            <a:r>
              <a:rPr lang="nl-NL" sz="1000" dirty="0">
                <a:solidFill>
                  <a:schemeClr val="bg1">
                    <a:lumMod val="50000"/>
                  </a:schemeClr>
                </a:solidFill>
                <a:latin typeface="Lato" panose="020F0502020204030203" pitchFamily="34" charset="0"/>
                <a:ea typeface="Lato" panose="020F0502020204030203" pitchFamily="34" charset="0"/>
                <a:cs typeface="Lato" panose="020F0502020204030203" pitchFamily="34" charset="0"/>
              </a:rPr>
              <a:t>Voorbeelden verkregen van SALL-partner CVIVA</a:t>
            </a:r>
            <a:endParaRPr sz="1000" dirty="0">
              <a:solidFill>
                <a:schemeClr val="bg1">
                  <a:lumMod val="50000"/>
                </a:schemeClr>
              </a:solidFill>
              <a:latin typeface="Lato" panose="020F0502020204030203" pitchFamily="34" charset="0"/>
              <a:ea typeface="Lato" panose="020F0502020204030203" pitchFamily="34" charset="0"/>
              <a:cs typeface="Lato" panose="020F0502020204030203" pitchFamily="34" charset="0"/>
            </a:endParaRPr>
          </a:p>
        </p:txBody>
      </p:sp>
      <p:pic>
        <p:nvPicPr>
          <p:cNvPr id="1026" name="Picture 2" descr="Maquette van lego maken | Le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26747" y="1606206"/>
            <a:ext cx="6338506" cy="4753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90877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407636" y="1463140"/>
            <a:ext cx="4988242" cy="4817144"/>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3159062" y="3983420"/>
            <a:ext cx="205184" cy="2218176"/>
          </a:xfrm>
          <a:prstGeom prst="rect">
            <a:avLst/>
          </a:prstGeom>
        </p:spPr>
        <p:txBody>
          <a:bodyPr vert="vert270" wrap="square" lIns="0" tIns="0" rIns="0" bIns="0" rtlCol="0">
            <a:spAutoFit/>
          </a:bodyPr>
          <a:lstStyle/>
          <a:p>
            <a:pPr marL="12700">
              <a:lnSpc>
                <a:spcPts val="1645"/>
              </a:lnSpc>
            </a:pPr>
            <a:r>
              <a:rPr sz="1400" dirty="0">
                <a:latin typeface="Arial"/>
                <a:cs typeface="Arial"/>
              </a:rPr>
              <a:t>h</a:t>
            </a:r>
            <a:r>
              <a:rPr sz="1400" spc="-5" dirty="0">
                <a:latin typeface="Arial"/>
                <a:cs typeface="Arial"/>
              </a:rPr>
              <a:t>tt</a:t>
            </a:r>
            <a:r>
              <a:rPr sz="1400" dirty="0">
                <a:latin typeface="Arial"/>
                <a:cs typeface="Arial"/>
              </a:rPr>
              <a:t>ps</a:t>
            </a:r>
            <a:r>
              <a:rPr sz="1400" spc="-5" dirty="0">
                <a:latin typeface="Arial"/>
                <a:cs typeface="Arial"/>
              </a:rPr>
              <a:t>:/</a:t>
            </a:r>
            <a:r>
              <a:rPr sz="1400" dirty="0">
                <a:latin typeface="Arial"/>
                <a:cs typeface="Arial"/>
              </a:rPr>
              <a:t>/hci</a:t>
            </a:r>
            <a:r>
              <a:rPr sz="1400" spc="-5" dirty="0">
                <a:latin typeface="Arial"/>
                <a:cs typeface="Arial"/>
              </a:rPr>
              <a:t>.</a:t>
            </a:r>
            <a:r>
              <a:rPr sz="1400" dirty="0">
                <a:latin typeface="Arial"/>
                <a:cs typeface="Arial"/>
              </a:rPr>
              <a:t>s</a:t>
            </a:r>
            <a:r>
              <a:rPr sz="1400" spc="-5" dirty="0">
                <a:latin typeface="Arial"/>
                <a:cs typeface="Arial"/>
              </a:rPr>
              <a:t>t</a:t>
            </a:r>
            <a:r>
              <a:rPr sz="1400" dirty="0">
                <a:latin typeface="Arial"/>
                <a:cs typeface="Arial"/>
              </a:rPr>
              <a:t>an</a:t>
            </a:r>
            <a:r>
              <a:rPr sz="1400" spc="-5" dirty="0">
                <a:latin typeface="Arial"/>
                <a:cs typeface="Arial"/>
              </a:rPr>
              <a:t>f</a:t>
            </a:r>
            <a:r>
              <a:rPr sz="1400" dirty="0">
                <a:latin typeface="Arial"/>
                <a:cs typeface="Arial"/>
              </a:rPr>
              <a:t>o</a:t>
            </a:r>
            <a:r>
              <a:rPr sz="1400" spc="-5" dirty="0">
                <a:latin typeface="Arial"/>
                <a:cs typeface="Arial"/>
              </a:rPr>
              <a:t>r</a:t>
            </a:r>
            <a:r>
              <a:rPr sz="1400" dirty="0">
                <a:latin typeface="Arial"/>
                <a:cs typeface="Arial"/>
              </a:rPr>
              <a:t>d</a:t>
            </a:r>
            <a:r>
              <a:rPr sz="1400" spc="-5" dirty="0">
                <a:latin typeface="Arial"/>
                <a:cs typeface="Arial"/>
              </a:rPr>
              <a:t>.</a:t>
            </a:r>
            <a:r>
              <a:rPr sz="1400" dirty="0">
                <a:latin typeface="Arial"/>
                <a:cs typeface="Arial"/>
              </a:rPr>
              <a:t>edu</a:t>
            </a:r>
          </a:p>
        </p:txBody>
      </p:sp>
      <p:sp>
        <p:nvSpPr>
          <p:cNvPr id="6" name="Text Placeholder 3"/>
          <p:cNvSpPr txBox="1">
            <a:spLocks/>
          </p:cNvSpPr>
          <p:nvPr/>
        </p:nvSpPr>
        <p:spPr>
          <a:xfrm>
            <a:off x="335359" y="349988"/>
            <a:ext cx="11737305" cy="71862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3200" kern="1200">
                <a:solidFill>
                  <a:schemeClr val="tx1"/>
                </a:solidFill>
                <a:latin typeface="Source Serif Pro" panose="02040603050405020204" pitchFamily="18"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ource Serif Pro" panose="02040603050405020204" pitchFamily="18"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solidFill>
                <a:latin typeface="Source Serif Pro" panose="02040603050405020204" pitchFamily="18" charset="0"/>
                <a:ea typeface="+mn-ea"/>
                <a:cs typeface="+mn-cs"/>
              </a:defRPr>
            </a:lvl3pPr>
            <a:lvl4pPr marL="1600200" indent="-228600" algn="l" defTabSz="914400" rtl="0" eaLnBrk="1" latinLnBrk="0" hangingPunct="1">
              <a:spcBef>
                <a:spcPct val="20000"/>
              </a:spcBef>
              <a:buFont typeface="Wingdings" panose="05000000000000000000" pitchFamily="2" charset="2"/>
              <a:buChar char="Ø"/>
              <a:defRPr sz="2000" kern="1200">
                <a:solidFill>
                  <a:schemeClr val="tx1"/>
                </a:solidFill>
                <a:latin typeface="Source Serif Pro" panose="0204060305040502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ource Serif Pro" panose="0204060305040502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nl-NL" sz="4000" dirty="0">
                <a:solidFill>
                  <a:srgbClr val="1149EA"/>
                </a:solidFill>
                <a:latin typeface="Dystopian Black" panose="00000A00000000000000" pitchFamily="50" charset="0"/>
                <a:ea typeface="Lato Bold" panose="020F0502020204030203" pitchFamily="34" charset="0"/>
                <a:cs typeface="Lato Bold" panose="020F0502020204030203" pitchFamily="34" charset="0"/>
              </a:rPr>
              <a:t>Rollenspel</a:t>
            </a:r>
            <a:endParaRPr lang="nl-NL" sz="4000" dirty="0">
              <a:solidFill>
                <a:srgbClr val="1149EA"/>
              </a:solidFill>
              <a:latin typeface="Dystopian Black" panose="00000A00000000000000" pitchFamily="50" charset="0"/>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16731" y="750734"/>
            <a:ext cx="474216" cy="1524809"/>
          </a:xfrm>
          <a:prstGeom prst="rect">
            <a:avLst/>
          </a:prstGeom>
        </p:spPr>
      </p:pic>
      <p:sp>
        <p:nvSpPr>
          <p:cNvPr id="10" name="Rectangle 9"/>
          <p:cNvSpPr/>
          <p:nvPr/>
        </p:nvSpPr>
        <p:spPr>
          <a:xfrm>
            <a:off x="0" y="0"/>
            <a:ext cx="335358" cy="6858000"/>
          </a:xfrm>
          <a:prstGeom prst="rect">
            <a:avLst/>
          </a:prstGeom>
          <a:solidFill>
            <a:srgbClr val="1149EA"/>
          </a:solidFill>
          <a:ln>
            <a:solidFill>
              <a:srgbClr val="1149EA"/>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nl-NL" b="1" dirty="0"/>
              <a:t>VOORBEELD</a:t>
            </a:r>
          </a:p>
        </p:txBody>
      </p:sp>
      <p:sp>
        <p:nvSpPr>
          <p:cNvPr id="11" name="object 4"/>
          <p:cNvSpPr txBox="1"/>
          <p:nvPr/>
        </p:nvSpPr>
        <p:spPr>
          <a:xfrm rot="5400000">
            <a:off x="10686225" y="5362431"/>
            <a:ext cx="205184" cy="2760900"/>
          </a:xfrm>
          <a:prstGeom prst="rect">
            <a:avLst/>
          </a:prstGeom>
        </p:spPr>
        <p:txBody>
          <a:bodyPr vert="vert270" wrap="square" lIns="0" tIns="0" rIns="0" bIns="0" rtlCol="0">
            <a:spAutoFit/>
          </a:bodyPr>
          <a:lstStyle/>
          <a:p>
            <a:pPr marL="12700">
              <a:lnSpc>
                <a:spcPts val="1645"/>
              </a:lnSpc>
            </a:pPr>
            <a:r>
              <a:rPr lang="nl-NL" sz="1000" dirty="0">
                <a:solidFill>
                  <a:schemeClr val="bg1">
                    <a:lumMod val="50000"/>
                  </a:schemeClr>
                </a:solidFill>
                <a:latin typeface="Lato" panose="020F0502020204030203" pitchFamily="34" charset="0"/>
                <a:ea typeface="Lato" panose="020F0502020204030203" pitchFamily="34" charset="0"/>
                <a:cs typeface="Lato" panose="020F0502020204030203" pitchFamily="34" charset="0"/>
              </a:rPr>
              <a:t>Voorbeelden verkregen van SALL-partner CVIVA</a:t>
            </a:r>
            <a:endParaRPr sz="1000" dirty="0">
              <a:solidFill>
                <a:schemeClr val="bg1">
                  <a:lumMod val="50000"/>
                </a:schemeClr>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10811216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843361" y="1836416"/>
            <a:ext cx="5786957" cy="4385095"/>
          </a:xfrm>
          <a:prstGeom prst="rect">
            <a:avLst/>
          </a:prstGeom>
          <a:blipFill>
            <a:blip r:embed="rId3" cstate="print"/>
            <a:stretch>
              <a:fillRect/>
            </a:stretch>
          </a:blipFill>
        </p:spPr>
        <p:txBody>
          <a:bodyPr wrap="square" lIns="0" tIns="0" rIns="0" bIns="0" rtlCol="0"/>
          <a:lstStyle/>
          <a:p>
            <a:endParaRPr/>
          </a:p>
        </p:txBody>
      </p:sp>
      <p:sp>
        <p:nvSpPr>
          <p:cNvPr id="4" name="object 4"/>
          <p:cNvSpPr txBox="1"/>
          <p:nvPr/>
        </p:nvSpPr>
        <p:spPr>
          <a:xfrm>
            <a:off x="2591823" y="3043746"/>
            <a:ext cx="224154" cy="3099435"/>
          </a:xfrm>
          <a:prstGeom prst="rect">
            <a:avLst/>
          </a:prstGeom>
        </p:spPr>
        <p:txBody>
          <a:bodyPr vert="vert270" wrap="square" lIns="0" tIns="0" rIns="0" bIns="0" rtlCol="0">
            <a:spAutoFit/>
          </a:bodyPr>
          <a:lstStyle/>
          <a:p>
            <a:pPr marL="12700">
              <a:lnSpc>
                <a:spcPts val="1645"/>
              </a:lnSpc>
            </a:pPr>
            <a:r>
              <a:rPr sz="1400" dirty="0">
                <a:latin typeface="Arial"/>
                <a:cs typeface="Arial"/>
              </a:rPr>
              <a:t>h</a:t>
            </a:r>
            <a:r>
              <a:rPr sz="1400" spc="-5" dirty="0">
                <a:latin typeface="Arial"/>
                <a:cs typeface="Arial"/>
              </a:rPr>
              <a:t>tt</a:t>
            </a:r>
            <a:r>
              <a:rPr sz="1400" dirty="0">
                <a:latin typeface="Arial"/>
                <a:cs typeface="Arial"/>
              </a:rPr>
              <a:t>ps</a:t>
            </a:r>
            <a:r>
              <a:rPr sz="1400" spc="-5" dirty="0">
                <a:latin typeface="Arial"/>
                <a:cs typeface="Arial"/>
              </a:rPr>
              <a:t>:/</a:t>
            </a:r>
            <a:r>
              <a:rPr sz="1400" dirty="0">
                <a:latin typeface="Arial"/>
                <a:cs typeface="Arial"/>
              </a:rPr>
              <a:t>/</a:t>
            </a:r>
            <a:r>
              <a:rPr sz="1400" spc="-5" dirty="0">
                <a:latin typeface="Arial"/>
                <a:cs typeface="Arial"/>
              </a:rPr>
              <a:t>m</a:t>
            </a:r>
            <a:r>
              <a:rPr sz="1400" dirty="0">
                <a:latin typeface="Arial"/>
                <a:cs typeface="Arial"/>
              </a:rPr>
              <a:t>ediu</a:t>
            </a:r>
            <a:r>
              <a:rPr sz="1400" spc="-5" dirty="0">
                <a:latin typeface="Arial"/>
                <a:cs typeface="Arial"/>
              </a:rPr>
              <a:t>m.</a:t>
            </a:r>
            <a:r>
              <a:rPr sz="1400" dirty="0">
                <a:latin typeface="Arial"/>
                <a:cs typeface="Arial"/>
              </a:rPr>
              <a:t>co</a:t>
            </a:r>
            <a:r>
              <a:rPr sz="1400" spc="-5" dirty="0">
                <a:latin typeface="Arial"/>
                <a:cs typeface="Arial"/>
              </a:rPr>
              <a:t>m/</a:t>
            </a:r>
            <a:r>
              <a:rPr sz="1400" dirty="0">
                <a:latin typeface="Arial"/>
                <a:cs typeface="Arial"/>
              </a:rPr>
              <a:t>design</a:t>
            </a:r>
            <a:r>
              <a:rPr sz="1400" spc="-5" dirty="0">
                <a:latin typeface="Arial"/>
                <a:cs typeface="Arial"/>
              </a:rPr>
              <a:t>-</a:t>
            </a:r>
            <a:r>
              <a:rPr sz="1400" dirty="0">
                <a:latin typeface="Arial"/>
                <a:cs typeface="Arial"/>
              </a:rPr>
              <a:t>in</a:t>
            </a:r>
            <a:r>
              <a:rPr sz="1400" spc="-5" dirty="0">
                <a:latin typeface="Arial"/>
                <a:cs typeface="Arial"/>
              </a:rPr>
              <a:t>t</a:t>
            </a:r>
            <a:r>
              <a:rPr sz="1400" dirty="0">
                <a:latin typeface="Arial"/>
                <a:cs typeface="Arial"/>
              </a:rPr>
              <a:t>elligence</a:t>
            </a:r>
          </a:p>
        </p:txBody>
      </p:sp>
      <p:sp>
        <p:nvSpPr>
          <p:cNvPr id="6" name="Text Placeholder 3"/>
          <p:cNvSpPr txBox="1">
            <a:spLocks/>
          </p:cNvSpPr>
          <p:nvPr/>
        </p:nvSpPr>
        <p:spPr>
          <a:xfrm>
            <a:off x="335359" y="349988"/>
            <a:ext cx="11737305" cy="71862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3200" kern="1200">
                <a:solidFill>
                  <a:schemeClr val="tx1"/>
                </a:solidFill>
                <a:latin typeface="Source Serif Pro" panose="02040603050405020204" pitchFamily="18"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ource Serif Pro" panose="02040603050405020204" pitchFamily="18"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solidFill>
                <a:latin typeface="Source Serif Pro" panose="02040603050405020204" pitchFamily="18" charset="0"/>
                <a:ea typeface="+mn-ea"/>
                <a:cs typeface="+mn-cs"/>
              </a:defRPr>
            </a:lvl3pPr>
            <a:lvl4pPr marL="1600200" indent="-228600" algn="l" defTabSz="914400" rtl="0" eaLnBrk="1" latinLnBrk="0" hangingPunct="1">
              <a:spcBef>
                <a:spcPct val="20000"/>
              </a:spcBef>
              <a:buFont typeface="Wingdings" panose="05000000000000000000" pitchFamily="2" charset="2"/>
              <a:buChar char="Ø"/>
              <a:defRPr sz="2000" kern="1200">
                <a:solidFill>
                  <a:schemeClr val="tx1"/>
                </a:solidFill>
                <a:latin typeface="Source Serif Pro" panose="0204060305040502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ource Serif Pro" panose="0204060305040502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nl-NL" sz="4000" dirty="0">
                <a:solidFill>
                  <a:srgbClr val="1149EA"/>
                </a:solidFill>
                <a:latin typeface="Dystopian Black" panose="00000A00000000000000" pitchFamily="50" charset="0"/>
                <a:ea typeface="Lato Bold" panose="020F0502020204030203" pitchFamily="34" charset="0"/>
                <a:cs typeface="Lato Bold" panose="020F0502020204030203" pitchFamily="34" charset="0"/>
              </a:rPr>
              <a:t>Storyboard</a:t>
            </a:r>
            <a:endParaRPr lang="nl-NL" sz="4000" dirty="0">
              <a:solidFill>
                <a:srgbClr val="1149EA"/>
              </a:solidFill>
              <a:latin typeface="Dystopian Black" panose="00000A00000000000000" pitchFamily="50" charset="0"/>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16731" y="750734"/>
            <a:ext cx="474216" cy="1524809"/>
          </a:xfrm>
          <a:prstGeom prst="rect">
            <a:avLst/>
          </a:prstGeom>
        </p:spPr>
      </p:pic>
      <p:sp>
        <p:nvSpPr>
          <p:cNvPr id="10" name="Rectangle 9"/>
          <p:cNvSpPr/>
          <p:nvPr/>
        </p:nvSpPr>
        <p:spPr>
          <a:xfrm>
            <a:off x="0" y="0"/>
            <a:ext cx="335358" cy="6858000"/>
          </a:xfrm>
          <a:prstGeom prst="rect">
            <a:avLst/>
          </a:prstGeom>
          <a:solidFill>
            <a:srgbClr val="1149EA"/>
          </a:solidFill>
          <a:ln>
            <a:solidFill>
              <a:srgbClr val="1149EA"/>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nl-NL" b="1" dirty="0"/>
              <a:t>VOORBEELD</a:t>
            </a:r>
          </a:p>
        </p:txBody>
      </p:sp>
      <p:sp>
        <p:nvSpPr>
          <p:cNvPr id="11" name="object 4"/>
          <p:cNvSpPr txBox="1"/>
          <p:nvPr/>
        </p:nvSpPr>
        <p:spPr>
          <a:xfrm rot="5400000">
            <a:off x="10686225" y="5362431"/>
            <a:ext cx="205184" cy="2760900"/>
          </a:xfrm>
          <a:prstGeom prst="rect">
            <a:avLst/>
          </a:prstGeom>
        </p:spPr>
        <p:txBody>
          <a:bodyPr vert="vert270" wrap="square" lIns="0" tIns="0" rIns="0" bIns="0" rtlCol="0">
            <a:spAutoFit/>
          </a:bodyPr>
          <a:lstStyle/>
          <a:p>
            <a:pPr marL="12700">
              <a:lnSpc>
                <a:spcPts val="1645"/>
              </a:lnSpc>
            </a:pPr>
            <a:r>
              <a:rPr lang="nl-NL" sz="1000" dirty="0">
                <a:solidFill>
                  <a:schemeClr val="bg1">
                    <a:lumMod val="50000"/>
                  </a:schemeClr>
                </a:solidFill>
                <a:latin typeface="Lato" panose="020F0502020204030203" pitchFamily="34" charset="0"/>
                <a:ea typeface="Lato" panose="020F0502020204030203" pitchFamily="34" charset="0"/>
                <a:cs typeface="Lato" panose="020F0502020204030203" pitchFamily="34" charset="0"/>
              </a:rPr>
              <a:t>Voorbeelden verkregen van SALL-partner CVIVA</a:t>
            </a:r>
            <a:endParaRPr sz="1000" dirty="0">
              <a:solidFill>
                <a:schemeClr val="bg1">
                  <a:lumMod val="50000"/>
                </a:schemeClr>
              </a:solidFill>
              <a:latin typeface="Lato" panose="020F0502020204030203" pitchFamily="34" charset="0"/>
              <a:ea typeface="Lato" panose="020F0502020204030203" pitchFamily="34" charset="0"/>
              <a:cs typeface="Lato" panose="020F0502020204030203" pitchFamily="34" charset="0"/>
            </a:endParaRPr>
          </a:p>
        </p:txBody>
      </p:sp>
      <p:sp>
        <p:nvSpPr>
          <p:cNvPr id="5" name="Titel 4"/>
          <p:cNvSpPr>
            <a:spLocks noGrp="1"/>
          </p:cNvSpPr>
          <p:nvPr>
            <p:ph type="title"/>
          </p:nvPr>
        </p:nvSpPr>
        <p:spPr/>
        <p:txBody>
          <a:bodyPr/>
          <a:lstStyle/>
          <a:p>
            <a:endParaRPr lang="nl-NL"/>
          </a:p>
        </p:txBody>
      </p:sp>
    </p:spTree>
    <p:extLst>
      <p:ext uri="{BB962C8B-B14F-4D97-AF65-F5344CB8AC3E}">
        <p14:creationId xmlns:p14="http://schemas.microsoft.com/office/powerpoint/2010/main" val="39014295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3"/>
          <p:cNvSpPr txBox="1">
            <a:spLocks/>
          </p:cNvSpPr>
          <p:nvPr/>
        </p:nvSpPr>
        <p:spPr>
          <a:xfrm>
            <a:off x="335359" y="349988"/>
            <a:ext cx="11737305" cy="71862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3200" kern="1200">
                <a:solidFill>
                  <a:schemeClr val="tx1"/>
                </a:solidFill>
                <a:latin typeface="Source Serif Pro" panose="02040603050405020204" pitchFamily="18"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ource Serif Pro" panose="02040603050405020204" pitchFamily="18"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solidFill>
                <a:latin typeface="Source Serif Pro" panose="02040603050405020204" pitchFamily="18" charset="0"/>
                <a:ea typeface="+mn-ea"/>
                <a:cs typeface="+mn-cs"/>
              </a:defRPr>
            </a:lvl3pPr>
            <a:lvl4pPr marL="1600200" indent="-228600" algn="l" defTabSz="914400" rtl="0" eaLnBrk="1" latinLnBrk="0" hangingPunct="1">
              <a:spcBef>
                <a:spcPct val="20000"/>
              </a:spcBef>
              <a:buFont typeface="Wingdings" panose="05000000000000000000" pitchFamily="2" charset="2"/>
              <a:buChar char="Ø"/>
              <a:defRPr sz="2000" kern="1200">
                <a:solidFill>
                  <a:schemeClr val="tx1"/>
                </a:solidFill>
                <a:latin typeface="Source Serif Pro" panose="0204060305040502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ource Serif Pro" panose="0204060305040502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nl-NL" sz="4000" spc="-5" dirty="0">
                <a:solidFill>
                  <a:srgbClr val="1149EA"/>
                </a:solidFill>
                <a:latin typeface="Dystopian Black" panose="00000A00000000000000" pitchFamily="50" charset="0"/>
                <a:ea typeface="Lato" panose="020F0502020204030203" pitchFamily="34" charset="0"/>
                <a:cs typeface="Lato" panose="020F0502020204030203" pitchFamily="34" charset="0"/>
              </a:rPr>
              <a:t>Werkbladen bij deze stap</a:t>
            </a:r>
            <a:endParaRPr lang="nl-NL" sz="4000" dirty="0">
              <a:solidFill>
                <a:srgbClr val="1149EA"/>
              </a:solidFill>
              <a:latin typeface="Dystopian Black" panose="00000A00000000000000" pitchFamily="50" charset="0"/>
            </a:endParaRPr>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16731" y="750734"/>
            <a:ext cx="474216" cy="1524809"/>
          </a:xfrm>
          <a:prstGeom prst="rect">
            <a:avLst/>
          </a:prstGeom>
        </p:spPr>
      </p:pic>
      <p:sp>
        <p:nvSpPr>
          <p:cNvPr id="12" name="Rectangle 11"/>
          <p:cNvSpPr/>
          <p:nvPr/>
        </p:nvSpPr>
        <p:spPr>
          <a:xfrm>
            <a:off x="0" y="0"/>
            <a:ext cx="335358" cy="6858000"/>
          </a:xfrm>
          <a:prstGeom prst="rect">
            <a:avLst/>
          </a:prstGeom>
          <a:solidFill>
            <a:srgbClr val="1149EA"/>
          </a:solidFill>
          <a:ln>
            <a:solidFill>
              <a:srgbClr val="1149EA"/>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nl-NL" b="1" dirty="0"/>
              <a:t>VOORBEELD</a:t>
            </a:r>
          </a:p>
        </p:txBody>
      </p:sp>
      <p:pic>
        <p:nvPicPr>
          <p:cNvPr id="6" name="Afbeelding 5"/>
          <p:cNvPicPr>
            <a:picLocks noChangeAspect="1"/>
          </p:cNvPicPr>
          <p:nvPr/>
        </p:nvPicPr>
        <p:blipFill>
          <a:blip r:embed="rId5"/>
          <a:stretch>
            <a:fillRect/>
          </a:stretch>
        </p:blipFill>
        <p:spPr>
          <a:xfrm>
            <a:off x="983432" y="2275543"/>
            <a:ext cx="3977060" cy="2861890"/>
          </a:xfrm>
          <a:prstGeom prst="rect">
            <a:avLst/>
          </a:prstGeom>
          <a:ln w="3175">
            <a:solidFill>
              <a:srgbClr val="1149EA"/>
            </a:solidFill>
          </a:ln>
        </p:spPr>
      </p:pic>
      <p:pic>
        <p:nvPicPr>
          <p:cNvPr id="7" name="Afbeelding 6"/>
          <p:cNvPicPr>
            <a:picLocks noChangeAspect="1"/>
          </p:cNvPicPr>
          <p:nvPr/>
        </p:nvPicPr>
        <p:blipFill>
          <a:blip r:embed="rId6"/>
          <a:stretch>
            <a:fillRect/>
          </a:stretch>
        </p:blipFill>
        <p:spPr>
          <a:xfrm>
            <a:off x="6672064" y="2275543"/>
            <a:ext cx="4164307" cy="2861890"/>
          </a:xfrm>
          <a:prstGeom prst="rect">
            <a:avLst/>
          </a:prstGeom>
          <a:ln w="3175">
            <a:solidFill>
              <a:srgbClr val="1149EA"/>
            </a:solidFill>
          </a:ln>
        </p:spPr>
      </p:pic>
      <p:sp>
        <p:nvSpPr>
          <p:cNvPr id="14" name="Tekstvak 13"/>
          <p:cNvSpPr txBox="1"/>
          <p:nvPr/>
        </p:nvSpPr>
        <p:spPr>
          <a:xfrm>
            <a:off x="983432" y="1836411"/>
            <a:ext cx="2024647" cy="384721"/>
          </a:xfrm>
          <a:prstGeom prst="rect">
            <a:avLst/>
          </a:prstGeom>
          <a:noFill/>
        </p:spPr>
        <p:txBody>
          <a:bodyPr wrap="square" rtlCol="0">
            <a:spAutoFit/>
          </a:bodyPr>
          <a:lstStyle/>
          <a:p>
            <a:r>
              <a:rPr lang="nl-NL" sz="1900" dirty="0">
                <a:latin typeface="Lato" panose="020F0502020204030203"/>
              </a:rPr>
              <a:t>Vragenster</a:t>
            </a:r>
          </a:p>
        </p:txBody>
      </p:sp>
      <p:sp>
        <p:nvSpPr>
          <p:cNvPr id="15" name="Tekstvak 14"/>
          <p:cNvSpPr txBox="1"/>
          <p:nvPr/>
        </p:nvSpPr>
        <p:spPr>
          <a:xfrm>
            <a:off x="6795017" y="1838152"/>
            <a:ext cx="3045399" cy="384721"/>
          </a:xfrm>
          <a:prstGeom prst="rect">
            <a:avLst/>
          </a:prstGeom>
          <a:noFill/>
        </p:spPr>
        <p:txBody>
          <a:bodyPr wrap="square" rtlCol="0">
            <a:spAutoFit/>
          </a:bodyPr>
          <a:lstStyle/>
          <a:p>
            <a:r>
              <a:rPr lang="nl-NL" sz="1900" dirty="0">
                <a:latin typeface="Lato" panose="020F0502020204030203"/>
              </a:rPr>
              <a:t>Van vraag naar test</a:t>
            </a:r>
          </a:p>
        </p:txBody>
      </p:sp>
    </p:spTree>
    <p:custDataLst>
      <p:tags r:id="rId1"/>
    </p:custDataLst>
    <p:extLst>
      <p:ext uri="{BB962C8B-B14F-4D97-AF65-F5344CB8AC3E}">
        <p14:creationId xmlns:p14="http://schemas.microsoft.com/office/powerpoint/2010/main" val="25915983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744044"/>
            <a:ext cx="12192000" cy="4131310"/>
          </a:xfrm>
          <a:custGeom>
            <a:avLst/>
            <a:gdLst/>
            <a:ahLst/>
            <a:cxnLst/>
            <a:rect l="l" t="t" r="r" b="b"/>
            <a:pathLst>
              <a:path w="12192000" h="4131309">
                <a:moveTo>
                  <a:pt x="0" y="4130857"/>
                </a:moveTo>
                <a:lnTo>
                  <a:pt x="12191997" y="4130857"/>
                </a:lnTo>
                <a:lnTo>
                  <a:pt x="12191997" y="0"/>
                </a:lnTo>
                <a:lnTo>
                  <a:pt x="0" y="0"/>
                </a:lnTo>
                <a:lnTo>
                  <a:pt x="0" y="4130857"/>
                </a:lnTo>
                <a:close/>
              </a:path>
            </a:pathLst>
          </a:custGeom>
          <a:solidFill>
            <a:srgbClr val="B4E3F9"/>
          </a:solidFill>
        </p:spPr>
        <p:txBody>
          <a:bodyPr wrap="square" lIns="0" tIns="0" rIns="0" bIns="0" rtlCol="0"/>
          <a:lstStyle/>
          <a:p>
            <a:endParaRPr/>
          </a:p>
        </p:txBody>
      </p:sp>
      <p:sp>
        <p:nvSpPr>
          <p:cNvPr id="3" name="object 3"/>
          <p:cNvSpPr/>
          <p:nvPr/>
        </p:nvSpPr>
        <p:spPr>
          <a:xfrm>
            <a:off x="0" y="1"/>
            <a:ext cx="12192000" cy="2727325"/>
          </a:xfrm>
          <a:custGeom>
            <a:avLst/>
            <a:gdLst/>
            <a:ahLst/>
            <a:cxnLst/>
            <a:rect l="l" t="t" r="r" b="b"/>
            <a:pathLst>
              <a:path w="12192000" h="2727325">
                <a:moveTo>
                  <a:pt x="0" y="0"/>
                </a:moveTo>
                <a:lnTo>
                  <a:pt x="12191997" y="0"/>
                </a:lnTo>
                <a:lnTo>
                  <a:pt x="12191997" y="2727140"/>
                </a:lnTo>
                <a:lnTo>
                  <a:pt x="0" y="2727140"/>
                </a:lnTo>
                <a:lnTo>
                  <a:pt x="0" y="0"/>
                </a:lnTo>
                <a:close/>
              </a:path>
            </a:pathLst>
          </a:custGeom>
          <a:solidFill>
            <a:srgbClr val="FFFFFF"/>
          </a:solidFill>
        </p:spPr>
        <p:txBody>
          <a:bodyPr wrap="square" lIns="0" tIns="0" rIns="0" bIns="0" rtlCol="0"/>
          <a:lstStyle/>
          <a:p>
            <a:endParaRPr/>
          </a:p>
        </p:txBody>
      </p:sp>
      <p:sp>
        <p:nvSpPr>
          <p:cNvPr id="4" name="object 4"/>
          <p:cNvSpPr txBox="1"/>
          <p:nvPr/>
        </p:nvSpPr>
        <p:spPr>
          <a:xfrm>
            <a:off x="676385" y="3033950"/>
            <a:ext cx="11175059" cy="2598853"/>
          </a:xfrm>
          <a:prstGeom prst="rect">
            <a:avLst/>
          </a:prstGeom>
        </p:spPr>
        <p:txBody>
          <a:bodyPr vert="horz" wrap="square" lIns="0" tIns="12700" rIns="0" bIns="0" rtlCol="0">
            <a:spAutoFit/>
          </a:bodyPr>
          <a:lstStyle/>
          <a:p>
            <a:pPr marL="12700">
              <a:lnSpc>
                <a:spcPct val="200000"/>
              </a:lnSpc>
              <a:spcBef>
                <a:spcPts val="100"/>
              </a:spcBef>
            </a:pPr>
            <a:r>
              <a:rPr lang="nl-NL" b="1" dirty="0">
                <a:latin typeface="Lato" panose="020F0502020204030203" pitchFamily="34" charset="0"/>
                <a:ea typeface="Lato" panose="020F0502020204030203" pitchFamily="34" charset="0"/>
                <a:cs typeface="Lato" panose="020F0502020204030203" pitchFamily="34" charset="0"/>
              </a:rPr>
              <a:t>Aan het einde van deze stap:</a:t>
            </a:r>
          </a:p>
          <a:p>
            <a:pPr marL="342900" lvl="0" indent="-342900">
              <a:lnSpc>
                <a:spcPct val="150000"/>
              </a:lnSpc>
              <a:buClr>
                <a:schemeClr val="tx1"/>
              </a:buClr>
              <a:buFont typeface="Arial" panose="020B0604020202020204" pitchFamily="34" charset="0"/>
              <a:buChar char="•"/>
            </a:pPr>
            <a:r>
              <a:rPr lang="nl-NL" sz="1800" dirty="0">
                <a:effectLst/>
                <a:latin typeface="Lato" panose="020F0502020204030203" pitchFamily="34" charset="0"/>
                <a:ea typeface="Calibri" panose="020F0502020204030204" pitchFamily="34" charset="0"/>
                <a:cs typeface="Times New Roman" panose="02020603050405020304" pitchFamily="18" charset="0"/>
              </a:rPr>
              <a:t>Is een overzicht van mogelijke vragen die gesteld kunnen worden over de verschillende ideeën</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Clr>
                <a:schemeClr val="tx1"/>
              </a:buClr>
              <a:buFont typeface="Arial" panose="020B0604020202020204" pitchFamily="34" charset="0"/>
              <a:buChar char="•"/>
            </a:pPr>
            <a:r>
              <a:rPr lang="nl-NL" sz="1800" dirty="0">
                <a:effectLst/>
                <a:latin typeface="Lato" panose="020F0502020204030203" pitchFamily="34" charset="0"/>
                <a:ea typeface="Calibri" panose="020F0502020204030204" pitchFamily="34" charset="0"/>
                <a:cs typeface="Times New Roman" panose="02020603050405020304" pitchFamily="18" charset="0"/>
              </a:rPr>
              <a:t>Is er bedacht welke elementen getest gaan worden en hoe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Clr>
                <a:schemeClr val="tx1"/>
              </a:buClr>
              <a:buFont typeface="Arial" panose="020B0604020202020204" pitchFamily="34" charset="0"/>
              <a:buChar char="•"/>
            </a:pPr>
            <a:r>
              <a:rPr lang="nl-NL" sz="1800" dirty="0">
                <a:effectLst/>
                <a:latin typeface="Lato" panose="020F0502020204030203" pitchFamily="34" charset="0"/>
                <a:ea typeface="Calibri" panose="020F0502020204030204" pitchFamily="34" charset="0"/>
                <a:cs typeface="Times New Roman" panose="02020603050405020304" pitchFamily="18" charset="0"/>
              </a:rPr>
              <a:t>Zijn er verschillende prototypes gemaakt om de ideeën te testen</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Clr>
                <a:schemeClr val="tx1"/>
              </a:buClr>
              <a:buFont typeface="Arial" panose="020B0604020202020204" pitchFamily="34" charset="0"/>
              <a:buChar char="•"/>
            </a:pPr>
            <a:r>
              <a:rPr lang="nl-NL" sz="1800" dirty="0">
                <a:effectLst/>
                <a:latin typeface="Lato" panose="020F0502020204030203" pitchFamily="34" charset="0"/>
                <a:ea typeface="Calibri" panose="020F0502020204030204" pitchFamily="34" charset="0"/>
                <a:cs typeface="Times New Roman" panose="02020603050405020304" pitchFamily="18" charset="0"/>
              </a:rPr>
              <a:t>Zijn alle groepsleden (inclusief de partners) betrokken geweest of geïnformeerd, al naar gelang wat er in stap 1 is afgesproken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 Placeholder 3"/>
          <p:cNvSpPr txBox="1">
            <a:spLocks/>
          </p:cNvSpPr>
          <p:nvPr/>
        </p:nvSpPr>
        <p:spPr>
          <a:xfrm>
            <a:off x="335359" y="349988"/>
            <a:ext cx="5904657" cy="718620"/>
          </a:xfrm>
          <a:prstGeom prst="rect">
            <a:avLst/>
          </a:prstGeom>
        </p:spPr>
        <p:txBody>
          <a:bodyPr vert="horz" lIns="91440" tIns="45720" rIns="91440" bIns="45720" rtlCol="0" anchor="t">
            <a:noAutofit/>
          </a:bodyPr>
          <a:lstStyle>
            <a:lvl1pPr marL="0" indent="0" algn="l" defTabSz="914400" rtl="0" eaLnBrk="1" latinLnBrk="0" hangingPunct="1">
              <a:spcBef>
                <a:spcPct val="20000"/>
              </a:spcBef>
              <a:buFont typeface="Arial" panose="020B0604020202020204" pitchFamily="34" charset="0"/>
              <a:buNone/>
              <a:defRPr lang="en-US" sz="2000" b="1" i="0" kern="1200" spc="0" baseline="0" dirty="0" smtClean="0">
                <a:solidFill>
                  <a:schemeClr val="tx1"/>
                </a:solidFill>
                <a:latin typeface="Lato Black" panose="020F0502020204030203" pitchFamily="34" charset="77"/>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ource Serif Pro" panose="02040603050405020204" pitchFamily="18"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solidFill>
                <a:latin typeface="Source Serif Pro" panose="02040603050405020204" pitchFamily="18" charset="0"/>
                <a:ea typeface="+mn-ea"/>
                <a:cs typeface="+mn-cs"/>
              </a:defRPr>
            </a:lvl3pPr>
            <a:lvl4pPr marL="1600200" indent="-228600" algn="l" defTabSz="914400" rtl="0" eaLnBrk="1" latinLnBrk="0" hangingPunct="1">
              <a:spcBef>
                <a:spcPct val="20000"/>
              </a:spcBef>
              <a:buFont typeface="Wingdings" panose="05000000000000000000" pitchFamily="2" charset="2"/>
              <a:buChar char="Ø"/>
              <a:defRPr sz="2000" kern="1200">
                <a:solidFill>
                  <a:schemeClr val="tx1"/>
                </a:solidFill>
                <a:latin typeface="Source Serif Pro" panose="0204060305040502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ource Serif Pro" panose="0204060305040502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nl-NL" sz="4000" dirty="0">
                <a:latin typeface="Dystopian Black" panose="00000A00000000000000" pitchFamily="50" charset="0"/>
                <a:ea typeface="Lato" panose="020F0502020204030203" pitchFamily="34" charset="0"/>
                <a:cs typeface="Lato" panose="020F0502020204030203" pitchFamily="34" charset="0"/>
              </a:rPr>
              <a:t>2. Exploreren</a:t>
            </a:r>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16731" y="750734"/>
            <a:ext cx="474216" cy="1524809"/>
          </a:xfrm>
          <a:prstGeom prst="rect">
            <a:avLst/>
          </a:prstGeom>
        </p:spPr>
      </p:pic>
    </p:spTree>
    <p:custDataLst>
      <p:tags r:id="rId1"/>
    </p:custDataLst>
    <p:extLst>
      <p:ext uri="{BB962C8B-B14F-4D97-AF65-F5344CB8AC3E}">
        <p14:creationId xmlns:p14="http://schemas.microsoft.com/office/powerpoint/2010/main" val="17878198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16731" y="750734"/>
            <a:ext cx="474216" cy="1524809"/>
          </a:xfrm>
          <a:prstGeom prst="rect">
            <a:avLst/>
          </a:prstGeom>
        </p:spPr>
      </p:pic>
      <p:sp>
        <p:nvSpPr>
          <p:cNvPr id="4" name="Tijdelijke aanduiding voor tekst 3"/>
          <p:cNvSpPr>
            <a:spLocks noGrp="1"/>
          </p:cNvSpPr>
          <p:nvPr>
            <p:ph type="body" sz="quarter" idx="12"/>
          </p:nvPr>
        </p:nvSpPr>
        <p:spPr/>
        <p:txBody>
          <a:bodyPr/>
          <a:lstStyle/>
          <a:p>
            <a:r>
              <a:rPr lang="nl-NL" sz="7200" dirty="0"/>
              <a:t>3. EXPERIMENTEREN</a:t>
            </a:r>
          </a:p>
        </p:txBody>
      </p:sp>
    </p:spTree>
    <p:custDataLst>
      <p:tags r:id="rId1"/>
    </p:custDataLst>
    <p:extLst>
      <p:ext uri="{BB962C8B-B14F-4D97-AF65-F5344CB8AC3E}">
        <p14:creationId xmlns:p14="http://schemas.microsoft.com/office/powerpoint/2010/main" val="39974569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720" y="-27384"/>
            <a:ext cx="12192000" cy="6863882"/>
            <a:chOff x="0" y="-5882"/>
            <a:chExt cx="12192000" cy="6863882"/>
          </a:xfrm>
        </p:grpSpPr>
        <p:sp>
          <p:nvSpPr>
            <p:cNvPr id="5" name="Rectangle 4"/>
            <p:cNvSpPr/>
            <p:nvPr/>
          </p:nvSpPr>
          <p:spPr>
            <a:xfrm>
              <a:off x="0" y="-5882"/>
              <a:ext cx="12192000" cy="3060917"/>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tangle 5"/>
            <p:cNvSpPr/>
            <p:nvPr/>
          </p:nvSpPr>
          <p:spPr>
            <a:xfrm>
              <a:off x="0" y="3047380"/>
              <a:ext cx="12192000" cy="38106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102" name="Group 101"/>
          <p:cNvGrpSpPr/>
          <p:nvPr/>
        </p:nvGrpSpPr>
        <p:grpSpPr>
          <a:xfrm>
            <a:off x="381820" y="3174259"/>
            <a:ext cx="11179173" cy="2417322"/>
            <a:chOff x="381820" y="3174259"/>
            <a:chExt cx="11179173" cy="2417322"/>
          </a:xfrm>
        </p:grpSpPr>
        <p:sp>
          <p:nvSpPr>
            <p:cNvPr id="108" name="AutoShape 3"/>
            <p:cNvSpPr>
              <a:spLocks noChangeAspect="1" noChangeArrowheads="1" noTextEdit="1"/>
            </p:cNvSpPr>
            <p:nvPr/>
          </p:nvSpPr>
          <p:spPr bwMode="auto">
            <a:xfrm rot="10800000">
              <a:off x="10488488" y="3229060"/>
              <a:ext cx="1072505" cy="1072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23" name="AutoShape 37"/>
            <p:cNvSpPr>
              <a:spLocks noChangeAspect="1" noChangeArrowheads="1" noTextEdit="1"/>
            </p:cNvSpPr>
            <p:nvPr/>
          </p:nvSpPr>
          <p:spPr bwMode="auto">
            <a:xfrm flipH="1">
              <a:off x="8839619" y="3174259"/>
              <a:ext cx="937087" cy="95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19" name="Isosceles Triangle 118"/>
            <p:cNvSpPr/>
            <p:nvPr/>
          </p:nvSpPr>
          <p:spPr>
            <a:xfrm rot="5400000">
              <a:off x="6263989" y="4661729"/>
              <a:ext cx="1075057" cy="54693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1" name="Oval 110"/>
            <p:cNvSpPr/>
            <p:nvPr/>
          </p:nvSpPr>
          <p:spPr>
            <a:xfrm>
              <a:off x="381820" y="4279938"/>
              <a:ext cx="1305648" cy="1311643"/>
            </a:xfrm>
            <a:prstGeom prst="ellipse">
              <a:avLst/>
            </a:prstGeom>
            <a:solidFill>
              <a:srgbClr val="FCD60B"/>
            </a:solidFill>
            <a:ln>
              <a:solidFill>
                <a:srgbClr val="FCD60B"/>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Prototype</a:t>
              </a:r>
            </a:p>
          </p:txBody>
        </p:sp>
        <p:grpSp>
          <p:nvGrpSpPr>
            <p:cNvPr id="112" name="Group 111"/>
            <p:cNvGrpSpPr/>
            <p:nvPr/>
          </p:nvGrpSpPr>
          <p:grpSpPr>
            <a:xfrm>
              <a:off x="1775520" y="4387035"/>
              <a:ext cx="2808312" cy="1077940"/>
              <a:chOff x="3433634" y="4437439"/>
              <a:chExt cx="2808312" cy="798702"/>
            </a:xfrm>
          </p:grpSpPr>
          <p:sp>
            <p:nvSpPr>
              <p:cNvPr id="114" name="Rectangle 113"/>
              <p:cNvSpPr/>
              <p:nvPr/>
            </p:nvSpPr>
            <p:spPr>
              <a:xfrm>
                <a:off x="3433635" y="4446820"/>
                <a:ext cx="2194763" cy="779938"/>
              </a:xfrm>
              <a:prstGeom prst="rect">
                <a:avLst/>
              </a:prstGeom>
              <a:solidFill>
                <a:srgbClr val="1149EA"/>
              </a:solidFill>
              <a:ln>
                <a:noFill/>
              </a:ln>
            </p:spPr>
            <p:style>
              <a:lnRef idx="2">
                <a:schemeClr val="accent1">
                  <a:shade val="50000"/>
                </a:schemeClr>
              </a:lnRef>
              <a:fillRef idx="1">
                <a:schemeClr val="accent1"/>
              </a:fillRef>
              <a:effectRef idx="0">
                <a:schemeClr val="accent1"/>
              </a:effectRef>
              <a:fontRef idx="minor">
                <a:schemeClr val="lt1"/>
              </a:fontRef>
            </p:style>
            <p:txBody>
              <a:bodyPr lIns="612000" rIns="36000" rtlCol="0" anchor="ctr"/>
              <a:lstStyle/>
              <a:p>
                <a:r>
                  <a:rPr lang="nl-NL" sz="1300" dirty="0">
                    <a:latin typeface="Lato" panose="020F0502020204030203" pitchFamily="34" charset="0"/>
                    <a:ea typeface="Lato" panose="020F0502020204030203" pitchFamily="34" charset="0"/>
                    <a:cs typeface="Lato" panose="020F0502020204030203" pitchFamily="34" charset="0"/>
                  </a:rPr>
                  <a:t>Voorbereiden op het experiment</a:t>
                </a:r>
              </a:p>
            </p:txBody>
          </p:sp>
          <p:sp>
            <p:nvSpPr>
              <p:cNvPr id="115" name="Isosceles Triangle 114"/>
              <p:cNvSpPr/>
              <p:nvPr/>
            </p:nvSpPr>
            <p:spPr>
              <a:xfrm rot="5400000">
                <a:off x="5545203" y="4528515"/>
                <a:ext cx="779938" cy="613548"/>
              </a:xfrm>
              <a:prstGeom prst="triangle">
                <a:avLst/>
              </a:prstGeom>
              <a:solidFill>
                <a:srgbClr val="1149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6" name="Isosceles Triangle 115"/>
              <p:cNvSpPr/>
              <p:nvPr/>
            </p:nvSpPr>
            <p:spPr>
              <a:xfrm rot="5400000">
                <a:off x="3307752" y="4563321"/>
                <a:ext cx="798702" cy="54693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sp>
        <p:nvSpPr>
          <p:cNvPr id="33" name="Text Placeholder 2"/>
          <p:cNvSpPr>
            <a:spLocks noGrp="1"/>
          </p:cNvSpPr>
          <p:nvPr>
            <p:ph type="body" sz="quarter" idx="14"/>
          </p:nvPr>
        </p:nvSpPr>
        <p:spPr>
          <a:xfrm>
            <a:off x="381820" y="1393025"/>
            <a:ext cx="8522492" cy="1564846"/>
          </a:xfrm>
        </p:spPr>
        <p:txBody>
          <a:bodyPr/>
          <a:lstStyle/>
          <a:p>
            <a:pPr marL="457200" indent="-457200">
              <a:buFont typeface="Arial" panose="020B0604020202020204" pitchFamily="34" charset="0"/>
              <a:buChar char="•"/>
            </a:pPr>
            <a:r>
              <a:rPr lang="nl-NL" sz="1700" dirty="0">
                <a:solidFill>
                  <a:srgbClr val="F95A2B"/>
                </a:solidFill>
              </a:rPr>
              <a:t>Voorbereiden van het experiment</a:t>
            </a:r>
          </a:p>
          <a:p>
            <a:pPr marL="457200" indent="-457200">
              <a:buFont typeface="Arial" panose="020B0604020202020204" pitchFamily="34" charset="0"/>
              <a:buChar char="•"/>
            </a:pPr>
            <a:endParaRPr lang="nl-NL" sz="1700" dirty="0">
              <a:solidFill>
                <a:srgbClr val="F95A2B"/>
              </a:solidFill>
            </a:endParaRPr>
          </a:p>
          <a:p>
            <a:pPr marL="457200" indent="-457200">
              <a:buFont typeface="Arial" panose="020B0604020202020204" pitchFamily="34" charset="0"/>
              <a:buChar char="•"/>
            </a:pPr>
            <a:r>
              <a:rPr lang="nl-NL" sz="1700" dirty="0"/>
              <a:t>Uitvoeren van het experiment</a:t>
            </a:r>
          </a:p>
        </p:txBody>
      </p:sp>
      <p:sp>
        <p:nvSpPr>
          <p:cNvPr id="34" name="Text Placeholder 3"/>
          <p:cNvSpPr txBox="1">
            <a:spLocks/>
          </p:cNvSpPr>
          <p:nvPr/>
        </p:nvSpPr>
        <p:spPr>
          <a:xfrm>
            <a:off x="335359" y="349988"/>
            <a:ext cx="5904657" cy="718620"/>
          </a:xfrm>
          <a:prstGeom prst="rect">
            <a:avLst/>
          </a:prstGeom>
        </p:spPr>
        <p:txBody>
          <a:bodyPr vert="horz" lIns="91440" tIns="45720" rIns="91440" bIns="45720" rtlCol="0" anchor="t">
            <a:noAutofit/>
          </a:bodyPr>
          <a:lstStyle>
            <a:lvl1pPr marL="0" indent="0" algn="l" defTabSz="914400" rtl="0" eaLnBrk="1" latinLnBrk="0" hangingPunct="1">
              <a:spcBef>
                <a:spcPct val="20000"/>
              </a:spcBef>
              <a:buFont typeface="Arial" panose="020B0604020202020204" pitchFamily="34" charset="0"/>
              <a:buNone/>
              <a:defRPr lang="en-US" sz="2000" b="1" i="0" kern="1200" spc="0" baseline="0" dirty="0" smtClean="0">
                <a:solidFill>
                  <a:schemeClr val="tx1"/>
                </a:solidFill>
                <a:latin typeface="Lato Black" panose="020F0502020204030203" pitchFamily="34" charset="77"/>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ource Serif Pro" panose="02040603050405020204" pitchFamily="18"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solidFill>
                <a:latin typeface="Source Serif Pro" panose="02040603050405020204" pitchFamily="18" charset="0"/>
                <a:ea typeface="+mn-ea"/>
                <a:cs typeface="+mn-cs"/>
              </a:defRPr>
            </a:lvl3pPr>
            <a:lvl4pPr marL="1600200" indent="-228600" algn="l" defTabSz="914400" rtl="0" eaLnBrk="1" latinLnBrk="0" hangingPunct="1">
              <a:spcBef>
                <a:spcPct val="20000"/>
              </a:spcBef>
              <a:buFont typeface="Wingdings" panose="05000000000000000000" pitchFamily="2" charset="2"/>
              <a:buChar char="Ø"/>
              <a:defRPr sz="2000" kern="1200">
                <a:solidFill>
                  <a:schemeClr val="tx1"/>
                </a:solidFill>
                <a:latin typeface="Source Serif Pro" panose="0204060305040502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ource Serif Pro" panose="0204060305040502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nl-NL" sz="4000" b="0" dirty="0">
                <a:latin typeface="Dystopian Black" panose="00000A00000000000000" pitchFamily="50" charset="0"/>
                <a:ea typeface="Lato Bold" panose="020F0502020204030203" pitchFamily="34" charset="0"/>
                <a:cs typeface="Lato Bold" panose="020F0502020204030203" pitchFamily="34" charset="0"/>
              </a:rPr>
              <a:t>3. Experimenteren</a:t>
            </a:r>
            <a:endParaRPr lang="nl-NL" sz="4000" dirty="0">
              <a:latin typeface="Dystopian Black" panose="00000A00000000000000" pitchFamily="50" charset="0"/>
            </a:endParaRPr>
          </a:p>
        </p:txBody>
      </p:sp>
      <p:pic>
        <p:nvPicPr>
          <p:cNvPr id="37" name="Picture 3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16731" y="750734"/>
            <a:ext cx="474216" cy="1524809"/>
          </a:xfrm>
          <a:prstGeom prst="rect">
            <a:avLst/>
          </a:prstGeom>
        </p:spPr>
      </p:pic>
      <p:sp>
        <p:nvSpPr>
          <p:cNvPr id="18" name="Oval 112"/>
          <p:cNvSpPr/>
          <p:nvPr/>
        </p:nvSpPr>
        <p:spPr>
          <a:xfrm>
            <a:off x="4140787" y="5406405"/>
            <a:ext cx="1313415" cy="1250505"/>
          </a:xfrm>
          <a:prstGeom prst="ellipse">
            <a:avLst/>
          </a:prstGeom>
          <a:solidFill>
            <a:srgbClr val="B8E0F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Welke punten gaan we onder-zoeken?</a:t>
            </a:r>
          </a:p>
        </p:txBody>
      </p:sp>
      <p:sp>
        <p:nvSpPr>
          <p:cNvPr id="19" name="Oval 102"/>
          <p:cNvSpPr/>
          <p:nvPr/>
        </p:nvSpPr>
        <p:spPr>
          <a:xfrm>
            <a:off x="4298588" y="3425822"/>
            <a:ext cx="1319522" cy="1300943"/>
          </a:xfrm>
          <a:prstGeom prst="ellipse">
            <a:avLst/>
          </a:prstGeom>
          <a:solidFill>
            <a:srgbClr val="B8E0F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Hoe ziet het experiment eruit? Met wie?</a:t>
            </a:r>
          </a:p>
          <a:p>
            <a:pPr algn="ctr"/>
            <a:r>
              <a:rPr lang="nl-NL" sz="1300" dirty="0">
                <a:solidFill>
                  <a:schemeClr val="tx1"/>
                </a:solidFill>
                <a:latin typeface="Lato  "/>
                <a:ea typeface="Lato Bold" panose="020F0502020204030203" pitchFamily="34" charset="0"/>
                <a:cs typeface="Lato Bold" panose="020F0502020204030203" pitchFamily="34" charset="0"/>
              </a:rPr>
              <a:t>Waar?</a:t>
            </a:r>
          </a:p>
        </p:txBody>
      </p:sp>
      <p:sp>
        <p:nvSpPr>
          <p:cNvPr id="20" name="Oval 103"/>
          <p:cNvSpPr/>
          <p:nvPr/>
        </p:nvSpPr>
        <p:spPr>
          <a:xfrm>
            <a:off x="5239440" y="4572813"/>
            <a:ext cx="1293637" cy="1214746"/>
          </a:xfrm>
          <a:prstGeom prst="ellipse">
            <a:avLst/>
          </a:prstGeom>
          <a:solidFill>
            <a:srgbClr val="B8E0F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Wat willen we weten? </a:t>
            </a:r>
          </a:p>
        </p:txBody>
      </p:sp>
    </p:spTree>
    <p:custDataLst>
      <p:tags r:id="rId1"/>
    </p:custDataLst>
    <p:extLst>
      <p:ext uri="{BB962C8B-B14F-4D97-AF65-F5344CB8AC3E}">
        <p14:creationId xmlns:p14="http://schemas.microsoft.com/office/powerpoint/2010/main" val="35503467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720" y="-14684"/>
            <a:ext cx="12192000" cy="6863882"/>
            <a:chOff x="0" y="-5882"/>
            <a:chExt cx="12192000" cy="6863882"/>
          </a:xfrm>
        </p:grpSpPr>
        <p:sp>
          <p:nvSpPr>
            <p:cNvPr id="5" name="Rectangle 4"/>
            <p:cNvSpPr/>
            <p:nvPr/>
          </p:nvSpPr>
          <p:spPr>
            <a:xfrm>
              <a:off x="0" y="-5882"/>
              <a:ext cx="12192000" cy="3060917"/>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tangle 5"/>
            <p:cNvSpPr/>
            <p:nvPr/>
          </p:nvSpPr>
          <p:spPr>
            <a:xfrm>
              <a:off x="0" y="3047380"/>
              <a:ext cx="12192000" cy="38106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2" name="Group 1"/>
          <p:cNvGrpSpPr/>
          <p:nvPr/>
        </p:nvGrpSpPr>
        <p:grpSpPr>
          <a:xfrm>
            <a:off x="297259" y="3169955"/>
            <a:ext cx="11304815" cy="3631720"/>
            <a:chOff x="381820" y="3174259"/>
            <a:chExt cx="11304815" cy="3631720"/>
          </a:xfrm>
        </p:grpSpPr>
        <p:grpSp>
          <p:nvGrpSpPr>
            <p:cNvPr id="101" name="Group 100"/>
            <p:cNvGrpSpPr/>
            <p:nvPr/>
          </p:nvGrpSpPr>
          <p:grpSpPr>
            <a:xfrm>
              <a:off x="381820" y="3174259"/>
              <a:ext cx="11304815" cy="3631720"/>
              <a:chOff x="381820" y="3174259"/>
              <a:chExt cx="11304815" cy="3631720"/>
            </a:xfrm>
          </p:grpSpPr>
          <p:grpSp>
            <p:nvGrpSpPr>
              <p:cNvPr id="102" name="Group 101"/>
              <p:cNvGrpSpPr/>
              <p:nvPr/>
            </p:nvGrpSpPr>
            <p:grpSpPr>
              <a:xfrm>
                <a:off x="381820" y="3174259"/>
                <a:ext cx="11304815" cy="3631720"/>
                <a:chOff x="381820" y="3174259"/>
                <a:chExt cx="11304815" cy="3631720"/>
              </a:xfrm>
            </p:grpSpPr>
            <p:sp>
              <p:nvSpPr>
                <p:cNvPr id="108" name="AutoShape 3"/>
                <p:cNvSpPr>
                  <a:spLocks noChangeAspect="1" noChangeArrowheads="1" noTextEdit="1"/>
                </p:cNvSpPr>
                <p:nvPr/>
              </p:nvSpPr>
              <p:spPr bwMode="auto">
                <a:xfrm rot="10800000">
                  <a:off x="10488488" y="3229060"/>
                  <a:ext cx="1072505" cy="1072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nvGrpSpPr>
                <p:cNvPr id="109" name="Group 108"/>
                <p:cNvGrpSpPr/>
                <p:nvPr/>
              </p:nvGrpSpPr>
              <p:grpSpPr>
                <a:xfrm>
                  <a:off x="8839619" y="3174259"/>
                  <a:ext cx="2847016" cy="3631720"/>
                  <a:chOff x="9556824" y="3864058"/>
                  <a:chExt cx="2847016" cy="3631720"/>
                </a:xfrm>
              </p:grpSpPr>
              <p:sp>
                <p:nvSpPr>
                  <p:cNvPr id="120" name="Oval 119"/>
                  <p:cNvSpPr/>
                  <p:nvPr/>
                </p:nvSpPr>
                <p:spPr>
                  <a:xfrm>
                    <a:off x="9645035" y="4089574"/>
                    <a:ext cx="1305648" cy="1311643"/>
                  </a:xfrm>
                  <a:prstGeom prst="ellipse">
                    <a:avLst/>
                  </a:prstGeom>
                  <a:solidFill>
                    <a:srgbClr val="FFD6C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Feedback</a:t>
                    </a:r>
                  </a:p>
                </p:txBody>
              </p:sp>
              <p:sp>
                <p:nvSpPr>
                  <p:cNvPr id="121" name="Oval 120"/>
                  <p:cNvSpPr/>
                  <p:nvPr/>
                </p:nvSpPr>
                <p:spPr>
                  <a:xfrm>
                    <a:off x="10997440" y="4555404"/>
                    <a:ext cx="1101250" cy="1108728"/>
                  </a:xfrm>
                  <a:prstGeom prst="ellipse">
                    <a:avLst/>
                  </a:prstGeom>
                  <a:solidFill>
                    <a:srgbClr val="FFD6C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Informatie voor evaluatie</a:t>
                    </a:r>
                  </a:p>
                </p:txBody>
              </p:sp>
              <p:sp>
                <p:nvSpPr>
                  <p:cNvPr id="122" name="Oval 121"/>
                  <p:cNvSpPr/>
                  <p:nvPr/>
                </p:nvSpPr>
                <p:spPr>
                  <a:xfrm>
                    <a:off x="10692290" y="5781630"/>
                    <a:ext cx="1711550" cy="1714148"/>
                  </a:xfrm>
                  <a:prstGeom prst="ellipse">
                    <a:avLst/>
                  </a:prstGeom>
                  <a:solidFill>
                    <a:srgbClr val="FFD6C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Verwachtingen en teleurstellingen</a:t>
                    </a:r>
                  </a:p>
                </p:txBody>
              </p:sp>
              <p:sp>
                <p:nvSpPr>
                  <p:cNvPr id="123" name="AutoShape 37"/>
                  <p:cNvSpPr>
                    <a:spLocks noChangeAspect="1" noChangeArrowheads="1" noTextEdit="1"/>
                  </p:cNvSpPr>
                  <p:nvPr/>
                </p:nvSpPr>
                <p:spPr bwMode="auto">
                  <a:xfrm flipH="1">
                    <a:off x="9556824" y="3864058"/>
                    <a:ext cx="937087" cy="95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grpSp>
              <p:nvGrpSpPr>
                <p:cNvPr id="110" name="Group 109"/>
                <p:cNvGrpSpPr/>
                <p:nvPr/>
              </p:nvGrpSpPr>
              <p:grpSpPr>
                <a:xfrm>
                  <a:off x="6528048" y="4397670"/>
                  <a:ext cx="2658173" cy="1075057"/>
                  <a:chOff x="3433634" y="4437439"/>
                  <a:chExt cx="2658173" cy="798702"/>
                </a:xfrm>
              </p:grpSpPr>
              <p:sp>
                <p:nvSpPr>
                  <p:cNvPr id="117" name="Rectangle 116"/>
                  <p:cNvSpPr/>
                  <p:nvPr/>
                </p:nvSpPr>
                <p:spPr>
                  <a:xfrm>
                    <a:off x="3433635" y="4446821"/>
                    <a:ext cx="2086301" cy="779939"/>
                  </a:xfrm>
                  <a:prstGeom prst="rect">
                    <a:avLst/>
                  </a:prstGeom>
                  <a:solidFill>
                    <a:srgbClr val="F95A2B"/>
                  </a:solidFill>
                  <a:ln>
                    <a:noFill/>
                  </a:ln>
                </p:spPr>
                <p:style>
                  <a:lnRef idx="2">
                    <a:schemeClr val="accent1">
                      <a:shade val="50000"/>
                    </a:schemeClr>
                  </a:lnRef>
                  <a:fillRef idx="1">
                    <a:schemeClr val="accent1"/>
                  </a:fillRef>
                  <a:effectRef idx="0">
                    <a:schemeClr val="accent1"/>
                  </a:effectRef>
                  <a:fontRef idx="minor">
                    <a:schemeClr val="lt1"/>
                  </a:fontRef>
                </p:style>
                <p:txBody>
                  <a:bodyPr lIns="612000" rIns="36000" rtlCol="0" anchor="ctr"/>
                  <a:lstStyle/>
                  <a:p>
                    <a:r>
                      <a:rPr lang="nl-NL" sz="1300" dirty="0">
                        <a:latin typeface="Lato" panose="020F0502020204030203" pitchFamily="34" charset="0"/>
                        <a:ea typeface="Lato" panose="020F0502020204030203" pitchFamily="34" charset="0"/>
                        <a:cs typeface="Lato" panose="020F0502020204030203" pitchFamily="34" charset="0"/>
                      </a:rPr>
                      <a:t>Uitvoeren van de test</a:t>
                    </a:r>
                  </a:p>
                </p:txBody>
              </p:sp>
              <p:sp>
                <p:nvSpPr>
                  <p:cNvPr id="118" name="Isosceles Triangle 117"/>
                  <p:cNvSpPr/>
                  <p:nvPr/>
                </p:nvSpPr>
                <p:spPr>
                  <a:xfrm rot="5400000">
                    <a:off x="5412841" y="4546291"/>
                    <a:ext cx="779938" cy="577995"/>
                  </a:xfrm>
                  <a:prstGeom prst="triangle">
                    <a:avLst/>
                  </a:prstGeom>
                  <a:solidFill>
                    <a:srgbClr val="F95A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9" name="Isosceles Triangle 118"/>
                  <p:cNvSpPr/>
                  <p:nvPr/>
                </p:nvSpPr>
                <p:spPr>
                  <a:xfrm rot="5400000">
                    <a:off x="3307752" y="4563321"/>
                    <a:ext cx="798702" cy="54693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111" name="Oval 110"/>
                <p:cNvSpPr/>
                <p:nvPr/>
              </p:nvSpPr>
              <p:spPr>
                <a:xfrm>
                  <a:off x="381820" y="4272151"/>
                  <a:ext cx="1305648" cy="1311643"/>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Prototype</a:t>
                  </a:r>
                </a:p>
              </p:txBody>
            </p:sp>
            <p:grpSp>
              <p:nvGrpSpPr>
                <p:cNvPr id="112" name="Group 111"/>
                <p:cNvGrpSpPr/>
                <p:nvPr/>
              </p:nvGrpSpPr>
              <p:grpSpPr>
                <a:xfrm>
                  <a:off x="1775520" y="4387035"/>
                  <a:ext cx="2808312" cy="1077940"/>
                  <a:chOff x="3433634" y="4437439"/>
                  <a:chExt cx="2808312" cy="798702"/>
                </a:xfrm>
              </p:grpSpPr>
              <p:sp>
                <p:nvSpPr>
                  <p:cNvPr id="114" name="Rectangle 113"/>
                  <p:cNvSpPr/>
                  <p:nvPr/>
                </p:nvSpPr>
                <p:spPr>
                  <a:xfrm>
                    <a:off x="3433635" y="4446820"/>
                    <a:ext cx="2194763" cy="779938"/>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12000" rIns="36000" rtlCol="0" anchor="ctr"/>
                  <a:lstStyle/>
                  <a:p>
                    <a:r>
                      <a:rPr lang="nl-NL" sz="1300" dirty="0">
                        <a:solidFill>
                          <a:schemeClr val="tx1"/>
                        </a:solidFill>
                        <a:latin typeface="Lato" panose="020F0502020204030203" pitchFamily="34" charset="0"/>
                        <a:ea typeface="Lato" panose="020F0502020204030203" pitchFamily="34" charset="0"/>
                        <a:cs typeface="Lato" panose="020F0502020204030203" pitchFamily="34" charset="0"/>
                      </a:rPr>
                      <a:t>Voorbereiden op de test</a:t>
                    </a:r>
                  </a:p>
                </p:txBody>
              </p:sp>
              <p:sp>
                <p:nvSpPr>
                  <p:cNvPr id="115" name="Isosceles Triangle 114"/>
                  <p:cNvSpPr/>
                  <p:nvPr/>
                </p:nvSpPr>
                <p:spPr>
                  <a:xfrm rot="5400000">
                    <a:off x="5545203" y="4528515"/>
                    <a:ext cx="779938" cy="613548"/>
                  </a:xfrm>
                  <a:prstGeom prst="triangl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6" name="Isosceles Triangle 115"/>
                  <p:cNvSpPr/>
                  <p:nvPr/>
                </p:nvSpPr>
                <p:spPr>
                  <a:xfrm rot="5400000">
                    <a:off x="3307752" y="4563321"/>
                    <a:ext cx="798702" cy="546937"/>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113" name="Oval 112"/>
                <p:cNvSpPr/>
                <p:nvPr/>
              </p:nvSpPr>
              <p:spPr>
                <a:xfrm>
                  <a:off x="4140787" y="5406405"/>
                  <a:ext cx="1313415" cy="1250505"/>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Welke punten gaan we </a:t>
                  </a:r>
                  <a:r>
                    <a:rPr lang="nl-NL" sz="1300" dirty="0" err="1">
                      <a:solidFill>
                        <a:schemeClr val="tx1"/>
                      </a:solidFill>
                      <a:latin typeface="Lato  "/>
                      <a:ea typeface="Lato Bold" panose="020F0502020204030203" pitchFamily="34" charset="0"/>
                      <a:cs typeface="Lato Bold" panose="020F0502020204030203" pitchFamily="34" charset="0"/>
                    </a:rPr>
                    <a:t>onder-zoeken</a:t>
                  </a:r>
                  <a:r>
                    <a:rPr lang="nl-NL" sz="1300" dirty="0">
                      <a:solidFill>
                        <a:schemeClr val="tx1"/>
                      </a:solidFill>
                      <a:latin typeface="Lato  "/>
                      <a:ea typeface="Lato Bold" panose="020F0502020204030203" pitchFamily="34" charset="0"/>
                      <a:cs typeface="Lato Bold" panose="020F0502020204030203" pitchFamily="34" charset="0"/>
                    </a:rPr>
                    <a:t>?</a:t>
                  </a:r>
                </a:p>
              </p:txBody>
            </p:sp>
          </p:grpSp>
          <p:sp>
            <p:nvSpPr>
              <p:cNvPr id="103" name="Oval 102"/>
              <p:cNvSpPr/>
              <p:nvPr/>
            </p:nvSpPr>
            <p:spPr>
              <a:xfrm>
                <a:off x="4298588" y="3425822"/>
                <a:ext cx="1319522" cy="1300943"/>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Hoe ziet de test eruit? Met wie?</a:t>
                </a:r>
              </a:p>
              <a:p>
                <a:pPr algn="ctr"/>
                <a:r>
                  <a:rPr lang="nl-NL" sz="1300" dirty="0">
                    <a:solidFill>
                      <a:schemeClr val="tx1"/>
                    </a:solidFill>
                    <a:latin typeface="Lato  "/>
                    <a:ea typeface="Lato Bold" panose="020F0502020204030203" pitchFamily="34" charset="0"/>
                    <a:cs typeface="Lato Bold" panose="020F0502020204030203" pitchFamily="34" charset="0"/>
                  </a:rPr>
                  <a:t>Waar?</a:t>
                </a:r>
              </a:p>
            </p:txBody>
          </p:sp>
          <p:sp>
            <p:nvSpPr>
              <p:cNvPr id="104" name="Oval 103"/>
              <p:cNvSpPr/>
              <p:nvPr/>
            </p:nvSpPr>
            <p:spPr>
              <a:xfrm>
                <a:off x="5239440" y="4572813"/>
                <a:ext cx="1293637" cy="1214746"/>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Wat willen we weten? </a:t>
                </a:r>
              </a:p>
            </p:txBody>
          </p:sp>
        </p:grpSp>
        <p:sp>
          <p:nvSpPr>
            <p:cNvPr id="124" name="Oval 123"/>
            <p:cNvSpPr/>
            <p:nvPr/>
          </p:nvSpPr>
          <p:spPr>
            <a:xfrm>
              <a:off x="8851577" y="5091289"/>
              <a:ext cx="1149975" cy="1095681"/>
            </a:xfrm>
            <a:prstGeom prst="ellipse">
              <a:avLst/>
            </a:prstGeom>
            <a:solidFill>
              <a:srgbClr val="FFD6C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 Nieuwe vragen</a:t>
              </a:r>
            </a:p>
          </p:txBody>
        </p:sp>
      </p:grpSp>
      <p:sp>
        <p:nvSpPr>
          <p:cNvPr id="34" name="Text Placeholder 3"/>
          <p:cNvSpPr txBox="1">
            <a:spLocks/>
          </p:cNvSpPr>
          <p:nvPr/>
        </p:nvSpPr>
        <p:spPr>
          <a:xfrm>
            <a:off x="335359" y="349988"/>
            <a:ext cx="5904657" cy="718620"/>
          </a:xfrm>
          <a:prstGeom prst="rect">
            <a:avLst/>
          </a:prstGeom>
        </p:spPr>
        <p:txBody>
          <a:bodyPr vert="horz" lIns="91440" tIns="45720" rIns="91440" bIns="45720" rtlCol="0" anchor="t">
            <a:noAutofit/>
          </a:bodyPr>
          <a:lstStyle>
            <a:lvl1pPr marL="0" indent="0" algn="l" defTabSz="914400" rtl="0" eaLnBrk="1" latinLnBrk="0" hangingPunct="1">
              <a:spcBef>
                <a:spcPct val="20000"/>
              </a:spcBef>
              <a:buFont typeface="Arial" panose="020B0604020202020204" pitchFamily="34" charset="0"/>
              <a:buNone/>
              <a:defRPr lang="en-US" sz="2000" b="1" i="0" kern="1200" spc="0" baseline="0" dirty="0" smtClean="0">
                <a:solidFill>
                  <a:schemeClr val="tx1"/>
                </a:solidFill>
                <a:latin typeface="Lato Black" panose="020F0502020204030203" pitchFamily="34" charset="77"/>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ource Serif Pro" panose="02040603050405020204" pitchFamily="18"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solidFill>
                <a:latin typeface="Source Serif Pro" panose="02040603050405020204" pitchFamily="18" charset="0"/>
                <a:ea typeface="+mn-ea"/>
                <a:cs typeface="+mn-cs"/>
              </a:defRPr>
            </a:lvl3pPr>
            <a:lvl4pPr marL="1600200" indent="-228600" algn="l" defTabSz="914400" rtl="0" eaLnBrk="1" latinLnBrk="0" hangingPunct="1">
              <a:spcBef>
                <a:spcPct val="20000"/>
              </a:spcBef>
              <a:buFont typeface="Wingdings" panose="05000000000000000000" pitchFamily="2" charset="2"/>
              <a:buChar char="Ø"/>
              <a:defRPr sz="2000" kern="1200">
                <a:solidFill>
                  <a:schemeClr val="tx1"/>
                </a:solidFill>
                <a:latin typeface="Source Serif Pro" panose="0204060305040502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ource Serif Pro" panose="0204060305040502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nl-NL" sz="4000" b="0" dirty="0">
                <a:latin typeface="Dystopian Black" panose="00000A00000000000000" pitchFamily="50" charset="0"/>
                <a:ea typeface="Lato Bold" panose="020F0502020204030203" pitchFamily="34" charset="0"/>
                <a:cs typeface="Lato Bold" panose="020F0502020204030203" pitchFamily="34" charset="0"/>
              </a:rPr>
              <a:t>3. Experimenteren</a:t>
            </a:r>
            <a:endParaRPr lang="nl-NL" sz="4000" dirty="0">
              <a:latin typeface="Dystopian Black" panose="00000A00000000000000" pitchFamily="50" charset="0"/>
            </a:endParaRPr>
          </a:p>
        </p:txBody>
      </p:sp>
      <p:pic>
        <p:nvPicPr>
          <p:cNvPr id="31" name="Picture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16731" y="750734"/>
            <a:ext cx="474216" cy="1524809"/>
          </a:xfrm>
          <a:prstGeom prst="rect">
            <a:avLst/>
          </a:prstGeom>
        </p:spPr>
      </p:pic>
      <p:sp>
        <p:nvSpPr>
          <p:cNvPr id="10" name="Text Placeholder 2">
            <a:extLst>
              <a:ext uri="{FF2B5EF4-FFF2-40B4-BE49-F238E27FC236}">
                <a16:creationId xmlns:a16="http://schemas.microsoft.com/office/drawing/2014/main" id="{5A0ACD1B-36F0-6156-E3E8-DEA5D5C288F7}"/>
              </a:ext>
            </a:extLst>
          </p:cNvPr>
          <p:cNvSpPr txBox="1">
            <a:spLocks/>
          </p:cNvSpPr>
          <p:nvPr/>
        </p:nvSpPr>
        <p:spPr>
          <a:xfrm>
            <a:off x="381820" y="1393025"/>
            <a:ext cx="8522492" cy="1564846"/>
          </a:xfrm>
          <a:prstGeom prst="rect">
            <a:avLst/>
          </a:prstGeom>
        </p:spPr>
        <p:txBody>
          <a:bodyPr vert="horz" lIns="91440" tIns="45720" rIns="91440" bIns="45720" rtlCol="0" anchor="t">
            <a:noAutofit/>
          </a:bodyPr>
          <a:lstStyle>
            <a:lvl1pPr marL="0" indent="0" algn="l" defTabSz="914400" rtl="0" eaLnBrk="1" latinLnBrk="0" hangingPunct="1">
              <a:spcBef>
                <a:spcPct val="20000"/>
              </a:spcBef>
              <a:buFont typeface="Arial" panose="020B0604020202020204" pitchFamily="34" charset="0"/>
              <a:buNone/>
              <a:defRPr lang="en-US" sz="1900" b="0" i="0" kern="1200" spc="0" baseline="0" dirty="0" smtClean="0">
                <a:solidFill>
                  <a:schemeClr val="tx1"/>
                </a:solidFill>
                <a:latin typeface="Lato" panose="020F0502020204030203" pitchFamily="34" charset="77"/>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ource Serif Pro" panose="02040603050405020204" pitchFamily="18"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solidFill>
                <a:latin typeface="Source Serif Pro" panose="02040603050405020204" pitchFamily="18" charset="0"/>
                <a:ea typeface="+mn-ea"/>
                <a:cs typeface="+mn-cs"/>
              </a:defRPr>
            </a:lvl3pPr>
            <a:lvl4pPr marL="1600200" indent="-228600" algn="l" defTabSz="914400" rtl="0" eaLnBrk="1" latinLnBrk="0" hangingPunct="1">
              <a:spcBef>
                <a:spcPct val="20000"/>
              </a:spcBef>
              <a:buFont typeface="Wingdings" panose="05000000000000000000" pitchFamily="2" charset="2"/>
              <a:buChar char="Ø"/>
              <a:defRPr sz="2000" kern="1200">
                <a:solidFill>
                  <a:schemeClr val="tx1"/>
                </a:solidFill>
                <a:latin typeface="Source Serif Pro" panose="0204060305040502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ource Serif Pro" panose="0204060305040502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indent="-457200">
              <a:buFont typeface="Arial" panose="020B0604020202020204" pitchFamily="34" charset="0"/>
              <a:buChar char="•"/>
            </a:pPr>
            <a:r>
              <a:rPr lang="nl-NL" sz="1700" dirty="0"/>
              <a:t>Voorbereiden van het experiment</a:t>
            </a:r>
          </a:p>
          <a:p>
            <a:pPr marL="457200" indent="-457200">
              <a:buFont typeface="Arial" panose="020B0604020202020204" pitchFamily="34" charset="0"/>
              <a:buChar char="•"/>
            </a:pPr>
            <a:endParaRPr lang="nl-NL" sz="1700" dirty="0">
              <a:solidFill>
                <a:srgbClr val="F95A2B"/>
              </a:solidFill>
            </a:endParaRPr>
          </a:p>
          <a:p>
            <a:pPr marL="457200" indent="-457200">
              <a:buFont typeface="Arial" panose="020B0604020202020204" pitchFamily="34" charset="0"/>
              <a:buChar char="•"/>
            </a:pPr>
            <a:r>
              <a:rPr lang="nl-NL" sz="1700" dirty="0">
                <a:solidFill>
                  <a:srgbClr val="F95A2B"/>
                </a:solidFill>
              </a:rPr>
              <a:t>Uitvoeren van het experiment</a:t>
            </a:r>
          </a:p>
        </p:txBody>
      </p:sp>
    </p:spTree>
    <p:custDataLst>
      <p:tags r:id="rId1"/>
    </p:custDataLst>
    <p:extLst>
      <p:ext uri="{BB962C8B-B14F-4D97-AF65-F5344CB8AC3E}">
        <p14:creationId xmlns:p14="http://schemas.microsoft.com/office/powerpoint/2010/main" val="17431139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3"/>
          <p:cNvSpPr txBox="1">
            <a:spLocks/>
          </p:cNvSpPr>
          <p:nvPr/>
        </p:nvSpPr>
        <p:spPr>
          <a:xfrm>
            <a:off x="335359" y="349988"/>
            <a:ext cx="11737305" cy="71862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3200" kern="1200">
                <a:solidFill>
                  <a:schemeClr val="tx1"/>
                </a:solidFill>
                <a:latin typeface="Source Serif Pro" panose="02040603050405020204" pitchFamily="18"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ource Serif Pro" panose="02040603050405020204" pitchFamily="18"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solidFill>
                <a:latin typeface="Source Serif Pro" panose="02040603050405020204" pitchFamily="18" charset="0"/>
                <a:ea typeface="+mn-ea"/>
                <a:cs typeface="+mn-cs"/>
              </a:defRPr>
            </a:lvl3pPr>
            <a:lvl4pPr marL="1600200" indent="-228600" algn="l" defTabSz="914400" rtl="0" eaLnBrk="1" latinLnBrk="0" hangingPunct="1">
              <a:spcBef>
                <a:spcPct val="20000"/>
              </a:spcBef>
              <a:buFont typeface="Wingdings" panose="05000000000000000000" pitchFamily="2" charset="2"/>
              <a:buChar char="Ø"/>
              <a:defRPr sz="2000" kern="1200">
                <a:solidFill>
                  <a:schemeClr val="tx1"/>
                </a:solidFill>
                <a:latin typeface="Source Serif Pro" panose="0204060305040502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ource Serif Pro" panose="0204060305040502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nl-NL" sz="4000" spc="-5" dirty="0">
                <a:solidFill>
                  <a:srgbClr val="1149EA"/>
                </a:solidFill>
                <a:latin typeface="Dystopian Black" panose="00000A00000000000000" pitchFamily="50" charset="0"/>
                <a:ea typeface="Lato" panose="020F0502020204030203" pitchFamily="34" charset="0"/>
                <a:cs typeface="Lato" panose="020F0502020204030203" pitchFamily="34" charset="0"/>
              </a:rPr>
              <a:t>Werkbladen bij deze stap</a:t>
            </a:r>
            <a:endParaRPr lang="nl-NL" sz="4000" dirty="0">
              <a:solidFill>
                <a:srgbClr val="1149EA"/>
              </a:solidFill>
              <a:latin typeface="Dystopian Black" panose="00000A00000000000000" pitchFamily="50" charset="0"/>
            </a:endParaRPr>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16731" y="750734"/>
            <a:ext cx="474216" cy="1524809"/>
          </a:xfrm>
          <a:prstGeom prst="rect">
            <a:avLst/>
          </a:prstGeom>
        </p:spPr>
      </p:pic>
      <p:sp>
        <p:nvSpPr>
          <p:cNvPr id="12" name="Rectangle 11"/>
          <p:cNvSpPr/>
          <p:nvPr/>
        </p:nvSpPr>
        <p:spPr>
          <a:xfrm>
            <a:off x="0" y="0"/>
            <a:ext cx="335358" cy="6858000"/>
          </a:xfrm>
          <a:prstGeom prst="rect">
            <a:avLst/>
          </a:prstGeom>
          <a:solidFill>
            <a:srgbClr val="1149EA"/>
          </a:solidFill>
          <a:ln>
            <a:solidFill>
              <a:srgbClr val="1149EA"/>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nl-NL" b="1" dirty="0"/>
              <a:t>VOORBEELD</a:t>
            </a:r>
          </a:p>
        </p:txBody>
      </p:sp>
      <p:sp>
        <p:nvSpPr>
          <p:cNvPr id="14" name="Tekstvak 13"/>
          <p:cNvSpPr txBox="1"/>
          <p:nvPr/>
        </p:nvSpPr>
        <p:spPr>
          <a:xfrm>
            <a:off x="983432" y="2060848"/>
            <a:ext cx="2024647" cy="384721"/>
          </a:xfrm>
          <a:prstGeom prst="rect">
            <a:avLst/>
          </a:prstGeom>
          <a:noFill/>
        </p:spPr>
        <p:txBody>
          <a:bodyPr wrap="square" rtlCol="0">
            <a:spAutoFit/>
          </a:bodyPr>
          <a:lstStyle/>
          <a:p>
            <a:r>
              <a:rPr lang="nl-NL" sz="1900" dirty="0">
                <a:latin typeface="Lato" panose="020F0502020204030203"/>
              </a:rPr>
              <a:t>Experimentplan</a:t>
            </a:r>
          </a:p>
        </p:txBody>
      </p:sp>
      <p:sp>
        <p:nvSpPr>
          <p:cNvPr id="15" name="Tekstvak 14"/>
          <p:cNvSpPr txBox="1"/>
          <p:nvPr/>
        </p:nvSpPr>
        <p:spPr>
          <a:xfrm>
            <a:off x="6146944" y="2062589"/>
            <a:ext cx="3045399" cy="384721"/>
          </a:xfrm>
          <a:prstGeom prst="rect">
            <a:avLst/>
          </a:prstGeom>
          <a:noFill/>
        </p:spPr>
        <p:txBody>
          <a:bodyPr wrap="square" rtlCol="0">
            <a:spAutoFit/>
          </a:bodyPr>
          <a:lstStyle/>
          <a:p>
            <a:r>
              <a:rPr lang="nl-NL" sz="1900" dirty="0">
                <a:latin typeface="Lato" panose="020F0502020204030203"/>
              </a:rPr>
              <a:t>Observatieformulier</a:t>
            </a:r>
          </a:p>
        </p:txBody>
      </p:sp>
      <p:pic>
        <p:nvPicPr>
          <p:cNvPr id="2" name="Afbeelding 1"/>
          <p:cNvPicPr>
            <a:picLocks noChangeAspect="1"/>
          </p:cNvPicPr>
          <p:nvPr/>
        </p:nvPicPr>
        <p:blipFill>
          <a:blip r:embed="rId5"/>
          <a:stretch>
            <a:fillRect/>
          </a:stretch>
        </p:blipFill>
        <p:spPr>
          <a:xfrm>
            <a:off x="983432" y="2709731"/>
            <a:ext cx="4021007" cy="2862411"/>
          </a:xfrm>
          <a:prstGeom prst="rect">
            <a:avLst/>
          </a:prstGeom>
          <a:ln w="3175">
            <a:solidFill>
              <a:srgbClr val="1149EA"/>
            </a:solidFill>
          </a:ln>
        </p:spPr>
      </p:pic>
      <p:pic>
        <p:nvPicPr>
          <p:cNvPr id="3" name="Afbeelding 2"/>
          <p:cNvPicPr>
            <a:picLocks noChangeAspect="1"/>
          </p:cNvPicPr>
          <p:nvPr/>
        </p:nvPicPr>
        <p:blipFill>
          <a:blip r:embed="rId6"/>
          <a:stretch>
            <a:fillRect/>
          </a:stretch>
        </p:blipFill>
        <p:spPr>
          <a:xfrm>
            <a:off x="6146944" y="2709731"/>
            <a:ext cx="3981504" cy="2858516"/>
          </a:xfrm>
          <a:prstGeom prst="rect">
            <a:avLst/>
          </a:prstGeom>
          <a:ln w="3175">
            <a:solidFill>
              <a:srgbClr val="1149EA"/>
            </a:solidFill>
          </a:ln>
        </p:spPr>
      </p:pic>
    </p:spTree>
    <p:custDataLst>
      <p:tags r:id="rId1"/>
    </p:custDataLst>
    <p:extLst>
      <p:ext uri="{BB962C8B-B14F-4D97-AF65-F5344CB8AC3E}">
        <p14:creationId xmlns:p14="http://schemas.microsoft.com/office/powerpoint/2010/main" val="8386295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727142"/>
            <a:ext cx="12192000" cy="4131310"/>
          </a:xfrm>
          <a:custGeom>
            <a:avLst/>
            <a:gdLst/>
            <a:ahLst/>
            <a:cxnLst/>
            <a:rect l="l" t="t" r="r" b="b"/>
            <a:pathLst>
              <a:path w="12192000" h="4131309">
                <a:moveTo>
                  <a:pt x="0" y="4130857"/>
                </a:moveTo>
                <a:lnTo>
                  <a:pt x="12191997" y="4130857"/>
                </a:lnTo>
                <a:lnTo>
                  <a:pt x="12191997" y="0"/>
                </a:lnTo>
                <a:lnTo>
                  <a:pt x="0" y="0"/>
                </a:lnTo>
                <a:lnTo>
                  <a:pt x="0" y="4130857"/>
                </a:lnTo>
                <a:close/>
              </a:path>
            </a:pathLst>
          </a:custGeom>
          <a:solidFill>
            <a:srgbClr val="B4E3F9"/>
          </a:solidFill>
        </p:spPr>
        <p:txBody>
          <a:bodyPr wrap="square" lIns="0" tIns="0" rIns="0" bIns="0" rtlCol="0"/>
          <a:lstStyle/>
          <a:p>
            <a:endParaRPr/>
          </a:p>
        </p:txBody>
      </p:sp>
      <p:sp>
        <p:nvSpPr>
          <p:cNvPr id="3" name="object 3"/>
          <p:cNvSpPr/>
          <p:nvPr/>
        </p:nvSpPr>
        <p:spPr>
          <a:xfrm>
            <a:off x="0" y="1"/>
            <a:ext cx="12192000" cy="2727325"/>
          </a:xfrm>
          <a:custGeom>
            <a:avLst/>
            <a:gdLst/>
            <a:ahLst/>
            <a:cxnLst/>
            <a:rect l="l" t="t" r="r" b="b"/>
            <a:pathLst>
              <a:path w="12192000" h="2727325">
                <a:moveTo>
                  <a:pt x="0" y="0"/>
                </a:moveTo>
                <a:lnTo>
                  <a:pt x="12191997" y="0"/>
                </a:lnTo>
                <a:lnTo>
                  <a:pt x="12191997" y="2727140"/>
                </a:lnTo>
                <a:lnTo>
                  <a:pt x="0" y="2727140"/>
                </a:lnTo>
                <a:lnTo>
                  <a:pt x="0" y="0"/>
                </a:lnTo>
                <a:close/>
              </a:path>
            </a:pathLst>
          </a:custGeom>
          <a:solidFill>
            <a:srgbClr val="FFFFFF"/>
          </a:solidFill>
        </p:spPr>
        <p:txBody>
          <a:bodyPr wrap="square" lIns="0" tIns="0" rIns="0" bIns="0" rtlCol="0"/>
          <a:lstStyle/>
          <a:p>
            <a:endParaRPr/>
          </a:p>
        </p:txBody>
      </p:sp>
      <p:sp>
        <p:nvSpPr>
          <p:cNvPr id="5" name="object 5"/>
          <p:cNvSpPr txBox="1"/>
          <p:nvPr/>
        </p:nvSpPr>
        <p:spPr>
          <a:xfrm>
            <a:off x="676386" y="3033950"/>
            <a:ext cx="10617835" cy="1780680"/>
          </a:xfrm>
          <a:prstGeom prst="rect">
            <a:avLst/>
          </a:prstGeom>
        </p:spPr>
        <p:txBody>
          <a:bodyPr vert="horz" wrap="square" lIns="0" tIns="12700" rIns="0" bIns="0" rtlCol="0">
            <a:spAutoFit/>
          </a:bodyPr>
          <a:lstStyle/>
          <a:p>
            <a:pPr marL="12700">
              <a:lnSpc>
                <a:spcPct val="100000"/>
              </a:lnSpc>
              <a:spcBef>
                <a:spcPts val="100"/>
              </a:spcBef>
            </a:pPr>
            <a:r>
              <a:rPr lang="nl-NL" b="1" spc="-5" dirty="0">
                <a:latin typeface="Lato" panose="020F0502020204030203" pitchFamily="34" charset="0"/>
                <a:ea typeface="Lato" panose="020F0502020204030203" pitchFamily="34" charset="0"/>
                <a:cs typeface="Lato" panose="020F0502020204030203" pitchFamily="34" charset="0"/>
              </a:rPr>
              <a:t>Aan het einde van deze stap:</a:t>
            </a:r>
          </a:p>
          <a:p>
            <a:pPr marL="12700">
              <a:lnSpc>
                <a:spcPct val="100000"/>
              </a:lnSpc>
              <a:spcBef>
                <a:spcPts val="100"/>
              </a:spcBef>
            </a:pPr>
            <a:endParaRPr lang="nl-NL" dirty="0">
              <a:latin typeface="Lato" panose="020F0502020204030203" pitchFamily="34" charset="0"/>
              <a:ea typeface="Lato" panose="020F0502020204030203" pitchFamily="34" charset="0"/>
              <a:cs typeface="Lato" panose="020F0502020204030203" pitchFamily="34" charset="0"/>
            </a:endParaRPr>
          </a:p>
          <a:p>
            <a:pPr marL="285750" lvl="0" indent="-285750">
              <a:lnSpc>
                <a:spcPct val="150000"/>
              </a:lnSpc>
              <a:buClr>
                <a:schemeClr val="tx1"/>
              </a:buClr>
              <a:buFont typeface="Arial" panose="020B0604020202020204" pitchFamily="34" charset="0"/>
              <a:buChar char="•"/>
            </a:pPr>
            <a:r>
              <a:rPr lang="nl-NL" sz="1800" dirty="0">
                <a:effectLst/>
                <a:latin typeface="Lato" panose="020F0502020204030203" pitchFamily="34" charset="0"/>
                <a:ea typeface="Calibri" panose="020F0502020204030204" pitchFamily="34" charset="0"/>
                <a:cs typeface="Times New Roman" panose="02020603050405020304" pitchFamily="18" charset="0"/>
              </a:rPr>
              <a:t>Is er een ingevuld experiment plan per experiment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lvl="0" indent="-285750">
              <a:lnSpc>
                <a:spcPct val="150000"/>
              </a:lnSpc>
              <a:buClr>
                <a:schemeClr val="tx1"/>
              </a:buClr>
              <a:buFont typeface="Arial" panose="020B0604020202020204" pitchFamily="34" charset="0"/>
              <a:buChar char="•"/>
            </a:pPr>
            <a:r>
              <a:rPr lang="nl-NL" sz="1800" dirty="0">
                <a:effectLst/>
                <a:latin typeface="Lato" panose="020F0502020204030203" pitchFamily="34" charset="0"/>
                <a:ea typeface="Calibri" panose="020F0502020204030204" pitchFamily="34" charset="0"/>
                <a:cs typeface="Times New Roman" panose="02020603050405020304" pitchFamily="18" charset="0"/>
              </a:rPr>
              <a:t>Zijn de experimenten uitgevoerd</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lvl="0" indent="-285750">
              <a:lnSpc>
                <a:spcPct val="150000"/>
              </a:lnSpc>
              <a:buClr>
                <a:schemeClr val="tx1"/>
              </a:buClr>
              <a:buFont typeface="Arial" panose="020B0604020202020204" pitchFamily="34" charset="0"/>
              <a:buChar char="•"/>
            </a:pPr>
            <a:r>
              <a:rPr lang="nl-NL" sz="1800" dirty="0">
                <a:effectLst/>
                <a:latin typeface="Lato" panose="020F0502020204030203" pitchFamily="34" charset="0"/>
                <a:ea typeface="Calibri" panose="020F0502020204030204" pitchFamily="34" charset="0"/>
                <a:cs typeface="Times New Roman" panose="02020603050405020304" pitchFamily="18" charset="0"/>
              </a:rPr>
              <a:t>Zijn alle observaties van de experimenten genoteerd</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 Placeholder 3"/>
          <p:cNvSpPr txBox="1">
            <a:spLocks/>
          </p:cNvSpPr>
          <p:nvPr/>
        </p:nvSpPr>
        <p:spPr>
          <a:xfrm>
            <a:off x="335359" y="349988"/>
            <a:ext cx="5904657" cy="718620"/>
          </a:xfrm>
          <a:prstGeom prst="rect">
            <a:avLst/>
          </a:prstGeom>
        </p:spPr>
        <p:txBody>
          <a:bodyPr vert="horz" lIns="91440" tIns="45720" rIns="91440" bIns="45720" rtlCol="0" anchor="t">
            <a:noAutofit/>
          </a:bodyPr>
          <a:lstStyle>
            <a:lvl1pPr marL="0" indent="0" algn="l" defTabSz="914400" rtl="0" eaLnBrk="1" latinLnBrk="0" hangingPunct="1">
              <a:spcBef>
                <a:spcPct val="20000"/>
              </a:spcBef>
              <a:buFont typeface="Arial" panose="020B0604020202020204" pitchFamily="34" charset="0"/>
              <a:buNone/>
              <a:defRPr lang="en-US" sz="2000" b="1" i="0" kern="1200" spc="0" baseline="0" dirty="0" smtClean="0">
                <a:solidFill>
                  <a:schemeClr val="tx1"/>
                </a:solidFill>
                <a:latin typeface="Lato Black" panose="020F0502020204030203" pitchFamily="34" charset="77"/>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ource Serif Pro" panose="02040603050405020204" pitchFamily="18"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solidFill>
                <a:latin typeface="Source Serif Pro" panose="02040603050405020204" pitchFamily="18" charset="0"/>
                <a:ea typeface="+mn-ea"/>
                <a:cs typeface="+mn-cs"/>
              </a:defRPr>
            </a:lvl3pPr>
            <a:lvl4pPr marL="1600200" indent="-228600" algn="l" defTabSz="914400" rtl="0" eaLnBrk="1" latinLnBrk="0" hangingPunct="1">
              <a:spcBef>
                <a:spcPct val="20000"/>
              </a:spcBef>
              <a:buFont typeface="Wingdings" panose="05000000000000000000" pitchFamily="2" charset="2"/>
              <a:buChar char="Ø"/>
              <a:defRPr sz="2000" kern="1200">
                <a:solidFill>
                  <a:schemeClr val="tx1"/>
                </a:solidFill>
                <a:latin typeface="Source Serif Pro" panose="0204060305040502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ource Serif Pro" panose="0204060305040502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nl-NL" sz="4000" b="0" dirty="0">
                <a:latin typeface="Dystopian Black" panose="00000A00000000000000" pitchFamily="50" charset="0"/>
                <a:ea typeface="Lato Bold" panose="020F0502020204030203" pitchFamily="34" charset="0"/>
                <a:cs typeface="Lato Bold" panose="020F0502020204030203" pitchFamily="34" charset="0"/>
              </a:rPr>
              <a:t>3. Experimenteren</a:t>
            </a:r>
            <a:endParaRPr lang="nl-NL" sz="4000" dirty="0">
              <a:latin typeface="Dystopian Black" panose="00000A00000000000000" pitchFamily="50" charset="0"/>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16731" y="750734"/>
            <a:ext cx="474216" cy="1524809"/>
          </a:xfrm>
          <a:prstGeom prst="rect">
            <a:avLst/>
          </a:prstGeom>
        </p:spPr>
      </p:pic>
    </p:spTree>
    <p:custDataLst>
      <p:tags r:id="rId1"/>
    </p:custDataLst>
    <p:extLst>
      <p:ext uri="{BB962C8B-B14F-4D97-AF65-F5344CB8AC3E}">
        <p14:creationId xmlns:p14="http://schemas.microsoft.com/office/powerpoint/2010/main" val="27826238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16731" y="750734"/>
            <a:ext cx="474216" cy="1524809"/>
          </a:xfrm>
          <a:prstGeom prst="rect">
            <a:avLst/>
          </a:prstGeom>
        </p:spPr>
      </p:pic>
      <p:sp>
        <p:nvSpPr>
          <p:cNvPr id="4" name="Tijdelijke aanduiding voor tekst 3"/>
          <p:cNvSpPr>
            <a:spLocks noGrp="1"/>
          </p:cNvSpPr>
          <p:nvPr>
            <p:ph type="body" sz="quarter" idx="12"/>
          </p:nvPr>
        </p:nvSpPr>
        <p:spPr/>
        <p:txBody>
          <a:bodyPr/>
          <a:lstStyle/>
          <a:p>
            <a:r>
              <a:rPr lang="nl-NL" sz="7200" dirty="0"/>
              <a:t>4. EVALUEREN</a:t>
            </a:r>
          </a:p>
        </p:txBody>
      </p:sp>
    </p:spTree>
    <p:custDataLst>
      <p:tags r:id="rId1"/>
    </p:custDataLst>
    <p:extLst>
      <p:ext uri="{BB962C8B-B14F-4D97-AF65-F5344CB8AC3E}">
        <p14:creationId xmlns:p14="http://schemas.microsoft.com/office/powerpoint/2010/main" val="2400794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24680" y="-27384"/>
            <a:ext cx="12192000" cy="6863882"/>
            <a:chOff x="0" y="-5882"/>
            <a:chExt cx="12192000" cy="6863882"/>
          </a:xfrm>
        </p:grpSpPr>
        <p:sp>
          <p:nvSpPr>
            <p:cNvPr id="5" name="Rectangle 4"/>
            <p:cNvSpPr/>
            <p:nvPr/>
          </p:nvSpPr>
          <p:spPr>
            <a:xfrm>
              <a:off x="0" y="-5882"/>
              <a:ext cx="12192000" cy="3060917"/>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tangle 5"/>
            <p:cNvSpPr/>
            <p:nvPr/>
          </p:nvSpPr>
          <p:spPr>
            <a:xfrm>
              <a:off x="0" y="3047380"/>
              <a:ext cx="12192000" cy="38106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108" name="AutoShape 3"/>
          <p:cNvSpPr>
            <a:spLocks noChangeAspect="1" noChangeArrowheads="1" noTextEdit="1"/>
          </p:cNvSpPr>
          <p:nvPr/>
        </p:nvSpPr>
        <p:spPr bwMode="auto">
          <a:xfrm rot="10800000">
            <a:off x="10488488" y="3229060"/>
            <a:ext cx="1072505" cy="1072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23" name="AutoShape 37"/>
          <p:cNvSpPr>
            <a:spLocks noChangeAspect="1" noChangeArrowheads="1" noTextEdit="1"/>
          </p:cNvSpPr>
          <p:nvPr/>
        </p:nvSpPr>
        <p:spPr bwMode="auto">
          <a:xfrm flipH="1">
            <a:off x="8839619" y="3174259"/>
            <a:ext cx="937087" cy="95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11" name="Oval 110"/>
          <p:cNvSpPr/>
          <p:nvPr/>
        </p:nvSpPr>
        <p:spPr>
          <a:xfrm>
            <a:off x="381819" y="4268157"/>
            <a:ext cx="1305648" cy="1311643"/>
          </a:xfrm>
          <a:prstGeom prst="ellipse">
            <a:avLst/>
          </a:prstGeom>
          <a:solidFill>
            <a:srgbClr val="FCD60B"/>
          </a:solidFill>
          <a:ln>
            <a:solidFill>
              <a:srgbClr val="FCD60B"/>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Resultaten van het experiment</a:t>
            </a:r>
          </a:p>
        </p:txBody>
      </p:sp>
      <p:grpSp>
        <p:nvGrpSpPr>
          <p:cNvPr id="112" name="Group 111"/>
          <p:cNvGrpSpPr/>
          <p:nvPr/>
        </p:nvGrpSpPr>
        <p:grpSpPr>
          <a:xfrm>
            <a:off x="1775520" y="4387035"/>
            <a:ext cx="2808312" cy="1077940"/>
            <a:chOff x="3433634" y="4437439"/>
            <a:chExt cx="2808312" cy="798702"/>
          </a:xfrm>
        </p:grpSpPr>
        <p:sp>
          <p:nvSpPr>
            <p:cNvPr id="114" name="Rectangle 113"/>
            <p:cNvSpPr/>
            <p:nvPr/>
          </p:nvSpPr>
          <p:spPr>
            <a:xfrm>
              <a:off x="3433635" y="4446820"/>
              <a:ext cx="2194763" cy="779938"/>
            </a:xfrm>
            <a:prstGeom prst="rect">
              <a:avLst/>
            </a:prstGeom>
            <a:solidFill>
              <a:srgbClr val="1149EA"/>
            </a:solidFill>
            <a:ln>
              <a:noFill/>
            </a:ln>
          </p:spPr>
          <p:style>
            <a:lnRef idx="2">
              <a:schemeClr val="accent1">
                <a:shade val="50000"/>
              </a:schemeClr>
            </a:lnRef>
            <a:fillRef idx="1">
              <a:schemeClr val="accent1"/>
            </a:fillRef>
            <a:effectRef idx="0">
              <a:schemeClr val="accent1"/>
            </a:effectRef>
            <a:fontRef idx="minor">
              <a:schemeClr val="lt1"/>
            </a:fontRef>
          </p:style>
          <p:txBody>
            <a:bodyPr lIns="612000" rIns="36000" rtlCol="0" anchor="ctr"/>
            <a:lstStyle/>
            <a:p>
              <a:r>
                <a:rPr lang="nl-NL" sz="1300" dirty="0">
                  <a:latin typeface="Lato" panose="020F0502020204030203" pitchFamily="34" charset="0"/>
                  <a:ea typeface="Lato" panose="020F0502020204030203" pitchFamily="34" charset="0"/>
                  <a:cs typeface="Lato" panose="020F0502020204030203" pitchFamily="34" charset="0"/>
                </a:rPr>
                <a:t>Analyseren van de resultaten</a:t>
              </a:r>
            </a:p>
          </p:txBody>
        </p:sp>
        <p:sp>
          <p:nvSpPr>
            <p:cNvPr id="115" name="Isosceles Triangle 114"/>
            <p:cNvSpPr/>
            <p:nvPr/>
          </p:nvSpPr>
          <p:spPr>
            <a:xfrm rot="5400000">
              <a:off x="5545203" y="4528515"/>
              <a:ext cx="779938" cy="613548"/>
            </a:xfrm>
            <a:prstGeom prst="triangle">
              <a:avLst/>
            </a:prstGeom>
            <a:solidFill>
              <a:srgbClr val="1149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6" name="Isosceles Triangle 115"/>
            <p:cNvSpPr/>
            <p:nvPr/>
          </p:nvSpPr>
          <p:spPr>
            <a:xfrm rot="5400000">
              <a:off x="3307752" y="4563321"/>
              <a:ext cx="798702" cy="54693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113" name="Oval 112"/>
          <p:cNvSpPr/>
          <p:nvPr/>
        </p:nvSpPr>
        <p:spPr>
          <a:xfrm>
            <a:off x="4962705" y="4470902"/>
            <a:ext cx="1080214" cy="1039802"/>
          </a:xfrm>
          <a:prstGeom prst="ellipse">
            <a:avLst/>
          </a:prstGeom>
          <a:solidFill>
            <a:srgbClr val="A6DCF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Moet worden verbeterd?</a:t>
            </a:r>
          </a:p>
        </p:txBody>
      </p:sp>
      <p:sp>
        <p:nvSpPr>
          <p:cNvPr id="103" name="Oval 102"/>
          <p:cNvSpPr/>
          <p:nvPr/>
        </p:nvSpPr>
        <p:spPr>
          <a:xfrm>
            <a:off x="4950267" y="3207651"/>
            <a:ext cx="1085237" cy="1081741"/>
          </a:xfrm>
          <a:prstGeom prst="ellipse">
            <a:avLst/>
          </a:prstGeom>
          <a:solidFill>
            <a:srgbClr val="A6DCF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Gedis-kwalifi-ceerd?</a:t>
            </a:r>
          </a:p>
        </p:txBody>
      </p:sp>
      <p:sp>
        <p:nvSpPr>
          <p:cNvPr id="104" name="Oval 103"/>
          <p:cNvSpPr/>
          <p:nvPr/>
        </p:nvSpPr>
        <p:spPr>
          <a:xfrm>
            <a:off x="4986590" y="5624964"/>
            <a:ext cx="1063948" cy="1010068"/>
          </a:xfrm>
          <a:prstGeom prst="ellipse">
            <a:avLst/>
          </a:prstGeom>
          <a:solidFill>
            <a:srgbClr val="A6DCF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Geslaagd?</a:t>
            </a:r>
          </a:p>
        </p:txBody>
      </p:sp>
      <p:sp>
        <p:nvSpPr>
          <p:cNvPr id="37" name="Isosceles Triangle 36"/>
          <p:cNvSpPr/>
          <p:nvPr/>
        </p:nvSpPr>
        <p:spPr>
          <a:xfrm rot="5400000">
            <a:off x="6565153" y="4924101"/>
            <a:ext cx="435608" cy="30243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Isosceles Triangle 39"/>
          <p:cNvSpPr/>
          <p:nvPr/>
        </p:nvSpPr>
        <p:spPr>
          <a:xfrm rot="5400000">
            <a:off x="6511120" y="5856717"/>
            <a:ext cx="435608" cy="30243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9" name="Text Placeholder 2"/>
          <p:cNvSpPr>
            <a:spLocks noGrp="1"/>
          </p:cNvSpPr>
          <p:nvPr>
            <p:ph type="body" sz="quarter" idx="14"/>
          </p:nvPr>
        </p:nvSpPr>
        <p:spPr>
          <a:xfrm>
            <a:off x="381819" y="1105635"/>
            <a:ext cx="11179173" cy="1564846"/>
          </a:xfrm>
        </p:spPr>
        <p:txBody>
          <a:bodyPr/>
          <a:lstStyle/>
          <a:p>
            <a:pPr marL="457200" indent="-457200">
              <a:buFont typeface="Arial" panose="020B0604020202020204" pitchFamily="34" charset="0"/>
              <a:buChar char="•"/>
            </a:pPr>
            <a:r>
              <a:rPr lang="nl-NL" sz="1700" dirty="0">
                <a:solidFill>
                  <a:srgbClr val="F95A2B"/>
                </a:solidFill>
              </a:rPr>
              <a:t>Analyseren van de resultaten</a:t>
            </a:r>
          </a:p>
          <a:p>
            <a:pPr marL="457200" indent="-457200">
              <a:buFont typeface="Arial" panose="020B0604020202020204" pitchFamily="34" charset="0"/>
              <a:buChar char="•"/>
            </a:pPr>
            <a:endParaRPr lang="nl-NL" sz="1700" dirty="0">
              <a:solidFill>
                <a:srgbClr val="F95A2B"/>
              </a:solidFill>
            </a:endParaRPr>
          </a:p>
          <a:p>
            <a:pPr marL="457200" indent="-457200">
              <a:buFont typeface="Arial" panose="020B0604020202020204" pitchFamily="34" charset="0"/>
              <a:buChar char="•"/>
            </a:pPr>
            <a:r>
              <a:rPr lang="nl-NL" sz="1700" dirty="0"/>
              <a:t>Delen van de resultaten en conclusies</a:t>
            </a:r>
          </a:p>
          <a:p>
            <a:pPr marL="457200" indent="-457200">
              <a:buFont typeface="Arial" panose="020B0604020202020204" pitchFamily="34" charset="0"/>
              <a:buChar char="•"/>
            </a:pPr>
            <a:endParaRPr lang="nl-NL" sz="1700" dirty="0">
              <a:solidFill>
                <a:srgbClr val="F95A2B"/>
              </a:solidFill>
            </a:endParaRPr>
          </a:p>
          <a:p>
            <a:pPr marL="457200" indent="-457200">
              <a:buFont typeface="Arial" panose="020B0604020202020204" pitchFamily="34" charset="0"/>
              <a:buChar char="•"/>
            </a:pPr>
            <a:r>
              <a:rPr lang="nl-NL" sz="1700" dirty="0"/>
              <a:t>Beslissen over de volgende stap samen met de partners</a:t>
            </a:r>
          </a:p>
        </p:txBody>
      </p:sp>
      <p:sp>
        <p:nvSpPr>
          <p:cNvPr id="50" name="Text Placeholder 3"/>
          <p:cNvSpPr txBox="1">
            <a:spLocks/>
          </p:cNvSpPr>
          <p:nvPr/>
        </p:nvSpPr>
        <p:spPr>
          <a:xfrm>
            <a:off x="335359" y="349988"/>
            <a:ext cx="5904657" cy="718620"/>
          </a:xfrm>
          <a:prstGeom prst="rect">
            <a:avLst/>
          </a:prstGeom>
        </p:spPr>
        <p:txBody>
          <a:bodyPr vert="horz" lIns="91440" tIns="45720" rIns="91440" bIns="45720" rtlCol="0" anchor="t">
            <a:noAutofit/>
          </a:bodyPr>
          <a:lstStyle>
            <a:lvl1pPr marL="0" indent="0" algn="l" defTabSz="914400" rtl="0" eaLnBrk="1" latinLnBrk="0" hangingPunct="1">
              <a:spcBef>
                <a:spcPct val="20000"/>
              </a:spcBef>
              <a:buFont typeface="Arial" panose="020B0604020202020204" pitchFamily="34" charset="0"/>
              <a:buNone/>
              <a:defRPr lang="en-US" sz="2000" b="1" i="0" kern="1200" spc="0" baseline="0" dirty="0" smtClean="0">
                <a:solidFill>
                  <a:schemeClr val="tx1"/>
                </a:solidFill>
                <a:latin typeface="Lato Black" panose="020F0502020204030203" pitchFamily="34" charset="77"/>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ource Serif Pro" panose="02040603050405020204" pitchFamily="18"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solidFill>
                <a:latin typeface="Source Serif Pro" panose="02040603050405020204" pitchFamily="18" charset="0"/>
                <a:ea typeface="+mn-ea"/>
                <a:cs typeface="+mn-cs"/>
              </a:defRPr>
            </a:lvl3pPr>
            <a:lvl4pPr marL="1600200" indent="-228600" algn="l" defTabSz="914400" rtl="0" eaLnBrk="1" latinLnBrk="0" hangingPunct="1">
              <a:spcBef>
                <a:spcPct val="20000"/>
              </a:spcBef>
              <a:buFont typeface="Wingdings" panose="05000000000000000000" pitchFamily="2" charset="2"/>
              <a:buChar char="Ø"/>
              <a:defRPr sz="2000" kern="1200">
                <a:solidFill>
                  <a:schemeClr val="tx1"/>
                </a:solidFill>
                <a:latin typeface="Source Serif Pro" panose="0204060305040502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ource Serif Pro" panose="0204060305040502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nl-NL" sz="4000" b="0" dirty="0">
                <a:latin typeface="Dystopian Black" panose="00000A00000000000000" pitchFamily="50" charset="0"/>
                <a:ea typeface="Lato Bold" panose="020F0502020204030203" pitchFamily="34" charset="0"/>
                <a:cs typeface="Lato Bold" panose="020F0502020204030203" pitchFamily="34" charset="0"/>
              </a:rPr>
              <a:t>4. Evalueren</a:t>
            </a:r>
            <a:endParaRPr lang="nl-NL" sz="4000" dirty="0">
              <a:latin typeface="Dystopian Black" panose="00000A00000000000000" pitchFamily="50" charset="0"/>
            </a:endParaRPr>
          </a:p>
        </p:txBody>
      </p:sp>
      <p:pic>
        <p:nvPicPr>
          <p:cNvPr id="52" name="Picture 5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16731" y="750734"/>
            <a:ext cx="474216" cy="1524809"/>
          </a:xfrm>
          <a:prstGeom prst="rect">
            <a:avLst/>
          </a:prstGeom>
        </p:spPr>
      </p:pic>
    </p:spTree>
    <p:custDataLst>
      <p:tags r:id="rId1"/>
    </p:custDataLst>
    <p:extLst>
      <p:ext uri="{BB962C8B-B14F-4D97-AF65-F5344CB8AC3E}">
        <p14:creationId xmlns:p14="http://schemas.microsoft.com/office/powerpoint/2010/main" val="15437024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0" y="-15842"/>
            <a:ext cx="12192000" cy="6863882"/>
            <a:chOff x="0" y="-5882"/>
            <a:chExt cx="12192000" cy="6863882"/>
          </a:xfrm>
        </p:grpSpPr>
        <p:sp>
          <p:nvSpPr>
            <p:cNvPr id="5" name="Rectangle 4"/>
            <p:cNvSpPr/>
            <p:nvPr/>
          </p:nvSpPr>
          <p:spPr>
            <a:xfrm>
              <a:off x="0" y="-5882"/>
              <a:ext cx="12192000" cy="3060917"/>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tangle 5"/>
            <p:cNvSpPr/>
            <p:nvPr/>
          </p:nvSpPr>
          <p:spPr>
            <a:xfrm>
              <a:off x="0" y="3047380"/>
              <a:ext cx="12192000" cy="38106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108" name="AutoShape 3"/>
          <p:cNvSpPr>
            <a:spLocks noChangeAspect="1" noChangeArrowheads="1" noTextEdit="1"/>
          </p:cNvSpPr>
          <p:nvPr/>
        </p:nvSpPr>
        <p:spPr bwMode="auto">
          <a:xfrm rot="10800000">
            <a:off x="10488488" y="3229060"/>
            <a:ext cx="1072505" cy="1072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21" name="Oval 120"/>
          <p:cNvSpPr/>
          <p:nvPr/>
        </p:nvSpPr>
        <p:spPr>
          <a:xfrm>
            <a:off x="9019813" y="3160670"/>
            <a:ext cx="1101250" cy="1108728"/>
          </a:xfrm>
          <a:prstGeom prst="ellipse">
            <a:avLst/>
          </a:prstGeom>
          <a:solidFill>
            <a:srgbClr val="FFD6C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Begin met een nieuw idee</a:t>
            </a:r>
          </a:p>
        </p:txBody>
      </p:sp>
      <p:sp>
        <p:nvSpPr>
          <p:cNvPr id="123" name="AutoShape 37"/>
          <p:cNvSpPr>
            <a:spLocks noChangeAspect="1" noChangeArrowheads="1" noTextEdit="1"/>
          </p:cNvSpPr>
          <p:nvPr/>
        </p:nvSpPr>
        <p:spPr bwMode="auto">
          <a:xfrm flipH="1">
            <a:off x="8839619" y="3174259"/>
            <a:ext cx="937087" cy="95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nvGrpSpPr>
          <p:cNvPr id="110" name="Group 109"/>
          <p:cNvGrpSpPr/>
          <p:nvPr/>
        </p:nvGrpSpPr>
        <p:grpSpPr>
          <a:xfrm>
            <a:off x="6513891" y="3853784"/>
            <a:ext cx="1917938" cy="437195"/>
            <a:chOff x="3419477" y="4033361"/>
            <a:chExt cx="1917938" cy="324809"/>
          </a:xfrm>
        </p:grpSpPr>
        <p:sp>
          <p:nvSpPr>
            <p:cNvPr id="117" name="Rectangle 116"/>
            <p:cNvSpPr/>
            <p:nvPr/>
          </p:nvSpPr>
          <p:spPr>
            <a:xfrm>
              <a:off x="3419478" y="4042143"/>
              <a:ext cx="1613945" cy="316027"/>
            </a:xfrm>
            <a:prstGeom prst="rect">
              <a:avLst/>
            </a:prstGeom>
            <a:solidFill>
              <a:srgbClr val="FFD6CC"/>
            </a:solidFill>
            <a:ln>
              <a:noFill/>
            </a:ln>
          </p:spPr>
          <p:style>
            <a:lnRef idx="2">
              <a:schemeClr val="accent1">
                <a:shade val="50000"/>
              </a:schemeClr>
            </a:lnRef>
            <a:fillRef idx="1">
              <a:schemeClr val="accent1"/>
            </a:fillRef>
            <a:effectRef idx="0">
              <a:schemeClr val="accent1"/>
            </a:effectRef>
            <a:fontRef idx="minor">
              <a:schemeClr val="lt1"/>
            </a:fontRef>
          </p:style>
          <p:txBody>
            <a:bodyPr lIns="612000" rIns="36000" rtlCol="0" anchor="ctr"/>
            <a:lstStyle/>
            <a:p>
              <a:endParaRPr lang="nl-NL" sz="1300" dirty="0">
                <a:latin typeface="Lato" panose="020F0502020204030203" pitchFamily="34" charset="0"/>
                <a:ea typeface="Lato" panose="020F0502020204030203" pitchFamily="34" charset="0"/>
                <a:cs typeface="Lato" panose="020F0502020204030203" pitchFamily="34" charset="0"/>
              </a:endParaRPr>
            </a:p>
          </p:txBody>
        </p:sp>
        <p:sp>
          <p:nvSpPr>
            <p:cNvPr id="118" name="Isosceles Triangle 117"/>
            <p:cNvSpPr/>
            <p:nvPr/>
          </p:nvSpPr>
          <p:spPr>
            <a:xfrm rot="5400000">
              <a:off x="5019599" y="4039176"/>
              <a:ext cx="316027" cy="319604"/>
            </a:xfrm>
            <a:prstGeom prst="triangle">
              <a:avLst/>
            </a:prstGeom>
            <a:solidFill>
              <a:srgbClr val="FFD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9" name="Isosceles Triangle 118"/>
            <p:cNvSpPr/>
            <p:nvPr/>
          </p:nvSpPr>
          <p:spPr>
            <a:xfrm rot="5400000">
              <a:off x="3408877" y="4043961"/>
              <a:ext cx="323630" cy="30243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111" name="Oval 110"/>
          <p:cNvSpPr/>
          <p:nvPr/>
        </p:nvSpPr>
        <p:spPr>
          <a:xfrm>
            <a:off x="378151" y="4333811"/>
            <a:ext cx="1305648" cy="1311643"/>
          </a:xfrm>
          <a:prstGeom prst="ellipse">
            <a:avLst/>
          </a:prstGeom>
          <a:solidFill>
            <a:srgbClr val="FCD60B"/>
          </a:solidFill>
          <a:ln>
            <a:solidFill>
              <a:srgbClr val="FCD60B"/>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Resultaten van het experiment</a:t>
            </a:r>
          </a:p>
        </p:txBody>
      </p:sp>
      <p:grpSp>
        <p:nvGrpSpPr>
          <p:cNvPr id="112" name="Group 111"/>
          <p:cNvGrpSpPr/>
          <p:nvPr/>
        </p:nvGrpSpPr>
        <p:grpSpPr>
          <a:xfrm>
            <a:off x="1775520" y="4387035"/>
            <a:ext cx="2808312" cy="1077940"/>
            <a:chOff x="3433634" y="4437439"/>
            <a:chExt cx="2808312" cy="798702"/>
          </a:xfrm>
        </p:grpSpPr>
        <p:sp>
          <p:nvSpPr>
            <p:cNvPr id="114" name="Rectangle 113"/>
            <p:cNvSpPr/>
            <p:nvPr/>
          </p:nvSpPr>
          <p:spPr>
            <a:xfrm>
              <a:off x="3433635" y="4446820"/>
              <a:ext cx="2194763" cy="779938"/>
            </a:xfrm>
            <a:prstGeom prst="rect">
              <a:avLst/>
            </a:prstGeom>
            <a:solidFill>
              <a:srgbClr val="1149EA"/>
            </a:solidFill>
            <a:ln>
              <a:noFill/>
            </a:ln>
          </p:spPr>
          <p:style>
            <a:lnRef idx="2">
              <a:schemeClr val="accent1">
                <a:shade val="50000"/>
              </a:schemeClr>
            </a:lnRef>
            <a:fillRef idx="1">
              <a:schemeClr val="accent1"/>
            </a:fillRef>
            <a:effectRef idx="0">
              <a:schemeClr val="accent1"/>
            </a:effectRef>
            <a:fontRef idx="minor">
              <a:schemeClr val="lt1"/>
            </a:fontRef>
          </p:style>
          <p:txBody>
            <a:bodyPr lIns="612000" rIns="36000" rtlCol="0" anchor="ctr"/>
            <a:lstStyle/>
            <a:p>
              <a:r>
                <a:rPr lang="nl-NL" sz="1300" dirty="0">
                  <a:latin typeface="Lato" panose="020F0502020204030203" pitchFamily="34" charset="0"/>
                  <a:ea typeface="Lato" panose="020F0502020204030203" pitchFamily="34" charset="0"/>
                  <a:cs typeface="Lato" panose="020F0502020204030203" pitchFamily="34" charset="0"/>
                </a:rPr>
                <a:t>Analyseren van de resultaten</a:t>
              </a:r>
            </a:p>
          </p:txBody>
        </p:sp>
        <p:sp>
          <p:nvSpPr>
            <p:cNvPr id="115" name="Isosceles Triangle 114"/>
            <p:cNvSpPr/>
            <p:nvPr/>
          </p:nvSpPr>
          <p:spPr>
            <a:xfrm rot="5400000">
              <a:off x="5545203" y="4528515"/>
              <a:ext cx="779938" cy="613548"/>
            </a:xfrm>
            <a:prstGeom prst="triangle">
              <a:avLst/>
            </a:prstGeom>
            <a:solidFill>
              <a:srgbClr val="1149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6" name="Isosceles Triangle 115"/>
            <p:cNvSpPr/>
            <p:nvPr/>
          </p:nvSpPr>
          <p:spPr>
            <a:xfrm rot="5400000">
              <a:off x="3307752" y="4563321"/>
              <a:ext cx="798702" cy="54693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113" name="Oval 112"/>
          <p:cNvSpPr/>
          <p:nvPr/>
        </p:nvSpPr>
        <p:spPr>
          <a:xfrm>
            <a:off x="4962705" y="4470902"/>
            <a:ext cx="1080214" cy="1039802"/>
          </a:xfrm>
          <a:prstGeom prst="ellipse">
            <a:avLst/>
          </a:prstGeom>
          <a:solidFill>
            <a:srgbClr val="A6DCF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Moet worden verbeterd?</a:t>
            </a:r>
          </a:p>
        </p:txBody>
      </p:sp>
      <p:sp>
        <p:nvSpPr>
          <p:cNvPr id="103" name="Oval 102"/>
          <p:cNvSpPr/>
          <p:nvPr/>
        </p:nvSpPr>
        <p:spPr>
          <a:xfrm>
            <a:off x="4950267" y="3207651"/>
            <a:ext cx="1085237" cy="1081741"/>
          </a:xfrm>
          <a:prstGeom prst="ellipse">
            <a:avLst/>
          </a:prstGeom>
          <a:solidFill>
            <a:srgbClr val="A6DCF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Gedis-kwalifi-ceerd?</a:t>
            </a:r>
          </a:p>
        </p:txBody>
      </p:sp>
      <p:sp>
        <p:nvSpPr>
          <p:cNvPr id="104" name="Oval 103"/>
          <p:cNvSpPr/>
          <p:nvPr/>
        </p:nvSpPr>
        <p:spPr>
          <a:xfrm>
            <a:off x="4986590" y="5624964"/>
            <a:ext cx="1063948" cy="1010068"/>
          </a:xfrm>
          <a:prstGeom prst="ellipse">
            <a:avLst/>
          </a:prstGeom>
          <a:solidFill>
            <a:srgbClr val="A6DCF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Geslaagd?</a:t>
            </a:r>
          </a:p>
        </p:txBody>
      </p:sp>
      <p:sp>
        <p:nvSpPr>
          <p:cNvPr id="35" name="Rectangle 34"/>
          <p:cNvSpPr/>
          <p:nvPr/>
        </p:nvSpPr>
        <p:spPr>
          <a:xfrm>
            <a:off x="6631743" y="4869333"/>
            <a:ext cx="1613945" cy="425374"/>
          </a:xfrm>
          <a:prstGeom prst="rect">
            <a:avLst/>
          </a:prstGeom>
          <a:solidFill>
            <a:srgbClr val="FFD6CC"/>
          </a:solidFill>
          <a:ln>
            <a:noFill/>
          </a:ln>
        </p:spPr>
        <p:style>
          <a:lnRef idx="2">
            <a:schemeClr val="accent1">
              <a:shade val="50000"/>
            </a:schemeClr>
          </a:lnRef>
          <a:fillRef idx="1">
            <a:schemeClr val="accent1"/>
          </a:fillRef>
          <a:effectRef idx="0">
            <a:schemeClr val="accent1"/>
          </a:effectRef>
          <a:fontRef idx="minor">
            <a:schemeClr val="lt1"/>
          </a:fontRef>
        </p:style>
        <p:txBody>
          <a:bodyPr lIns="612000" rIns="36000" rtlCol="0" anchor="ctr"/>
          <a:lstStyle/>
          <a:p>
            <a:endParaRPr lang="nl-NL" sz="1300" dirty="0">
              <a:latin typeface="Lato" panose="020F0502020204030203" pitchFamily="34" charset="0"/>
              <a:ea typeface="Lato" panose="020F0502020204030203" pitchFamily="34" charset="0"/>
              <a:cs typeface="Lato" panose="020F0502020204030203" pitchFamily="34" charset="0"/>
            </a:endParaRPr>
          </a:p>
        </p:txBody>
      </p:sp>
      <p:sp>
        <p:nvSpPr>
          <p:cNvPr id="36" name="Isosceles Triangle 35"/>
          <p:cNvSpPr/>
          <p:nvPr/>
        </p:nvSpPr>
        <p:spPr>
          <a:xfrm rot="5400000">
            <a:off x="8195132" y="4920632"/>
            <a:ext cx="425374" cy="319604"/>
          </a:xfrm>
          <a:prstGeom prst="triangle">
            <a:avLst/>
          </a:prstGeom>
          <a:solidFill>
            <a:srgbClr val="FFD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7" name="Isosceles Triangle 36"/>
          <p:cNvSpPr/>
          <p:nvPr/>
        </p:nvSpPr>
        <p:spPr>
          <a:xfrm rot="5400000">
            <a:off x="6565153" y="4924101"/>
            <a:ext cx="435608" cy="30243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tangle 37"/>
          <p:cNvSpPr/>
          <p:nvPr/>
        </p:nvSpPr>
        <p:spPr>
          <a:xfrm>
            <a:off x="6577710" y="5801949"/>
            <a:ext cx="1613945" cy="425374"/>
          </a:xfrm>
          <a:prstGeom prst="rect">
            <a:avLst/>
          </a:prstGeom>
          <a:solidFill>
            <a:srgbClr val="FFD6CC"/>
          </a:solidFill>
          <a:ln>
            <a:noFill/>
          </a:ln>
        </p:spPr>
        <p:style>
          <a:lnRef idx="2">
            <a:schemeClr val="accent1">
              <a:shade val="50000"/>
            </a:schemeClr>
          </a:lnRef>
          <a:fillRef idx="1">
            <a:schemeClr val="accent1"/>
          </a:fillRef>
          <a:effectRef idx="0">
            <a:schemeClr val="accent1"/>
          </a:effectRef>
          <a:fontRef idx="minor">
            <a:schemeClr val="lt1"/>
          </a:fontRef>
        </p:style>
        <p:txBody>
          <a:bodyPr lIns="612000" rIns="36000" rtlCol="0" anchor="ctr"/>
          <a:lstStyle/>
          <a:p>
            <a:endParaRPr lang="nl-NL" sz="1300" dirty="0">
              <a:latin typeface="Lato" panose="020F0502020204030203" pitchFamily="34" charset="0"/>
              <a:ea typeface="Lato" panose="020F0502020204030203" pitchFamily="34" charset="0"/>
              <a:cs typeface="Lato" panose="020F0502020204030203" pitchFamily="34" charset="0"/>
            </a:endParaRPr>
          </a:p>
        </p:txBody>
      </p:sp>
      <p:sp>
        <p:nvSpPr>
          <p:cNvPr id="39" name="Isosceles Triangle 38"/>
          <p:cNvSpPr/>
          <p:nvPr/>
        </p:nvSpPr>
        <p:spPr>
          <a:xfrm rot="5400000">
            <a:off x="8099775" y="5853248"/>
            <a:ext cx="425374" cy="319604"/>
          </a:xfrm>
          <a:prstGeom prst="triangle">
            <a:avLst/>
          </a:prstGeom>
          <a:solidFill>
            <a:srgbClr val="FFD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Isosceles Triangle 39"/>
          <p:cNvSpPr/>
          <p:nvPr/>
        </p:nvSpPr>
        <p:spPr>
          <a:xfrm rot="5400000">
            <a:off x="6511120" y="5856717"/>
            <a:ext cx="435608" cy="30243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Oval 40"/>
          <p:cNvSpPr/>
          <p:nvPr/>
        </p:nvSpPr>
        <p:spPr>
          <a:xfrm>
            <a:off x="9105254" y="5671372"/>
            <a:ext cx="1101250" cy="1108728"/>
          </a:xfrm>
          <a:prstGeom prst="ellipse">
            <a:avLst/>
          </a:prstGeom>
          <a:solidFill>
            <a:srgbClr val="FFD6C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Start een ‘echt’ project</a:t>
            </a:r>
          </a:p>
        </p:txBody>
      </p:sp>
      <p:sp>
        <p:nvSpPr>
          <p:cNvPr id="42" name="Oval 41"/>
          <p:cNvSpPr/>
          <p:nvPr/>
        </p:nvSpPr>
        <p:spPr>
          <a:xfrm>
            <a:off x="9024684" y="4435269"/>
            <a:ext cx="1101250" cy="1108728"/>
          </a:xfrm>
          <a:prstGeom prst="ellipse">
            <a:avLst/>
          </a:prstGeom>
          <a:solidFill>
            <a:srgbClr val="FFD6C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Terug naar stap 2</a:t>
            </a:r>
          </a:p>
        </p:txBody>
      </p:sp>
      <p:sp>
        <p:nvSpPr>
          <p:cNvPr id="50" name="Text Placeholder 3"/>
          <p:cNvSpPr txBox="1">
            <a:spLocks/>
          </p:cNvSpPr>
          <p:nvPr/>
        </p:nvSpPr>
        <p:spPr>
          <a:xfrm>
            <a:off x="335359" y="349988"/>
            <a:ext cx="5904657" cy="718620"/>
          </a:xfrm>
          <a:prstGeom prst="rect">
            <a:avLst/>
          </a:prstGeom>
        </p:spPr>
        <p:txBody>
          <a:bodyPr vert="horz" lIns="91440" tIns="45720" rIns="91440" bIns="45720" rtlCol="0" anchor="t">
            <a:noAutofit/>
          </a:bodyPr>
          <a:lstStyle>
            <a:lvl1pPr marL="0" indent="0" algn="l" defTabSz="914400" rtl="0" eaLnBrk="1" latinLnBrk="0" hangingPunct="1">
              <a:spcBef>
                <a:spcPct val="20000"/>
              </a:spcBef>
              <a:buFont typeface="Arial" panose="020B0604020202020204" pitchFamily="34" charset="0"/>
              <a:buNone/>
              <a:defRPr lang="en-US" sz="2000" b="1" i="0" kern="1200" spc="0" baseline="0" dirty="0" smtClean="0">
                <a:solidFill>
                  <a:schemeClr val="tx1"/>
                </a:solidFill>
                <a:latin typeface="Lato Black" panose="020F0502020204030203" pitchFamily="34" charset="77"/>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ource Serif Pro" panose="02040603050405020204" pitchFamily="18"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solidFill>
                <a:latin typeface="Source Serif Pro" panose="02040603050405020204" pitchFamily="18" charset="0"/>
                <a:ea typeface="+mn-ea"/>
                <a:cs typeface="+mn-cs"/>
              </a:defRPr>
            </a:lvl3pPr>
            <a:lvl4pPr marL="1600200" indent="-228600" algn="l" defTabSz="914400" rtl="0" eaLnBrk="1" latinLnBrk="0" hangingPunct="1">
              <a:spcBef>
                <a:spcPct val="20000"/>
              </a:spcBef>
              <a:buFont typeface="Wingdings" panose="05000000000000000000" pitchFamily="2" charset="2"/>
              <a:buChar char="Ø"/>
              <a:defRPr sz="2000" kern="1200">
                <a:solidFill>
                  <a:schemeClr val="tx1"/>
                </a:solidFill>
                <a:latin typeface="Source Serif Pro" panose="0204060305040502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ource Serif Pro" panose="0204060305040502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nl-NL" sz="4000" b="0" dirty="0">
                <a:latin typeface="Dystopian Black" panose="00000A00000000000000" pitchFamily="50" charset="0"/>
                <a:ea typeface="Lato Bold" panose="020F0502020204030203" pitchFamily="34" charset="0"/>
                <a:cs typeface="Lato Bold" panose="020F0502020204030203" pitchFamily="34" charset="0"/>
              </a:rPr>
              <a:t>4. Evalueren</a:t>
            </a:r>
            <a:endParaRPr lang="nl-NL" sz="4000" dirty="0">
              <a:latin typeface="Dystopian Black" panose="00000A00000000000000" pitchFamily="50" charset="0"/>
            </a:endParaRPr>
          </a:p>
        </p:txBody>
      </p:sp>
      <p:pic>
        <p:nvPicPr>
          <p:cNvPr id="52" name="Picture 5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16731" y="750734"/>
            <a:ext cx="474216" cy="1524809"/>
          </a:xfrm>
          <a:prstGeom prst="rect">
            <a:avLst/>
          </a:prstGeom>
        </p:spPr>
      </p:pic>
      <p:sp>
        <p:nvSpPr>
          <p:cNvPr id="55" name="Text Placeholder 2"/>
          <p:cNvSpPr>
            <a:spLocks noGrp="1"/>
          </p:cNvSpPr>
          <p:nvPr>
            <p:ph type="body" sz="quarter" idx="14"/>
          </p:nvPr>
        </p:nvSpPr>
        <p:spPr>
          <a:xfrm>
            <a:off x="381819" y="1105635"/>
            <a:ext cx="10682733" cy="1564846"/>
          </a:xfrm>
        </p:spPr>
        <p:txBody>
          <a:bodyPr/>
          <a:lstStyle/>
          <a:p>
            <a:pPr marL="457200" indent="-457200">
              <a:buFont typeface="Arial" panose="020B0604020202020204" pitchFamily="34" charset="0"/>
              <a:buChar char="•"/>
            </a:pPr>
            <a:r>
              <a:rPr lang="nl-NL" sz="1700" dirty="0"/>
              <a:t>Analyseren van de resultaten</a:t>
            </a:r>
          </a:p>
          <a:p>
            <a:pPr marL="457200" indent="-457200">
              <a:buFont typeface="Arial" panose="020B0604020202020204" pitchFamily="34" charset="0"/>
              <a:buChar char="•"/>
            </a:pPr>
            <a:endParaRPr lang="nl-NL" sz="1700" dirty="0">
              <a:solidFill>
                <a:srgbClr val="F95A2B"/>
              </a:solidFill>
            </a:endParaRPr>
          </a:p>
          <a:p>
            <a:pPr marL="457200" indent="-457200">
              <a:buFont typeface="Arial" panose="020B0604020202020204" pitchFamily="34" charset="0"/>
              <a:buChar char="•"/>
            </a:pPr>
            <a:r>
              <a:rPr lang="nl-NL" sz="1700" dirty="0"/>
              <a:t>Delen van de resultaten en conclusies</a:t>
            </a:r>
          </a:p>
          <a:p>
            <a:pPr marL="457200" indent="-457200">
              <a:buFont typeface="Arial" panose="020B0604020202020204" pitchFamily="34" charset="0"/>
              <a:buChar char="•"/>
            </a:pPr>
            <a:endParaRPr lang="nl-NL" sz="1700" dirty="0">
              <a:solidFill>
                <a:srgbClr val="F95A2B"/>
              </a:solidFill>
            </a:endParaRPr>
          </a:p>
          <a:p>
            <a:pPr marL="457200" indent="-457200">
              <a:buFont typeface="Arial" panose="020B0604020202020204" pitchFamily="34" charset="0"/>
              <a:buChar char="•"/>
            </a:pPr>
            <a:r>
              <a:rPr lang="nl-NL" sz="1700" dirty="0">
                <a:solidFill>
                  <a:srgbClr val="F95A2B"/>
                </a:solidFill>
              </a:rPr>
              <a:t>Beslissen over de volgende stap samen met de partners</a:t>
            </a:r>
          </a:p>
        </p:txBody>
      </p:sp>
    </p:spTree>
    <p:custDataLst>
      <p:tags r:id="rId1"/>
    </p:custDataLst>
    <p:extLst>
      <p:ext uri="{BB962C8B-B14F-4D97-AF65-F5344CB8AC3E}">
        <p14:creationId xmlns:p14="http://schemas.microsoft.com/office/powerpoint/2010/main" val="14361288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3"/>
          <p:cNvSpPr txBox="1">
            <a:spLocks/>
          </p:cNvSpPr>
          <p:nvPr/>
        </p:nvSpPr>
        <p:spPr>
          <a:xfrm>
            <a:off x="335359" y="349988"/>
            <a:ext cx="11737305" cy="71862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3200" kern="1200">
                <a:solidFill>
                  <a:schemeClr val="tx1"/>
                </a:solidFill>
                <a:latin typeface="Source Serif Pro" panose="02040603050405020204" pitchFamily="18"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ource Serif Pro" panose="02040603050405020204" pitchFamily="18"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solidFill>
                <a:latin typeface="Source Serif Pro" panose="02040603050405020204" pitchFamily="18" charset="0"/>
                <a:ea typeface="+mn-ea"/>
                <a:cs typeface="+mn-cs"/>
              </a:defRPr>
            </a:lvl3pPr>
            <a:lvl4pPr marL="1600200" indent="-228600" algn="l" defTabSz="914400" rtl="0" eaLnBrk="1" latinLnBrk="0" hangingPunct="1">
              <a:spcBef>
                <a:spcPct val="20000"/>
              </a:spcBef>
              <a:buFont typeface="Wingdings" panose="05000000000000000000" pitchFamily="2" charset="2"/>
              <a:buChar char="Ø"/>
              <a:defRPr sz="2000" kern="1200">
                <a:solidFill>
                  <a:schemeClr val="tx1"/>
                </a:solidFill>
                <a:latin typeface="Source Serif Pro" panose="0204060305040502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ource Serif Pro" panose="0204060305040502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nl-NL" sz="4000" spc="-5" dirty="0">
                <a:solidFill>
                  <a:srgbClr val="1149EA"/>
                </a:solidFill>
                <a:latin typeface="Dystopian Black" panose="00000A00000000000000" pitchFamily="50" charset="0"/>
                <a:ea typeface="Lato" panose="020F0502020204030203" pitchFamily="34" charset="0"/>
                <a:cs typeface="Lato" panose="020F0502020204030203" pitchFamily="34" charset="0"/>
              </a:rPr>
              <a:t>Werkbladen bij deze stap</a:t>
            </a:r>
            <a:endParaRPr lang="nl-NL" sz="4000" dirty="0">
              <a:solidFill>
                <a:srgbClr val="1149EA"/>
              </a:solidFill>
              <a:latin typeface="Dystopian Black" panose="00000A00000000000000" pitchFamily="50" charset="0"/>
            </a:endParaRPr>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16731" y="750734"/>
            <a:ext cx="474216" cy="1524809"/>
          </a:xfrm>
          <a:prstGeom prst="rect">
            <a:avLst/>
          </a:prstGeom>
        </p:spPr>
      </p:pic>
      <p:sp>
        <p:nvSpPr>
          <p:cNvPr id="12" name="Rectangle 11"/>
          <p:cNvSpPr/>
          <p:nvPr/>
        </p:nvSpPr>
        <p:spPr>
          <a:xfrm>
            <a:off x="0" y="0"/>
            <a:ext cx="335358" cy="6858000"/>
          </a:xfrm>
          <a:prstGeom prst="rect">
            <a:avLst/>
          </a:prstGeom>
          <a:solidFill>
            <a:srgbClr val="1149EA"/>
          </a:solidFill>
          <a:ln>
            <a:solidFill>
              <a:srgbClr val="1149EA"/>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nl-NL" b="1" dirty="0"/>
              <a:t>VOORBEELD</a:t>
            </a:r>
          </a:p>
        </p:txBody>
      </p:sp>
      <p:sp>
        <p:nvSpPr>
          <p:cNvPr id="3" name="Tekstvak 2"/>
          <p:cNvSpPr txBox="1"/>
          <p:nvPr/>
        </p:nvSpPr>
        <p:spPr>
          <a:xfrm>
            <a:off x="606944" y="1997879"/>
            <a:ext cx="2824760" cy="1261884"/>
          </a:xfrm>
          <a:prstGeom prst="rect">
            <a:avLst/>
          </a:prstGeom>
          <a:noFill/>
        </p:spPr>
        <p:txBody>
          <a:bodyPr wrap="square" rtlCol="0">
            <a:spAutoFit/>
          </a:bodyPr>
          <a:lstStyle/>
          <a:p>
            <a:r>
              <a:rPr lang="nl-NL" sz="1900" dirty="0">
                <a:latin typeface="Lato" panose="020F0502020204030203"/>
              </a:rPr>
              <a:t>Resultaten analyseren					</a:t>
            </a:r>
          </a:p>
        </p:txBody>
      </p:sp>
      <p:sp>
        <p:nvSpPr>
          <p:cNvPr id="4" name="Tekstvak 3"/>
          <p:cNvSpPr txBox="1"/>
          <p:nvPr/>
        </p:nvSpPr>
        <p:spPr>
          <a:xfrm>
            <a:off x="4682512" y="1995223"/>
            <a:ext cx="2160240" cy="384721"/>
          </a:xfrm>
          <a:prstGeom prst="rect">
            <a:avLst/>
          </a:prstGeom>
          <a:noFill/>
        </p:spPr>
        <p:txBody>
          <a:bodyPr wrap="square" rtlCol="0">
            <a:spAutoFit/>
          </a:bodyPr>
          <a:lstStyle/>
          <a:p>
            <a:r>
              <a:rPr lang="nl-NL" sz="1900" dirty="0">
                <a:latin typeface="Lato" panose="020F0502020204030203"/>
              </a:rPr>
              <a:t>Storyboard</a:t>
            </a:r>
          </a:p>
        </p:txBody>
      </p:sp>
      <p:sp>
        <p:nvSpPr>
          <p:cNvPr id="10" name="Tekstvak 9"/>
          <p:cNvSpPr txBox="1"/>
          <p:nvPr/>
        </p:nvSpPr>
        <p:spPr>
          <a:xfrm>
            <a:off x="8644725" y="1995223"/>
            <a:ext cx="2160240" cy="384721"/>
          </a:xfrm>
          <a:prstGeom prst="rect">
            <a:avLst/>
          </a:prstGeom>
          <a:noFill/>
        </p:spPr>
        <p:txBody>
          <a:bodyPr wrap="square" rtlCol="0">
            <a:spAutoFit/>
          </a:bodyPr>
          <a:lstStyle/>
          <a:p>
            <a:r>
              <a:rPr lang="nl-NL" sz="1900" dirty="0">
                <a:latin typeface="Lato" panose="020F0502020204030203"/>
              </a:rPr>
              <a:t>Beslismoment</a:t>
            </a:r>
          </a:p>
        </p:txBody>
      </p:sp>
      <p:pic>
        <p:nvPicPr>
          <p:cNvPr id="13" name="Afbeelding 12"/>
          <p:cNvPicPr>
            <a:picLocks noChangeAspect="1"/>
          </p:cNvPicPr>
          <p:nvPr/>
        </p:nvPicPr>
        <p:blipFill>
          <a:blip r:embed="rId5"/>
          <a:stretch>
            <a:fillRect/>
          </a:stretch>
        </p:blipFill>
        <p:spPr>
          <a:xfrm>
            <a:off x="606944" y="2672331"/>
            <a:ext cx="3115521" cy="2226642"/>
          </a:xfrm>
          <a:prstGeom prst="rect">
            <a:avLst/>
          </a:prstGeom>
          <a:ln w="3175">
            <a:solidFill>
              <a:srgbClr val="1149EA"/>
            </a:solidFill>
          </a:ln>
        </p:spPr>
      </p:pic>
      <p:pic>
        <p:nvPicPr>
          <p:cNvPr id="14" name="Afbeelding 13"/>
          <p:cNvPicPr>
            <a:picLocks noChangeAspect="1"/>
          </p:cNvPicPr>
          <p:nvPr/>
        </p:nvPicPr>
        <p:blipFill>
          <a:blip r:embed="rId6"/>
          <a:stretch>
            <a:fillRect/>
          </a:stretch>
        </p:blipFill>
        <p:spPr>
          <a:xfrm>
            <a:off x="4682511" y="2672331"/>
            <a:ext cx="3123483" cy="2226642"/>
          </a:xfrm>
          <a:prstGeom prst="rect">
            <a:avLst/>
          </a:prstGeom>
          <a:ln w="3175">
            <a:solidFill>
              <a:srgbClr val="1149EA"/>
            </a:solidFill>
          </a:ln>
        </p:spPr>
      </p:pic>
      <p:pic>
        <p:nvPicPr>
          <p:cNvPr id="15" name="Afbeelding 14"/>
          <p:cNvPicPr>
            <a:picLocks noChangeAspect="1"/>
          </p:cNvPicPr>
          <p:nvPr/>
        </p:nvPicPr>
        <p:blipFill>
          <a:blip r:embed="rId7"/>
          <a:stretch>
            <a:fillRect/>
          </a:stretch>
        </p:blipFill>
        <p:spPr>
          <a:xfrm>
            <a:off x="8644083" y="2672332"/>
            <a:ext cx="3133299" cy="2226642"/>
          </a:xfrm>
          <a:prstGeom prst="rect">
            <a:avLst/>
          </a:prstGeom>
          <a:ln w="3175">
            <a:solidFill>
              <a:srgbClr val="1149EA"/>
            </a:solidFill>
          </a:ln>
        </p:spPr>
      </p:pic>
    </p:spTree>
    <p:custDataLst>
      <p:tags r:id="rId1"/>
    </p:custDataLst>
    <p:extLst>
      <p:ext uri="{BB962C8B-B14F-4D97-AF65-F5344CB8AC3E}">
        <p14:creationId xmlns:p14="http://schemas.microsoft.com/office/powerpoint/2010/main" val="1299353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727142"/>
            <a:ext cx="12192000" cy="4131310"/>
          </a:xfrm>
          <a:custGeom>
            <a:avLst/>
            <a:gdLst/>
            <a:ahLst/>
            <a:cxnLst/>
            <a:rect l="l" t="t" r="r" b="b"/>
            <a:pathLst>
              <a:path w="12192000" h="4131309">
                <a:moveTo>
                  <a:pt x="0" y="4130857"/>
                </a:moveTo>
                <a:lnTo>
                  <a:pt x="12191997" y="4130857"/>
                </a:lnTo>
                <a:lnTo>
                  <a:pt x="12191997" y="0"/>
                </a:lnTo>
                <a:lnTo>
                  <a:pt x="0" y="0"/>
                </a:lnTo>
                <a:lnTo>
                  <a:pt x="0" y="4130857"/>
                </a:lnTo>
                <a:close/>
              </a:path>
            </a:pathLst>
          </a:custGeom>
          <a:solidFill>
            <a:srgbClr val="B4E3F9"/>
          </a:solidFill>
        </p:spPr>
        <p:txBody>
          <a:bodyPr wrap="square" lIns="0" tIns="0" rIns="0" bIns="0" rtlCol="0"/>
          <a:lstStyle/>
          <a:p>
            <a:endParaRPr/>
          </a:p>
        </p:txBody>
      </p:sp>
      <p:sp>
        <p:nvSpPr>
          <p:cNvPr id="6" name="Rectangle 5"/>
          <p:cNvSpPr/>
          <p:nvPr/>
        </p:nvSpPr>
        <p:spPr>
          <a:xfrm>
            <a:off x="779748" y="3302890"/>
            <a:ext cx="10632504" cy="2262864"/>
          </a:xfrm>
          <a:prstGeom prst="rect">
            <a:avLst/>
          </a:prstGeom>
        </p:spPr>
        <p:txBody>
          <a:bodyPr wrap="square">
            <a:spAutoFit/>
          </a:bodyPr>
          <a:lstStyle/>
          <a:p>
            <a:r>
              <a:rPr lang="nl-NL" b="1" dirty="0">
                <a:latin typeface="Lato" panose="020F0502020204030203" pitchFamily="34" charset="0"/>
                <a:ea typeface="Lato" panose="020F0502020204030203" pitchFamily="34" charset="0"/>
                <a:cs typeface="Lato" panose="020F0502020204030203" pitchFamily="34" charset="0"/>
              </a:rPr>
              <a:t>Aan het einde van deze stap:</a:t>
            </a:r>
          </a:p>
          <a:p>
            <a:endParaRPr lang="nl-NL" b="1" dirty="0">
              <a:latin typeface="Lato" panose="020F0502020204030203" pitchFamily="34" charset="0"/>
              <a:ea typeface="Lato" panose="020F0502020204030203" pitchFamily="34" charset="0"/>
              <a:cs typeface="Lato" panose="020F0502020204030203" pitchFamily="34" charset="0"/>
            </a:endParaRPr>
          </a:p>
          <a:p>
            <a:pPr marL="342900" lvl="0" indent="-342900">
              <a:lnSpc>
                <a:spcPct val="150000"/>
              </a:lnSpc>
              <a:buClr>
                <a:schemeClr val="tx1"/>
              </a:buClr>
              <a:buFont typeface="Arial" panose="020B0604020202020204" pitchFamily="34" charset="0"/>
              <a:buChar char="•"/>
            </a:pPr>
            <a:r>
              <a:rPr lang="nl-NL" sz="1800" dirty="0">
                <a:effectLst/>
                <a:latin typeface="Lato" panose="020F0502020204030203" pitchFamily="34" charset="0"/>
                <a:ea typeface="Calibri" panose="020F0502020204030204" pitchFamily="34" charset="0"/>
                <a:cs typeface="Times New Roman" panose="02020603050405020304" pitchFamily="18" charset="0"/>
              </a:rPr>
              <a:t>Zijn de resultaten van het experiment geanalyseerd</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Clr>
                <a:schemeClr val="tx1"/>
              </a:buClr>
              <a:buFont typeface="Arial" panose="020B0604020202020204" pitchFamily="34" charset="0"/>
              <a:buChar char="•"/>
            </a:pPr>
            <a:r>
              <a:rPr lang="nl-NL" sz="1800" dirty="0">
                <a:effectLst/>
                <a:latin typeface="Lato" panose="020F0502020204030203" pitchFamily="34" charset="0"/>
                <a:ea typeface="Calibri" panose="020F0502020204030204" pitchFamily="34" charset="0"/>
                <a:cs typeface="Times New Roman" panose="02020603050405020304" pitchFamily="18" charset="0"/>
              </a:rPr>
              <a:t>Zijn er conclusies uit de experimenten getrokken</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Clr>
                <a:schemeClr val="tx1"/>
              </a:buClr>
              <a:buFont typeface="Arial" panose="020B0604020202020204" pitchFamily="34" charset="0"/>
              <a:buChar char="•"/>
            </a:pPr>
            <a:r>
              <a:rPr lang="nl-NL" sz="1800" dirty="0">
                <a:effectLst/>
                <a:latin typeface="Lato" panose="020F0502020204030203" pitchFamily="34" charset="0"/>
                <a:ea typeface="Calibri" panose="020F0502020204030204" pitchFamily="34" charset="0"/>
                <a:cs typeface="Times New Roman" panose="02020603050405020304" pitchFamily="18" charset="0"/>
              </a:rPr>
              <a:t>Is er een presentatie over de resultaten en conclusies gemaakt en gegeven</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Clr>
                <a:schemeClr val="tx1"/>
              </a:buClr>
              <a:buFont typeface="Arial" panose="020B0604020202020204" pitchFamily="34" charset="0"/>
              <a:buChar char="•"/>
            </a:pPr>
            <a:r>
              <a:rPr lang="nl-NL" sz="1800" dirty="0">
                <a:effectLst/>
                <a:latin typeface="Lato" panose="020F0502020204030203" pitchFamily="34" charset="0"/>
                <a:ea typeface="Calibri" panose="020F0502020204030204" pitchFamily="34" charset="0"/>
                <a:cs typeface="Times New Roman" panose="02020603050405020304" pitchFamily="18" charset="0"/>
              </a:rPr>
              <a:t>Is er een beslissing gemaakt over de volgende stap van het project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 Placeholder 3"/>
          <p:cNvSpPr txBox="1">
            <a:spLocks/>
          </p:cNvSpPr>
          <p:nvPr/>
        </p:nvSpPr>
        <p:spPr>
          <a:xfrm>
            <a:off x="335359" y="349988"/>
            <a:ext cx="5904657" cy="718620"/>
          </a:xfrm>
          <a:prstGeom prst="rect">
            <a:avLst/>
          </a:prstGeom>
        </p:spPr>
        <p:txBody>
          <a:bodyPr vert="horz" lIns="91440" tIns="45720" rIns="91440" bIns="45720" rtlCol="0" anchor="t">
            <a:noAutofit/>
          </a:bodyPr>
          <a:lstStyle>
            <a:lvl1pPr marL="0" indent="0" algn="l" defTabSz="914400" rtl="0" eaLnBrk="1" latinLnBrk="0" hangingPunct="1">
              <a:spcBef>
                <a:spcPct val="20000"/>
              </a:spcBef>
              <a:buFont typeface="Arial" panose="020B0604020202020204" pitchFamily="34" charset="0"/>
              <a:buNone/>
              <a:defRPr lang="en-US" sz="2000" b="1" i="0" kern="1200" spc="0" baseline="0" dirty="0" smtClean="0">
                <a:solidFill>
                  <a:schemeClr val="tx1"/>
                </a:solidFill>
                <a:latin typeface="Lato Black" panose="020F0502020204030203" pitchFamily="34" charset="77"/>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ource Serif Pro" panose="02040603050405020204" pitchFamily="18"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solidFill>
                <a:latin typeface="Source Serif Pro" panose="02040603050405020204" pitchFamily="18" charset="0"/>
                <a:ea typeface="+mn-ea"/>
                <a:cs typeface="+mn-cs"/>
              </a:defRPr>
            </a:lvl3pPr>
            <a:lvl4pPr marL="1600200" indent="-228600" algn="l" defTabSz="914400" rtl="0" eaLnBrk="1" latinLnBrk="0" hangingPunct="1">
              <a:spcBef>
                <a:spcPct val="20000"/>
              </a:spcBef>
              <a:buFont typeface="Wingdings" panose="05000000000000000000" pitchFamily="2" charset="2"/>
              <a:buChar char="Ø"/>
              <a:defRPr sz="2000" kern="1200">
                <a:solidFill>
                  <a:schemeClr val="tx1"/>
                </a:solidFill>
                <a:latin typeface="Source Serif Pro" panose="0204060305040502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ource Serif Pro" panose="0204060305040502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nl-NL" sz="4000" b="0" dirty="0">
                <a:latin typeface="Dystopian Black" panose="00000A00000000000000" pitchFamily="50" charset="0"/>
                <a:ea typeface="Lato Bold" panose="020F0502020204030203" pitchFamily="34" charset="0"/>
                <a:cs typeface="Lato Bold" panose="020F0502020204030203" pitchFamily="34" charset="0"/>
              </a:rPr>
              <a:t>4. Evalueren</a:t>
            </a:r>
            <a:endParaRPr lang="nl-NL" sz="4000" dirty="0">
              <a:latin typeface="Dystopian Black" panose="00000A00000000000000" pitchFamily="50" charset="0"/>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16731" y="750734"/>
            <a:ext cx="474216" cy="1524809"/>
          </a:xfrm>
          <a:prstGeom prst="rect">
            <a:avLst/>
          </a:prstGeom>
        </p:spPr>
      </p:pic>
    </p:spTree>
    <p:custDataLst>
      <p:tags r:id="rId1"/>
    </p:custDataLst>
    <p:extLst>
      <p:ext uri="{BB962C8B-B14F-4D97-AF65-F5344CB8AC3E}">
        <p14:creationId xmlns:p14="http://schemas.microsoft.com/office/powerpoint/2010/main" val="12119689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24680" y="-27384"/>
            <a:ext cx="12192000" cy="3060917"/>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1" name="Rectangle 20"/>
          <p:cNvSpPr/>
          <p:nvPr/>
        </p:nvSpPr>
        <p:spPr>
          <a:xfrm>
            <a:off x="-24680" y="3025878"/>
            <a:ext cx="12192000" cy="38106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סוגר זוויתי 81"/>
          <p:cNvSpPr/>
          <p:nvPr/>
        </p:nvSpPr>
        <p:spPr>
          <a:xfrm flipV="1">
            <a:off x="11804346" y="4691819"/>
            <a:ext cx="268318" cy="351487"/>
          </a:xfrm>
          <a:prstGeom prst="chevron">
            <a:avLst/>
          </a:prstGeom>
          <a:solidFill>
            <a:srgbClr val="1249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5316776" y="3401475"/>
            <a:ext cx="1077720" cy="1023399"/>
          </a:xfrm>
          <a:prstGeom prst="ellipse">
            <a:avLst/>
          </a:prstGeom>
          <a:solidFill>
            <a:srgbClr val="FCD60B"/>
          </a:solidFill>
          <a:ln>
            <a:solidFill>
              <a:srgbClr val="FCD60B"/>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Prototype</a:t>
            </a:r>
          </a:p>
        </p:txBody>
      </p:sp>
      <p:sp>
        <p:nvSpPr>
          <p:cNvPr id="24" name="Oval 23"/>
          <p:cNvSpPr/>
          <p:nvPr/>
        </p:nvSpPr>
        <p:spPr>
          <a:xfrm>
            <a:off x="9060732" y="5458074"/>
            <a:ext cx="1027178" cy="971965"/>
          </a:xfrm>
          <a:prstGeom prst="ellipse">
            <a:avLst/>
          </a:prstGeom>
          <a:solidFill>
            <a:srgbClr val="A6DCF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200" dirty="0">
                <a:solidFill>
                  <a:schemeClr val="tx1"/>
                </a:solidFill>
                <a:latin typeface="Lato  "/>
                <a:ea typeface="Lato Bold" panose="020F0502020204030203" pitchFamily="34" charset="0"/>
                <a:cs typeface="Lato Bold" panose="020F0502020204030203" pitchFamily="34" charset="0"/>
              </a:rPr>
              <a:t>Verbe-teren?</a:t>
            </a:r>
          </a:p>
        </p:txBody>
      </p:sp>
      <p:sp>
        <p:nvSpPr>
          <p:cNvPr id="25" name="Oval 24"/>
          <p:cNvSpPr/>
          <p:nvPr/>
        </p:nvSpPr>
        <p:spPr>
          <a:xfrm>
            <a:off x="9040384" y="3303451"/>
            <a:ext cx="1031954" cy="966348"/>
          </a:xfrm>
          <a:prstGeom prst="ellipse">
            <a:avLst/>
          </a:prstGeom>
          <a:solidFill>
            <a:srgbClr val="A6DCF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200" dirty="0">
                <a:solidFill>
                  <a:schemeClr val="tx1"/>
                </a:solidFill>
                <a:latin typeface="Lato  "/>
                <a:ea typeface="Lato Bold" panose="020F0502020204030203" pitchFamily="34" charset="0"/>
                <a:cs typeface="Lato Bold" panose="020F0502020204030203" pitchFamily="34" charset="0"/>
              </a:rPr>
              <a:t>Gedis-kwali-ficeerd?</a:t>
            </a:r>
          </a:p>
        </p:txBody>
      </p:sp>
      <p:sp>
        <p:nvSpPr>
          <p:cNvPr id="26" name="Oval 25"/>
          <p:cNvSpPr/>
          <p:nvPr/>
        </p:nvSpPr>
        <p:spPr>
          <a:xfrm>
            <a:off x="9060628" y="4341807"/>
            <a:ext cx="1011710" cy="1013302"/>
          </a:xfrm>
          <a:prstGeom prst="ellipse">
            <a:avLst/>
          </a:prstGeom>
          <a:solidFill>
            <a:srgbClr val="A6DCF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200" dirty="0">
                <a:solidFill>
                  <a:schemeClr val="tx1"/>
                </a:solidFill>
                <a:latin typeface="Lato  "/>
                <a:ea typeface="Lato Bold" panose="020F0502020204030203" pitchFamily="34" charset="0"/>
                <a:cs typeface="Lato Bold" panose="020F0502020204030203" pitchFamily="34" charset="0"/>
              </a:rPr>
              <a:t>Ge-slaagd?</a:t>
            </a:r>
          </a:p>
        </p:txBody>
      </p:sp>
      <p:sp>
        <p:nvSpPr>
          <p:cNvPr id="27" name="Oval 26"/>
          <p:cNvSpPr/>
          <p:nvPr/>
        </p:nvSpPr>
        <p:spPr>
          <a:xfrm>
            <a:off x="10687997" y="4347897"/>
            <a:ext cx="1022023" cy="956747"/>
          </a:xfrm>
          <a:prstGeom prst="ellipse">
            <a:avLst/>
          </a:prstGeom>
          <a:solidFill>
            <a:srgbClr val="FFD6C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200" dirty="0">
                <a:solidFill>
                  <a:schemeClr val="tx1"/>
                </a:solidFill>
                <a:latin typeface="Lato  "/>
                <a:ea typeface="Lato Bold" panose="020F0502020204030203" pitchFamily="34" charset="0"/>
                <a:cs typeface="Lato Bold" panose="020F0502020204030203" pitchFamily="34" charset="0"/>
              </a:rPr>
              <a:t>Start een ‘echt’ project</a:t>
            </a:r>
          </a:p>
        </p:txBody>
      </p:sp>
      <p:sp>
        <p:nvSpPr>
          <p:cNvPr id="31" name="Oval 30"/>
          <p:cNvSpPr/>
          <p:nvPr/>
        </p:nvSpPr>
        <p:spPr>
          <a:xfrm>
            <a:off x="473126" y="3333695"/>
            <a:ext cx="1057767" cy="997176"/>
          </a:xfrm>
          <a:prstGeom prst="ellipse">
            <a:avLst/>
          </a:prstGeom>
          <a:solidFill>
            <a:srgbClr val="FCD60B"/>
          </a:solidFill>
          <a:ln>
            <a:solidFill>
              <a:srgbClr val="FCD60B"/>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100" dirty="0">
                <a:solidFill>
                  <a:schemeClr val="tx1"/>
                </a:solidFill>
                <a:latin typeface="Lato  "/>
                <a:ea typeface="Lato Bold" panose="020F0502020204030203" pitchFamily="34" charset="0"/>
                <a:cs typeface="Lato Bold" panose="020F0502020204030203" pitchFamily="34" charset="0"/>
              </a:rPr>
              <a:t>Onderwerp</a:t>
            </a:r>
          </a:p>
        </p:txBody>
      </p:sp>
      <p:sp>
        <p:nvSpPr>
          <p:cNvPr id="32" name="Text Placeholder 3"/>
          <p:cNvSpPr txBox="1">
            <a:spLocks/>
          </p:cNvSpPr>
          <p:nvPr/>
        </p:nvSpPr>
        <p:spPr>
          <a:xfrm>
            <a:off x="799113" y="4020252"/>
            <a:ext cx="577238" cy="586506"/>
          </a:xfrm>
          <a:prstGeom prst="rect">
            <a:avLst/>
          </a:prstGeom>
        </p:spPr>
        <p:txBody>
          <a:bodyPr vert="horz" lIns="91440" tIns="45720" rIns="91440" bIns="45720" rtlCol="0" anchor="t">
            <a:noAutofit/>
          </a:bodyPr>
          <a:lstStyle>
            <a:lvl1pPr marL="0" indent="0" algn="l" defTabSz="914400" rtl="0" eaLnBrk="1" latinLnBrk="0" hangingPunct="1">
              <a:spcBef>
                <a:spcPct val="20000"/>
              </a:spcBef>
              <a:buFont typeface="Arial" panose="020B0604020202020204" pitchFamily="34" charset="0"/>
              <a:buNone/>
              <a:defRPr lang="en-US" sz="2000" b="1" i="0" kern="1200" spc="0" baseline="0" dirty="0" smtClean="0">
                <a:solidFill>
                  <a:schemeClr val="tx1"/>
                </a:solidFill>
                <a:latin typeface="Lato Black" panose="020F0502020204030203" pitchFamily="34" charset="77"/>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ource Serif Pro" panose="02040603050405020204" pitchFamily="18"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solidFill>
                <a:latin typeface="Source Serif Pro" panose="02040603050405020204" pitchFamily="18" charset="0"/>
                <a:ea typeface="+mn-ea"/>
                <a:cs typeface="+mn-cs"/>
              </a:defRPr>
            </a:lvl3pPr>
            <a:lvl4pPr marL="1600200" indent="-228600" algn="l" defTabSz="914400" rtl="0" eaLnBrk="1" latinLnBrk="0" hangingPunct="1">
              <a:spcBef>
                <a:spcPct val="20000"/>
              </a:spcBef>
              <a:buFont typeface="Wingdings" panose="05000000000000000000" pitchFamily="2" charset="2"/>
              <a:buChar char="Ø"/>
              <a:defRPr sz="2000" kern="1200">
                <a:solidFill>
                  <a:schemeClr val="tx1"/>
                </a:solidFill>
                <a:latin typeface="Source Serif Pro" panose="0204060305040502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ource Serif Pro" panose="0204060305040502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nl-NL" sz="3000" dirty="0"/>
              <a:t>1</a:t>
            </a:r>
          </a:p>
          <a:p>
            <a:endParaRPr lang="nl-NL" sz="6000" dirty="0"/>
          </a:p>
        </p:txBody>
      </p:sp>
      <p:sp>
        <p:nvSpPr>
          <p:cNvPr id="40" name="Oval 39"/>
          <p:cNvSpPr/>
          <p:nvPr/>
        </p:nvSpPr>
        <p:spPr>
          <a:xfrm>
            <a:off x="2787855" y="5512265"/>
            <a:ext cx="970110" cy="927909"/>
          </a:xfrm>
          <a:prstGeom prst="ellipse">
            <a:avLst/>
          </a:prstGeom>
          <a:solidFill>
            <a:srgbClr val="FCD60B"/>
          </a:solidFill>
          <a:ln>
            <a:solidFill>
              <a:srgbClr val="FCD60B"/>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300" dirty="0">
                <a:solidFill>
                  <a:schemeClr val="tx1"/>
                </a:solidFill>
                <a:latin typeface="Lato  "/>
                <a:ea typeface="Lato Bold" panose="020F0502020204030203" pitchFamily="34" charset="0"/>
                <a:cs typeface="Lato Bold" panose="020F0502020204030203" pitchFamily="34" charset="0"/>
              </a:rPr>
              <a:t>ideeën</a:t>
            </a:r>
          </a:p>
        </p:txBody>
      </p:sp>
      <p:grpSp>
        <p:nvGrpSpPr>
          <p:cNvPr id="41" name="Group 40"/>
          <p:cNvGrpSpPr/>
          <p:nvPr/>
        </p:nvGrpSpPr>
        <p:grpSpPr>
          <a:xfrm>
            <a:off x="751115" y="5319361"/>
            <a:ext cx="1976613" cy="858437"/>
            <a:chOff x="513358" y="5573244"/>
            <a:chExt cx="1976613" cy="858437"/>
          </a:xfrm>
        </p:grpSpPr>
        <p:grpSp>
          <p:nvGrpSpPr>
            <p:cNvPr id="9" name="Group 8"/>
            <p:cNvGrpSpPr/>
            <p:nvPr/>
          </p:nvGrpSpPr>
          <p:grpSpPr>
            <a:xfrm>
              <a:off x="513358" y="5573244"/>
              <a:ext cx="1976613" cy="858437"/>
              <a:chOff x="508348" y="5810011"/>
              <a:chExt cx="1976613" cy="858437"/>
            </a:xfrm>
          </p:grpSpPr>
          <p:sp>
            <p:nvSpPr>
              <p:cNvPr id="5" name="חץ מכופף 41"/>
              <p:cNvSpPr/>
              <p:nvPr/>
            </p:nvSpPr>
            <p:spPr>
              <a:xfrm rot="10800000" flipH="1">
                <a:off x="551384" y="5821642"/>
                <a:ext cx="1933577" cy="846806"/>
              </a:xfrm>
              <a:prstGeom prst="bentArrow">
                <a:avLst>
                  <a:gd name="adj1" fmla="val 54690"/>
                  <a:gd name="adj2" fmla="val 27345"/>
                  <a:gd name="adj3" fmla="val 25000"/>
                  <a:gd name="adj4" fmla="val 40936"/>
                </a:avLst>
              </a:prstGeom>
              <a:solidFill>
                <a:srgbClr val="F95A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מחומש 42"/>
              <p:cNvSpPr/>
              <p:nvPr/>
            </p:nvSpPr>
            <p:spPr>
              <a:xfrm rot="5400000" flipV="1">
                <a:off x="571615" y="5746744"/>
                <a:ext cx="420558" cy="547092"/>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tx1"/>
                  </a:solidFill>
                </a:endParaRPr>
              </a:p>
            </p:txBody>
          </p:sp>
        </p:grpSp>
        <p:sp>
          <p:nvSpPr>
            <p:cNvPr id="4" name="Rectangle 3"/>
            <p:cNvSpPr/>
            <p:nvPr/>
          </p:nvSpPr>
          <p:spPr>
            <a:xfrm>
              <a:off x="786828" y="6046540"/>
              <a:ext cx="1603590" cy="276999"/>
            </a:xfrm>
            <a:prstGeom prst="rect">
              <a:avLst/>
            </a:prstGeom>
          </p:spPr>
          <p:txBody>
            <a:bodyPr wrap="square">
              <a:spAutoFit/>
            </a:bodyPr>
            <a:lstStyle/>
            <a:p>
              <a:r>
                <a:rPr lang="nl-NL" sz="1200" dirty="0">
                  <a:solidFill>
                    <a:schemeClr val="bg1"/>
                  </a:solidFill>
                  <a:latin typeface="Lato" panose="020F0502020204030203" pitchFamily="34" charset="0"/>
                  <a:ea typeface="Lato" panose="020F0502020204030203" pitchFamily="34" charset="0"/>
                  <a:cs typeface="Lato" panose="020F0502020204030203" pitchFamily="34" charset="0"/>
                </a:rPr>
                <a:t>Ideeën verzamelen</a:t>
              </a:r>
            </a:p>
          </p:txBody>
        </p:sp>
      </p:grpSp>
      <p:grpSp>
        <p:nvGrpSpPr>
          <p:cNvPr id="11" name="Group 10"/>
          <p:cNvGrpSpPr/>
          <p:nvPr/>
        </p:nvGrpSpPr>
        <p:grpSpPr>
          <a:xfrm>
            <a:off x="524357" y="4283108"/>
            <a:ext cx="977890" cy="1354239"/>
            <a:chOff x="242622" y="4293410"/>
            <a:chExt cx="1004100" cy="1545743"/>
          </a:xfrm>
        </p:grpSpPr>
        <p:sp>
          <p:nvSpPr>
            <p:cNvPr id="8" name="סוגר זוויתי 8"/>
            <p:cNvSpPr/>
            <p:nvPr/>
          </p:nvSpPr>
          <p:spPr>
            <a:xfrm rot="16200000" flipH="1">
              <a:off x="-31790" y="4567822"/>
              <a:ext cx="1545743" cy="996920"/>
            </a:xfrm>
            <a:prstGeom prst="chevron">
              <a:avLst>
                <a:gd name="adj" fmla="val 39660"/>
              </a:avLst>
            </a:prstGeom>
            <a:solidFill>
              <a:srgbClr val="1249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265792" y="4723256"/>
              <a:ext cx="980930" cy="843119"/>
            </a:xfrm>
            <a:prstGeom prst="rect">
              <a:avLst/>
            </a:prstGeom>
          </p:spPr>
          <p:txBody>
            <a:bodyPr wrap="square">
              <a:spAutoFit/>
            </a:bodyPr>
            <a:lstStyle/>
            <a:p>
              <a:pPr algn="ctr"/>
              <a:r>
                <a:rPr lang="nl-NL" sz="1050" dirty="0">
                  <a:solidFill>
                    <a:schemeClr val="bg1"/>
                  </a:solidFill>
                  <a:latin typeface="Lato" panose="020F0502020204030203" pitchFamily="34" charset="0"/>
                  <a:ea typeface="Lato" panose="020F0502020204030203" pitchFamily="34" charset="0"/>
                  <a:cs typeface="Lato" panose="020F0502020204030203" pitchFamily="34" charset="0"/>
                </a:rPr>
                <a:t>Wat zijn problemen rond dit onderwerp?</a:t>
              </a:r>
            </a:p>
          </p:txBody>
        </p:sp>
      </p:grpSp>
      <p:sp>
        <p:nvSpPr>
          <p:cNvPr id="29" name="חץ פניית פרסה 78"/>
          <p:cNvSpPr/>
          <p:nvPr/>
        </p:nvSpPr>
        <p:spPr>
          <a:xfrm rot="10800000" flipV="1">
            <a:off x="931138" y="3105036"/>
            <a:ext cx="10292134" cy="387730"/>
          </a:xfrm>
          <a:prstGeom prst="uturnArrow">
            <a:avLst>
              <a:gd name="adj1" fmla="val 27116"/>
              <a:gd name="adj2" fmla="val 25000"/>
              <a:gd name="adj3" fmla="val 20733"/>
              <a:gd name="adj4" fmla="val 43750"/>
              <a:gd name="adj5" fmla="val 78743"/>
            </a:avLst>
          </a:prstGeom>
          <a:solidFill>
            <a:srgbClr val="1149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חץ פניית פרסה 77"/>
          <p:cNvSpPr/>
          <p:nvPr/>
        </p:nvSpPr>
        <p:spPr>
          <a:xfrm rot="10800000">
            <a:off x="3400094" y="6204728"/>
            <a:ext cx="7972204" cy="464632"/>
          </a:xfrm>
          <a:prstGeom prst="uturnArrow">
            <a:avLst>
              <a:gd name="adj1" fmla="val 27116"/>
              <a:gd name="adj2" fmla="val 25000"/>
              <a:gd name="adj3" fmla="val 23238"/>
              <a:gd name="adj4" fmla="val 43750"/>
              <a:gd name="adj5" fmla="val 75000"/>
            </a:avLst>
          </a:prstGeom>
          <a:solidFill>
            <a:srgbClr val="1249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p:cNvSpPr/>
          <p:nvPr/>
        </p:nvSpPr>
        <p:spPr>
          <a:xfrm>
            <a:off x="10633920" y="3281225"/>
            <a:ext cx="1022023" cy="956747"/>
          </a:xfrm>
          <a:prstGeom prst="ellipse">
            <a:avLst/>
          </a:prstGeom>
          <a:solidFill>
            <a:srgbClr val="FFD6C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200" dirty="0">
                <a:solidFill>
                  <a:schemeClr val="tx1"/>
                </a:solidFill>
                <a:latin typeface="Lato  "/>
                <a:ea typeface="Lato Bold" panose="020F0502020204030203" pitchFamily="34" charset="0"/>
                <a:cs typeface="Lato Bold" panose="020F0502020204030203" pitchFamily="34" charset="0"/>
              </a:rPr>
              <a:t>Begin met een nieuw idee</a:t>
            </a:r>
          </a:p>
        </p:txBody>
      </p:sp>
      <p:sp>
        <p:nvSpPr>
          <p:cNvPr id="28" name="Oval 27"/>
          <p:cNvSpPr/>
          <p:nvPr/>
        </p:nvSpPr>
        <p:spPr>
          <a:xfrm>
            <a:off x="10710315" y="5407115"/>
            <a:ext cx="1022023" cy="956747"/>
          </a:xfrm>
          <a:prstGeom prst="ellipse">
            <a:avLst/>
          </a:prstGeom>
          <a:solidFill>
            <a:srgbClr val="FFD6C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200" dirty="0">
                <a:solidFill>
                  <a:schemeClr val="tx1"/>
                </a:solidFill>
                <a:latin typeface="Lato  "/>
                <a:ea typeface="Lato Bold" panose="020F0502020204030203" pitchFamily="34" charset="0"/>
                <a:cs typeface="Lato Bold" panose="020F0502020204030203" pitchFamily="34" charset="0"/>
              </a:rPr>
              <a:t>Terug naar stap </a:t>
            </a:r>
            <a:r>
              <a:rPr lang="nl-NL" sz="1200" b="1" dirty="0">
                <a:solidFill>
                  <a:schemeClr val="tx1"/>
                </a:solidFill>
                <a:latin typeface="Lato  "/>
                <a:ea typeface="Lato Bold" panose="020F0502020204030203" pitchFamily="34" charset="0"/>
                <a:cs typeface="Lato Bold" panose="020F0502020204030203" pitchFamily="34" charset="0"/>
              </a:rPr>
              <a:t>2</a:t>
            </a:r>
          </a:p>
        </p:txBody>
      </p:sp>
      <p:sp>
        <p:nvSpPr>
          <p:cNvPr id="42" name="סוגר זוויתי 72"/>
          <p:cNvSpPr/>
          <p:nvPr/>
        </p:nvSpPr>
        <p:spPr>
          <a:xfrm flipV="1">
            <a:off x="10220170" y="3610594"/>
            <a:ext cx="299962" cy="351487"/>
          </a:xfrm>
          <a:prstGeom prst="chevron">
            <a:avLst/>
          </a:prstGeom>
          <a:solidFill>
            <a:srgbClr val="F9D7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סוגר זוויתי 72"/>
          <p:cNvSpPr/>
          <p:nvPr/>
        </p:nvSpPr>
        <p:spPr>
          <a:xfrm flipV="1">
            <a:off x="10225061" y="4640075"/>
            <a:ext cx="299962" cy="351487"/>
          </a:xfrm>
          <a:prstGeom prst="chevron">
            <a:avLst/>
          </a:prstGeom>
          <a:solidFill>
            <a:srgbClr val="F9D7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סוגר זוויתי 72"/>
          <p:cNvSpPr/>
          <p:nvPr/>
        </p:nvSpPr>
        <p:spPr>
          <a:xfrm flipV="1">
            <a:off x="10312286" y="5718512"/>
            <a:ext cx="299962" cy="351487"/>
          </a:xfrm>
          <a:prstGeom prst="chevron">
            <a:avLst/>
          </a:prstGeom>
          <a:solidFill>
            <a:srgbClr val="F9D7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 Placeholder 3"/>
          <p:cNvSpPr txBox="1">
            <a:spLocks/>
          </p:cNvSpPr>
          <p:nvPr/>
        </p:nvSpPr>
        <p:spPr>
          <a:xfrm>
            <a:off x="3064432" y="5250372"/>
            <a:ext cx="577238" cy="586506"/>
          </a:xfrm>
          <a:prstGeom prst="rect">
            <a:avLst/>
          </a:prstGeom>
        </p:spPr>
        <p:txBody>
          <a:bodyPr vert="horz" lIns="91440" tIns="45720" rIns="91440" bIns="45720" rtlCol="0" anchor="t">
            <a:noAutofit/>
          </a:bodyPr>
          <a:lstStyle>
            <a:lvl1pPr marL="0" indent="0" algn="l" defTabSz="914400" rtl="0" eaLnBrk="1" latinLnBrk="0" hangingPunct="1">
              <a:spcBef>
                <a:spcPct val="20000"/>
              </a:spcBef>
              <a:buFont typeface="Arial" panose="020B0604020202020204" pitchFamily="34" charset="0"/>
              <a:buNone/>
              <a:defRPr lang="en-US" sz="2000" b="1" i="0" kern="1200" spc="0" baseline="0" dirty="0" smtClean="0">
                <a:solidFill>
                  <a:schemeClr val="tx1"/>
                </a:solidFill>
                <a:latin typeface="Lato Black" panose="020F0502020204030203" pitchFamily="34" charset="77"/>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ource Serif Pro" panose="02040603050405020204" pitchFamily="18"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solidFill>
                <a:latin typeface="Source Serif Pro" panose="02040603050405020204" pitchFamily="18" charset="0"/>
                <a:ea typeface="+mn-ea"/>
                <a:cs typeface="+mn-cs"/>
              </a:defRPr>
            </a:lvl3pPr>
            <a:lvl4pPr marL="1600200" indent="-228600" algn="l" defTabSz="914400" rtl="0" eaLnBrk="1" latinLnBrk="0" hangingPunct="1">
              <a:spcBef>
                <a:spcPct val="20000"/>
              </a:spcBef>
              <a:buFont typeface="Wingdings" panose="05000000000000000000" pitchFamily="2" charset="2"/>
              <a:buChar char="Ø"/>
              <a:defRPr sz="2000" kern="1200">
                <a:solidFill>
                  <a:schemeClr val="tx1"/>
                </a:solidFill>
                <a:latin typeface="Source Serif Pro" panose="0204060305040502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ource Serif Pro" panose="0204060305040502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nl-NL" sz="3000" dirty="0"/>
              <a:t>2</a:t>
            </a:r>
          </a:p>
          <a:p>
            <a:endParaRPr lang="nl-NL" sz="6000" dirty="0"/>
          </a:p>
        </p:txBody>
      </p:sp>
      <p:sp>
        <p:nvSpPr>
          <p:cNvPr id="46" name="Text Placeholder 3"/>
          <p:cNvSpPr txBox="1">
            <a:spLocks/>
          </p:cNvSpPr>
          <p:nvPr/>
        </p:nvSpPr>
        <p:spPr>
          <a:xfrm>
            <a:off x="5677594" y="4109493"/>
            <a:ext cx="577238" cy="586506"/>
          </a:xfrm>
          <a:prstGeom prst="rect">
            <a:avLst/>
          </a:prstGeom>
        </p:spPr>
        <p:txBody>
          <a:bodyPr vert="horz" lIns="91440" tIns="45720" rIns="91440" bIns="45720" rtlCol="0" anchor="t">
            <a:noAutofit/>
          </a:bodyPr>
          <a:lstStyle>
            <a:lvl1pPr marL="0" indent="0" algn="l" defTabSz="914400" rtl="0" eaLnBrk="1" latinLnBrk="0" hangingPunct="1">
              <a:spcBef>
                <a:spcPct val="20000"/>
              </a:spcBef>
              <a:buFont typeface="Arial" panose="020B0604020202020204" pitchFamily="34" charset="0"/>
              <a:buNone/>
              <a:defRPr lang="en-US" sz="2000" b="1" i="0" kern="1200" spc="0" baseline="0" dirty="0" smtClean="0">
                <a:solidFill>
                  <a:schemeClr val="tx1"/>
                </a:solidFill>
                <a:latin typeface="Lato Black" panose="020F0502020204030203" pitchFamily="34" charset="77"/>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ource Serif Pro" panose="02040603050405020204" pitchFamily="18"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solidFill>
                <a:latin typeface="Source Serif Pro" panose="02040603050405020204" pitchFamily="18" charset="0"/>
                <a:ea typeface="+mn-ea"/>
                <a:cs typeface="+mn-cs"/>
              </a:defRPr>
            </a:lvl3pPr>
            <a:lvl4pPr marL="1600200" indent="-228600" algn="l" defTabSz="914400" rtl="0" eaLnBrk="1" latinLnBrk="0" hangingPunct="1">
              <a:spcBef>
                <a:spcPct val="20000"/>
              </a:spcBef>
              <a:buFont typeface="Wingdings" panose="05000000000000000000" pitchFamily="2" charset="2"/>
              <a:buChar char="Ø"/>
              <a:defRPr sz="2000" kern="1200">
                <a:solidFill>
                  <a:schemeClr val="tx1"/>
                </a:solidFill>
                <a:latin typeface="Source Serif Pro" panose="0204060305040502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ource Serif Pro" panose="0204060305040502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nl-NL" sz="3000" dirty="0"/>
              <a:t>3</a:t>
            </a:r>
          </a:p>
          <a:p>
            <a:endParaRPr lang="nl-NL" sz="6000" dirty="0"/>
          </a:p>
        </p:txBody>
      </p:sp>
      <p:grpSp>
        <p:nvGrpSpPr>
          <p:cNvPr id="50" name="Group 49"/>
          <p:cNvGrpSpPr/>
          <p:nvPr/>
        </p:nvGrpSpPr>
        <p:grpSpPr>
          <a:xfrm>
            <a:off x="2875355" y="3498420"/>
            <a:ext cx="2376263" cy="1248421"/>
            <a:chOff x="2849966" y="3521717"/>
            <a:chExt cx="2376263" cy="1248421"/>
          </a:xfrm>
        </p:grpSpPr>
        <p:grpSp>
          <p:nvGrpSpPr>
            <p:cNvPr id="33" name="Group 32"/>
            <p:cNvGrpSpPr/>
            <p:nvPr/>
          </p:nvGrpSpPr>
          <p:grpSpPr>
            <a:xfrm flipH="1">
              <a:off x="2849966" y="3521717"/>
              <a:ext cx="2376263" cy="1248421"/>
              <a:chOff x="6833625" y="3073016"/>
              <a:chExt cx="2297211" cy="1248421"/>
            </a:xfrm>
          </p:grpSpPr>
          <p:sp>
            <p:nvSpPr>
              <p:cNvPr id="34" name="חץ מכופף 41"/>
              <p:cNvSpPr/>
              <p:nvPr/>
            </p:nvSpPr>
            <p:spPr>
              <a:xfrm flipH="1">
                <a:off x="6833625" y="3073016"/>
                <a:ext cx="2267136" cy="1127637"/>
              </a:xfrm>
              <a:prstGeom prst="bentArrow">
                <a:avLst>
                  <a:gd name="adj1" fmla="val 54690"/>
                  <a:gd name="adj2" fmla="val 27345"/>
                  <a:gd name="adj3" fmla="val 25000"/>
                  <a:gd name="adj4" fmla="val 40936"/>
                </a:avLst>
              </a:prstGeom>
              <a:solidFill>
                <a:srgbClr val="F95A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מחומש 42"/>
              <p:cNvSpPr/>
              <p:nvPr/>
            </p:nvSpPr>
            <p:spPr>
              <a:xfrm rot="16200000" flipV="1">
                <a:off x="8575494" y="3766095"/>
                <a:ext cx="444870" cy="665814"/>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tx1"/>
                  </a:solidFill>
                </a:endParaRPr>
              </a:p>
            </p:txBody>
          </p:sp>
        </p:grpSp>
        <p:sp>
          <p:nvSpPr>
            <p:cNvPr id="49" name="Rectangle 48"/>
            <p:cNvSpPr/>
            <p:nvPr/>
          </p:nvSpPr>
          <p:spPr>
            <a:xfrm>
              <a:off x="3087077" y="3591857"/>
              <a:ext cx="1933150" cy="461665"/>
            </a:xfrm>
            <a:prstGeom prst="rect">
              <a:avLst/>
            </a:prstGeom>
          </p:spPr>
          <p:txBody>
            <a:bodyPr wrap="square">
              <a:spAutoFit/>
            </a:bodyPr>
            <a:lstStyle/>
            <a:p>
              <a:r>
                <a:rPr lang="nl-NL" sz="1200" dirty="0">
                  <a:solidFill>
                    <a:schemeClr val="bg1"/>
                  </a:solidFill>
                  <a:latin typeface="Lato" panose="020F0502020204030203" pitchFamily="34" charset="0"/>
                  <a:ea typeface="Lato" panose="020F0502020204030203" pitchFamily="34" charset="0"/>
                  <a:cs typeface="Lato" panose="020F0502020204030203" pitchFamily="34" charset="0"/>
                </a:rPr>
                <a:t>Een prototype van de gekozen oplossing maken</a:t>
              </a:r>
            </a:p>
          </p:txBody>
        </p:sp>
      </p:grpSp>
      <p:grpSp>
        <p:nvGrpSpPr>
          <p:cNvPr id="48" name="Group 47"/>
          <p:cNvGrpSpPr/>
          <p:nvPr/>
        </p:nvGrpSpPr>
        <p:grpSpPr>
          <a:xfrm>
            <a:off x="2720151" y="4455035"/>
            <a:ext cx="1007969" cy="1025869"/>
            <a:chOff x="2776925" y="4504303"/>
            <a:chExt cx="855730" cy="1025869"/>
          </a:xfrm>
        </p:grpSpPr>
        <p:sp>
          <p:nvSpPr>
            <p:cNvPr id="10" name="סוגר זוויתי 18"/>
            <p:cNvSpPr/>
            <p:nvPr/>
          </p:nvSpPr>
          <p:spPr>
            <a:xfrm rot="5400000" flipH="1">
              <a:off x="2705887" y="4674937"/>
              <a:ext cx="1025869" cy="684601"/>
            </a:xfrm>
            <a:prstGeom prst="chevron">
              <a:avLst>
                <a:gd name="adj" fmla="val 40648"/>
              </a:avLst>
            </a:prstGeom>
            <a:solidFill>
              <a:srgbClr val="1249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p:cNvSpPr/>
            <p:nvPr/>
          </p:nvSpPr>
          <p:spPr>
            <a:xfrm>
              <a:off x="2776925" y="4859696"/>
              <a:ext cx="855730" cy="276999"/>
            </a:xfrm>
            <a:prstGeom prst="rect">
              <a:avLst/>
            </a:prstGeom>
          </p:spPr>
          <p:txBody>
            <a:bodyPr wrap="square">
              <a:spAutoFit/>
            </a:bodyPr>
            <a:lstStyle/>
            <a:p>
              <a:pPr algn="ctr"/>
              <a:r>
                <a:rPr lang="nl-NL" sz="1200" dirty="0">
                  <a:solidFill>
                    <a:schemeClr val="bg1"/>
                  </a:solidFill>
                  <a:latin typeface="Lato" panose="020F0502020204030203" pitchFamily="34" charset="0"/>
                  <a:ea typeface="Lato" panose="020F0502020204030203" pitchFamily="34" charset="0"/>
                  <a:cs typeface="Lato" panose="020F0502020204030203" pitchFamily="34" charset="0"/>
                </a:rPr>
                <a:t>Uitwerken</a:t>
              </a:r>
            </a:p>
          </p:txBody>
        </p:sp>
      </p:grpSp>
      <p:grpSp>
        <p:nvGrpSpPr>
          <p:cNvPr id="54" name="Group 53"/>
          <p:cNvGrpSpPr/>
          <p:nvPr/>
        </p:nvGrpSpPr>
        <p:grpSpPr>
          <a:xfrm>
            <a:off x="5559808" y="5493936"/>
            <a:ext cx="1852050" cy="890085"/>
            <a:chOff x="449899" y="5573245"/>
            <a:chExt cx="2282380" cy="890085"/>
          </a:xfrm>
        </p:grpSpPr>
        <p:grpSp>
          <p:nvGrpSpPr>
            <p:cNvPr id="55" name="Group 54"/>
            <p:cNvGrpSpPr/>
            <p:nvPr/>
          </p:nvGrpSpPr>
          <p:grpSpPr>
            <a:xfrm>
              <a:off x="449899" y="5573245"/>
              <a:ext cx="2282380" cy="870591"/>
              <a:chOff x="444889" y="5810012"/>
              <a:chExt cx="2282380" cy="870591"/>
            </a:xfrm>
          </p:grpSpPr>
          <p:sp>
            <p:nvSpPr>
              <p:cNvPr id="57" name="חץ מכופף 41"/>
              <p:cNvSpPr/>
              <p:nvPr/>
            </p:nvSpPr>
            <p:spPr>
              <a:xfrm rot="10800000" flipH="1">
                <a:off x="551384" y="5821642"/>
                <a:ext cx="2175885" cy="858961"/>
              </a:xfrm>
              <a:prstGeom prst="bentArrow">
                <a:avLst>
                  <a:gd name="adj1" fmla="val 54690"/>
                  <a:gd name="adj2" fmla="val 27345"/>
                  <a:gd name="adj3" fmla="val 25000"/>
                  <a:gd name="adj4" fmla="val 40936"/>
                </a:avLst>
              </a:prstGeom>
              <a:solidFill>
                <a:srgbClr val="F95A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מחומש 42"/>
              <p:cNvSpPr/>
              <p:nvPr/>
            </p:nvSpPr>
            <p:spPr>
              <a:xfrm rot="5400000" flipV="1">
                <a:off x="581458" y="5673443"/>
                <a:ext cx="420558" cy="693695"/>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tx1"/>
                  </a:solidFill>
                </a:endParaRPr>
              </a:p>
            </p:txBody>
          </p:sp>
        </p:grpSp>
        <p:sp>
          <p:nvSpPr>
            <p:cNvPr id="56" name="Rectangle 55"/>
            <p:cNvSpPr/>
            <p:nvPr/>
          </p:nvSpPr>
          <p:spPr>
            <a:xfrm>
              <a:off x="1270554" y="6001665"/>
              <a:ext cx="1157405" cy="461665"/>
            </a:xfrm>
            <a:prstGeom prst="rect">
              <a:avLst/>
            </a:prstGeom>
          </p:spPr>
          <p:txBody>
            <a:bodyPr wrap="square">
              <a:spAutoFit/>
            </a:bodyPr>
            <a:lstStyle/>
            <a:p>
              <a:r>
                <a:rPr lang="nl-NL" sz="1200" dirty="0">
                  <a:solidFill>
                    <a:schemeClr val="bg1"/>
                  </a:solidFill>
                  <a:latin typeface="Lato" panose="020F0502020204030203" pitchFamily="34" charset="0"/>
                  <a:ea typeface="Lato" panose="020F0502020204030203" pitchFamily="34" charset="0"/>
                  <a:cs typeface="Lato" panose="020F0502020204030203" pitchFamily="34" charset="0"/>
                </a:rPr>
                <a:t>Test</a:t>
              </a:r>
            </a:p>
            <a:p>
              <a:r>
                <a:rPr lang="nl-NL" sz="1200" dirty="0">
                  <a:solidFill>
                    <a:schemeClr val="bg1"/>
                  </a:solidFill>
                  <a:latin typeface="Lato" panose="020F0502020204030203" pitchFamily="34" charset="0"/>
                  <a:ea typeface="Lato" panose="020F0502020204030203" pitchFamily="34" charset="0"/>
                  <a:cs typeface="Lato" panose="020F0502020204030203" pitchFamily="34" charset="0"/>
                </a:rPr>
                <a:t>uitvoeren </a:t>
              </a:r>
            </a:p>
          </p:txBody>
        </p:sp>
      </p:grpSp>
      <p:grpSp>
        <p:nvGrpSpPr>
          <p:cNvPr id="61" name="Group 60"/>
          <p:cNvGrpSpPr/>
          <p:nvPr/>
        </p:nvGrpSpPr>
        <p:grpSpPr>
          <a:xfrm>
            <a:off x="5399210" y="4419656"/>
            <a:ext cx="976629" cy="1354239"/>
            <a:chOff x="236737" y="4293410"/>
            <a:chExt cx="1002805" cy="1545743"/>
          </a:xfrm>
        </p:grpSpPr>
        <p:sp>
          <p:nvSpPr>
            <p:cNvPr id="62" name="סוגר זוויתי 8"/>
            <p:cNvSpPr/>
            <p:nvPr/>
          </p:nvSpPr>
          <p:spPr>
            <a:xfrm rot="16200000" flipH="1">
              <a:off x="-31790" y="4567822"/>
              <a:ext cx="1545743" cy="996920"/>
            </a:xfrm>
            <a:prstGeom prst="chevron">
              <a:avLst>
                <a:gd name="adj" fmla="val 39660"/>
              </a:avLst>
            </a:prstGeom>
            <a:solidFill>
              <a:srgbClr val="1249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p:cNvSpPr/>
            <p:nvPr/>
          </p:nvSpPr>
          <p:spPr>
            <a:xfrm>
              <a:off x="236737" y="4782849"/>
              <a:ext cx="980930" cy="737729"/>
            </a:xfrm>
            <a:prstGeom prst="rect">
              <a:avLst/>
            </a:prstGeom>
          </p:spPr>
          <p:txBody>
            <a:bodyPr wrap="square">
              <a:spAutoFit/>
            </a:bodyPr>
            <a:lstStyle/>
            <a:p>
              <a:pPr algn="ctr"/>
              <a:r>
                <a:rPr lang="nl-NL" sz="1200" dirty="0" err="1">
                  <a:solidFill>
                    <a:schemeClr val="bg1"/>
                  </a:solidFill>
                  <a:latin typeface="Lato" panose="020F0502020204030203" pitchFamily="34" charset="0"/>
                  <a:ea typeface="Lato" panose="020F0502020204030203" pitchFamily="34" charset="0"/>
                  <a:cs typeface="Lato" panose="020F0502020204030203" pitchFamily="34" charset="0"/>
                </a:rPr>
                <a:t>Voor-bereiden</a:t>
              </a:r>
              <a:r>
                <a:rPr lang="nl-NL" sz="1200" dirty="0">
                  <a:solidFill>
                    <a:schemeClr val="bg1"/>
                  </a:solidFill>
                  <a:latin typeface="Lato" panose="020F0502020204030203" pitchFamily="34" charset="0"/>
                  <a:ea typeface="Lato" panose="020F0502020204030203" pitchFamily="34" charset="0"/>
                  <a:cs typeface="Lato" panose="020F0502020204030203" pitchFamily="34" charset="0"/>
                </a:rPr>
                <a:t> test</a:t>
              </a:r>
            </a:p>
          </p:txBody>
        </p:sp>
      </p:grpSp>
      <p:grpSp>
        <p:nvGrpSpPr>
          <p:cNvPr id="65" name="Group 64"/>
          <p:cNvGrpSpPr/>
          <p:nvPr/>
        </p:nvGrpSpPr>
        <p:grpSpPr>
          <a:xfrm>
            <a:off x="7692727" y="4529601"/>
            <a:ext cx="1291048" cy="1027409"/>
            <a:chOff x="8105061" y="4552898"/>
            <a:chExt cx="1291048" cy="1027409"/>
          </a:xfrm>
        </p:grpSpPr>
        <p:grpSp>
          <p:nvGrpSpPr>
            <p:cNvPr id="14" name="Group 13"/>
            <p:cNvGrpSpPr/>
            <p:nvPr/>
          </p:nvGrpSpPr>
          <p:grpSpPr>
            <a:xfrm flipH="1">
              <a:off x="8105061" y="4552898"/>
              <a:ext cx="1291048" cy="1027409"/>
              <a:chOff x="3015264" y="4559323"/>
              <a:chExt cx="1386407" cy="1027409"/>
            </a:xfrm>
          </p:grpSpPr>
          <p:sp>
            <p:nvSpPr>
              <p:cNvPr id="12" name="חץ מכופף 67"/>
              <p:cNvSpPr/>
              <p:nvPr/>
            </p:nvSpPr>
            <p:spPr>
              <a:xfrm flipH="1">
                <a:off x="3015264" y="4559323"/>
                <a:ext cx="1305870" cy="893008"/>
              </a:xfrm>
              <a:prstGeom prst="bentArrow">
                <a:avLst>
                  <a:gd name="adj1" fmla="val 54690"/>
                  <a:gd name="adj2" fmla="val 27345"/>
                  <a:gd name="adj3" fmla="val 25000"/>
                  <a:gd name="adj4" fmla="val 40936"/>
                </a:avLst>
              </a:prstGeom>
              <a:solidFill>
                <a:srgbClr val="1249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מחומש 79"/>
              <p:cNvSpPr/>
              <p:nvPr/>
            </p:nvSpPr>
            <p:spPr>
              <a:xfrm rot="16200000" flipV="1">
                <a:off x="3846329" y="5031390"/>
                <a:ext cx="444870" cy="665814"/>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tx1"/>
                  </a:solidFill>
                </a:endParaRPr>
              </a:p>
            </p:txBody>
          </p:sp>
        </p:grpSp>
        <p:sp>
          <p:nvSpPr>
            <p:cNvPr id="64" name="Rectangle 63"/>
            <p:cNvSpPr/>
            <p:nvPr/>
          </p:nvSpPr>
          <p:spPr>
            <a:xfrm>
              <a:off x="8206792" y="4558373"/>
              <a:ext cx="1075610" cy="461665"/>
            </a:xfrm>
            <a:prstGeom prst="rect">
              <a:avLst/>
            </a:prstGeom>
          </p:spPr>
          <p:txBody>
            <a:bodyPr wrap="square">
              <a:spAutoFit/>
            </a:bodyPr>
            <a:lstStyle/>
            <a:p>
              <a:pPr algn="ctr"/>
              <a:r>
                <a:rPr lang="nl-NL" sz="1200" dirty="0">
                  <a:solidFill>
                    <a:schemeClr val="bg1"/>
                  </a:solidFill>
                  <a:latin typeface="Lato" panose="020F0502020204030203" pitchFamily="34" charset="0"/>
                  <a:ea typeface="Lato" panose="020F0502020204030203" pitchFamily="34" charset="0"/>
                  <a:cs typeface="Lato" panose="020F0502020204030203" pitchFamily="34" charset="0"/>
                </a:rPr>
                <a:t>Bekijken resultaten</a:t>
              </a:r>
            </a:p>
          </p:txBody>
        </p:sp>
      </p:grpSp>
      <p:sp>
        <p:nvSpPr>
          <p:cNvPr id="59" name="Oval 58"/>
          <p:cNvSpPr/>
          <p:nvPr/>
        </p:nvSpPr>
        <p:spPr>
          <a:xfrm>
            <a:off x="7498273" y="5447074"/>
            <a:ext cx="1077720" cy="1023399"/>
          </a:xfrm>
          <a:prstGeom prst="ellipse">
            <a:avLst/>
          </a:prstGeom>
          <a:solidFill>
            <a:srgbClr val="FCD60B"/>
          </a:solidFill>
          <a:ln>
            <a:solidFill>
              <a:srgbClr val="FCD60B"/>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NL" sz="1200" dirty="0">
                <a:solidFill>
                  <a:schemeClr val="tx1"/>
                </a:solidFill>
                <a:latin typeface="Lato  "/>
                <a:ea typeface="Lato Bold" panose="020F0502020204030203" pitchFamily="34" charset="0"/>
                <a:cs typeface="Lato Bold" panose="020F0502020204030203" pitchFamily="34" charset="0"/>
              </a:rPr>
              <a:t>Resultaten test</a:t>
            </a:r>
          </a:p>
        </p:txBody>
      </p:sp>
      <p:sp>
        <p:nvSpPr>
          <p:cNvPr id="66" name="Text Placeholder 3"/>
          <p:cNvSpPr txBox="1">
            <a:spLocks/>
          </p:cNvSpPr>
          <p:nvPr/>
        </p:nvSpPr>
        <p:spPr>
          <a:xfrm>
            <a:off x="7805846" y="5167889"/>
            <a:ext cx="577238" cy="586506"/>
          </a:xfrm>
          <a:prstGeom prst="rect">
            <a:avLst/>
          </a:prstGeom>
        </p:spPr>
        <p:txBody>
          <a:bodyPr vert="horz" lIns="91440" tIns="45720" rIns="91440" bIns="45720" rtlCol="0" anchor="t">
            <a:noAutofit/>
          </a:bodyPr>
          <a:lstStyle>
            <a:lvl1pPr marL="0" indent="0" algn="l" defTabSz="914400" rtl="0" eaLnBrk="1" latinLnBrk="0" hangingPunct="1">
              <a:spcBef>
                <a:spcPct val="20000"/>
              </a:spcBef>
              <a:buFont typeface="Arial" panose="020B0604020202020204" pitchFamily="34" charset="0"/>
              <a:buNone/>
              <a:defRPr lang="en-US" sz="2000" b="1" i="0" kern="1200" spc="0" baseline="0" dirty="0" smtClean="0">
                <a:solidFill>
                  <a:schemeClr val="tx1"/>
                </a:solidFill>
                <a:latin typeface="Lato Black" panose="020F0502020204030203" pitchFamily="34" charset="77"/>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ource Serif Pro" panose="02040603050405020204" pitchFamily="18"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solidFill>
                <a:latin typeface="Source Serif Pro" panose="02040603050405020204" pitchFamily="18" charset="0"/>
                <a:ea typeface="+mn-ea"/>
                <a:cs typeface="+mn-cs"/>
              </a:defRPr>
            </a:lvl3pPr>
            <a:lvl4pPr marL="1600200" indent="-228600" algn="l" defTabSz="914400" rtl="0" eaLnBrk="1" latinLnBrk="0" hangingPunct="1">
              <a:spcBef>
                <a:spcPct val="20000"/>
              </a:spcBef>
              <a:buFont typeface="Wingdings" panose="05000000000000000000" pitchFamily="2" charset="2"/>
              <a:buChar char="Ø"/>
              <a:defRPr sz="2000" kern="1200">
                <a:solidFill>
                  <a:schemeClr val="tx1"/>
                </a:solidFill>
                <a:latin typeface="Source Serif Pro" panose="0204060305040502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ource Serif Pro" panose="0204060305040502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nl-NL" sz="3000" dirty="0"/>
              <a:t>4</a:t>
            </a:r>
          </a:p>
          <a:p>
            <a:endParaRPr lang="nl-NL" sz="6000" dirty="0"/>
          </a:p>
        </p:txBody>
      </p:sp>
      <p:sp>
        <p:nvSpPr>
          <p:cNvPr id="75" name="TextBox 74"/>
          <p:cNvSpPr txBox="1"/>
          <p:nvPr/>
        </p:nvSpPr>
        <p:spPr>
          <a:xfrm>
            <a:off x="515376" y="332656"/>
            <a:ext cx="7596848" cy="400110"/>
          </a:xfrm>
          <a:prstGeom prst="rect">
            <a:avLst/>
          </a:prstGeom>
          <a:noFill/>
        </p:spPr>
        <p:txBody>
          <a:bodyPr wrap="square" rtlCol="0">
            <a:spAutoFit/>
          </a:bodyPr>
          <a:lstStyle/>
          <a:p>
            <a:r>
              <a:rPr lang="nl-NL" sz="2000" b="1" dirty="0">
                <a:latin typeface="Lato" panose="020F0502020204030203" pitchFamily="34" charset="0"/>
                <a:ea typeface="Lato" panose="020F0502020204030203" pitchFamily="34" charset="0"/>
                <a:cs typeface="Lato" panose="020F0502020204030203" pitchFamily="34" charset="0"/>
              </a:rPr>
              <a:t>De belangrijkste stappen van de Living Labs-cyclus zijn: </a:t>
            </a:r>
          </a:p>
        </p:txBody>
      </p:sp>
      <p:sp>
        <p:nvSpPr>
          <p:cNvPr id="76" name="Text Placeholder 2"/>
          <p:cNvSpPr>
            <a:spLocks noGrp="1"/>
          </p:cNvSpPr>
          <p:nvPr>
            <p:ph type="body" sz="quarter" idx="4294967295"/>
          </p:nvPr>
        </p:nvSpPr>
        <p:spPr>
          <a:xfrm>
            <a:off x="587358" y="895594"/>
            <a:ext cx="8144958" cy="1564846"/>
          </a:xfrm>
          <a:prstGeom prst="rect">
            <a:avLst/>
          </a:prstGeom>
        </p:spPr>
        <p:txBody>
          <a:bodyPr>
            <a:normAutofit/>
          </a:bodyPr>
          <a:lstStyle/>
          <a:p>
            <a:pPr marL="457200" indent="-457200">
              <a:buFont typeface="+mj-lt"/>
              <a:buAutoNum type="arabicPeriod"/>
            </a:pPr>
            <a:r>
              <a:rPr lang="nl-NL" sz="1800" dirty="0">
                <a:latin typeface="Lato" panose="020F0502020204030203" pitchFamily="34" charset="0"/>
                <a:ea typeface="Lato" panose="020F0502020204030203" pitchFamily="34" charset="0"/>
                <a:cs typeface="Lato" panose="020F0502020204030203" pitchFamily="34" charset="0"/>
              </a:rPr>
              <a:t>Co-creëren</a:t>
            </a:r>
          </a:p>
          <a:p>
            <a:pPr marL="457200" indent="-457200">
              <a:buFont typeface="+mj-lt"/>
              <a:buAutoNum type="arabicPeriod"/>
            </a:pPr>
            <a:r>
              <a:rPr lang="nl-NL" sz="1800" dirty="0">
                <a:latin typeface="Lato" panose="020F0502020204030203" pitchFamily="34" charset="0"/>
                <a:ea typeface="Lato" panose="020F0502020204030203" pitchFamily="34" charset="0"/>
                <a:cs typeface="Lato" panose="020F0502020204030203" pitchFamily="34" charset="0"/>
              </a:rPr>
              <a:t>Exploreren</a:t>
            </a:r>
          </a:p>
          <a:p>
            <a:pPr marL="457200" indent="-457200">
              <a:buFont typeface="+mj-lt"/>
              <a:buAutoNum type="arabicPeriod"/>
            </a:pPr>
            <a:r>
              <a:rPr lang="nl-NL" sz="1800" dirty="0">
                <a:latin typeface="Lato" panose="020F0502020204030203" pitchFamily="34" charset="0"/>
                <a:ea typeface="Lato" panose="020F0502020204030203" pitchFamily="34" charset="0"/>
                <a:cs typeface="Lato" panose="020F0502020204030203" pitchFamily="34" charset="0"/>
              </a:rPr>
              <a:t>Experimenteren</a:t>
            </a:r>
          </a:p>
          <a:p>
            <a:pPr marL="457200" indent="-457200">
              <a:buFont typeface="+mj-lt"/>
              <a:buAutoNum type="arabicPeriod"/>
            </a:pPr>
            <a:r>
              <a:rPr lang="nl-NL" sz="1800" dirty="0">
                <a:latin typeface="Lato" panose="020F0502020204030203" pitchFamily="34" charset="0"/>
                <a:ea typeface="Lato" panose="020F0502020204030203" pitchFamily="34" charset="0"/>
                <a:cs typeface="Lato" panose="020F0502020204030203" pitchFamily="34" charset="0"/>
              </a:rPr>
              <a:t>Evalueren</a:t>
            </a:r>
          </a:p>
        </p:txBody>
      </p:sp>
      <p:pic>
        <p:nvPicPr>
          <p:cNvPr id="67" name="Picture 6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16731" y="750734"/>
            <a:ext cx="474216" cy="1524809"/>
          </a:xfrm>
          <a:prstGeom prst="rect">
            <a:avLst/>
          </a:prstGeom>
        </p:spPr>
      </p:pic>
      <p:sp>
        <p:nvSpPr>
          <p:cNvPr id="68" name="object 4"/>
          <p:cNvSpPr txBox="1"/>
          <p:nvPr/>
        </p:nvSpPr>
        <p:spPr>
          <a:xfrm rot="5400000">
            <a:off x="10844204" y="5480510"/>
            <a:ext cx="181203" cy="2552117"/>
          </a:xfrm>
          <a:prstGeom prst="rect">
            <a:avLst/>
          </a:prstGeom>
        </p:spPr>
        <p:txBody>
          <a:bodyPr vert="vert270" wrap="square" lIns="0" tIns="0" rIns="0" bIns="0" rtlCol="0">
            <a:spAutoFit/>
          </a:bodyPr>
          <a:lstStyle/>
          <a:p>
            <a:pPr marL="12700">
              <a:lnSpc>
                <a:spcPts val="1645"/>
              </a:lnSpc>
            </a:pPr>
            <a:r>
              <a:rPr lang="nl-NL" sz="1000" dirty="0">
                <a:solidFill>
                  <a:schemeClr val="bg1">
                    <a:lumMod val="50000"/>
                  </a:schemeClr>
                </a:solidFill>
                <a:latin typeface="Lato" panose="020F0502020204030203" pitchFamily="34" charset="0"/>
                <a:ea typeface="Lato" panose="020F0502020204030203" pitchFamily="34" charset="0"/>
                <a:cs typeface="Lato" panose="020F0502020204030203" pitchFamily="34" charset="0"/>
              </a:rPr>
              <a:t>Schema ontworpen door SALL-partner ORT   </a:t>
            </a:r>
            <a:endParaRPr sz="1000" dirty="0">
              <a:solidFill>
                <a:schemeClr val="bg1">
                  <a:lumMod val="50000"/>
                </a:schemeClr>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1114543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6"/>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65"/>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2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6"/>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4"/>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42"/>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2"/>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43"/>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27"/>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44"/>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8"/>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18"/>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39"/>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3" grpId="0" animBg="1"/>
      <p:bldP spid="24" grpId="0" animBg="1"/>
      <p:bldP spid="25" grpId="0" animBg="1"/>
      <p:bldP spid="26" grpId="0" animBg="1"/>
      <p:bldP spid="27" grpId="0" animBg="1"/>
      <p:bldP spid="31" grpId="0" animBg="1"/>
      <p:bldP spid="32" grpId="0"/>
      <p:bldP spid="40" grpId="0" animBg="1"/>
      <p:bldP spid="29" grpId="0" animBg="1"/>
      <p:bldP spid="39" grpId="0" animBg="1"/>
      <p:bldP spid="22" grpId="0" animBg="1"/>
      <p:bldP spid="28" grpId="0" animBg="1"/>
      <p:bldP spid="42" grpId="0" animBg="1"/>
      <p:bldP spid="43" grpId="0" animBg="1"/>
      <p:bldP spid="44" grpId="0" animBg="1"/>
      <p:bldP spid="45" grpId="0"/>
      <p:bldP spid="46" grpId="0"/>
      <p:bldP spid="59" grpId="0" animBg="1"/>
      <p:bldP spid="66"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9"/>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SALL_teamplate">
  <a:themeElements>
    <a:clrScheme name="SISCODE">
      <a:dk1>
        <a:sysClr val="windowText" lastClr="000000"/>
      </a:dk1>
      <a:lt1>
        <a:sysClr val="window" lastClr="FFFFFF"/>
      </a:lt1>
      <a:dk2>
        <a:srgbClr val="0046AA"/>
      </a:dk2>
      <a:lt2>
        <a:srgbClr val="2ED2BE"/>
      </a:lt2>
      <a:accent1>
        <a:srgbClr val="FA5050"/>
      </a:accent1>
      <a:accent2>
        <a:srgbClr val="0046AA"/>
      </a:accent2>
      <a:accent3>
        <a:srgbClr val="2ED2BE"/>
      </a:accent3>
      <a:accent4>
        <a:srgbClr val="FFC8C8"/>
      </a:accent4>
      <a:accent5>
        <a:srgbClr val="CD4242"/>
      </a:accent5>
      <a:accent6>
        <a:srgbClr val="003AAA"/>
      </a:accent6>
      <a:hlink>
        <a:srgbClr val="000000"/>
      </a:hlink>
      <a:folHlink>
        <a:srgbClr val="FA5050"/>
      </a:folHlink>
    </a:clrScheme>
    <a:fontScheme name="SISCODE">
      <a:majorFont>
        <a:latin typeface="Trump Soft Pro"/>
        <a:ea typeface=""/>
        <a:cs typeface=""/>
      </a:majorFont>
      <a:minorFont>
        <a:latin typeface="Source Serif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02_SALLPresentation_TEMPLATE" id="{172FEF60-36BA-B847-A465-4E11FBBED27E}" vid="{24FEA497-0C8A-E441-892B-0D468D7A1D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3D0A47977B76342829A51A946487E5F" ma:contentTypeVersion="13" ma:contentTypeDescription="Een nieuw document maken." ma:contentTypeScope="" ma:versionID="65113827f3a524801e0170a5b030d922">
  <xsd:schema xmlns:xsd="http://www.w3.org/2001/XMLSchema" xmlns:xs="http://www.w3.org/2001/XMLSchema" xmlns:p="http://schemas.microsoft.com/office/2006/metadata/properties" xmlns:ns2="91425ab9-13d9-45db-af0a-66ff6bebe181" xmlns:ns3="121654a0-0398-4b1d-9a31-7c45845bb9bc" targetNamespace="http://schemas.microsoft.com/office/2006/metadata/properties" ma:root="true" ma:fieldsID="f89cc3e1ad39cbdd227c8af88548e730" ns2:_="" ns3:_="">
    <xsd:import namespace="91425ab9-13d9-45db-af0a-66ff6bebe181"/>
    <xsd:import namespace="121654a0-0398-4b1d-9a31-7c45845bb9b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BillingMetadata" minOccurs="0"/>
                <xsd:element ref="ns2:verplaats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425ab9-13d9-45db-af0a-66ff6bebe18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Afbeeldingtags" ma:readOnly="false" ma:fieldId="{5cf76f15-5ced-4ddc-b409-7134ff3c332f}" ma:taxonomyMulti="true" ma:sspId="94feff59-3137-4d94-8e8f-9a22d604f4de"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verplaatst" ma:index="20" nillable="true" ma:displayName="verplaatst" ma:format="DateOnly" ma:internalName="verplaatst">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121654a0-0398-4b1d-9a31-7c45845bb9b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a33c1df-a1d7-4a9a-be34-c36ca98655c2}" ma:internalName="TaxCatchAll" ma:showField="CatchAllData" ma:web="121654a0-0398-4b1d-9a31-7c45845bb9b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121654a0-0398-4b1d-9a31-7c45845bb9bc" xsi:nil="true"/>
    <lcf76f155ced4ddcb4097134ff3c332f xmlns="91425ab9-13d9-45db-af0a-66ff6bebe181">
      <Terms xmlns="http://schemas.microsoft.com/office/infopath/2007/PartnerControls"/>
    </lcf76f155ced4ddcb4097134ff3c332f>
    <verplaatst xmlns="91425ab9-13d9-45db-af0a-66ff6bebe181" xsi:nil="true"/>
  </documentManagement>
</p:properties>
</file>

<file path=customXml/itemProps1.xml><?xml version="1.0" encoding="utf-8"?>
<ds:datastoreItem xmlns:ds="http://schemas.openxmlformats.org/officeDocument/2006/customXml" ds:itemID="{3CE31D39-BF49-4F7B-AF80-9D6334E03CEC}">
  <ds:schemaRefs>
    <ds:schemaRef ds:uri="http://schemas.microsoft.com/sharepoint/v3/contenttype/forms"/>
  </ds:schemaRefs>
</ds:datastoreItem>
</file>

<file path=customXml/itemProps2.xml><?xml version="1.0" encoding="utf-8"?>
<ds:datastoreItem xmlns:ds="http://schemas.openxmlformats.org/officeDocument/2006/customXml" ds:itemID="{DB07139C-2D6A-4C69-930F-757A72D4FC79}"/>
</file>

<file path=customXml/itemProps3.xml><?xml version="1.0" encoding="utf-8"?>
<ds:datastoreItem xmlns:ds="http://schemas.openxmlformats.org/officeDocument/2006/customXml" ds:itemID="{533CF542-A543-4744-B542-EE18EE4BAB63}"/>
</file>

<file path=docProps/app.xml><?xml version="1.0" encoding="utf-8"?>
<Properties xmlns="http://schemas.openxmlformats.org/officeDocument/2006/extended-properties" xmlns:vt="http://schemas.openxmlformats.org/officeDocument/2006/docPropsVTypes">
  <Template>PP_template_SALL</Template>
  <TotalTime>4546</TotalTime>
  <Words>1511</Words>
  <Application>Microsoft Office PowerPoint</Application>
  <PresentationFormat>Breedbeeld</PresentationFormat>
  <Paragraphs>366</Paragraphs>
  <Slides>39</Slides>
  <Notes>29</Notes>
  <HiddenSlides>0</HiddenSlides>
  <MMClips>0</MMClips>
  <ScaleCrop>false</ScaleCrop>
  <HeadingPairs>
    <vt:vector size="6" baseType="variant">
      <vt:variant>
        <vt:lpstr>Gebruikte lettertypen</vt:lpstr>
      </vt:variant>
      <vt:variant>
        <vt:i4>12</vt:i4>
      </vt:variant>
      <vt:variant>
        <vt:lpstr>Thema</vt:lpstr>
      </vt:variant>
      <vt:variant>
        <vt:i4>1</vt:i4>
      </vt:variant>
      <vt:variant>
        <vt:lpstr>Diatitels</vt:lpstr>
      </vt:variant>
      <vt:variant>
        <vt:i4>39</vt:i4>
      </vt:variant>
    </vt:vector>
  </HeadingPairs>
  <TitlesOfParts>
    <vt:vector size="52" baseType="lpstr">
      <vt:lpstr>Abel</vt:lpstr>
      <vt:lpstr>Arial</vt:lpstr>
      <vt:lpstr>Calibri</vt:lpstr>
      <vt:lpstr>Courier New</vt:lpstr>
      <vt:lpstr>Dystopian Black</vt:lpstr>
      <vt:lpstr>Lato</vt:lpstr>
      <vt:lpstr>Lato  </vt:lpstr>
      <vt:lpstr>Lato Black</vt:lpstr>
      <vt:lpstr>Lato Bold</vt:lpstr>
      <vt:lpstr>Source Serif Pro</vt:lpstr>
      <vt:lpstr>Trump Soft Pro</vt:lpstr>
      <vt:lpstr>Wingdings</vt:lpstr>
      <vt:lpstr>SALL_teamplate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Rooske Franse</dc:creator>
  <cp:lastModifiedBy>Karlijn Ballemans</cp:lastModifiedBy>
  <cp:revision>293</cp:revision>
  <cp:lastPrinted>2021-03-15T14:54:30Z</cp:lastPrinted>
  <dcterms:created xsi:type="dcterms:W3CDTF">2021-01-14T10:56:45Z</dcterms:created>
  <dcterms:modified xsi:type="dcterms:W3CDTF">2022-10-07T10:05:19Z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9081F145-87F5-451D-BE6C-67EAC6DCF20E</vt:lpwstr>
  </property>
  <property fmtid="{D5CDD505-2E9C-101B-9397-08002B2CF9AE}" pid="3" name="ArticulatePath">
    <vt:lpwstr>https://wismonbeta.sharepoint.com/sites/Lesmateriaalontwikkeling/Gedeelde documenten/NEMO - SALL/Ontwikkeld materiaal WisMon/SALL Templates/Schools as Living Labs - leerlingenversie_DEF</vt:lpwstr>
  </property>
  <property fmtid="{D5CDD505-2E9C-101B-9397-08002B2CF9AE}" pid="4" name="Order">
    <vt:lpwstr>22369800.0000000</vt:lpwstr>
  </property>
  <property fmtid="{D5CDD505-2E9C-101B-9397-08002B2CF9AE}" pid="5" name="xd_ProgID">
    <vt:lpwstr/>
  </property>
  <property fmtid="{D5CDD505-2E9C-101B-9397-08002B2CF9AE}" pid="6" name="MediaServiceImageTags">
    <vt:lpwstr/>
  </property>
  <property fmtid="{D5CDD505-2E9C-101B-9397-08002B2CF9AE}" pid="7" name="ContentTypeId">
    <vt:lpwstr>0x01010063D0A47977B76342829A51A946487E5F</vt:lpwstr>
  </property>
  <property fmtid="{D5CDD505-2E9C-101B-9397-08002B2CF9AE}" pid="8" name="_SourceUrl">
    <vt:lpwstr/>
  </property>
  <property fmtid="{D5CDD505-2E9C-101B-9397-08002B2CF9AE}" pid="9" name="_SharedFileIndex">
    <vt:lpwstr/>
  </property>
  <property fmtid="{D5CDD505-2E9C-101B-9397-08002B2CF9AE}" pid="10" name="ComplianceAssetId">
    <vt:lpwstr/>
  </property>
  <property fmtid="{D5CDD505-2E9C-101B-9397-08002B2CF9AE}" pid="11" name="TemplateUrl">
    <vt:lpwstr/>
  </property>
  <property fmtid="{D5CDD505-2E9C-101B-9397-08002B2CF9AE}" pid="12" name="_ExtendedDescription">
    <vt:lpwstr/>
  </property>
  <property fmtid="{D5CDD505-2E9C-101B-9397-08002B2CF9AE}" pid="13" name="TriggerFlowInfo">
    <vt:lpwstr/>
  </property>
  <property fmtid="{D5CDD505-2E9C-101B-9397-08002B2CF9AE}" pid="14" name="xd_Signature">
    <vt:lpwstr/>
  </property>
</Properties>
</file>