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518" r:id="rId6"/>
    <p:sldId id="471" r:id="rId7"/>
    <p:sldId id="496" r:id="rId8"/>
    <p:sldId id="489" r:id="rId9"/>
    <p:sldId id="492" r:id="rId10"/>
    <p:sldId id="493" r:id="rId11"/>
    <p:sldId id="494" r:id="rId12"/>
    <p:sldId id="495" r:id="rId13"/>
    <p:sldId id="490" r:id="rId14"/>
    <p:sldId id="275" r:id="rId15"/>
    <p:sldId id="277" r:id="rId16"/>
    <p:sldId id="513" r:id="rId17"/>
    <p:sldId id="515" r:id="rId18"/>
    <p:sldId id="516" r:id="rId19"/>
    <p:sldId id="294" r:id="rId20"/>
    <p:sldId id="517" r:id="rId21"/>
    <p:sldId id="514" r:id="rId22"/>
    <p:sldId id="296" r:id="rId23"/>
    <p:sldId id="279" r:id="rId24"/>
    <p:sldId id="280" r:id="rId25"/>
    <p:sldId id="281" r:id="rId26"/>
    <p:sldId id="282" r:id="rId27"/>
    <p:sldId id="290" r:id="rId28"/>
    <p:sldId id="289" r:id="rId29"/>
    <p:sldId id="283" r:id="rId30"/>
    <p:sldId id="284" r:id="rId31"/>
    <p:sldId id="285" r:id="rId32"/>
    <p:sldId id="293" r:id="rId33"/>
    <p:sldId id="519" r:id="rId34"/>
    <p:sldId id="520" r:id="rId35"/>
    <p:sldId id="286"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Laggan" initials="SL" lastIdx="1" clrIdx="0">
    <p:extLst>
      <p:ext uri="{19B8F6BF-5375-455C-9EA6-DF929625EA0E}">
        <p15:presenceInfo xmlns:p15="http://schemas.microsoft.com/office/powerpoint/2012/main" userId="S-1-5-21-1659004503-492894223-725345543-522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EC84"/>
    <a:srgbClr val="E88B52"/>
    <a:srgbClr val="7AD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0628" autoAdjust="0"/>
  </p:normalViewPr>
  <p:slideViewPr>
    <p:cSldViewPr snapToGrid="0">
      <p:cViewPr varScale="1">
        <p:scale>
          <a:sx n="41" d="100"/>
          <a:sy n="41"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aggan" userId="0aeb69b4-f660-4962-8f33-aaeb75e5a227" providerId="ADAL" clId="{7E2279DE-3C11-4B68-9F7B-BE2619A677E7}"/>
    <pc:docChg chg="undo custSel addSld delSld modSld sldOrd">
      <pc:chgData name="Sophie Laggan" userId="0aeb69b4-f660-4962-8f33-aaeb75e5a227" providerId="ADAL" clId="{7E2279DE-3C11-4B68-9F7B-BE2619A677E7}" dt="2021-05-21T14:55:48.323" v="753" actId="2696"/>
      <pc:docMkLst>
        <pc:docMk/>
      </pc:docMkLst>
      <pc:sldChg chg="addSp delSp modSp">
        <pc:chgData name="Sophie Laggan" userId="0aeb69b4-f660-4962-8f33-aaeb75e5a227" providerId="ADAL" clId="{7E2279DE-3C11-4B68-9F7B-BE2619A677E7}" dt="2021-05-21T14:46:50.555" v="74"/>
        <pc:sldMkLst>
          <pc:docMk/>
          <pc:sldMk cId="2394649126" sldId="256"/>
        </pc:sldMkLst>
        <pc:spChg chg="mod">
          <ac:chgData name="Sophie Laggan" userId="0aeb69b4-f660-4962-8f33-aaeb75e5a227" providerId="ADAL" clId="{7E2279DE-3C11-4B68-9F7B-BE2619A677E7}" dt="2021-05-21T14:42:46.621" v="18" actId="1035"/>
          <ac:spMkLst>
            <pc:docMk/>
            <pc:sldMk cId="2394649126" sldId="256"/>
            <ac:spMk id="2" creationId="{D0327FF6-A87F-42B6-8EF7-B734AB961AC5}"/>
          </ac:spMkLst>
        </pc:spChg>
        <pc:spChg chg="mod">
          <ac:chgData name="Sophie Laggan" userId="0aeb69b4-f660-4962-8f33-aaeb75e5a227" providerId="ADAL" clId="{7E2279DE-3C11-4B68-9F7B-BE2619A677E7}" dt="2021-05-21T14:42:46.621" v="18" actId="1035"/>
          <ac:spMkLst>
            <pc:docMk/>
            <pc:sldMk cId="2394649126" sldId="256"/>
            <ac:spMk id="3" creationId="{D8B7180C-0181-4628-AA37-C299981754EB}"/>
          </ac:spMkLst>
        </pc:spChg>
        <pc:picChg chg="mod">
          <ac:chgData name="Sophie Laggan" userId="0aeb69b4-f660-4962-8f33-aaeb75e5a227" providerId="ADAL" clId="{7E2279DE-3C11-4B68-9F7B-BE2619A677E7}" dt="2021-05-21T14:42:46.621" v="18" actId="1035"/>
          <ac:picMkLst>
            <pc:docMk/>
            <pc:sldMk cId="2394649126" sldId="256"/>
            <ac:picMk id="5" creationId="{7043C074-FEF3-455A-8F5D-07FAD3B747AE}"/>
          </ac:picMkLst>
        </pc:picChg>
        <pc:picChg chg="add del mod">
          <ac:chgData name="Sophie Laggan" userId="0aeb69b4-f660-4962-8f33-aaeb75e5a227" providerId="ADAL" clId="{7E2279DE-3C11-4B68-9F7B-BE2619A677E7}" dt="2021-05-21T14:46:48.634" v="72" actId="478"/>
          <ac:picMkLst>
            <pc:docMk/>
            <pc:sldMk cId="2394649126" sldId="256"/>
            <ac:picMk id="6" creationId="{FB32D22A-1A23-4E50-8F20-68EBBF939267}"/>
          </ac:picMkLst>
        </pc:picChg>
        <pc:picChg chg="add del mod">
          <ac:chgData name="Sophie Laggan" userId="0aeb69b4-f660-4962-8f33-aaeb75e5a227" providerId="ADAL" clId="{7E2279DE-3C11-4B68-9F7B-BE2619A677E7}" dt="2021-05-21T14:42:05.366" v="2" actId="478"/>
          <ac:picMkLst>
            <pc:docMk/>
            <pc:sldMk cId="2394649126" sldId="256"/>
            <ac:picMk id="8" creationId="{6C4BE1C5-DA78-4297-886F-DC8510CB4301}"/>
          </ac:picMkLst>
        </pc:picChg>
        <pc:picChg chg="add del mod">
          <ac:chgData name="Sophie Laggan" userId="0aeb69b4-f660-4962-8f33-aaeb75e5a227" providerId="ADAL" clId="{7E2279DE-3C11-4B68-9F7B-BE2619A677E7}" dt="2021-05-21T14:46:49.838" v="73" actId="478"/>
          <ac:picMkLst>
            <pc:docMk/>
            <pc:sldMk cId="2394649126" sldId="256"/>
            <ac:picMk id="10" creationId="{25C138A8-6170-43A1-B163-9E24680AA7FD}"/>
          </ac:picMkLst>
        </pc:picChg>
        <pc:picChg chg="add del mod modCrop">
          <ac:chgData name="Sophie Laggan" userId="0aeb69b4-f660-4962-8f33-aaeb75e5a227" providerId="ADAL" clId="{7E2279DE-3C11-4B68-9F7B-BE2619A677E7}" dt="2021-05-21T14:45:30.537" v="53" actId="478"/>
          <ac:picMkLst>
            <pc:docMk/>
            <pc:sldMk cId="2394649126" sldId="256"/>
            <ac:picMk id="12" creationId="{DC4E4D5C-CB89-4C98-A8A7-CDB496294DBE}"/>
          </ac:picMkLst>
        </pc:picChg>
        <pc:picChg chg="add del mod">
          <ac:chgData name="Sophie Laggan" userId="0aeb69b4-f660-4962-8f33-aaeb75e5a227" providerId="ADAL" clId="{7E2279DE-3C11-4B68-9F7B-BE2619A677E7}" dt="2021-05-21T14:45:41.935" v="57" actId="478"/>
          <ac:picMkLst>
            <pc:docMk/>
            <pc:sldMk cId="2394649126" sldId="256"/>
            <ac:picMk id="13" creationId="{E78F6285-897E-4F4F-8CD6-5F7A85AF0C7A}"/>
          </ac:picMkLst>
        </pc:picChg>
        <pc:picChg chg="add del mod">
          <ac:chgData name="Sophie Laggan" userId="0aeb69b4-f660-4962-8f33-aaeb75e5a227" providerId="ADAL" clId="{7E2279DE-3C11-4B68-9F7B-BE2619A677E7}" dt="2021-05-21T14:45:40.286" v="56" actId="478"/>
          <ac:picMkLst>
            <pc:docMk/>
            <pc:sldMk cId="2394649126" sldId="256"/>
            <ac:picMk id="14" creationId="{4B00D257-0159-447E-9BE0-F254771E0B1C}"/>
          </ac:picMkLst>
        </pc:picChg>
        <pc:picChg chg="add">
          <ac:chgData name="Sophie Laggan" userId="0aeb69b4-f660-4962-8f33-aaeb75e5a227" providerId="ADAL" clId="{7E2279DE-3C11-4B68-9F7B-BE2619A677E7}" dt="2021-05-21T14:46:50.555" v="74"/>
          <ac:picMkLst>
            <pc:docMk/>
            <pc:sldMk cId="2394649126" sldId="256"/>
            <ac:picMk id="15" creationId="{5D61714F-05BF-4CFC-AE41-4E5B18BD50E2}"/>
          </ac:picMkLst>
        </pc:picChg>
        <pc:picChg chg="add">
          <ac:chgData name="Sophie Laggan" userId="0aeb69b4-f660-4962-8f33-aaeb75e5a227" providerId="ADAL" clId="{7E2279DE-3C11-4B68-9F7B-BE2619A677E7}" dt="2021-05-21T14:46:50.555" v="74"/>
          <ac:picMkLst>
            <pc:docMk/>
            <pc:sldMk cId="2394649126" sldId="256"/>
            <ac:picMk id="16" creationId="{8AE7A340-C223-4F82-8629-67C6FD5B7E5D}"/>
          </ac:picMkLst>
        </pc:picChg>
      </pc:sldChg>
      <pc:sldChg chg="addSp delSp modSp">
        <pc:chgData name="Sophie Laggan" userId="0aeb69b4-f660-4962-8f33-aaeb75e5a227" providerId="ADAL" clId="{7E2279DE-3C11-4B68-9F7B-BE2619A677E7}" dt="2021-05-21T14:48:04.157" v="119" actId="14100"/>
        <pc:sldMkLst>
          <pc:docMk/>
          <pc:sldMk cId="3624589541" sldId="275"/>
        </pc:sldMkLst>
        <pc:spChg chg="mod">
          <ac:chgData name="Sophie Laggan" userId="0aeb69b4-f660-4962-8f33-aaeb75e5a227" providerId="ADAL" clId="{7E2279DE-3C11-4B68-9F7B-BE2619A677E7}" dt="2021-05-21T14:48:04.157" v="119" actId="14100"/>
          <ac:spMkLst>
            <pc:docMk/>
            <pc:sldMk cId="3624589541" sldId="275"/>
            <ac:spMk id="3" creationId="{77ACBCB5-8A39-47C8-A429-2A6448C89ED4}"/>
          </ac:spMkLst>
        </pc:spChg>
        <pc:picChg chg="add del">
          <ac:chgData name="Sophie Laggan" userId="0aeb69b4-f660-4962-8f33-aaeb75e5a227" providerId="ADAL" clId="{7E2279DE-3C11-4B68-9F7B-BE2619A677E7}" dt="2021-05-21T14:47:26.432" v="93" actId="478"/>
          <ac:picMkLst>
            <pc:docMk/>
            <pc:sldMk cId="3624589541" sldId="275"/>
            <ac:picMk id="6" creationId="{E6C689A7-CF72-4462-9606-C700F9F74384}"/>
          </ac:picMkLst>
        </pc:picChg>
        <pc:picChg chg="add">
          <ac:chgData name="Sophie Laggan" userId="0aeb69b4-f660-4962-8f33-aaeb75e5a227" providerId="ADAL" clId="{7E2279DE-3C11-4B68-9F7B-BE2619A677E7}" dt="2021-05-21T14:47:32.186" v="94"/>
          <ac:picMkLst>
            <pc:docMk/>
            <pc:sldMk cId="3624589541" sldId="275"/>
            <ac:picMk id="7" creationId="{1579E4A6-0E81-4A21-9866-27C14D4B76E8}"/>
          </ac:picMkLst>
        </pc:picChg>
        <pc:picChg chg="add">
          <ac:chgData name="Sophie Laggan" userId="0aeb69b4-f660-4962-8f33-aaeb75e5a227" providerId="ADAL" clId="{7E2279DE-3C11-4B68-9F7B-BE2619A677E7}" dt="2021-05-21T14:47:32.186" v="94"/>
          <ac:picMkLst>
            <pc:docMk/>
            <pc:sldMk cId="3624589541" sldId="275"/>
            <ac:picMk id="8" creationId="{685496F6-893C-4CC4-BC40-C56F0294E83C}"/>
          </ac:picMkLst>
        </pc:picChg>
      </pc:sldChg>
      <pc:sldChg chg="addSp modSp">
        <pc:chgData name="Sophie Laggan" userId="0aeb69b4-f660-4962-8f33-aaeb75e5a227" providerId="ADAL" clId="{7E2279DE-3C11-4B68-9F7B-BE2619A677E7}" dt="2021-05-21T14:48:13.321" v="121" actId="14100"/>
        <pc:sldMkLst>
          <pc:docMk/>
          <pc:sldMk cId="270189263" sldId="277"/>
        </pc:sldMkLst>
        <pc:graphicFrameChg chg="mod">
          <ac:chgData name="Sophie Laggan" userId="0aeb69b4-f660-4962-8f33-aaeb75e5a227" providerId="ADAL" clId="{7E2279DE-3C11-4B68-9F7B-BE2619A677E7}" dt="2021-05-21T14:48:13.321" v="121" actId="14100"/>
          <ac:graphicFrameMkLst>
            <pc:docMk/>
            <pc:sldMk cId="270189263" sldId="277"/>
            <ac:graphicFrameMk id="12" creationId="{A00D09C7-0B21-41C6-AF16-B0F8706A5720}"/>
          </ac:graphicFrameMkLst>
        </pc:graphicFrameChg>
        <pc:picChg chg="add">
          <ac:chgData name="Sophie Laggan" userId="0aeb69b4-f660-4962-8f33-aaeb75e5a227" providerId="ADAL" clId="{7E2279DE-3C11-4B68-9F7B-BE2619A677E7}" dt="2021-05-21T14:48:08.939" v="120"/>
          <ac:picMkLst>
            <pc:docMk/>
            <pc:sldMk cId="270189263" sldId="277"/>
            <ac:picMk id="3" creationId="{AEA726AC-6B50-42FF-9277-B1EB42487F56}"/>
          </ac:picMkLst>
        </pc:picChg>
        <pc:picChg chg="add">
          <ac:chgData name="Sophie Laggan" userId="0aeb69b4-f660-4962-8f33-aaeb75e5a227" providerId="ADAL" clId="{7E2279DE-3C11-4B68-9F7B-BE2619A677E7}" dt="2021-05-21T14:48:08.939" v="120"/>
          <ac:picMkLst>
            <pc:docMk/>
            <pc:sldMk cId="270189263" sldId="277"/>
            <ac:picMk id="4" creationId="{D3FCF01C-C0F7-4A7D-A105-80BD3254678C}"/>
          </ac:picMkLst>
        </pc:picChg>
      </pc:sldChg>
      <pc:sldChg chg="addSp modSp">
        <pc:chgData name="Sophie Laggan" userId="0aeb69b4-f660-4962-8f33-aaeb75e5a227" providerId="ADAL" clId="{7E2279DE-3C11-4B68-9F7B-BE2619A677E7}" dt="2021-05-21T14:49:52.154" v="237" actId="1036"/>
        <pc:sldMkLst>
          <pc:docMk/>
          <pc:sldMk cId="3867576302" sldId="279"/>
        </pc:sldMkLst>
        <pc:spChg chg="mod">
          <ac:chgData name="Sophie Laggan" userId="0aeb69b4-f660-4962-8f33-aaeb75e5a227" providerId="ADAL" clId="{7E2279DE-3C11-4B68-9F7B-BE2619A677E7}" dt="2021-05-21T14:49:52.154" v="237" actId="1036"/>
          <ac:spMkLst>
            <pc:docMk/>
            <pc:sldMk cId="3867576302" sldId="279"/>
            <ac:spMk id="3" creationId="{8E04CB16-CE8C-4D00-9A57-9CA0CA1F251F}"/>
          </ac:spMkLst>
        </pc:spChg>
        <pc:spChg chg="mod">
          <ac:chgData name="Sophie Laggan" userId="0aeb69b4-f660-4962-8f33-aaeb75e5a227" providerId="ADAL" clId="{7E2279DE-3C11-4B68-9F7B-BE2619A677E7}" dt="2021-05-21T14:49:52.154" v="237" actId="1036"/>
          <ac:spMkLst>
            <pc:docMk/>
            <pc:sldMk cId="3867576302" sldId="279"/>
            <ac:spMk id="6" creationId="{6BC9008C-0A8B-4776-9B75-1B2E9949BB0C}"/>
          </ac:spMkLst>
        </pc:spChg>
        <pc:picChg chg="mod">
          <ac:chgData name="Sophie Laggan" userId="0aeb69b4-f660-4962-8f33-aaeb75e5a227" providerId="ADAL" clId="{7E2279DE-3C11-4B68-9F7B-BE2619A677E7}" dt="2021-05-21T14:49:52.154" v="237" actId="1036"/>
          <ac:picMkLst>
            <pc:docMk/>
            <pc:sldMk cId="3867576302" sldId="279"/>
            <ac:picMk id="4" creationId="{7826F83B-6774-44BE-8F98-2FA52ED2172E}"/>
          </ac:picMkLst>
        </pc:picChg>
        <pc:picChg chg="mod">
          <ac:chgData name="Sophie Laggan" userId="0aeb69b4-f660-4962-8f33-aaeb75e5a227" providerId="ADAL" clId="{7E2279DE-3C11-4B68-9F7B-BE2619A677E7}" dt="2021-05-21T14:49:52.154" v="237" actId="1036"/>
          <ac:picMkLst>
            <pc:docMk/>
            <pc:sldMk cId="3867576302" sldId="279"/>
            <ac:picMk id="5" creationId="{EEB18BDC-E5F5-4428-9194-44C369AB41B4}"/>
          </ac:picMkLst>
        </pc:picChg>
        <pc:picChg chg="add">
          <ac:chgData name="Sophie Laggan" userId="0aeb69b4-f660-4962-8f33-aaeb75e5a227" providerId="ADAL" clId="{7E2279DE-3C11-4B68-9F7B-BE2619A677E7}" dt="2021-05-21T14:49:15.201" v="184"/>
          <ac:picMkLst>
            <pc:docMk/>
            <pc:sldMk cId="3867576302" sldId="279"/>
            <ac:picMk id="7" creationId="{86282EED-5DD6-4C8D-B69A-0A5EF746A133}"/>
          </ac:picMkLst>
        </pc:picChg>
        <pc:picChg chg="add">
          <ac:chgData name="Sophie Laggan" userId="0aeb69b4-f660-4962-8f33-aaeb75e5a227" providerId="ADAL" clId="{7E2279DE-3C11-4B68-9F7B-BE2619A677E7}" dt="2021-05-21T14:49:15.201" v="184"/>
          <ac:picMkLst>
            <pc:docMk/>
            <pc:sldMk cId="3867576302" sldId="279"/>
            <ac:picMk id="8" creationId="{3DD8CD92-F3CF-4F97-B0F6-2E8721E2741E}"/>
          </ac:picMkLst>
        </pc:picChg>
      </pc:sldChg>
      <pc:sldChg chg="addSp modSp">
        <pc:chgData name="Sophie Laggan" userId="0aeb69b4-f660-4962-8f33-aaeb75e5a227" providerId="ADAL" clId="{7E2279DE-3C11-4B68-9F7B-BE2619A677E7}" dt="2021-05-21T14:50:37.069" v="266" actId="1035"/>
        <pc:sldMkLst>
          <pc:docMk/>
          <pc:sldMk cId="969533523" sldId="280"/>
        </pc:sldMkLst>
        <pc:spChg chg="mod">
          <ac:chgData name="Sophie Laggan" userId="0aeb69b4-f660-4962-8f33-aaeb75e5a227" providerId="ADAL" clId="{7E2279DE-3C11-4B68-9F7B-BE2619A677E7}" dt="2021-05-21T14:50:28.457" v="263" actId="1035"/>
          <ac:spMkLst>
            <pc:docMk/>
            <pc:sldMk cId="969533523" sldId="280"/>
            <ac:spMk id="8" creationId="{BB94BFFA-9F93-4E0F-B8DE-810133EDB9A9}"/>
          </ac:spMkLst>
        </pc:spChg>
        <pc:spChg chg="mod">
          <ac:chgData name="Sophie Laggan" userId="0aeb69b4-f660-4962-8f33-aaeb75e5a227" providerId="ADAL" clId="{7E2279DE-3C11-4B68-9F7B-BE2619A677E7}" dt="2021-05-21T14:50:37.069" v="266" actId="1035"/>
          <ac:spMkLst>
            <pc:docMk/>
            <pc:sldMk cId="969533523" sldId="280"/>
            <ac:spMk id="9" creationId="{57F4C74E-ECEB-4503-85A3-FC4F99F5D60C}"/>
          </ac:spMkLst>
        </pc:spChg>
        <pc:spChg chg="add mod">
          <ac:chgData name="Sophie Laggan" userId="0aeb69b4-f660-4962-8f33-aaeb75e5a227" providerId="ADAL" clId="{7E2279DE-3C11-4B68-9F7B-BE2619A677E7}" dt="2021-05-21T14:50:08.043" v="250" actId="571"/>
          <ac:spMkLst>
            <pc:docMk/>
            <pc:sldMk cId="969533523" sldId="280"/>
            <ac:spMk id="11" creationId="{711842CC-4045-4D8F-B1CF-EB5C30982B82}"/>
          </ac:spMkLst>
        </pc:spChg>
        <pc:spChg chg="add mod">
          <ac:chgData name="Sophie Laggan" userId="0aeb69b4-f660-4962-8f33-aaeb75e5a227" providerId="ADAL" clId="{7E2279DE-3C11-4B68-9F7B-BE2619A677E7}" dt="2021-05-21T14:50:08.043" v="250" actId="571"/>
          <ac:spMkLst>
            <pc:docMk/>
            <pc:sldMk cId="969533523" sldId="280"/>
            <ac:spMk id="12" creationId="{1BA4406C-8259-4746-A1AB-0E27A8733FA2}"/>
          </ac:spMkLst>
        </pc:spChg>
        <pc:picChg chg="add">
          <ac:chgData name="Sophie Laggan" userId="0aeb69b4-f660-4962-8f33-aaeb75e5a227" providerId="ADAL" clId="{7E2279DE-3C11-4B68-9F7B-BE2619A677E7}" dt="2021-05-21T14:49:20.348" v="185"/>
          <ac:picMkLst>
            <pc:docMk/>
            <pc:sldMk cId="969533523" sldId="280"/>
            <ac:picMk id="7" creationId="{B3F2878E-6756-46C5-B56D-5CCD07A10EF9}"/>
          </ac:picMkLst>
        </pc:picChg>
        <pc:picChg chg="add">
          <ac:chgData name="Sophie Laggan" userId="0aeb69b4-f660-4962-8f33-aaeb75e5a227" providerId="ADAL" clId="{7E2279DE-3C11-4B68-9F7B-BE2619A677E7}" dt="2021-05-21T14:49:20.348" v="185"/>
          <ac:picMkLst>
            <pc:docMk/>
            <pc:sldMk cId="969533523" sldId="280"/>
            <ac:picMk id="10" creationId="{606A2F4A-51BF-4FFB-B433-2460AB6D0876}"/>
          </ac:picMkLst>
        </pc:picChg>
        <pc:picChg chg="mod">
          <ac:chgData name="Sophie Laggan" userId="0aeb69b4-f660-4962-8f33-aaeb75e5a227" providerId="ADAL" clId="{7E2279DE-3C11-4B68-9F7B-BE2619A677E7}" dt="2021-05-21T14:50:25.723" v="262" actId="1035"/>
          <ac:picMkLst>
            <pc:docMk/>
            <pc:sldMk cId="969533523" sldId="280"/>
            <ac:picMk id="2050" creationId="{95709BB0-CD8A-45D4-9A5F-F1FA85ACAC2A}"/>
          </ac:picMkLst>
        </pc:picChg>
        <pc:picChg chg="mod">
          <ac:chgData name="Sophie Laggan" userId="0aeb69b4-f660-4962-8f33-aaeb75e5a227" providerId="ADAL" clId="{7E2279DE-3C11-4B68-9F7B-BE2619A677E7}" dt="2021-05-21T14:50:23.712" v="259" actId="1035"/>
          <ac:picMkLst>
            <pc:docMk/>
            <pc:sldMk cId="969533523" sldId="280"/>
            <ac:picMk id="2052" creationId="{C65EAFCA-EB54-4669-AB8C-5F9D37212E15}"/>
          </ac:picMkLst>
        </pc:picChg>
      </pc:sldChg>
      <pc:sldChg chg="addSp">
        <pc:chgData name="Sophie Laggan" userId="0aeb69b4-f660-4962-8f33-aaeb75e5a227" providerId="ADAL" clId="{7E2279DE-3C11-4B68-9F7B-BE2619A677E7}" dt="2021-05-21T14:52:17.215" v="402"/>
        <pc:sldMkLst>
          <pc:docMk/>
          <pc:sldMk cId="1270255549" sldId="282"/>
        </pc:sldMkLst>
        <pc:picChg chg="add">
          <ac:chgData name="Sophie Laggan" userId="0aeb69b4-f660-4962-8f33-aaeb75e5a227" providerId="ADAL" clId="{7E2279DE-3C11-4B68-9F7B-BE2619A677E7}" dt="2021-05-21T14:52:17.215" v="402"/>
          <ac:picMkLst>
            <pc:docMk/>
            <pc:sldMk cId="1270255549" sldId="282"/>
            <ac:picMk id="17" creationId="{F79CCC07-368B-47DA-A8B2-6AA017CCC5BD}"/>
          </ac:picMkLst>
        </pc:picChg>
        <pc:picChg chg="add">
          <ac:chgData name="Sophie Laggan" userId="0aeb69b4-f660-4962-8f33-aaeb75e5a227" providerId="ADAL" clId="{7E2279DE-3C11-4B68-9F7B-BE2619A677E7}" dt="2021-05-21T14:52:17.215" v="402"/>
          <ac:picMkLst>
            <pc:docMk/>
            <pc:sldMk cId="1270255549" sldId="282"/>
            <ac:picMk id="18" creationId="{DBE7F2DE-37E4-4B53-A6DB-4E29C1B897E1}"/>
          </ac:picMkLst>
        </pc:picChg>
      </pc:sldChg>
      <pc:sldChg chg="addSp">
        <pc:chgData name="Sophie Laggan" userId="0aeb69b4-f660-4962-8f33-aaeb75e5a227" providerId="ADAL" clId="{7E2279DE-3C11-4B68-9F7B-BE2619A677E7}" dt="2021-05-21T14:52:24.053" v="405"/>
        <pc:sldMkLst>
          <pc:docMk/>
          <pc:sldMk cId="784011831" sldId="283"/>
        </pc:sldMkLst>
        <pc:picChg chg="add">
          <ac:chgData name="Sophie Laggan" userId="0aeb69b4-f660-4962-8f33-aaeb75e5a227" providerId="ADAL" clId="{7E2279DE-3C11-4B68-9F7B-BE2619A677E7}" dt="2021-05-21T14:52:24.053" v="405"/>
          <ac:picMkLst>
            <pc:docMk/>
            <pc:sldMk cId="784011831" sldId="283"/>
            <ac:picMk id="7" creationId="{999E7ABD-DDD5-45B8-A4AE-9EB2B527D1F5}"/>
          </ac:picMkLst>
        </pc:picChg>
        <pc:picChg chg="add">
          <ac:chgData name="Sophie Laggan" userId="0aeb69b4-f660-4962-8f33-aaeb75e5a227" providerId="ADAL" clId="{7E2279DE-3C11-4B68-9F7B-BE2619A677E7}" dt="2021-05-21T14:52:24.053" v="405"/>
          <ac:picMkLst>
            <pc:docMk/>
            <pc:sldMk cId="784011831" sldId="283"/>
            <ac:picMk id="8" creationId="{78D88395-0D47-4E78-B255-4742F30BDA40}"/>
          </ac:picMkLst>
        </pc:picChg>
      </pc:sldChg>
      <pc:sldChg chg="addSp modSp">
        <pc:chgData name="Sophie Laggan" userId="0aeb69b4-f660-4962-8f33-aaeb75e5a227" providerId="ADAL" clId="{7E2279DE-3C11-4B68-9F7B-BE2619A677E7}" dt="2021-05-21T14:52:32.947" v="415"/>
        <pc:sldMkLst>
          <pc:docMk/>
          <pc:sldMk cId="3095570717" sldId="284"/>
        </pc:sldMkLst>
        <pc:spChg chg="mod">
          <ac:chgData name="Sophie Laggan" userId="0aeb69b4-f660-4962-8f33-aaeb75e5a227" providerId="ADAL" clId="{7E2279DE-3C11-4B68-9F7B-BE2619A677E7}" dt="2021-05-21T14:52:32.336" v="414" actId="1076"/>
          <ac:spMkLst>
            <pc:docMk/>
            <pc:sldMk cId="3095570717" sldId="284"/>
            <ac:spMk id="4" creationId="{A6176C58-25B0-48B6-971A-03D73F6286DB}"/>
          </ac:spMkLst>
        </pc:spChg>
        <pc:picChg chg="mod">
          <ac:chgData name="Sophie Laggan" userId="0aeb69b4-f660-4962-8f33-aaeb75e5a227" providerId="ADAL" clId="{7E2279DE-3C11-4B68-9F7B-BE2619A677E7}" dt="2021-05-21T14:52:28.522" v="413" actId="1035"/>
          <ac:picMkLst>
            <pc:docMk/>
            <pc:sldMk cId="3095570717" sldId="284"/>
            <ac:picMk id="5" creationId="{E4DCBDB9-9B0A-4FED-AEC5-69EA57A14434}"/>
          </ac:picMkLst>
        </pc:picChg>
        <pc:picChg chg="add">
          <ac:chgData name="Sophie Laggan" userId="0aeb69b4-f660-4962-8f33-aaeb75e5a227" providerId="ADAL" clId="{7E2279DE-3C11-4B68-9F7B-BE2619A677E7}" dt="2021-05-21T14:52:32.947" v="415"/>
          <ac:picMkLst>
            <pc:docMk/>
            <pc:sldMk cId="3095570717" sldId="284"/>
            <ac:picMk id="6" creationId="{2E6D2B13-FB0E-452C-AECF-936C43807BEE}"/>
          </ac:picMkLst>
        </pc:picChg>
        <pc:picChg chg="add">
          <ac:chgData name="Sophie Laggan" userId="0aeb69b4-f660-4962-8f33-aaeb75e5a227" providerId="ADAL" clId="{7E2279DE-3C11-4B68-9F7B-BE2619A677E7}" dt="2021-05-21T14:52:32.947" v="415"/>
          <ac:picMkLst>
            <pc:docMk/>
            <pc:sldMk cId="3095570717" sldId="284"/>
            <ac:picMk id="7" creationId="{0C71B61F-1096-4E32-864E-F0736A0410C3}"/>
          </ac:picMkLst>
        </pc:picChg>
      </pc:sldChg>
      <pc:sldChg chg="addSp modSp">
        <pc:chgData name="Sophie Laggan" userId="0aeb69b4-f660-4962-8f33-aaeb75e5a227" providerId="ADAL" clId="{7E2279DE-3C11-4B68-9F7B-BE2619A677E7}" dt="2021-05-21T14:53:00.452" v="434"/>
        <pc:sldMkLst>
          <pc:docMk/>
          <pc:sldMk cId="2339942876" sldId="285"/>
        </pc:sldMkLst>
        <pc:spChg chg="mod">
          <ac:chgData name="Sophie Laggan" userId="0aeb69b4-f660-4962-8f33-aaeb75e5a227" providerId="ADAL" clId="{7E2279DE-3C11-4B68-9F7B-BE2619A677E7}" dt="2021-05-21T14:52:49.540" v="431" actId="1076"/>
          <ac:spMkLst>
            <pc:docMk/>
            <pc:sldMk cId="2339942876" sldId="285"/>
            <ac:spMk id="3" creationId="{97835907-BC7D-43FD-9E4D-32C65FE8438F}"/>
          </ac:spMkLst>
        </pc:spChg>
        <pc:spChg chg="mod">
          <ac:chgData name="Sophie Laggan" userId="0aeb69b4-f660-4962-8f33-aaeb75e5a227" providerId="ADAL" clId="{7E2279DE-3C11-4B68-9F7B-BE2619A677E7}" dt="2021-05-21T14:52:59.847" v="433" actId="1076"/>
          <ac:spMkLst>
            <pc:docMk/>
            <pc:sldMk cId="2339942876" sldId="285"/>
            <ac:spMk id="4" creationId="{A6176C58-25B0-48B6-971A-03D73F6286DB}"/>
          </ac:spMkLst>
        </pc:spChg>
        <pc:spChg chg="mod">
          <ac:chgData name="Sophie Laggan" userId="0aeb69b4-f660-4962-8f33-aaeb75e5a227" providerId="ADAL" clId="{7E2279DE-3C11-4B68-9F7B-BE2619A677E7}" dt="2021-05-21T14:52:54.113" v="432" actId="1076"/>
          <ac:spMkLst>
            <pc:docMk/>
            <pc:sldMk cId="2339942876" sldId="285"/>
            <ac:spMk id="8" creationId="{93A5304C-5FE8-4E75-AD66-D757BAF03F89}"/>
          </ac:spMkLst>
        </pc:spChg>
        <pc:picChg chg="mod">
          <ac:chgData name="Sophie Laggan" userId="0aeb69b4-f660-4962-8f33-aaeb75e5a227" providerId="ADAL" clId="{7E2279DE-3C11-4B68-9F7B-BE2619A677E7}" dt="2021-05-21T14:52:46.453" v="430" actId="1035"/>
          <ac:picMkLst>
            <pc:docMk/>
            <pc:sldMk cId="2339942876" sldId="285"/>
            <ac:picMk id="6" creationId="{FB3A5BED-6A33-4419-BD5C-EFBA1C30DDC2}"/>
          </ac:picMkLst>
        </pc:picChg>
        <pc:picChg chg="add">
          <ac:chgData name="Sophie Laggan" userId="0aeb69b4-f660-4962-8f33-aaeb75e5a227" providerId="ADAL" clId="{7E2279DE-3C11-4B68-9F7B-BE2619A677E7}" dt="2021-05-21T14:53:00.452" v="434"/>
          <ac:picMkLst>
            <pc:docMk/>
            <pc:sldMk cId="2339942876" sldId="285"/>
            <ac:picMk id="7" creationId="{048AD68A-6A13-4EB2-A8C7-AA585F9B7CF3}"/>
          </ac:picMkLst>
        </pc:picChg>
        <pc:picChg chg="add">
          <ac:chgData name="Sophie Laggan" userId="0aeb69b4-f660-4962-8f33-aaeb75e5a227" providerId="ADAL" clId="{7E2279DE-3C11-4B68-9F7B-BE2619A677E7}" dt="2021-05-21T14:53:00.452" v="434"/>
          <ac:picMkLst>
            <pc:docMk/>
            <pc:sldMk cId="2339942876" sldId="285"/>
            <ac:picMk id="9" creationId="{094B5D7B-CCAC-4667-8F67-B6B9C9B44278}"/>
          </ac:picMkLst>
        </pc:picChg>
      </pc:sldChg>
      <pc:sldChg chg="addSp">
        <pc:chgData name="Sophie Laggan" userId="0aeb69b4-f660-4962-8f33-aaeb75e5a227" providerId="ADAL" clId="{7E2279DE-3C11-4B68-9F7B-BE2619A677E7}" dt="2021-05-21T14:53:30.680" v="450"/>
        <pc:sldMkLst>
          <pc:docMk/>
          <pc:sldMk cId="1138942741" sldId="286"/>
        </pc:sldMkLst>
        <pc:picChg chg="add">
          <ac:chgData name="Sophie Laggan" userId="0aeb69b4-f660-4962-8f33-aaeb75e5a227" providerId="ADAL" clId="{7E2279DE-3C11-4B68-9F7B-BE2619A677E7}" dt="2021-05-21T14:53:30.680" v="450"/>
          <ac:picMkLst>
            <pc:docMk/>
            <pc:sldMk cId="1138942741" sldId="286"/>
            <ac:picMk id="3" creationId="{5F0CD9C1-BEFC-48EA-B64C-4B1230001D97}"/>
          </ac:picMkLst>
        </pc:picChg>
        <pc:picChg chg="add">
          <ac:chgData name="Sophie Laggan" userId="0aeb69b4-f660-4962-8f33-aaeb75e5a227" providerId="ADAL" clId="{7E2279DE-3C11-4B68-9F7B-BE2619A677E7}" dt="2021-05-21T14:53:30.680" v="450"/>
          <ac:picMkLst>
            <pc:docMk/>
            <pc:sldMk cId="1138942741" sldId="286"/>
            <ac:picMk id="4" creationId="{FC4AD3E2-A10C-40F9-90E5-0D1A31531973}"/>
          </ac:picMkLst>
        </pc:picChg>
      </pc:sldChg>
      <pc:sldChg chg="addSp">
        <pc:chgData name="Sophie Laggan" userId="0aeb69b4-f660-4962-8f33-aaeb75e5a227" providerId="ADAL" clId="{7E2279DE-3C11-4B68-9F7B-BE2619A677E7}" dt="2021-05-21T14:52:21.411" v="404"/>
        <pc:sldMkLst>
          <pc:docMk/>
          <pc:sldMk cId="1956652308" sldId="289"/>
        </pc:sldMkLst>
        <pc:picChg chg="add">
          <ac:chgData name="Sophie Laggan" userId="0aeb69b4-f660-4962-8f33-aaeb75e5a227" providerId="ADAL" clId="{7E2279DE-3C11-4B68-9F7B-BE2619A677E7}" dt="2021-05-21T14:52:21.411" v="404"/>
          <ac:picMkLst>
            <pc:docMk/>
            <pc:sldMk cId="1956652308" sldId="289"/>
            <ac:picMk id="7" creationId="{304CC114-C02F-49DD-9477-28FBFB25CE61}"/>
          </ac:picMkLst>
        </pc:picChg>
        <pc:picChg chg="add">
          <ac:chgData name="Sophie Laggan" userId="0aeb69b4-f660-4962-8f33-aaeb75e5a227" providerId="ADAL" clId="{7E2279DE-3C11-4B68-9F7B-BE2619A677E7}" dt="2021-05-21T14:52:21.411" v="404"/>
          <ac:picMkLst>
            <pc:docMk/>
            <pc:sldMk cId="1956652308" sldId="289"/>
            <ac:picMk id="8" creationId="{DC5FCE24-AF72-4BB9-8222-07A65E4E9C87}"/>
          </ac:picMkLst>
        </pc:picChg>
      </pc:sldChg>
      <pc:sldChg chg="addSp modSp ord modNotesTx">
        <pc:chgData name="Sophie Laggan" userId="0aeb69b4-f660-4962-8f33-aaeb75e5a227" providerId="ADAL" clId="{7E2279DE-3C11-4B68-9F7B-BE2619A677E7}" dt="2021-05-21T14:52:19.463" v="403"/>
        <pc:sldMkLst>
          <pc:docMk/>
          <pc:sldMk cId="372411462" sldId="290"/>
        </pc:sldMkLst>
        <pc:spChg chg="mod">
          <ac:chgData name="Sophie Laggan" userId="0aeb69b4-f660-4962-8f33-aaeb75e5a227" providerId="ADAL" clId="{7E2279DE-3C11-4B68-9F7B-BE2619A677E7}" dt="2021-05-21T14:51:54.703" v="388"/>
          <ac:spMkLst>
            <pc:docMk/>
            <pc:sldMk cId="372411462" sldId="290"/>
            <ac:spMk id="8" creationId="{237E875A-727B-4BDF-B591-675F166279CB}"/>
          </ac:spMkLst>
        </pc:spChg>
        <pc:picChg chg="add">
          <ac:chgData name="Sophie Laggan" userId="0aeb69b4-f660-4962-8f33-aaeb75e5a227" providerId="ADAL" clId="{7E2279DE-3C11-4B68-9F7B-BE2619A677E7}" dt="2021-05-21T14:52:19.463" v="403"/>
          <ac:picMkLst>
            <pc:docMk/>
            <pc:sldMk cId="372411462" sldId="290"/>
            <ac:picMk id="9" creationId="{A7574BD0-6046-4FF4-A7E6-692C7AE21987}"/>
          </ac:picMkLst>
        </pc:picChg>
        <pc:picChg chg="add">
          <ac:chgData name="Sophie Laggan" userId="0aeb69b4-f660-4962-8f33-aaeb75e5a227" providerId="ADAL" clId="{7E2279DE-3C11-4B68-9F7B-BE2619A677E7}" dt="2021-05-21T14:52:19.463" v="403"/>
          <ac:picMkLst>
            <pc:docMk/>
            <pc:sldMk cId="372411462" sldId="290"/>
            <ac:picMk id="10" creationId="{DF5FA680-3F2A-4415-8764-6A997E5D6590}"/>
          </ac:picMkLst>
        </pc:picChg>
      </pc:sldChg>
      <pc:sldChg chg="addSp modNotesTx">
        <pc:chgData name="Sophie Laggan" userId="0aeb69b4-f660-4962-8f33-aaeb75e5a227" providerId="ADAL" clId="{7E2279DE-3C11-4B68-9F7B-BE2619A677E7}" dt="2021-05-21T14:55:30.652" v="740" actId="20577"/>
        <pc:sldMkLst>
          <pc:docMk/>
          <pc:sldMk cId="590941002" sldId="292"/>
        </pc:sldMkLst>
        <pc:picChg chg="add">
          <ac:chgData name="Sophie Laggan" userId="0aeb69b4-f660-4962-8f33-aaeb75e5a227" providerId="ADAL" clId="{7E2279DE-3C11-4B68-9F7B-BE2619A677E7}" dt="2021-05-21T14:53:33.699" v="451"/>
          <ac:picMkLst>
            <pc:docMk/>
            <pc:sldMk cId="590941002" sldId="292"/>
            <ac:picMk id="3" creationId="{EE90D19F-F52D-4782-B4DC-C54BF823D75F}"/>
          </ac:picMkLst>
        </pc:picChg>
        <pc:picChg chg="add">
          <ac:chgData name="Sophie Laggan" userId="0aeb69b4-f660-4962-8f33-aaeb75e5a227" providerId="ADAL" clId="{7E2279DE-3C11-4B68-9F7B-BE2619A677E7}" dt="2021-05-21T14:53:33.699" v="451"/>
          <ac:picMkLst>
            <pc:docMk/>
            <pc:sldMk cId="590941002" sldId="292"/>
            <ac:picMk id="4" creationId="{6B009F8B-0239-4641-84F2-08EE5CA87850}"/>
          </ac:picMkLst>
        </pc:picChg>
      </pc:sldChg>
      <pc:sldChg chg="addSp add">
        <pc:chgData name="Sophie Laggan" userId="0aeb69b4-f660-4962-8f33-aaeb75e5a227" providerId="ADAL" clId="{7E2279DE-3C11-4B68-9F7B-BE2619A677E7}" dt="2021-05-21T14:53:04.627" v="435"/>
        <pc:sldMkLst>
          <pc:docMk/>
          <pc:sldMk cId="1004123543" sldId="293"/>
        </pc:sldMkLst>
        <pc:picChg chg="add">
          <ac:chgData name="Sophie Laggan" userId="0aeb69b4-f660-4962-8f33-aaeb75e5a227" providerId="ADAL" clId="{7E2279DE-3C11-4B68-9F7B-BE2619A677E7}" dt="2021-05-21T14:53:04.627" v="435"/>
          <ac:picMkLst>
            <pc:docMk/>
            <pc:sldMk cId="1004123543" sldId="293"/>
            <ac:picMk id="3" creationId="{0607DE65-D33B-4C10-A995-1FD263C51F34}"/>
          </ac:picMkLst>
        </pc:picChg>
        <pc:picChg chg="add">
          <ac:chgData name="Sophie Laggan" userId="0aeb69b4-f660-4962-8f33-aaeb75e5a227" providerId="ADAL" clId="{7E2279DE-3C11-4B68-9F7B-BE2619A677E7}" dt="2021-05-21T14:53:04.627" v="435"/>
          <ac:picMkLst>
            <pc:docMk/>
            <pc:sldMk cId="1004123543" sldId="293"/>
            <ac:picMk id="4" creationId="{B04909E1-4349-4527-8378-54CD13EEAC04}"/>
          </ac:picMkLst>
        </pc:picChg>
      </pc:sldChg>
    </pc:docChg>
  </pc:docChgLst>
  <pc:docChgLst>
    <pc:chgData name="Sophie Laggan" userId="0aeb69b4-f660-4962-8f33-aaeb75e5a227" providerId="ADAL" clId="{244DFE70-3676-4D83-AAE6-017EEFC89B24}"/>
    <pc:docChg chg="undo custSel addSld delSld modSld sldOrd">
      <pc:chgData name="Sophie Laggan" userId="0aeb69b4-f660-4962-8f33-aaeb75e5a227" providerId="ADAL" clId="{244DFE70-3676-4D83-AAE6-017EEFC89B24}" dt="2021-06-02T12:34:23.235" v="3542" actId="1076"/>
      <pc:docMkLst>
        <pc:docMk/>
      </pc:docMkLst>
      <pc:sldChg chg="del modNotesTx">
        <pc:chgData name="Sophie Laggan" userId="0aeb69b4-f660-4962-8f33-aaeb75e5a227" providerId="ADAL" clId="{244DFE70-3676-4D83-AAE6-017EEFC89B24}" dt="2021-06-02T12:09:51.080" v="3497" actId="2696"/>
        <pc:sldMkLst>
          <pc:docMk/>
          <pc:sldMk cId="1770451369" sldId="266"/>
        </pc:sldMkLst>
      </pc:sldChg>
      <pc:sldChg chg="del modNotesTx">
        <pc:chgData name="Sophie Laggan" userId="0aeb69b4-f660-4962-8f33-aaeb75e5a227" providerId="ADAL" clId="{244DFE70-3676-4D83-AAE6-017EEFC89B24}" dt="2021-06-02T11:20:23.499" v="2063" actId="2696"/>
        <pc:sldMkLst>
          <pc:docMk/>
          <pc:sldMk cId="2868393945" sldId="272"/>
        </pc:sldMkLst>
      </pc:sldChg>
      <pc:sldChg chg="del modNotesTx">
        <pc:chgData name="Sophie Laggan" userId="0aeb69b4-f660-4962-8f33-aaeb75e5a227" providerId="ADAL" clId="{244DFE70-3676-4D83-AAE6-017EEFC89B24}" dt="2021-06-02T11:20:24.522" v="2064" actId="2696"/>
        <pc:sldMkLst>
          <pc:docMk/>
          <pc:sldMk cId="1419458767" sldId="274"/>
        </pc:sldMkLst>
      </pc:sldChg>
      <pc:sldChg chg="modSp ord modNotesTx">
        <pc:chgData name="Sophie Laggan" userId="0aeb69b4-f660-4962-8f33-aaeb75e5a227" providerId="ADAL" clId="{244DFE70-3676-4D83-AAE6-017EEFC89B24}" dt="2021-06-02T11:48:33.958" v="2578" actId="6549"/>
        <pc:sldMkLst>
          <pc:docMk/>
          <pc:sldMk cId="3624589541" sldId="275"/>
        </pc:sldMkLst>
        <pc:spChg chg="mod">
          <ac:chgData name="Sophie Laggan" userId="0aeb69b4-f660-4962-8f33-aaeb75e5a227" providerId="ADAL" clId="{244DFE70-3676-4D83-AAE6-017EEFC89B24}" dt="2021-06-02T11:48:33.958" v="2578" actId="6549"/>
          <ac:spMkLst>
            <pc:docMk/>
            <pc:sldMk cId="3624589541" sldId="275"/>
            <ac:spMk id="3" creationId="{77ACBCB5-8A39-47C8-A429-2A6448C89ED4}"/>
          </ac:spMkLst>
        </pc:spChg>
      </pc:sldChg>
      <pc:sldChg chg="del ord modNotesTx">
        <pc:chgData name="Sophie Laggan" userId="0aeb69b4-f660-4962-8f33-aaeb75e5a227" providerId="ADAL" clId="{244DFE70-3676-4D83-AAE6-017EEFC89B24}" dt="2021-06-02T11:38:32.796" v="2246" actId="2696"/>
        <pc:sldMkLst>
          <pc:docMk/>
          <pc:sldMk cId="237829623" sldId="276"/>
        </pc:sldMkLst>
      </pc:sldChg>
      <pc:sldChg chg="addSp delSp modSp ord modNotesTx">
        <pc:chgData name="Sophie Laggan" userId="0aeb69b4-f660-4962-8f33-aaeb75e5a227" providerId="ADAL" clId="{244DFE70-3676-4D83-AAE6-017EEFC89B24}" dt="2021-06-02T11:49:33.319" v="2648" actId="20577"/>
        <pc:sldMkLst>
          <pc:docMk/>
          <pc:sldMk cId="270189263" sldId="277"/>
        </pc:sldMkLst>
        <pc:spChg chg="add del mod">
          <ac:chgData name="Sophie Laggan" userId="0aeb69b4-f660-4962-8f33-aaeb75e5a227" providerId="ADAL" clId="{244DFE70-3676-4D83-AAE6-017EEFC89B24}" dt="2021-06-02T11:27:40.117" v="2112" actId="931"/>
          <ac:spMkLst>
            <pc:docMk/>
            <pc:sldMk cId="270189263" sldId="277"/>
            <ac:spMk id="9" creationId="{EEA17972-960E-4332-8A91-78FE19C2737E}"/>
          </ac:spMkLst>
        </pc:spChg>
        <pc:spChg chg="add mod">
          <ac:chgData name="Sophie Laggan" userId="0aeb69b4-f660-4962-8f33-aaeb75e5a227" providerId="ADAL" clId="{244DFE70-3676-4D83-AAE6-017EEFC89B24}" dt="2021-06-02T11:30:58.540" v="2148" actId="1035"/>
          <ac:spMkLst>
            <pc:docMk/>
            <pc:sldMk cId="270189263" sldId="277"/>
            <ac:spMk id="14" creationId="{955841F2-916D-4F45-B2BE-68EE66324AB3}"/>
          </ac:spMkLst>
        </pc:spChg>
        <pc:spChg chg="add mod">
          <ac:chgData name="Sophie Laggan" userId="0aeb69b4-f660-4962-8f33-aaeb75e5a227" providerId="ADAL" clId="{244DFE70-3676-4D83-AAE6-017EEFC89B24}" dt="2021-06-02T11:31:10.966" v="2173" actId="1036"/>
          <ac:spMkLst>
            <pc:docMk/>
            <pc:sldMk cId="270189263" sldId="277"/>
            <ac:spMk id="15" creationId="{9BFBB588-F90C-4100-B455-120610F35DFE}"/>
          </ac:spMkLst>
        </pc:spChg>
        <pc:spChg chg="add mod">
          <ac:chgData name="Sophie Laggan" userId="0aeb69b4-f660-4962-8f33-aaeb75e5a227" providerId="ADAL" clId="{244DFE70-3676-4D83-AAE6-017EEFC89B24}" dt="2021-06-02T11:31:01.271" v="2159" actId="1035"/>
          <ac:spMkLst>
            <pc:docMk/>
            <pc:sldMk cId="270189263" sldId="277"/>
            <ac:spMk id="16" creationId="{78347F41-23A5-469C-AD30-1FB3728D9986}"/>
          </ac:spMkLst>
        </pc:spChg>
        <pc:spChg chg="add mod">
          <ac:chgData name="Sophie Laggan" userId="0aeb69b4-f660-4962-8f33-aaeb75e5a227" providerId="ADAL" clId="{244DFE70-3676-4D83-AAE6-017EEFC89B24}" dt="2021-06-02T11:31:07.008" v="2171" actId="1035"/>
          <ac:spMkLst>
            <pc:docMk/>
            <pc:sldMk cId="270189263" sldId="277"/>
            <ac:spMk id="17" creationId="{208A7105-5EE7-49FE-B12B-0DA8DA4AA648}"/>
          </ac:spMkLst>
        </pc:spChg>
        <pc:graphicFrameChg chg="mod">
          <ac:chgData name="Sophie Laggan" userId="0aeb69b4-f660-4962-8f33-aaeb75e5a227" providerId="ADAL" clId="{244DFE70-3676-4D83-AAE6-017EEFC89B24}" dt="2021-06-02T11:31:19.327" v="2175" actId="1076"/>
          <ac:graphicFrameMkLst>
            <pc:docMk/>
            <pc:sldMk cId="270189263" sldId="277"/>
            <ac:graphicFrameMk id="12" creationId="{A00D09C7-0B21-41C6-AF16-B0F8706A5720}"/>
          </ac:graphicFrameMkLst>
        </pc:graphicFrameChg>
        <pc:picChg chg="add del">
          <ac:chgData name="Sophie Laggan" userId="0aeb69b4-f660-4962-8f33-aaeb75e5a227" providerId="ADAL" clId="{244DFE70-3676-4D83-AAE6-017EEFC89B24}" dt="2021-06-02T11:26:35.214" v="2109" actId="478"/>
          <ac:picMkLst>
            <pc:docMk/>
            <pc:sldMk cId="270189263" sldId="277"/>
            <ac:picMk id="5" creationId="{94134B55-EB5D-4575-926B-850BAE9C7003}"/>
          </ac:picMkLst>
        </pc:picChg>
        <pc:picChg chg="add mod modCrop">
          <ac:chgData name="Sophie Laggan" userId="0aeb69b4-f660-4962-8f33-aaeb75e5a227" providerId="ADAL" clId="{244DFE70-3676-4D83-AAE6-017EEFC89B24}" dt="2021-06-02T11:25:00.423" v="2082" actId="1076"/>
          <ac:picMkLst>
            <pc:docMk/>
            <pc:sldMk cId="270189263" sldId="277"/>
            <ac:picMk id="6" creationId="{829BE2D8-6097-4439-A253-60054140EFC5}"/>
          </ac:picMkLst>
        </pc:picChg>
        <pc:picChg chg="add mod modCrop">
          <ac:chgData name="Sophie Laggan" userId="0aeb69b4-f660-4962-8f33-aaeb75e5a227" providerId="ADAL" clId="{244DFE70-3676-4D83-AAE6-017EEFC89B24}" dt="2021-06-02T11:26:30.106" v="2107" actId="1076"/>
          <ac:picMkLst>
            <pc:docMk/>
            <pc:sldMk cId="270189263" sldId="277"/>
            <ac:picMk id="7" creationId="{D6D1E921-A6A5-49CC-B954-D69A1E723E5B}"/>
          </ac:picMkLst>
        </pc:picChg>
        <pc:picChg chg="add mod modCrop">
          <ac:chgData name="Sophie Laggan" userId="0aeb69b4-f660-4962-8f33-aaeb75e5a227" providerId="ADAL" clId="{244DFE70-3676-4D83-AAE6-017EEFC89B24}" dt="2021-06-02T11:26:32.786" v="2108" actId="1076"/>
          <ac:picMkLst>
            <pc:docMk/>
            <pc:sldMk cId="270189263" sldId="277"/>
            <ac:picMk id="8" creationId="{7891506C-3030-4265-B8F9-C0678F11290C}"/>
          </ac:picMkLst>
        </pc:picChg>
        <pc:picChg chg="add del">
          <ac:chgData name="Sophie Laggan" userId="0aeb69b4-f660-4962-8f33-aaeb75e5a227" providerId="ADAL" clId="{244DFE70-3676-4D83-AAE6-017EEFC89B24}" dt="2021-06-02T11:27:32.759" v="2111" actId="478"/>
          <ac:picMkLst>
            <pc:docMk/>
            <pc:sldMk cId="270189263" sldId="277"/>
            <ac:picMk id="11" creationId="{587CC0CF-2CFC-46CF-B76B-A5FCB1920470}"/>
          </ac:picMkLst>
        </pc:picChg>
        <pc:picChg chg="add mod">
          <ac:chgData name="Sophie Laggan" userId="0aeb69b4-f660-4962-8f33-aaeb75e5a227" providerId="ADAL" clId="{244DFE70-3676-4D83-AAE6-017EEFC89B24}" dt="2021-06-02T11:27:48.336" v="2116" actId="1076"/>
          <ac:picMkLst>
            <pc:docMk/>
            <pc:sldMk cId="270189263" sldId="277"/>
            <ac:picMk id="13" creationId="{824314FA-3D45-49EC-8C31-01F11C648AD5}"/>
          </ac:picMkLst>
        </pc:picChg>
        <pc:cxnChg chg="add del mod">
          <ac:chgData name="Sophie Laggan" userId="0aeb69b4-f660-4962-8f33-aaeb75e5a227" providerId="ADAL" clId="{244DFE70-3676-4D83-AAE6-017EEFC89B24}" dt="2021-06-02T11:31:14.049" v="2174" actId="478"/>
          <ac:cxnSpMkLst>
            <pc:docMk/>
            <pc:sldMk cId="270189263" sldId="277"/>
            <ac:cxnSpMk id="19" creationId="{13A52699-2D80-4263-92D3-B1280EF02DB0}"/>
          </ac:cxnSpMkLst>
        </pc:cxnChg>
      </pc:sldChg>
      <pc:sldChg chg="addSp modSp add del modNotesTx">
        <pc:chgData name="Sophie Laggan" userId="0aeb69b4-f660-4962-8f33-aaeb75e5a227" providerId="ADAL" clId="{244DFE70-3676-4D83-AAE6-017EEFC89B24}" dt="2021-06-02T11:45:11.610" v="2529" actId="2696"/>
        <pc:sldMkLst>
          <pc:docMk/>
          <pc:sldMk cId="4034366338" sldId="278"/>
        </pc:sldMkLst>
        <pc:spChg chg="mod">
          <ac:chgData name="Sophie Laggan" userId="0aeb69b4-f660-4962-8f33-aaeb75e5a227" providerId="ADAL" clId="{244DFE70-3676-4D83-AAE6-017EEFC89B24}" dt="2021-05-24T14:28:12.610" v="97" actId="113"/>
          <ac:spMkLst>
            <pc:docMk/>
            <pc:sldMk cId="4034366338" sldId="278"/>
            <ac:spMk id="3" creationId="{3FB354DD-41EC-46CE-96B4-7AD194D7CF99}"/>
          </ac:spMkLst>
        </pc:spChg>
        <pc:spChg chg="add mod">
          <ac:chgData name="Sophie Laggan" userId="0aeb69b4-f660-4962-8f33-aaeb75e5a227" providerId="ADAL" clId="{244DFE70-3676-4D83-AAE6-017EEFC89B24}" dt="2021-05-24T14:33:42.899" v="144" actId="207"/>
          <ac:spMkLst>
            <pc:docMk/>
            <pc:sldMk cId="4034366338" sldId="278"/>
            <ac:spMk id="11" creationId="{2EA2207D-86F0-484A-86EE-CC44F06593BF}"/>
          </ac:spMkLst>
        </pc:spChg>
        <pc:spChg chg="add mod">
          <ac:chgData name="Sophie Laggan" userId="0aeb69b4-f660-4962-8f33-aaeb75e5a227" providerId="ADAL" clId="{244DFE70-3676-4D83-AAE6-017EEFC89B24}" dt="2021-05-24T14:33:51.654" v="148" actId="14100"/>
          <ac:spMkLst>
            <pc:docMk/>
            <pc:sldMk cId="4034366338" sldId="278"/>
            <ac:spMk id="12" creationId="{3AF5F01A-D96A-4011-8BB4-DC8F10060DD5}"/>
          </ac:spMkLst>
        </pc:spChg>
        <pc:spChg chg="add mod">
          <ac:chgData name="Sophie Laggan" userId="0aeb69b4-f660-4962-8f33-aaeb75e5a227" providerId="ADAL" clId="{244DFE70-3676-4D83-AAE6-017EEFC89B24}" dt="2021-05-24T14:34:12.346" v="155" actId="14100"/>
          <ac:spMkLst>
            <pc:docMk/>
            <pc:sldMk cId="4034366338" sldId="278"/>
            <ac:spMk id="13" creationId="{F5FEE616-4787-4DA0-BE01-A6CD9E61D2A9}"/>
          </ac:spMkLst>
        </pc:spChg>
        <pc:spChg chg="add mod">
          <ac:chgData name="Sophie Laggan" userId="0aeb69b4-f660-4962-8f33-aaeb75e5a227" providerId="ADAL" clId="{244DFE70-3676-4D83-AAE6-017EEFC89B24}" dt="2021-05-24T14:34:20.454" v="158" actId="1076"/>
          <ac:spMkLst>
            <pc:docMk/>
            <pc:sldMk cId="4034366338" sldId="278"/>
            <ac:spMk id="14" creationId="{8E355561-7093-4427-A70E-90B51B365074}"/>
          </ac:spMkLst>
        </pc:spChg>
        <pc:spChg chg="add mod">
          <ac:chgData name="Sophie Laggan" userId="0aeb69b4-f660-4962-8f33-aaeb75e5a227" providerId="ADAL" clId="{244DFE70-3676-4D83-AAE6-017EEFC89B24}" dt="2021-05-24T14:34:56.380" v="170" actId="207"/>
          <ac:spMkLst>
            <pc:docMk/>
            <pc:sldMk cId="4034366338" sldId="278"/>
            <ac:spMk id="15" creationId="{930EE93C-62F5-4419-968A-0DB242F358C4}"/>
          </ac:spMkLst>
        </pc:spChg>
        <pc:spChg chg="add mod">
          <ac:chgData name="Sophie Laggan" userId="0aeb69b4-f660-4962-8f33-aaeb75e5a227" providerId="ADAL" clId="{244DFE70-3676-4D83-AAE6-017EEFC89B24}" dt="2021-05-24T14:34:59.237" v="172" actId="207"/>
          <ac:spMkLst>
            <pc:docMk/>
            <pc:sldMk cId="4034366338" sldId="278"/>
            <ac:spMk id="16" creationId="{D38F8C1E-22AA-42A1-8A98-F02D007E0AE1}"/>
          </ac:spMkLst>
        </pc:spChg>
        <pc:spChg chg="add mod">
          <ac:chgData name="Sophie Laggan" userId="0aeb69b4-f660-4962-8f33-aaeb75e5a227" providerId="ADAL" clId="{244DFE70-3676-4D83-AAE6-017EEFC89B24}" dt="2021-05-24T14:34:53.588" v="168" actId="207"/>
          <ac:spMkLst>
            <pc:docMk/>
            <pc:sldMk cId="4034366338" sldId="278"/>
            <ac:spMk id="17" creationId="{A8C77740-99CF-4E1C-9CEF-C553719A54FF}"/>
          </ac:spMkLst>
        </pc:spChg>
        <pc:picChg chg="add mod modCrop">
          <ac:chgData name="Sophie Laggan" userId="0aeb69b4-f660-4962-8f33-aaeb75e5a227" providerId="ADAL" clId="{244DFE70-3676-4D83-AAE6-017EEFC89B24}" dt="2021-05-24T14:33:16.230" v="141" actId="1076"/>
          <ac:picMkLst>
            <pc:docMk/>
            <pc:sldMk cId="4034366338" sldId="278"/>
            <ac:picMk id="7" creationId="{9C7A9422-3A95-4C4C-A73C-D59C08D37019}"/>
          </ac:picMkLst>
        </pc:picChg>
        <pc:picChg chg="add mod modCrop">
          <ac:chgData name="Sophie Laggan" userId="0aeb69b4-f660-4962-8f33-aaeb75e5a227" providerId="ADAL" clId="{244DFE70-3676-4D83-AAE6-017EEFC89B24}" dt="2021-05-24T14:36:28.686" v="315" actId="732"/>
          <ac:picMkLst>
            <pc:docMk/>
            <pc:sldMk cId="4034366338" sldId="278"/>
            <ac:picMk id="8" creationId="{48460C0A-93B2-4E29-B8ED-2297C6994B40}"/>
          </ac:picMkLst>
        </pc:picChg>
        <pc:picChg chg="add mod modCrop">
          <ac:chgData name="Sophie Laggan" userId="0aeb69b4-f660-4962-8f33-aaeb75e5a227" providerId="ADAL" clId="{244DFE70-3676-4D83-AAE6-017EEFC89B24}" dt="2021-05-24T14:31:36.835" v="120" actId="1076"/>
          <ac:picMkLst>
            <pc:docMk/>
            <pc:sldMk cId="4034366338" sldId="278"/>
            <ac:picMk id="9" creationId="{361608C2-A261-4E27-90C5-A30FD48C07D1}"/>
          </ac:picMkLst>
        </pc:picChg>
        <pc:picChg chg="add mod modCrop">
          <ac:chgData name="Sophie Laggan" userId="0aeb69b4-f660-4962-8f33-aaeb75e5a227" providerId="ADAL" clId="{244DFE70-3676-4D83-AAE6-017EEFC89B24}" dt="2021-05-24T14:32:22.476" v="131" actId="1076"/>
          <ac:picMkLst>
            <pc:docMk/>
            <pc:sldMk cId="4034366338" sldId="278"/>
            <ac:picMk id="10" creationId="{00368D09-0185-469A-8D7F-7E0ADB316D32}"/>
          </ac:picMkLst>
        </pc:picChg>
      </pc:sldChg>
      <pc:sldChg chg="modNotesTx">
        <pc:chgData name="Sophie Laggan" userId="0aeb69b4-f660-4962-8f33-aaeb75e5a227" providerId="ADAL" clId="{244DFE70-3676-4D83-AAE6-017EEFC89B24}" dt="2021-05-24T14:40:19.600" v="915" actId="20577"/>
        <pc:sldMkLst>
          <pc:docMk/>
          <pc:sldMk cId="3867576302" sldId="279"/>
        </pc:sldMkLst>
      </pc:sldChg>
      <pc:sldChg chg="modNotesTx">
        <pc:chgData name="Sophie Laggan" userId="0aeb69b4-f660-4962-8f33-aaeb75e5a227" providerId="ADAL" clId="{244DFE70-3676-4D83-AAE6-017EEFC89B24}" dt="2021-05-24T14:41:27.228" v="1096" actId="20577"/>
        <pc:sldMkLst>
          <pc:docMk/>
          <pc:sldMk cId="969533523" sldId="280"/>
        </pc:sldMkLst>
      </pc:sldChg>
      <pc:sldChg chg="addSp modNotesTx">
        <pc:chgData name="Sophie Laggan" userId="0aeb69b4-f660-4962-8f33-aaeb75e5a227" providerId="ADAL" clId="{244DFE70-3676-4D83-AAE6-017EEFC89B24}" dt="2021-06-02T12:11:21.983" v="3518"/>
        <pc:sldMkLst>
          <pc:docMk/>
          <pc:sldMk cId="3720571467" sldId="281"/>
        </pc:sldMkLst>
        <pc:picChg chg="add">
          <ac:chgData name="Sophie Laggan" userId="0aeb69b4-f660-4962-8f33-aaeb75e5a227" providerId="ADAL" clId="{244DFE70-3676-4D83-AAE6-017EEFC89B24}" dt="2021-06-02T12:11:21.983" v="3518"/>
          <ac:picMkLst>
            <pc:docMk/>
            <pc:sldMk cId="3720571467" sldId="281"/>
            <ac:picMk id="5" creationId="{57478129-E0D6-4E3E-BD73-D5774846AA2D}"/>
          </ac:picMkLst>
        </pc:picChg>
        <pc:picChg chg="add">
          <ac:chgData name="Sophie Laggan" userId="0aeb69b4-f660-4962-8f33-aaeb75e5a227" providerId="ADAL" clId="{244DFE70-3676-4D83-AAE6-017EEFC89B24}" dt="2021-06-02T12:11:21.983" v="3518"/>
          <ac:picMkLst>
            <pc:docMk/>
            <pc:sldMk cId="3720571467" sldId="281"/>
            <ac:picMk id="6" creationId="{E3F0C65B-DCE6-4374-B611-C33EB60DF7C2}"/>
          </ac:picMkLst>
        </pc:picChg>
      </pc:sldChg>
      <pc:sldChg chg="modNotesTx">
        <pc:chgData name="Sophie Laggan" userId="0aeb69b4-f660-4962-8f33-aaeb75e5a227" providerId="ADAL" clId="{244DFE70-3676-4D83-AAE6-017EEFC89B24}" dt="2021-05-24T14:42:12.332" v="1098" actId="114"/>
        <pc:sldMkLst>
          <pc:docMk/>
          <pc:sldMk cId="1270255549" sldId="282"/>
        </pc:sldMkLst>
      </pc:sldChg>
      <pc:sldChg chg="modNotesTx">
        <pc:chgData name="Sophie Laggan" userId="0aeb69b4-f660-4962-8f33-aaeb75e5a227" providerId="ADAL" clId="{244DFE70-3676-4D83-AAE6-017EEFC89B24}" dt="2021-05-24T14:47:19.654" v="1664" actId="114"/>
        <pc:sldMkLst>
          <pc:docMk/>
          <pc:sldMk cId="784011831" sldId="283"/>
        </pc:sldMkLst>
      </pc:sldChg>
      <pc:sldChg chg="modSp modNotesTx">
        <pc:chgData name="Sophie Laggan" userId="0aeb69b4-f660-4962-8f33-aaeb75e5a227" providerId="ADAL" clId="{244DFE70-3676-4D83-AAE6-017EEFC89B24}" dt="2021-06-02T12:00:09.165" v="2816" actId="20577"/>
        <pc:sldMkLst>
          <pc:docMk/>
          <pc:sldMk cId="3095570717" sldId="284"/>
        </pc:sldMkLst>
        <pc:spChg chg="mod">
          <ac:chgData name="Sophie Laggan" userId="0aeb69b4-f660-4962-8f33-aaeb75e5a227" providerId="ADAL" clId="{244DFE70-3676-4D83-AAE6-017EEFC89B24}" dt="2021-06-02T12:00:09.165" v="2816" actId="20577"/>
          <ac:spMkLst>
            <pc:docMk/>
            <pc:sldMk cId="3095570717" sldId="284"/>
            <ac:spMk id="2" creationId="{87D2344A-1D9C-4101-B2FA-B5609259BE4D}"/>
          </ac:spMkLst>
        </pc:spChg>
      </pc:sldChg>
      <pc:sldChg chg="delSp modSp modNotesTx">
        <pc:chgData name="Sophie Laggan" userId="0aeb69b4-f660-4962-8f33-aaeb75e5a227" providerId="ADAL" clId="{244DFE70-3676-4D83-AAE6-017EEFC89B24}" dt="2021-06-02T12:01:55.854" v="2921" actId="2710"/>
        <pc:sldMkLst>
          <pc:docMk/>
          <pc:sldMk cId="2339942876" sldId="285"/>
        </pc:sldMkLst>
        <pc:spChg chg="mod">
          <ac:chgData name="Sophie Laggan" userId="0aeb69b4-f660-4962-8f33-aaeb75e5a227" providerId="ADAL" clId="{244DFE70-3676-4D83-AAE6-017EEFC89B24}" dt="2021-06-02T12:00:16.207" v="2817"/>
          <ac:spMkLst>
            <pc:docMk/>
            <pc:sldMk cId="2339942876" sldId="285"/>
            <ac:spMk id="2" creationId="{87D2344A-1D9C-4101-B2FA-B5609259BE4D}"/>
          </ac:spMkLst>
        </pc:spChg>
        <pc:spChg chg="mod">
          <ac:chgData name="Sophie Laggan" userId="0aeb69b4-f660-4962-8f33-aaeb75e5a227" providerId="ADAL" clId="{244DFE70-3676-4D83-AAE6-017EEFC89B24}" dt="2021-06-02T12:01:55.854" v="2921" actId="2710"/>
          <ac:spMkLst>
            <pc:docMk/>
            <pc:sldMk cId="2339942876" sldId="285"/>
            <ac:spMk id="3" creationId="{97835907-BC7D-43FD-9E4D-32C65FE8438F}"/>
          </ac:spMkLst>
        </pc:spChg>
        <pc:spChg chg="del">
          <ac:chgData name="Sophie Laggan" userId="0aeb69b4-f660-4962-8f33-aaeb75e5a227" providerId="ADAL" clId="{244DFE70-3676-4D83-AAE6-017EEFC89B24}" dt="2021-06-02T12:01:00.680" v="2843" actId="478"/>
          <ac:spMkLst>
            <pc:docMk/>
            <pc:sldMk cId="2339942876" sldId="285"/>
            <ac:spMk id="4" creationId="{A6176C58-25B0-48B6-971A-03D73F6286DB}"/>
          </ac:spMkLst>
        </pc:spChg>
        <pc:spChg chg="del mod">
          <ac:chgData name="Sophie Laggan" userId="0aeb69b4-f660-4962-8f33-aaeb75e5a227" providerId="ADAL" clId="{244DFE70-3676-4D83-AAE6-017EEFC89B24}" dt="2021-06-02T12:01:47.691" v="2919"/>
          <ac:spMkLst>
            <pc:docMk/>
            <pc:sldMk cId="2339942876" sldId="285"/>
            <ac:spMk id="8" creationId="{93A5304C-5FE8-4E75-AD66-D757BAF03F89}"/>
          </ac:spMkLst>
        </pc:spChg>
      </pc:sldChg>
      <pc:sldChg chg="add del modNotesTx">
        <pc:chgData name="Sophie Laggan" userId="0aeb69b4-f660-4962-8f33-aaeb75e5a227" providerId="ADAL" clId="{244DFE70-3676-4D83-AAE6-017EEFC89B24}" dt="2021-06-02T12:10:00.621" v="3499" actId="2696"/>
        <pc:sldMkLst>
          <pc:docMk/>
          <pc:sldMk cId="1138942741" sldId="286"/>
        </pc:sldMkLst>
      </pc:sldChg>
      <pc:sldChg chg="modNotesTx">
        <pc:chgData name="Sophie Laggan" userId="0aeb69b4-f660-4962-8f33-aaeb75e5a227" providerId="ADAL" clId="{244DFE70-3676-4D83-AAE6-017EEFC89B24}" dt="2021-05-24T14:46:43.883" v="1634" actId="114"/>
        <pc:sldMkLst>
          <pc:docMk/>
          <pc:sldMk cId="1956652308" sldId="289"/>
        </pc:sldMkLst>
      </pc:sldChg>
      <pc:sldChg chg="addSp modSp modNotesTx">
        <pc:chgData name="Sophie Laggan" userId="0aeb69b4-f660-4962-8f33-aaeb75e5a227" providerId="ADAL" clId="{244DFE70-3676-4D83-AAE6-017EEFC89B24}" dt="2021-06-02T12:04:14.479" v="2958" actId="14100"/>
        <pc:sldMkLst>
          <pc:docMk/>
          <pc:sldMk cId="372411462" sldId="290"/>
        </pc:sldMkLst>
        <pc:picChg chg="add mod">
          <ac:chgData name="Sophie Laggan" userId="0aeb69b4-f660-4962-8f33-aaeb75e5a227" providerId="ADAL" clId="{244DFE70-3676-4D83-AAE6-017EEFC89B24}" dt="2021-06-02T12:04:14.479" v="2958" actId="14100"/>
          <ac:picMkLst>
            <pc:docMk/>
            <pc:sldMk cId="372411462" sldId="290"/>
            <ac:picMk id="5" creationId="{0B651B2E-9EC8-49FF-9E0E-BA52EFF4C928}"/>
          </ac:picMkLst>
        </pc:picChg>
      </pc:sldChg>
      <pc:sldChg chg="addSp modSp modNotesTx">
        <pc:chgData name="Sophie Laggan" userId="0aeb69b4-f660-4962-8f33-aaeb75e5a227" providerId="ADAL" clId="{244DFE70-3676-4D83-AAE6-017EEFC89B24}" dt="2021-06-02T12:23:10.225" v="3538" actId="1076"/>
        <pc:sldMkLst>
          <pc:docMk/>
          <pc:sldMk cId="590941002" sldId="292"/>
        </pc:sldMkLst>
        <pc:picChg chg="add mod modCrop">
          <ac:chgData name="Sophie Laggan" userId="0aeb69b4-f660-4962-8f33-aaeb75e5a227" providerId="ADAL" clId="{244DFE70-3676-4D83-AAE6-017EEFC89B24}" dt="2021-06-02T12:23:10.225" v="3538" actId="1076"/>
          <ac:picMkLst>
            <pc:docMk/>
            <pc:sldMk cId="590941002" sldId="292"/>
            <ac:picMk id="6" creationId="{10065876-C59E-4568-8498-970D42724ABF}"/>
          </ac:picMkLst>
        </pc:picChg>
      </pc:sldChg>
      <pc:sldChg chg="addSp modSp modNotesTx">
        <pc:chgData name="Sophie Laggan" userId="0aeb69b4-f660-4962-8f33-aaeb75e5a227" providerId="ADAL" clId="{244DFE70-3676-4D83-AAE6-017EEFC89B24}" dt="2021-06-02T12:06:27.420" v="3187" actId="20577"/>
        <pc:sldMkLst>
          <pc:docMk/>
          <pc:sldMk cId="1004123543" sldId="293"/>
        </pc:sldMkLst>
        <pc:spChg chg="mod">
          <ac:chgData name="Sophie Laggan" userId="0aeb69b4-f660-4962-8f33-aaeb75e5a227" providerId="ADAL" clId="{244DFE70-3676-4D83-AAE6-017EEFC89B24}" dt="2021-06-02T12:03:17.343" v="2953" actId="6549"/>
          <ac:spMkLst>
            <pc:docMk/>
            <pc:sldMk cId="1004123543" sldId="293"/>
            <ac:spMk id="8" creationId="{237E875A-727B-4BDF-B591-675F166279CB}"/>
          </ac:spMkLst>
        </pc:spChg>
        <pc:picChg chg="add mod">
          <ac:chgData name="Sophie Laggan" userId="0aeb69b4-f660-4962-8f33-aaeb75e5a227" providerId="ADAL" clId="{244DFE70-3676-4D83-AAE6-017EEFC89B24}" dt="2021-06-02T12:04:08.474" v="2957" actId="1076"/>
          <ac:picMkLst>
            <pc:docMk/>
            <pc:sldMk cId="1004123543" sldId="293"/>
            <ac:picMk id="5" creationId="{BCB457C6-FE2B-42E1-94D6-B71FC9F1E860}"/>
          </ac:picMkLst>
        </pc:picChg>
      </pc:sldChg>
      <pc:sldChg chg="addSp delSp modSp add ord modNotesTx">
        <pc:chgData name="Sophie Laggan" userId="0aeb69b4-f660-4962-8f33-aaeb75e5a227" providerId="ADAL" clId="{244DFE70-3676-4D83-AAE6-017EEFC89B24}" dt="2021-06-02T11:56:29.950" v="2717" actId="20577"/>
        <pc:sldMkLst>
          <pc:docMk/>
          <pc:sldMk cId="944620672" sldId="294"/>
        </pc:sldMkLst>
        <pc:spChg chg="mod">
          <ac:chgData name="Sophie Laggan" userId="0aeb69b4-f660-4962-8f33-aaeb75e5a227" providerId="ADAL" clId="{244DFE70-3676-4D83-AAE6-017EEFC89B24}" dt="2021-06-02T11:55:41.918" v="2709" actId="20577"/>
          <ac:spMkLst>
            <pc:docMk/>
            <pc:sldMk cId="944620672" sldId="294"/>
            <ac:spMk id="3" creationId="{3FB354DD-41EC-46CE-96B4-7AD194D7CF99}"/>
          </ac:spMkLst>
        </pc:spChg>
        <pc:spChg chg="add mod">
          <ac:chgData name="Sophie Laggan" userId="0aeb69b4-f660-4962-8f33-aaeb75e5a227" providerId="ADAL" clId="{244DFE70-3676-4D83-AAE6-017EEFC89B24}" dt="2021-06-02T11:44:05.432" v="2507" actId="164"/>
          <ac:spMkLst>
            <pc:docMk/>
            <pc:sldMk cId="944620672" sldId="294"/>
            <ac:spMk id="7" creationId="{B73C572D-8DEC-4F80-B8DF-A0CCDDE9788E}"/>
          </ac:spMkLst>
        </pc:spChg>
        <pc:spChg chg="add mod">
          <ac:chgData name="Sophie Laggan" userId="0aeb69b4-f660-4962-8f33-aaeb75e5a227" providerId="ADAL" clId="{244DFE70-3676-4D83-AAE6-017EEFC89B24}" dt="2021-06-02T11:44:05.432" v="2507" actId="164"/>
          <ac:spMkLst>
            <pc:docMk/>
            <pc:sldMk cId="944620672" sldId="294"/>
            <ac:spMk id="8" creationId="{962C8DF4-71AC-4DE5-A97A-0873102186F2}"/>
          </ac:spMkLst>
        </pc:spChg>
        <pc:spChg chg="add mod">
          <ac:chgData name="Sophie Laggan" userId="0aeb69b4-f660-4962-8f33-aaeb75e5a227" providerId="ADAL" clId="{244DFE70-3676-4D83-AAE6-017EEFC89B24}" dt="2021-06-02T11:44:05.432" v="2507" actId="164"/>
          <ac:spMkLst>
            <pc:docMk/>
            <pc:sldMk cId="944620672" sldId="294"/>
            <ac:spMk id="9" creationId="{0118A136-6AD8-42C3-901D-15B5E1B06FB3}"/>
          </ac:spMkLst>
        </pc:spChg>
        <pc:spChg chg="add mod">
          <ac:chgData name="Sophie Laggan" userId="0aeb69b4-f660-4962-8f33-aaeb75e5a227" providerId="ADAL" clId="{244DFE70-3676-4D83-AAE6-017EEFC89B24}" dt="2021-06-02T11:44:05.432" v="2507" actId="164"/>
          <ac:spMkLst>
            <pc:docMk/>
            <pc:sldMk cId="944620672" sldId="294"/>
            <ac:spMk id="10" creationId="{93E0907B-EE3B-4A67-9530-C323B7E1E496}"/>
          </ac:spMkLst>
        </pc:spChg>
        <pc:spChg chg="add del mod">
          <ac:chgData name="Sophie Laggan" userId="0aeb69b4-f660-4962-8f33-aaeb75e5a227" providerId="ADAL" clId="{244DFE70-3676-4D83-AAE6-017EEFC89B24}" dt="2021-06-02T11:47:32.961" v="2560" actId="478"/>
          <ac:spMkLst>
            <pc:docMk/>
            <pc:sldMk cId="944620672" sldId="294"/>
            <ac:spMk id="14" creationId="{52384E2F-91B3-4D4E-AA84-3265E0C8DCA0}"/>
          </ac:spMkLst>
        </pc:spChg>
        <pc:spChg chg="add mod">
          <ac:chgData name="Sophie Laggan" userId="0aeb69b4-f660-4962-8f33-aaeb75e5a227" providerId="ADAL" clId="{244DFE70-3676-4D83-AAE6-017EEFC89B24}" dt="2021-06-02T11:47:39.171" v="2562" actId="14100"/>
          <ac:spMkLst>
            <pc:docMk/>
            <pc:sldMk cId="944620672" sldId="294"/>
            <ac:spMk id="15" creationId="{AF19B90B-85DC-44A8-918E-29F1BD09A890}"/>
          </ac:spMkLst>
        </pc:spChg>
        <pc:spChg chg="add del mod">
          <ac:chgData name="Sophie Laggan" userId="0aeb69b4-f660-4962-8f33-aaeb75e5a227" providerId="ADAL" clId="{244DFE70-3676-4D83-AAE6-017EEFC89B24}" dt="2021-06-02T11:47:35.238" v="2561" actId="478"/>
          <ac:spMkLst>
            <pc:docMk/>
            <pc:sldMk cId="944620672" sldId="294"/>
            <ac:spMk id="16" creationId="{83E31893-5B4B-4483-B408-288CDA48890C}"/>
          </ac:spMkLst>
        </pc:spChg>
        <pc:spChg chg="add mod">
          <ac:chgData name="Sophie Laggan" userId="0aeb69b4-f660-4962-8f33-aaeb75e5a227" providerId="ADAL" clId="{244DFE70-3676-4D83-AAE6-017EEFC89B24}" dt="2021-06-02T11:46:57.354" v="2557" actId="164"/>
          <ac:spMkLst>
            <pc:docMk/>
            <pc:sldMk cId="944620672" sldId="294"/>
            <ac:spMk id="17" creationId="{9154E111-AC33-4CCD-86DC-812FC94D9A72}"/>
          </ac:spMkLst>
        </pc:spChg>
        <pc:spChg chg="add mod">
          <ac:chgData name="Sophie Laggan" userId="0aeb69b4-f660-4962-8f33-aaeb75e5a227" providerId="ADAL" clId="{244DFE70-3676-4D83-AAE6-017EEFC89B24}" dt="2021-06-02T11:47:48.237" v="2565" actId="1076"/>
          <ac:spMkLst>
            <pc:docMk/>
            <pc:sldMk cId="944620672" sldId="294"/>
            <ac:spMk id="19" creationId="{17DFAC68-C525-4EBC-B477-50511AFD07E9}"/>
          </ac:spMkLst>
        </pc:spChg>
        <pc:grpChg chg="add del mod">
          <ac:chgData name="Sophie Laggan" userId="0aeb69b4-f660-4962-8f33-aaeb75e5a227" providerId="ADAL" clId="{244DFE70-3676-4D83-AAE6-017EEFC89B24}" dt="2021-06-02T11:44:22.756" v="2512" actId="478"/>
          <ac:grpSpMkLst>
            <pc:docMk/>
            <pc:sldMk cId="944620672" sldId="294"/>
            <ac:grpSpMk id="11" creationId="{CAE69113-58A8-449B-B002-E19384654EDA}"/>
          </ac:grpSpMkLst>
        </pc:grpChg>
        <pc:grpChg chg="add del mod">
          <ac:chgData name="Sophie Laggan" userId="0aeb69b4-f660-4962-8f33-aaeb75e5a227" providerId="ADAL" clId="{244DFE70-3676-4D83-AAE6-017EEFC89B24}" dt="2021-06-02T11:54:52.593" v="2704" actId="478"/>
          <ac:grpSpMkLst>
            <pc:docMk/>
            <pc:sldMk cId="944620672" sldId="294"/>
            <ac:grpSpMk id="18" creationId="{CFEC54E8-927C-4140-B818-2E12E37E8145}"/>
          </ac:grpSpMkLst>
        </pc:grpChg>
        <pc:picChg chg="mod">
          <ac:chgData name="Sophie Laggan" userId="0aeb69b4-f660-4962-8f33-aaeb75e5a227" providerId="ADAL" clId="{244DFE70-3676-4D83-AAE6-017EEFC89B24}" dt="2021-06-02T11:47:40.886" v="2563" actId="1076"/>
          <ac:picMkLst>
            <pc:docMk/>
            <pc:sldMk cId="944620672" sldId="294"/>
            <ac:picMk id="5" creationId="{91584C07-74AE-4B26-874C-8523408B3273}"/>
          </ac:picMkLst>
        </pc:picChg>
        <pc:picChg chg="add mod">
          <ac:chgData name="Sophie Laggan" userId="0aeb69b4-f660-4962-8f33-aaeb75e5a227" providerId="ADAL" clId="{244DFE70-3676-4D83-AAE6-017EEFC89B24}" dt="2021-06-02T11:44:05.432" v="2507" actId="164"/>
          <ac:picMkLst>
            <pc:docMk/>
            <pc:sldMk cId="944620672" sldId="294"/>
            <ac:picMk id="6" creationId="{BAEE2A41-3BBE-4E96-BEAC-1207752ACCFC}"/>
          </ac:picMkLst>
        </pc:picChg>
        <pc:picChg chg="del mod modCrop">
          <ac:chgData name="Sophie Laggan" userId="0aeb69b4-f660-4962-8f33-aaeb75e5a227" providerId="ADAL" clId="{244DFE70-3676-4D83-AAE6-017EEFC89B24}" dt="2021-05-24T14:30:22.133" v="107" actId="478"/>
          <ac:picMkLst>
            <pc:docMk/>
            <pc:sldMk cId="944620672" sldId="294"/>
            <ac:picMk id="7" creationId="{9C7A9422-3A95-4C4C-A73C-D59C08D37019}"/>
          </ac:picMkLst>
        </pc:picChg>
        <pc:picChg chg="add del mod">
          <ac:chgData name="Sophie Laggan" userId="0aeb69b4-f660-4962-8f33-aaeb75e5a227" providerId="ADAL" clId="{244DFE70-3676-4D83-AAE6-017EEFC89B24}" dt="2021-06-02T11:45:32.300" v="2532" actId="478"/>
          <ac:picMkLst>
            <pc:docMk/>
            <pc:sldMk cId="944620672" sldId="294"/>
            <ac:picMk id="12" creationId="{D4EDD3A7-8F24-4D03-8120-13D3A5821CDE}"/>
          </ac:picMkLst>
        </pc:picChg>
        <pc:picChg chg="add mod modCrop">
          <ac:chgData name="Sophie Laggan" userId="0aeb69b4-f660-4962-8f33-aaeb75e5a227" providerId="ADAL" clId="{244DFE70-3676-4D83-AAE6-017EEFC89B24}" dt="2021-06-02T11:47:29.293" v="2559" actId="732"/>
          <ac:picMkLst>
            <pc:docMk/>
            <pc:sldMk cId="944620672" sldId="294"/>
            <ac:picMk id="13" creationId="{8A6127FF-B229-409B-910E-4F02D8786534}"/>
          </ac:picMkLst>
        </pc:picChg>
        <pc:picChg chg="add mod">
          <ac:chgData name="Sophie Laggan" userId="0aeb69b4-f660-4962-8f33-aaeb75e5a227" providerId="ADAL" clId="{244DFE70-3676-4D83-AAE6-017EEFC89B24}" dt="2021-06-02T11:55:47.502" v="2710" actId="1076"/>
          <ac:picMkLst>
            <pc:docMk/>
            <pc:sldMk cId="944620672" sldId="294"/>
            <ac:picMk id="2050" creationId="{C7C6397C-18DB-4442-BBD4-488241512D78}"/>
          </ac:picMkLst>
        </pc:picChg>
      </pc:sldChg>
      <pc:sldChg chg="addSp modSp add ord modNotesTx">
        <pc:chgData name="Sophie Laggan" userId="0aeb69b4-f660-4962-8f33-aaeb75e5a227" providerId="ADAL" clId="{244DFE70-3676-4D83-AAE6-017EEFC89B24}" dt="2021-06-02T12:04:39.745" v="2962" actId="1076"/>
        <pc:sldMkLst>
          <pc:docMk/>
          <pc:sldMk cId="3202425916" sldId="296"/>
        </pc:sldMkLst>
        <pc:spChg chg="mod">
          <ac:chgData name="Sophie Laggan" userId="0aeb69b4-f660-4962-8f33-aaeb75e5a227" providerId="ADAL" clId="{244DFE70-3676-4D83-AAE6-017EEFC89B24}" dt="2021-05-24T14:37:58.036" v="549" actId="20577"/>
          <ac:spMkLst>
            <pc:docMk/>
            <pc:sldMk cId="3202425916" sldId="296"/>
            <ac:spMk id="8" creationId="{237E875A-727B-4BDF-B591-675F166279CB}"/>
          </ac:spMkLst>
        </pc:spChg>
        <pc:picChg chg="add mod">
          <ac:chgData name="Sophie Laggan" userId="0aeb69b4-f660-4962-8f33-aaeb75e5a227" providerId="ADAL" clId="{244DFE70-3676-4D83-AAE6-017EEFC89B24}" dt="2021-06-02T12:04:39.745" v="2962" actId="1076"/>
          <ac:picMkLst>
            <pc:docMk/>
            <pc:sldMk cId="3202425916" sldId="296"/>
            <ac:picMk id="3" creationId="{885F1871-27A7-4A0B-B1CA-188D34579722}"/>
          </ac:picMkLst>
        </pc:picChg>
      </pc:sldChg>
      <pc:sldChg chg="add del">
        <pc:chgData name="Sophie Laggan" userId="0aeb69b4-f660-4962-8f33-aaeb75e5a227" providerId="ADAL" clId="{244DFE70-3676-4D83-AAE6-017EEFC89B24}" dt="2021-06-02T11:39:15.381" v="2262"/>
        <pc:sldMkLst>
          <pc:docMk/>
          <pc:sldMk cId="126062401" sldId="470"/>
        </pc:sldMkLst>
      </pc:sldChg>
      <pc:sldChg chg="add del">
        <pc:chgData name="Sophie Laggan" userId="0aeb69b4-f660-4962-8f33-aaeb75e5a227" providerId="ADAL" clId="{244DFE70-3676-4D83-AAE6-017EEFC89B24}" dt="2021-06-02T11:38:54.828" v="2254" actId="2696"/>
        <pc:sldMkLst>
          <pc:docMk/>
          <pc:sldMk cId="1060520997" sldId="470"/>
        </pc:sldMkLst>
      </pc:sldChg>
      <pc:sldChg chg="add del">
        <pc:chgData name="Sophie Laggan" userId="0aeb69b4-f660-4962-8f33-aaeb75e5a227" providerId="ADAL" clId="{244DFE70-3676-4D83-AAE6-017EEFC89B24}" dt="2021-06-02T11:46:37.904" v="2556" actId="2696"/>
        <pc:sldMkLst>
          <pc:docMk/>
          <pc:sldMk cId="3846833249" sldId="470"/>
        </pc:sldMkLst>
      </pc:sldChg>
      <pc:sldChg chg="addSp add">
        <pc:chgData name="Sophie Laggan" userId="0aeb69b4-f660-4962-8f33-aaeb75e5a227" providerId="ADAL" clId="{244DFE70-3676-4D83-AAE6-017EEFC89B24}" dt="2021-06-02T12:11:41.361" v="3526"/>
        <pc:sldMkLst>
          <pc:docMk/>
          <pc:sldMk cId="228523014" sldId="471"/>
        </pc:sldMkLst>
        <pc:picChg chg="add">
          <ac:chgData name="Sophie Laggan" userId="0aeb69b4-f660-4962-8f33-aaeb75e5a227" providerId="ADAL" clId="{244DFE70-3676-4D83-AAE6-017EEFC89B24}" dt="2021-06-02T12:11:41.361" v="3526"/>
          <ac:picMkLst>
            <pc:docMk/>
            <pc:sldMk cId="228523014" sldId="471"/>
            <ac:picMk id="5" creationId="{3D5760B8-0F6C-4BAD-B41D-2A02469842BF}"/>
          </ac:picMkLst>
        </pc:picChg>
        <pc:picChg chg="add">
          <ac:chgData name="Sophie Laggan" userId="0aeb69b4-f660-4962-8f33-aaeb75e5a227" providerId="ADAL" clId="{244DFE70-3676-4D83-AAE6-017EEFC89B24}" dt="2021-06-02T12:11:41.361" v="3526"/>
          <ac:picMkLst>
            <pc:docMk/>
            <pc:sldMk cId="228523014" sldId="471"/>
            <ac:picMk id="6" creationId="{0C99460C-ADBD-4908-AA56-603A86EF2550}"/>
          </ac:picMkLst>
        </pc:picChg>
      </pc:sldChg>
      <pc:sldChg chg="add del">
        <pc:chgData name="Sophie Laggan" userId="0aeb69b4-f660-4962-8f33-aaeb75e5a227" providerId="ADAL" clId="{244DFE70-3676-4D83-AAE6-017EEFC89B24}" dt="2021-06-02T11:38:54.766" v="2250" actId="2696"/>
        <pc:sldMkLst>
          <pc:docMk/>
          <pc:sldMk cId="1180649436" sldId="473"/>
        </pc:sldMkLst>
      </pc:sldChg>
      <pc:sldChg chg="add del">
        <pc:chgData name="Sophie Laggan" userId="0aeb69b4-f660-4962-8f33-aaeb75e5a227" providerId="ADAL" clId="{244DFE70-3676-4D83-AAE6-017EEFC89B24}" dt="2021-06-02T11:46:34.168" v="2552" actId="2696"/>
        <pc:sldMkLst>
          <pc:docMk/>
          <pc:sldMk cId="2244072315" sldId="473"/>
        </pc:sldMkLst>
      </pc:sldChg>
      <pc:sldChg chg="add del">
        <pc:chgData name="Sophie Laggan" userId="0aeb69b4-f660-4962-8f33-aaeb75e5a227" providerId="ADAL" clId="{244DFE70-3676-4D83-AAE6-017EEFC89B24}" dt="2021-06-02T11:39:15.381" v="2262"/>
        <pc:sldMkLst>
          <pc:docMk/>
          <pc:sldMk cId="2787928148" sldId="473"/>
        </pc:sldMkLst>
      </pc:sldChg>
      <pc:sldChg chg="add del">
        <pc:chgData name="Sophie Laggan" userId="0aeb69b4-f660-4962-8f33-aaeb75e5a227" providerId="ADAL" clId="{244DFE70-3676-4D83-AAE6-017EEFC89B24}" dt="2021-06-02T11:38:54.781" v="2252" actId="2696"/>
        <pc:sldMkLst>
          <pc:docMk/>
          <pc:sldMk cId="735761151" sldId="475"/>
        </pc:sldMkLst>
      </pc:sldChg>
      <pc:sldChg chg="add del">
        <pc:chgData name="Sophie Laggan" userId="0aeb69b4-f660-4962-8f33-aaeb75e5a227" providerId="ADAL" clId="{244DFE70-3676-4D83-AAE6-017EEFC89B24}" dt="2021-06-02T11:46:35.950" v="2554" actId="2696"/>
        <pc:sldMkLst>
          <pc:docMk/>
          <pc:sldMk cId="2871241844" sldId="475"/>
        </pc:sldMkLst>
      </pc:sldChg>
      <pc:sldChg chg="add del">
        <pc:chgData name="Sophie Laggan" userId="0aeb69b4-f660-4962-8f33-aaeb75e5a227" providerId="ADAL" clId="{244DFE70-3676-4D83-AAE6-017EEFC89B24}" dt="2021-06-02T11:39:15.381" v="2262"/>
        <pc:sldMkLst>
          <pc:docMk/>
          <pc:sldMk cId="3854025903" sldId="475"/>
        </pc:sldMkLst>
      </pc:sldChg>
      <pc:sldChg chg="add del">
        <pc:chgData name="Sophie Laggan" userId="0aeb69b4-f660-4962-8f33-aaeb75e5a227" providerId="ADAL" clId="{244DFE70-3676-4D83-AAE6-017EEFC89B24}" dt="2021-06-02T11:38:54.812" v="2253" actId="2696"/>
        <pc:sldMkLst>
          <pc:docMk/>
          <pc:sldMk cId="15225972" sldId="476"/>
        </pc:sldMkLst>
      </pc:sldChg>
      <pc:sldChg chg="add del">
        <pc:chgData name="Sophie Laggan" userId="0aeb69b4-f660-4962-8f33-aaeb75e5a227" providerId="ADAL" clId="{244DFE70-3676-4D83-AAE6-017EEFC89B24}" dt="2021-06-02T11:39:15.381" v="2262"/>
        <pc:sldMkLst>
          <pc:docMk/>
          <pc:sldMk cId="1543600734" sldId="476"/>
        </pc:sldMkLst>
      </pc:sldChg>
      <pc:sldChg chg="add del">
        <pc:chgData name="Sophie Laggan" userId="0aeb69b4-f660-4962-8f33-aaeb75e5a227" providerId="ADAL" clId="{244DFE70-3676-4D83-AAE6-017EEFC89B24}" dt="2021-06-02T11:46:36.995" v="2555" actId="2696"/>
        <pc:sldMkLst>
          <pc:docMk/>
          <pc:sldMk cId="1704864851" sldId="476"/>
        </pc:sldMkLst>
      </pc:sldChg>
      <pc:sldChg chg="add del">
        <pc:chgData name="Sophie Laggan" userId="0aeb69b4-f660-4962-8f33-aaeb75e5a227" providerId="ADAL" clId="{244DFE70-3676-4D83-AAE6-017EEFC89B24}" dt="2021-06-02T11:40:10.043" v="2265" actId="2696"/>
        <pc:sldMkLst>
          <pc:docMk/>
          <pc:sldMk cId="909774375" sldId="479"/>
        </pc:sldMkLst>
      </pc:sldChg>
      <pc:sldChg chg="add del">
        <pc:chgData name="Sophie Laggan" userId="0aeb69b4-f660-4962-8f33-aaeb75e5a227" providerId="ADAL" clId="{244DFE70-3676-4D83-AAE6-017EEFC89B24}" dt="2021-06-02T11:39:15.381" v="2262"/>
        <pc:sldMkLst>
          <pc:docMk/>
          <pc:sldMk cId="1424311903" sldId="479"/>
        </pc:sldMkLst>
      </pc:sldChg>
      <pc:sldChg chg="add del">
        <pc:chgData name="Sophie Laggan" userId="0aeb69b4-f660-4962-8f33-aaeb75e5a227" providerId="ADAL" clId="{244DFE70-3676-4D83-AAE6-017EEFC89B24}" dt="2021-06-02T11:38:54.844" v="2256" actId="2696"/>
        <pc:sldMkLst>
          <pc:docMk/>
          <pc:sldMk cId="2056056627" sldId="479"/>
        </pc:sldMkLst>
      </pc:sldChg>
      <pc:sldChg chg="add del">
        <pc:chgData name="Sophie Laggan" userId="0aeb69b4-f660-4962-8f33-aaeb75e5a227" providerId="ADAL" clId="{244DFE70-3676-4D83-AAE6-017EEFC89B24}" dt="2021-06-02T11:39:15.381" v="2262"/>
        <pc:sldMkLst>
          <pc:docMk/>
          <pc:sldMk cId="1781662437" sldId="481"/>
        </pc:sldMkLst>
      </pc:sldChg>
      <pc:sldChg chg="add del">
        <pc:chgData name="Sophie Laggan" userId="0aeb69b4-f660-4962-8f33-aaeb75e5a227" providerId="ADAL" clId="{244DFE70-3676-4D83-AAE6-017EEFC89B24}" dt="2021-06-02T11:40:10.043" v="2266" actId="2696"/>
        <pc:sldMkLst>
          <pc:docMk/>
          <pc:sldMk cId="3147278805" sldId="481"/>
        </pc:sldMkLst>
      </pc:sldChg>
      <pc:sldChg chg="add del">
        <pc:chgData name="Sophie Laggan" userId="0aeb69b4-f660-4962-8f33-aaeb75e5a227" providerId="ADAL" clId="{244DFE70-3676-4D83-AAE6-017EEFC89B24}" dt="2021-06-02T11:38:54.865" v="2257" actId="2696"/>
        <pc:sldMkLst>
          <pc:docMk/>
          <pc:sldMk cId="4275602440" sldId="481"/>
        </pc:sldMkLst>
      </pc:sldChg>
      <pc:sldChg chg="add del">
        <pc:chgData name="Sophie Laggan" userId="0aeb69b4-f660-4962-8f33-aaeb75e5a227" providerId="ADAL" clId="{244DFE70-3676-4D83-AAE6-017EEFC89B24}" dt="2021-06-02T11:40:10.105" v="2269" actId="2696"/>
        <pc:sldMkLst>
          <pc:docMk/>
          <pc:sldMk cId="120591923" sldId="482"/>
        </pc:sldMkLst>
      </pc:sldChg>
      <pc:sldChg chg="add del">
        <pc:chgData name="Sophie Laggan" userId="0aeb69b4-f660-4962-8f33-aaeb75e5a227" providerId="ADAL" clId="{244DFE70-3676-4D83-AAE6-017EEFC89B24}" dt="2021-06-02T11:39:15.381" v="2262"/>
        <pc:sldMkLst>
          <pc:docMk/>
          <pc:sldMk cId="2303108944" sldId="482"/>
        </pc:sldMkLst>
      </pc:sldChg>
      <pc:sldChg chg="add del">
        <pc:chgData name="Sophie Laggan" userId="0aeb69b4-f660-4962-8f33-aaeb75e5a227" providerId="ADAL" clId="{244DFE70-3676-4D83-AAE6-017EEFC89B24}" dt="2021-06-02T11:38:54.896" v="2260" actId="2696"/>
        <pc:sldMkLst>
          <pc:docMk/>
          <pc:sldMk cId="3653243961" sldId="482"/>
        </pc:sldMkLst>
      </pc:sldChg>
      <pc:sldChg chg="add del">
        <pc:chgData name="Sophie Laggan" userId="0aeb69b4-f660-4962-8f33-aaeb75e5a227" providerId="ADAL" clId="{244DFE70-3676-4D83-AAE6-017EEFC89B24}" dt="2021-06-02T11:39:15.381" v="2262"/>
        <pc:sldMkLst>
          <pc:docMk/>
          <pc:sldMk cId="1601169239" sldId="483"/>
        </pc:sldMkLst>
      </pc:sldChg>
      <pc:sldChg chg="add del">
        <pc:chgData name="Sophie Laggan" userId="0aeb69b4-f660-4962-8f33-aaeb75e5a227" providerId="ADAL" clId="{244DFE70-3676-4D83-AAE6-017EEFC89B24}" dt="2021-06-02T11:40:10.059" v="2267" actId="2696"/>
        <pc:sldMkLst>
          <pc:docMk/>
          <pc:sldMk cId="1786143379" sldId="483"/>
        </pc:sldMkLst>
      </pc:sldChg>
      <pc:sldChg chg="add del">
        <pc:chgData name="Sophie Laggan" userId="0aeb69b4-f660-4962-8f33-aaeb75e5a227" providerId="ADAL" clId="{244DFE70-3676-4D83-AAE6-017EEFC89B24}" dt="2021-06-02T11:38:54.865" v="2258" actId="2696"/>
        <pc:sldMkLst>
          <pc:docMk/>
          <pc:sldMk cId="2541528335" sldId="483"/>
        </pc:sldMkLst>
      </pc:sldChg>
      <pc:sldChg chg="add del">
        <pc:chgData name="Sophie Laggan" userId="0aeb69b4-f660-4962-8f33-aaeb75e5a227" providerId="ADAL" clId="{244DFE70-3676-4D83-AAE6-017EEFC89B24}" dt="2021-06-02T11:40:10.074" v="2268" actId="2696"/>
        <pc:sldMkLst>
          <pc:docMk/>
          <pc:sldMk cId="1665597885" sldId="484"/>
        </pc:sldMkLst>
      </pc:sldChg>
      <pc:sldChg chg="add del">
        <pc:chgData name="Sophie Laggan" userId="0aeb69b4-f660-4962-8f33-aaeb75e5a227" providerId="ADAL" clId="{244DFE70-3676-4D83-AAE6-017EEFC89B24}" dt="2021-06-02T11:39:15.381" v="2262"/>
        <pc:sldMkLst>
          <pc:docMk/>
          <pc:sldMk cId="2980170664" sldId="484"/>
        </pc:sldMkLst>
      </pc:sldChg>
      <pc:sldChg chg="add del">
        <pc:chgData name="Sophie Laggan" userId="0aeb69b4-f660-4962-8f33-aaeb75e5a227" providerId="ADAL" clId="{244DFE70-3676-4D83-AAE6-017EEFC89B24}" dt="2021-06-02T11:38:54.881" v="2259" actId="2696"/>
        <pc:sldMkLst>
          <pc:docMk/>
          <pc:sldMk cId="3397860750" sldId="484"/>
        </pc:sldMkLst>
      </pc:sldChg>
      <pc:sldChg chg="add del">
        <pc:chgData name="Sophie Laggan" userId="0aeb69b4-f660-4962-8f33-aaeb75e5a227" providerId="ADAL" clId="{244DFE70-3676-4D83-AAE6-017EEFC89B24}" dt="2021-06-02T11:38:54.722" v="2247" actId="2696"/>
        <pc:sldMkLst>
          <pc:docMk/>
          <pc:sldMk cId="794973055" sldId="485"/>
        </pc:sldMkLst>
      </pc:sldChg>
      <pc:sldChg chg="add del">
        <pc:chgData name="Sophie Laggan" userId="0aeb69b4-f660-4962-8f33-aaeb75e5a227" providerId="ADAL" clId="{244DFE70-3676-4D83-AAE6-017EEFC89B24}" dt="2021-06-02T11:46:30.097" v="2549" actId="2696"/>
        <pc:sldMkLst>
          <pc:docMk/>
          <pc:sldMk cId="2026331885" sldId="485"/>
        </pc:sldMkLst>
      </pc:sldChg>
      <pc:sldChg chg="add del">
        <pc:chgData name="Sophie Laggan" userId="0aeb69b4-f660-4962-8f33-aaeb75e5a227" providerId="ADAL" clId="{244DFE70-3676-4D83-AAE6-017EEFC89B24}" dt="2021-06-02T11:39:15.381" v="2262"/>
        <pc:sldMkLst>
          <pc:docMk/>
          <pc:sldMk cId="4081007206" sldId="485"/>
        </pc:sldMkLst>
      </pc:sldChg>
      <pc:sldChg chg="add del">
        <pc:chgData name="Sophie Laggan" userId="0aeb69b4-f660-4962-8f33-aaeb75e5a227" providerId="ADAL" clId="{244DFE70-3676-4D83-AAE6-017EEFC89B24}" dt="2021-06-02T11:39:15.381" v="2262"/>
        <pc:sldMkLst>
          <pc:docMk/>
          <pc:sldMk cId="2102049395" sldId="486"/>
        </pc:sldMkLst>
      </pc:sldChg>
      <pc:sldChg chg="add del">
        <pc:chgData name="Sophie Laggan" userId="0aeb69b4-f660-4962-8f33-aaeb75e5a227" providerId="ADAL" clId="{244DFE70-3676-4D83-AAE6-017EEFC89B24}" dt="2021-06-02T11:38:54.750" v="2249" actId="2696"/>
        <pc:sldMkLst>
          <pc:docMk/>
          <pc:sldMk cId="3422337833" sldId="486"/>
        </pc:sldMkLst>
      </pc:sldChg>
      <pc:sldChg chg="add del">
        <pc:chgData name="Sophie Laggan" userId="0aeb69b4-f660-4962-8f33-aaeb75e5a227" providerId="ADAL" clId="{244DFE70-3676-4D83-AAE6-017EEFC89B24}" dt="2021-06-02T11:46:33.350" v="2551" actId="2696"/>
        <pc:sldMkLst>
          <pc:docMk/>
          <pc:sldMk cId="4280342277" sldId="486"/>
        </pc:sldMkLst>
      </pc:sldChg>
      <pc:sldChg chg="add del">
        <pc:chgData name="Sophie Laggan" userId="0aeb69b4-f660-4962-8f33-aaeb75e5a227" providerId="ADAL" clId="{244DFE70-3676-4D83-AAE6-017EEFC89B24}" dt="2021-06-02T11:46:32.493" v="2550" actId="2696"/>
        <pc:sldMkLst>
          <pc:docMk/>
          <pc:sldMk cId="833363459" sldId="487"/>
        </pc:sldMkLst>
      </pc:sldChg>
      <pc:sldChg chg="add del">
        <pc:chgData name="Sophie Laggan" userId="0aeb69b4-f660-4962-8f33-aaeb75e5a227" providerId="ADAL" clId="{244DFE70-3676-4D83-AAE6-017EEFC89B24}" dt="2021-06-02T11:38:54.750" v="2248" actId="2696"/>
        <pc:sldMkLst>
          <pc:docMk/>
          <pc:sldMk cId="2219749880" sldId="487"/>
        </pc:sldMkLst>
      </pc:sldChg>
      <pc:sldChg chg="add del">
        <pc:chgData name="Sophie Laggan" userId="0aeb69b4-f660-4962-8f33-aaeb75e5a227" providerId="ADAL" clId="{244DFE70-3676-4D83-AAE6-017EEFC89B24}" dt="2021-06-02T11:39:15.381" v="2262"/>
        <pc:sldMkLst>
          <pc:docMk/>
          <pc:sldMk cId="2912862170" sldId="487"/>
        </pc:sldMkLst>
      </pc:sldChg>
      <pc:sldChg chg="add del">
        <pc:chgData name="Sophie Laggan" userId="0aeb69b4-f660-4962-8f33-aaeb75e5a227" providerId="ADAL" clId="{244DFE70-3676-4D83-AAE6-017EEFC89B24}" dt="2021-06-02T11:40:10.027" v="2264" actId="2696"/>
        <pc:sldMkLst>
          <pc:docMk/>
          <pc:sldMk cId="45784229" sldId="488"/>
        </pc:sldMkLst>
      </pc:sldChg>
      <pc:sldChg chg="add del">
        <pc:chgData name="Sophie Laggan" userId="0aeb69b4-f660-4962-8f33-aaeb75e5a227" providerId="ADAL" clId="{244DFE70-3676-4D83-AAE6-017EEFC89B24}" dt="2021-06-02T11:38:54.844" v="2255" actId="2696"/>
        <pc:sldMkLst>
          <pc:docMk/>
          <pc:sldMk cId="639427051" sldId="488"/>
        </pc:sldMkLst>
      </pc:sldChg>
      <pc:sldChg chg="add del">
        <pc:chgData name="Sophie Laggan" userId="0aeb69b4-f660-4962-8f33-aaeb75e5a227" providerId="ADAL" clId="{244DFE70-3676-4D83-AAE6-017EEFC89B24}" dt="2021-06-02T11:39:15.381" v="2262"/>
        <pc:sldMkLst>
          <pc:docMk/>
          <pc:sldMk cId="1418111219" sldId="488"/>
        </pc:sldMkLst>
      </pc:sldChg>
      <pc:sldChg chg="addSp add">
        <pc:chgData name="Sophie Laggan" userId="0aeb69b4-f660-4962-8f33-aaeb75e5a227" providerId="ADAL" clId="{244DFE70-3676-4D83-AAE6-017EEFC89B24}" dt="2021-06-02T12:11:37.181" v="3524"/>
        <pc:sldMkLst>
          <pc:docMk/>
          <pc:sldMk cId="2564439875" sldId="489"/>
        </pc:sldMkLst>
        <pc:picChg chg="add">
          <ac:chgData name="Sophie Laggan" userId="0aeb69b4-f660-4962-8f33-aaeb75e5a227" providerId="ADAL" clId="{244DFE70-3676-4D83-AAE6-017EEFC89B24}" dt="2021-06-02T12:11:37.181" v="3524"/>
          <ac:picMkLst>
            <pc:docMk/>
            <pc:sldMk cId="2564439875" sldId="489"/>
            <ac:picMk id="9" creationId="{A97546CA-4120-4293-89BD-28213AEA28DD}"/>
          </ac:picMkLst>
        </pc:picChg>
        <pc:picChg chg="add">
          <ac:chgData name="Sophie Laggan" userId="0aeb69b4-f660-4962-8f33-aaeb75e5a227" providerId="ADAL" clId="{244DFE70-3676-4D83-AAE6-017EEFC89B24}" dt="2021-06-02T12:11:37.181" v="3524"/>
          <ac:picMkLst>
            <pc:docMk/>
            <pc:sldMk cId="2564439875" sldId="489"/>
            <ac:picMk id="12" creationId="{A12F4A8B-6D12-4725-873A-4150715AF476}"/>
          </ac:picMkLst>
        </pc:picChg>
      </pc:sldChg>
      <pc:sldChg chg="addSp add">
        <pc:chgData name="Sophie Laggan" userId="0aeb69b4-f660-4962-8f33-aaeb75e5a227" providerId="ADAL" clId="{244DFE70-3676-4D83-AAE6-017EEFC89B24}" dt="2021-06-02T12:11:26.461" v="3519"/>
        <pc:sldMkLst>
          <pc:docMk/>
          <pc:sldMk cId="3019718045" sldId="490"/>
        </pc:sldMkLst>
        <pc:picChg chg="add">
          <ac:chgData name="Sophie Laggan" userId="0aeb69b4-f660-4962-8f33-aaeb75e5a227" providerId="ADAL" clId="{244DFE70-3676-4D83-AAE6-017EEFC89B24}" dt="2021-06-02T12:11:26.461" v="3519"/>
          <ac:picMkLst>
            <pc:docMk/>
            <pc:sldMk cId="3019718045" sldId="490"/>
            <ac:picMk id="6" creationId="{A0B88B5B-461A-481C-87E1-3C27157837C3}"/>
          </ac:picMkLst>
        </pc:picChg>
        <pc:picChg chg="add">
          <ac:chgData name="Sophie Laggan" userId="0aeb69b4-f660-4962-8f33-aaeb75e5a227" providerId="ADAL" clId="{244DFE70-3676-4D83-AAE6-017EEFC89B24}" dt="2021-06-02T12:11:26.461" v="3519"/>
          <ac:picMkLst>
            <pc:docMk/>
            <pc:sldMk cId="3019718045" sldId="490"/>
            <ac:picMk id="7" creationId="{F51F9A2F-6E6A-4F88-AF72-C9F41037B00E}"/>
          </ac:picMkLst>
        </pc:picChg>
      </pc:sldChg>
      <pc:sldChg chg="addSp add">
        <pc:chgData name="Sophie Laggan" userId="0aeb69b4-f660-4962-8f33-aaeb75e5a227" providerId="ADAL" clId="{244DFE70-3676-4D83-AAE6-017EEFC89B24}" dt="2021-06-02T12:11:34.783" v="3523"/>
        <pc:sldMkLst>
          <pc:docMk/>
          <pc:sldMk cId="2273660836" sldId="492"/>
        </pc:sldMkLst>
        <pc:picChg chg="add">
          <ac:chgData name="Sophie Laggan" userId="0aeb69b4-f660-4962-8f33-aaeb75e5a227" providerId="ADAL" clId="{244DFE70-3676-4D83-AAE6-017EEFC89B24}" dt="2021-06-02T12:11:34.783" v="3523"/>
          <ac:picMkLst>
            <pc:docMk/>
            <pc:sldMk cId="2273660836" sldId="492"/>
            <ac:picMk id="12" creationId="{79EFA54C-527F-44EA-A7E0-EF67C94655EA}"/>
          </ac:picMkLst>
        </pc:picChg>
        <pc:picChg chg="add">
          <ac:chgData name="Sophie Laggan" userId="0aeb69b4-f660-4962-8f33-aaeb75e5a227" providerId="ADAL" clId="{244DFE70-3676-4D83-AAE6-017EEFC89B24}" dt="2021-06-02T12:11:34.783" v="3523"/>
          <ac:picMkLst>
            <pc:docMk/>
            <pc:sldMk cId="2273660836" sldId="492"/>
            <ac:picMk id="13" creationId="{87895BDE-9D87-434E-BDC4-BDA3913DB38A}"/>
          </ac:picMkLst>
        </pc:picChg>
      </pc:sldChg>
      <pc:sldChg chg="addSp add">
        <pc:chgData name="Sophie Laggan" userId="0aeb69b4-f660-4962-8f33-aaeb75e5a227" providerId="ADAL" clId="{244DFE70-3676-4D83-AAE6-017EEFC89B24}" dt="2021-06-02T12:11:33.189" v="3522"/>
        <pc:sldMkLst>
          <pc:docMk/>
          <pc:sldMk cId="3889052372" sldId="493"/>
        </pc:sldMkLst>
        <pc:picChg chg="add">
          <ac:chgData name="Sophie Laggan" userId="0aeb69b4-f660-4962-8f33-aaeb75e5a227" providerId="ADAL" clId="{244DFE70-3676-4D83-AAE6-017EEFC89B24}" dt="2021-06-02T12:11:33.189" v="3522"/>
          <ac:picMkLst>
            <pc:docMk/>
            <pc:sldMk cId="3889052372" sldId="493"/>
            <ac:picMk id="8" creationId="{80BAA4BE-AF74-4171-8DAE-FF12A0DC58B4}"/>
          </ac:picMkLst>
        </pc:picChg>
        <pc:picChg chg="add">
          <ac:chgData name="Sophie Laggan" userId="0aeb69b4-f660-4962-8f33-aaeb75e5a227" providerId="ADAL" clId="{244DFE70-3676-4D83-AAE6-017EEFC89B24}" dt="2021-06-02T12:11:33.189" v="3522"/>
          <ac:picMkLst>
            <pc:docMk/>
            <pc:sldMk cId="3889052372" sldId="493"/>
            <ac:picMk id="12" creationId="{C4397422-620E-451A-BFB0-8C8800DDB766}"/>
          </ac:picMkLst>
        </pc:picChg>
      </pc:sldChg>
      <pc:sldChg chg="addSp add">
        <pc:chgData name="Sophie Laggan" userId="0aeb69b4-f660-4962-8f33-aaeb75e5a227" providerId="ADAL" clId="{244DFE70-3676-4D83-AAE6-017EEFC89B24}" dt="2021-06-02T12:11:30.844" v="3521"/>
        <pc:sldMkLst>
          <pc:docMk/>
          <pc:sldMk cId="252767257" sldId="494"/>
        </pc:sldMkLst>
        <pc:picChg chg="add">
          <ac:chgData name="Sophie Laggan" userId="0aeb69b4-f660-4962-8f33-aaeb75e5a227" providerId="ADAL" clId="{244DFE70-3676-4D83-AAE6-017EEFC89B24}" dt="2021-06-02T12:11:30.844" v="3521"/>
          <ac:picMkLst>
            <pc:docMk/>
            <pc:sldMk cId="252767257" sldId="494"/>
            <ac:picMk id="12" creationId="{BFF2644B-2402-4343-8480-32D9A132F113}"/>
          </ac:picMkLst>
        </pc:picChg>
        <pc:picChg chg="add">
          <ac:chgData name="Sophie Laggan" userId="0aeb69b4-f660-4962-8f33-aaeb75e5a227" providerId="ADAL" clId="{244DFE70-3676-4D83-AAE6-017EEFC89B24}" dt="2021-06-02T12:11:30.844" v="3521"/>
          <ac:picMkLst>
            <pc:docMk/>
            <pc:sldMk cId="252767257" sldId="494"/>
            <ac:picMk id="13" creationId="{3F180880-8AC3-4755-8B5B-4C1028ABC7B0}"/>
          </ac:picMkLst>
        </pc:picChg>
      </pc:sldChg>
      <pc:sldChg chg="addSp add">
        <pc:chgData name="Sophie Laggan" userId="0aeb69b4-f660-4962-8f33-aaeb75e5a227" providerId="ADAL" clId="{244DFE70-3676-4D83-AAE6-017EEFC89B24}" dt="2021-06-02T12:11:27.945" v="3520"/>
        <pc:sldMkLst>
          <pc:docMk/>
          <pc:sldMk cId="590597127" sldId="495"/>
        </pc:sldMkLst>
        <pc:picChg chg="add">
          <ac:chgData name="Sophie Laggan" userId="0aeb69b4-f660-4962-8f33-aaeb75e5a227" providerId="ADAL" clId="{244DFE70-3676-4D83-AAE6-017EEFC89B24}" dt="2021-06-02T12:11:27.945" v="3520"/>
          <ac:picMkLst>
            <pc:docMk/>
            <pc:sldMk cId="590597127" sldId="495"/>
            <ac:picMk id="13" creationId="{196D44EA-D132-4AC6-9B35-06F9225000B7}"/>
          </ac:picMkLst>
        </pc:picChg>
        <pc:picChg chg="add">
          <ac:chgData name="Sophie Laggan" userId="0aeb69b4-f660-4962-8f33-aaeb75e5a227" providerId="ADAL" clId="{244DFE70-3676-4D83-AAE6-017EEFC89B24}" dt="2021-06-02T12:11:27.945" v="3520"/>
          <ac:picMkLst>
            <pc:docMk/>
            <pc:sldMk cId="590597127" sldId="495"/>
            <ac:picMk id="14" creationId="{023682F5-A6AC-4951-8E1E-6455F97EA0E5}"/>
          </ac:picMkLst>
        </pc:picChg>
      </pc:sldChg>
      <pc:sldChg chg="addSp add">
        <pc:chgData name="Sophie Laggan" userId="0aeb69b4-f660-4962-8f33-aaeb75e5a227" providerId="ADAL" clId="{244DFE70-3676-4D83-AAE6-017EEFC89B24}" dt="2021-06-02T12:11:39.346" v="3525"/>
        <pc:sldMkLst>
          <pc:docMk/>
          <pc:sldMk cId="321295667" sldId="496"/>
        </pc:sldMkLst>
        <pc:picChg chg="add">
          <ac:chgData name="Sophie Laggan" userId="0aeb69b4-f660-4962-8f33-aaeb75e5a227" providerId="ADAL" clId="{244DFE70-3676-4D83-AAE6-017EEFC89B24}" dt="2021-06-02T12:11:39.346" v="3525"/>
          <ac:picMkLst>
            <pc:docMk/>
            <pc:sldMk cId="321295667" sldId="496"/>
            <ac:picMk id="6" creationId="{B5457D1E-EE54-4723-A8CB-7AAAE97C21CD}"/>
          </ac:picMkLst>
        </pc:picChg>
        <pc:picChg chg="add">
          <ac:chgData name="Sophie Laggan" userId="0aeb69b4-f660-4962-8f33-aaeb75e5a227" providerId="ADAL" clId="{244DFE70-3676-4D83-AAE6-017EEFC89B24}" dt="2021-06-02T12:11:39.346" v="3525"/>
          <ac:picMkLst>
            <pc:docMk/>
            <pc:sldMk cId="321295667" sldId="496"/>
            <ac:picMk id="7" creationId="{B664257D-FBBB-4A12-B2A4-CD24DD37BCA6}"/>
          </ac:picMkLst>
        </pc:picChg>
      </pc:sldChg>
      <pc:sldChg chg="add del">
        <pc:chgData name="Sophie Laggan" userId="0aeb69b4-f660-4962-8f33-aaeb75e5a227" providerId="ADAL" clId="{244DFE70-3676-4D83-AAE6-017EEFC89B24}" dt="2021-06-02T11:56:51.043" v="2720" actId="2696"/>
        <pc:sldMkLst>
          <pc:docMk/>
          <pc:sldMk cId="3941410403" sldId="497"/>
        </pc:sldMkLst>
      </pc:sldChg>
      <pc:sldChg chg="add del">
        <pc:chgData name="Sophie Laggan" userId="0aeb69b4-f660-4962-8f33-aaeb75e5a227" providerId="ADAL" clId="{244DFE70-3676-4D83-AAE6-017EEFC89B24}" dt="2021-06-02T11:56:51.588" v="2721" actId="2696"/>
        <pc:sldMkLst>
          <pc:docMk/>
          <pc:sldMk cId="1832380795" sldId="498"/>
        </pc:sldMkLst>
      </pc:sldChg>
      <pc:sldChg chg="add del">
        <pc:chgData name="Sophie Laggan" userId="0aeb69b4-f660-4962-8f33-aaeb75e5a227" providerId="ADAL" clId="{244DFE70-3676-4D83-AAE6-017EEFC89B24}" dt="2021-06-02T11:56:52.222" v="2722" actId="2696"/>
        <pc:sldMkLst>
          <pc:docMk/>
          <pc:sldMk cId="1197888306" sldId="499"/>
        </pc:sldMkLst>
      </pc:sldChg>
      <pc:sldChg chg="add del">
        <pc:chgData name="Sophie Laggan" userId="0aeb69b4-f660-4962-8f33-aaeb75e5a227" providerId="ADAL" clId="{244DFE70-3676-4D83-AAE6-017EEFC89B24}" dt="2021-06-02T11:56:52.835" v="2723" actId="2696"/>
        <pc:sldMkLst>
          <pc:docMk/>
          <pc:sldMk cId="658830151" sldId="500"/>
        </pc:sldMkLst>
      </pc:sldChg>
      <pc:sldChg chg="add del">
        <pc:chgData name="Sophie Laggan" userId="0aeb69b4-f660-4962-8f33-aaeb75e5a227" providerId="ADAL" clId="{244DFE70-3676-4D83-AAE6-017EEFC89B24}" dt="2021-06-02T11:56:53.443" v="2724" actId="2696"/>
        <pc:sldMkLst>
          <pc:docMk/>
          <pc:sldMk cId="1038335834" sldId="501"/>
        </pc:sldMkLst>
      </pc:sldChg>
      <pc:sldChg chg="add del">
        <pc:chgData name="Sophie Laggan" userId="0aeb69b4-f660-4962-8f33-aaeb75e5a227" providerId="ADAL" clId="{244DFE70-3676-4D83-AAE6-017EEFC89B24}" dt="2021-06-02T11:56:54.766" v="2725" actId="2696"/>
        <pc:sldMkLst>
          <pc:docMk/>
          <pc:sldMk cId="406679692" sldId="502"/>
        </pc:sldMkLst>
      </pc:sldChg>
      <pc:sldChg chg="add del">
        <pc:chgData name="Sophie Laggan" userId="0aeb69b4-f660-4962-8f33-aaeb75e5a227" providerId="ADAL" clId="{244DFE70-3676-4D83-AAE6-017EEFC89B24}" dt="2021-06-02T11:57:28.055" v="2731" actId="2696"/>
        <pc:sldMkLst>
          <pc:docMk/>
          <pc:sldMk cId="47029465" sldId="503"/>
        </pc:sldMkLst>
      </pc:sldChg>
      <pc:sldChg chg="delSp modSp add del">
        <pc:chgData name="Sophie Laggan" userId="0aeb69b4-f660-4962-8f33-aaeb75e5a227" providerId="ADAL" clId="{244DFE70-3676-4D83-AAE6-017EEFC89B24}" dt="2021-06-02T11:57:51.275" v="2736" actId="2696"/>
        <pc:sldMkLst>
          <pc:docMk/>
          <pc:sldMk cId="3191901492" sldId="504"/>
        </pc:sldMkLst>
        <pc:picChg chg="del mod modCrop">
          <ac:chgData name="Sophie Laggan" userId="0aeb69b4-f660-4962-8f33-aaeb75e5a227" providerId="ADAL" clId="{244DFE70-3676-4D83-AAE6-017EEFC89B24}" dt="2021-06-02T11:57:49.507" v="2735"/>
          <ac:picMkLst>
            <pc:docMk/>
            <pc:sldMk cId="3191901492" sldId="504"/>
            <ac:picMk id="3" creationId="{0CEA1E83-120D-48E0-9176-353C3B1F1ABC}"/>
          </ac:picMkLst>
        </pc:picChg>
        <pc:picChg chg="del">
          <ac:chgData name="Sophie Laggan" userId="0aeb69b4-f660-4962-8f33-aaeb75e5a227" providerId="ADAL" clId="{244DFE70-3676-4D83-AAE6-017EEFC89B24}" dt="2021-06-02T11:57:47.854" v="2734" actId="478"/>
          <ac:picMkLst>
            <pc:docMk/>
            <pc:sldMk cId="3191901492" sldId="504"/>
            <ac:picMk id="5" creationId="{946215B2-8441-436C-B718-42E3963BC649}"/>
          </ac:picMkLst>
        </pc:picChg>
      </pc:sldChg>
      <pc:sldChg chg="add del">
        <pc:chgData name="Sophie Laggan" userId="0aeb69b4-f660-4962-8f33-aaeb75e5a227" providerId="ADAL" clId="{244DFE70-3676-4D83-AAE6-017EEFC89B24}" dt="2021-06-02T11:46:34.945" v="2553" actId="2696"/>
        <pc:sldMkLst>
          <pc:docMk/>
          <pc:sldMk cId="1141277470" sldId="512"/>
        </pc:sldMkLst>
      </pc:sldChg>
      <pc:sldChg chg="add del">
        <pc:chgData name="Sophie Laggan" userId="0aeb69b4-f660-4962-8f33-aaeb75e5a227" providerId="ADAL" clId="{244DFE70-3676-4D83-AAE6-017EEFC89B24}" dt="2021-06-02T11:39:15.381" v="2262"/>
        <pc:sldMkLst>
          <pc:docMk/>
          <pc:sldMk cId="2524325187" sldId="512"/>
        </pc:sldMkLst>
      </pc:sldChg>
      <pc:sldChg chg="add del">
        <pc:chgData name="Sophie Laggan" userId="0aeb69b4-f660-4962-8f33-aaeb75e5a227" providerId="ADAL" clId="{244DFE70-3676-4D83-AAE6-017EEFC89B24}" dt="2021-06-02T11:38:54.766" v="2251" actId="2696"/>
        <pc:sldMkLst>
          <pc:docMk/>
          <pc:sldMk cId="3887134756" sldId="512"/>
        </pc:sldMkLst>
      </pc:sldChg>
      <pc:sldChg chg="addSp modSp add modNotesTx">
        <pc:chgData name="Sophie Laggan" userId="0aeb69b4-f660-4962-8f33-aaeb75e5a227" providerId="ADAL" clId="{244DFE70-3676-4D83-AAE6-017EEFC89B24}" dt="2021-06-02T11:50:20.823" v="2655" actId="1035"/>
        <pc:sldMkLst>
          <pc:docMk/>
          <pc:sldMk cId="1551946541" sldId="513"/>
        </pc:sldMkLst>
        <pc:spChg chg="add mod">
          <ac:chgData name="Sophie Laggan" userId="0aeb69b4-f660-4962-8f33-aaeb75e5a227" providerId="ADAL" clId="{244DFE70-3676-4D83-AAE6-017EEFC89B24}" dt="2021-06-02T11:50:02.185" v="2649" actId="208"/>
          <ac:spMkLst>
            <pc:docMk/>
            <pc:sldMk cId="1551946541" sldId="513"/>
            <ac:spMk id="23" creationId="{1E6A441D-C703-40B7-B507-BAE87CC43608}"/>
          </ac:spMkLst>
        </pc:spChg>
        <pc:grpChg chg="add mod">
          <ac:chgData name="Sophie Laggan" userId="0aeb69b4-f660-4962-8f33-aaeb75e5a227" providerId="ADAL" clId="{244DFE70-3676-4D83-AAE6-017EEFC89B24}" dt="2021-06-02T11:50:20.823" v="2655" actId="1035"/>
          <ac:grpSpMkLst>
            <pc:docMk/>
            <pc:sldMk cId="1551946541" sldId="513"/>
            <ac:grpSpMk id="24" creationId="{F618B359-710E-425E-81A3-0194120ABF22}"/>
          </ac:grpSpMkLst>
        </pc:grpChg>
        <pc:graphicFrameChg chg="mod">
          <ac:chgData name="Sophie Laggan" userId="0aeb69b4-f660-4962-8f33-aaeb75e5a227" providerId="ADAL" clId="{244DFE70-3676-4D83-AAE6-017EEFC89B24}" dt="2021-06-02T11:38:07.395" v="2245" actId="20577"/>
          <ac:graphicFrameMkLst>
            <pc:docMk/>
            <pc:sldMk cId="1551946541" sldId="513"/>
            <ac:graphicFrameMk id="12" creationId="{A00D09C7-0B21-41C6-AF16-B0F8706A5720}"/>
          </ac:graphicFrameMkLst>
        </pc:graphicFrameChg>
        <pc:picChg chg="add mod modCrop">
          <ac:chgData name="Sophie Laggan" userId="0aeb69b4-f660-4962-8f33-aaeb75e5a227" providerId="ADAL" clId="{244DFE70-3676-4D83-AAE6-017EEFC89B24}" dt="2021-06-02T11:32:10.690" v="2184" actId="14100"/>
          <ac:picMkLst>
            <pc:docMk/>
            <pc:sldMk cId="1551946541" sldId="513"/>
            <ac:picMk id="18" creationId="{DDA6751A-5886-4FC4-BFC8-F43BB16DAF71}"/>
          </ac:picMkLst>
        </pc:picChg>
        <pc:cxnChg chg="add mod">
          <ac:chgData name="Sophie Laggan" userId="0aeb69b4-f660-4962-8f33-aaeb75e5a227" providerId="ADAL" clId="{244DFE70-3676-4D83-AAE6-017EEFC89B24}" dt="2021-06-02T11:31:45.354" v="2179" actId="1582"/>
          <ac:cxnSpMkLst>
            <pc:docMk/>
            <pc:sldMk cId="1551946541" sldId="513"/>
            <ac:cxnSpMk id="5" creationId="{68762223-D066-4BBC-9F52-97A64746E289}"/>
          </ac:cxnSpMkLst>
        </pc:cxnChg>
        <pc:cxnChg chg="add mod">
          <ac:chgData name="Sophie Laggan" userId="0aeb69b4-f660-4962-8f33-aaeb75e5a227" providerId="ADAL" clId="{244DFE70-3676-4D83-AAE6-017EEFC89B24}" dt="2021-06-02T11:36:44.621" v="2240" actId="164"/>
          <ac:cxnSpMkLst>
            <pc:docMk/>
            <pc:sldMk cId="1551946541" sldId="513"/>
            <ac:cxnSpMk id="10" creationId="{590A86D1-A66C-45C7-83E3-268F63AF0D4B}"/>
          </ac:cxnSpMkLst>
        </pc:cxnChg>
        <pc:cxnChg chg="add mod">
          <ac:chgData name="Sophie Laggan" userId="0aeb69b4-f660-4962-8f33-aaeb75e5a227" providerId="ADAL" clId="{244DFE70-3676-4D83-AAE6-017EEFC89B24}" dt="2021-06-02T11:36:44.621" v="2240" actId="164"/>
          <ac:cxnSpMkLst>
            <pc:docMk/>
            <pc:sldMk cId="1551946541" sldId="513"/>
            <ac:cxnSpMk id="21" creationId="{5F316157-99E1-43F8-A4A2-A1DB6222633F}"/>
          </ac:cxnSpMkLst>
        </pc:cxnChg>
      </pc:sldChg>
      <pc:sldChg chg="add del">
        <pc:chgData name="Sophie Laggan" userId="0aeb69b4-f660-4962-8f33-aaeb75e5a227" providerId="ADAL" clId="{244DFE70-3676-4D83-AAE6-017EEFC89B24}" dt="2021-06-02T11:43:00.515" v="2494"/>
        <pc:sldMkLst>
          <pc:docMk/>
          <pc:sldMk cId="3502511529" sldId="514"/>
        </pc:sldMkLst>
      </pc:sldChg>
      <pc:sldChg chg="addSp modSp add ord modNotesTx">
        <pc:chgData name="Sophie Laggan" userId="0aeb69b4-f660-4962-8f33-aaeb75e5a227" providerId="ADAL" clId="{244DFE70-3676-4D83-AAE6-017EEFC89B24}" dt="2021-06-02T11:51:01.945" v="2659"/>
        <pc:sldMkLst>
          <pc:docMk/>
          <pc:sldMk cId="3810618825" sldId="514"/>
        </pc:sldMkLst>
        <pc:spChg chg="add">
          <ac:chgData name="Sophie Laggan" userId="0aeb69b4-f660-4962-8f33-aaeb75e5a227" providerId="ADAL" clId="{244DFE70-3676-4D83-AAE6-017EEFC89B24}" dt="2021-06-02T11:44:51.275" v="2521"/>
          <ac:spMkLst>
            <pc:docMk/>
            <pc:sldMk cId="3810618825" sldId="514"/>
            <ac:spMk id="15" creationId="{29F7C0FE-D316-4AC6-96FF-BB5B6D8BFEEE}"/>
          </ac:spMkLst>
        </pc:spChg>
        <pc:spChg chg="add mod">
          <ac:chgData name="Sophie Laggan" userId="0aeb69b4-f660-4962-8f33-aaeb75e5a227" providerId="ADAL" clId="{244DFE70-3676-4D83-AAE6-017EEFC89B24}" dt="2021-06-02T11:44:57.529" v="2523" actId="1076"/>
          <ac:spMkLst>
            <pc:docMk/>
            <pc:sldMk cId="3810618825" sldId="514"/>
            <ac:spMk id="16" creationId="{A8AE70AC-2DEE-4C0D-8BA6-F7E3A223DD40}"/>
          </ac:spMkLst>
        </pc:spChg>
        <pc:spChg chg="add mod">
          <ac:chgData name="Sophie Laggan" userId="0aeb69b4-f660-4962-8f33-aaeb75e5a227" providerId="ADAL" clId="{244DFE70-3676-4D83-AAE6-017EEFC89B24}" dt="2021-06-02T11:45:00.215" v="2525" actId="1076"/>
          <ac:spMkLst>
            <pc:docMk/>
            <pc:sldMk cId="3810618825" sldId="514"/>
            <ac:spMk id="17" creationId="{1C7F8686-D04D-4284-A572-5E7368282EDD}"/>
          </ac:spMkLst>
        </pc:spChg>
        <pc:spChg chg="add mod">
          <ac:chgData name="Sophie Laggan" userId="0aeb69b4-f660-4962-8f33-aaeb75e5a227" providerId="ADAL" clId="{244DFE70-3676-4D83-AAE6-017EEFC89B24}" dt="2021-06-02T11:45:06.364" v="2528" actId="1076"/>
          <ac:spMkLst>
            <pc:docMk/>
            <pc:sldMk cId="3810618825" sldId="514"/>
            <ac:spMk id="18" creationId="{97C1A0FC-102A-476F-95EC-E30BB9A716BD}"/>
          </ac:spMkLst>
        </pc:spChg>
        <pc:picChg chg="add">
          <ac:chgData name="Sophie Laggan" userId="0aeb69b4-f660-4962-8f33-aaeb75e5a227" providerId="ADAL" clId="{244DFE70-3676-4D83-AAE6-017EEFC89B24}" dt="2021-06-02T11:44:51.275" v="2521"/>
          <ac:picMkLst>
            <pc:docMk/>
            <pc:sldMk cId="3810618825" sldId="514"/>
            <ac:picMk id="12" creationId="{6F413F16-533E-47DD-B3C9-431035CA33AB}"/>
          </ac:picMkLst>
        </pc:picChg>
        <pc:picChg chg="add">
          <ac:chgData name="Sophie Laggan" userId="0aeb69b4-f660-4962-8f33-aaeb75e5a227" providerId="ADAL" clId="{244DFE70-3676-4D83-AAE6-017EEFC89B24}" dt="2021-06-02T11:44:51.275" v="2521"/>
          <ac:picMkLst>
            <pc:docMk/>
            <pc:sldMk cId="3810618825" sldId="514"/>
            <ac:picMk id="13" creationId="{CEF18FEC-1852-47EC-85A4-4B0AF810A873}"/>
          </ac:picMkLst>
        </pc:picChg>
        <pc:picChg chg="add">
          <ac:chgData name="Sophie Laggan" userId="0aeb69b4-f660-4962-8f33-aaeb75e5a227" providerId="ADAL" clId="{244DFE70-3676-4D83-AAE6-017EEFC89B24}" dt="2021-06-02T11:44:51.275" v="2521"/>
          <ac:picMkLst>
            <pc:docMk/>
            <pc:sldMk cId="3810618825" sldId="514"/>
            <ac:picMk id="14" creationId="{060A4E67-2429-4A63-9C7E-6A4976EB5B83}"/>
          </ac:picMkLst>
        </pc:picChg>
      </pc:sldChg>
      <pc:sldChg chg="addSp delSp modSp add modNotesTx">
        <pc:chgData name="Sophie Laggan" userId="0aeb69b4-f660-4962-8f33-aaeb75e5a227" providerId="ADAL" clId="{244DFE70-3676-4D83-AAE6-017EEFC89B24}" dt="2021-06-02T11:57:21.556" v="2730" actId="20577"/>
        <pc:sldMkLst>
          <pc:docMk/>
          <pc:sldMk cId="3821932149" sldId="515"/>
        </pc:sldMkLst>
        <pc:spChg chg="mod">
          <ac:chgData name="Sophie Laggan" userId="0aeb69b4-f660-4962-8f33-aaeb75e5a227" providerId="ADAL" clId="{244DFE70-3676-4D83-AAE6-017EEFC89B24}" dt="2021-06-02T11:52:34.258" v="2683" actId="5793"/>
          <ac:spMkLst>
            <pc:docMk/>
            <pc:sldMk cId="3821932149" sldId="515"/>
            <ac:spMk id="3" creationId="{3FB354DD-41EC-46CE-96B4-7AD194D7CF99}"/>
          </ac:spMkLst>
        </pc:spChg>
        <pc:spChg chg="add del mod">
          <ac:chgData name="Sophie Laggan" userId="0aeb69b4-f660-4962-8f33-aaeb75e5a227" providerId="ADAL" clId="{244DFE70-3676-4D83-AAE6-017EEFC89B24}" dt="2021-06-02T11:52:18.215" v="2676" actId="478"/>
          <ac:spMkLst>
            <pc:docMk/>
            <pc:sldMk cId="3821932149" sldId="515"/>
            <ac:spMk id="6" creationId="{7AB580A5-45E6-4B0F-9B2B-A0D45CA9391E}"/>
          </ac:spMkLst>
        </pc:spChg>
        <pc:spChg chg="add mod">
          <ac:chgData name="Sophie Laggan" userId="0aeb69b4-f660-4962-8f33-aaeb75e5a227" providerId="ADAL" clId="{244DFE70-3676-4D83-AAE6-017EEFC89B24}" dt="2021-06-02T11:51:59.760" v="2670" actId="1076"/>
          <ac:spMkLst>
            <pc:docMk/>
            <pc:sldMk cId="3821932149" sldId="515"/>
            <ac:spMk id="12" creationId="{16FC692A-D55B-4043-AA85-C095EEFD3876}"/>
          </ac:spMkLst>
        </pc:spChg>
        <pc:spChg chg="add mod">
          <ac:chgData name="Sophie Laggan" userId="0aeb69b4-f660-4962-8f33-aaeb75e5a227" providerId="ADAL" clId="{244DFE70-3676-4D83-AAE6-017EEFC89B24}" dt="2021-06-02T11:51:55.292" v="2669" actId="14100"/>
          <ac:spMkLst>
            <pc:docMk/>
            <pc:sldMk cId="3821932149" sldId="515"/>
            <ac:spMk id="14" creationId="{A57CA3E8-A5A3-4CD5-84B4-1C9E825DF936}"/>
          </ac:spMkLst>
        </pc:spChg>
        <pc:spChg chg="add mod">
          <ac:chgData name="Sophie Laggan" userId="0aeb69b4-f660-4962-8f33-aaeb75e5a227" providerId="ADAL" clId="{244DFE70-3676-4D83-AAE6-017EEFC89B24}" dt="2021-06-02T11:51:48.062" v="2667" actId="1076"/>
          <ac:spMkLst>
            <pc:docMk/>
            <pc:sldMk cId="3821932149" sldId="515"/>
            <ac:spMk id="16" creationId="{EBE68491-A7AB-4026-A76B-FAD8F289F512}"/>
          </ac:spMkLst>
        </pc:spChg>
        <pc:spChg chg="add del mod">
          <ac:chgData name="Sophie Laggan" userId="0aeb69b4-f660-4962-8f33-aaeb75e5a227" providerId="ADAL" clId="{244DFE70-3676-4D83-AAE6-017EEFC89B24}" dt="2021-06-02T11:52:19.903" v="2677" actId="478"/>
          <ac:spMkLst>
            <pc:docMk/>
            <pc:sldMk cId="3821932149" sldId="515"/>
            <ac:spMk id="20" creationId="{0A128D05-5FCD-46C1-8443-5FC421B19822}"/>
          </ac:spMkLst>
        </pc:spChg>
        <pc:spChg chg="add mod">
          <ac:chgData name="Sophie Laggan" userId="0aeb69b4-f660-4962-8f33-aaeb75e5a227" providerId="ADAL" clId="{244DFE70-3676-4D83-AAE6-017EEFC89B24}" dt="2021-06-02T11:52:26.646" v="2680" actId="14100"/>
          <ac:spMkLst>
            <pc:docMk/>
            <pc:sldMk cId="3821932149" sldId="515"/>
            <ac:spMk id="21" creationId="{2121E4EB-3E8F-4B50-9033-38B6898F3FDD}"/>
          </ac:spMkLst>
        </pc:spChg>
        <pc:grpChg chg="del">
          <ac:chgData name="Sophie Laggan" userId="0aeb69b4-f660-4962-8f33-aaeb75e5a227" providerId="ADAL" clId="{244DFE70-3676-4D83-AAE6-017EEFC89B24}" dt="2021-06-02T11:51:32.362" v="2661" actId="478"/>
          <ac:grpSpMkLst>
            <pc:docMk/>
            <pc:sldMk cId="3821932149" sldId="515"/>
            <ac:grpSpMk id="18" creationId="{CFEC54E8-927C-4140-B818-2E12E37E8145}"/>
          </ac:grpSpMkLst>
        </pc:grpChg>
        <pc:picChg chg="add mod">
          <ac:chgData name="Sophie Laggan" userId="0aeb69b4-f660-4962-8f33-aaeb75e5a227" providerId="ADAL" clId="{244DFE70-3676-4D83-AAE6-017EEFC89B24}" dt="2021-06-02T11:51:43.857" v="2665" actId="1076"/>
          <ac:picMkLst>
            <pc:docMk/>
            <pc:sldMk cId="3821932149" sldId="515"/>
            <ac:picMk id="11" creationId="{56C4A22E-048D-4599-90E2-481DB1BAC12F}"/>
          </ac:picMkLst>
        </pc:picChg>
      </pc:sldChg>
      <pc:sldChg chg="modSp add ord modNotesTx">
        <pc:chgData name="Sophie Laggan" userId="0aeb69b4-f660-4962-8f33-aaeb75e5a227" providerId="ADAL" clId="{244DFE70-3676-4D83-AAE6-017EEFC89B24}" dt="2021-06-02T11:56:21.489" v="2716" actId="20577"/>
        <pc:sldMkLst>
          <pc:docMk/>
          <pc:sldMk cId="240822630" sldId="516"/>
        </pc:sldMkLst>
        <pc:spChg chg="mod">
          <ac:chgData name="Sophie Laggan" userId="0aeb69b4-f660-4962-8f33-aaeb75e5a227" providerId="ADAL" clId="{244DFE70-3676-4D83-AAE6-017EEFC89B24}" dt="2021-06-02T11:52:54.501" v="2687" actId="27636"/>
          <ac:spMkLst>
            <pc:docMk/>
            <pc:sldMk cId="240822630" sldId="516"/>
            <ac:spMk id="3" creationId="{3FB354DD-41EC-46CE-96B4-7AD194D7CF99}"/>
          </ac:spMkLst>
        </pc:spChg>
      </pc:sldChg>
      <pc:sldChg chg="addSp delSp modSp add modNotesTx">
        <pc:chgData name="Sophie Laggan" userId="0aeb69b4-f660-4962-8f33-aaeb75e5a227" providerId="ADAL" clId="{244DFE70-3676-4D83-AAE6-017EEFC89B24}" dt="2021-06-02T11:56:38.005" v="2719" actId="20577"/>
        <pc:sldMkLst>
          <pc:docMk/>
          <pc:sldMk cId="344160616" sldId="517"/>
        </pc:sldMkLst>
        <pc:spChg chg="mod">
          <ac:chgData name="Sophie Laggan" userId="0aeb69b4-f660-4962-8f33-aaeb75e5a227" providerId="ADAL" clId="{244DFE70-3676-4D83-AAE6-017EEFC89B24}" dt="2021-06-02T11:54:38.576" v="2700" actId="20577"/>
          <ac:spMkLst>
            <pc:docMk/>
            <pc:sldMk cId="344160616" sldId="517"/>
            <ac:spMk id="3" creationId="{3FB354DD-41EC-46CE-96B4-7AD194D7CF99}"/>
          </ac:spMkLst>
        </pc:spChg>
        <pc:grpChg chg="del mod">
          <ac:chgData name="Sophie Laggan" userId="0aeb69b4-f660-4962-8f33-aaeb75e5a227" providerId="ADAL" clId="{244DFE70-3676-4D83-AAE6-017EEFC89B24}" dt="2021-06-02T11:54:22.048" v="2695" actId="478"/>
          <ac:grpSpMkLst>
            <pc:docMk/>
            <pc:sldMk cId="344160616" sldId="517"/>
            <ac:grpSpMk id="18" creationId="{CFEC54E8-927C-4140-B818-2E12E37E8145}"/>
          </ac:grpSpMkLst>
        </pc:grpChg>
        <pc:picChg chg="add mod">
          <ac:chgData name="Sophie Laggan" userId="0aeb69b4-f660-4962-8f33-aaeb75e5a227" providerId="ADAL" clId="{244DFE70-3676-4D83-AAE6-017EEFC89B24}" dt="2021-06-02T11:54:47.888" v="2703" actId="1076"/>
          <ac:picMkLst>
            <pc:docMk/>
            <pc:sldMk cId="344160616" sldId="517"/>
            <ac:picMk id="1026" creationId="{B4178A8C-D809-4DE9-B350-F72555AE3B8C}"/>
          </ac:picMkLst>
        </pc:picChg>
      </pc:sldChg>
      <pc:sldChg chg="addSp delSp modSp add modNotesTx">
        <pc:chgData name="Sophie Laggan" userId="0aeb69b4-f660-4962-8f33-aaeb75e5a227" providerId="ADAL" clId="{244DFE70-3676-4D83-AAE6-017EEFC89B24}" dt="2021-06-02T12:11:42.863" v="3527"/>
        <pc:sldMkLst>
          <pc:docMk/>
          <pc:sldMk cId="4176032021" sldId="518"/>
        </pc:sldMkLst>
        <pc:spChg chg="del">
          <ac:chgData name="Sophie Laggan" userId="0aeb69b4-f660-4962-8f33-aaeb75e5a227" providerId="ADAL" clId="{244DFE70-3676-4D83-AAE6-017EEFC89B24}" dt="2021-06-02T11:58:55.194" v="2745" actId="478"/>
          <ac:spMkLst>
            <pc:docMk/>
            <pc:sldMk cId="4176032021" sldId="518"/>
            <ac:spMk id="2" creationId="{BA021AEB-55D0-4F90-8291-007D94B32816}"/>
          </ac:spMkLst>
        </pc:spChg>
        <pc:spChg chg="del">
          <ac:chgData name="Sophie Laggan" userId="0aeb69b4-f660-4962-8f33-aaeb75e5a227" providerId="ADAL" clId="{244DFE70-3676-4D83-AAE6-017EEFC89B24}" dt="2021-06-02T11:58:56.997" v="2746" actId="478"/>
          <ac:spMkLst>
            <pc:docMk/>
            <pc:sldMk cId="4176032021" sldId="518"/>
            <ac:spMk id="3" creationId="{CE59D737-6812-4766-AD1D-FEB5F67E25E3}"/>
          </ac:spMkLst>
        </pc:spChg>
        <pc:spChg chg="add mod">
          <ac:chgData name="Sophie Laggan" userId="0aeb69b4-f660-4962-8f33-aaeb75e5a227" providerId="ADAL" clId="{244DFE70-3676-4D83-AAE6-017EEFC89B24}" dt="2021-06-02T11:59:09.630" v="2750" actId="208"/>
          <ac:spMkLst>
            <pc:docMk/>
            <pc:sldMk cId="4176032021" sldId="518"/>
            <ac:spMk id="5" creationId="{EBEEFA69-1F3F-44A3-9E10-68364AB11765}"/>
          </ac:spMkLst>
        </pc:spChg>
        <pc:picChg chg="add mod modCrop">
          <ac:chgData name="Sophie Laggan" userId="0aeb69b4-f660-4962-8f33-aaeb75e5a227" providerId="ADAL" clId="{244DFE70-3676-4D83-AAE6-017EEFC89B24}" dt="2021-06-02T11:59:25.141" v="2753" actId="14100"/>
          <ac:picMkLst>
            <pc:docMk/>
            <pc:sldMk cId="4176032021" sldId="518"/>
            <ac:picMk id="4" creationId="{0D44FEF7-17C1-4980-BD7C-35E99ECA0CBF}"/>
          </ac:picMkLst>
        </pc:picChg>
        <pc:picChg chg="add">
          <ac:chgData name="Sophie Laggan" userId="0aeb69b4-f660-4962-8f33-aaeb75e5a227" providerId="ADAL" clId="{244DFE70-3676-4D83-AAE6-017EEFC89B24}" dt="2021-06-02T12:11:42.863" v="3527"/>
          <ac:picMkLst>
            <pc:docMk/>
            <pc:sldMk cId="4176032021" sldId="518"/>
            <ac:picMk id="6" creationId="{0A262C69-B01A-4742-BD6E-6B05046C7881}"/>
          </ac:picMkLst>
        </pc:picChg>
        <pc:picChg chg="add">
          <ac:chgData name="Sophie Laggan" userId="0aeb69b4-f660-4962-8f33-aaeb75e5a227" providerId="ADAL" clId="{244DFE70-3676-4D83-AAE6-017EEFC89B24}" dt="2021-06-02T12:11:42.863" v="3527"/>
          <ac:picMkLst>
            <pc:docMk/>
            <pc:sldMk cId="4176032021" sldId="518"/>
            <ac:picMk id="7" creationId="{D94712AB-4825-4EC7-BFD0-57335BFD7A2A}"/>
          </ac:picMkLst>
        </pc:picChg>
      </pc:sldChg>
      <pc:sldChg chg="addSp delSp modSp add modNotesTx">
        <pc:chgData name="Sophie Laggan" userId="0aeb69b4-f660-4962-8f33-aaeb75e5a227" providerId="ADAL" clId="{244DFE70-3676-4D83-AAE6-017EEFC89B24}" dt="2021-06-02T12:11:08.212" v="3514" actId="1076"/>
        <pc:sldMkLst>
          <pc:docMk/>
          <pc:sldMk cId="686051217" sldId="519"/>
        </pc:sldMkLst>
        <pc:spChg chg="mod">
          <ac:chgData name="Sophie Laggan" userId="0aeb69b4-f660-4962-8f33-aaeb75e5a227" providerId="ADAL" clId="{244DFE70-3676-4D83-AAE6-017EEFC89B24}" dt="2021-06-02T12:07:33.740" v="3230" actId="20577"/>
          <ac:spMkLst>
            <pc:docMk/>
            <pc:sldMk cId="686051217" sldId="519"/>
            <ac:spMk id="2" creationId="{46E97199-4BB5-43D8-B7C5-B8764E9F213B}"/>
          </ac:spMkLst>
        </pc:spChg>
        <pc:spChg chg="del">
          <ac:chgData name="Sophie Laggan" userId="0aeb69b4-f660-4962-8f33-aaeb75e5a227" providerId="ADAL" clId="{244DFE70-3676-4D83-AAE6-017EEFC89B24}" dt="2021-06-02T12:07:03.042" v="3189" actId="931"/>
          <ac:spMkLst>
            <pc:docMk/>
            <pc:sldMk cId="686051217" sldId="519"/>
            <ac:spMk id="3" creationId="{36FA951C-F82E-4E00-97EE-06C52199600C}"/>
          </ac:spMkLst>
        </pc:spChg>
        <pc:picChg chg="add mod">
          <ac:chgData name="Sophie Laggan" userId="0aeb69b4-f660-4962-8f33-aaeb75e5a227" providerId="ADAL" clId="{244DFE70-3676-4D83-AAE6-017EEFC89B24}" dt="2021-06-02T12:07:19.364" v="3194" actId="1076"/>
          <ac:picMkLst>
            <pc:docMk/>
            <pc:sldMk cId="686051217" sldId="519"/>
            <ac:picMk id="5" creationId="{76263C40-C0FB-4268-A937-EE15A109BC68}"/>
          </ac:picMkLst>
        </pc:picChg>
        <pc:picChg chg="add del mod">
          <ac:chgData name="Sophie Laggan" userId="0aeb69b4-f660-4962-8f33-aaeb75e5a227" providerId="ADAL" clId="{244DFE70-3676-4D83-AAE6-017EEFC89B24}" dt="2021-06-02T12:10:48.027" v="3509" actId="478"/>
          <ac:picMkLst>
            <pc:docMk/>
            <pc:sldMk cId="686051217" sldId="519"/>
            <ac:picMk id="7" creationId="{ECDAC08C-25E6-4187-805D-4D5CBD694A47}"/>
          </ac:picMkLst>
        </pc:picChg>
        <pc:picChg chg="add mod">
          <ac:chgData name="Sophie Laggan" userId="0aeb69b4-f660-4962-8f33-aaeb75e5a227" providerId="ADAL" clId="{244DFE70-3676-4D83-AAE6-017EEFC89B24}" dt="2021-06-02T12:11:05.290" v="3512" actId="1076"/>
          <ac:picMkLst>
            <pc:docMk/>
            <pc:sldMk cId="686051217" sldId="519"/>
            <ac:picMk id="9" creationId="{E36DA103-ECC3-4B05-90C4-0CFB9117A316}"/>
          </ac:picMkLst>
        </pc:picChg>
        <pc:picChg chg="add mod">
          <ac:chgData name="Sophie Laggan" userId="0aeb69b4-f660-4962-8f33-aaeb75e5a227" providerId="ADAL" clId="{244DFE70-3676-4D83-AAE6-017EEFC89B24}" dt="2021-06-02T12:11:08.212" v="3514" actId="1076"/>
          <ac:picMkLst>
            <pc:docMk/>
            <pc:sldMk cId="686051217" sldId="519"/>
            <ac:picMk id="11" creationId="{79B8D0C4-9CA8-44EA-8D15-2E596563AFF0}"/>
          </ac:picMkLst>
        </pc:picChg>
        <pc:picChg chg="add">
          <ac:chgData name="Sophie Laggan" userId="0aeb69b4-f660-4962-8f33-aaeb75e5a227" providerId="ADAL" clId="{244DFE70-3676-4D83-AAE6-017EEFC89B24}" dt="2021-06-02T12:11:06.612" v="3513"/>
          <ac:picMkLst>
            <pc:docMk/>
            <pc:sldMk cId="686051217" sldId="519"/>
            <ac:picMk id="12" creationId="{C77C5692-ADA3-445A-9FD7-41ABAABCB62A}"/>
          </ac:picMkLst>
        </pc:picChg>
        <pc:picChg chg="add">
          <ac:chgData name="Sophie Laggan" userId="0aeb69b4-f660-4962-8f33-aaeb75e5a227" providerId="ADAL" clId="{244DFE70-3676-4D83-AAE6-017EEFC89B24}" dt="2021-06-02T12:11:06.612" v="3513"/>
          <ac:picMkLst>
            <pc:docMk/>
            <pc:sldMk cId="686051217" sldId="519"/>
            <ac:picMk id="13" creationId="{48F4261D-510A-4709-9B4B-0D8F69AA8DA6}"/>
          </ac:picMkLst>
        </pc:picChg>
      </pc:sldChg>
      <pc:sldChg chg="addSp delSp modSp add modNotesTx">
        <pc:chgData name="Sophie Laggan" userId="0aeb69b4-f660-4962-8f33-aaeb75e5a227" providerId="ADAL" clId="{244DFE70-3676-4D83-AAE6-017EEFC89B24}" dt="2021-06-02T12:34:23.235" v="3542" actId="1076"/>
        <pc:sldMkLst>
          <pc:docMk/>
          <pc:sldMk cId="654146031" sldId="520"/>
        </pc:sldMkLst>
        <pc:spChg chg="mod">
          <ac:chgData name="Sophie Laggan" userId="0aeb69b4-f660-4962-8f33-aaeb75e5a227" providerId="ADAL" clId="{244DFE70-3676-4D83-AAE6-017EEFC89B24}" dt="2021-06-02T12:09:09.546" v="3434" actId="5793"/>
          <ac:spMkLst>
            <pc:docMk/>
            <pc:sldMk cId="654146031" sldId="520"/>
            <ac:spMk id="2" creationId="{F61655AA-0BC8-41AC-B03E-75B5A0DCF7A8}"/>
          </ac:spMkLst>
        </pc:spChg>
        <pc:spChg chg="del">
          <ac:chgData name="Sophie Laggan" userId="0aeb69b4-f660-4962-8f33-aaeb75e5a227" providerId="ADAL" clId="{244DFE70-3676-4D83-AAE6-017EEFC89B24}" dt="2021-06-02T12:09:22.106" v="3435" actId="931"/>
          <ac:spMkLst>
            <pc:docMk/>
            <pc:sldMk cId="654146031" sldId="520"/>
            <ac:spMk id="3" creationId="{C483841C-6FAA-467D-BA6A-566BBB4DCA5F}"/>
          </ac:spMkLst>
        </pc:spChg>
        <pc:picChg chg="add mod">
          <ac:chgData name="Sophie Laggan" userId="0aeb69b4-f660-4962-8f33-aaeb75e5a227" providerId="ADAL" clId="{244DFE70-3676-4D83-AAE6-017EEFC89B24}" dt="2021-06-02T12:34:21.431" v="3541" actId="1076"/>
          <ac:picMkLst>
            <pc:docMk/>
            <pc:sldMk cId="654146031" sldId="520"/>
            <ac:picMk id="5" creationId="{A0B01B34-B655-40D9-BCF8-3CD2DF994816}"/>
          </ac:picMkLst>
        </pc:picChg>
        <pc:picChg chg="add mod">
          <ac:chgData name="Sophie Laggan" userId="0aeb69b4-f660-4962-8f33-aaeb75e5a227" providerId="ADAL" clId="{244DFE70-3676-4D83-AAE6-017EEFC89B24}" dt="2021-06-02T12:34:23.235" v="3542" actId="1076"/>
          <ac:picMkLst>
            <pc:docMk/>
            <pc:sldMk cId="654146031" sldId="520"/>
            <ac:picMk id="7" creationId="{910CA7C8-3305-4C4D-AAB2-F7F37A4F35AD}"/>
          </ac:picMkLst>
        </pc:picChg>
        <pc:picChg chg="add">
          <ac:chgData name="Sophie Laggan" userId="0aeb69b4-f660-4962-8f33-aaeb75e5a227" providerId="ADAL" clId="{244DFE70-3676-4D83-AAE6-017EEFC89B24}" dt="2021-06-02T12:11:16.525" v="3517"/>
          <ac:picMkLst>
            <pc:docMk/>
            <pc:sldMk cId="654146031" sldId="520"/>
            <ac:picMk id="8" creationId="{18FA23A5-C9E6-4AD0-8962-0CB51DC6EC6F}"/>
          </ac:picMkLst>
        </pc:picChg>
        <pc:picChg chg="add">
          <ac:chgData name="Sophie Laggan" userId="0aeb69b4-f660-4962-8f33-aaeb75e5a227" providerId="ADAL" clId="{244DFE70-3676-4D83-AAE6-017EEFC89B24}" dt="2021-06-02T12:11:16.525" v="3517"/>
          <ac:picMkLst>
            <pc:docMk/>
            <pc:sldMk cId="654146031" sldId="520"/>
            <ac:picMk id="9" creationId="{73EEBC21-12E8-4F6B-ACB5-F47E709607D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laggan\OneDrive%20-%20UWE%20Bristol%20(Staff)\DETI\WeCount%20schools%20pack\share-of-transport-ghg-emissions-2.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laggan\OneDrive%20-%20UWE%20Bristol%20(Staff)\DETI\WeCount%20schools%20pack\share-of-transport-ghg-emissions-2.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3200" dirty="0"/>
              <a:t>Share of transport greenhouse</a:t>
            </a:r>
            <a:r>
              <a:rPr lang="en-GB" sz="3200" baseline="0" dirty="0"/>
              <a:t> gas emissions in the EU</a:t>
            </a:r>
            <a:endParaRPr lang="en-GB"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7AD0A9"/>
              </a:solidFill>
              <a:ln w="19050">
                <a:solidFill>
                  <a:schemeClr val="lt1"/>
                </a:solidFill>
              </a:ln>
              <a:effectLst/>
            </c:spPr>
            <c:extLst>
              <c:ext xmlns:c16="http://schemas.microsoft.com/office/drawing/2014/chart" uri="{C3380CC4-5D6E-409C-BE32-E72D297353CC}">
                <c16:uniqueId val="{00000001-607B-4758-B108-FBC71660255A}"/>
              </c:ext>
            </c:extLst>
          </c:dPt>
          <c:dPt>
            <c:idx val="1"/>
            <c:bubble3D val="0"/>
            <c:spPr>
              <a:solidFill>
                <a:srgbClr val="E88B52"/>
              </a:solidFill>
              <a:ln w="19050">
                <a:solidFill>
                  <a:schemeClr val="lt1"/>
                </a:solidFill>
              </a:ln>
              <a:effectLst/>
            </c:spPr>
            <c:extLst>
              <c:ext xmlns:c16="http://schemas.microsoft.com/office/drawing/2014/chart" uri="{C3380CC4-5D6E-409C-BE32-E72D297353CC}">
                <c16:uniqueId val="{00000003-607B-4758-B108-FBC71660255A}"/>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607B-4758-B108-FBC71660255A}"/>
              </c:ext>
            </c:extLst>
          </c:dPt>
          <c:dPt>
            <c:idx val="3"/>
            <c:bubble3D val="0"/>
            <c:spPr>
              <a:solidFill>
                <a:srgbClr val="EEEC84"/>
              </a:solidFill>
              <a:ln w="19050">
                <a:solidFill>
                  <a:schemeClr val="lt1"/>
                </a:solidFill>
              </a:ln>
              <a:effectLst/>
            </c:spPr>
            <c:extLst>
              <c:ext xmlns:c16="http://schemas.microsoft.com/office/drawing/2014/chart" uri="{C3380CC4-5D6E-409C-BE32-E72D297353CC}">
                <c16:uniqueId val="{00000007-607B-4758-B108-FBC71660255A}"/>
              </c:ext>
            </c:extLst>
          </c:dPt>
          <c:dLbls>
            <c:dLbl>
              <c:idx val="0"/>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7B-4758-B108-FBC71660255A}"/>
                </c:ext>
              </c:extLst>
            </c:dLbl>
            <c:dLbl>
              <c:idx val="1"/>
              <c:layout>
                <c:manualLayout>
                  <c:x val="-1.0209973753280699E-3"/>
                  <c:y val="-0.1962650584622425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r>
                      <a:rPr lang="en-US" dirty="0"/>
                      <a:t>73%</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958333333333333"/>
                      <c:h val="0.26145430949233045"/>
                    </c:manualLayout>
                  </c15:layout>
                </c:ext>
                <c:ext xmlns:c16="http://schemas.microsoft.com/office/drawing/2014/chart" uri="{C3380CC4-5D6E-409C-BE32-E72D297353CC}">
                  <c16:uniqueId val="{00000003-607B-4758-B108-FBC71660255A}"/>
                </c:ext>
              </c:extLst>
            </c:dLbl>
            <c:dLbl>
              <c:idx val="2"/>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7B-4758-B108-FBC71660255A}"/>
                </c:ext>
              </c:extLst>
            </c:dLbl>
            <c:dLbl>
              <c:idx val="3"/>
              <c:tx>
                <c:rich>
                  <a:bodyPr/>
                  <a:lstStyle/>
                  <a:p>
                    <a:r>
                      <a:rPr lang="en-US" dirty="0"/>
                      <a:t>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7B-4758-B108-FBC71660255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'share-of-transport-ghg-emission'!$B$3:$B$6</c:f>
              <c:strCache>
                <c:ptCount val="4"/>
                <c:pt idx="0">
                  <c:v>Aviation</c:v>
                </c:pt>
                <c:pt idx="1">
                  <c:v>Road transport</c:v>
                </c:pt>
                <c:pt idx="2">
                  <c:v>Maritime</c:v>
                </c:pt>
                <c:pt idx="3">
                  <c:v> Railways</c:v>
                </c:pt>
              </c:strCache>
            </c:strRef>
          </c:cat>
          <c:val>
            <c:numRef>
              <c:f>'share-of-transport-ghg-emission'!$E$3:$E$6</c:f>
              <c:numCache>
                <c:formatCode>General</c:formatCode>
                <c:ptCount val="4"/>
                <c:pt idx="0">
                  <c:v>14.2</c:v>
                </c:pt>
                <c:pt idx="1">
                  <c:v>73.099999999999994</c:v>
                </c:pt>
                <c:pt idx="2">
                  <c:v>13.6</c:v>
                </c:pt>
                <c:pt idx="3">
                  <c:v>0.5</c:v>
                </c:pt>
              </c:numCache>
            </c:numRef>
          </c:val>
          <c:extLst>
            <c:ext xmlns:c16="http://schemas.microsoft.com/office/drawing/2014/chart" uri="{C3380CC4-5D6E-409C-BE32-E72D297353CC}">
              <c16:uniqueId val="{00000008-607B-4758-B108-FBC71660255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3200" dirty="0"/>
              <a:t>Share of transport greenhouse</a:t>
            </a:r>
            <a:r>
              <a:rPr lang="en-GB" sz="3200" baseline="0" dirty="0"/>
              <a:t> gas emissions in the EU</a:t>
            </a:r>
            <a:endParaRPr lang="en-GB"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7AD0A9"/>
              </a:solidFill>
              <a:ln w="19050">
                <a:solidFill>
                  <a:schemeClr val="lt1"/>
                </a:solidFill>
              </a:ln>
              <a:effectLst/>
            </c:spPr>
            <c:extLst>
              <c:ext xmlns:c16="http://schemas.microsoft.com/office/drawing/2014/chart" uri="{C3380CC4-5D6E-409C-BE32-E72D297353CC}">
                <c16:uniqueId val="{00000001-607B-4758-B108-FBC71660255A}"/>
              </c:ext>
            </c:extLst>
          </c:dPt>
          <c:dPt>
            <c:idx val="1"/>
            <c:bubble3D val="0"/>
            <c:spPr>
              <a:solidFill>
                <a:srgbClr val="E88B52"/>
              </a:solidFill>
              <a:ln w="19050">
                <a:solidFill>
                  <a:schemeClr val="lt1"/>
                </a:solidFill>
              </a:ln>
              <a:effectLst/>
            </c:spPr>
            <c:extLst>
              <c:ext xmlns:c16="http://schemas.microsoft.com/office/drawing/2014/chart" uri="{C3380CC4-5D6E-409C-BE32-E72D297353CC}">
                <c16:uniqueId val="{00000003-607B-4758-B108-FBC71660255A}"/>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607B-4758-B108-FBC71660255A}"/>
              </c:ext>
            </c:extLst>
          </c:dPt>
          <c:dPt>
            <c:idx val="3"/>
            <c:bubble3D val="0"/>
            <c:spPr>
              <a:solidFill>
                <a:srgbClr val="EEEC84"/>
              </a:solidFill>
              <a:ln w="19050">
                <a:solidFill>
                  <a:schemeClr val="lt1"/>
                </a:solidFill>
              </a:ln>
              <a:effectLst/>
            </c:spPr>
            <c:extLst>
              <c:ext xmlns:c16="http://schemas.microsoft.com/office/drawing/2014/chart" uri="{C3380CC4-5D6E-409C-BE32-E72D297353CC}">
                <c16:uniqueId val="{00000007-607B-4758-B108-FBC71660255A}"/>
              </c:ext>
            </c:extLst>
          </c:dPt>
          <c:dLbls>
            <c:dLbl>
              <c:idx val="0"/>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7B-4758-B108-FBC71660255A}"/>
                </c:ext>
              </c:extLst>
            </c:dLbl>
            <c:dLbl>
              <c:idx val="1"/>
              <c:layout>
                <c:manualLayout>
                  <c:x val="-1.0209973753280699E-3"/>
                  <c:y val="-0.1962650584622425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r>
                      <a:rPr lang="en-US" dirty="0"/>
                      <a:t>44%</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958333333333333"/>
                      <c:h val="0.26145430949233045"/>
                    </c:manualLayout>
                  </c15:layout>
                </c:ext>
                <c:ext xmlns:c16="http://schemas.microsoft.com/office/drawing/2014/chart" uri="{C3380CC4-5D6E-409C-BE32-E72D297353CC}">
                  <c16:uniqueId val="{00000003-607B-4758-B108-FBC71660255A}"/>
                </c:ext>
              </c:extLst>
            </c:dLbl>
            <c:dLbl>
              <c:idx val="2"/>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7B-4758-B108-FBC71660255A}"/>
                </c:ext>
              </c:extLst>
            </c:dLbl>
            <c:dLbl>
              <c:idx val="3"/>
              <c:delete val="1"/>
              <c:extLst>
                <c:ext xmlns:c15="http://schemas.microsoft.com/office/drawing/2012/chart" uri="{CE6537A1-D6FC-4f65-9D91-7224C49458BB}"/>
                <c:ext xmlns:c16="http://schemas.microsoft.com/office/drawing/2014/chart" uri="{C3380CC4-5D6E-409C-BE32-E72D297353CC}">
                  <c16:uniqueId val="{00000007-607B-4758-B108-FBC71660255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'share-of-transport-ghg-emission'!$B$3:$B$6</c:f>
              <c:strCache>
                <c:ptCount val="4"/>
                <c:pt idx="0">
                  <c:v>Aviation</c:v>
                </c:pt>
                <c:pt idx="1">
                  <c:v>Road transport</c:v>
                </c:pt>
                <c:pt idx="2">
                  <c:v>Maritime</c:v>
                </c:pt>
                <c:pt idx="3">
                  <c:v> Railways</c:v>
                </c:pt>
              </c:strCache>
            </c:strRef>
          </c:cat>
          <c:val>
            <c:numRef>
              <c:f>'share-of-transport-ghg-emission'!$E$3:$E$6</c:f>
              <c:numCache>
                <c:formatCode>General</c:formatCode>
                <c:ptCount val="4"/>
                <c:pt idx="0">
                  <c:v>14.2</c:v>
                </c:pt>
                <c:pt idx="1">
                  <c:v>73.099999999999994</c:v>
                </c:pt>
                <c:pt idx="2">
                  <c:v>13.6</c:v>
                </c:pt>
                <c:pt idx="3">
                  <c:v>0.5</c:v>
                </c:pt>
              </c:numCache>
            </c:numRef>
          </c:val>
          <c:extLst>
            <c:ext xmlns:c16="http://schemas.microsoft.com/office/drawing/2014/chart" uri="{C3380CC4-5D6E-409C-BE32-E72D297353CC}">
              <c16:uniqueId val="{00000008-607B-4758-B108-FBC71660255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1B9DF-F72E-4885-88B9-4EAA429CDC10}"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76DE7-F1B6-4657-B965-FE18D2B4F63C}" type="slidenum">
              <a:rPr lang="en-GB" smtClean="0"/>
              <a:t>‹#›</a:t>
            </a:fld>
            <a:endParaRPr lang="en-GB"/>
          </a:p>
        </p:txBody>
      </p:sp>
    </p:spTree>
    <p:extLst>
      <p:ext uri="{BB962C8B-B14F-4D97-AF65-F5344CB8AC3E}">
        <p14:creationId xmlns:p14="http://schemas.microsoft.com/office/powerpoint/2010/main" val="1571816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ea.europa.eu/highlights/air-pollution-still-too-hig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elraam.net/en/location/900000037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has ever heard of climate change?</a:t>
            </a:r>
          </a:p>
        </p:txBody>
      </p:sp>
      <p:sp>
        <p:nvSpPr>
          <p:cNvPr id="4" name="Slide Number Placeholder 3"/>
          <p:cNvSpPr>
            <a:spLocks noGrp="1"/>
          </p:cNvSpPr>
          <p:nvPr>
            <p:ph type="sldNum" sz="quarter" idx="5"/>
          </p:nvPr>
        </p:nvSpPr>
        <p:spPr/>
        <p:txBody>
          <a:bodyPr/>
          <a:lstStyle/>
          <a:p>
            <a:fld id="{19C76DE7-F1B6-4657-B965-FE18D2B4F63C}" type="slidenum">
              <a:rPr lang="en-GB" smtClean="0"/>
              <a:t>2</a:t>
            </a:fld>
            <a:endParaRPr lang="en-GB"/>
          </a:p>
        </p:txBody>
      </p:sp>
    </p:spTree>
    <p:extLst>
      <p:ext uri="{BB962C8B-B14F-4D97-AF65-F5344CB8AC3E}">
        <p14:creationId xmlns:p14="http://schemas.microsoft.com/office/powerpoint/2010/main" val="217840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113355"/>
                </a:solidFill>
                <a:latin typeface="Arial" panose="020B0604020202020204" pitchFamily="34" charset="0"/>
              </a:rPr>
              <a:t>Did you know…transport represents almost a quarter (</a:t>
            </a:r>
            <a:r>
              <a:rPr lang="en-GB" sz="1200" b="1" i="1" dirty="0">
                <a:solidFill>
                  <a:srgbClr val="113355"/>
                </a:solidFill>
                <a:latin typeface="Arial" panose="020B0604020202020204" pitchFamily="34" charset="0"/>
              </a:rPr>
              <a:t>25%</a:t>
            </a:r>
            <a:r>
              <a:rPr lang="en-GB" sz="1200" i="1" dirty="0">
                <a:solidFill>
                  <a:srgbClr val="113355"/>
                </a:solidFill>
                <a:latin typeface="Arial" panose="020B0604020202020204" pitchFamily="34" charset="0"/>
              </a:rPr>
              <a:t>) of Europe's </a:t>
            </a:r>
            <a:r>
              <a:rPr lang="en-GB" sz="1200" b="1" i="1" dirty="0">
                <a:solidFill>
                  <a:srgbClr val="113355"/>
                </a:solidFill>
                <a:latin typeface="Arial" panose="020B0604020202020204" pitchFamily="34" charset="0"/>
              </a:rPr>
              <a:t>greenhouse gas emissions </a:t>
            </a:r>
            <a:r>
              <a:rPr lang="en-GB" sz="1200" i="1" dirty="0">
                <a:solidFill>
                  <a:srgbClr val="113355"/>
                </a:solidFill>
                <a:latin typeface="Arial" panose="020B0604020202020204" pitchFamily="34" charset="0"/>
              </a:rPr>
              <a:t>and is often the main cause of </a:t>
            </a:r>
            <a:r>
              <a:rPr lang="en-GB" sz="1200" b="1" i="1" dirty="0">
                <a:solidFill>
                  <a:srgbClr val="113355"/>
                </a:solidFill>
                <a:latin typeface="Arial" panose="020B0604020202020204" pitchFamily="34" charset="0"/>
              </a:rPr>
              <a:t>air pollution </a:t>
            </a:r>
            <a:r>
              <a:rPr lang="en-GB" sz="1200" i="1" dirty="0">
                <a:solidFill>
                  <a:srgbClr val="113355"/>
                </a:solidFill>
                <a:latin typeface="Arial" panose="020B0604020202020204" pitchFamily="34" charset="0"/>
              </a:rPr>
              <a:t>in cities.</a:t>
            </a:r>
            <a:endParaRPr lang="en-GB" i="1" dirty="0"/>
          </a:p>
          <a:p>
            <a:endParaRPr lang="en-GB" dirty="0"/>
          </a:p>
          <a:p>
            <a:endParaRPr lang="en-GB" dirty="0"/>
          </a:p>
          <a:p>
            <a:r>
              <a:rPr lang="en-GB" dirty="0"/>
              <a:t>Source: https://ec.europa.eu/clima/policies/transport_en</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11</a:t>
            </a:fld>
            <a:endParaRPr lang="en-GB"/>
          </a:p>
        </p:txBody>
      </p:sp>
    </p:spTree>
    <p:extLst>
      <p:ext uri="{BB962C8B-B14F-4D97-AF65-F5344CB8AC3E}">
        <p14:creationId xmlns:p14="http://schemas.microsoft.com/office/powerpoint/2010/main" val="255668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When we look closer at the data we see that some types of transport are bigger contributors than others. </a:t>
            </a:r>
          </a:p>
          <a:p>
            <a:r>
              <a:rPr lang="en-GB" i="1" dirty="0"/>
              <a:t>Shout out what type of transport is contributing the most to greenhouse gas emission (A = road transport)</a:t>
            </a:r>
          </a:p>
          <a:p>
            <a:r>
              <a:rPr lang="en-GB" i="1" dirty="0"/>
              <a:t>What percentage of this 73% do you think comes from cars? </a:t>
            </a:r>
          </a:p>
          <a:p>
            <a:endParaRPr lang="en-GB" i="1" dirty="0"/>
          </a:p>
          <a:p>
            <a:r>
              <a:rPr lang="en-GB" i="1" dirty="0"/>
              <a:t>Key:</a:t>
            </a:r>
          </a:p>
          <a:p>
            <a:r>
              <a:rPr lang="en-GB" i="1" dirty="0"/>
              <a:t>Planes</a:t>
            </a:r>
          </a:p>
          <a:p>
            <a:r>
              <a:rPr lang="en-GB" i="1" dirty="0"/>
              <a:t>Road transport</a:t>
            </a:r>
          </a:p>
          <a:p>
            <a:r>
              <a:rPr lang="en-GB" i="1" dirty="0"/>
              <a:t>Ships/maritime</a:t>
            </a:r>
          </a:p>
          <a:p>
            <a:r>
              <a:rPr lang="en-GB" i="1" dirty="0"/>
              <a:t>Trains</a:t>
            </a:r>
          </a:p>
          <a:p>
            <a:endParaRPr lang="en-GB" dirty="0"/>
          </a:p>
          <a:p>
            <a:endParaRPr lang="en-GB" dirty="0"/>
          </a:p>
          <a:p>
            <a:r>
              <a:rPr lang="en-GB" dirty="0"/>
              <a:t>Source: https://www.eea.europa.eu/data-and-maps/daviz/share-of-transport-ghg-emissions-2#tab-googlechartid_chart_13</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12</a:t>
            </a:fld>
            <a:endParaRPr lang="en-GB"/>
          </a:p>
        </p:txBody>
      </p:sp>
    </p:spTree>
    <p:extLst>
      <p:ext uri="{BB962C8B-B14F-4D97-AF65-F5344CB8AC3E}">
        <p14:creationId xmlns:p14="http://schemas.microsoft.com/office/powerpoint/2010/main" val="296182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44% of this number comes from car. Did that surprise any of you?</a:t>
            </a:r>
          </a:p>
          <a:p>
            <a:endParaRPr lang="en-GB" dirty="0"/>
          </a:p>
          <a:p>
            <a:r>
              <a:rPr lang="en-GB" dirty="0"/>
              <a:t>Heavy vehicles, i.e. lorries and buses</a:t>
            </a:r>
          </a:p>
          <a:p>
            <a:endParaRPr lang="en-GB" dirty="0"/>
          </a:p>
          <a:p>
            <a:r>
              <a:rPr lang="en-GB" dirty="0"/>
              <a:t>https://www.eea.europa.eu/data-and-maps/daviz/share-of-transport-ghg-emissions-2#tab-googlechartid_chart_13</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13</a:t>
            </a:fld>
            <a:endParaRPr lang="en-GB"/>
          </a:p>
        </p:txBody>
      </p:sp>
    </p:spTree>
    <p:extLst>
      <p:ext uri="{BB962C8B-B14F-4D97-AF65-F5344CB8AC3E}">
        <p14:creationId xmlns:p14="http://schemas.microsoft.com/office/powerpoint/2010/main" val="2005872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Why is road transport so bad? Well we now know it contributes to climate change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Presenters supplementary information:</a:t>
            </a:r>
          </a:p>
          <a:p>
            <a:r>
              <a:rPr lang="en-GB" sz="1200" b="0" i="0" kern="1200" dirty="0">
                <a:solidFill>
                  <a:schemeClr val="tx1"/>
                </a:solidFill>
                <a:effectLst/>
                <a:latin typeface="+mn-lt"/>
                <a:ea typeface="+mn-ea"/>
                <a:cs typeface="+mn-cs"/>
              </a:rPr>
              <a:t>NOx comprises a mixture of nitric oxide (NO) and nitrogen dioxide (NO2). NO2 is a toxic gas that causes </a:t>
            </a:r>
            <a:r>
              <a:rPr lang="en-GB" sz="1200" b="0" i="0" u="none" strike="noStrike" kern="1200" dirty="0">
                <a:solidFill>
                  <a:schemeClr val="tx1"/>
                </a:solidFill>
                <a:effectLst/>
                <a:latin typeface="+mn-lt"/>
                <a:ea typeface="+mn-ea"/>
                <a:cs typeface="+mn-cs"/>
                <a:hlinkClick r:id="rId3"/>
              </a:rPr>
              <a:t>79,000 premature deaths</a:t>
            </a:r>
            <a:r>
              <a:rPr lang="en-GB" sz="1200" b="0" i="0" kern="1200" dirty="0">
                <a:solidFill>
                  <a:schemeClr val="tx1"/>
                </a:solidFill>
                <a:effectLst/>
                <a:latin typeface="+mn-lt"/>
                <a:ea typeface="+mn-ea"/>
                <a:cs typeface="+mn-cs"/>
              </a:rPr>
              <a:t> in Europe per year. In the air, NO is also converted to NO2 in a process that forms ozone (O3). NOx emissions also form secondary particles in the air and contribute to acidification and eutrophication, causing serious damage to ecosystems. Road transport accounts for a third of NOx emissions and is the dominant source in urban, heavily-trafficked areas.</a:t>
            </a:r>
          </a:p>
          <a:p>
            <a:r>
              <a:rPr lang="en-GB" sz="1200" b="0" i="0" kern="1200" dirty="0">
                <a:solidFill>
                  <a:schemeClr val="tx1"/>
                </a:solidFill>
                <a:effectLst/>
                <a:latin typeface="+mn-lt"/>
                <a:ea typeface="+mn-ea"/>
                <a:cs typeface="+mn-cs"/>
              </a:rPr>
              <a:t>The European Environment Agency estimates that road transport contributes to excessive concentrations about 70% for nitrogen dioxide (NO2) and about 30% for particulate matter (PM). It is estimated that around 7% of the EU urban population is exposed to NO2 levels above the EU/WHO limit value and that more than three-quarters of the urban population is exposed to PM2.5 levels exceeding the WHO guideline value.</a:t>
            </a:r>
          </a:p>
          <a:p>
            <a:endParaRPr lang="en-GB" dirty="0"/>
          </a:p>
          <a:p>
            <a:r>
              <a:rPr lang="en-GB" dirty="0"/>
              <a:t>https://www.transportenvironment.org/what-we-do/air-quality-and-transport/road-vehicles-and-air-quality</a:t>
            </a:r>
          </a:p>
          <a:p>
            <a:endParaRPr lang="en-GB" dirty="0"/>
          </a:p>
          <a:p>
            <a:r>
              <a:rPr lang="en-GB" sz="1200" b="0" i="0" kern="1200" dirty="0">
                <a:solidFill>
                  <a:schemeClr val="tx1"/>
                </a:solidFill>
                <a:effectLst/>
                <a:latin typeface="+mn-lt"/>
                <a:ea typeface="+mn-ea"/>
                <a:cs typeface="+mn-cs"/>
              </a:rPr>
              <a:t>https://www.theguardian.com/environment/2020/jul/14/car-tyres-are-major-source-of-ocean-microplastics-study#:~:text=More%20than%20200%2C000%20tonnes%20of,every%20year%2C%20according%20to%20research.&amp;text=It%20estimated%20that%20550%2C000%20tonnes,ending%20up%20in%20the%20ocean.</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14</a:t>
            </a:fld>
            <a:endParaRPr lang="en-GB"/>
          </a:p>
        </p:txBody>
      </p:sp>
    </p:spTree>
    <p:extLst>
      <p:ext uri="{BB962C8B-B14F-4D97-AF65-F5344CB8AC3E}">
        <p14:creationId xmlns:p14="http://schemas.microsoft.com/office/powerpoint/2010/main" val="429267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and air pollution….</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15</a:t>
            </a:fld>
            <a:endParaRPr lang="en-GB"/>
          </a:p>
        </p:txBody>
      </p:sp>
    </p:spTree>
    <p:extLst>
      <p:ext uri="{BB962C8B-B14F-4D97-AF65-F5344CB8AC3E}">
        <p14:creationId xmlns:p14="http://schemas.microsoft.com/office/powerpoint/2010/main" val="103805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But did you know that road transport also contributes to plastic pollution? More than 200,000 tonnes of tiny plastic particles are blown from roads into the oceans every year. Most of this plastic comes from car types and the wearing away of brake pads. An average tyre loses 4kg of plastic during its lifetime (that’s the equivalent of four bags of sugar)… you will not lose 4kg from your clothes.</a:t>
            </a:r>
          </a:p>
          <a:p>
            <a:r>
              <a:rPr lang="en-GB" sz="1200" b="0" i="1" kern="1200" dirty="0">
                <a:solidFill>
                  <a:schemeClr val="tx1"/>
                </a:solidFill>
                <a:effectLst/>
                <a:latin typeface="+mn-lt"/>
                <a:ea typeface="+mn-ea"/>
                <a:cs typeface="+mn-cs"/>
              </a:rPr>
              <a:t>Also, it takes a lot of energy and resources to build cars and other transport. Think of all the material we need – plastic, metal, electronics, glass. And most of these are non-renewable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16</a:t>
            </a:fld>
            <a:endParaRPr lang="en-GB"/>
          </a:p>
        </p:txBody>
      </p:sp>
    </p:spTree>
    <p:extLst>
      <p:ext uri="{BB962C8B-B14F-4D97-AF65-F5344CB8AC3E}">
        <p14:creationId xmlns:p14="http://schemas.microsoft.com/office/powerpoint/2010/main" val="139866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Also, it takes a lot of energy and resources to build cars and other transport. Think of all the material we need – plastic, metal, electronics, glass. And most of these are non-renewable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17</a:t>
            </a:fld>
            <a:endParaRPr lang="en-GB"/>
          </a:p>
        </p:txBody>
      </p:sp>
    </p:spTree>
    <p:extLst>
      <p:ext uri="{BB962C8B-B14F-4D97-AF65-F5344CB8AC3E}">
        <p14:creationId xmlns:p14="http://schemas.microsoft.com/office/powerpoint/2010/main" val="311363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Air pollution is also bad for our health, affecting our lungs, brains, heart and pregnant women. All of us can be impacted by air pollution, but old people, people with health conditions and young people are most at risk. </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18</a:t>
            </a:fld>
            <a:endParaRPr lang="en-GB"/>
          </a:p>
        </p:txBody>
      </p:sp>
    </p:spTree>
    <p:extLst>
      <p:ext uri="{BB962C8B-B14F-4D97-AF65-F5344CB8AC3E}">
        <p14:creationId xmlns:p14="http://schemas.microsoft.com/office/powerpoint/2010/main" val="2156572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GB" sz="1200" i="1" dirty="0"/>
              <a:t>So how did we get here? How did road transport become such a big contributor to these problems (air pollution, climate change, etc)</a:t>
            </a:r>
          </a:p>
        </p:txBody>
      </p:sp>
      <p:sp>
        <p:nvSpPr>
          <p:cNvPr id="4" name="Slide Number Placeholder 3"/>
          <p:cNvSpPr>
            <a:spLocks noGrp="1"/>
          </p:cNvSpPr>
          <p:nvPr>
            <p:ph type="sldNum" sz="quarter" idx="5"/>
          </p:nvPr>
        </p:nvSpPr>
        <p:spPr/>
        <p:txBody>
          <a:bodyPr/>
          <a:lstStyle/>
          <a:p>
            <a:fld id="{19C76DE7-F1B6-4657-B965-FE18D2B4F63C}" type="slidenum">
              <a:rPr lang="en-GB" smtClean="0"/>
              <a:t>19</a:t>
            </a:fld>
            <a:endParaRPr lang="en-GB"/>
          </a:p>
        </p:txBody>
      </p:sp>
    </p:spTree>
    <p:extLst>
      <p:ext uri="{BB962C8B-B14F-4D97-AF65-F5344CB8AC3E}">
        <p14:creationId xmlns:p14="http://schemas.microsoft.com/office/powerpoint/2010/main" val="178323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do you notice in these two pictures? </a:t>
            </a:r>
            <a:r>
              <a:rPr lang="en-GB" dirty="0"/>
              <a:t>(e.g. more cars, fewer pedestrians)</a:t>
            </a:r>
          </a:p>
          <a:p>
            <a:r>
              <a:rPr lang="en-GB" i="1" dirty="0"/>
              <a:t>Cities have changed to accommodate the rise in demand of cars. In cities across Europe we have seen a shift from mainly walking and taking public transport to cities dominated by private cars.</a:t>
            </a:r>
          </a:p>
        </p:txBody>
      </p:sp>
      <p:sp>
        <p:nvSpPr>
          <p:cNvPr id="4" name="Slide Number Placeholder 3"/>
          <p:cNvSpPr>
            <a:spLocks noGrp="1"/>
          </p:cNvSpPr>
          <p:nvPr>
            <p:ph type="sldNum" sz="quarter" idx="5"/>
          </p:nvPr>
        </p:nvSpPr>
        <p:spPr/>
        <p:txBody>
          <a:bodyPr/>
          <a:lstStyle/>
          <a:p>
            <a:fld id="{19C76DE7-F1B6-4657-B965-FE18D2B4F63C}" type="slidenum">
              <a:rPr lang="en-GB" smtClean="0"/>
              <a:t>20</a:t>
            </a:fld>
            <a:endParaRPr lang="en-GB"/>
          </a:p>
        </p:txBody>
      </p:sp>
    </p:spTree>
    <p:extLst>
      <p:ext uri="{BB962C8B-B14F-4D97-AF65-F5344CB8AC3E}">
        <p14:creationId xmlns:p14="http://schemas.microsoft.com/office/powerpoint/2010/main" val="305652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3</a:t>
            </a:fld>
            <a:endParaRPr lang="en-GB"/>
          </a:p>
        </p:txBody>
      </p:sp>
    </p:spTree>
    <p:extLst>
      <p:ext uri="{BB962C8B-B14F-4D97-AF65-F5344CB8AC3E}">
        <p14:creationId xmlns:p14="http://schemas.microsoft.com/office/powerpoint/2010/main" val="1319684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However we are starting to re-design cities to accommodate healthier, more active and more sustainable types of travel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do you notice here? </a:t>
            </a:r>
            <a:r>
              <a:rPr lang="en-GB" dirty="0"/>
              <a:t>(e.g. fewer cars, more pedestrians)</a:t>
            </a:r>
          </a:p>
          <a:p>
            <a:endParaRPr lang="en-GB" dirty="0"/>
          </a:p>
          <a:p>
            <a:r>
              <a:rPr lang="en-GB" dirty="0"/>
              <a:t>Presenters note: Feel free to Google your city/street in the 1950s and today to see what has changed</a:t>
            </a:r>
          </a:p>
        </p:txBody>
      </p:sp>
      <p:sp>
        <p:nvSpPr>
          <p:cNvPr id="4" name="Slide Number Placeholder 3"/>
          <p:cNvSpPr>
            <a:spLocks noGrp="1"/>
          </p:cNvSpPr>
          <p:nvPr>
            <p:ph type="sldNum" sz="quarter" idx="5"/>
          </p:nvPr>
        </p:nvSpPr>
        <p:spPr/>
        <p:txBody>
          <a:bodyPr/>
          <a:lstStyle/>
          <a:p>
            <a:fld id="{19C76DE7-F1B6-4657-B965-FE18D2B4F63C}" type="slidenum">
              <a:rPr lang="en-GB" smtClean="0"/>
              <a:t>21</a:t>
            </a:fld>
            <a:endParaRPr lang="en-GB"/>
          </a:p>
        </p:txBody>
      </p:sp>
    </p:spTree>
    <p:extLst>
      <p:ext uri="{BB962C8B-B14F-4D97-AF65-F5344CB8AC3E}">
        <p14:creationId xmlns:p14="http://schemas.microsoft.com/office/powerpoint/2010/main" val="215629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When we are able to design cities for people, we can also save space. What would you do if we had more space in our city? (would you plant trees, build a skate park, build a cinema…) </a:t>
            </a:r>
          </a:p>
          <a:p>
            <a:r>
              <a:rPr lang="en-GB" dirty="0"/>
              <a:t>(Option to spend a few minutes asking for ideas)</a:t>
            </a:r>
          </a:p>
          <a:p>
            <a:endParaRPr lang="en-GB" dirty="0"/>
          </a:p>
          <a:p>
            <a:r>
              <a:rPr lang="en-GB" dirty="0"/>
              <a:t>Presenters note: </a:t>
            </a:r>
          </a:p>
          <a:p>
            <a:r>
              <a:rPr lang="en-GB" dirty="0"/>
              <a:t>Showing the equivalent space occupied by 60 pedestrians, 60 cars and a bus with 60 people inside</a:t>
            </a:r>
          </a:p>
        </p:txBody>
      </p:sp>
      <p:sp>
        <p:nvSpPr>
          <p:cNvPr id="4" name="Slide Number Placeholder 3"/>
          <p:cNvSpPr>
            <a:spLocks noGrp="1"/>
          </p:cNvSpPr>
          <p:nvPr>
            <p:ph type="sldNum" sz="quarter" idx="5"/>
          </p:nvPr>
        </p:nvSpPr>
        <p:spPr/>
        <p:txBody>
          <a:bodyPr/>
          <a:lstStyle/>
          <a:p>
            <a:fld id="{19C76DE7-F1B6-4657-B965-FE18D2B4F63C}" type="slidenum">
              <a:rPr lang="en-GB" smtClean="0"/>
              <a:t>22</a:t>
            </a:fld>
            <a:endParaRPr lang="en-GB"/>
          </a:p>
        </p:txBody>
      </p:sp>
    </p:spTree>
    <p:extLst>
      <p:ext uri="{BB962C8B-B14F-4D97-AF65-F5344CB8AC3E}">
        <p14:creationId xmlns:p14="http://schemas.microsoft.com/office/powerpoint/2010/main" val="197748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need to make active travel a priority in cities. As well as cleaner air and fewer carbon emissions, fewer vehicles in cities will reduce noise and smells and improve accessibility for the people that need to use public transport. It will reduce the time of journeys taken as we will spend less time in traffic, make more space for planting trees and building skate parks and improve our health and sense of wellbeing.</a:t>
            </a:r>
          </a:p>
          <a:p>
            <a:endParaRPr lang="en-GB" dirty="0"/>
          </a:p>
          <a:p>
            <a:endParaRPr lang="en-GB" dirty="0"/>
          </a:p>
          <a:p>
            <a:endParaRPr lang="en-GB" dirty="0"/>
          </a:p>
          <a:p>
            <a:r>
              <a:rPr lang="en-GB" dirty="0"/>
              <a:t>Presenters note:</a:t>
            </a:r>
          </a:p>
          <a:p>
            <a:r>
              <a:rPr lang="en-GB" dirty="0"/>
              <a:t>Bicycle networks “reverse traffic pyramid” adapted from the Bicycle Innovation Lab</a:t>
            </a:r>
          </a:p>
        </p:txBody>
      </p:sp>
      <p:sp>
        <p:nvSpPr>
          <p:cNvPr id="4" name="Slide Number Placeholder 3"/>
          <p:cNvSpPr>
            <a:spLocks noGrp="1"/>
          </p:cNvSpPr>
          <p:nvPr>
            <p:ph type="sldNum" sz="quarter" idx="5"/>
          </p:nvPr>
        </p:nvSpPr>
        <p:spPr/>
        <p:txBody>
          <a:bodyPr/>
          <a:lstStyle/>
          <a:p>
            <a:fld id="{19C76DE7-F1B6-4657-B965-FE18D2B4F63C}" type="slidenum">
              <a:rPr lang="en-GB" smtClean="0"/>
              <a:t>23</a:t>
            </a:fld>
            <a:endParaRPr lang="en-GB"/>
          </a:p>
        </p:txBody>
      </p:sp>
    </p:spTree>
    <p:extLst>
      <p:ext uri="{BB962C8B-B14F-4D97-AF65-F5344CB8AC3E}">
        <p14:creationId xmlns:p14="http://schemas.microsoft.com/office/powerpoint/2010/main" val="51567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What do we need to convince leaders that things need to change? Leaders can be politicians, our head teacher or businesses – people who make the big decisions</a:t>
            </a:r>
          </a:p>
          <a:p>
            <a:r>
              <a:rPr lang="en-GB" dirty="0"/>
              <a:t>(Hint: It’s what scientists gather) A…Evidence</a:t>
            </a:r>
          </a:p>
        </p:txBody>
      </p:sp>
      <p:sp>
        <p:nvSpPr>
          <p:cNvPr id="4" name="Slide Number Placeholder 3"/>
          <p:cNvSpPr>
            <a:spLocks noGrp="1"/>
          </p:cNvSpPr>
          <p:nvPr>
            <p:ph type="sldNum" sz="quarter" idx="5"/>
          </p:nvPr>
        </p:nvSpPr>
        <p:spPr/>
        <p:txBody>
          <a:bodyPr/>
          <a:lstStyle/>
          <a:p>
            <a:fld id="{19C76DE7-F1B6-4657-B965-FE18D2B4F63C}" type="slidenum">
              <a:rPr lang="en-GB" smtClean="0"/>
              <a:t>24</a:t>
            </a:fld>
            <a:endParaRPr lang="en-GB"/>
          </a:p>
        </p:txBody>
      </p:sp>
    </p:spTree>
    <p:extLst>
      <p:ext uri="{BB962C8B-B14F-4D97-AF65-F5344CB8AC3E}">
        <p14:creationId xmlns:p14="http://schemas.microsoft.com/office/powerpoint/2010/main" val="3440094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WeCount</a:t>
            </a:r>
            <a:r>
              <a:rPr lang="en-GB" i="1" dirty="0"/>
              <a:t> is one such example where residents in Europe are working together with scientists to gather evidence on transport and mobility issues. They are gathering evidence traffic numbers, the speed of cars and levels of air pollution using sensors. The image on the left shows </a:t>
            </a:r>
            <a:r>
              <a:rPr lang="en-GB" i="1" dirty="0" err="1"/>
              <a:t>WeCount’s</a:t>
            </a:r>
            <a:r>
              <a:rPr lang="en-GB" i="1" dirty="0"/>
              <a:t> traffic and speed sensor, which consists of a camera and a mini computer, (called a Raspberry Pi). The sensor is connected to the mains battery and sends data it collects to the Telraam website using </a:t>
            </a:r>
            <a:r>
              <a:rPr lang="en-GB" i="1" dirty="0" err="1"/>
              <a:t>WiFi</a:t>
            </a:r>
            <a:r>
              <a:rPr lang="en-GB" i="1" dirty="0"/>
              <a:t>. The image on the right shows strawberry plants, which collect air pollutants on their leaves that can then be analysed in a laboratory. In Spain, </a:t>
            </a:r>
            <a:r>
              <a:rPr lang="en-GB" i="1" dirty="0" err="1"/>
              <a:t>WeCount</a:t>
            </a:r>
            <a:r>
              <a:rPr lang="en-GB" i="1" dirty="0"/>
              <a:t> has distributed 1,000 of these plants.</a:t>
            </a:r>
          </a:p>
        </p:txBody>
      </p:sp>
      <p:sp>
        <p:nvSpPr>
          <p:cNvPr id="4" name="Slide Number Placeholder 3"/>
          <p:cNvSpPr>
            <a:spLocks noGrp="1"/>
          </p:cNvSpPr>
          <p:nvPr>
            <p:ph type="sldNum" sz="quarter" idx="5"/>
          </p:nvPr>
        </p:nvSpPr>
        <p:spPr/>
        <p:txBody>
          <a:bodyPr/>
          <a:lstStyle/>
          <a:p>
            <a:fld id="{19C76DE7-F1B6-4657-B965-FE18D2B4F63C}" type="slidenum">
              <a:rPr lang="en-GB" smtClean="0"/>
              <a:t>25</a:t>
            </a:fld>
            <a:endParaRPr lang="en-GB"/>
          </a:p>
        </p:txBody>
      </p:sp>
    </p:spTree>
    <p:extLst>
      <p:ext uri="{BB962C8B-B14F-4D97-AF65-F5344CB8AC3E}">
        <p14:creationId xmlns:p14="http://schemas.microsoft.com/office/powerpoint/2010/main" val="3130391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 traffic sensor detects vehicles according to their size and produces graphs (like the one on the right) which translate the data into meaningful information</a:t>
            </a:r>
          </a:p>
        </p:txBody>
      </p:sp>
      <p:sp>
        <p:nvSpPr>
          <p:cNvPr id="4" name="Slide Number Placeholder 3"/>
          <p:cNvSpPr>
            <a:spLocks noGrp="1"/>
          </p:cNvSpPr>
          <p:nvPr>
            <p:ph type="sldNum" sz="quarter" idx="5"/>
          </p:nvPr>
        </p:nvSpPr>
        <p:spPr/>
        <p:txBody>
          <a:bodyPr/>
          <a:lstStyle/>
          <a:p>
            <a:fld id="{19C76DE7-F1B6-4657-B965-FE18D2B4F63C}" type="slidenum">
              <a:rPr lang="en-GB" smtClean="0"/>
              <a:t>26</a:t>
            </a:fld>
            <a:endParaRPr lang="en-GB"/>
          </a:p>
        </p:txBody>
      </p:sp>
    </p:spTree>
    <p:extLst>
      <p:ext uri="{BB962C8B-B14F-4D97-AF65-F5344CB8AC3E}">
        <p14:creationId xmlns:p14="http://schemas.microsoft.com/office/powerpoint/2010/main" val="232368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Each of the cities involved in the project have active sensors all across their cities, in the houses of residents</a:t>
            </a:r>
          </a:p>
        </p:txBody>
      </p:sp>
      <p:sp>
        <p:nvSpPr>
          <p:cNvPr id="4" name="Slide Number Placeholder 3"/>
          <p:cNvSpPr>
            <a:spLocks noGrp="1"/>
          </p:cNvSpPr>
          <p:nvPr>
            <p:ph type="sldNum" sz="quarter" idx="5"/>
          </p:nvPr>
        </p:nvSpPr>
        <p:spPr/>
        <p:txBody>
          <a:bodyPr/>
          <a:lstStyle/>
          <a:p>
            <a:fld id="{19C76DE7-F1B6-4657-B965-FE18D2B4F63C}" type="slidenum">
              <a:rPr lang="en-GB" smtClean="0"/>
              <a:t>27</a:t>
            </a:fld>
            <a:endParaRPr lang="en-GB"/>
          </a:p>
        </p:txBody>
      </p:sp>
    </p:spTree>
    <p:extLst>
      <p:ext uri="{BB962C8B-B14F-4D97-AF65-F5344CB8AC3E}">
        <p14:creationId xmlns:p14="http://schemas.microsoft.com/office/powerpoint/2010/main" val="220885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And each sensor produces a daily report of the number of transport types, speeds and transport peaks during the day. This is an example of one street in Barcelona. You can also look at data over long time periods. So, for instance, you can see if COVID restrictions had an impact on traffic numbers</a:t>
            </a:r>
          </a:p>
          <a:p>
            <a:endParaRPr lang="en-GB" dirty="0"/>
          </a:p>
          <a:p>
            <a:r>
              <a:rPr lang="en-GB" dirty="0"/>
              <a:t>Head to: https://www.telraam.net/en</a:t>
            </a:r>
          </a:p>
          <a:p>
            <a:endParaRPr lang="en-GB" dirty="0"/>
          </a:p>
          <a:p>
            <a:r>
              <a:rPr lang="en-GB" dirty="0"/>
              <a:t>Zoom in to either Cardiff, Dublin, Leuven, Madrid, Barcelona or Ljubljana</a:t>
            </a:r>
          </a:p>
          <a:p>
            <a:r>
              <a:rPr lang="en-GB" dirty="0"/>
              <a:t>Click on one of the active streets (look for one that has a lot of data) and click on the “more details” button to see the breakdown of data</a:t>
            </a:r>
          </a:p>
          <a:p>
            <a:r>
              <a:rPr lang="en-GB" dirty="0"/>
              <a:t>Decide on one street to investigate and encourage pupils to describe what they see in the graphs</a:t>
            </a:r>
          </a:p>
          <a:p>
            <a:r>
              <a:rPr lang="en-GB" dirty="0"/>
              <a:t>Ask pupils to draw graphs of their own for the street outside their school – what do they expect to see in one day? In one week? Over one year? </a:t>
            </a:r>
          </a:p>
          <a:p>
            <a:r>
              <a:rPr lang="en-GB" dirty="0"/>
              <a:t>Head out as a class to count the traffic. Spend 15 minutes doing this and they work out the average for one hour. Ask pupils: do they expect to see the same results every hour? Every day? Every week? What would affect the yearly average?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taken from: </a:t>
            </a:r>
            <a:r>
              <a:rPr lang="nl-NL" u="sng" dirty="0">
                <a:solidFill>
                  <a:schemeClr val="hlink"/>
                </a:solidFill>
                <a:latin typeface="Rubik"/>
                <a:ea typeface="Rubik"/>
                <a:cs typeface="Rubik"/>
                <a:sym typeface="Rubik"/>
                <a:hlinkClick r:id="rId3"/>
              </a:rPr>
              <a:t>https://www.telraam.net/en/location/9000000373</a:t>
            </a:r>
            <a:r>
              <a:rPr lang="nl-NL" u="sng" dirty="0">
                <a:solidFill>
                  <a:schemeClr val="dk1"/>
                </a:solidFill>
                <a:latin typeface="Rubik"/>
                <a:ea typeface="Rubik"/>
                <a:cs typeface="Rubik"/>
                <a:sym typeface="Rubik"/>
              </a:rPr>
              <a:t> </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28</a:t>
            </a:fld>
            <a:endParaRPr lang="en-GB"/>
          </a:p>
        </p:txBody>
      </p:sp>
    </p:spTree>
    <p:extLst>
      <p:ext uri="{BB962C8B-B14F-4D97-AF65-F5344CB8AC3E}">
        <p14:creationId xmlns:p14="http://schemas.microsoft.com/office/powerpoint/2010/main" val="1042019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29</a:t>
            </a:fld>
            <a:endParaRPr lang="en-GB"/>
          </a:p>
        </p:txBody>
      </p:sp>
    </p:spTree>
    <p:extLst>
      <p:ext uri="{BB962C8B-B14F-4D97-AF65-F5344CB8AC3E}">
        <p14:creationId xmlns:p14="http://schemas.microsoft.com/office/powerpoint/2010/main" val="107806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Do we want to know about speeding, or things that get in our way from walking? Or what about if there are enough cycle lanes, or if there is more we can do to get cars of the road? </a:t>
            </a:r>
          </a:p>
          <a:p>
            <a:endParaRPr lang="en-GB" dirty="0"/>
          </a:p>
          <a:p>
            <a:r>
              <a:rPr lang="en-GB" dirty="0"/>
              <a:t>Bring up some ‘hot topics’ relevant to your school, whether that is the lack of buses, not enough bicycle parking, etc</a:t>
            </a:r>
          </a:p>
        </p:txBody>
      </p:sp>
      <p:sp>
        <p:nvSpPr>
          <p:cNvPr id="4" name="Slide Number Placeholder 3"/>
          <p:cNvSpPr>
            <a:spLocks noGrp="1"/>
          </p:cNvSpPr>
          <p:nvPr>
            <p:ph type="sldNum" sz="quarter" idx="5"/>
          </p:nvPr>
        </p:nvSpPr>
        <p:spPr/>
        <p:txBody>
          <a:bodyPr/>
          <a:lstStyle/>
          <a:p>
            <a:fld id="{19C76DE7-F1B6-4657-B965-FE18D2B4F63C}" type="slidenum">
              <a:rPr lang="en-GB" smtClean="0"/>
              <a:t>30</a:t>
            </a:fld>
            <a:endParaRPr lang="en-GB"/>
          </a:p>
        </p:txBody>
      </p:sp>
    </p:spTree>
    <p:extLst>
      <p:ext uri="{BB962C8B-B14F-4D97-AF65-F5344CB8AC3E}">
        <p14:creationId xmlns:p14="http://schemas.microsoft.com/office/powerpoint/2010/main" val="243275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4</a:t>
            </a:fld>
            <a:endParaRPr lang="en-GB"/>
          </a:p>
        </p:txBody>
      </p:sp>
    </p:spTree>
    <p:extLst>
      <p:ext uri="{BB962C8B-B14F-4D97-AF65-F5344CB8AC3E}">
        <p14:creationId xmlns:p14="http://schemas.microsoft.com/office/powerpoint/2010/main" val="1992260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Walking and cycling</a:t>
            </a:r>
          </a:p>
          <a:p>
            <a:r>
              <a:rPr lang="en-GB" dirty="0"/>
              <a:t>(e.g. makes me feel healthy…)</a:t>
            </a:r>
          </a:p>
        </p:txBody>
      </p:sp>
      <p:sp>
        <p:nvSpPr>
          <p:cNvPr id="4" name="Slide Number Placeholder 3"/>
          <p:cNvSpPr>
            <a:spLocks noGrp="1"/>
          </p:cNvSpPr>
          <p:nvPr>
            <p:ph type="sldNum" sz="quarter" idx="5"/>
          </p:nvPr>
        </p:nvSpPr>
        <p:spPr/>
        <p:txBody>
          <a:bodyPr/>
          <a:lstStyle/>
          <a:p>
            <a:fld id="{19C76DE7-F1B6-4657-B965-FE18D2B4F63C}" type="slidenum">
              <a:rPr lang="en-GB" smtClean="0"/>
              <a:t>31</a:t>
            </a:fld>
            <a:endParaRPr lang="en-GB"/>
          </a:p>
        </p:txBody>
      </p:sp>
    </p:spTree>
    <p:extLst>
      <p:ext uri="{BB962C8B-B14F-4D97-AF65-F5344CB8AC3E}">
        <p14:creationId xmlns:p14="http://schemas.microsoft.com/office/powerpoint/2010/main" val="3264490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would be cool to investigate about transport and mobility near us/around our school? What changes would you like to see?</a:t>
            </a:r>
          </a:p>
          <a:p>
            <a:endParaRPr lang="en-GB" dirty="0"/>
          </a:p>
          <a:p>
            <a:r>
              <a:rPr lang="en-GB" dirty="0"/>
              <a:t>Presenters notes: Adjust the wording of this text as necessary. Spend a few minutes taking ideas from the pupils. Option to take these answers forward into next lesson. Activities accompany this PPT in case you want to take this further.</a:t>
            </a:r>
          </a:p>
        </p:txBody>
      </p:sp>
      <p:sp>
        <p:nvSpPr>
          <p:cNvPr id="4" name="Slide Number Placeholder 3"/>
          <p:cNvSpPr>
            <a:spLocks noGrp="1"/>
          </p:cNvSpPr>
          <p:nvPr>
            <p:ph type="sldNum" sz="quarter" idx="5"/>
          </p:nvPr>
        </p:nvSpPr>
        <p:spPr/>
        <p:txBody>
          <a:bodyPr/>
          <a:lstStyle/>
          <a:p>
            <a:fld id="{19C76DE7-F1B6-4657-B965-FE18D2B4F63C}" type="slidenum">
              <a:rPr lang="en-GB" smtClean="0"/>
              <a:t>32</a:t>
            </a:fld>
            <a:endParaRPr lang="en-GB"/>
          </a:p>
        </p:txBody>
      </p:sp>
    </p:spTree>
    <p:extLst>
      <p:ext uri="{BB962C8B-B14F-4D97-AF65-F5344CB8AC3E}">
        <p14:creationId xmlns:p14="http://schemas.microsoft.com/office/powerpoint/2010/main" val="1111218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have you learnt this morning/today? What would you like to do with </a:t>
            </a:r>
            <a:r>
              <a:rPr lang="en-GB" i="1"/>
              <a:t>this information?</a:t>
            </a:r>
            <a:endParaRPr lang="en-GB" i="1" dirty="0"/>
          </a:p>
          <a:p>
            <a:endParaRPr lang="en-GB" i="1" dirty="0"/>
          </a:p>
          <a:p>
            <a:endParaRPr lang="en-GB" i="0" dirty="0"/>
          </a:p>
          <a:p>
            <a:r>
              <a:rPr lang="en-GB" i="0" dirty="0"/>
              <a:t>Optional question if older, capable and relevant: Do you think technology is enough to change our cities for the better (our behaviours and policies)? How else can we influence change (e.g. surveys with people, protests, voting, becoming a politician)?</a:t>
            </a:r>
          </a:p>
          <a:p>
            <a:endParaRPr lang="en-GB" dirty="0"/>
          </a:p>
          <a:p>
            <a:endParaRPr lang="en-GB" dirty="0"/>
          </a:p>
          <a:p>
            <a:endParaRPr lang="en-GB" dirty="0"/>
          </a:p>
          <a:p>
            <a:r>
              <a:rPr lang="en-GB" dirty="0"/>
              <a:t>Presenters notes: Adjust the wording of this text as necessary?</a:t>
            </a:r>
          </a:p>
        </p:txBody>
      </p:sp>
      <p:sp>
        <p:nvSpPr>
          <p:cNvPr id="4" name="Slide Number Placeholder 3"/>
          <p:cNvSpPr>
            <a:spLocks noGrp="1"/>
          </p:cNvSpPr>
          <p:nvPr>
            <p:ph type="sldNum" sz="quarter" idx="5"/>
          </p:nvPr>
        </p:nvSpPr>
        <p:spPr/>
        <p:txBody>
          <a:bodyPr/>
          <a:lstStyle/>
          <a:p>
            <a:fld id="{19C76DE7-F1B6-4657-B965-FE18D2B4F63C}" type="slidenum">
              <a:rPr lang="en-GB" smtClean="0"/>
              <a:t>33</a:t>
            </a:fld>
            <a:endParaRPr lang="en-GB"/>
          </a:p>
        </p:txBody>
      </p:sp>
    </p:spTree>
    <p:extLst>
      <p:ext uri="{BB962C8B-B14F-4D97-AF65-F5344CB8AC3E}">
        <p14:creationId xmlns:p14="http://schemas.microsoft.com/office/powerpoint/2010/main" val="323845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5</a:t>
            </a:fld>
            <a:endParaRPr lang="en-GB"/>
          </a:p>
        </p:txBody>
      </p:sp>
    </p:spTree>
    <p:extLst>
      <p:ext uri="{BB962C8B-B14F-4D97-AF65-F5344CB8AC3E}">
        <p14:creationId xmlns:p14="http://schemas.microsoft.com/office/powerpoint/2010/main" val="381700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6</a:t>
            </a:fld>
            <a:endParaRPr lang="en-GB"/>
          </a:p>
        </p:txBody>
      </p:sp>
    </p:spTree>
    <p:extLst>
      <p:ext uri="{BB962C8B-B14F-4D97-AF65-F5344CB8AC3E}">
        <p14:creationId xmlns:p14="http://schemas.microsoft.com/office/powerpoint/2010/main" val="423258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7</a:t>
            </a:fld>
            <a:endParaRPr lang="en-GB"/>
          </a:p>
        </p:txBody>
      </p:sp>
    </p:spTree>
    <p:extLst>
      <p:ext uri="{BB962C8B-B14F-4D97-AF65-F5344CB8AC3E}">
        <p14:creationId xmlns:p14="http://schemas.microsoft.com/office/powerpoint/2010/main" val="20164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8</a:t>
            </a:fld>
            <a:endParaRPr lang="en-GB"/>
          </a:p>
        </p:txBody>
      </p:sp>
    </p:spTree>
    <p:extLst>
      <p:ext uri="{BB962C8B-B14F-4D97-AF65-F5344CB8AC3E}">
        <p14:creationId xmlns:p14="http://schemas.microsoft.com/office/powerpoint/2010/main" val="57890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9</a:t>
            </a:fld>
            <a:endParaRPr lang="en-GB"/>
          </a:p>
        </p:txBody>
      </p:sp>
    </p:spTree>
    <p:extLst>
      <p:ext uri="{BB962C8B-B14F-4D97-AF65-F5344CB8AC3E}">
        <p14:creationId xmlns:p14="http://schemas.microsoft.com/office/powerpoint/2010/main" val="205253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WEEK 1</a:t>
            </a:r>
          </a:p>
          <a:p>
            <a:endParaRPr lang="en-GB" dirty="0"/>
          </a:p>
        </p:txBody>
      </p:sp>
      <p:sp>
        <p:nvSpPr>
          <p:cNvPr id="4" name="Slide Number Placeholder 3"/>
          <p:cNvSpPr>
            <a:spLocks noGrp="1"/>
          </p:cNvSpPr>
          <p:nvPr>
            <p:ph type="sldNum" sz="quarter" idx="5"/>
          </p:nvPr>
        </p:nvSpPr>
        <p:spPr/>
        <p:txBody>
          <a:bodyPr/>
          <a:lstStyle/>
          <a:p>
            <a:fld id="{E6B5AD5E-F0B7-4164-A3B8-35689B2354C5}" type="slidenum">
              <a:rPr lang="en-GB" smtClean="0"/>
              <a:t>10</a:t>
            </a:fld>
            <a:endParaRPr lang="en-GB"/>
          </a:p>
        </p:txBody>
      </p:sp>
    </p:spTree>
    <p:extLst>
      <p:ext uri="{BB962C8B-B14F-4D97-AF65-F5344CB8AC3E}">
        <p14:creationId xmlns:p14="http://schemas.microsoft.com/office/powerpoint/2010/main" val="407190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CF77-D83E-418D-87BE-F9BA18A93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15698F-7752-4C49-8DD9-0715A20CF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4596C6-1765-42BA-8EDD-18E5B8BEA65A}"/>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11BCE736-03B8-4057-ADB1-4E64E6374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39DE7-A14C-477D-9BA0-9392288044FE}"/>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52550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B4B1-B5F1-4ED1-B094-6DE3EC508A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B783B-1992-42B5-ACB0-138B0436A7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5BACA-6E37-4C1C-A021-E42CC4D676E9}"/>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2FBFF879-D2E1-4F2D-8149-FCBC76AC2A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30850-4C22-4A56-9C07-1E87CD5A149A}"/>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10385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E5088B-31FC-4BE6-8468-A35E3A1C4A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9010F-6AB2-43C1-955A-554A1A48DB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D894E0-9CE7-40F3-81B2-4E4A5682D964}"/>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2EAF0B66-61D1-49B3-873D-DE03110C0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8ECCD-56CC-497F-90E9-310870C63558}"/>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4178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0D8F-0D41-4E2F-AE4E-F7DCAB1D2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C117A8-1832-4D8C-881D-94A1E46AFD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15FC7-D036-4737-B297-84B01B404541}"/>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AA9CD42C-EA64-45DF-B6EC-3B68043A4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000071-8FB3-4DD8-98C0-04D1F3EB490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429468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A78C-DB0D-4FE5-9F79-A02418C23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425763-D8CE-423E-A613-5A71E5D6B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078F55-E6B6-4648-916F-67775E56F949}"/>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9FAFCE52-4BA3-4D20-9ADC-C89E1E930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386BC0-AC09-450A-8B7C-DF5C1DD23F11}"/>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48703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FF55-B337-4696-B5EF-81C014FA6D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52F84E-3232-4247-B6A5-A5C402F0BF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64641A-7A08-4623-A874-F242F09449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9316B3-4264-4872-B0C8-42AD2C69F439}"/>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6" name="Footer Placeholder 5">
            <a:extLst>
              <a:ext uri="{FF2B5EF4-FFF2-40B4-BE49-F238E27FC236}">
                <a16:creationId xmlns:a16="http://schemas.microsoft.com/office/drawing/2014/main" id="{087311B1-4E1F-4E16-A0EA-6BA5BF3BE2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5C73D4-6821-4D9C-9B30-2840738D781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224508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AB0F-5919-45BA-9ACF-F120C3E4C8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A6C68F-97AC-4B80-9943-0B1F96F22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9EE73D-E72B-45FE-AE1E-7CB766C917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C3F5AB-EF29-49EB-8E8B-4CF1C1B28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EB1F79-00D6-4579-974D-F528B5FB7A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D01B8A-6424-424F-A0E1-A892556EE168}"/>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8" name="Footer Placeholder 7">
            <a:extLst>
              <a:ext uri="{FF2B5EF4-FFF2-40B4-BE49-F238E27FC236}">
                <a16:creationId xmlns:a16="http://schemas.microsoft.com/office/drawing/2014/main" id="{E83E9A54-4DA1-4E9A-88BE-632AD58DDB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939B7A-026F-4D51-987C-9DA8529D0B3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137631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8C06-7EC0-416C-A0EC-9B213FF6C7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714DA2-BFBC-4220-A273-1644210F7A25}"/>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4" name="Footer Placeholder 3">
            <a:extLst>
              <a:ext uri="{FF2B5EF4-FFF2-40B4-BE49-F238E27FC236}">
                <a16:creationId xmlns:a16="http://schemas.microsoft.com/office/drawing/2014/main" id="{EC21094B-1944-4A12-A8DD-1359162373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1044B7-1026-4798-A087-5550628A282C}"/>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240786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019BD-46E1-4CAD-9DF4-A77AB7EC3C48}"/>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3" name="Footer Placeholder 2">
            <a:extLst>
              <a:ext uri="{FF2B5EF4-FFF2-40B4-BE49-F238E27FC236}">
                <a16:creationId xmlns:a16="http://schemas.microsoft.com/office/drawing/2014/main" id="{F68C9A4A-1ADD-4F1C-8E47-D25D2B7523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C4F3D5-B765-49E0-91F0-E7E828C00EA6}"/>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32450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5426-C5F7-44B0-8FB4-3269F036A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487610-D7EF-41F1-8044-80AE6FE85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CAFC59-9C92-4030-92DE-99C9F6CDE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DFB88-F65E-40C0-9897-B5D5D0DFFD5B}"/>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6" name="Footer Placeholder 5">
            <a:extLst>
              <a:ext uri="{FF2B5EF4-FFF2-40B4-BE49-F238E27FC236}">
                <a16:creationId xmlns:a16="http://schemas.microsoft.com/office/drawing/2014/main" id="{C5E99C63-BCAE-49D3-96D1-2DA22D3529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357FA-1CB0-4508-A12A-E2E5E72C70C9}"/>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08640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581-4731-41F8-B78C-A5357F9AA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33E468-2AC4-4F1C-A7D1-17FD28264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8892F1-8EA4-4F16-9B0F-AED296B5D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7E51FF-3167-46AD-BA09-5EB80E413905}"/>
              </a:ext>
            </a:extLst>
          </p:cNvPr>
          <p:cNvSpPr>
            <a:spLocks noGrp="1"/>
          </p:cNvSpPr>
          <p:nvPr>
            <p:ph type="dt" sz="half" idx="10"/>
          </p:nvPr>
        </p:nvSpPr>
        <p:spPr/>
        <p:txBody>
          <a:bodyPr/>
          <a:lstStyle/>
          <a:p>
            <a:fld id="{0C1CC2C0-6DC8-41BC-B396-1B3895BD8383}" type="datetimeFigureOut">
              <a:rPr lang="en-GB" smtClean="0"/>
              <a:t>02/06/2021</a:t>
            </a:fld>
            <a:endParaRPr lang="en-GB"/>
          </a:p>
        </p:txBody>
      </p:sp>
      <p:sp>
        <p:nvSpPr>
          <p:cNvPr id="6" name="Footer Placeholder 5">
            <a:extLst>
              <a:ext uri="{FF2B5EF4-FFF2-40B4-BE49-F238E27FC236}">
                <a16:creationId xmlns:a16="http://schemas.microsoft.com/office/drawing/2014/main" id="{FC731805-BB8C-49C3-82D2-7D1DFBB286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F43165-97CE-452D-88E9-AAF8EC8DF74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5462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E1BCB-C89D-4397-8984-F11EA87BB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977010-32DE-4F1F-A75E-461D67BE0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D600A-3AF8-417F-8EC8-DD9D7AF35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CC2C0-6DC8-41BC-B396-1B3895BD8383}" type="datetimeFigureOut">
              <a:rPr lang="en-GB" smtClean="0"/>
              <a:t>02/06/2021</a:t>
            </a:fld>
            <a:endParaRPr lang="en-GB"/>
          </a:p>
        </p:txBody>
      </p:sp>
      <p:sp>
        <p:nvSpPr>
          <p:cNvPr id="5" name="Footer Placeholder 4">
            <a:extLst>
              <a:ext uri="{FF2B5EF4-FFF2-40B4-BE49-F238E27FC236}">
                <a16:creationId xmlns:a16="http://schemas.microsoft.com/office/drawing/2014/main" id="{0DD64826-63B5-44C0-A38C-75013EF18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A11423-763F-4092-80E3-ABF662F7F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05BE4-8995-4C92-877B-F948E5866418}" type="slidenum">
              <a:rPr lang="en-GB" smtClean="0"/>
              <a:t>‹#›</a:t>
            </a:fld>
            <a:endParaRPr lang="en-GB"/>
          </a:p>
        </p:txBody>
      </p:sp>
    </p:spTree>
    <p:extLst>
      <p:ext uri="{BB962C8B-B14F-4D97-AF65-F5344CB8AC3E}">
        <p14:creationId xmlns:p14="http://schemas.microsoft.com/office/powerpoint/2010/main" val="400150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telraam.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7FF6-A87F-42B6-8EF7-B734AB961AC5}"/>
              </a:ext>
            </a:extLst>
          </p:cNvPr>
          <p:cNvSpPr>
            <a:spLocks noGrp="1"/>
          </p:cNvSpPr>
          <p:nvPr>
            <p:ph type="ctrTitle"/>
          </p:nvPr>
        </p:nvSpPr>
        <p:spPr>
          <a:xfrm>
            <a:off x="1524000" y="319933"/>
            <a:ext cx="9144000" cy="911710"/>
          </a:xfrm>
        </p:spPr>
        <p:txBody>
          <a:bodyPr>
            <a:normAutofit fontScale="90000"/>
          </a:bodyPr>
          <a:lstStyle/>
          <a:p>
            <a:r>
              <a:rPr lang="en-GB" b="1" dirty="0"/>
              <a:t>We Count</a:t>
            </a:r>
          </a:p>
        </p:txBody>
      </p:sp>
      <p:sp>
        <p:nvSpPr>
          <p:cNvPr id="3" name="Subtitle 2">
            <a:extLst>
              <a:ext uri="{FF2B5EF4-FFF2-40B4-BE49-F238E27FC236}">
                <a16:creationId xmlns:a16="http://schemas.microsoft.com/office/drawing/2014/main" id="{D8B7180C-0181-4628-AA37-C299981754EB}"/>
              </a:ext>
            </a:extLst>
          </p:cNvPr>
          <p:cNvSpPr>
            <a:spLocks noGrp="1"/>
          </p:cNvSpPr>
          <p:nvPr>
            <p:ph type="subTitle" idx="1"/>
          </p:nvPr>
        </p:nvSpPr>
        <p:spPr>
          <a:xfrm>
            <a:off x="1524000" y="1287627"/>
            <a:ext cx="9144000" cy="1655762"/>
          </a:xfrm>
        </p:spPr>
        <p:txBody>
          <a:bodyPr/>
          <a:lstStyle/>
          <a:p>
            <a:r>
              <a:rPr lang="en-GB" dirty="0"/>
              <a:t>Using our senses to better understand and improve cities</a:t>
            </a:r>
          </a:p>
        </p:txBody>
      </p:sp>
      <p:pic>
        <p:nvPicPr>
          <p:cNvPr id="5" name="Picture 4">
            <a:extLst>
              <a:ext uri="{FF2B5EF4-FFF2-40B4-BE49-F238E27FC236}">
                <a16:creationId xmlns:a16="http://schemas.microsoft.com/office/drawing/2014/main" id="{7043C074-FEF3-455A-8F5D-07FAD3B74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24" y="1844807"/>
            <a:ext cx="7025951" cy="3952098"/>
          </a:xfrm>
          <a:prstGeom prst="rect">
            <a:avLst/>
          </a:prstGeom>
        </p:spPr>
      </p:pic>
      <p:pic>
        <p:nvPicPr>
          <p:cNvPr id="15" name="Picture 14">
            <a:extLst>
              <a:ext uri="{FF2B5EF4-FFF2-40B4-BE49-F238E27FC236}">
                <a16:creationId xmlns:a16="http://schemas.microsoft.com/office/drawing/2014/main" id="{5D61714F-05BF-4CFC-AE41-4E5B18BD5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6" name="Picture 15">
            <a:extLst>
              <a:ext uri="{FF2B5EF4-FFF2-40B4-BE49-F238E27FC236}">
                <a16:creationId xmlns:a16="http://schemas.microsoft.com/office/drawing/2014/main" id="{8AE7A340-C223-4F82-8629-67C6FD5B7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94649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pic>
        <p:nvPicPr>
          <p:cNvPr id="6" name="Picture 5">
            <a:extLst>
              <a:ext uri="{FF2B5EF4-FFF2-40B4-BE49-F238E27FC236}">
                <a16:creationId xmlns:a16="http://schemas.microsoft.com/office/drawing/2014/main" id="{A0B88B5B-461A-481C-87E1-3C2715783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F51F9A2F-6E6A-4F88-AF72-C9F41037B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1971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E570B0-F78D-4BCA-B7D8-59A880718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374" t="33083" r="49491" b="50645"/>
          <a:stretch/>
        </p:blipFill>
        <p:spPr>
          <a:xfrm>
            <a:off x="541177" y="2015412"/>
            <a:ext cx="5710334" cy="3433666"/>
          </a:xfrm>
        </p:spPr>
      </p:pic>
      <p:sp>
        <p:nvSpPr>
          <p:cNvPr id="3" name="Rectangle 2">
            <a:extLst>
              <a:ext uri="{FF2B5EF4-FFF2-40B4-BE49-F238E27FC236}">
                <a16:creationId xmlns:a16="http://schemas.microsoft.com/office/drawing/2014/main" id="{77ACBCB5-8A39-47C8-A429-2A6448C89ED4}"/>
              </a:ext>
            </a:extLst>
          </p:cNvPr>
          <p:cNvSpPr/>
          <p:nvPr/>
        </p:nvSpPr>
        <p:spPr>
          <a:xfrm>
            <a:off x="6960637" y="432479"/>
            <a:ext cx="4690186" cy="5312352"/>
          </a:xfrm>
          <a:prstGeom prst="rect">
            <a:avLst/>
          </a:prstGeom>
          <a:solidFill>
            <a:schemeClr val="bg1"/>
          </a:solidFill>
        </p:spPr>
        <p:txBody>
          <a:bodyPr wrap="square">
            <a:spAutoFit/>
          </a:bodyPr>
          <a:lstStyle/>
          <a:p>
            <a:pPr>
              <a:lnSpc>
                <a:spcPct val="150000"/>
              </a:lnSpc>
            </a:pPr>
            <a:r>
              <a:rPr lang="en-GB" sz="3200" dirty="0">
                <a:solidFill>
                  <a:srgbClr val="113355"/>
                </a:solidFill>
                <a:latin typeface="Arial" panose="020B0604020202020204" pitchFamily="34" charset="0"/>
              </a:rPr>
              <a:t>Did you know…transport represents almost </a:t>
            </a:r>
            <a:r>
              <a:rPr lang="en-GB" sz="3200" b="1" dirty="0">
                <a:solidFill>
                  <a:srgbClr val="113355"/>
                </a:solidFill>
                <a:latin typeface="Arial" panose="020B0604020202020204" pitchFamily="34" charset="0"/>
              </a:rPr>
              <a:t>25%</a:t>
            </a:r>
            <a:r>
              <a:rPr lang="en-GB" sz="3200" dirty="0">
                <a:solidFill>
                  <a:srgbClr val="113355"/>
                </a:solidFill>
                <a:latin typeface="Arial" panose="020B0604020202020204" pitchFamily="34" charset="0"/>
              </a:rPr>
              <a:t> of Europe's </a:t>
            </a:r>
            <a:r>
              <a:rPr lang="en-GB" sz="3200" b="1" dirty="0">
                <a:solidFill>
                  <a:srgbClr val="113355"/>
                </a:solidFill>
                <a:latin typeface="Arial" panose="020B0604020202020204" pitchFamily="34" charset="0"/>
              </a:rPr>
              <a:t>greenhouse gas emissions </a:t>
            </a:r>
            <a:r>
              <a:rPr lang="en-GB" sz="3200" dirty="0">
                <a:solidFill>
                  <a:srgbClr val="113355"/>
                </a:solidFill>
                <a:latin typeface="Arial" panose="020B0604020202020204" pitchFamily="34" charset="0"/>
              </a:rPr>
              <a:t>and is often the main cause of </a:t>
            </a:r>
            <a:r>
              <a:rPr lang="en-GB" sz="3200" b="1" dirty="0">
                <a:solidFill>
                  <a:srgbClr val="113355"/>
                </a:solidFill>
                <a:latin typeface="Arial" panose="020B0604020202020204" pitchFamily="34" charset="0"/>
              </a:rPr>
              <a:t>air pollution </a:t>
            </a:r>
            <a:r>
              <a:rPr lang="en-GB" sz="3200" dirty="0">
                <a:solidFill>
                  <a:srgbClr val="113355"/>
                </a:solidFill>
                <a:latin typeface="Arial" panose="020B0604020202020204" pitchFamily="34" charset="0"/>
              </a:rPr>
              <a:t>in cities. </a:t>
            </a:r>
            <a:endParaRPr lang="en-GB" dirty="0">
              <a:solidFill>
                <a:srgbClr val="113355"/>
              </a:solidFill>
              <a:latin typeface="Arial" panose="020B0604020202020204" pitchFamily="34" charset="0"/>
            </a:endParaRPr>
          </a:p>
          <a:p>
            <a:pPr>
              <a:lnSpc>
                <a:spcPct val="150000"/>
              </a:lnSpc>
            </a:pPr>
            <a:endParaRPr lang="en-GB" dirty="0">
              <a:solidFill>
                <a:srgbClr val="113355"/>
              </a:solidFill>
              <a:latin typeface="Arial" panose="020B0604020202020204" pitchFamily="34" charset="0"/>
            </a:endParaRPr>
          </a:p>
          <a:p>
            <a:pPr>
              <a:lnSpc>
                <a:spcPct val="150000"/>
              </a:lnSpc>
            </a:pPr>
            <a:endParaRPr lang="en-GB" dirty="0"/>
          </a:p>
        </p:txBody>
      </p:sp>
      <p:sp>
        <p:nvSpPr>
          <p:cNvPr id="4" name="Rectangle 3">
            <a:extLst>
              <a:ext uri="{FF2B5EF4-FFF2-40B4-BE49-F238E27FC236}">
                <a16:creationId xmlns:a16="http://schemas.microsoft.com/office/drawing/2014/main" id="{FA18D6A2-F033-4195-85C5-603DA4DACFB5}"/>
              </a:ext>
            </a:extLst>
          </p:cNvPr>
          <p:cNvSpPr/>
          <p:nvPr/>
        </p:nvSpPr>
        <p:spPr>
          <a:xfrm>
            <a:off x="5281127" y="4870580"/>
            <a:ext cx="970384" cy="839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79E4A6-0E81-4A21-9866-27C14D4B7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685496F6-893C-4CC4-BC40-C56F0294E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62458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00D09C7-0B21-41C6-AF16-B0F8706A5720}"/>
              </a:ext>
            </a:extLst>
          </p:cNvPr>
          <p:cNvGraphicFramePr>
            <a:graphicFrameLocks/>
          </p:cNvGraphicFramePr>
          <p:nvPr>
            <p:extLst>
              <p:ext uri="{D42A27DB-BD31-4B8C-83A1-F6EECF244321}">
                <p14:modId xmlns:p14="http://schemas.microsoft.com/office/powerpoint/2010/main" val="1609326901"/>
              </p:ext>
            </p:extLst>
          </p:nvPr>
        </p:nvGraphicFramePr>
        <p:xfrm>
          <a:off x="7029" y="391475"/>
          <a:ext cx="12192000" cy="589694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EA726AC-6B50-42FF-9277-B1EB42487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D3FCF01C-C0F7-4A7D-A105-80BD3254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4">
            <a:extLst>
              <a:ext uri="{FF2B5EF4-FFF2-40B4-BE49-F238E27FC236}">
                <a16:creationId xmlns:a16="http://schemas.microsoft.com/office/drawing/2014/main" id="{829BE2D8-6097-4439-A253-60054140EFC5}"/>
              </a:ext>
            </a:extLst>
          </p:cNvPr>
          <p:cNvPicPr>
            <a:picLocks noChangeAspect="1"/>
          </p:cNvPicPr>
          <p:nvPr/>
        </p:nvPicPr>
        <p:blipFill rotWithShape="1">
          <a:blip r:embed="rId6">
            <a:extLst>
              <a:ext uri="{28A0092B-C50C-407E-A947-70E740481C1C}">
                <a14:useLocalDpi xmlns:a14="http://schemas.microsoft.com/office/drawing/2010/main" val="0"/>
              </a:ext>
            </a:extLst>
          </a:blip>
          <a:srcRect l="38434" t="33083" r="54184" b="61347"/>
          <a:stretch/>
        </p:blipFill>
        <p:spPr>
          <a:xfrm>
            <a:off x="9719458" y="1117525"/>
            <a:ext cx="1682834" cy="897887"/>
          </a:xfrm>
          <a:prstGeom prst="rect">
            <a:avLst/>
          </a:prstGeom>
        </p:spPr>
      </p:pic>
      <p:pic>
        <p:nvPicPr>
          <p:cNvPr id="7" name="Content Placeholder 4">
            <a:extLst>
              <a:ext uri="{FF2B5EF4-FFF2-40B4-BE49-F238E27FC236}">
                <a16:creationId xmlns:a16="http://schemas.microsoft.com/office/drawing/2014/main" id="{D6D1E921-A6A5-49CC-B954-D69A1E723E5B}"/>
              </a:ext>
            </a:extLst>
          </p:cNvPr>
          <p:cNvPicPr>
            <a:picLocks noChangeAspect="1"/>
          </p:cNvPicPr>
          <p:nvPr/>
        </p:nvPicPr>
        <p:blipFill rotWithShape="1">
          <a:blip r:embed="rId6">
            <a:extLst>
              <a:ext uri="{28A0092B-C50C-407E-A947-70E740481C1C}">
                <a14:useLocalDpi xmlns:a14="http://schemas.microsoft.com/office/drawing/2010/main" val="0"/>
              </a:ext>
            </a:extLst>
          </a:blip>
          <a:srcRect l="35363" t="43689" r="56233" b="50645"/>
          <a:stretch/>
        </p:blipFill>
        <p:spPr>
          <a:xfrm>
            <a:off x="9698677" y="2587185"/>
            <a:ext cx="1967352" cy="938092"/>
          </a:xfrm>
          <a:prstGeom prst="rect">
            <a:avLst/>
          </a:prstGeom>
        </p:spPr>
      </p:pic>
      <p:pic>
        <p:nvPicPr>
          <p:cNvPr id="8" name="Content Placeholder 4">
            <a:extLst>
              <a:ext uri="{FF2B5EF4-FFF2-40B4-BE49-F238E27FC236}">
                <a16:creationId xmlns:a16="http://schemas.microsoft.com/office/drawing/2014/main" id="{7891506C-3030-4265-B8F9-C0678F11290C}"/>
              </a:ext>
            </a:extLst>
          </p:cNvPr>
          <p:cNvPicPr>
            <a:picLocks noChangeAspect="1"/>
          </p:cNvPicPr>
          <p:nvPr/>
        </p:nvPicPr>
        <p:blipFill rotWithShape="1">
          <a:blip r:embed="rId6">
            <a:extLst>
              <a:ext uri="{28A0092B-C50C-407E-A947-70E740481C1C}">
                <a14:useLocalDpi xmlns:a14="http://schemas.microsoft.com/office/drawing/2010/main" val="0"/>
              </a:ext>
            </a:extLst>
          </a:blip>
          <a:srcRect l="34005" t="39363" r="55861" b="56246"/>
          <a:stretch/>
        </p:blipFill>
        <p:spPr>
          <a:xfrm>
            <a:off x="9719458" y="1932050"/>
            <a:ext cx="2202872" cy="675028"/>
          </a:xfrm>
          <a:prstGeom prst="rect">
            <a:avLst/>
          </a:prstGeom>
        </p:spPr>
      </p:pic>
      <p:pic>
        <p:nvPicPr>
          <p:cNvPr id="13" name="Content Placeholder 12">
            <a:extLst>
              <a:ext uri="{FF2B5EF4-FFF2-40B4-BE49-F238E27FC236}">
                <a16:creationId xmlns:a16="http://schemas.microsoft.com/office/drawing/2014/main" id="{824314FA-3D45-49EC-8C31-01F11C648AD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858300" y="3178851"/>
            <a:ext cx="1807729" cy="1316943"/>
          </a:xfrm>
        </p:spPr>
      </p:pic>
      <p:sp>
        <p:nvSpPr>
          <p:cNvPr id="14" name="Rectangle 13">
            <a:extLst>
              <a:ext uri="{FF2B5EF4-FFF2-40B4-BE49-F238E27FC236}">
                <a16:creationId xmlns:a16="http://schemas.microsoft.com/office/drawing/2014/main" id="{955841F2-916D-4F45-B2BE-68EE66324AB3}"/>
              </a:ext>
            </a:extLst>
          </p:cNvPr>
          <p:cNvSpPr/>
          <p:nvPr/>
        </p:nvSpPr>
        <p:spPr>
          <a:xfrm rot="5400000">
            <a:off x="9144004" y="1602260"/>
            <a:ext cx="249382" cy="263237"/>
          </a:xfrm>
          <a:prstGeom prst="rect">
            <a:avLst/>
          </a:prstGeom>
          <a:solidFill>
            <a:srgbClr val="7AD0A9"/>
          </a:solidFill>
          <a:ln>
            <a:solidFill>
              <a:srgbClr val="7AD0A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14">
            <a:extLst>
              <a:ext uri="{FF2B5EF4-FFF2-40B4-BE49-F238E27FC236}">
                <a16:creationId xmlns:a16="http://schemas.microsoft.com/office/drawing/2014/main" id="{9BFBB588-F90C-4100-B455-120610F35DFE}"/>
              </a:ext>
            </a:extLst>
          </p:cNvPr>
          <p:cNvSpPr/>
          <p:nvPr/>
        </p:nvSpPr>
        <p:spPr>
          <a:xfrm rot="5400000">
            <a:off x="9151438" y="2959725"/>
            <a:ext cx="249382" cy="2632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a:extLst>
              <a:ext uri="{FF2B5EF4-FFF2-40B4-BE49-F238E27FC236}">
                <a16:creationId xmlns:a16="http://schemas.microsoft.com/office/drawing/2014/main" id="{78347F41-23A5-469C-AD30-1FB3728D9986}"/>
              </a:ext>
            </a:extLst>
          </p:cNvPr>
          <p:cNvSpPr/>
          <p:nvPr/>
        </p:nvSpPr>
        <p:spPr>
          <a:xfrm rot="5400000">
            <a:off x="9144997" y="2281490"/>
            <a:ext cx="249382" cy="263237"/>
          </a:xfrm>
          <a:prstGeom prst="rect">
            <a:avLst/>
          </a:prstGeom>
          <a:solidFill>
            <a:srgbClr val="E88B52"/>
          </a:solidFill>
          <a:ln>
            <a:solidFill>
              <a:srgbClr val="E88B5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Rectangle 16">
            <a:extLst>
              <a:ext uri="{FF2B5EF4-FFF2-40B4-BE49-F238E27FC236}">
                <a16:creationId xmlns:a16="http://schemas.microsoft.com/office/drawing/2014/main" id="{208A7105-5EE7-49FE-B12B-0DA8DA4AA648}"/>
              </a:ext>
            </a:extLst>
          </p:cNvPr>
          <p:cNvSpPr/>
          <p:nvPr/>
        </p:nvSpPr>
        <p:spPr>
          <a:xfrm rot="5400000">
            <a:off x="9144003" y="3708230"/>
            <a:ext cx="249382" cy="263237"/>
          </a:xfrm>
          <a:prstGeom prst="rect">
            <a:avLst/>
          </a:prstGeom>
          <a:solidFill>
            <a:srgbClr val="EEEC84"/>
          </a:solidFill>
          <a:ln>
            <a:solidFill>
              <a:srgbClr val="EEEC8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70189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00D09C7-0B21-41C6-AF16-B0F8706A5720}"/>
              </a:ext>
            </a:extLst>
          </p:cNvPr>
          <p:cNvGraphicFramePr>
            <a:graphicFrameLocks/>
          </p:cNvGraphicFramePr>
          <p:nvPr>
            <p:extLst>
              <p:ext uri="{D42A27DB-BD31-4B8C-83A1-F6EECF244321}">
                <p14:modId xmlns:p14="http://schemas.microsoft.com/office/powerpoint/2010/main" val="513716400"/>
              </p:ext>
            </p:extLst>
          </p:nvPr>
        </p:nvGraphicFramePr>
        <p:xfrm>
          <a:off x="7029" y="391475"/>
          <a:ext cx="12192000" cy="589694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EA726AC-6B50-42FF-9277-B1EB42487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D3FCF01C-C0F7-4A7D-A105-80BD3254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4">
            <a:extLst>
              <a:ext uri="{FF2B5EF4-FFF2-40B4-BE49-F238E27FC236}">
                <a16:creationId xmlns:a16="http://schemas.microsoft.com/office/drawing/2014/main" id="{829BE2D8-6097-4439-A253-60054140EFC5}"/>
              </a:ext>
            </a:extLst>
          </p:cNvPr>
          <p:cNvPicPr>
            <a:picLocks noChangeAspect="1"/>
          </p:cNvPicPr>
          <p:nvPr/>
        </p:nvPicPr>
        <p:blipFill rotWithShape="1">
          <a:blip r:embed="rId6">
            <a:extLst>
              <a:ext uri="{28A0092B-C50C-407E-A947-70E740481C1C}">
                <a14:useLocalDpi xmlns:a14="http://schemas.microsoft.com/office/drawing/2010/main" val="0"/>
              </a:ext>
            </a:extLst>
          </a:blip>
          <a:srcRect l="38434" t="33083" r="54184" b="61347"/>
          <a:stretch/>
        </p:blipFill>
        <p:spPr>
          <a:xfrm>
            <a:off x="9719458" y="1117525"/>
            <a:ext cx="1682834" cy="897887"/>
          </a:xfrm>
          <a:prstGeom prst="rect">
            <a:avLst/>
          </a:prstGeom>
        </p:spPr>
      </p:pic>
      <p:pic>
        <p:nvPicPr>
          <p:cNvPr id="7" name="Content Placeholder 4">
            <a:extLst>
              <a:ext uri="{FF2B5EF4-FFF2-40B4-BE49-F238E27FC236}">
                <a16:creationId xmlns:a16="http://schemas.microsoft.com/office/drawing/2014/main" id="{D6D1E921-A6A5-49CC-B954-D69A1E723E5B}"/>
              </a:ext>
            </a:extLst>
          </p:cNvPr>
          <p:cNvPicPr>
            <a:picLocks noChangeAspect="1"/>
          </p:cNvPicPr>
          <p:nvPr/>
        </p:nvPicPr>
        <p:blipFill rotWithShape="1">
          <a:blip r:embed="rId6">
            <a:extLst>
              <a:ext uri="{28A0092B-C50C-407E-A947-70E740481C1C}">
                <a14:useLocalDpi xmlns:a14="http://schemas.microsoft.com/office/drawing/2010/main" val="0"/>
              </a:ext>
            </a:extLst>
          </a:blip>
          <a:srcRect l="35363" t="43689" r="56233" b="50645"/>
          <a:stretch/>
        </p:blipFill>
        <p:spPr>
          <a:xfrm>
            <a:off x="9698677" y="2587185"/>
            <a:ext cx="1967352" cy="938092"/>
          </a:xfrm>
          <a:prstGeom prst="rect">
            <a:avLst/>
          </a:prstGeom>
        </p:spPr>
      </p:pic>
      <p:pic>
        <p:nvPicPr>
          <p:cNvPr id="8" name="Content Placeholder 4">
            <a:extLst>
              <a:ext uri="{FF2B5EF4-FFF2-40B4-BE49-F238E27FC236}">
                <a16:creationId xmlns:a16="http://schemas.microsoft.com/office/drawing/2014/main" id="{7891506C-3030-4265-B8F9-C0678F11290C}"/>
              </a:ext>
            </a:extLst>
          </p:cNvPr>
          <p:cNvPicPr>
            <a:picLocks noChangeAspect="1"/>
          </p:cNvPicPr>
          <p:nvPr/>
        </p:nvPicPr>
        <p:blipFill rotWithShape="1">
          <a:blip r:embed="rId6">
            <a:extLst>
              <a:ext uri="{28A0092B-C50C-407E-A947-70E740481C1C}">
                <a14:useLocalDpi xmlns:a14="http://schemas.microsoft.com/office/drawing/2010/main" val="0"/>
              </a:ext>
            </a:extLst>
          </a:blip>
          <a:srcRect l="34005" t="39363" r="55861" b="56246"/>
          <a:stretch/>
        </p:blipFill>
        <p:spPr>
          <a:xfrm>
            <a:off x="9719458" y="1932050"/>
            <a:ext cx="2202872" cy="675028"/>
          </a:xfrm>
          <a:prstGeom prst="rect">
            <a:avLst/>
          </a:prstGeom>
        </p:spPr>
      </p:pic>
      <p:pic>
        <p:nvPicPr>
          <p:cNvPr id="13" name="Content Placeholder 12">
            <a:extLst>
              <a:ext uri="{FF2B5EF4-FFF2-40B4-BE49-F238E27FC236}">
                <a16:creationId xmlns:a16="http://schemas.microsoft.com/office/drawing/2014/main" id="{824314FA-3D45-49EC-8C31-01F11C648AD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858300" y="3178851"/>
            <a:ext cx="1807729" cy="1316943"/>
          </a:xfrm>
        </p:spPr>
      </p:pic>
      <p:sp>
        <p:nvSpPr>
          <p:cNvPr id="14" name="Rectangle 13">
            <a:extLst>
              <a:ext uri="{FF2B5EF4-FFF2-40B4-BE49-F238E27FC236}">
                <a16:creationId xmlns:a16="http://schemas.microsoft.com/office/drawing/2014/main" id="{955841F2-916D-4F45-B2BE-68EE66324AB3}"/>
              </a:ext>
            </a:extLst>
          </p:cNvPr>
          <p:cNvSpPr/>
          <p:nvPr/>
        </p:nvSpPr>
        <p:spPr>
          <a:xfrm rot="5400000">
            <a:off x="9144004" y="1602260"/>
            <a:ext cx="249382" cy="263237"/>
          </a:xfrm>
          <a:prstGeom prst="rect">
            <a:avLst/>
          </a:prstGeom>
          <a:solidFill>
            <a:srgbClr val="7AD0A9"/>
          </a:solidFill>
          <a:ln>
            <a:solidFill>
              <a:srgbClr val="7AD0A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14">
            <a:extLst>
              <a:ext uri="{FF2B5EF4-FFF2-40B4-BE49-F238E27FC236}">
                <a16:creationId xmlns:a16="http://schemas.microsoft.com/office/drawing/2014/main" id="{9BFBB588-F90C-4100-B455-120610F35DFE}"/>
              </a:ext>
            </a:extLst>
          </p:cNvPr>
          <p:cNvSpPr/>
          <p:nvPr/>
        </p:nvSpPr>
        <p:spPr>
          <a:xfrm rot="5400000">
            <a:off x="9151438" y="2959725"/>
            <a:ext cx="249382" cy="2632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a:extLst>
              <a:ext uri="{FF2B5EF4-FFF2-40B4-BE49-F238E27FC236}">
                <a16:creationId xmlns:a16="http://schemas.microsoft.com/office/drawing/2014/main" id="{78347F41-23A5-469C-AD30-1FB3728D9986}"/>
              </a:ext>
            </a:extLst>
          </p:cNvPr>
          <p:cNvSpPr/>
          <p:nvPr/>
        </p:nvSpPr>
        <p:spPr>
          <a:xfrm rot="5400000">
            <a:off x="9144997" y="2281490"/>
            <a:ext cx="249382" cy="263237"/>
          </a:xfrm>
          <a:prstGeom prst="rect">
            <a:avLst/>
          </a:prstGeom>
          <a:solidFill>
            <a:srgbClr val="E88B52"/>
          </a:solidFill>
          <a:ln>
            <a:solidFill>
              <a:srgbClr val="E88B5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Rectangle 16">
            <a:extLst>
              <a:ext uri="{FF2B5EF4-FFF2-40B4-BE49-F238E27FC236}">
                <a16:creationId xmlns:a16="http://schemas.microsoft.com/office/drawing/2014/main" id="{208A7105-5EE7-49FE-B12B-0DA8DA4AA648}"/>
              </a:ext>
            </a:extLst>
          </p:cNvPr>
          <p:cNvSpPr/>
          <p:nvPr/>
        </p:nvSpPr>
        <p:spPr>
          <a:xfrm rot="5400000">
            <a:off x="9144003" y="3708230"/>
            <a:ext cx="249382" cy="263237"/>
          </a:xfrm>
          <a:prstGeom prst="rect">
            <a:avLst/>
          </a:prstGeom>
          <a:solidFill>
            <a:srgbClr val="EEEC84"/>
          </a:solidFill>
          <a:ln>
            <a:solidFill>
              <a:srgbClr val="EEEC8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5" name="Straight Arrow Connector 4">
            <a:extLst>
              <a:ext uri="{FF2B5EF4-FFF2-40B4-BE49-F238E27FC236}">
                <a16:creationId xmlns:a16="http://schemas.microsoft.com/office/drawing/2014/main" id="{68762223-D066-4BBC-9F52-97A64746E289}"/>
              </a:ext>
            </a:extLst>
          </p:cNvPr>
          <p:cNvCxnSpPr/>
          <p:nvPr/>
        </p:nvCxnSpPr>
        <p:spPr>
          <a:xfrm>
            <a:off x="2022764" y="3964540"/>
            <a:ext cx="2521527"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Content Placeholder 4">
            <a:extLst>
              <a:ext uri="{FF2B5EF4-FFF2-40B4-BE49-F238E27FC236}">
                <a16:creationId xmlns:a16="http://schemas.microsoft.com/office/drawing/2014/main" id="{DDA6751A-5886-4FC4-BFC8-F43BB16DAF71}"/>
              </a:ext>
            </a:extLst>
          </p:cNvPr>
          <p:cNvPicPr>
            <a:picLocks noChangeAspect="1"/>
          </p:cNvPicPr>
          <p:nvPr/>
        </p:nvPicPr>
        <p:blipFill rotWithShape="1">
          <a:blip r:embed="rId6">
            <a:extLst>
              <a:ext uri="{28A0092B-C50C-407E-A947-70E740481C1C}">
                <a14:useLocalDpi xmlns:a14="http://schemas.microsoft.com/office/drawing/2010/main" val="0"/>
              </a:ext>
            </a:extLst>
          </a:blip>
          <a:srcRect l="40153" t="40810" r="55861" b="56246"/>
          <a:stretch/>
        </p:blipFill>
        <p:spPr>
          <a:xfrm>
            <a:off x="1156361" y="4110227"/>
            <a:ext cx="2104446" cy="1099081"/>
          </a:xfrm>
          <a:prstGeom prst="rect">
            <a:avLst/>
          </a:prstGeom>
        </p:spPr>
      </p:pic>
      <p:grpSp>
        <p:nvGrpSpPr>
          <p:cNvPr id="24" name="Group 23">
            <a:extLst>
              <a:ext uri="{FF2B5EF4-FFF2-40B4-BE49-F238E27FC236}">
                <a16:creationId xmlns:a16="http://schemas.microsoft.com/office/drawing/2014/main" id="{F618B359-710E-425E-81A3-0194120ABF22}"/>
              </a:ext>
            </a:extLst>
          </p:cNvPr>
          <p:cNvGrpSpPr/>
          <p:nvPr/>
        </p:nvGrpSpPr>
        <p:grpSpPr>
          <a:xfrm>
            <a:off x="3921478" y="1430045"/>
            <a:ext cx="4349043" cy="4459384"/>
            <a:chOff x="3866702" y="1467685"/>
            <a:chExt cx="4311164" cy="4532723"/>
          </a:xfrm>
          <a:solidFill>
            <a:schemeClr val="accent3">
              <a:lumMod val="60000"/>
              <a:lumOff val="40000"/>
            </a:schemeClr>
          </a:solidFill>
        </p:grpSpPr>
        <p:cxnSp>
          <p:nvCxnSpPr>
            <p:cNvPr id="10" name="Straight Connector 9">
              <a:extLst>
                <a:ext uri="{FF2B5EF4-FFF2-40B4-BE49-F238E27FC236}">
                  <a16:creationId xmlns:a16="http://schemas.microsoft.com/office/drawing/2014/main" id="{590A86D1-A66C-45C7-83E3-268F63AF0D4B}"/>
                </a:ext>
              </a:extLst>
            </p:cNvPr>
            <p:cNvCxnSpPr>
              <a:cxnSpLocks/>
            </p:cNvCxnSpPr>
            <p:nvPr/>
          </p:nvCxnSpPr>
          <p:spPr>
            <a:xfrm>
              <a:off x="6096000" y="3636117"/>
              <a:ext cx="1385455" cy="1697883"/>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316157-99E1-43F8-A4A2-A1DB6222633F}"/>
                </a:ext>
              </a:extLst>
            </p:cNvPr>
            <p:cNvCxnSpPr>
              <a:cxnSpLocks/>
            </p:cNvCxnSpPr>
            <p:nvPr/>
          </p:nvCxnSpPr>
          <p:spPr>
            <a:xfrm flipH="1" flipV="1">
              <a:off x="4440380" y="2269564"/>
              <a:ext cx="1662649" cy="1366552"/>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1E6A441D-C703-40B7-B507-BAE87CC43608}"/>
                </a:ext>
              </a:extLst>
            </p:cNvPr>
            <p:cNvSpPr/>
            <p:nvPr/>
          </p:nvSpPr>
          <p:spPr>
            <a:xfrm rot="18806663">
              <a:off x="3755922" y="1578465"/>
              <a:ext cx="4532723" cy="4311164"/>
            </a:xfrm>
            <a:prstGeom prst="arc">
              <a:avLst>
                <a:gd name="adj1" fmla="val 16015525"/>
                <a:gd name="adj2" fmla="val 5737890"/>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55194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6C4A22E-048D-4599-90E2-481DB1BAC12F}"/>
              </a:ext>
            </a:extLst>
          </p:cNvPr>
          <p:cNvPicPr>
            <a:picLocks noChangeAspect="1"/>
          </p:cNvPicPr>
          <p:nvPr/>
        </p:nvPicPr>
        <p:blipFill rotWithShape="1">
          <a:blip r:embed="rId5">
            <a:extLst>
              <a:ext uri="{28A0092B-C50C-407E-A947-70E740481C1C}">
                <a14:useLocalDpi xmlns:a14="http://schemas.microsoft.com/office/drawing/2010/main" val="0"/>
              </a:ext>
            </a:extLst>
          </a:blip>
          <a:srcRect l="56473" t="3090" r="2893" b="45641"/>
          <a:stretch/>
        </p:blipFill>
        <p:spPr>
          <a:xfrm>
            <a:off x="7186509" y="1597706"/>
            <a:ext cx="4877046" cy="4351339"/>
          </a:xfrm>
          <a:prstGeom prst="rect">
            <a:avLst/>
          </a:prstGeom>
        </p:spPr>
      </p:pic>
      <p:sp>
        <p:nvSpPr>
          <p:cNvPr id="12" name="Oval 11">
            <a:extLst>
              <a:ext uri="{FF2B5EF4-FFF2-40B4-BE49-F238E27FC236}">
                <a16:creationId xmlns:a16="http://schemas.microsoft.com/office/drawing/2014/main" id="{16FC692A-D55B-4043-AA85-C095EEFD3876}"/>
              </a:ext>
            </a:extLst>
          </p:cNvPr>
          <p:cNvSpPr/>
          <p:nvPr/>
        </p:nvSpPr>
        <p:spPr>
          <a:xfrm>
            <a:off x="7055494" y="5577821"/>
            <a:ext cx="1654909" cy="599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57CA3E8-A5A3-4CD5-84B4-1C9E825DF936}"/>
              </a:ext>
            </a:extLst>
          </p:cNvPr>
          <p:cNvSpPr/>
          <p:nvPr/>
        </p:nvSpPr>
        <p:spPr>
          <a:xfrm>
            <a:off x="9166396" y="3504203"/>
            <a:ext cx="2606504" cy="941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BE68491-A7AB-4026-A76B-FAD8F289F512}"/>
              </a:ext>
            </a:extLst>
          </p:cNvPr>
          <p:cNvSpPr/>
          <p:nvPr/>
        </p:nvSpPr>
        <p:spPr>
          <a:xfrm>
            <a:off x="6634293" y="1419028"/>
            <a:ext cx="2497313" cy="71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121E4EB-3E8F-4B50-9033-38B6898F3FDD}"/>
              </a:ext>
            </a:extLst>
          </p:cNvPr>
          <p:cNvSpPr/>
          <p:nvPr/>
        </p:nvSpPr>
        <p:spPr>
          <a:xfrm>
            <a:off x="9262619" y="4445218"/>
            <a:ext cx="2606504" cy="1179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93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r>
              <a:rPr lang="en-GB" dirty="0"/>
              <a:t>(NOx, small particles and dust)</a:t>
            </a:r>
          </a:p>
          <a:p>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grpSp>
        <p:nvGrpSpPr>
          <p:cNvPr id="18" name="Group 17">
            <a:extLst>
              <a:ext uri="{FF2B5EF4-FFF2-40B4-BE49-F238E27FC236}">
                <a16:creationId xmlns:a16="http://schemas.microsoft.com/office/drawing/2014/main" id="{CFEC54E8-927C-4140-B818-2E12E37E8145}"/>
              </a:ext>
            </a:extLst>
          </p:cNvPr>
          <p:cNvGrpSpPr/>
          <p:nvPr/>
        </p:nvGrpSpPr>
        <p:grpSpPr>
          <a:xfrm>
            <a:off x="7533091" y="1311442"/>
            <a:ext cx="4658909" cy="3920799"/>
            <a:chOff x="7533092" y="1311442"/>
            <a:chExt cx="4884362" cy="3920799"/>
          </a:xfrm>
        </p:grpSpPr>
        <p:pic>
          <p:nvPicPr>
            <p:cNvPr id="13" name="Picture 12">
              <a:extLst>
                <a:ext uri="{FF2B5EF4-FFF2-40B4-BE49-F238E27FC236}">
                  <a16:creationId xmlns:a16="http://schemas.microsoft.com/office/drawing/2014/main" id="{8A6127FF-B229-409B-910E-4F02D8786534}"/>
                </a:ext>
              </a:extLst>
            </p:cNvPr>
            <p:cNvPicPr>
              <a:picLocks noChangeAspect="1"/>
            </p:cNvPicPr>
            <p:nvPr/>
          </p:nvPicPr>
          <p:blipFill rotWithShape="1">
            <a:blip r:embed="rId5">
              <a:extLst>
                <a:ext uri="{28A0092B-C50C-407E-A947-70E740481C1C}">
                  <a14:useLocalDpi xmlns:a14="http://schemas.microsoft.com/office/drawing/2010/main" val="0"/>
                </a:ext>
              </a:extLst>
            </a:blip>
            <a:srcRect t="13083" b="60878"/>
            <a:stretch/>
          </p:blipFill>
          <p:spPr>
            <a:xfrm>
              <a:off x="7533092" y="1311442"/>
              <a:ext cx="4884362" cy="2042477"/>
            </a:xfrm>
            <a:prstGeom prst="rect">
              <a:avLst/>
            </a:prstGeom>
          </p:spPr>
        </p:pic>
        <p:sp>
          <p:nvSpPr>
            <p:cNvPr id="15" name="Oval 14">
              <a:extLst>
                <a:ext uri="{FF2B5EF4-FFF2-40B4-BE49-F238E27FC236}">
                  <a16:creationId xmlns:a16="http://schemas.microsoft.com/office/drawing/2014/main" id="{AF19B90B-85DC-44A8-918E-29F1BD09A890}"/>
                </a:ext>
              </a:extLst>
            </p:cNvPr>
            <p:cNvSpPr/>
            <p:nvPr/>
          </p:nvSpPr>
          <p:spPr>
            <a:xfrm>
              <a:off x="7533092" y="2827421"/>
              <a:ext cx="284323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9154E111-AC33-4CCD-86DC-812FC94D9A72}"/>
                </a:ext>
              </a:extLst>
            </p:cNvPr>
            <p:cNvSpPr/>
            <p:nvPr/>
          </p:nvSpPr>
          <p:spPr>
            <a:xfrm rot="5080437">
              <a:off x="8908157" y="2843292"/>
              <a:ext cx="2653191" cy="2124707"/>
            </a:xfrm>
            <a:prstGeom prst="triangle">
              <a:avLst>
                <a:gd name="adj" fmla="val 205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2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p>
          <a:p>
            <a:pPr>
              <a:lnSpc>
                <a:spcPct val="150000"/>
              </a:lnSpc>
            </a:pPr>
            <a:r>
              <a:rPr lang="en-GB" b="1" dirty="0"/>
              <a:t>Plastic pollution</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The largest source of microplastic pollution in the UK—tyre wear">
            <a:extLst>
              <a:ext uri="{FF2B5EF4-FFF2-40B4-BE49-F238E27FC236}">
                <a16:creationId xmlns:a16="http://schemas.microsoft.com/office/drawing/2014/main" id="{C7C6397C-18DB-4442-BBD4-488241512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96132"/>
            <a:ext cx="585390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2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p>
          <a:p>
            <a:pPr>
              <a:lnSpc>
                <a:spcPct val="150000"/>
              </a:lnSpc>
            </a:pPr>
            <a:r>
              <a:rPr lang="en-GB" b="1" dirty="0"/>
              <a:t>Plastic pollution</a:t>
            </a:r>
          </a:p>
          <a:p>
            <a:pPr>
              <a:lnSpc>
                <a:spcPct val="150000"/>
              </a:lnSpc>
            </a:pPr>
            <a:r>
              <a:rPr lang="en-GB" b="1" dirty="0"/>
              <a:t>Resource depletion</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uto Spare Parts - Mix Max Group of Compines">
            <a:extLst>
              <a:ext uri="{FF2B5EF4-FFF2-40B4-BE49-F238E27FC236}">
                <a16:creationId xmlns:a16="http://schemas.microsoft.com/office/drawing/2014/main" id="{B4178A8C-D809-4DE9-B350-F72555AE3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067" y="1802147"/>
            <a:ext cx="6516833" cy="325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0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lnSpcReduction="10000"/>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r>
              <a:rPr lang="en-GB" dirty="0"/>
              <a:t>(NOx, small particles and dust)</a:t>
            </a:r>
          </a:p>
          <a:p>
            <a:pPr>
              <a:lnSpc>
                <a:spcPct val="150000"/>
              </a:lnSpc>
            </a:pPr>
            <a:r>
              <a:rPr lang="en-GB" b="1" dirty="0"/>
              <a:t>Plastic pollution</a:t>
            </a:r>
          </a:p>
          <a:p>
            <a:pPr>
              <a:lnSpc>
                <a:spcPct val="150000"/>
              </a:lnSpc>
            </a:pPr>
            <a:r>
              <a:rPr lang="en-GB" b="1" dirty="0"/>
              <a:t>Resource depletion</a:t>
            </a:r>
          </a:p>
          <a:p>
            <a:pPr>
              <a:lnSpc>
                <a:spcPct val="150000"/>
              </a:lnSpc>
            </a:pPr>
            <a:r>
              <a:rPr lang="en-GB" dirty="0"/>
              <a:t>And it’s </a:t>
            </a:r>
            <a:r>
              <a:rPr lang="en-GB" b="1" dirty="0"/>
              <a:t>bad for our health</a:t>
            </a:r>
          </a:p>
          <a:p>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grpSp>
        <p:nvGrpSpPr>
          <p:cNvPr id="11" name="Group 10">
            <a:extLst>
              <a:ext uri="{FF2B5EF4-FFF2-40B4-BE49-F238E27FC236}">
                <a16:creationId xmlns:a16="http://schemas.microsoft.com/office/drawing/2014/main" id="{CAE69113-58A8-449B-B002-E19384654EDA}"/>
              </a:ext>
            </a:extLst>
          </p:cNvPr>
          <p:cNvGrpSpPr/>
          <p:nvPr/>
        </p:nvGrpSpPr>
        <p:grpSpPr>
          <a:xfrm>
            <a:off x="5079612" y="4107591"/>
            <a:ext cx="3163148" cy="3290350"/>
            <a:chOff x="8793325" y="1367802"/>
            <a:chExt cx="3163148" cy="3290350"/>
          </a:xfrm>
        </p:grpSpPr>
        <p:pic>
          <p:nvPicPr>
            <p:cNvPr id="6" name="Picture 5">
              <a:extLst>
                <a:ext uri="{FF2B5EF4-FFF2-40B4-BE49-F238E27FC236}">
                  <a16:creationId xmlns:a16="http://schemas.microsoft.com/office/drawing/2014/main" id="{BAEE2A41-3BBE-4E96-BEAC-1207752ACCFC}"/>
                </a:ext>
              </a:extLst>
            </p:cNvPr>
            <p:cNvPicPr>
              <a:picLocks noChangeAspect="1"/>
            </p:cNvPicPr>
            <p:nvPr/>
          </p:nvPicPr>
          <p:blipFill rotWithShape="1">
            <a:blip r:embed="rId5">
              <a:extLst>
                <a:ext uri="{28A0092B-C50C-407E-A947-70E740481C1C}">
                  <a14:useLocalDpi xmlns:a14="http://schemas.microsoft.com/office/drawing/2010/main" val="0"/>
                </a:ext>
              </a:extLst>
            </a:blip>
            <a:srcRect l="6117" t="28185" r="32452" b="30137"/>
            <a:stretch/>
          </p:blipFill>
          <p:spPr>
            <a:xfrm>
              <a:off x="8793325" y="1367802"/>
              <a:ext cx="2979575" cy="2858262"/>
            </a:xfrm>
            <a:prstGeom prst="flowChartConnector">
              <a:avLst/>
            </a:prstGeom>
          </p:spPr>
        </p:pic>
        <p:sp>
          <p:nvSpPr>
            <p:cNvPr id="7" name="Rectangle 6">
              <a:extLst>
                <a:ext uri="{FF2B5EF4-FFF2-40B4-BE49-F238E27FC236}">
                  <a16:creationId xmlns:a16="http://schemas.microsoft.com/office/drawing/2014/main" id="{B73C572D-8DEC-4F80-B8DF-A0CCDDE9788E}"/>
                </a:ext>
              </a:extLst>
            </p:cNvPr>
            <p:cNvSpPr/>
            <p:nvPr/>
          </p:nvSpPr>
          <p:spPr>
            <a:xfrm rot="7483633">
              <a:off x="10250908" y="3249858"/>
              <a:ext cx="2205785" cy="610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62C8DF4-71AC-4DE5-A97A-0873102186F2}"/>
                </a:ext>
              </a:extLst>
            </p:cNvPr>
            <p:cNvSpPr/>
            <p:nvPr/>
          </p:nvSpPr>
          <p:spPr>
            <a:xfrm>
              <a:off x="9394372" y="1367802"/>
              <a:ext cx="1959428" cy="324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18A136-6AD8-42C3-901D-15B5E1B06FB3}"/>
                </a:ext>
              </a:extLst>
            </p:cNvPr>
            <p:cNvSpPr/>
            <p:nvPr/>
          </p:nvSpPr>
          <p:spPr>
            <a:xfrm>
              <a:off x="9303398" y="4034439"/>
              <a:ext cx="1959428" cy="324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E0907B-EE3B-4A67-9530-C323B7E1E496}"/>
                </a:ext>
              </a:extLst>
            </p:cNvPr>
            <p:cNvSpPr/>
            <p:nvPr/>
          </p:nvSpPr>
          <p:spPr>
            <a:xfrm>
              <a:off x="11353800" y="1937938"/>
              <a:ext cx="602673" cy="42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6F413F16-533E-47DD-B3C9-431035CA33AB}"/>
              </a:ext>
            </a:extLst>
          </p:cNvPr>
          <p:cNvPicPr>
            <a:picLocks noChangeAspect="1"/>
          </p:cNvPicPr>
          <p:nvPr/>
        </p:nvPicPr>
        <p:blipFill rotWithShape="1">
          <a:blip r:embed="rId5">
            <a:extLst>
              <a:ext uri="{28A0092B-C50C-407E-A947-70E740481C1C}">
                <a14:useLocalDpi xmlns:a14="http://schemas.microsoft.com/office/drawing/2010/main" val="0"/>
              </a:ext>
            </a:extLst>
          </a:blip>
          <a:srcRect l="50956" t="66653" r="19875" b="7947"/>
          <a:stretch/>
        </p:blipFill>
        <p:spPr>
          <a:xfrm>
            <a:off x="9939047" y="4435048"/>
            <a:ext cx="1414753" cy="1741915"/>
          </a:xfrm>
          <a:prstGeom prst="rect">
            <a:avLst/>
          </a:prstGeom>
        </p:spPr>
      </p:pic>
      <p:pic>
        <p:nvPicPr>
          <p:cNvPr id="13" name="Picture 12">
            <a:extLst>
              <a:ext uri="{FF2B5EF4-FFF2-40B4-BE49-F238E27FC236}">
                <a16:creationId xmlns:a16="http://schemas.microsoft.com/office/drawing/2014/main" id="{CEF18FEC-1852-47EC-85A4-4B0AF810A873}"/>
              </a:ext>
            </a:extLst>
          </p:cNvPr>
          <p:cNvPicPr>
            <a:picLocks noChangeAspect="1"/>
          </p:cNvPicPr>
          <p:nvPr/>
        </p:nvPicPr>
        <p:blipFill rotWithShape="1">
          <a:blip r:embed="rId5">
            <a:extLst>
              <a:ext uri="{28A0092B-C50C-407E-A947-70E740481C1C}">
                <a14:useLocalDpi xmlns:a14="http://schemas.microsoft.com/office/drawing/2010/main" val="0"/>
              </a:ext>
            </a:extLst>
          </a:blip>
          <a:srcRect t="66653" r="46710"/>
          <a:stretch/>
        </p:blipFill>
        <p:spPr>
          <a:xfrm>
            <a:off x="9188198" y="2487123"/>
            <a:ext cx="2584702" cy="2286922"/>
          </a:xfrm>
          <a:prstGeom prst="rect">
            <a:avLst/>
          </a:prstGeom>
        </p:spPr>
      </p:pic>
      <p:pic>
        <p:nvPicPr>
          <p:cNvPr id="14" name="Picture 13">
            <a:extLst>
              <a:ext uri="{FF2B5EF4-FFF2-40B4-BE49-F238E27FC236}">
                <a16:creationId xmlns:a16="http://schemas.microsoft.com/office/drawing/2014/main" id="{060A4E67-2429-4A63-9C7E-6A4976EB5B83}"/>
              </a:ext>
            </a:extLst>
          </p:cNvPr>
          <p:cNvPicPr>
            <a:picLocks noChangeAspect="1"/>
          </p:cNvPicPr>
          <p:nvPr/>
        </p:nvPicPr>
        <p:blipFill rotWithShape="1">
          <a:blip r:embed="rId5">
            <a:extLst>
              <a:ext uri="{28A0092B-C50C-407E-A947-70E740481C1C}">
                <a14:useLocalDpi xmlns:a14="http://schemas.microsoft.com/office/drawing/2010/main" val="0"/>
              </a:ext>
            </a:extLst>
          </a:blip>
          <a:srcRect l="54916" t="36551" b="32359"/>
          <a:stretch/>
        </p:blipFill>
        <p:spPr>
          <a:xfrm>
            <a:off x="9939047" y="262927"/>
            <a:ext cx="2186703" cy="2132106"/>
          </a:xfrm>
          <a:prstGeom prst="rect">
            <a:avLst/>
          </a:prstGeom>
        </p:spPr>
      </p:pic>
      <p:sp>
        <p:nvSpPr>
          <p:cNvPr id="15" name="Rectangle 14">
            <a:extLst>
              <a:ext uri="{FF2B5EF4-FFF2-40B4-BE49-F238E27FC236}">
                <a16:creationId xmlns:a16="http://schemas.microsoft.com/office/drawing/2014/main" id="{29F7C0FE-D316-4AC6-96FF-BB5B6D8BFEEE}"/>
              </a:ext>
            </a:extLst>
          </p:cNvPr>
          <p:cNvSpPr/>
          <p:nvPr/>
        </p:nvSpPr>
        <p:spPr>
          <a:xfrm>
            <a:off x="10963859" y="92000"/>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8AE70AC-2DEE-4C0D-8BA6-F7E3A223DD40}"/>
              </a:ext>
            </a:extLst>
          </p:cNvPr>
          <p:cNvSpPr/>
          <p:nvPr/>
        </p:nvSpPr>
        <p:spPr>
          <a:xfrm>
            <a:off x="9188198" y="230188"/>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C7F8686-D04D-4284-A572-5E7368282EDD}"/>
              </a:ext>
            </a:extLst>
          </p:cNvPr>
          <p:cNvSpPr/>
          <p:nvPr/>
        </p:nvSpPr>
        <p:spPr>
          <a:xfrm>
            <a:off x="11211350" y="2487123"/>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7C1A0FC-102A-476F-95EC-E30BB9A716BD}"/>
              </a:ext>
            </a:extLst>
          </p:cNvPr>
          <p:cNvSpPr/>
          <p:nvPr/>
        </p:nvSpPr>
        <p:spPr>
          <a:xfrm>
            <a:off x="10988387" y="5642528"/>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0618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4000" dirty="0"/>
              <a:t>So how did we get here?</a:t>
            </a:r>
            <a:endParaRPr lang="en-GB" sz="3700" dirty="0"/>
          </a:p>
        </p:txBody>
      </p:sp>
      <p:pic>
        <p:nvPicPr>
          <p:cNvPr id="9" name="Picture 8">
            <a:extLst>
              <a:ext uri="{FF2B5EF4-FFF2-40B4-BE49-F238E27FC236}">
                <a16:creationId xmlns:a16="http://schemas.microsoft.com/office/drawing/2014/main" id="{A7574BD0-6046-4FF4-A7E6-692C7AE2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DF5FA680-3F2A-4415-8764-6A997E5D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885F1871-27A7-4A0B-B1CA-188D34579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56" y="3491371"/>
            <a:ext cx="6580662" cy="3509811"/>
          </a:xfrm>
          <a:prstGeom prst="rect">
            <a:avLst/>
          </a:prstGeom>
        </p:spPr>
      </p:pic>
    </p:spTree>
    <p:extLst>
      <p:ext uri="{BB962C8B-B14F-4D97-AF65-F5344CB8AC3E}">
        <p14:creationId xmlns:p14="http://schemas.microsoft.com/office/powerpoint/2010/main" val="320242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4FEF7-17C1-4980-BD7C-35E99ECA0CBF}"/>
              </a:ext>
            </a:extLst>
          </p:cNvPr>
          <p:cNvPicPr>
            <a:picLocks noChangeAspect="1"/>
          </p:cNvPicPr>
          <p:nvPr/>
        </p:nvPicPr>
        <p:blipFill rotWithShape="1">
          <a:blip r:embed="rId3">
            <a:extLst>
              <a:ext uri="{28A0092B-C50C-407E-A947-70E740481C1C}">
                <a14:useLocalDpi xmlns:a14="http://schemas.microsoft.com/office/drawing/2010/main" val="0"/>
              </a:ext>
            </a:extLst>
          </a:blip>
          <a:srcRect l="78777" t="37730" r="10926" b="46400"/>
          <a:stretch/>
        </p:blipFill>
        <p:spPr>
          <a:xfrm>
            <a:off x="3468707" y="1011382"/>
            <a:ext cx="5364490" cy="5846618"/>
          </a:xfrm>
          <a:prstGeom prst="rect">
            <a:avLst/>
          </a:prstGeom>
        </p:spPr>
      </p:pic>
      <p:sp>
        <p:nvSpPr>
          <p:cNvPr id="5" name="Rectangle 4">
            <a:extLst>
              <a:ext uri="{FF2B5EF4-FFF2-40B4-BE49-F238E27FC236}">
                <a16:creationId xmlns:a16="http://schemas.microsoft.com/office/drawing/2014/main" id="{EBEEFA69-1F3F-44A3-9E10-68364AB11765}"/>
              </a:ext>
            </a:extLst>
          </p:cNvPr>
          <p:cNvSpPr/>
          <p:nvPr/>
        </p:nvSpPr>
        <p:spPr>
          <a:xfrm>
            <a:off x="6525492" y="3241964"/>
            <a:ext cx="2937164" cy="2867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A262C69-B01A-4742-BD6E-6B05046C7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D94712AB-4825-4EC7-BFD0-57335BFD7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17603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42C8-386E-4A66-8144-FD07D240D994}"/>
              </a:ext>
            </a:extLst>
          </p:cNvPr>
          <p:cNvSpPr>
            <a:spLocks noGrp="1"/>
          </p:cNvSpPr>
          <p:nvPr>
            <p:ph type="title"/>
          </p:nvPr>
        </p:nvSpPr>
        <p:spPr/>
        <p:txBody>
          <a:bodyPr/>
          <a:lstStyle/>
          <a:p>
            <a:r>
              <a:rPr lang="en-GB" dirty="0"/>
              <a:t>Cities taken over by cars</a:t>
            </a:r>
          </a:p>
        </p:txBody>
      </p:sp>
      <p:sp>
        <p:nvSpPr>
          <p:cNvPr id="3" name="Content Placeholder 2">
            <a:extLst>
              <a:ext uri="{FF2B5EF4-FFF2-40B4-BE49-F238E27FC236}">
                <a16:creationId xmlns:a16="http://schemas.microsoft.com/office/drawing/2014/main" id="{8E04CB16-CE8C-4D00-9A57-9CA0CA1F251F}"/>
              </a:ext>
            </a:extLst>
          </p:cNvPr>
          <p:cNvSpPr>
            <a:spLocks noGrp="1"/>
          </p:cNvSpPr>
          <p:nvPr>
            <p:ph idx="1"/>
          </p:nvPr>
        </p:nvSpPr>
        <p:spPr>
          <a:xfrm>
            <a:off x="1408562" y="5402189"/>
            <a:ext cx="3640494" cy="429209"/>
          </a:xfrm>
        </p:spPr>
        <p:txBody>
          <a:bodyPr>
            <a:normAutofit fontScale="92500" lnSpcReduction="10000"/>
          </a:bodyPr>
          <a:lstStyle/>
          <a:p>
            <a:pPr marL="0" indent="0">
              <a:buNone/>
            </a:pPr>
            <a:r>
              <a:rPr lang="en-GB" dirty="0"/>
              <a:t>Madrid city centre, 1950s</a:t>
            </a:r>
          </a:p>
        </p:txBody>
      </p:sp>
      <p:pic>
        <p:nvPicPr>
          <p:cNvPr id="4" name="Google Shape;172;p33">
            <a:extLst>
              <a:ext uri="{FF2B5EF4-FFF2-40B4-BE49-F238E27FC236}">
                <a16:creationId xmlns:a16="http://schemas.microsoft.com/office/drawing/2014/main" id="{7826F83B-6774-44BE-8F98-2FA52ED2172E}"/>
              </a:ext>
            </a:extLst>
          </p:cNvPr>
          <p:cNvPicPr preferRelativeResize="0"/>
          <p:nvPr/>
        </p:nvPicPr>
        <p:blipFill>
          <a:blip r:embed="rId3">
            <a:alphaModFix/>
          </a:blip>
          <a:stretch>
            <a:fillRect/>
          </a:stretch>
        </p:blipFill>
        <p:spPr>
          <a:xfrm>
            <a:off x="363994" y="1754156"/>
            <a:ext cx="5729631" cy="3407284"/>
          </a:xfrm>
          <a:prstGeom prst="rect">
            <a:avLst/>
          </a:prstGeom>
          <a:noFill/>
          <a:ln>
            <a:noFill/>
          </a:ln>
        </p:spPr>
      </p:pic>
      <p:pic>
        <p:nvPicPr>
          <p:cNvPr id="5" name="Google Shape;173;p33">
            <a:extLst>
              <a:ext uri="{FF2B5EF4-FFF2-40B4-BE49-F238E27FC236}">
                <a16:creationId xmlns:a16="http://schemas.microsoft.com/office/drawing/2014/main" id="{EEB18BDC-E5F5-4428-9194-44C369AB41B4}"/>
              </a:ext>
            </a:extLst>
          </p:cNvPr>
          <p:cNvPicPr preferRelativeResize="0"/>
          <p:nvPr/>
        </p:nvPicPr>
        <p:blipFill>
          <a:blip r:embed="rId4">
            <a:alphaModFix/>
          </a:blip>
          <a:stretch>
            <a:fillRect/>
          </a:stretch>
        </p:blipFill>
        <p:spPr>
          <a:xfrm>
            <a:off x="6572581" y="1754156"/>
            <a:ext cx="5255425" cy="3407284"/>
          </a:xfrm>
          <a:prstGeom prst="rect">
            <a:avLst/>
          </a:prstGeom>
          <a:noFill/>
          <a:ln>
            <a:noFill/>
          </a:ln>
        </p:spPr>
      </p:pic>
      <p:sp>
        <p:nvSpPr>
          <p:cNvPr id="6" name="Content Placeholder 2">
            <a:extLst>
              <a:ext uri="{FF2B5EF4-FFF2-40B4-BE49-F238E27FC236}">
                <a16:creationId xmlns:a16="http://schemas.microsoft.com/office/drawing/2014/main" id="{6BC9008C-0A8B-4776-9B75-1B2E9949BB0C}"/>
              </a:ext>
            </a:extLst>
          </p:cNvPr>
          <p:cNvSpPr txBox="1">
            <a:spLocks/>
          </p:cNvSpPr>
          <p:nvPr/>
        </p:nvSpPr>
        <p:spPr>
          <a:xfrm>
            <a:off x="7380046" y="5402189"/>
            <a:ext cx="3640494" cy="4292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Madrid city centre, today</a:t>
            </a:r>
          </a:p>
        </p:txBody>
      </p:sp>
      <p:pic>
        <p:nvPicPr>
          <p:cNvPr id="7" name="Picture 6">
            <a:extLst>
              <a:ext uri="{FF2B5EF4-FFF2-40B4-BE49-F238E27FC236}">
                <a16:creationId xmlns:a16="http://schemas.microsoft.com/office/drawing/2014/main" id="{86282EED-5DD6-4C8D-B69A-0A5EF746A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3DD8CD92-F3CF-4F97-B0F6-2E8721E27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67576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42C8-386E-4A66-8144-FD07D240D994}"/>
              </a:ext>
            </a:extLst>
          </p:cNvPr>
          <p:cNvSpPr>
            <a:spLocks noGrp="1"/>
          </p:cNvSpPr>
          <p:nvPr>
            <p:ph type="title"/>
          </p:nvPr>
        </p:nvSpPr>
        <p:spPr/>
        <p:txBody>
          <a:bodyPr/>
          <a:lstStyle/>
          <a:p>
            <a:r>
              <a:rPr lang="en-GB" dirty="0"/>
              <a:t>Cities re-designed for people</a:t>
            </a:r>
          </a:p>
        </p:txBody>
      </p:sp>
      <p:pic>
        <p:nvPicPr>
          <p:cNvPr id="2050" name="Picture 2" descr="cardiff 1950's - Google Search | Cardiff city, Cardiff, Old photos">
            <a:extLst>
              <a:ext uri="{FF2B5EF4-FFF2-40B4-BE49-F238E27FC236}">
                <a16:creationId xmlns:a16="http://schemas.microsoft.com/office/drawing/2014/main" id="{95709BB0-CD8A-45D4-9A5F-F1FA85ACA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79" y="2090060"/>
            <a:ext cx="5510245" cy="35030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food hygiene ratings for every cafe, restaurant and bar on Cardiff's St  Mary Street - Wales Online">
            <a:extLst>
              <a:ext uri="{FF2B5EF4-FFF2-40B4-BE49-F238E27FC236}">
                <a16:creationId xmlns:a16="http://schemas.microsoft.com/office/drawing/2014/main" id="{C65EAFCA-EB54-4669-AB8C-5F9D37212E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19461" y="2060932"/>
            <a:ext cx="5169160" cy="34377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B94BFFA-9F93-4E0F-B8DE-810133EDB9A9}"/>
              </a:ext>
            </a:extLst>
          </p:cNvPr>
          <p:cNvSpPr txBox="1">
            <a:spLocks/>
          </p:cNvSpPr>
          <p:nvPr/>
        </p:nvSpPr>
        <p:spPr>
          <a:xfrm>
            <a:off x="1548714" y="5719008"/>
            <a:ext cx="3640494" cy="42920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St Mary’s Street, Cardiff, 1950s</a:t>
            </a:r>
          </a:p>
        </p:txBody>
      </p:sp>
      <p:sp>
        <p:nvSpPr>
          <p:cNvPr id="9" name="Content Placeholder 2">
            <a:extLst>
              <a:ext uri="{FF2B5EF4-FFF2-40B4-BE49-F238E27FC236}">
                <a16:creationId xmlns:a16="http://schemas.microsoft.com/office/drawing/2014/main" id="{57F4C74E-ECEB-4503-85A3-FC4F99F5D60C}"/>
              </a:ext>
            </a:extLst>
          </p:cNvPr>
          <p:cNvSpPr txBox="1">
            <a:spLocks/>
          </p:cNvSpPr>
          <p:nvPr/>
        </p:nvSpPr>
        <p:spPr>
          <a:xfrm>
            <a:off x="7194254" y="5680220"/>
            <a:ext cx="3640494" cy="42920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St </a:t>
            </a:r>
            <a:r>
              <a:rPr lang="en-GB" sz="3100" dirty="0"/>
              <a:t>Mary’s</a:t>
            </a:r>
            <a:r>
              <a:rPr lang="en-GB" dirty="0"/>
              <a:t> Street, Cardiff, today</a:t>
            </a:r>
          </a:p>
        </p:txBody>
      </p:sp>
      <p:pic>
        <p:nvPicPr>
          <p:cNvPr id="7" name="Picture 6">
            <a:extLst>
              <a:ext uri="{FF2B5EF4-FFF2-40B4-BE49-F238E27FC236}">
                <a16:creationId xmlns:a16="http://schemas.microsoft.com/office/drawing/2014/main" id="{B3F2878E-6756-46C5-B56D-5CCD07A10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606A2F4A-51BF-4FFB-B433-2460AB6D0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6953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8EB3-CB54-4709-AE41-F6DA4FDE6FCD}"/>
              </a:ext>
            </a:extLst>
          </p:cNvPr>
          <p:cNvSpPr>
            <a:spLocks noGrp="1"/>
          </p:cNvSpPr>
          <p:nvPr>
            <p:ph type="title"/>
          </p:nvPr>
        </p:nvSpPr>
        <p:spPr/>
        <p:txBody>
          <a:bodyPr/>
          <a:lstStyle/>
          <a:p>
            <a:r>
              <a:rPr lang="en-GB" dirty="0"/>
              <a:t>How much space can 60 people occupy?</a:t>
            </a:r>
          </a:p>
        </p:txBody>
      </p:sp>
      <p:pic>
        <p:nvPicPr>
          <p:cNvPr id="4" name="Google Shape;183;p34">
            <a:extLst>
              <a:ext uri="{FF2B5EF4-FFF2-40B4-BE49-F238E27FC236}">
                <a16:creationId xmlns:a16="http://schemas.microsoft.com/office/drawing/2014/main" id="{2F0576C3-4931-414E-B596-06638A49695C}"/>
              </a:ext>
            </a:extLst>
          </p:cNvPr>
          <p:cNvPicPr preferRelativeResize="0"/>
          <p:nvPr/>
        </p:nvPicPr>
        <p:blipFill>
          <a:blip r:embed="rId3">
            <a:alphaModFix/>
          </a:blip>
          <a:stretch>
            <a:fillRect/>
          </a:stretch>
        </p:blipFill>
        <p:spPr>
          <a:xfrm>
            <a:off x="1690877" y="1995538"/>
            <a:ext cx="8810245" cy="4181425"/>
          </a:xfrm>
          <a:prstGeom prst="rect">
            <a:avLst/>
          </a:prstGeom>
          <a:noFill/>
          <a:ln>
            <a:noFill/>
          </a:ln>
        </p:spPr>
      </p:pic>
      <p:pic>
        <p:nvPicPr>
          <p:cNvPr id="5" name="Picture 4">
            <a:extLst>
              <a:ext uri="{FF2B5EF4-FFF2-40B4-BE49-F238E27FC236}">
                <a16:creationId xmlns:a16="http://schemas.microsoft.com/office/drawing/2014/main" id="{57478129-E0D6-4E3E-BD73-D5774846A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E3F0C65B-DCE6-4374-B611-C33EB60DF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72057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new reverse traffic pyramid | Bike-friendly communities | Bicycle  Network">
            <a:extLst>
              <a:ext uri="{FF2B5EF4-FFF2-40B4-BE49-F238E27FC236}">
                <a16:creationId xmlns:a16="http://schemas.microsoft.com/office/drawing/2014/main" id="{46D59158-F6A6-45C1-9AEC-6046D8145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43" b="9504"/>
          <a:stretch/>
        </p:blipFill>
        <p:spPr bwMode="auto">
          <a:xfrm>
            <a:off x="2097419" y="0"/>
            <a:ext cx="7997161" cy="7062548"/>
          </a:xfrm>
          <a:prstGeom prst="flowChartMerg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01DB51-85C1-4991-AA6E-D0B8409BFBC2}"/>
              </a:ext>
            </a:extLst>
          </p:cNvPr>
          <p:cNvSpPr txBox="1"/>
          <p:nvPr/>
        </p:nvSpPr>
        <p:spPr>
          <a:xfrm>
            <a:off x="10094580" y="2108718"/>
            <a:ext cx="1438057" cy="369332"/>
          </a:xfrm>
          <a:prstGeom prst="rect">
            <a:avLst/>
          </a:prstGeom>
          <a:noFill/>
        </p:spPr>
        <p:txBody>
          <a:bodyPr wrap="square" rtlCol="0">
            <a:spAutoFit/>
          </a:bodyPr>
          <a:lstStyle/>
          <a:p>
            <a:r>
              <a:rPr lang="en-GB" dirty="0"/>
              <a:t>Health</a:t>
            </a:r>
          </a:p>
        </p:txBody>
      </p:sp>
      <p:sp>
        <p:nvSpPr>
          <p:cNvPr id="8" name="TextBox 7">
            <a:extLst>
              <a:ext uri="{FF2B5EF4-FFF2-40B4-BE49-F238E27FC236}">
                <a16:creationId xmlns:a16="http://schemas.microsoft.com/office/drawing/2014/main" id="{F76F0BCF-24F5-4049-AEBD-683C215FE5EC}"/>
              </a:ext>
            </a:extLst>
          </p:cNvPr>
          <p:cNvSpPr txBox="1"/>
          <p:nvPr/>
        </p:nvSpPr>
        <p:spPr>
          <a:xfrm>
            <a:off x="8732723" y="3161942"/>
            <a:ext cx="1438057" cy="646331"/>
          </a:xfrm>
          <a:prstGeom prst="rect">
            <a:avLst/>
          </a:prstGeom>
          <a:noFill/>
        </p:spPr>
        <p:txBody>
          <a:bodyPr wrap="square" rtlCol="0">
            <a:spAutoFit/>
          </a:bodyPr>
          <a:lstStyle/>
          <a:p>
            <a:r>
              <a:rPr lang="en-GB" dirty="0"/>
              <a:t>Local economy</a:t>
            </a:r>
          </a:p>
        </p:txBody>
      </p:sp>
      <p:sp>
        <p:nvSpPr>
          <p:cNvPr id="9" name="TextBox 8">
            <a:extLst>
              <a:ext uri="{FF2B5EF4-FFF2-40B4-BE49-F238E27FC236}">
                <a16:creationId xmlns:a16="http://schemas.microsoft.com/office/drawing/2014/main" id="{3F81807C-FB40-4DB5-B392-35282BF6E424}"/>
              </a:ext>
            </a:extLst>
          </p:cNvPr>
          <p:cNvSpPr txBox="1"/>
          <p:nvPr/>
        </p:nvSpPr>
        <p:spPr>
          <a:xfrm>
            <a:off x="8231980" y="4789079"/>
            <a:ext cx="1438057" cy="369332"/>
          </a:xfrm>
          <a:prstGeom prst="rect">
            <a:avLst/>
          </a:prstGeom>
          <a:noFill/>
        </p:spPr>
        <p:txBody>
          <a:bodyPr wrap="square" rtlCol="0">
            <a:spAutoFit/>
          </a:bodyPr>
          <a:lstStyle/>
          <a:p>
            <a:r>
              <a:rPr lang="en-GB" dirty="0"/>
              <a:t>Urban design</a:t>
            </a:r>
          </a:p>
        </p:txBody>
      </p:sp>
      <p:sp>
        <p:nvSpPr>
          <p:cNvPr id="10" name="TextBox 9">
            <a:extLst>
              <a:ext uri="{FF2B5EF4-FFF2-40B4-BE49-F238E27FC236}">
                <a16:creationId xmlns:a16="http://schemas.microsoft.com/office/drawing/2014/main" id="{018ADCF6-2F92-4363-80CE-6C3142F7C437}"/>
              </a:ext>
            </a:extLst>
          </p:cNvPr>
          <p:cNvSpPr txBox="1"/>
          <p:nvPr/>
        </p:nvSpPr>
        <p:spPr>
          <a:xfrm>
            <a:off x="1302190" y="2293384"/>
            <a:ext cx="1438057" cy="369332"/>
          </a:xfrm>
          <a:prstGeom prst="rect">
            <a:avLst/>
          </a:prstGeom>
          <a:noFill/>
        </p:spPr>
        <p:txBody>
          <a:bodyPr wrap="square" rtlCol="0">
            <a:spAutoFit/>
          </a:bodyPr>
          <a:lstStyle/>
          <a:p>
            <a:r>
              <a:rPr lang="en-GB" dirty="0"/>
              <a:t>Social impact</a:t>
            </a:r>
          </a:p>
        </p:txBody>
      </p:sp>
      <p:pic>
        <p:nvPicPr>
          <p:cNvPr id="11" name="Picture 2" descr="The new reverse traffic pyramid | Bike-friendly communities | Bicycle  Network">
            <a:extLst>
              <a:ext uri="{FF2B5EF4-FFF2-40B4-BE49-F238E27FC236}">
                <a16:creationId xmlns:a16="http://schemas.microsoft.com/office/drawing/2014/main" id="{7F50C926-8079-4D96-938D-154FB4FF2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52" t="6427" r="35979" b="86494"/>
          <a:stretch/>
        </p:blipFill>
        <p:spPr bwMode="auto">
          <a:xfrm>
            <a:off x="191846" y="130628"/>
            <a:ext cx="2220687" cy="8004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8A2DC4-0176-4DB2-8FFB-B092F16E2D49}"/>
              </a:ext>
            </a:extLst>
          </p:cNvPr>
          <p:cNvSpPr txBox="1"/>
          <p:nvPr/>
        </p:nvSpPr>
        <p:spPr>
          <a:xfrm>
            <a:off x="583160" y="3346608"/>
            <a:ext cx="1438057" cy="369332"/>
          </a:xfrm>
          <a:prstGeom prst="rect">
            <a:avLst/>
          </a:prstGeom>
          <a:noFill/>
        </p:spPr>
        <p:txBody>
          <a:bodyPr wrap="square" rtlCol="0">
            <a:spAutoFit/>
          </a:bodyPr>
          <a:lstStyle/>
          <a:p>
            <a:r>
              <a:rPr lang="en-GB" dirty="0"/>
              <a:t>Time</a:t>
            </a:r>
          </a:p>
        </p:txBody>
      </p:sp>
      <p:sp>
        <p:nvSpPr>
          <p:cNvPr id="13" name="TextBox 12">
            <a:extLst>
              <a:ext uri="{FF2B5EF4-FFF2-40B4-BE49-F238E27FC236}">
                <a16:creationId xmlns:a16="http://schemas.microsoft.com/office/drawing/2014/main" id="{213405D1-8F63-40DD-A717-62F24FE31572}"/>
              </a:ext>
            </a:extLst>
          </p:cNvPr>
          <p:cNvSpPr txBox="1"/>
          <p:nvPr/>
        </p:nvSpPr>
        <p:spPr>
          <a:xfrm>
            <a:off x="2412533" y="4029289"/>
            <a:ext cx="1438057" cy="369332"/>
          </a:xfrm>
          <a:prstGeom prst="rect">
            <a:avLst/>
          </a:prstGeom>
          <a:noFill/>
        </p:spPr>
        <p:txBody>
          <a:bodyPr wrap="square" rtlCol="0">
            <a:spAutoFit/>
          </a:bodyPr>
          <a:lstStyle/>
          <a:p>
            <a:r>
              <a:rPr lang="en-GB" dirty="0"/>
              <a:t>Energy</a:t>
            </a:r>
          </a:p>
        </p:txBody>
      </p:sp>
      <p:sp>
        <p:nvSpPr>
          <p:cNvPr id="14" name="TextBox 13">
            <a:extLst>
              <a:ext uri="{FF2B5EF4-FFF2-40B4-BE49-F238E27FC236}">
                <a16:creationId xmlns:a16="http://schemas.microsoft.com/office/drawing/2014/main" id="{E886BD67-AD5F-4675-8D95-67E2FA0FFE7F}"/>
              </a:ext>
            </a:extLst>
          </p:cNvPr>
          <p:cNvSpPr txBox="1"/>
          <p:nvPr/>
        </p:nvSpPr>
        <p:spPr>
          <a:xfrm>
            <a:off x="1083906" y="4973745"/>
            <a:ext cx="1438057" cy="369332"/>
          </a:xfrm>
          <a:prstGeom prst="rect">
            <a:avLst/>
          </a:prstGeom>
          <a:noFill/>
        </p:spPr>
        <p:txBody>
          <a:bodyPr wrap="square" rtlCol="0">
            <a:spAutoFit/>
          </a:bodyPr>
          <a:lstStyle/>
          <a:p>
            <a:r>
              <a:rPr lang="en-GB" dirty="0"/>
              <a:t>Accessibility</a:t>
            </a:r>
          </a:p>
        </p:txBody>
      </p:sp>
      <p:sp>
        <p:nvSpPr>
          <p:cNvPr id="15" name="TextBox 14">
            <a:extLst>
              <a:ext uri="{FF2B5EF4-FFF2-40B4-BE49-F238E27FC236}">
                <a16:creationId xmlns:a16="http://schemas.microsoft.com/office/drawing/2014/main" id="{B76C1968-63A9-4650-9628-4A0598CE02C4}"/>
              </a:ext>
            </a:extLst>
          </p:cNvPr>
          <p:cNvSpPr txBox="1"/>
          <p:nvPr/>
        </p:nvSpPr>
        <p:spPr>
          <a:xfrm>
            <a:off x="7114592" y="5954551"/>
            <a:ext cx="1438057" cy="369332"/>
          </a:xfrm>
          <a:prstGeom prst="rect">
            <a:avLst/>
          </a:prstGeom>
          <a:noFill/>
        </p:spPr>
        <p:txBody>
          <a:bodyPr wrap="square" rtlCol="0">
            <a:spAutoFit/>
          </a:bodyPr>
          <a:lstStyle/>
          <a:p>
            <a:r>
              <a:rPr lang="en-GB" dirty="0"/>
              <a:t>Noise</a:t>
            </a:r>
          </a:p>
        </p:txBody>
      </p:sp>
      <p:sp>
        <p:nvSpPr>
          <p:cNvPr id="16" name="TextBox 15">
            <a:extLst>
              <a:ext uri="{FF2B5EF4-FFF2-40B4-BE49-F238E27FC236}">
                <a16:creationId xmlns:a16="http://schemas.microsoft.com/office/drawing/2014/main" id="{F7FF981F-E361-49CD-8E1E-E6A76342BDBF}"/>
              </a:ext>
            </a:extLst>
          </p:cNvPr>
          <p:cNvSpPr txBox="1"/>
          <p:nvPr/>
        </p:nvSpPr>
        <p:spPr>
          <a:xfrm>
            <a:off x="3167948" y="5678199"/>
            <a:ext cx="1438057" cy="369332"/>
          </a:xfrm>
          <a:prstGeom prst="rect">
            <a:avLst/>
          </a:prstGeom>
          <a:noFill/>
        </p:spPr>
        <p:txBody>
          <a:bodyPr wrap="square" rtlCol="0">
            <a:spAutoFit/>
          </a:bodyPr>
          <a:lstStyle/>
          <a:p>
            <a:r>
              <a:rPr lang="en-GB" dirty="0"/>
              <a:t>Smells</a:t>
            </a:r>
          </a:p>
        </p:txBody>
      </p:sp>
      <p:pic>
        <p:nvPicPr>
          <p:cNvPr id="17" name="Picture 16">
            <a:extLst>
              <a:ext uri="{FF2B5EF4-FFF2-40B4-BE49-F238E27FC236}">
                <a16:creationId xmlns:a16="http://schemas.microsoft.com/office/drawing/2014/main" id="{F79CCC07-368B-47DA-A8B2-6AA017CCC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8" name="Picture 17">
            <a:extLst>
              <a:ext uri="{FF2B5EF4-FFF2-40B4-BE49-F238E27FC236}">
                <a16:creationId xmlns:a16="http://schemas.microsoft.com/office/drawing/2014/main" id="{DBE7F2DE-37E4-4B53-A6DB-4E29C1B89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270255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4000" dirty="0"/>
              <a:t>What do we need to convince leaders that things need to change?</a:t>
            </a:r>
            <a:endParaRPr lang="en-GB" sz="3700" dirty="0"/>
          </a:p>
        </p:txBody>
      </p:sp>
      <p:pic>
        <p:nvPicPr>
          <p:cNvPr id="9" name="Picture 8">
            <a:extLst>
              <a:ext uri="{FF2B5EF4-FFF2-40B4-BE49-F238E27FC236}">
                <a16:creationId xmlns:a16="http://schemas.microsoft.com/office/drawing/2014/main" id="{A7574BD0-6046-4FF4-A7E6-692C7AE2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DF5FA680-3F2A-4415-8764-6A997E5D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5" name="Picture 4">
            <a:extLst>
              <a:ext uri="{FF2B5EF4-FFF2-40B4-BE49-F238E27FC236}">
                <a16:creationId xmlns:a16="http://schemas.microsoft.com/office/drawing/2014/main" id="{0B651B2E-9EC8-49FF-9E0E-BA52EFF4C928}"/>
              </a:ext>
            </a:extLst>
          </p:cNvPr>
          <p:cNvPicPr>
            <a:picLocks noChangeAspect="1"/>
          </p:cNvPicPr>
          <p:nvPr/>
        </p:nvPicPr>
        <p:blipFill rotWithShape="1">
          <a:blip r:embed="rId5">
            <a:extLst>
              <a:ext uri="{28A0092B-C50C-407E-A947-70E740481C1C}">
                <a14:useLocalDpi xmlns:a14="http://schemas.microsoft.com/office/drawing/2010/main" val="0"/>
              </a:ext>
            </a:extLst>
          </a:blip>
          <a:srcRect l="78777" t="37730" r="2893" b="45641"/>
          <a:stretch/>
        </p:blipFill>
        <p:spPr>
          <a:xfrm>
            <a:off x="8575964" y="416307"/>
            <a:ext cx="3241119" cy="2079289"/>
          </a:xfrm>
          <a:prstGeom prst="rect">
            <a:avLst/>
          </a:prstGeom>
        </p:spPr>
      </p:pic>
    </p:spTree>
    <p:extLst>
      <p:ext uri="{BB962C8B-B14F-4D97-AF65-F5344CB8AC3E}">
        <p14:creationId xmlns:p14="http://schemas.microsoft.com/office/powerpoint/2010/main" val="37241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DEA5-5FCB-4BC2-A394-25C6F1709FA3}"/>
              </a:ext>
            </a:extLst>
          </p:cNvPr>
          <p:cNvSpPr>
            <a:spLocks noGrp="1"/>
          </p:cNvSpPr>
          <p:nvPr>
            <p:ph type="title"/>
          </p:nvPr>
        </p:nvSpPr>
        <p:spPr/>
        <p:txBody>
          <a:bodyPr/>
          <a:lstStyle/>
          <a:p>
            <a:r>
              <a:rPr lang="en-GB" dirty="0"/>
              <a:t>Sensing traffic issues with </a:t>
            </a:r>
            <a:r>
              <a:rPr lang="en-GB" dirty="0" err="1"/>
              <a:t>WeCount</a:t>
            </a:r>
            <a:endParaRPr lang="en-GB" dirty="0"/>
          </a:p>
        </p:txBody>
      </p:sp>
      <p:pic>
        <p:nvPicPr>
          <p:cNvPr id="4" name="Google Shape;263;p41">
            <a:extLst>
              <a:ext uri="{FF2B5EF4-FFF2-40B4-BE49-F238E27FC236}">
                <a16:creationId xmlns:a16="http://schemas.microsoft.com/office/drawing/2014/main" id="{924D76E8-7F6F-4E30-BF75-A75F332553F5}"/>
              </a:ext>
            </a:extLst>
          </p:cNvPr>
          <p:cNvPicPr preferRelativeResize="0"/>
          <p:nvPr/>
        </p:nvPicPr>
        <p:blipFill rotWithShape="1">
          <a:blip r:embed="rId3">
            <a:alphaModFix/>
          </a:blip>
          <a:srcRect t="4477" r="15218" b="8754"/>
          <a:stretch/>
        </p:blipFill>
        <p:spPr>
          <a:xfrm>
            <a:off x="1509383" y="1847461"/>
            <a:ext cx="2782698" cy="4467625"/>
          </a:xfrm>
          <a:prstGeom prst="rect">
            <a:avLst/>
          </a:prstGeom>
          <a:noFill/>
          <a:ln>
            <a:noFill/>
          </a:ln>
        </p:spPr>
      </p:pic>
      <p:pic>
        <p:nvPicPr>
          <p:cNvPr id="1026" name="Picture 2">
            <a:extLst>
              <a:ext uri="{FF2B5EF4-FFF2-40B4-BE49-F238E27FC236}">
                <a16:creationId xmlns:a16="http://schemas.microsoft.com/office/drawing/2014/main" id="{B2631405-09F2-4E6A-B4A9-DFCCB286F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219" y="2139430"/>
            <a:ext cx="6175973" cy="3626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4CC114-C02F-49DD-9477-28FBFB25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DC5FCE24-AF72-4BB9-8222-07A65E4E9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95665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F7ED-AFA2-42D4-ADDD-0C30778912FF}"/>
              </a:ext>
            </a:extLst>
          </p:cNvPr>
          <p:cNvSpPr>
            <a:spLocks noGrp="1"/>
          </p:cNvSpPr>
          <p:nvPr>
            <p:ph type="title"/>
          </p:nvPr>
        </p:nvSpPr>
        <p:spPr/>
        <p:txBody>
          <a:bodyPr/>
          <a:lstStyle/>
          <a:p>
            <a:r>
              <a:rPr lang="en-GB" dirty="0"/>
              <a:t>What is the function of the traffic sensor?</a:t>
            </a:r>
          </a:p>
        </p:txBody>
      </p:sp>
      <p:pic>
        <p:nvPicPr>
          <p:cNvPr id="4" name="Google Shape;279;p43">
            <a:extLst>
              <a:ext uri="{FF2B5EF4-FFF2-40B4-BE49-F238E27FC236}">
                <a16:creationId xmlns:a16="http://schemas.microsoft.com/office/drawing/2014/main" id="{9F1DA43D-9363-486F-AAE4-FDA3F64DA586}"/>
              </a:ext>
            </a:extLst>
          </p:cNvPr>
          <p:cNvPicPr preferRelativeResize="0"/>
          <p:nvPr/>
        </p:nvPicPr>
        <p:blipFill>
          <a:blip r:embed="rId3">
            <a:alphaModFix/>
          </a:blip>
          <a:stretch>
            <a:fillRect/>
          </a:stretch>
        </p:blipFill>
        <p:spPr>
          <a:xfrm>
            <a:off x="408241" y="3066777"/>
            <a:ext cx="3698844" cy="2138412"/>
          </a:xfrm>
          <a:prstGeom prst="rect">
            <a:avLst/>
          </a:prstGeom>
          <a:noFill/>
          <a:ln>
            <a:noFill/>
          </a:ln>
        </p:spPr>
      </p:pic>
      <p:pic>
        <p:nvPicPr>
          <p:cNvPr id="5" name="Google Shape;280;p43">
            <a:extLst>
              <a:ext uri="{FF2B5EF4-FFF2-40B4-BE49-F238E27FC236}">
                <a16:creationId xmlns:a16="http://schemas.microsoft.com/office/drawing/2014/main" id="{4115C6C1-DDE7-4532-9A35-5937A089C5BD}"/>
              </a:ext>
            </a:extLst>
          </p:cNvPr>
          <p:cNvPicPr preferRelativeResize="0"/>
          <p:nvPr/>
        </p:nvPicPr>
        <p:blipFill>
          <a:blip r:embed="rId4">
            <a:alphaModFix/>
          </a:blip>
          <a:stretch>
            <a:fillRect/>
          </a:stretch>
        </p:blipFill>
        <p:spPr>
          <a:xfrm>
            <a:off x="4283292" y="3066777"/>
            <a:ext cx="3162059" cy="2138410"/>
          </a:xfrm>
          <a:prstGeom prst="rect">
            <a:avLst/>
          </a:prstGeom>
          <a:noFill/>
          <a:ln>
            <a:noFill/>
          </a:ln>
        </p:spPr>
      </p:pic>
      <p:pic>
        <p:nvPicPr>
          <p:cNvPr id="6" name="Google Shape;281;p43">
            <a:extLst>
              <a:ext uri="{FF2B5EF4-FFF2-40B4-BE49-F238E27FC236}">
                <a16:creationId xmlns:a16="http://schemas.microsoft.com/office/drawing/2014/main" id="{9BDC19E9-28A4-40F8-840B-6DF69E2F0044}"/>
              </a:ext>
            </a:extLst>
          </p:cNvPr>
          <p:cNvPicPr preferRelativeResize="0"/>
          <p:nvPr/>
        </p:nvPicPr>
        <p:blipFill>
          <a:blip r:embed="rId5">
            <a:alphaModFix/>
          </a:blip>
          <a:stretch>
            <a:fillRect/>
          </a:stretch>
        </p:blipFill>
        <p:spPr>
          <a:xfrm>
            <a:off x="8290036" y="2869985"/>
            <a:ext cx="2919553" cy="2488264"/>
          </a:xfrm>
          <a:prstGeom prst="rect">
            <a:avLst/>
          </a:prstGeom>
          <a:noFill/>
          <a:ln>
            <a:noFill/>
          </a:ln>
        </p:spPr>
      </p:pic>
      <p:pic>
        <p:nvPicPr>
          <p:cNvPr id="7" name="Picture 6">
            <a:extLst>
              <a:ext uri="{FF2B5EF4-FFF2-40B4-BE49-F238E27FC236}">
                <a16:creationId xmlns:a16="http://schemas.microsoft.com/office/drawing/2014/main" id="{999E7ABD-DDD5-45B8-A4AE-9EB2B527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78D88395-0D47-4E78-B255-4742F30B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78401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344A-1D9C-4101-B2FA-B5609259BE4D}"/>
              </a:ext>
            </a:extLst>
          </p:cNvPr>
          <p:cNvSpPr>
            <a:spLocks noGrp="1"/>
          </p:cNvSpPr>
          <p:nvPr>
            <p:ph type="title"/>
          </p:nvPr>
        </p:nvSpPr>
        <p:spPr/>
        <p:txBody>
          <a:bodyPr/>
          <a:lstStyle/>
          <a:p>
            <a:r>
              <a:rPr lang="en-GB" dirty="0"/>
              <a:t>What can the data tell us?</a:t>
            </a:r>
          </a:p>
        </p:txBody>
      </p:sp>
      <p:sp>
        <p:nvSpPr>
          <p:cNvPr id="4" name="Rectangle 3">
            <a:extLst>
              <a:ext uri="{FF2B5EF4-FFF2-40B4-BE49-F238E27FC236}">
                <a16:creationId xmlns:a16="http://schemas.microsoft.com/office/drawing/2014/main" id="{A6176C58-25B0-48B6-971A-03D73F6286DB}"/>
              </a:ext>
            </a:extLst>
          </p:cNvPr>
          <p:cNvSpPr/>
          <p:nvPr/>
        </p:nvSpPr>
        <p:spPr>
          <a:xfrm>
            <a:off x="101082" y="6308209"/>
            <a:ext cx="2185214" cy="369332"/>
          </a:xfrm>
          <a:prstGeom prst="rect">
            <a:avLst/>
          </a:prstGeom>
        </p:spPr>
        <p:txBody>
          <a:bodyPr wrap="none">
            <a:spAutoFit/>
          </a:bodyPr>
          <a:lstStyle/>
          <a:p>
            <a:pPr lvl="0"/>
            <a:r>
              <a:rPr lang="nl-NL" b="1" u="sng" dirty="0">
                <a:solidFill>
                  <a:schemeClr val="hlink"/>
                </a:solidFill>
                <a:latin typeface="Rubik"/>
                <a:ea typeface="Rubik"/>
                <a:cs typeface="Rubik"/>
                <a:sym typeface="Rubik"/>
                <a:hlinkClick r:id="rId3"/>
              </a:rPr>
              <a:t>https://telraam.net</a:t>
            </a:r>
            <a:endParaRPr lang="nl-NL" sz="300" dirty="0">
              <a:solidFill>
                <a:srgbClr val="E95F42"/>
              </a:solidFill>
              <a:latin typeface="Rubik"/>
              <a:ea typeface="Rubik"/>
              <a:cs typeface="Rubik"/>
              <a:sym typeface="Rubik"/>
            </a:endParaRPr>
          </a:p>
        </p:txBody>
      </p:sp>
      <p:pic>
        <p:nvPicPr>
          <p:cNvPr id="5" name="Picture 4">
            <a:extLst>
              <a:ext uri="{FF2B5EF4-FFF2-40B4-BE49-F238E27FC236}">
                <a16:creationId xmlns:a16="http://schemas.microsoft.com/office/drawing/2014/main" id="{E4DCBDB9-9B0A-4FED-AEC5-69EA57A14434}"/>
              </a:ext>
            </a:extLst>
          </p:cNvPr>
          <p:cNvPicPr>
            <a:picLocks noChangeAspect="1"/>
          </p:cNvPicPr>
          <p:nvPr/>
        </p:nvPicPr>
        <p:blipFill>
          <a:blip r:embed="rId4"/>
          <a:stretch>
            <a:fillRect/>
          </a:stretch>
        </p:blipFill>
        <p:spPr>
          <a:xfrm>
            <a:off x="0" y="1541400"/>
            <a:ext cx="12192000" cy="4363550"/>
          </a:xfrm>
          <a:prstGeom prst="rect">
            <a:avLst/>
          </a:prstGeom>
        </p:spPr>
      </p:pic>
      <p:pic>
        <p:nvPicPr>
          <p:cNvPr id="6" name="Picture 5">
            <a:extLst>
              <a:ext uri="{FF2B5EF4-FFF2-40B4-BE49-F238E27FC236}">
                <a16:creationId xmlns:a16="http://schemas.microsoft.com/office/drawing/2014/main" id="{2E6D2B13-FB0E-452C-AECF-936C43807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0C71B61F-1096-4E32-864E-F0736A04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95570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344A-1D9C-4101-B2FA-B5609259BE4D}"/>
              </a:ext>
            </a:extLst>
          </p:cNvPr>
          <p:cNvSpPr>
            <a:spLocks noGrp="1"/>
          </p:cNvSpPr>
          <p:nvPr>
            <p:ph type="title"/>
          </p:nvPr>
        </p:nvSpPr>
        <p:spPr/>
        <p:txBody>
          <a:bodyPr/>
          <a:lstStyle/>
          <a:p>
            <a:r>
              <a:rPr lang="en-GB" dirty="0"/>
              <a:t>What can the data tell us?</a:t>
            </a:r>
          </a:p>
        </p:txBody>
      </p:sp>
      <p:pic>
        <p:nvPicPr>
          <p:cNvPr id="6" name="Google Shape;297;p45">
            <a:extLst>
              <a:ext uri="{FF2B5EF4-FFF2-40B4-BE49-F238E27FC236}">
                <a16:creationId xmlns:a16="http://schemas.microsoft.com/office/drawing/2014/main" id="{FB3A5BED-6A33-4419-BD5C-EFBA1C30DDC2}"/>
              </a:ext>
            </a:extLst>
          </p:cNvPr>
          <p:cNvPicPr preferRelativeResize="0"/>
          <p:nvPr/>
        </p:nvPicPr>
        <p:blipFill>
          <a:blip r:embed="rId3">
            <a:alphaModFix/>
          </a:blip>
          <a:stretch>
            <a:fillRect/>
          </a:stretch>
        </p:blipFill>
        <p:spPr>
          <a:xfrm>
            <a:off x="562022" y="1597383"/>
            <a:ext cx="6478676" cy="4426101"/>
          </a:xfrm>
          <a:prstGeom prst="rect">
            <a:avLst/>
          </a:prstGeom>
          <a:noFill/>
          <a:ln>
            <a:noFill/>
          </a:ln>
        </p:spPr>
      </p:pic>
      <p:sp>
        <p:nvSpPr>
          <p:cNvPr id="3" name="Rectangle 2">
            <a:extLst>
              <a:ext uri="{FF2B5EF4-FFF2-40B4-BE49-F238E27FC236}">
                <a16:creationId xmlns:a16="http://schemas.microsoft.com/office/drawing/2014/main" id="{97835907-BC7D-43FD-9E4D-32C65FE8438F}"/>
              </a:ext>
            </a:extLst>
          </p:cNvPr>
          <p:cNvSpPr/>
          <p:nvPr/>
        </p:nvSpPr>
        <p:spPr>
          <a:xfrm>
            <a:off x="7284098" y="1441375"/>
            <a:ext cx="4069702" cy="2784737"/>
          </a:xfrm>
          <a:prstGeom prst="rect">
            <a:avLst/>
          </a:prstGeom>
        </p:spPr>
        <p:txBody>
          <a:bodyPr wrap="square">
            <a:spAutoFit/>
          </a:bodyPr>
          <a:lstStyle/>
          <a:p>
            <a:pPr lvl="0">
              <a:lnSpc>
                <a:spcPct val="150000"/>
              </a:lnSpc>
            </a:pPr>
            <a:r>
              <a:rPr lang="es-ES" b="1" dirty="0" err="1">
                <a:ea typeface="Rubik"/>
                <a:cs typeface="Rubik"/>
                <a:sym typeface="Rubik"/>
              </a:rPr>
              <a:t>Type</a:t>
            </a:r>
            <a:r>
              <a:rPr lang="es-ES" b="1" dirty="0">
                <a:ea typeface="Rubik"/>
                <a:cs typeface="Rubik"/>
                <a:sym typeface="Rubik"/>
              </a:rPr>
              <a:t> </a:t>
            </a:r>
            <a:r>
              <a:rPr lang="es-ES" b="1" dirty="0" err="1">
                <a:ea typeface="Rubik"/>
                <a:cs typeface="Rubik"/>
                <a:sym typeface="Rubik"/>
              </a:rPr>
              <a:t>of</a:t>
            </a:r>
            <a:r>
              <a:rPr lang="es-ES" b="1" dirty="0">
                <a:ea typeface="Rubik"/>
                <a:cs typeface="Rubik"/>
                <a:sym typeface="Rubik"/>
              </a:rPr>
              <a:t> data</a:t>
            </a:r>
          </a:p>
          <a:p>
            <a:pPr marL="171450" lvl="0" indent="-171450">
              <a:lnSpc>
                <a:spcPct val="150000"/>
              </a:lnSpc>
              <a:buFont typeface="Arial" panose="020B0604020202020204" pitchFamily="34" charset="0"/>
              <a:buChar char="•"/>
            </a:pPr>
            <a:endParaRPr lang="es-ES" sz="1050" dirty="0">
              <a:ea typeface="Helvetica Neue"/>
              <a:cs typeface="Helvetica Neue"/>
              <a:sym typeface="Helvetica Neue"/>
            </a:endParaRPr>
          </a:p>
          <a:p>
            <a:pPr marL="431800" lvl="0" indent="-285750">
              <a:lnSpc>
                <a:spcPct val="150000"/>
              </a:lnSpc>
              <a:buClr>
                <a:srgbClr val="E95F42"/>
              </a:buClr>
              <a:buSzPts val="1300"/>
              <a:buFont typeface="Arial" panose="020B0604020202020204" pitchFamily="34" charset="0"/>
              <a:buChar char="•"/>
            </a:pPr>
            <a:r>
              <a:rPr lang="es-ES" dirty="0" err="1">
                <a:ea typeface="Rubik"/>
                <a:cs typeface="Rubik"/>
                <a:sym typeface="Rubik"/>
              </a:rPr>
              <a:t>Daily</a:t>
            </a:r>
            <a:r>
              <a:rPr lang="es-ES" dirty="0">
                <a:ea typeface="Rubik"/>
                <a:cs typeface="Rubik"/>
                <a:sym typeface="Rubik"/>
              </a:rPr>
              <a:t> </a:t>
            </a:r>
            <a:r>
              <a:rPr lang="es-ES" dirty="0" err="1">
                <a:ea typeface="Rubik"/>
                <a:cs typeface="Rubik"/>
                <a:sym typeface="Rubik"/>
              </a:rPr>
              <a:t>summary</a:t>
            </a:r>
            <a:r>
              <a:rPr lang="es-ES" dirty="0">
                <a:ea typeface="Rubik"/>
                <a:cs typeface="Rubik"/>
                <a:sym typeface="Rubik"/>
              </a:rPr>
              <a:t> </a:t>
            </a:r>
            <a:r>
              <a:rPr lang="es-ES" dirty="0" err="1">
                <a:ea typeface="Rubik"/>
                <a:cs typeface="Rubik"/>
                <a:sym typeface="Rubik"/>
              </a:rPr>
              <a:t>of</a:t>
            </a:r>
            <a:r>
              <a:rPr lang="es-ES" dirty="0">
                <a:ea typeface="Rubik"/>
                <a:cs typeface="Rubik"/>
                <a:sym typeface="Rubik"/>
              </a:rPr>
              <a:t> </a:t>
            </a:r>
            <a:r>
              <a:rPr lang="es-ES" dirty="0" err="1">
                <a:ea typeface="Rubik"/>
                <a:cs typeface="Rubik"/>
                <a:sym typeface="Rubik"/>
              </a:rPr>
              <a:t>traffic</a:t>
            </a:r>
            <a:r>
              <a:rPr lang="es-ES" dirty="0">
                <a:ea typeface="Rubik"/>
                <a:cs typeface="Rubik"/>
                <a:sym typeface="Rubik"/>
              </a:rPr>
              <a:t> </a:t>
            </a:r>
            <a:r>
              <a:rPr lang="es-ES" dirty="0" err="1">
                <a:ea typeface="Rubik"/>
                <a:cs typeface="Rubik"/>
                <a:sym typeface="Rubik"/>
              </a:rPr>
              <a:t>numbers</a:t>
            </a:r>
            <a:endParaRPr lang="es-ES" dirty="0">
              <a:ea typeface="Rubik"/>
              <a:cs typeface="Rubik"/>
              <a:sym typeface="Rubik"/>
            </a:endParaRPr>
          </a:p>
          <a:p>
            <a:pPr marL="431800" lvl="0" indent="-285750">
              <a:lnSpc>
                <a:spcPct val="150000"/>
              </a:lnSpc>
              <a:buClr>
                <a:srgbClr val="E95F42"/>
              </a:buClr>
              <a:buSzPts val="1300"/>
              <a:buFont typeface="Arial" panose="020B0604020202020204" pitchFamily="34" charset="0"/>
              <a:buChar char="•"/>
            </a:pPr>
            <a:r>
              <a:rPr lang="es-ES" dirty="0" err="1">
                <a:ea typeface="Rubik"/>
                <a:cs typeface="Rubik"/>
                <a:sym typeface="Rubik"/>
              </a:rPr>
              <a:t>Detailed</a:t>
            </a:r>
            <a:r>
              <a:rPr lang="es-ES" dirty="0">
                <a:ea typeface="Rubik"/>
                <a:cs typeface="Rubik"/>
                <a:sym typeface="Rubik"/>
              </a:rPr>
              <a:t> </a:t>
            </a:r>
            <a:r>
              <a:rPr lang="es-ES" dirty="0" err="1">
                <a:ea typeface="Rubik"/>
                <a:cs typeface="Rubik"/>
                <a:sym typeface="Rubik"/>
              </a:rPr>
              <a:t>summary</a:t>
            </a:r>
            <a:r>
              <a:rPr lang="es-ES" dirty="0">
                <a:ea typeface="Rubik"/>
                <a:cs typeface="Rubik"/>
                <a:sym typeface="Rubik"/>
              </a:rPr>
              <a:t> </a:t>
            </a:r>
            <a:r>
              <a:rPr lang="es-ES" dirty="0" err="1">
                <a:ea typeface="Rubik"/>
                <a:cs typeface="Rubik"/>
                <a:sym typeface="Rubik"/>
              </a:rPr>
              <a:t>since</a:t>
            </a:r>
            <a:r>
              <a:rPr lang="es-ES" dirty="0">
                <a:ea typeface="Rubik"/>
                <a:cs typeface="Rubik"/>
                <a:sym typeface="Rubik"/>
              </a:rPr>
              <a:t> </a:t>
            </a:r>
            <a:r>
              <a:rPr lang="es-ES" dirty="0" err="1">
                <a:ea typeface="Rubik"/>
                <a:cs typeface="Rubik"/>
                <a:sym typeface="Rubik"/>
              </a:rPr>
              <a:t>counting</a:t>
            </a:r>
            <a:r>
              <a:rPr lang="es-ES" dirty="0">
                <a:ea typeface="Rubik"/>
                <a:cs typeface="Rubik"/>
                <a:sym typeface="Rubik"/>
              </a:rPr>
              <a:t> </a:t>
            </a:r>
            <a:r>
              <a:rPr lang="es-ES" dirty="0" err="1">
                <a:ea typeface="Rubik"/>
                <a:cs typeface="Rubik"/>
                <a:sym typeface="Rubik"/>
              </a:rPr>
              <a:t>began</a:t>
            </a:r>
            <a:r>
              <a:rPr lang="es-ES" dirty="0">
                <a:ea typeface="Rubik"/>
                <a:cs typeface="Rubik"/>
                <a:sym typeface="Rubik"/>
              </a:rPr>
              <a:t> so </a:t>
            </a:r>
            <a:r>
              <a:rPr lang="es-ES" dirty="0" err="1">
                <a:ea typeface="Rubik"/>
                <a:cs typeface="Rubik"/>
                <a:sym typeface="Rubik"/>
              </a:rPr>
              <a:t>we</a:t>
            </a:r>
            <a:r>
              <a:rPr lang="es-ES" dirty="0">
                <a:ea typeface="Rubik"/>
                <a:cs typeface="Rubik"/>
                <a:sym typeface="Rubik"/>
              </a:rPr>
              <a:t> can </a:t>
            </a:r>
            <a:r>
              <a:rPr lang="es-ES" dirty="0" err="1">
                <a:ea typeface="Rubik"/>
                <a:cs typeface="Rubik"/>
                <a:sym typeface="Rubik"/>
              </a:rPr>
              <a:t>understand</a:t>
            </a:r>
            <a:r>
              <a:rPr lang="es-ES" dirty="0">
                <a:ea typeface="Rubik"/>
                <a:cs typeface="Rubik"/>
                <a:sym typeface="Rubik"/>
              </a:rPr>
              <a:t> </a:t>
            </a:r>
            <a:r>
              <a:rPr lang="es-ES" dirty="0" err="1">
                <a:ea typeface="Rubik"/>
                <a:cs typeface="Rubik"/>
                <a:sym typeface="Rubik"/>
              </a:rPr>
              <a:t>patterns</a:t>
            </a:r>
            <a:endParaRPr lang="es-ES" dirty="0">
              <a:ea typeface="Rubik"/>
              <a:cs typeface="Rubik"/>
              <a:sym typeface="Rubik"/>
            </a:endParaRPr>
          </a:p>
          <a:p>
            <a:pPr marL="431800" lvl="0" indent="-285750">
              <a:lnSpc>
                <a:spcPct val="150000"/>
              </a:lnSpc>
              <a:buClr>
                <a:srgbClr val="E95F42"/>
              </a:buClr>
              <a:buSzPts val="1300"/>
              <a:buFont typeface="Arial" panose="020B0604020202020204" pitchFamily="34" charset="0"/>
              <a:buChar char="•"/>
            </a:pPr>
            <a:r>
              <a:rPr lang="es-ES" dirty="0">
                <a:ea typeface="Rubik"/>
                <a:cs typeface="Rubik"/>
                <a:sym typeface="Rubik"/>
              </a:rPr>
              <a:t>Car </a:t>
            </a:r>
            <a:r>
              <a:rPr lang="es-ES" dirty="0" err="1">
                <a:ea typeface="Rubik"/>
                <a:cs typeface="Rubik"/>
                <a:sym typeface="Rubik"/>
              </a:rPr>
              <a:t>speeds</a:t>
            </a:r>
            <a:endParaRPr lang="es-ES" dirty="0">
              <a:ea typeface="Rubik"/>
              <a:cs typeface="Rubik"/>
              <a:sym typeface="Rubik"/>
            </a:endParaRPr>
          </a:p>
        </p:txBody>
      </p:sp>
      <p:pic>
        <p:nvPicPr>
          <p:cNvPr id="7" name="Picture 6">
            <a:extLst>
              <a:ext uri="{FF2B5EF4-FFF2-40B4-BE49-F238E27FC236}">
                <a16:creationId xmlns:a16="http://schemas.microsoft.com/office/drawing/2014/main" id="{048AD68A-6A13-4EB2-A8C7-AA585F9B7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094B5D7B-CCAC-4667-8F67-B6B9C9B44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3994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i="1" dirty="0"/>
              <a:t>What would we like to know about transport and how we get to and from our school</a:t>
            </a:r>
            <a:r>
              <a:rPr lang="en-GB" sz="3700" dirty="0"/>
              <a:t>?</a:t>
            </a:r>
          </a:p>
        </p:txBody>
      </p:sp>
      <p:pic>
        <p:nvPicPr>
          <p:cNvPr id="3" name="Picture 2">
            <a:extLst>
              <a:ext uri="{FF2B5EF4-FFF2-40B4-BE49-F238E27FC236}">
                <a16:creationId xmlns:a16="http://schemas.microsoft.com/office/drawing/2014/main" id="{0607DE65-D33B-4C10-A995-1FD263C51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B04909E1-4349-4527-8378-54CD13EEA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5" name="Picture 4">
            <a:extLst>
              <a:ext uri="{FF2B5EF4-FFF2-40B4-BE49-F238E27FC236}">
                <a16:creationId xmlns:a16="http://schemas.microsoft.com/office/drawing/2014/main" id="{BCB457C6-FE2B-42E1-94D6-B71FC9F1E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43" y="3767832"/>
            <a:ext cx="2902804" cy="2910735"/>
          </a:xfrm>
          <a:prstGeom prst="rect">
            <a:avLst/>
          </a:prstGeom>
        </p:spPr>
      </p:pic>
    </p:spTree>
    <p:extLst>
      <p:ext uri="{BB962C8B-B14F-4D97-AF65-F5344CB8AC3E}">
        <p14:creationId xmlns:p14="http://schemas.microsoft.com/office/powerpoint/2010/main" val="100412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3">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pic>
        <p:nvPicPr>
          <p:cNvPr id="5" name="Picture 4">
            <a:extLst>
              <a:ext uri="{FF2B5EF4-FFF2-40B4-BE49-F238E27FC236}">
                <a16:creationId xmlns:a16="http://schemas.microsoft.com/office/drawing/2014/main" id="{3D5760B8-0F6C-4BAD-B41D-2A0246984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0C99460C-ADBD-4908-AA56-603A86EF2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8523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7199-4BB5-43D8-B7C5-B8764E9F213B}"/>
              </a:ext>
            </a:extLst>
          </p:cNvPr>
          <p:cNvSpPr>
            <a:spLocks noGrp="1"/>
          </p:cNvSpPr>
          <p:nvPr>
            <p:ph type="title"/>
          </p:nvPr>
        </p:nvSpPr>
        <p:spPr/>
        <p:txBody>
          <a:bodyPr/>
          <a:lstStyle/>
          <a:p>
            <a:r>
              <a:rPr lang="en-GB" dirty="0"/>
              <a:t>What do we want to find out?</a:t>
            </a:r>
          </a:p>
        </p:txBody>
      </p:sp>
      <p:pic>
        <p:nvPicPr>
          <p:cNvPr id="5" name="Content Placeholder 4">
            <a:extLst>
              <a:ext uri="{FF2B5EF4-FFF2-40B4-BE49-F238E27FC236}">
                <a16:creationId xmlns:a16="http://schemas.microsoft.com/office/drawing/2014/main" id="{76263C40-C0FB-4268-A937-EE15A109BC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46049"/>
            <a:ext cx="6220893" cy="2618951"/>
          </a:xfrm>
        </p:spPr>
      </p:pic>
      <p:pic>
        <p:nvPicPr>
          <p:cNvPr id="9" name="Picture 8">
            <a:extLst>
              <a:ext uri="{FF2B5EF4-FFF2-40B4-BE49-F238E27FC236}">
                <a16:creationId xmlns:a16="http://schemas.microsoft.com/office/drawing/2014/main" id="{E36DA103-ECC3-4B05-90C4-0CFB9117A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491" y="2649098"/>
            <a:ext cx="6160527" cy="3242383"/>
          </a:xfrm>
          <a:prstGeom prst="rect">
            <a:avLst/>
          </a:prstGeom>
        </p:spPr>
      </p:pic>
      <p:pic>
        <p:nvPicPr>
          <p:cNvPr id="11" name="Picture 10">
            <a:extLst>
              <a:ext uri="{FF2B5EF4-FFF2-40B4-BE49-F238E27FC236}">
                <a16:creationId xmlns:a16="http://schemas.microsoft.com/office/drawing/2014/main" id="{79B8D0C4-9CA8-44EA-8D15-2E596563A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7472" y="463770"/>
            <a:ext cx="3242384" cy="3242384"/>
          </a:xfrm>
          <a:prstGeom prst="rect">
            <a:avLst/>
          </a:prstGeom>
        </p:spPr>
      </p:pic>
      <p:pic>
        <p:nvPicPr>
          <p:cNvPr id="12" name="Picture 11">
            <a:extLst>
              <a:ext uri="{FF2B5EF4-FFF2-40B4-BE49-F238E27FC236}">
                <a16:creationId xmlns:a16="http://schemas.microsoft.com/office/drawing/2014/main" id="{C77C5692-ADA3-445A-9FD7-41ABAABCB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48F4261D-510A-4709-9B4B-0D8F69AA8D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68605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55AA-0BC8-41AC-B03E-75B5A0DCF7A8}"/>
              </a:ext>
            </a:extLst>
          </p:cNvPr>
          <p:cNvSpPr>
            <a:spLocks noGrp="1"/>
          </p:cNvSpPr>
          <p:nvPr>
            <p:ph type="title"/>
          </p:nvPr>
        </p:nvSpPr>
        <p:spPr/>
        <p:txBody>
          <a:bodyPr/>
          <a:lstStyle/>
          <a:p>
            <a:r>
              <a:rPr lang="en-GB" dirty="0"/>
              <a:t>What do you love about…</a:t>
            </a:r>
          </a:p>
        </p:txBody>
      </p:sp>
      <p:pic>
        <p:nvPicPr>
          <p:cNvPr id="5" name="Content Placeholder 4">
            <a:extLst>
              <a:ext uri="{FF2B5EF4-FFF2-40B4-BE49-F238E27FC236}">
                <a16:creationId xmlns:a16="http://schemas.microsoft.com/office/drawing/2014/main" id="{A0B01B34-B655-40D9-BCF8-3CD2DF9948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07830"/>
            <a:ext cx="8092065" cy="4046033"/>
          </a:xfrm>
        </p:spPr>
      </p:pic>
      <p:pic>
        <p:nvPicPr>
          <p:cNvPr id="7" name="Picture 6">
            <a:extLst>
              <a:ext uri="{FF2B5EF4-FFF2-40B4-BE49-F238E27FC236}">
                <a16:creationId xmlns:a16="http://schemas.microsoft.com/office/drawing/2014/main" id="{910CA7C8-3305-4C4D-AAB2-F7F37A4F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132" y="286995"/>
            <a:ext cx="6895974" cy="6205880"/>
          </a:xfrm>
          <a:prstGeom prst="rect">
            <a:avLst/>
          </a:prstGeom>
        </p:spPr>
      </p:pic>
      <p:pic>
        <p:nvPicPr>
          <p:cNvPr id="8" name="Picture 7">
            <a:extLst>
              <a:ext uri="{FF2B5EF4-FFF2-40B4-BE49-F238E27FC236}">
                <a16:creationId xmlns:a16="http://schemas.microsoft.com/office/drawing/2014/main" id="{18FA23A5-C9E6-4AD0-8962-0CB51DC6E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73EEBC21-12E8-4F6B-ACB5-F47E70960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654146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DDA2-F4A7-4843-83F7-7A116DFE9F8D}"/>
              </a:ext>
            </a:extLst>
          </p:cNvPr>
          <p:cNvSpPr>
            <a:spLocks noGrp="1"/>
          </p:cNvSpPr>
          <p:nvPr>
            <p:ph type="title"/>
          </p:nvPr>
        </p:nvSpPr>
        <p:spPr>
          <a:xfrm>
            <a:off x="2017745" y="2766218"/>
            <a:ext cx="8156510" cy="1325563"/>
          </a:xfrm>
        </p:spPr>
        <p:txBody>
          <a:bodyPr>
            <a:normAutofit fontScale="90000"/>
          </a:bodyPr>
          <a:lstStyle/>
          <a:p>
            <a:pPr algn="ctr">
              <a:lnSpc>
                <a:spcPct val="150000"/>
              </a:lnSpc>
            </a:pPr>
            <a:r>
              <a:rPr lang="en-GB" dirty="0"/>
              <a:t>What would be cool to investigate about transport and mobility near us/around our school?</a:t>
            </a:r>
          </a:p>
        </p:txBody>
      </p:sp>
      <p:pic>
        <p:nvPicPr>
          <p:cNvPr id="3" name="Picture 2">
            <a:extLst>
              <a:ext uri="{FF2B5EF4-FFF2-40B4-BE49-F238E27FC236}">
                <a16:creationId xmlns:a16="http://schemas.microsoft.com/office/drawing/2014/main" id="{5F0CD9C1-BEFC-48EA-B64C-4B1230001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FC4AD3E2-A10C-40F9-90E5-0D1A31531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3894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DDA2-F4A7-4843-83F7-7A116DFE9F8D}"/>
              </a:ext>
            </a:extLst>
          </p:cNvPr>
          <p:cNvSpPr>
            <a:spLocks noGrp="1"/>
          </p:cNvSpPr>
          <p:nvPr>
            <p:ph type="title"/>
          </p:nvPr>
        </p:nvSpPr>
        <p:spPr>
          <a:xfrm>
            <a:off x="2017745" y="2766218"/>
            <a:ext cx="8156510" cy="1325563"/>
          </a:xfrm>
        </p:spPr>
        <p:txBody>
          <a:bodyPr>
            <a:normAutofit fontScale="90000"/>
          </a:bodyPr>
          <a:lstStyle/>
          <a:p>
            <a:pPr algn="ctr">
              <a:lnSpc>
                <a:spcPct val="150000"/>
              </a:lnSpc>
            </a:pPr>
            <a:r>
              <a:rPr lang="en-GB" dirty="0"/>
              <a:t>What have you learnt this morning/today?</a:t>
            </a:r>
          </a:p>
        </p:txBody>
      </p:sp>
      <p:pic>
        <p:nvPicPr>
          <p:cNvPr id="3" name="Picture 2">
            <a:extLst>
              <a:ext uri="{FF2B5EF4-FFF2-40B4-BE49-F238E27FC236}">
                <a16:creationId xmlns:a16="http://schemas.microsoft.com/office/drawing/2014/main" id="{EE90D19F-F52D-4782-B4DC-C54BF823D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6B009F8B-0239-4641-84F2-08EE5CA87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Picture 5">
            <a:extLst>
              <a:ext uri="{FF2B5EF4-FFF2-40B4-BE49-F238E27FC236}">
                <a16:creationId xmlns:a16="http://schemas.microsoft.com/office/drawing/2014/main" id="{10065876-C59E-4568-8498-970D42724ABF}"/>
              </a:ext>
            </a:extLst>
          </p:cNvPr>
          <p:cNvPicPr>
            <a:picLocks noChangeAspect="1"/>
          </p:cNvPicPr>
          <p:nvPr/>
        </p:nvPicPr>
        <p:blipFill rotWithShape="1">
          <a:blip r:embed="rId5">
            <a:extLst>
              <a:ext uri="{28A0092B-C50C-407E-A947-70E740481C1C}">
                <a14:useLocalDpi xmlns:a14="http://schemas.microsoft.com/office/drawing/2010/main" val="0"/>
              </a:ext>
            </a:extLst>
          </a:blip>
          <a:srcRect l="11437" t="5861" b="6414"/>
          <a:stretch/>
        </p:blipFill>
        <p:spPr>
          <a:xfrm>
            <a:off x="152400" y="3491345"/>
            <a:ext cx="2923516" cy="3366655"/>
          </a:xfrm>
          <a:prstGeom prst="rect">
            <a:avLst/>
          </a:prstGeom>
        </p:spPr>
      </p:pic>
    </p:spTree>
    <p:extLst>
      <p:ext uri="{BB962C8B-B14F-4D97-AF65-F5344CB8AC3E}">
        <p14:creationId xmlns:p14="http://schemas.microsoft.com/office/powerpoint/2010/main" val="59094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3">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pic>
        <p:nvPicPr>
          <p:cNvPr id="5" name="Picture 4">
            <a:extLst>
              <a:ext uri="{FF2B5EF4-FFF2-40B4-BE49-F238E27FC236}">
                <a16:creationId xmlns:a16="http://schemas.microsoft.com/office/drawing/2014/main" id="{2AE800A0-33A1-4287-9A14-5714CB5B56C0}"/>
              </a:ext>
            </a:extLst>
          </p:cNvPr>
          <p:cNvPicPr>
            <a:picLocks noChangeAspect="1"/>
          </p:cNvPicPr>
          <p:nvPr/>
        </p:nvPicPr>
        <p:blipFill rotWithShape="1">
          <a:blip r:embed="rId4">
            <a:extLst>
              <a:ext uri="{28A0092B-C50C-407E-A947-70E740481C1C}">
                <a14:useLocalDpi xmlns:a14="http://schemas.microsoft.com/office/drawing/2010/main" val="0"/>
              </a:ext>
            </a:extLst>
          </a:blip>
          <a:srcRect l="16583" t="21156" r="70921" b="73242"/>
          <a:stretch/>
        </p:blipFill>
        <p:spPr>
          <a:xfrm>
            <a:off x="4636168" y="2619918"/>
            <a:ext cx="1957634" cy="620587"/>
          </a:xfrm>
          <a:prstGeom prst="rect">
            <a:avLst/>
          </a:prstGeom>
        </p:spPr>
      </p:pic>
      <p:pic>
        <p:nvPicPr>
          <p:cNvPr id="6" name="Picture 5">
            <a:extLst>
              <a:ext uri="{FF2B5EF4-FFF2-40B4-BE49-F238E27FC236}">
                <a16:creationId xmlns:a16="http://schemas.microsoft.com/office/drawing/2014/main" id="{B5457D1E-EE54-4723-A8CB-7AAAE97C2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B664257D-FBBB-4A12-B2A4-CD24DD37B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2129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sp>
        <p:nvSpPr>
          <p:cNvPr id="2" name="Rectangle 1">
            <a:extLst>
              <a:ext uri="{FF2B5EF4-FFF2-40B4-BE49-F238E27FC236}">
                <a16:creationId xmlns:a16="http://schemas.microsoft.com/office/drawing/2014/main" id="{AFF4AA31-0A98-4CFE-B226-C18CEB515C62}"/>
              </a:ext>
            </a:extLst>
          </p:cNvPr>
          <p:cNvSpPr/>
          <p:nvPr/>
        </p:nvSpPr>
        <p:spPr>
          <a:xfrm>
            <a:off x="2214307" y="2470484"/>
            <a:ext cx="8886830" cy="363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B2E859C-3B00-465E-8B9E-2F1A9BA56CCB}"/>
              </a:ext>
            </a:extLst>
          </p:cNvPr>
          <p:cNvSpPr/>
          <p:nvPr/>
        </p:nvSpPr>
        <p:spPr>
          <a:xfrm>
            <a:off x="7042484" y="1102773"/>
            <a:ext cx="3376863" cy="363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8CC3B90-1DD5-4378-A550-F3B100724181}"/>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6" r="70921" b="73242"/>
          <a:stretch/>
        </p:blipFill>
        <p:spPr>
          <a:xfrm>
            <a:off x="4636168" y="2603876"/>
            <a:ext cx="1957634" cy="620587"/>
          </a:xfrm>
          <a:prstGeom prst="rect">
            <a:avLst/>
          </a:prstGeom>
        </p:spPr>
      </p:pic>
      <p:pic>
        <p:nvPicPr>
          <p:cNvPr id="9" name="Picture 8">
            <a:extLst>
              <a:ext uri="{FF2B5EF4-FFF2-40B4-BE49-F238E27FC236}">
                <a16:creationId xmlns:a16="http://schemas.microsoft.com/office/drawing/2014/main" id="{A97546CA-4120-4293-89BD-28213AEA2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A12F4A8B-6D12-4725-873A-4150715AF4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564439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sp>
        <p:nvSpPr>
          <p:cNvPr id="2" name="Rectangle 1">
            <a:extLst>
              <a:ext uri="{FF2B5EF4-FFF2-40B4-BE49-F238E27FC236}">
                <a16:creationId xmlns:a16="http://schemas.microsoft.com/office/drawing/2014/main" id="{AFF4AA31-0A98-4CFE-B226-C18CEB515C62}"/>
              </a:ext>
            </a:extLst>
          </p:cNvPr>
          <p:cNvSpPr/>
          <p:nvPr/>
        </p:nvSpPr>
        <p:spPr>
          <a:xfrm>
            <a:off x="2214307" y="2470484"/>
            <a:ext cx="4651714" cy="363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191F053-FB59-4DD2-82D7-A6D1D68A96AB}"/>
              </a:ext>
            </a:extLst>
          </p:cNvPr>
          <p:cNvSpPr/>
          <p:nvPr/>
        </p:nvSpPr>
        <p:spPr>
          <a:xfrm>
            <a:off x="5575128" y="3710542"/>
            <a:ext cx="4651714" cy="2032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15BAA83-6018-4FF4-A75B-B82C65DA8743}"/>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6" r="70921" b="73242"/>
          <a:stretch/>
        </p:blipFill>
        <p:spPr>
          <a:xfrm>
            <a:off x="4636168" y="2603876"/>
            <a:ext cx="1957634" cy="620587"/>
          </a:xfrm>
          <a:prstGeom prst="rect">
            <a:avLst/>
          </a:prstGeom>
        </p:spPr>
      </p:pic>
      <p:pic>
        <p:nvPicPr>
          <p:cNvPr id="12" name="Picture 11">
            <a:extLst>
              <a:ext uri="{FF2B5EF4-FFF2-40B4-BE49-F238E27FC236}">
                <a16:creationId xmlns:a16="http://schemas.microsoft.com/office/drawing/2014/main" id="{79EFA54C-527F-44EA-A7E0-EF67C9465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87895BDE-9D87-434E-BDC4-BDA3913DB3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7366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sp>
        <p:nvSpPr>
          <p:cNvPr id="2" name="Rectangle 1">
            <a:extLst>
              <a:ext uri="{FF2B5EF4-FFF2-40B4-BE49-F238E27FC236}">
                <a16:creationId xmlns:a16="http://schemas.microsoft.com/office/drawing/2014/main" id="{AFF4AA31-0A98-4CFE-B226-C18CEB515C62}"/>
              </a:ext>
            </a:extLst>
          </p:cNvPr>
          <p:cNvSpPr/>
          <p:nvPr/>
        </p:nvSpPr>
        <p:spPr>
          <a:xfrm>
            <a:off x="2214307" y="2470484"/>
            <a:ext cx="4651714" cy="363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CF15499-21AD-41B0-98A7-019D661B25E2}"/>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6" r="70921" b="73242"/>
          <a:stretch/>
        </p:blipFill>
        <p:spPr>
          <a:xfrm>
            <a:off x="4636168" y="2603876"/>
            <a:ext cx="1957634" cy="620587"/>
          </a:xfrm>
          <a:prstGeom prst="rect">
            <a:avLst/>
          </a:prstGeom>
        </p:spPr>
      </p:pic>
      <p:pic>
        <p:nvPicPr>
          <p:cNvPr id="8" name="Picture 7">
            <a:extLst>
              <a:ext uri="{FF2B5EF4-FFF2-40B4-BE49-F238E27FC236}">
                <a16:creationId xmlns:a16="http://schemas.microsoft.com/office/drawing/2014/main" id="{80BAA4BE-AF74-4171-8DAE-FF12A0DC5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C4397422-620E-451A-BFB0-8C8800DDB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8905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sp>
        <p:nvSpPr>
          <p:cNvPr id="2" name="Rectangle 1">
            <a:extLst>
              <a:ext uri="{FF2B5EF4-FFF2-40B4-BE49-F238E27FC236}">
                <a16:creationId xmlns:a16="http://schemas.microsoft.com/office/drawing/2014/main" id="{AFF4AA31-0A98-4CFE-B226-C18CEB515C62}"/>
              </a:ext>
            </a:extLst>
          </p:cNvPr>
          <p:cNvSpPr/>
          <p:nvPr/>
        </p:nvSpPr>
        <p:spPr>
          <a:xfrm>
            <a:off x="4186989" y="2470484"/>
            <a:ext cx="2679032" cy="168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6221FA5-C441-4D6E-8137-59D861781832}"/>
              </a:ext>
            </a:extLst>
          </p:cNvPr>
          <p:cNvSpPr/>
          <p:nvPr/>
        </p:nvSpPr>
        <p:spPr>
          <a:xfrm>
            <a:off x="1507957" y="2580713"/>
            <a:ext cx="2679032" cy="3287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A3C10A-4560-4929-B7D3-5584E0A7133D}"/>
              </a:ext>
            </a:extLst>
          </p:cNvPr>
          <p:cNvSpPr/>
          <p:nvPr/>
        </p:nvSpPr>
        <p:spPr>
          <a:xfrm>
            <a:off x="3372603" y="3611204"/>
            <a:ext cx="922422" cy="1176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30E7EED-4232-4B32-B20F-41C11282E0ED}"/>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6" r="70921" b="73242"/>
          <a:stretch/>
        </p:blipFill>
        <p:spPr>
          <a:xfrm>
            <a:off x="4636168" y="2603876"/>
            <a:ext cx="1957634" cy="620587"/>
          </a:xfrm>
          <a:prstGeom prst="rect">
            <a:avLst/>
          </a:prstGeom>
        </p:spPr>
      </p:pic>
      <p:pic>
        <p:nvPicPr>
          <p:cNvPr id="12" name="Picture 11">
            <a:extLst>
              <a:ext uri="{FF2B5EF4-FFF2-40B4-BE49-F238E27FC236}">
                <a16:creationId xmlns:a16="http://schemas.microsoft.com/office/drawing/2014/main" id="{BFF2644B-2402-4343-8480-32D9A132F1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3" name="Picture 12">
            <a:extLst>
              <a:ext uri="{FF2B5EF4-FFF2-40B4-BE49-F238E27FC236}">
                <a16:creationId xmlns:a16="http://schemas.microsoft.com/office/drawing/2014/main" id="{3F180880-8AC3-4755-8B5B-4C1028ABC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52767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1E83-120D-48E0-9176-353C3B1F1ABC}"/>
              </a:ext>
            </a:extLst>
          </p:cNvPr>
          <p:cNvPicPr>
            <a:picLocks noChangeAspect="1"/>
          </p:cNvPicPr>
          <p:nvPr/>
        </p:nvPicPr>
        <p:blipFill rotWithShape="1">
          <a:blip r:embed="rId3">
            <a:extLst>
              <a:ext uri="{28A0092B-C50C-407E-A947-70E740481C1C}">
                <a14:useLocalDpi xmlns:a14="http://schemas.microsoft.com/office/drawing/2010/main" val="0"/>
              </a:ext>
            </a:extLst>
          </a:blip>
          <a:srcRect l="2096" t="5787" r="48393" b="48001"/>
          <a:stretch/>
        </p:blipFill>
        <p:spPr>
          <a:xfrm>
            <a:off x="2214307" y="748922"/>
            <a:ext cx="7756358" cy="5119404"/>
          </a:xfrm>
          <a:prstGeom prst="rect">
            <a:avLst/>
          </a:prstGeom>
        </p:spPr>
      </p:pic>
      <p:sp>
        <p:nvSpPr>
          <p:cNvPr id="4" name="Oval 3">
            <a:extLst>
              <a:ext uri="{FF2B5EF4-FFF2-40B4-BE49-F238E27FC236}">
                <a16:creationId xmlns:a16="http://schemas.microsoft.com/office/drawing/2014/main" id="{82CBC2BF-88F5-457B-8F37-8B6DA99C7445}"/>
              </a:ext>
            </a:extLst>
          </p:cNvPr>
          <p:cNvSpPr/>
          <p:nvPr/>
        </p:nvSpPr>
        <p:spPr>
          <a:xfrm>
            <a:off x="8197516" y="5374105"/>
            <a:ext cx="3470099" cy="7146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31C74FC-5D85-401B-9292-E59947477027}"/>
              </a:ext>
            </a:extLst>
          </p:cNvPr>
          <p:cNvSpPr/>
          <p:nvPr/>
        </p:nvSpPr>
        <p:spPr>
          <a:xfrm>
            <a:off x="6432885" y="528464"/>
            <a:ext cx="5234730" cy="4612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0330D43-F0ED-4AD6-B27C-493CD5C2DF92}"/>
              </a:ext>
            </a:extLst>
          </p:cNvPr>
          <p:cNvPicPr>
            <a:picLocks noChangeAspect="1"/>
          </p:cNvPicPr>
          <p:nvPr/>
        </p:nvPicPr>
        <p:blipFill rotWithShape="1">
          <a:blip r:embed="rId4">
            <a:extLst>
              <a:ext uri="{28A0092B-C50C-407E-A947-70E740481C1C}">
                <a14:useLocalDpi xmlns:a14="http://schemas.microsoft.com/office/drawing/2010/main" val="0"/>
              </a:ext>
            </a:extLst>
          </a:blip>
          <a:srcRect l="28659" r="30049" b="91124"/>
          <a:stretch/>
        </p:blipFill>
        <p:spPr>
          <a:xfrm>
            <a:off x="3573876" y="116613"/>
            <a:ext cx="5037221" cy="765702"/>
          </a:xfrm>
          <a:prstGeom prst="rect">
            <a:avLst/>
          </a:prstGeom>
        </p:spPr>
      </p:pic>
      <p:sp>
        <p:nvSpPr>
          <p:cNvPr id="2" name="Rectangle 1">
            <a:extLst>
              <a:ext uri="{FF2B5EF4-FFF2-40B4-BE49-F238E27FC236}">
                <a16:creationId xmlns:a16="http://schemas.microsoft.com/office/drawing/2014/main" id="{AFF4AA31-0A98-4CFE-B226-C18CEB515C62}"/>
              </a:ext>
            </a:extLst>
          </p:cNvPr>
          <p:cNvSpPr/>
          <p:nvPr/>
        </p:nvSpPr>
        <p:spPr>
          <a:xfrm>
            <a:off x="4186989" y="2470484"/>
            <a:ext cx="2679032" cy="168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E466303-DF8E-4170-A964-2DF128FEE1DF}"/>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6" r="70921" b="73242"/>
          <a:stretch/>
        </p:blipFill>
        <p:spPr>
          <a:xfrm>
            <a:off x="4636168" y="2603876"/>
            <a:ext cx="1957634" cy="620587"/>
          </a:xfrm>
          <a:prstGeom prst="rect">
            <a:avLst/>
          </a:prstGeom>
        </p:spPr>
      </p:pic>
      <p:pic>
        <p:nvPicPr>
          <p:cNvPr id="12" name="Picture 11">
            <a:extLst>
              <a:ext uri="{FF2B5EF4-FFF2-40B4-BE49-F238E27FC236}">
                <a16:creationId xmlns:a16="http://schemas.microsoft.com/office/drawing/2014/main" id="{17EB2E36-2ACA-4BED-AE9D-AA365179A3FF}"/>
              </a:ext>
            </a:extLst>
          </p:cNvPr>
          <p:cNvPicPr>
            <a:picLocks noChangeAspect="1"/>
          </p:cNvPicPr>
          <p:nvPr/>
        </p:nvPicPr>
        <p:blipFill rotWithShape="1">
          <a:blip r:embed="rId5">
            <a:extLst>
              <a:ext uri="{28A0092B-C50C-407E-A947-70E740481C1C}">
                <a14:useLocalDpi xmlns:a14="http://schemas.microsoft.com/office/drawing/2010/main" val="0"/>
              </a:ext>
            </a:extLst>
          </a:blip>
          <a:srcRect l="16583" t="21155" r="69184" b="73243"/>
          <a:stretch/>
        </p:blipFill>
        <p:spPr>
          <a:xfrm>
            <a:off x="4636168" y="2603876"/>
            <a:ext cx="2229854" cy="620587"/>
          </a:xfrm>
          <a:prstGeom prst="rect">
            <a:avLst/>
          </a:prstGeom>
        </p:spPr>
      </p:pic>
      <p:pic>
        <p:nvPicPr>
          <p:cNvPr id="13" name="Picture 12">
            <a:extLst>
              <a:ext uri="{FF2B5EF4-FFF2-40B4-BE49-F238E27FC236}">
                <a16:creationId xmlns:a16="http://schemas.microsoft.com/office/drawing/2014/main" id="{196D44EA-D132-4AC6-9B35-06F9225000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4" name="Picture 13">
            <a:extLst>
              <a:ext uri="{FF2B5EF4-FFF2-40B4-BE49-F238E27FC236}">
                <a16:creationId xmlns:a16="http://schemas.microsoft.com/office/drawing/2014/main" id="{023682F5-A6AC-4951-8E1E-6455F97EA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590597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D3732CD13BD049A5C13665C485DA3B" ma:contentTypeVersion="13" ma:contentTypeDescription="Create a new document." ma:contentTypeScope="" ma:versionID="16df02f4afe257a9143db2b3f6b416b7">
  <xsd:schema xmlns:xsd="http://www.w3.org/2001/XMLSchema" xmlns:xs="http://www.w3.org/2001/XMLSchema" xmlns:p="http://schemas.microsoft.com/office/2006/metadata/properties" xmlns:ns3="53864ec3-02b1-4635-90a6-87801f00f496" xmlns:ns4="6a27848f-3b42-4a60-8b13-32de473fdfef" targetNamespace="http://schemas.microsoft.com/office/2006/metadata/properties" ma:root="true" ma:fieldsID="878020b2cd47cda390a54b8f302addcc" ns3:_="" ns4:_="">
    <xsd:import namespace="53864ec3-02b1-4635-90a6-87801f00f496"/>
    <xsd:import namespace="6a27848f-3b42-4a60-8b13-32de473fdfe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64ec3-02b1-4635-90a6-87801f00f4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27848f-3b42-4a60-8b13-32de473fdfe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16781B-7120-4008-AEBB-B07F8A037032}">
  <ds:schemaRefs>
    <ds:schemaRef ds:uri="http://purl.org/dc/elements/1.1/"/>
    <ds:schemaRef ds:uri="53864ec3-02b1-4635-90a6-87801f00f496"/>
    <ds:schemaRef ds:uri="http://purl.org/dc/terms/"/>
    <ds:schemaRef ds:uri="http://purl.org/dc/dcmitype/"/>
    <ds:schemaRef ds:uri="6a27848f-3b42-4a60-8b13-32de473fdfef"/>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8EBFA4-0F4A-49D5-9CB2-C4CF3EBA0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64ec3-02b1-4635-90a6-87801f00f496"/>
    <ds:schemaRef ds:uri="6a27848f-3b42-4a60-8b13-32de473fd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C09284-759C-4BBA-8648-C4125F77BD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3935</TotalTime>
  <Words>2073</Words>
  <Application>Microsoft Office PowerPoint</Application>
  <PresentationFormat>Widescreen</PresentationFormat>
  <Paragraphs>207</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Helvetica Neue</vt:lpstr>
      <vt:lpstr>Rubik</vt:lpstr>
      <vt:lpstr>Office Theme</vt:lpstr>
      <vt:lpstr>We 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road transport today so bad?</vt:lpstr>
      <vt:lpstr>Why is road transport today so bad?</vt:lpstr>
      <vt:lpstr>Why is road transport today so bad?</vt:lpstr>
      <vt:lpstr>Why is road transport today so bad?</vt:lpstr>
      <vt:lpstr>Why is road transport today so bad?</vt:lpstr>
      <vt:lpstr>PowerPoint Presentation</vt:lpstr>
      <vt:lpstr>Cities taken over by cars</vt:lpstr>
      <vt:lpstr>Cities re-designed for people</vt:lpstr>
      <vt:lpstr>How much space can 60 people occupy?</vt:lpstr>
      <vt:lpstr>PowerPoint Presentation</vt:lpstr>
      <vt:lpstr>PowerPoint Presentation</vt:lpstr>
      <vt:lpstr>Sensing traffic issues with WeCount</vt:lpstr>
      <vt:lpstr>What is the function of the traffic sensor?</vt:lpstr>
      <vt:lpstr>What can the data tell us?</vt:lpstr>
      <vt:lpstr>What can the data tell us?</vt:lpstr>
      <vt:lpstr>PowerPoint Presentation</vt:lpstr>
      <vt:lpstr>What do we want to find out?</vt:lpstr>
      <vt:lpstr>What do you love about…</vt:lpstr>
      <vt:lpstr>What would be cool to investigate about transport and mobility near us/around our school?</vt:lpstr>
      <vt:lpstr>What have you learnt this morning/today?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Laggan</dc:creator>
  <cp:lastModifiedBy>Sophie Laggan</cp:lastModifiedBy>
  <cp:revision>34</cp:revision>
  <dcterms:created xsi:type="dcterms:W3CDTF">2021-05-05T10:26:07Z</dcterms:created>
  <dcterms:modified xsi:type="dcterms:W3CDTF">2021-06-02T16:43:16Z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0x0101001FD3732CD13BD049A5C13665C485DA3B</vt:lpwstr>
  </property>
</Properties>
</file>