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3"/>
  </p:notesMasterIdLst>
  <p:sldIdLst>
    <p:sldId id="256" r:id="rId5"/>
    <p:sldId id="394" r:id="rId6"/>
    <p:sldId id="498" r:id="rId7"/>
    <p:sldId id="427" r:id="rId8"/>
    <p:sldId id="353" r:id="rId9"/>
    <p:sldId id="354" r:id="rId10"/>
    <p:sldId id="510" r:id="rId11"/>
    <p:sldId id="350" r:id="rId12"/>
    <p:sldId id="428" r:id="rId13"/>
    <p:sldId id="429" r:id="rId14"/>
    <p:sldId id="387" r:id="rId15"/>
    <p:sldId id="430" r:id="rId16"/>
    <p:sldId id="395" r:id="rId17"/>
    <p:sldId id="431" r:id="rId18"/>
    <p:sldId id="432" r:id="rId19"/>
    <p:sldId id="360" r:id="rId20"/>
    <p:sldId id="358" r:id="rId21"/>
    <p:sldId id="359" r:id="rId22"/>
    <p:sldId id="383" r:id="rId23"/>
    <p:sldId id="386" r:id="rId24"/>
    <p:sldId id="385" r:id="rId25"/>
    <p:sldId id="384" r:id="rId26"/>
    <p:sldId id="439" r:id="rId27"/>
    <p:sldId id="440" r:id="rId28"/>
    <p:sldId id="507" r:id="rId29"/>
    <p:sldId id="435" r:id="rId30"/>
    <p:sldId id="494" r:id="rId31"/>
    <p:sldId id="509" r:id="rId32"/>
    <p:sldId id="508" r:id="rId33"/>
    <p:sldId id="511" r:id="rId34"/>
    <p:sldId id="512" r:id="rId35"/>
    <p:sldId id="513" r:id="rId36"/>
    <p:sldId id="495" r:id="rId37"/>
    <p:sldId id="396" r:id="rId38"/>
    <p:sldId id="437" r:id="rId39"/>
    <p:sldId id="406" r:id="rId40"/>
    <p:sldId id="407" r:id="rId41"/>
    <p:sldId id="408" r:id="rId42"/>
    <p:sldId id="409" r:id="rId43"/>
    <p:sldId id="410" r:id="rId44"/>
    <p:sldId id="412" r:id="rId45"/>
    <p:sldId id="398" r:id="rId46"/>
    <p:sldId id="414" r:id="rId47"/>
    <p:sldId id="411" r:id="rId48"/>
    <p:sldId id="415" r:id="rId49"/>
    <p:sldId id="514" r:id="rId50"/>
    <p:sldId id="438" r:id="rId51"/>
    <p:sldId id="418" r:id="rId52"/>
    <p:sldId id="458" r:id="rId53"/>
    <p:sldId id="515" r:id="rId54"/>
    <p:sldId id="377" r:id="rId55"/>
    <p:sldId id="499" r:id="rId56"/>
    <p:sldId id="500" r:id="rId57"/>
    <p:sldId id="365" r:id="rId58"/>
    <p:sldId id="378" r:id="rId59"/>
    <p:sldId id="496" r:id="rId60"/>
    <p:sldId id="456" r:id="rId61"/>
    <p:sldId id="400" r:id="rId62"/>
    <p:sldId id="451" r:id="rId63"/>
    <p:sldId id="453" r:id="rId64"/>
    <p:sldId id="452" r:id="rId65"/>
    <p:sldId id="450" r:id="rId66"/>
    <p:sldId id="516" r:id="rId67"/>
    <p:sldId id="517" r:id="rId68"/>
    <p:sldId id="454" r:id="rId69"/>
    <p:sldId id="397" r:id="rId70"/>
    <p:sldId id="443" r:id="rId71"/>
    <p:sldId id="505" r:id="rId72"/>
    <p:sldId id="442" r:id="rId73"/>
    <p:sldId id="441" r:id="rId74"/>
    <p:sldId id="506" r:id="rId75"/>
    <p:sldId id="504" r:id="rId76"/>
    <p:sldId id="419" r:id="rId77"/>
    <p:sldId id="423" r:id="rId78"/>
    <p:sldId id="444" r:id="rId79"/>
    <p:sldId id="445" r:id="rId80"/>
    <p:sldId id="424" r:id="rId81"/>
    <p:sldId id="420" r:id="rId82"/>
    <p:sldId id="421" r:id="rId83"/>
    <p:sldId id="447" r:id="rId84"/>
    <p:sldId id="446" r:id="rId85"/>
    <p:sldId id="449" r:id="rId86"/>
    <p:sldId id="448" r:id="rId87"/>
    <p:sldId id="459" r:id="rId88"/>
    <p:sldId id="461" r:id="rId89"/>
    <p:sldId id="474" r:id="rId90"/>
    <p:sldId id="501" r:id="rId91"/>
    <p:sldId id="502" r:id="rId92"/>
    <p:sldId id="477" r:id="rId93"/>
    <p:sldId id="481" r:id="rId94"/>
    <p:sldId id="488" r:id="rId95"/>
    <p:sldId id="503" r:id="rId96"/>
    <p:sldId id="518" r:id="rId97"/>
    <p:sldId id="486" r:id="rId98"/>
    <p:sldId id="521" r:id="rId99"/>
    <p:sldId id="487" r:id="rId100"/>
    <p:sldId id="489" r:id="rId101"/>
    <p:sldId id="490" r:id="rId102"/>
    <p:sldId id="479" r:id="rId103"/>
    <p:sldId id="485" r:id="rId104"/>
    <p:sldId id="491" r:id="rId105"/>
    <p:sldId id="492" r:id="rId106"/>
    <p:sldId id="349" r:id="rId107"/>
    <p:sldId id="339" r:id="rId108"/>
    <p:sldId id="519" r:id="rId109"/>
    <p:sldId id="466" r:id="rId110"/>
    <p:sldId id="520" r:id="rId111"/>
    <p:sldId id="522"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Laggan" initials="SL" lastIdx="3" clrIdx="0">
    <p:extLst>
      <p:ext uri="{19B8F6BF-5375-455C-9EA6-DF929625EA0E}">
        <p15:presenceInfo xmlns:p15="http://schemas.microsoft.com/office/powerpoint/2012/main" userId="S-1-5-21-1659004503-492894223-725345543-522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9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59889" autoAdjust="0"/>
  </p:normalViewPr>
  <p:slideViewPr>
    <p:cSldViewPr snapToGrid="0">
      <p:cViewPr varScale="1">
        <p:scale>
          <a:sx n="36" d="100"/>
          <a:sy n="36" d="100"/>
        </p:scale>
        <p:origin x="7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aggan" userId="0aeb69b4-f660-4962-8f33-aaeb75e5a227" providerId="ADAL" clId="{8FEADFD9-75A5-47CC-B94A-84E42FC1F70F}"/>
    <pc:docChg chg="undo custSel addSld delSld modSld sldOrd modMainMaster">
      <pc:chgData name="Sophie Laggan" userId="0aeb69b4-f660-4962-8f33-aaeb75e5a227" providerId="ADAL" clId="{8FEADFD9-75A5-47CC-B94A-84E42FC1F70F}" dt="2021-06-25T13:12:42.332" v="7657" actId="114"/>
      <pc:docMkLst>
        <pc:docMk/>
      </pc:docMkLst>
      <pc:sldChg chg="addSp">
        <pc:chgData name="Sophie Laggan" userId="0aeb69b4-f660-4962-8f33-aaeb75e5a227" providerId="ADAL" clId="{8FEADFD9-75A5-47CC-B94A-84E42FC1F70F}" dt="2021-06-25T10:35:30.977" v="411"/>
        <pc:sldMkLst>
          <pc:docMk/>
          <pc:sldMk cId="2577220874" sldId="339"/>
        </pc:sldMkLst>
        <pc:picChg chg="add">
          <ac:chgData name="Sophie Laggan" userId="0aeb69b4-f660-4962-8f33-aaeb75e5a227" providerId="ADAL" clId="{8FEADFD9-75A5-47CC-B94A-84E42FC1F70F}" dt="2021-06-25T10:35:30.977" v="411"/>
          <ac:picMkLst>
            <pc:docMk/>
            <pc:sldMk cId="2577220874" sldId="339"/>
            <ac:picMk id="4" creationId="{0F45BBD1-0BD4-476C-B054-3C37336A176C}"/>
          </ac:picMkLst>
        </pc:picChg>
        <pc:picChg chg="add">
          <ac:chgData name="Sophie Laggan" userId="0aeb69b4-f660-4962-8f33-aaeb75e5a227" providerId="ADAL" clId="{8FEADFD9-75A5-47CC-B94A-84E42FC1F70F}" dt="2021-06-25T10:35:30.977" v="411"/>
          <ac:picMkLst>
            <pc:docMk/>
            <pc:sldMk cId="2577220874" sldId="339"/>
            <ac:picMk id="5" creationId="{2571C057-65A1-4710-AE0C-304A5F0996CE}"/>
          </ac:picMkLst>
        </pc:picChg>
      </pc:sldChg>
      <pc:sldChg chg="addSp">
        <pc:chgData name="Sophie Laggan" userId="0aeb69b4-f660-4962-8f33-aaeb75e5a227" providerId="ADAL" clId="{8FEADFD9-75A5-47CC-B94A-84E42FC1F70F}" dt="2021-06-25T10:35:28.707" v="410"/>
        <pc:sldMkLst>
          <pc:docMk/>
          <pc:sldMk cId="4242316844" sldId="349"/>
        </pc:sldMkLst>
        <pc:picChg chg="add">
          <ac:chgData name="Sophie Laggan" userId="0aeb69b4-f660-4962-8f33-aaeb75e5a227" providerId="ADAL" clId="{8FEADFD9-75A5-47CC-B94A-84E42FC1F70F}" dt="2021-06-25T10:35:28.707" v="410"/>
          <ac:picMkLst>
            <pc:docMk/>
            <pc:sldMk cId="4242316844" sldId="349"/>
            <ac:picMk id="4" creationId="{5128A25A-74B8-4652-925A-906D06D5ED98}"/>
          </ac:picMkLst>
        </pc:picChg>
        <pc:picChg chg="add">
          <ac:chgData name="Sophie Laggan" userId="0aeb69b4-f660-4962-8f33-aaeb75e5a227" providerId="ADAL" clId="{8FEADFD9-75A5-47CC-B94A-84E42FC1F70F}" dt="2021-06-25T10:35:28.707" v="410"/>
          <ac:picMkLst>
            <pc:docMk/>
            <pc:sldMk cId="4242316844" sldId="349"/>
            <ac:picMk id="5" creationId="{E6B95DA7-958D-4D25-B231-9628F76FF138}"/>
          </ac:picMkLst>
        </pc:picChg>
      </pc:sldChg>
      <pc:sldChg chg="addSp">
        <pc:chgData name="Sophie Laggan" userId="0aeb69b4-f660-4962-8f33-aaeb75e5a227" providerId="ADAL" clId="{8FEADFD9-75A5-47CC-B94A-84E42FC1F70F}" dt="2021-06-25T10:32:49.770" v="256"/>
        <pc:sldMkLst>
          <pc:docMk/>
          <pc:sldMk cId="3039996612" sldId="350"/>
        </pc:sldMkLst>
        <pc:picChg chg="add">
          <ac:chgData name="Sophie Laggan" userId="0aeb69b4-f660-4962-8f33-aaeb75e5a227" providerId="ADAL" clId="{8FEADFD9-75A5-47CC-B94A-84E42FC1F70F}" dt="2021-06-25T10:32:49.770" v="256"/>
          <ac:picMkLst>
            <pc:docMk/>
            <pc:sldMk cId="3039996612" sldId="350"/>
            <ac:picMk id="4" creationId="{BE9706D7-D316-425F-80BA-A783A8A729BB}"/>
          </ac:picMkLst>
        </pc:picChg>
        <pc:picChg chg="add">
          <ac:chgData name="Sophie Laggan" userId="0aeb69b4-f660-4962-8f33-aaeb75e5a227" providerId="ADAL" clId="{8FEADFD9-75A5-47CC-B94A-84E42FC1F70F}" dt="2021-06-25T10:32:49.770" v="256"/>
          <ac:picMkLst>
            <pc:docMk/>
            <pc:sldMk cId="3039996612" sldId="350"/>
            <ac:picMk id="7" creationId="{1CDEF412-D3BE-4B9E-8094-EC5B7B33B91C}"/>
          </ac:picMkLst>
        </pc:picChg>
      </pc:sldChg>
      <pc:sldChg chg="addSp">
        <pc:chgData name="Sophie Laggan" userId="0aeb69b4-f660-4962-8f33-aaeb75e5a227" providerId="ADAL" clId="{8FEADFD9-75A5-47CC-B94A-84E42FC1F70F}" dt="2021-06-25T10:32:52.794" v="258"/>
        <pc:sldMkLst>
          <pc:docMk/>
          <pc:sldMk cId="1813338280" sldId="353"/>
        </pc:sldMkLst>
        <pc:picChg chg="add">
          <ac:chgData name="Sophie Laggan" userId="0aeb69b4-f660-4962-8f33-aaeb75e5a227" providerId="ADAL" clId="{8FEADFD9-75A5-47CC-B94A-84E42FC1F70F}" dt="2021-06-25T10:32:52.794" v="258"/>
          <ac:picMkLst>
            <pc:docMk/>
            <pc:sldMk cId="1813338280" sldId="353"/>
            <ac:picMk id="4" creationId="{7FC7435A-BD47-4630-BDC8-FFCABB5905C9}"/>
          </ac:picMkLst>
        </pc:picChg>
        <pc:picChg chg="add">
          <ac:chgData name="Sophie Laggan" userId="0aeb69b4-f660-4962-8f33-aaeb75e5a227" providerId="ADAL" clId="{8FEADFD9-75A5-47CC-B94A-84E42FC1F70F}" dt="2021-06-25T10:32:52.794" v="258"/>
          <ac:picMkLst>
            <pc:docMk/>
            <pc:sldMk cId="1813338280" sldId="353"/>
            <ac:picMk id="5" creationId="{29542C05-3F0F-4BAB-955B-20BE9954B6CD}"/>
          </ac:picMkLst>
        </pc:picChg>
      </pc:sldChg>
      <pc:sldChg chg="addSp modNotesTx">
        <pc:chgData name="Sophie Laggan" userId="0aeb69b4-f660-4962-8f33-aaeb75e5a227" providerId="ADAL" clId="{8FEADFD9-75A5-47CC-B94A-84E42FC1F70F}" dt="2021-06-25T10:32:51.311" v="257"/>
        <pc:sldMkLst>
          <pc:docMk/>
          <pc:sldMk cId="1078611179" sldId="354"/>
        </pc:sldMkLst>
        <pc:picChg chg="add">
          <ac:chgData name="Sophie Laggan" userId="0aeb69b4-f660-4962-8f33-aaeb75e5a227" providerId="ADAL" clId="{8FEADFD9-75A5-47CC-B94A-84E42FC1F70F}" dt="2021-06-25T10:32:51.311" v="257"/>
          <ac:picMkLst>
            <pc:docMk/>
            <pc:sldMk cId="1078611179" sldId="354"/>
            <ac:picMk id="12" creationId="{C73DD373-0B1C-4CD0-A310-0238FAEE119C}"/>
          </ac:picMkLst>
        </pc:picChg>
        <pc:picChg chg="add">
          <ac:chgData name="Sophie Laggan" userId="0aeb69b4-f660-4962-8f33-aaeb75e5a227" providerId="ADAL" clId="{8FEADFD9-75A5-47CC-B94A-84E42FC1F70F}" dt="2021-06-25T10:32:51.311" v="257"/>
          <ac:picMkLst>
            <pc:docMk/>
            <pc:sldMk cId="1078611179" sldId="354"/>
            <ac:picMk id="13" creationId="{74DCE0C6-A3A6-40DE-903E-2D986F1FD340}"/>
          </ac:picMkLst>
        </pc:picChg>
      </pc:sldChg>
      <pc:sldChg chg="addSp modSp">
        <pc:chgData name="Sophie Laggan" userId="0aeb69b4-f660-4962-8f33-aaeb75e5a227" providerId="ADAL" clId="{8FEADFD9-75A5-47CC-B94A-84E42FC1F70F}" dt="2021-06-25T10:32:36.416" v="250"/>
        <pc:sldMkLst>
          <pc:docMk/>
          <pc:sldMk cId="3238042027" sldId="358"/>
        </pc:sldMkLst>
        <pc:spChg chg="mod">
          <ac:chgData name="Sophie Laggan" userId="0aeb69b4-f660-4962-8f33-aaeb75e5a227" providerId="ADAL" clId="{8FEADFD9-75A5-47CC-B94A-84E42FC1F70F}" dt="2021-06-25T10:29:17.242" v="82" actId="20577"/>
          <ac:spMkLst>
            <pc:docMk/>
            <pc:sldMk cId="3238042027" sldId="358"/>
            <ac:spMk id="4" creationId="{91679AD3-25F8-4AE0-8879-3C8D40C1AC07}"/>
          </ac:spMkLst>
        </pc:spChg>
        <pc:spChg chg="mod">
          <ac:chgData name="Sophie Laggan" userId="0aeb69b4-f660-4962-8f33-aaeb75e5a227" providerId="ADAL" clId="{8FEADFD9-75A5-47CC-B94A-84E42FC1F70F}" dt="2021-06-25T10:29:27.416" v="84" actId="5793"/>
          <ac:spMkLst>
            <pc:docMk/>
            <pc:sldMk cId="3238042027" sldId="358"/>
            <ac:spMk id="5" creationId="{074DA3D9-6A8C-4A4F-AF8B-9A5C778F4EDA}"/>
          </ac:spMkLst>
        </pc:spChg>
        <pc:picChg chg="add">
          <ac:chgData name="Sophie Laggan" userId="0aeb69b4-f660-4962-8f33-aaeb75e5a227" providerId="ADAL" clId="{8FEADFD9-75A5-47CC-B94A-84E42FC1F70F}" dt="2021-06-25T10:32:36.416" v="250"/>
          <ac:picMkLst>
            <pc:docMk/>
            <pc:sldMk cId="3238042027" sldId="358"/>
            <ac:picMk id="6" creationId="{9CBDD66D-B6A0-4B7D-98D6-8868A05B34FC}"/>
          </ac:picMkLst>
        </pc:picChg>
        <pc:picChg chg="add">
          <ac:chgData name="Sophie Laggan" userId="0aeb69b4-f660-4962-8f33-aaeb75e5a227" providerId="ADAL" clId="{8FEADFD9-75A5-47CC-B94A-84E42FC1F70F}" dt="2021-06-25T10:32:36.416" v="250"/>
          <ac:picMkLst>
            <pc:docMk/>
            <pc:sldMk cId="3238042027" sldId="358"/>
            <ac:picMk id="7" creationId="{6F29BF31-610C-40F0-9566-148BF8210A2C}"/>
          </ac:picMkLst>
        </pc:picChg>
      </pc:sldChg>
      <pc:sldChg chg="addSp">
        <pc:chgData name="Sophie Laggan" userId="0aeb69b4-f660-4962-8f33-aaeb75e5a227" providerId="ADAL" clId="{8FEADFD9-75A5-47CC-B94A-84E42FC1F70F}" dt="2021-06-25T10:32:33.489" v="249"/>
        <pc:sldMkLst>
          <pc:docMk/>
          <pc:sldMk cId="1664280543" sldId="359"/>
        </pc:sldMkLst>
        <pc:picChg chg="add">
          <ac:chgData name="Sophie Laggan" userId="0aeb69b4-f660-4962-8f33-aaeb75e5a227" providerId="ADAL" clId="{8FEADFD9-75A5-47CC-B94A-84E42FC1F70F}" dt="2021-06-25T10:32:33.489" v="249"/>
          <ac:picMkLst>
            <pc:docMk/>
            <pc:sldMk cId="1664280543" sldId="359"/>
            <ac:picMk id="4" creationId="{F44B54D5-A024-4A2C-94B2-23F12FF5EB2D}"/>
          </ac:picMkLst>
        </pc:picChg>
        <pc:picChg chg="add">
          <ac:chgData name="Sophie Laggan" userId="0aeb69b4-f660-4962-8f33-aaeb75e5a227" providerId="ADAL" clId="{8FEADFD9-75A5-47CC-B94A-84E42FC1F70F}" dt="2021-06-25T10:32:33.489" v="249"/>
          <ac:picMkLst>
            <pc:docMk/>
            <pc:sldMk cId="1664280543" sldId="359"/>
            <ac:picMk id="5" creationId="{DCC78663-5753-48BE-A23C-7C25C49F0A6E}"/>
          </ac:picMkLst>
        </pc:picChg>
      </pc:sldChg>
      <pc:sldChg chg="addSp modSp">
        <pc:chgData name="Sophie Laggan" userId="0aeb69b4-f660-4962-8f33-aaeb75e5a227" providerId="ADAL" clId="{8FEADFD9-75A5-47CC-B94A-84E42FC1F70F}" dt="2021-06-25T10:32:27.756" v="246" actId="1035"/>
        <pc:sldMkLst>
          <pc:docMk/>
          <pc:sldMk cId="1921945953" sldId="360"/>
        </pc:sldMkLst>
        <pc:picChg chg="mod">
          <ac:chgData name="Sophie Laggan" userId="0aeb69b4-f660-4962-8f33-aaeb75e5a227" providerId="ADAL" clId="{8FEADFD9-75A5-47CC-B94A-84E42FC1F70F}" dt="2021-06-25T10:32:27.756" v="246" actId="1035"/>
          <ac:picMkLst>
            <pc:docMk/>
            <pc:sldMk cId="1921945953" sldId="360"/>
            <ac:picMk id="6" creationId="{5DE08794-DFF5-41A6-8CF0-8487753E418C}"/>
          </ac:picMkLst>
        </pc:picChg>
        <pc:picChg chg="mod">
          <ac:chgData name="Sophie Laggan" userId="0aeb69b4-f660-4962-8f33-aaeb75e5a227" providerId="ADAL" clId="{8FEADFD9-75A5-47CC-B94A-84E42FC1F70F}" dt="2021-06-25T10:32:24.137" v="231" actId="1035"/>
          <ac:picMkLst>
            <pc:docMk/>
            <pc:sldMk cId="1921945953" sldId="360"/>
            <ac:picMk id="7" creationId="{B43B567C-1485-4B57-9A99-DAFD2A72F1DB}"/>
          </ac:picMkLst>
        </pc:picChg>
        <pc:picChg chg="add">
          <ac:chgData name="Sophie Laggan" userId="0aeb69b4-f660-4962-8f33-aaeb75e5a227" providerId="ADAL" clId="{8FEADFD9-75A5-47CC-B94A-84E42FC1F70F}" dt="2021-06-25T10:32:17.981" v="207"/>
          <ac:picMkLst>
            <pc:docMk/>
            <pc:sldMk cId="1921945953" sldId="360"/>
            <ac:picMk id="9" creationId="{CC71E157-E071-47A8-AF10-21BDC088DD2A}"/>
          </ac:picMkLst>
        </pc:picChg>
        <pc:picChg chg="add">
          <ac:chgData name="Sophie Laggan" userId="0aeb69b4-f660-4962-8f33-aaeb75e5a227" providerId="ADAL" clId="{8FEADFD9-75A5-47CC-B94A-84E42FC1F70F}" dt="2021-06-25T10:32:17.981" v="207"/>
          <ac:picMkLst>
            <pc:docMk/>
            <pc:sldMk cId="1921945953" sldId="360"/>
            <ac:picMk id="10" creationId="{2F69CD43-23BC-4CBB-95EC-5E062D97B74C}"/>
          </ac:picMkLst>
        </pc:picChg>
      </pc:sldChg>
      <pc:sldChg chg="addSp">
        <pc:chgData name="Sophie Laggan" userId="0aeb69b4-f660-4962-8f33-aaeb75e5a227" providerId="ADAL" clId="{8FEADFD9-75A5-47CC-B94A-84E42FC1F70F}" dt="2021-06-25T10:33:07.104" v="262"/>
        <pc:sldMkLst>
          <pc:docMk/>
          <pc:sldMk cId="3272416255" sldId="365"/>
        </pc:sldMkLst>
        <pc:picChg chg="add">
          <ac:chgData name="Sophie Laggan" userId="0aeb69b4-f660-4962-8f33-aaeb75e5a227" providerId="ADAL" clId="{8FEADFD9-75A5-47CC-B94A-84E42FC1F70F}" dt="2021-06-25T10:33:07.104" v="262"/>
          <ac:picMkLst>
            <pc:docMk/>
            <pc:sldMk cId="3272416255" sldId="365"/>
            <ac:picMk id="4" creationId="{3E5ED299-D6B3-418D-B295-467006EC8C8E}"/>
          </ac:picMkLst>
        </pc:picChg>
        <pc:picChg chg="add">
          <ac:chgData name="Sophie Laggan" userId="0aeb69b4-f660-4962-8f33-aaeb75e5a227" providerId="ADAL" clId="{8FEADFD9-75A5-47CC-B94A-84E42FC1F70F}" dt="2021-06-25T10:33:07.104" v="262"/>
          <ac:picMkLst>
            <pc:docMk/>
            <pc:sldMk cId="3272416255" sldId="365"/>
            <ac:picMk id="5" creationId="{C4FC835F-6B35-479E-BF5E-2476CB4C500A}"/>
          </ac:picMkLst>
        </pc:picChg>
      </pc:sldChg>
      <pc:sldChg chg="addSp">
        <pc:chgData name="Sophie Laggan" userId="0aeb69b4-f660-4962-8f33-aaeb75e5a227" providerId="ADAL" clId="{8FEADFD9-75A5-47CC-B94A-84E42FC1F70F}" dt="2021-06-25T10:33:05.646" v="261"/>
        <pc:sldMkLst>
          <pc:docMk/>
          <pc:sldMk cId="479937820" sldId="377"/>
        </pc:sldMkLst>
        <pc:picChg chg="add">
          <ac:chgData name="Sophie Laggan" userId="0aeb69b4-f660-4962-8f33-aaeb75e5a227" providerId="ADAL" clId="{8FEADFD9-75A5-47CC-B94A-84E42FC1F70F}" dt="2021-06-25T10:33:05.646" v="261"/>
          <ac:picMkLst>
            <pc:docMk/>
            <pc:sldMk cId="479937820" sldId="377"/>
            <ac:picMk id="5" creationId="{ECF2AED2-E42E-4C0F-B1CD-9C52B5B7B88C}"/>
          </ac:picMkLst>
        </pc:picChg>
        <pc:picChg chg="add">
          <ac:chgData name="Sophie Laggan" userId="0aeb69b4-f660-4962-8f33-aaeb75e5a227" providerId="ADAL" clId="{8FEADFD9-75A5-47CC-B94A-84E42FC1F70F}" dt="2021-06-25T10:33:05.646" v="261"/>
          <ac:picMkLst>
            <pc:docMk/>
            <pc:sldMk cId="479937820" sldId="377"/>
            <ac:picMk id="6" creationId="{0DB48833-A056-482B-9CE0-7A67F3590549}"/>
          </ac:picMkLst>
        </pc:picChg>
      </pc:sldChg>
      <pc:sldChg chg="addSp">
        <pc:chgData name="Sophie Laggan" userId="0aeb69b4-f660-4962-8f33-aaeb75e5a227" providerId="ADAL" clId="{8FEADFD9-75A5-47CC-B94A-84E42FC1F70F}" dt="2021-06-25T10:33:08.069" v="263"/>
        <pc:sldMkLst>
          <pc:docMk/>
          <pc:sldMk cId="796812720" sldId="378"/>
        </pc:sldMkLst>
        <pc:picChg chg="add">
          <ac:chgData name="Sophie Laggan" userId="0aeb69b4-f660-4962-8f33-aaeb75e5a227" providerId="ADAL" clId="{8FEADFD9-75A5-47CC-B94A-84E42FC1F70F}" dt="2021-06-25T10:33:08.069" v="263"/>
          <ac:picMkLst>
            <pc:docMk/>
            <pc:sldMk cId="796812720" sldId="378"/>
            <ac:picMk id="4" creationId="{8A7746FF-247E-444E-8549-A702F63A08A0}"/>
          </ac:picMkLst>
        </pc:picChg>
        <pc:picChg chg="add">
          <ac:chgData name="Sophie Laggan" userId="0aeb69b4-f660-4962-8f33-aaeb75e5a227" providerId="ADAL" clId="{8FEADFD9-75A5-47CC-B94A-84E42FC1F70F}" dt="2021-06-25T10:33:08.069" v="263"/>
          <ac:picMkLst>
            <pc:docMk/>
            <pc:sldMk cId="796812720" sldId="378"/>
            <ac:picMk id="5" creationId="{28D557D6-91A0-4A41-8296-E364A9EF554B}"/>
          </ac:picMkLst>
        </pc:picChg>
      </pc:sldChg>
      <pc:sldChg chg="addSp">
        <pc:chgData name="Sophie Laggan" userId="0aeb69b4-f660-4962-8f33-aaeb75e5a227" providerId="ADAL" clId="{8FEADFD9-75A5-47CC-B94A-84E42FC1F70F}" dt="2021-06-25T10:32:31.522" v="248"/>
        <pc:sldMkLst>
          <pc:docMk/>
          <pc:sldMk cId="4008346990" sldId="383"/>
        </pc:sldMkLst>
        <pc:picChg chg="add">
          <ac:chgData name="Sophie Laggan" userId="0aeb69b4-f660-4962-8f33-aaeb75e5a227" providerId="ADAL" clId="{8FEADFD9-75A5-47CC-B94A-84E42FC1F70F}" dt="2021-06-25T10:32:31.522" v="248"/>
          <ac:picMkLst>
            <pc:docMk/>
            <pc:sldMk cId="4008346990" sldId="383"/>
            <ac:picMk id="15" creationId="{FBF48AB5-8046-4AEA-9E60-22CBA694A998}"/>
          </ac:picMkLst>
        </pc:picChg>
        <pc:picChg chg="add">
          <ac:chgData name="Sophie Laggan" userId="0aeb69b4-f660-4962-8f33-aaeb75e5a227" providerId="ADAL" clId="{8FEADFD9-75A5-47CC-B94A-84E42FC1F70F}" dt="2021-06-25T10:32:31.522" v="248"/>
          <ac:picMkLst>
            <pc:docMk/>
            <pc:sldMk cId="4008346990" sldId="383"/>
            <ac:picMk id="16" creationId="{28D548A5-797E-4E5C-87E6-D3CADD2FDAA0}"/>
          </ac:picMkLst>
        </pc:picChg>
      </pc:sldChg>
      <pc:sldChg chg="addSp">
        <pc:chgData name="Sophie Laggan" userId="0aeb69b4-f660-4962-8f33-aaeb75e5a227" providerId="ADAL" clId="{8FEADFD9-75A5-47CC-B94A-84E42FC1F70F}" dt="2021-06-25T10:32:13.440" v="205"/>
        <pc:sldMkLst>
          <pc:docMk/>
          <pc:sldMk cId="1285417696" sldId="384"/>
        </pc:sldMkLst>
        <pc:picChg chg="add">
          <ac:chgData name="Sophie Laggan" userId="0aeb69b4-f660-4962-8f33-aaeb75e5a227" providerId="ADAL" clId="{8FEADFD9-75A5-47CC-B94A-84E42FC1F70F}" dt="2021-06-25T10:32:13.440" v="205"/>
          <ac:picMkLst>
            <pc:docMk/>
            <pc:sldMk cId="1285417696" sldId="384"/>
            <ac:picMk id="4" creationId="{10F16BB2-99D6-4ADA-BB8D-2D5D4D7F4E38}"/>
          </ac:picMkLst>
        </pc:picChg>
        <pc:picChg chg="add">
          <ac:chgData name="Sophie Laggan" userId="0aeb69b4-f660-4962-8f33-aaeb75e5a227" providerId="ADAL" clId="{8FEADFD9-75A5-47CC-B94A-84E42FC1F70F}" dt="2021-06-25T10:32:13.440" v="205"/>
          <ac:picMkLst>
            <pc:docMk/>
            <pc:sldMk cId="1285417696" sldId="384"/>
            <ac:picMk id="5" creationId="{15ED6D74-B463-4690-A207-686664B71723}"/>
          </ac:picMkLst>
        </pc:picChg>
      </pc:sldChg>
      <pc:sldChg chg="addSp">
        <pc:chgData name="Sophie Laggan" userId="0aeb69b4-f660-4962-8f33-aaeb75e5a227" providerId="ADAL" clId="{8FEADFD9-75A5-47CC-B94A-84E42FC1F70F}" dt="2021-06-25T10:32:15.946" v="206"/>
        <pc:sldMkLst>
          <pc:docMk/>
          <pc:sldMk cId="915469118" sldId="385"/>
        </pc:sldMkLst>
        <pc:picChg chg="add">
          <ac:chgData name="Sophie Laggan" userId="0aeb69b4-f660-4962-8f33-aaeb75e5a227" providerId="ADAL" clId="{8FEADFD9-75A5-47CC-B94A-84E42FC1F70F}" dt="2021-06-25T10:32:15.946" v="206"/>
          <ac:picMkLst>
            <pc:docMk/>
            <pc:sldMk cId="915469118" sldId="385"/>
            <ac:picMk id="4" creationId="{F764EAC1-D313-44D8-876D-4C131FA059EE}"/>
          </ac:picMkLst>
        </pc:picChg>
        <pc:picChg chg="add">
          <ac:chgData name="Sophie Laggan" userId="0aeb69b4-f660-4962-8f33-aaeb75e5a227" providerId="ADAL" clId="{8FEADFD9-75A5-47CC-B94A-84E42FC1F70F}" dt="2021-06-25T10:32:15.946" v="206"/>
          <ac:picMkLst>
            <pc:docMk/>
            <pc:sldMk cId="915469118" sldId="385"/>
            <ac:picMk id="5" creationId="{3A9B22F4-13FF-48F3-A885-46B2DDD88F16}"/>
          </ac:picMkLst>
        </pc:picChg>
      </pc:sldChg>
      <pc:sldChg chg="addSp">
        <pc:chgData name="Sophie Laggan" userId="0aeb69b4-f660-4962-8f33-aaeb75e5a227" providerId="ADAL" clId="{8FEADFD9-75A5-47CC-B94A-84E42FC1F70F}" dt="2021-06-25T10:32:29.662" v="247"/>
        <pc:sldMkLst>
          <pc:docMk/>
          <pc:sldMk cId="939476685" sldId="386"/>
        </pc:sldMkLst>
        <pc:picChg chg="add">
          <ac:chgData name="Sophie Laggan" userId="0aeb69b4-f660-4962-8f33-aaeb75e5a227" providerId="ADAL" clId="{8FEADFD9-75A5-47CC-B94A-84E42FC1F70F}" dt="2021-06-25T10:32:29.662" v="247"/>
          <ac:picMkLst>
            <pc:docMk/>
            <pc:sldMk cId="939476685" sldId="386"/>
            <ac:picMk id="3" creationId="{DF612526-5527-4C74-9C29-8CA780583685}"/>
          </ac:picMkLst>
        </pc:picChg>
        <pc:picChg chg="add">
          <ac:chgData name="Sophie Laggan" userId="0aeb69b4-f660-4962-8f33-aaeb75e5a227" providerId="ADAL" clId="{8FEADFD9-75A5-47CC-B94A-84E42FC1F70F}" dt="2021-06-25T10:32:29.662" v="247"/>
          <ac:picMkLst>
            <pc:docMk/>
            <pc:sldMk cId="939476685" sldId="386"/>
            <ac:picMk id="4" creationId="{57295385-9F78-4615-8832-1293DD6985FB}"/>
          </ac:picMkLst>
        </pc:picChg>
      </pc:sldChg>
      <pc:sldChg chg="addSp">
        <pc:chgData name="Sophie Laggan" userId="0aeb69b4-f660-4962-8f33-aaeb75e5a227" providerId="ADAL" clId="{8FEADFD9-75A5-47CC-B94A-84E42FC1F70F}" dt="2021-06-25T10:32:38.312" v="251"/>
        <pc:sldMkLst>
          <pc:docMk/>
          <pc:sldMk cId="2389940451" sldId="387"/>
        </pc:sldMkLst>
        <pc:picChg chg="add">
          <ac:chgData name="Sophie Laggan" userId="0aeb69b4-f660-4962-8f33-aaeb75e5a227" providerId="ADAL" clId="{8FEADFD9-75A5-47CC-B94A-84E42FC1F70F}" dt="2021-06-25T10:32:38.312" v="251"/>
          <ac:picMkLst>
            <pc:docMk/>
            <pc:sldMk cId="2389940451" sldId="387"/>
            <ac:picMk id="4" creationId="{0B4FE1E8-2AE7-4267-9BB2-7458242F577A}"/>
          </ac:picMkLst>
        </pc:picChg>
        <pc:picChg chg="add">
          <ac:chgData name="Sophie Laggan" userId="0aeb69b4-f660-4962-8f33-aaeb75e5a227" providerId="ADAL" clId="{8FEADFD9-75A5-47CC-B94A-84E42FC1F70F}" dt="2021-06-25T10:32:38.312" v="251"/>
          <ac:picMkLst>
            <pc:docMk/>
            <pc:sldMk cId="2389940451" sldId="387"/>
            <ac:picMk id="5" creationId="{E313993E-C007-4C5F-B78E-EAA1B715FFE5}"/>
          </ac:picMkLst>
        </pc:picChg>
      </pc:sldChg>
      <pc:sldChg chg="modSp add">
        <pc:chgData name="Sophie Laggan" userId="0aeb69b4-f660-4962-8f33-aaeb75e5a227" providerId="ADAL" clId="{8FEADFD9-75A5-47CC-B94A-84E42FC1F70F}" dt="2021-06-25T10:27:14.066" v="20" actId="1038"/>
        <pc:sldMkLst>
          <pc:docMk/>
          <pc:sldMk cId="773215303" sldId="394"/>
        </pc:sldMkLst>
        <pc:spChg chg="mod">
          <ac:chgData name="Sophie Laggan" userId="0aeb69b4-f660-4962-8f33-aaeb75e5a227" providerId="ADAL" clId="{8FEADFD9-75A5-47CC-B94A-84E42FC1F70F}" dt="2021-06-25T10:27:10.229" v="16" actId="255"/>
          <ac:spMkLst>
            <pc:docMk/>
            <pc:sldMk cId="773215303" sldId="394"/>
            <ac:spMk id="4" creationId="{B60A7C21-5F55-4FB0-A8AE-7BF25CE0B1E5}"/>
          </ac:spMkLst>
        </pc:spChg>
        <pc:picChg chg="mod">
          <ac:chgData name="Sophie Laggan" userId="0aeb69b4-f660-4962-8f33-aaeb75e5a227" providerId="ADAL" clId="{8FEADFD9-75A5-47CC-B94A-84E42FC1F70F}" dt="2021-06-25T10:27:14.066" v="20" actId="1038"/>
          <ac:picMkLst>
            <pc:docMk/>
            <pc:sldMk cId="773215303" sldId="394"/>
            <ac:picMk id="3" creationId="{54EB2203-355D-4273-91B5-27BA3F726F49}"/>
          </ac:picMkLst>
        </pc:picChg>
      </pc:sldChg>
      <pc:sldChg chg="addSp delSp modSp add ord modNotesTx">
        <pc:chgData name="Sophie Laggan" userId="0aeb69b4-f660-4962-8f33-aaeb75e5a227" providerId="ADAL" clId="{8FEADFD9-75A5-47CC-B94A-84E42FC1F70F}" dt="2021-06-25T10:30:52.271" v="150" actId="20577"/>
        <pc:sldMkLst>
          <pc:docMk/>
          <pc:sldMk cId="765454193" sldId="395"/>
        </pc:sldMkLst>
        <pc:spChg chg="mod">
          <ac:chgData name="Sophie Laggan" userId="0aeb69b4-f660-4962-8f33-aaeb75e5a227" providerId="ADAL" clId="{8FEADFD9-75A5-47CC-B94A-84E42FC1F70F}" dt="2021-06-25T10:28:24.191" v="56" actId="20577"/>
          <ac:spMkLst>
            <pc:docMk/>
            <pc:sldMk cId="765454193" sldId="395"/>
            <ac:spMk id="4" creationId="{B60A7C21-5F55-4FB0-A8AE-7BF25CE0B1E5}"/>
          </ac:spMkLst>
        </pc:spChg>
        <pc:spChg chg="mod">
          <ac:chgData name="Sophie Laggan" userId="0aeb69b4-f660-4962-8f33-aaeb75e5a227" providerId="ADAL" clId="{8FEADFD9-75A5-47CC-B94A-84E42FC1F70F}" dt="2021-06-25T10:30:49.454" v="146" actId="20577"/>
          <ac:spMkLst>
            <pc:docMk/>
            <pc:sldMk cId="765454193" sldId="395"/>
            <ac:spMk id="5" creationId="{D0208CA7-78E1-4DE6-87B4-119B1BF05A03}"/>
          </ac:spMkLst>
        </pc:spChg>
        <pc:picChg chg="del">
          <ac:chgData name="Sophie Laggan" userId="0aeb69b4-f660-4962-8f33-aaeb75e5a227" providerId="ADAL" clId="{8FEADFD9-75A5-47CC-B94A-84E42FC1F70F}" dt="2021-06-25T10:28:26.506" v="57" actId="478"/>
          <ac:picMkLst>
            <pc:docMk/>
            <pc:sldMk cId="765454193" sldId="395"/>
            <ac:picMk id="3" creationId="{54EB2203-355D-4273-91B5-27BA3F726F49}"/>
          </ac:picMkLst>
        </pc:picChg>
        <pc:picChg chg="add mod">
          <ac:chgData name="Sophie Laggan" userId="0aeb69b4-f660-4962-8f33-aaeb75e5a227" providerId="ADAL" clId="{8FEADFD9-75A5-47CC-B94A-84E42FC1F70F}" dt="2021-06-25T10:29:00.323" v="60" actId="1076"/>
          <ac:picMkLst>
            <pc:docMk/>
            <pc:sldMk cId="765454193" sldId="395"/>
            <ac:picMk id="8" creationId="{D70FA445-28D7-409B-8AAB-A88595BED047}"/>
          </ac:picMkLst>
        </pc:picChg>
      </pc:sldChg>
      <pc:sldChg chg="addSp delSp modSp add ord modNotesTx">
        <pc:chgData name="Sophie Laggan" userId="0aeb69b4-f660-4962-8f33-aaeb75e5a227" providerId="ADAL" clId="{8FEADFD9-75A5-47CC-B94A-84E42FC1F70F}" dt="2021-06-25T10:32:01.072" v="200"/>
        <pc:sldMkLst>
          <pc:docMk/>
          <pc:sldMk cId="3246580347" sldId="396"/>
        </pc:sldMkLst>
        <pc:spChg chg="mod">
          <ac:chgData name="Sophie Laggan" userId="0aeb69b4-f660-4962-8f33-aaeb75e5a227" providerId="ADAL" clId="{8FEADFD9-75A5-47CC-B94A-84E42FC1F70F}" dt="2021-06-25T10:30:19.923" v="132" actId="20577"/>
          <ac:spMkLst>
            <pc:docMk/>
            <pc:sldMk cId="3246580347" sldId="396"/>
            <ac:spMk id="4" creationId="{B60A7C21-5F55-4FB0-A8AE-7BF25CE0B1E5}"/>
          </ac:spMkLst>
        </pc:spChg>
        <pc:spChg chg="mod">
          <ac:chgData name="Sophie Laggan" userId="0aeb69b4-f660-4962-8f33-aaeb75e5a227" providerId="ADAL" clId="{8FEADFD9-75A5-47CC-B94A-84E42FC1F70F}" dt="2021-06-25T10:30:43.789" v="143" actId="20577"/>
          <ac:spMkLst>
            <pc:docMk/>
            <pc:sldMk cId="3246580347" sldId="396"/>
            <ac:spMk id="5" creationId="{D0208CA7-78E1-4DE6-87B4-119B1BF05A03}"/>
          </ac:spMkLst>
        </pc:spChg>
        <pc:picChg chg="add mod">
          <ac:chgData name="Sophie Laggan" userId="0aeb69b4-f660-4962-8f33-aaeb75e5a227" providerId="ADAL" clId="{8FEADFD9-75A5-47CC-B94A-84E42FC1F70F}" dt="2021-06-25T10:31:33.105" v="192" actId="1076"/>
          <ac:picMkLst>
            <pc:docMk/>
            <pc:sldMk cId="3246580347" sldId="396"/>
            <ac:picMk id="3" creationId="{91634714-2193-46A5-B1E5-21A6A3FE3ABA}"/>
          </ac:picMkLst>
        </pc:picChg>
        <pc:picChg chg="add del">
          <ac:chgData name="Sophie Laggan" userId="0aeb69b4-f660-4962-8f33-aaeb75e5a227" providerId="ADAL" clId="{8FEADFD9-75A5-47CC-B94A-84E42FC1F70F}" dt="2021-06-25T10:32:01.072" v="200"/>
          <ac:picMkLst>
            <pc:docMk/>
            <pc:sldMk cId="3246580347" sldId="396"/>
            <ac:picMk id="6" creationId="{AA1D99DE-2F8C-4A0B-875F-8E0328A9D257}"/>
          </ac:picMkLst>
        </pc:picChg>
        <pc:picChg chg="add del">
          <ac:chgData name="Sophie Laggan" userId="0aeb69b4-f660-4962-8f33-aaeb75e5a227" providerId="ADAL" clId="{8FEADFD9-75A5-47CC-B94A-84E42FC1F70F}" dt="2021-06-25T10:32:01.072" v="200"/>
          <ac:picMkLst>
            <pc:docMk/>
            <pc:sldMk cId="3246580347" sldId="396"/>
            <ac:picMk id="7" creationId="{AF49F891-9FBA-436A-9317-899C34EAF05D}"/>
          </ac:picMkLst>
        </pc:picChg>
        <pc:picChg chg="del">
          <ac:chgData name="Sophie Laggan" userId="0aeb69b4-f660-4962-8f33-aaeb75e5a227" providerId="ADAL" clId="{8FEADFD9-75A5-47CC-B94A-84E42FC1F70F}" dt="2021-06-25T10:30:21.587" v="133" actId="478"/>
          <ac:picMkLst>
            <pc:docMk/>
            <pc:sldMk cId="3246580347" sldId="396"/>
            <ac:picMk id="8" creationId="{D70FA445-28D7-409B-8AAB-A88595BED047}"/>
          </ac:picMkLst>
        </pc:picChg>
      </pc:sldChg>
      <pc:sldChg chg="addSp delSp modSp add ord">
        <pc:chgData name="Sophie Laggan" userId="0aeb69b4-f660-4962-8f33-aaeb75e5a227" providerId="ADAL" clId="{8FEADFD9-75A5-47CC-B94A-84E42FC1F70F}" dt="2021-06-25T12:23:23.422" v="5221" actId="1076"/>
        <pc:sldMkLst>
          <pc:docMk/>
          <pc:sldMk cId="2852588661" sldId="397"/>
        </pc:sldMkLst>
        <pc:spChg chg="mod">
          <ac:chgData name="Sophie Laggan" userId="0aeb69b4-f660-4962-8f33-aaeb75e5a227" providerId="ADAL" clId="{8FEADFD9-75A5-47CC-B94A-84E42FC1F70F}" dt="2021-06-25T12:23:15.189" v="5220" actId="20577"/>
          <ac:spMkLst>
            <pc:docMk/>
            <pc:sldMk cId="2852588661" sldId="397"/>
            <ac:spMk id="4" creationId="{B60A7C21-5F55-4FB0-A8AE-7BF25CE0B1E5}"/>
          </ac:spMkLst>
        </pc:spChg>
        <pc:picChg chg="del">
          <ac:chgData name="Sophie Laggan" userId="0aeb69b4-f660-4962-8f33-aaeb75e5a227" providerId="ADAL" clId="{8FEADFD9-75A5-47CC-B94A-84E42FC1F70F}" dt="2021-06-25T10:31:14.117" v="186" actId="478"/>
          <ac:picMkLst>
            <pc:docMk/>
            <pc:sldMk cId="2852588661" sldId="397"/>
            <ac:picMk id="3" creationId="{91634714-2193-46A5-B1E5-21A6A3FE3ABA}"/>
          </ac:picMkLst>
        </pc:picChg>
        <pc:picChg chg="add del mod">
          <ac:chgData name="Sophie Laggan" userId="0aeb69b4-f660-4962-8f33-aaeb75e5a227" providerId="ADAL" clId="{8FEADFD9-75A5-47CC-B94A-84E42FC1F70F}" dt="2021-06-25T12:22:14.379" v="5186" actId="478"/>
          <ac:picMkLst>
            <pc:docMk/>
            <pc:sldMk cId="2852588661" sldId="397"/>
            <ac:picMk id="8" creationId="{6C652D6D-F8DD-4559-B5B8-DCF0DD530EEE}"/>
          </ac:picMkLst>
        </pc:picChg>
        <pc:picChg chg="add mod">
          <ac:chgData name="Sophie Laggan" userId="0aeb69b4-f660-4962-8f33-aaeb75e5a227" providerId="ADAL" clId="{8FEADFD9-75A5-47CC-B94A-84E42FC1F70F}" dt="2021-06-25T12:23:23.422" v="5221" actId="1076"/>
          <ac:picMkLst>
            <pc:docMk/>
            <pc:sldMk cId="2852588661" sldId="397"/>
            <ac:picMk id="10" creationId="{04D7E4C4-0365-42AD-94BE-2CC92727B90E}"/>
          </ac:picMkLst>
        </pc:picChg>
      </pc:sldChg>
      <pc:sldChg chg="addSp delSp modSp add">
        <pc:chgData name="Sophie Laggan" userId="0aeb69b4-f660-4962-8f33-aaeb75e5a227" providerId="ADAL" clId="{8FEADFD9-75A5-47CC-B94A-84E42FC1F70F}" dt="2021-06-25T10:32:03.200" v="201"/>
        <pc:sldMkLst>
          <pc:docMk/>
          <pc:sldMk cId="3985260903" sldId="398"/>
        </pc:sldMkLst>
        <pc:spChg chg="del">
          <ac:chgData name="Sophie Laggan" userId="0aeb69b4-f660-4962-8f33-aaeb75e5a227" providerId="ADAL" clId="{8FEADFD9-75A5-47CC-B94A-84E42FC1F70F}" dt="2021-06-25T10:31:44.922" v="194"/>
          <ac:spMkLst>
            <pc:docMk/>
            <pc:sldMk cId="3985260903" sldId="398"/>
            <ac:spMk id="2" creationId="{08D888C6-BE34-494C-AC76-EF6C93EA883F}"/>
          </ac:spMkLst>
        </pc:spChg>
        <pc:spChg chg="del">
          <ac:chgData name="Sophie Laggan" userId="0aeb69b4-f660-4962-8f33-aaeb75e5a227" providerId="ADAL" clId="{8FEADFD9-75A5-47CC-B94A-84E42FC1F70F}" dt="2021-06-25T10:31:44.922" v="194"/>
          <ac:spMkLst>
            <pc:docMk/>
            <pc:sldMk cId="3985260903" sldId="398"/>
            <ac:spMk id="3" creationId="{7D6B56C7-E69D-49E3-A257-2FE76098B9C1}"/>
          </ac:spMkLst>
        </pc:spChg>
        <pc:spChg chg="add mod">
          <ac:chgData name="Sophie Laggan" userId="0aeb69b4-f660-4962-8f33-aaeb75e5a227" providerId="ADAL" clId="{8FEADFD9-75A5-47CC-B94A-84E42FC1F70F}" dt="2021-06-25T10:31:44.922" v="194"/>
          <ac:spMkLst>
            <pc:docMk/>
            <pc:sldMk cId="3985260903" sldId="398"/>
            <ac:spMk id="4" creationId="{E3C20E06-D10D-403A-B24F-539A419D0DD3}"/>
          </ac:spMkLst>
        </pc:spChg>
        <pc:spChg chg="add del mod">
          <ac:chgData name="Sophie Laggan" userId="0aeb69b4-f660-4962-8f33-aaeb75e5a227" providerId="ADAL" clId="{8FEADFD9-75A5-47CC-B94A-84E42FC1F70F}" dt="2021-06-25T10:31:51.430" v="195" actId="931"/>
          <ac:spMkLst>
            <pc:docMk/>
            <pc:sldMk cId="3985260903" sldId="398"/>
            <ac:spMk id="5" creationId="{3A64AC40-D5BB-4407-8AC2-4962F2CF454F}"/>
          </ac:spMkLst>
        </pc:spChg>
        <pc:picChg chg="add mod">
          <ac:chgData name="Sophie Laggan" userId="0aeb69b4-f660-4962-8f33-aaeb75e5a227" providerId="ADAL" clId="{8FEADFD9-75A5-47CC-B94A-84E42FC1F70F}" dt="2021-06-25T10:31:55.375" v="197" actId="1076"/>
          <ac:picMkLst>
            <pc:docMk/>
            <pc:sldMk cId="3985260903" sldId="398"/>
            <ac:picMk id="7" creationId="{DE0B1EBB-FFE9-4287-A4B7-28093CE25A89}"/>
          </ac:picMkLst>
        </pc:picChg>
        <pc:picChg chg="add mod">
          <ac:chgData name="Sophie Laggan" userId="0aeb69b4-f660-4962-8f33-aaeb75e5a227" providerId="ADAL" clId="{8FEADFD9-75A5-47CC-B94A-84E42FC1F70F}" dt="2021-06-25T10:31:57.004" v="198" actId="1076"/>
          <ac:picMkLst>
            <pc:docMk/>
            <pc:sldMk cId="3985260903" sldId="398"/>
            <ac:picMk id="9" creationId="{FE9BA027-DBC6-40A2-8A57-B9DDB556F7BE}"/>
          </ac:picMkLst>
        </pc:picChg>
        <pc:picChg chg="add">
          <ac:chgData name="Sophie Laggan" userId="0aeb69b4-f660-4962-8f33-aaeb75e5a227" providerId="ADAL" clId="{8FEADFD9-75A5-47CC-B94A-84E42FC1F70F}" dt="2021-06-25T10:32:03.200" v="201"/>
          <ac:picMkLst>
            <pc:docMk/>
            <pc:sldMk cId="3985260903" sldId="398"/>
            <ac:picMk id="10" creationId="{D647D142-E8B9-4932-988E-4982BB9E4B69}"/>
          </ac:picMkLst>
        </pc:picChg>
        <pc:picChg chg="add">
          <ac:chgData name="Sophie Laggan" userId="0aeb69b4-f660-4962-8f33-aaeb75e5a227" providerId="ADAL" clId="{8FEADFD9-75A5-47CC-B94A-84E42FC1F70F}" dt="2021-06-25T10:32:03.200" v="201"/>
          <ac:picMkLst>
            <pc:docMk/>
            <pc:sldMk cId="3985260903" sldId="398"/>
            <ac:picMk id="11" creationId="{09920CC4-A2FA-4603-B72F-9984AEACDE44}"/>
          </ac:picMkLst>
        </pc:picChg>
      </pc:sldChg>
      <pc:sldChg chg="add ord">
        <pc:chgData name="Sophie Laggan" userId="0aeb69b4-f660-4962-8f33-aaeb75e5a227" providerId="ADAL" clId="{8FEADFD9-75A5-47CC-B94A-84E42FC1F70F}" dt="2021-06-25T10:37:23.482" v="463"/>
        <pc:sldMkLst>
          <pc:docMk/>
          <pc:sldMk cId="1437831459" sldId="400"/>
        </pc:sldMkLst>
      </pc:sldChg>
      <pc:sldChg chg="addSp delSp modSp add modNotesTx">
        <pc:chgData name="Sophie Laggan" userId="0aeb69b4-f660-4962-8f33-aaeb75e5a227" providerId="ADAL" clId="{8FEADFD9-75A5-47CC-B94A-84E42FC1F70F}" dt="2021-06-25T12:03:56.898" v="3902"/>
        <pc:sldMkLst>
          <pc:docMk/>
          <pc:sldMk cId="4034476205" sldId="406"/>
        </pc:sldMkLst>
        <pc:spChg chg="mod">
          <ac:chgData name="Sophie Laggan" userId="0aeb69b4-f660-4962-8f33-aaeb75e5a227" providerId="ADAL" clId="{8FEADFD9-75A5-47CC-B94A-84E42FC1F70F}" dt="2021-06-25T10:59:51.392" v="727" actId="20577"/>
          <ac:spMkLst>
            <pc:docMk/>
            <pc:sldMk cId="4034476205" sldId="406"/>
            <ac:spMk id="2" creationId="{F84E8ED1-0527-4DCA-B32D-9C1BE5071D73}"/>
          </ac:spMkLst>
        </pc:spChg>
        <pc:spChg chg="del">
          <ac:chgData name="Sophie Laggan" userId="0aeb69b4-f660-4962-8f33-aaeb75e5a227" providerId="ADAL" clId="{8FEADFD9-75A5-47CC-B94A-84E42FC1F70F}" dt="2021-06-25T10:58:45.396" v="654"/>
          <ac:spMkLst>
            <pc:docMk/>
            <pc:sldMk cId="4034476205" sldId="406"/>
            <ac:spMk id="3" creationId="{1E475A48-9FC1-430A-AF30-D05DC96CED9A}"/>
          </ac:spMkLst>
        </pc:spChg>
        <pc:spChg chg="add mod">
          <ac:chgData name="Sophie Laggan" userId="0aeb69b4-f660-4962-8f33-aaeb75e5a227" providerId="ADAL" clId="{8FEADFD9-75A5-47CC-B94A-84E42FC1F70F}" dt="2021-06-25T11:00:24.847" v="739" actId="1076"/>
          <ac:spMkLst>
            <pc:docMk/>
            <pc:sldMk cId="4034476205" sldId="406"/>
            <ac:spMk id="8" creationId="{833E7213-0FD3-4D97-8461-40D8384F6FED}"/>
          </ac:spMkLst>
        </pc:spChg>
        <pc:spChg chg="add mod">
          <ac:chgData name="Sophie Laggan" userId="0aeb69b4-f660-4962-8f33-aaeb75e5a227" providerId="ADAL" clId="{8FEADFD9-75A5-47CC-B94A-84E42FC1F70F}" dt="2021-06-25T11:00:33.409" v="744" actId="20577"/>
          <ac:spMkLst>
            <pc:docMk/>
            <pc:sldMk cId="4034476205" sldId="406"/>
            <ac:spMk id="9" creationId="{D149B72F-AC22-4366-9460-8A5373FF6F9B}"/>
          </ac:spMkLst>
        </pc:spChg>
        <pc:spChg chg="add mod">
          <ac:chgData name="Sophie Laggan" userId="0aeb69b4-f660-4962-8f33-aaeb75e5a227" providerId="ADAL" clId="{8FEADFD9-75A5-47CC-B94A-84E42FC1F70F}" dt="2021-06-25T11:15:41.125" v="1889" actId="1038"/>
          <ac:spMkLst>
            <pc:docMk/>
            <pc:sldMk cId="4034476205" sldId="406"/>
            <ac:spMk id="10" creationId="{9DF75CF9-135B-45DA-B299-5513561EC610}"/>
          </ac:spMkLst>
        </pc:spChg>
        <pc:spChg chg="add mod">
          <ac:chgData name="Sophie Laggan" userId="0aeb69b4-f660-4962-8f33-aaeb75e5a227" providerId="ADAL" clId="{8FEADFD9-75A5-47CC-B94A-84E42FC1F70F}" dt="2021-06-25T11:00:57.599" v="753" actId="20577"/>
          <ac:spMkLst>
            <pc:docMk/>
            <pc:sldMk cId="4034476205" sldId="406"/>
            <ac:spMk id="11" creationId="{05A930F5-34F0-4120-895A-65B9D6DCF738}"/>
          </ac:spMkLst>
        </pc:spChg>
        <pc:picChg chg="add mod">
          <ac:chgData name="Sophie Laggan" userId="0aeb69b4-f660-4962-8f33-aaeb75e5a227" providerId="ADAL" clId="{8FEADFD9-75A5-47CC-B94A-84E42FC1F70F}" dt="2021-06-25T10:59:46.337" v="716" actId="1036"/>
          <ac:picMkLst>
            <pc:docMk/>
            <pc:sldMk cId="4034476205" sldId="406"/>
            <ac:picMk id="4" creationId="{7C349C10-C8CB-49F2-B857-1806967343E9}"/>
          </ac:picMkLst>
        </pc:picChg>
        <pc:picChg chg="add mod">
          <ac:chgData name="Sophie Laggan" userId="0aeb69b4-f660-4962-8f33-aaeb75e5a227" providerId="ADAL" clId="{8FEADFD9-75A5-47CC-B94A-84E42FC1F70F}" dt="2021-06-25T10:59:42.541" v="706" actId="1036"/>
          <ac:picMkLst>
            <pc:docMk/>
            <pc:sldMk cId="4034476205" sldId="406"/>
            <ac:picMk id="5" creationId="{70BE6708-8346-4825-98D8-4ED338FD709C}"/>
          </ac:picMkLst>
        </pc:picChg>
        <pc:picChg chg="add mod">
          <ac:chgData name="Sophie Laggan" userId="0aeb69b4-f660-4962-8f33-aaeb75e5a227" providerId="ADAL" clId="{8FEADFD9-75A5-47CC-B94A-84E42FC1F70F}" dt="2021-06-25T10:59:46.337" v="716" actId="1036"/>
          <ac:picMkLst>
            <pc:docMk/>
            <pc:sldMk cId="4034476205" sldId="406"/>
            <ac:picMk id="6" creationId="{EC608C33-E966-4835-8C25-86D9B34E78D3}"/>
          </ac:picMkLst>
        </pc:picChg>
        <pc:picChg chg="add mod">
          <ac:chgData name="Sophie Laggan" userId="0aeb69b4-f660-4962-8f33-aaeb75e5a227" providerId="ADAL" clId="{8FEADFD9-75A5-47CC-B94A-84E42FC1F70F}" dt="2021-06-25T10:59:42.541" v="706" actId="1036"/>
          <ac:picMkLst>
            <pc:docMk/>
            <pc:sldMk cId="4034476205" sldId="406"/>
            <ac:picMk id="7" creationId="{1470E68A-0798-4263-A106-860EDFBE2C1E}"/>
          </ac:picMkLst>
        </pc:picChg>
        <pc:picChg chg="add">
          <ac:chgData name="Sophie Laggan" userId="0aeb69b4-f660-4962-8f33-aaeb75e5a227" providerId="ADAL" clId="{8FEADFD9-75A5-47CC-B94A-84E42FC1F70F}" dt="2021-06-25T12:03:56.898" v="3902"/>
          <ac:picMkLst>
            <pc:docMk/>
            <pc:sldMk cId="4034476205" sldId="406"/>
            <ac:picMk id="12" creationId="{D0201C79-E7FD-4E31-8F7E-6A93A5DA5732}"/>
          </ac:picMkLst>
        </pc:picChg>
        <pc:picChg chg="add">
          <ac:chgData name="Sophie Laggan" userId="0aeb69b4-f660-4962-8f33-aaeb75e5a227" providerId="ADAL" clId="{8FEADFD9-75A5-47CC-B94A-84E42FC1F70F}" dt="2021-06-25T12:03:56.898" v="3902"/>
          <ac:picMkLst>
            <pc:docMk/>
            <pc:sldMk cId="4034476205" sldId="406"/>
            <ac:picMk id="13" creationId="{AA36B4DE-5930-463F-BF1C-4A8D004A845D}"/>
          </ac:picMkLst>
        </pc:picChg>
      </pc:sldChg>
      <pc:sldChg chg="addSp delSp modSp add modNotesTx">
        <pc:chgData name="Sophie Laggan" userId="0aeb69b4-f660-4962-8f33-aaeb75e5a227" providerId="ADAL" clId="{8FEADFD9-75A5-47CC-B94A-84E42FC1F70F}" dt="2021-06-25T12:03:58.411" v="3903"/>
        <pc:sldMkLst>
          <pc:docMk/>
          <pc:sldMk cId="4254258405" sldId="407"/>
        </pc:sldMkLst>
        <pc:spChg chg="mod">
          <ac:chgData name="Sophie Laggan" userId="0aeb69b4-f660-4962-8f33-aaeb75e5a227" providerId="ADAL" clId="{8FEADFD9-75A5-47CC-B94A-84E42FC1F70F}" dt="2021-06-25T11:04:52.386" v="887" actId="20577"/>
          <ac:spMkLst>
            <pc:docMk/>
            <pc:sldMk cId="4254258405" sldId="407"/>
            <ac:spMk id="2" creationId="{F84E8ED1-0527-4DCA-B32D-9C1BE5071D73}"/>
          </ac:spMkLst>
        </pc:spChg>
        <pc:spChg chg="del">
          <ac:chgData name="Sophie Laggan" userId="0aeb69b4-f660-4962-8f33-aaeb75e5a227" providerId="ADAL" clId="{8FEADFD9-75A5-47CC-B94A-84E42FC1F70F}" dt="2021-06-25T11:01:30.386" v="760" actId="478"/>
          <ac:spMkLst>
            <pc:docMk/>
            <pc:sldMk cId="4254258405" sldId="407"/>
            <ac:spMk id="9" creationId="{D149B72F-AC22-4366-9460-8A5373FF6F9B}"/>
          </ac:spMkLst>
        </pc:spChg>
        <pc:spChg chg="del">
          <ac:chgData name="Sophie Laggan" userId="0aeb69b4-f660-4962-8f33-aaeb75e5a227" providerId="ADAL" clId="{8FEADFD9-75A5-47CC-B94A-84E42FC1F70F}" dt="2021-06-25T11:01:30.386" v="760" actId="478"/>
          <ac:spMkLst>
            <pc:docMk/>
            <pc:sldMk cId="4254258405" sldId="407"/>
            <ac:spMk id="10" creationId="{9DF75CF9-135B-45DA-B299-5513561EC610}"/>
          </ac:spMkLst>
        </pc:spChg>
        <pc:spChg chg="del mod">
          <ac:chgData name="Sophie Laggan" userId="0aeb69b4-f660-4962-8f33-aaeb75e5a227" providerId="ADAL" clId="{8FEADFD9-75A5-47CC-B94A-84E42FC1F70F}" dt="2021-06-25T11:01:30.386" v="760" actId="478"/>
          <ac:spMkLst>
            <pc:docMk/>
            <pc:sldMk cId="4254258405" sldId="407"/>
            <ac:spMk id="11" creationId="{05A930F5-34F0-4120-895A-65B9D6DCF738}"/>
          </ac:spMkLst>
        </pc:spChg>
        <pc:graphicFrameChg chg="add mod modGraphic">
          <ac:chgData name="Sophie Laggan" userId="0aeb69b4-f660-4962-8f33-aaeb75e5a227" providerId="ADAL" clId="{8FEADFD9-75A5-47CC-B94A-84E42FC1F70F}" dt="2021-06-25T11:03:01.276" v="785" actId="2166"/>
          <ac:graphicFrameMkLst>
            <pc:docMk/>
            <pc:sldMk cId="4254258405" sldId="407"/>
            <ac:graphicFrameMk id="3" creationId="{FF77A424-2D44-4F42-B206-31522D230A79}"/>
          </ac:graphicFrameMkLst>
        </pc:graphicFrameChg>
        <pc:picChg chg="del">
          <ac:chgData name="Sophie Laggan" userId="0aeb69b4-f660-4962-8f33-aaeb75e5a227" providerId="ADAL" clId="{8FEADFD9-75A5-47CC-B94A-84E42FC1F70F}" dt="2021-06-25T11:01:19.421" v="758" actId="478"/>
          <ac:picMkLst>
            <pc:docMk/>
            <pc:sldMk cId="4254258405" sldId="407"/>
            <ac:picMk id="5" creationId="{70BE6708-8346-4825-98D8-4ED338FD709C}"/>
          </ac:picMkLst>
        </pc:picChg>
        <pc:picChg chg="del">
          <ac:chgData name="Sophie Laggan" userId="0aeb69b4-f660-4962-8f33-aaeb75e5a227" providerId="ADAL" clId="{8FEADFD9-75A5-47CC-B94A-84E42FC1F70F}" dt="2021-06-25T11:01:19.421" v="758" actId="478"/>
          <ac:picMkLst>
            <pc:docMk/>
            <pc:sldMk cId="4254258405" sldId="407"/>
            <ac:picMk id="6" creationId="{EC608C33-E966-4835-8C25-86D9B34E78D3}"/>
          </ac:picMkLst>
        </pc:picChg>
        <pc:picChg chg="del">
          <ac:chgData name="Sophie Laggan" userId="0aeb69b4-f660-4962-8f33-aaeb75e5a227" providerId="ADAL" clId="{8FEADFD9-75A5-47CC-B94A-84E42FC1F70F}" dt="2021-06-25T11:01:19.421" v="758" actId="478"/>
          <ac:picMkLst>
            <pc:docMk/>
            <pc:sldMk cId="4254258405" sldId="407"/>
            <ac:picMk id="7" creationId="{1470E68A-0798-4263-A106-860EDFBE2C1E}"/>
          </ac:picMkLst>
        </pc:picChg>
        <pc:picChg chg="add">
          <ac:chgData name="Sophie Laggan" userId="0aeb69b4-f660-4962-8f33-aaeb75e5a227" providerId="ADAL" clId="{8FEADFD9-75A5-47CC-B94A-84E42FC1F70F}" dt="2021-06-25T12:03:58.411" v="3903"/>
          <ac:picMkLst>
            <pc:docMk/>
            <pc:sldMk cId="4254258405" sldId="407"/>
            <ac:picMk id="12" creationId="{16B3A8BD-EE06-436A-9E50-B2CDC5DB5FD1}"/>
          </ac:picMkLst>
        </pc:picChg>
        <pc:picChg chg="add">
          <ac:chgData name="Sophie Laggan" userId="0aeb69b4-f660-4962-8f33-aaeb75e5a227" providerId="ADAL" clId="{8FEADFD9-75A5-47CC-B94A-84E42FC1F70F}" dt="2021-06-25T12:03:58.411" v="3903"/>
          <ac:picMkLst>
            <pc:docMk/>
            <pc:sldMk cId="4254258405" sldId="407"/>
            <ac:picMk id="13" creationId="{1B90D627-A104-48F1-9F85-4A1AB4A115C6}"/>
          </ac:picMkLst>
        </pc:picChg>
      </pc:sldChg>
      <pc:sldChg chg="addSp delSp modSp add modNotesTx">
        <pc:chgData name="Sophie Laggan" userId="0aeb69b4-f660-4962-8f33-aaeb75e5a227" providerId="ADAL" clId="{8FEADFD9-75A5-47CC-B94A-84E42FC1F70F}" dt="2021-06-25T12:03:59.699" v="3904"/>
        <pc:sldMkLst>
          <pc:docMk/>
          <pc:sldMk cId="2025078591" sldId="408"/>
        </pc:sldMkLst>
        <pc:spChg chg="mod">
          <ac:chgData name="Sophie Laggan" userId="0aeb69b4-f660-4962-8f33-aaeb75e5a227" providerId="ADAL" clId="{8FEADFD9-75A5-47CC-B94A-84E42FC1F70F}" dt="2021-06-25T11:04:59.285" v="902" actId="20577"/>
          <ac:spMkLst>
            <pc:docMk/>
            <pc:sldMk cId="2025078591" sldId="408"/>
            <ac:spMk id="2" creationId="{F84E8ED1-0527-4DCA-B32D-9C1BE5071D73}"/>
          </ac:spMkLst>
        </pc:spChg>
        <pc:spChg chg="del">
          <ac:chgData name="Sophie Laggan" userId="0aeb69b4-f660-4962-8f33-aaeb75e5a227" providerId="ADAL" clId="{8FEADFD9-75A5-47CC-B94A-84E42FC1F70F}" dt="2021-06-25T11:01:52.863" v="767" actId="478"/>
          <ac:spMkLst>
            <pc:docMk/>
            <pc:sldMk cId="2025078591" sldId="408"/>
            <ac:spMk id="8" creationId="{833E7213-0FD3-4D97-8461-40D8384F6FED}"/>
          </ac:spMkLst>
        </pc:spChg>
        <pc:spChg chg="del">
          <ac:chgData name="Sophie Laggan" userId="0aeb69b4-f660-4962-8f33-aaeb75e5a227" providerId="ADAL" clId="{8FEADFD9-75A5-47CC-B94A-84E42FC1F70F}" dt="2021-06-25T11:01:54.765" v="768" actId="478"/>
          <ac:spMkLst>
            <pc:docMk/>
            <pc:sldMk cId="2025078591" sldId="408"/>
            <ac:spMk id="10" creationId="{9DF75CF9-135B-45DA-B299-5513561EC610}"/>
          </ac:spMkLst>
        </pc:spChg>
        <pc:spChg chg="del">
          <ac:chgData name="Sophie Laggan" userId="0aeb69b4-f660-4962-8f33-aaeb75e5a227" providerId="ADAL" clId="{8FEADFD9-75A5-47CC-B94A-84E42FC1F70F}" dt="2021-06-25T11:01:49.771" v="765" actId="478"/>
          <ac:spMkLst>
            <pc:docMk/>
            <pc:sldMk cId="2025078591" sldId="408"/>
            <ac:spMk id="11" creationId="{05A930F5-34F0-4120-895A-65B9D6DCF738}"/>
          </ac:spMkLst>
        </pc:spChg>
        <pc:spChg chg="add del mod">
          <ac:chgData name="Sophie Laggan" userId="0aeb69b4-f660-4962-8f33-aaeb75e5a227" providerId="ADAL" clId="{8FEADFD9-75A5-47CC-B94A-84E42FC1F70F}" dt="2021-06-25T11:01:51.509" v="766" actId="478"/>
          <ac:spMkLst>
            <pc:docMk/>
            <pc:sldMk cId="2025078591" sldId="408"/>
            <ac:spMk id="12" creationId="{426F77F1-35F3-4D3B-AC4C-086100AA8504}"/>
          </ac:spMkLst>
        </pc:spChg>
        <pc:graphicFrameChg chg="add mod modGraphic">
          <ac:chgData name="Sophie Laggan" userId="0aeb69b4-f660-4962-8f33-aaeb75e5a227" providerId="ADAL" clId="{8FEADFD9-75A5-47CC-B94A-84E42FC1F70F}" dt="2021-06-25T11:03:26.763" v="789" actId="1076"/>
          <ac:graphicFrameMkLst>
            <pc:docMk/>
            <pc:sldMk cId="2025078591" sldId="408"/>
            <ac:graphicFrameMk id="13" creationId="{4F5E5FCC-ED5E-4E1E-9F7C-481842993044}"/>
          </ac:graphicFrameMkLst>
        </pc:graphicFrameChg>
        <pc:picChg chg="del">
          <ac:chgData name="Sophie Laggan" userId="0aeb69b4-f660-4962-8f33-aaeb75e5a227" providerId="ADAL" clId="{8FEADFD9-75A5-47CC-B94A-84E42FC1F70F}" dt="2021-06-25T11:01:33.927" v="761" actId="478"/>
          <ac:picMkLst>
            <pc:docMk/>
            <pc:sldMk cId="2025078591" sldId="408"/>
            <ac:picMk id="4" creationId="{7C349C10-C8CB-49F2-B857-1806967343E9}"/>
          </ac:picMkLst>
        </pc:picChg>
        <pc:picChg chg="del">
          <ac:chgData name="Sophie Laggan" userId="0aeb69b4-f660-4962-8f33-aaeb75e5a227" providerId="ADAL" clId="{8FEADFD9-75A5-47CC-B94A-84E42FC1F70F}" dt="2021-06-25T11:01:45.502" v="763" actId="478"/>
          <ac:picMkLst>
            <pc:docMk/>
            <pc:sldMk cId="2025078591" sldId="408"/>
            <ac:picMk id="6" creationId="{EC608C33-E966-4835-8C25-86D9B34E78D3}"/>
          </ac:picMkLst>
        </pc:picChg>
        <pc:picChg chg="del">
          <ac:chgData name="Sophie Laggan" userId="0aeb69b4-f660-4962-8f33-aaeb75e5a227" providerId="ADAL" clId="{8FEADFD9-75A5-47CC-B94A-84E42FC1F70F}" dt="2021-06-25T11:01:48.061" v="764" actId="478"/>
          <ac:picMkLst>
            <pc:docMk/>
            <pc:sldMk cId="2025078591" sldId="408"/>
            <ac:picMk id="7" creationId="{1470E68A-0798-4263-A106-860EDFBE2C1E}"/>
          </ac:picMkLst>
        </pc:picChg>
        <pc:picChg chg="add">
          <ac:chgData name="Sophie Laggan" userId="0aeb69b4-f660-4962-8f33-aaeb75e5a227" providerId="ADAL" clId="{8FEADFD9-75A5-47CC-B94A-84E42FC1F70F}" dt="2021-06-25T12:03:59.699" v="3904"/>
          <ac:picMkLst>
            <pc:docMk/>
            <pc:sldMk cId="2025078591" sldId="408"/>
            <ac:picMk id="14" creationId="{3C8743D5-2595-46D4-A183-55A14A7AA954}"/>
          </ac:picMkLst>
        </pc:picChg>
        <pc:picChg chg="add">
          <ac:chgData name="Sophie Laggan" userId="0aeb69b4-f660-4962-8f33-aaeb75e5a227" providerId="ADAL" clId="{8FEADFD9-75A5-47CC-B94A-84E42FC1F70F}" dt="2021-06-25T12:03:59.699" v="3904"/>
          <ac:picMkLst>
            <pc:docMk/>
            <pc:sldMk cId="2025078591" sldId="408"/>
            <ac:picMk id="15" creationId="{238CAD3B-0BCB-4E92-871D-46CC88117203}"/>
          </ac:picMkLst>
        </pc:picChg>
      </pc:sldChg>
      <pc:sldChg chg="addSp delSp modSp add modNotesTx">
        <pc:chgData name="Sophie Laggan" userId="0aeb69b4-f660-4962-8f33-aaeb75e5a227" providerId="ADAL" clId="{8FEADFD9-75A5-47CC-B94A-84E42FC1F70F}" dt="2021-06-25T12:04:13.578" v="3948"/>
        <pc:sldMkLst>
          <pc:docMk/>
          <pc:sldMk cId="2270488823" sldId="409"/>
        </pc:sldMkLst>
        <pc:spChg chg="mod">
          <ac:chgData name="Sophie Laggan" userId="0aeb69b4-f660-4962-8f33-aaeb75e5a227" providerId="ADAL" clId="{8FEADFD9-75A5-47CC-B94A-84E42FC1F70F}" dt="2021-06-25T11:05:06.448" v="918" actId="20577"/>
          <ac:spMkLst>
            <pc:docMk/>
            <pc:sldMk cId="2270488823" sldId="409"/>
            <ac:spMk id="2" creationId="{F84E8ED1-0527-4DCA-B32D-9C1BE5071D73}"/>
          </ac:spMkLst>
        </pc:spChg>
        <pc:spChg chg="del">
          <ac:chgData name="Sophie Laggan" userId="0aeb69b4-f660-4962-8f33-aaeb75e5a227" providerId="ADAL" clId="{8FEADFD9-75A5-47CC-B94A-84E42FC1F70F}" dt="2021-06-25T11:02:07.183" v="772" actId="478"/>
          <ac:spMkLst>
            <pc:docMk/>
            <pc:sldMk cId="2270488823" sldId="409"/>
            <ac:spMk id="8" creationId="{833E7213-0FD3-4D97-8461-40D8384F6FED}"/>
          </ac:spMkLst>
        </pc:spChg>
        <pc:spChg chg="del">
          <ac:chgData name="Sophie Laggan" userId="0aeb69b4-f660-4962-8f33-aaeb75e5a227" providerId="ADAL" clId="{8FEADFD9-75A5-47CC-B94A-84E42FC1F70F}" dt="2021-06-25T11:02:07.183" v="772" actId="478"/>
          <ac:spMkLst>
            <pc:docMk/>
            <pc:sldMk cId="2270488823" sldId="409"/>
            <ac:spMk id="9" creationId="{D149B72F-AC22-4366-9460-8A5373FF6F9B}"/>
          </ac:spMkLst>
        </pc:spChg>
        <pc:spChg chg="mod">
          <ac:chgData name="Sophie Laggan" userId="0aeb69b4-f660-4962-8f33-aaeb75e5a227" providerId="ADAL" clId="{8FEADFD9-75A5-47CC-B94A-84E42FC1F70F}" dt="2021-06-25T12:04:12.065" v="3947" actId="1036"/>
          <ac:spMkLst>
            <pc:docMk/>
            <pc:sldMk cId="2270488823" sldId="409"/>
            <ac:spMk id="10" creationId="{9DF75CF9-135B-45DA-B299-5513561EC610}"/>
          </ac:spMkLst>
        </pc:spChg>
        <pc:spChg chg="del mod">
          <ac:chgData name="Sophie Laggan" userId="0aeb69b4-f660-4962-8f33-aaeb75e5a227" providerId="ADAL" clId="{8FEADFD9-75A5-47CC-B94A-84E42FC1F70F}" dt="2021-06-25T11:02:14.075" v="776" actId="478"/>
          <ac:spMkLst>
            <pc:docMk/>
            <pc:sldMk cId="2270488823" sldId="409"/>
            <ac:spMk id="11" creationId="{05A930F5-34F0-4120-895A-65B9D6DCF738}"/>
          </ac:spMkLst>
        </pc:spChg>
        <pc:spChg chg="add del mod">
          <ac:chgData name="Sophie Laggan" userId="0aeb69b4-f660-4962-8f33-aaeb75e5a227" providerId="ADAL" clId="{8FEADFD9-75A5-47CC-B94A-84E42FC1F70F}" dt="2021-06-25T11:02:00.692" v="770" actId="478"/>
          <ac:spMkLst>
            <pc:docMk/>
            <pc:sldMk cId="2270488823" sldId="409"/>
            <ac:spMk id="12" creationId="{445CBA5E-5FC3-42BB-852B-48FA8C6F4DF8}"/>
          </ac:spMkLst>
        </pc:spChg>
        <pc:spChg chg="add mod">
          <ac:chgData name="Sophie Laggan" userId="0aeb69b4-f660-4962-8f33-aaeb75e5a227" providerId="ADAL" clId="{8FEADFD9-75A5-47CC-B94A-84E42FC1F70F}" dt="2021-06-25T12:04:12.065" v="3947" actId="1036"/>
          <ac:spMkLst>
            <pc:docMk/>
            <pc:sldMk cId="2270488823" sldId="409"/>
            <ac:spMk id="15" creationId="{2DD6EB9A-035C-4D99-9D55-A696663ACD6C}"/>
          </ac:spMkLst>
        </pc:spChg>
        <pc:spChg chg="add">
          <ac:chgData name="Sophie Laggan" userId="0aeb69b4-f660-4962-8f33-aaeb75e5a227" providerId="ADAL" clId="{8FEADFD9-75A5-47CC-B94A-84E42FC1F70F}" dt="2021-06-25T11:33:13.019" v="2233"/>
          <ac:spMkLst>
            <pc:docMk/>
            <pc:sldMk cId="2270488823" sldId="409"/>
            <ac:spMk id="16" creationId="{C356387C-2B10-4758-8504-F30319746A6F}"/>
          </ac:spMkLst>
        </pc:spChg>
        <pc:spChg chg="add mod">
          <ac:chgData name="Sophie Laggan" userId="0aeb69b4-f660-4962-8f33-aaeb75e5a227" providerId="ADAL" clId="{8FEADFD9-75A5-47CC-B94A-84E42FC1F70F}" dt="2021-06-25T12:04:12.065" v="3947" actId="1036"/>
          <ac:spMkLst>
            <pc:docMk/>
            <pc:sldMk cId="2270488823" sldId="409"/>
            <ac:spMk id="17" creationId="{A238A557-2524-4C28-AD1C-F4E733578F98}"/>
          </ac:spMkLst>
        </pc:spChg>
        <pc:graphicFrameChg chg="add mod">
          <ac:chgData name="Sophie Laggan" userId="0aeb69b4-f660-4962-8f33-aaeb75e5a227" providerId="ADAL" clId="{8FEADFD9-75A5-47CC-B94A-84E42FC1F70F}" dt="2021-06-25T11:03:33.510" v="791" actId="1076"/>
          <ac:graphicFrameMkLst>
            <pc:docMk/>
            <pc:sldMk cId="2270488823" sldId="409"/>
            <ac:graphicFrameMk id="13" creationId="{3017585C-6C70-4003-9FA4-16B7D9CDD586}"/>
          </ac:graphicFrameMkLst>
        </pc:graphicFrameChg>
        <pc:picChg chg="del">
          <ac:chgData name="Sophie Laggan" userId="0aeb69b4-f660-4962-8f33-aaeb75e5a227" providerId="ADAL" clId="{8FEADFD9-75A5-47CC-B94A-84E42FC1F70F}" dt="2021-06-25T11:01:57.949" v="769" actId="478"/>
          <ac:picMkLst>
            <pc:docMk/>
            <pc:sldMk cId="2270488823" sldId="409"/>
            <ac:picMk id="4" creationId="{7C349C10-C8CB-49F2-B857-1806967343E9}"/>
          </ac:picMkLst>
        </pc:picChg>
        <pc:picChg chg="del">
          <ac:chgData name="Sophie Laggan" userId="0aeb69b4-f660-4962-8f33-aaeb75e5a227" providerId="ADAL" clId="{8FEADFD9-75A5-47CC-B94A-84E42FC1F70F}" dt="2021-06-25T11:02:01.983" v="771" actId="478"/>
          <ac:picMkLst>
            <pc:docMk/>
            <pc:sldMk cId="2270488823" sldId="409"/>
            <ac:picMk id="5" creationId="{70BE6708-8346-4825-98D8-4ED338FD709C}"/>
          </ac:picMkLst>
        </pc:picChg>
        <pc:picChg chg="del">
          <ac:chgData name="Sophie Laggan" userId="0aeb69b4-f660-4962-8f33-aaeb75e5a227" providerId="ADAL" clId="{8FEADFD9-75A5-47CC-B94A-84E42FC1F70F}" dt="2021-06-25T11:02:07.183" v="772" actId="478"/>
          <ac:picMkLst>
            <pc:docMk/>
            <pc:sldMk cId="2270488823" sldId="409"/>
            <ac:picMk id="7" creationId="{1470E68A-0798-4263-A106-860EDFBE2C1E}"/>
          </ac:picMkLst>
        </pc:picChg>
        <pc:picChg chg="add mod">
          <ac:chgData name="Sophie Laggan" userId="0aeb69b4-f660-4962-8f33-aaeb75e5a227" providerId="ADAL" clId="{8FEADFD9-75A5-47CC-B94A-84E42FC1F70F}" dt="2021-06-25T12:04:12.065" v="3947" actId="1036"/>
          <ac:picMkLst>
            <pc:docMk/>
            <pc:sldMk cId="2270488823" sldId="409"/>
            <ac:picMk id="14" creationId="{FF3FCC5D-4DE4-49E6-BD0F-294B8B6816E4}"/>
          </ac:picMkLst>
        </pc:picChg>
        <pc:picChg chg="add">
          <ac:chgData name="Sophie Laggan" userId="0aeb69b4-f660-4962-8f33-aaeb75e5a227" providerId="ADAL" clId="{8FEADFD9-75A5-47CC-B94A-84E42FC1F70F}" dt="2021-06-25T12:04:13.578" v="3948"/>
          <ac:picMkLst>
            <pc:docMk/>
            <pc:sldMk cId="2270488823" sldId="409"/>
            <ac:picMk id="18" creationId="{2FC27023-302B-473D-A4F4-F944311E61C7}"/>
          </ac:picMkLst>
        </pc:picChg>
        <pc:picChg chg="add">
          <ac:chgData name="Sophie Laggan" userId="0aeb69b4-f660-4962-8f33-aaeb75e5a227" providerId="ADAL" clId="{8FEADFD9-75A5-47CC-B94A-84E42FC1F70F}" dt="2021-06-25T12:04:13.578" v="3948"/>
          <ac:picMkLst>
            <pc:docMk/>
            <pc:sldMk cId="2270488823" sldId="409"/>
            <ac:picMk id="19" creationId="{2BC8D7DB-E21A-46E3-9DAF-9961A4B21E7D}"/>
          </ac:picMkLst>
        </pc:picChg>
      </pc:sldChg>
      <pc:sldChg chg="addSp delSp modSp add modNotesTx">
        <pc:chgData name="Sophie Laggan" userId="0aeb69b4-f660-4962-8f33-aaeb75e5a227" providerId="ADAL" clId="{8FEADFD9-75A5-47CC-B94A-84E42FC1F70F}" dt="2021-06-25T12:04:17.995" v="3949"/>
        <pc:sldMkLst>
          <pc:docMk/>
          <pc:sldMk cId="3628863348" sldId="410"/>
        </pc:sldMkLst>
        <pc:spChg chg="mod">
          <ac:chgData name="Sophie Laggan" userId="0aeb69b4-f660-4962-8f33-aaeb75e5a227" providerId="ADAL" clId="{8FEADFD9-75A5-47CC-B94A-84E42FC1F70F}" dt="2021-06-25T11:05:16.502" v="933" actId="20577"/>
          <ac:spMkLst>
            <pc:docMk/>
            <pc:sldMk cId="3628863348" sldId="410"/>
            <ac:spMk id="2" creationId="{F84E8ED1-0527-4DCA-B32D-9C1BE5071D73}"/>
          </ac:spMkLst>
        </pc:spChg>
        <pc:spChg chg="del">
          <ac:chgData name="Sophie Laggan" userId="0aeb69b4-f660-4962-8f33-aaeb75e5a227" providerId="ADAL" clId="{8FEADFD9-75A5-47CC-B94A-84E42FC1F70F}" dt="2021-06-25T11:02:22.763" v="777" actId="478"/>
          <ac:spMkLst>
            <pc:docMk/>
            <pc:sldMk cId="3628863348" sldId="410"/>
            <ac:spMk id="8" creationId="{833E7213-0FD3-4D97-8461-40D8384F6FED}"/>
          </ac:spMkLst>
        </pc:spChg>
        <pc:spChg chg="del">
          <ac:chgData name="Sophie Laggan" userId="0aeb69b4-f660-4962-8f33-aaeb75e5a227" providerId="ADAL" clId="{8FEADFD9-75A5-47CC-B94A-84E42FC1F70F}" dt="2021-06-25T11:02:22.763" v="777" actId="478"/>
          <ac:spMkLst>
            <pc:docMk/>
            <pc:sldMk cId="3628863348" sldId="410"/>
            <ac:spMk id="9" creationId="{D149B72F-AC22-4366-9460-8A5373FF6F9B}"/>
          </ac:spMkLst>
        </pc:spChg>
        <pc:spChg chg="del">
          <ac:chgData name="Sophie Laggan" userId="0aeb69b4-f660-4962-8f33-aaeb75e5a227" providerId="ADAL" clId="{8FEADFD9-75A5-47CC-B94A-84E42FC1F70F}" dt="2021-06-25T11:02:22.763" v="777" actId="478"/>
          <ac:spMkLst>
            <pc:docMk/>
            <pc:sldMk cId="3628863348" sldId="410"/>
            <ac:spMk id="10" creationId="{9DF75CF9-135B-45DA-B299-5513561EC610}"/>
          </ac:spMkLst>
        </pc:spChg>
        <pc:spChg chg="add del mod">
          <ac:chgData name="Sophie Laggan" userId="0aeb69b4-f660-4962-8f33-aaeb75e5a227" providerId="ADAL" clId="{8FEADFD9-75A5-47CC-B94A-84E42FC1F70F}" dt="2021-06-25T11:02:24.737" v="778" actId="478"/>
          <ac:spMkLst>
            <pc:docMk/>
            <pc:sldMk cId="3628863348" sldId="410"/>
            <ac:spMk id="12" creationId="{41E8F820-B36C-4C85-ADA6-BBF55DBCF4AE}"/>
          </ac:spMkLst>
        </pc:spChg>
        <pc:graphicFrameChg chg="add mod">
          <ac:chgData name="Sophie Laggan" userId="0aeb69b4-f660-4962-8f33-aaeb75e5a227" providerId="ADAL" clId="{8FEADFD9-75A5-47CC-B94A-84E42FC1F70F}" dt="2021-06-25T11:03:38.234" v="793" actId="1076"/>
          <ac:graphicFrameMkLst>
            <pc:docMk/>
            <pc:sldMk cId="3628863348" sldId="410"/>
            <ac:graphicFrameMk id="13" creationId="{5837DC60-E875-46DC-8031-FF0996613965}"/>
          </ac:graphicFrameMkLst>
        </pc:graphicFrameChg>
        <pc:picChg chg="del">
          <ac:chgData name="Sophie Laggan" userId="0aeb69b4-f660-4962-8f33-aaeb75e5a227" providerId="ADAL" clId="{8FEADFD9-75A5-47CC-B94A-84E42FC1F70F}" dt="2021-06-25T11:02:22.763" v="777" actId="478"/>
          <ac:picMkLst>
            <pc:docMk/>
            <pc:sldMk cId="3628863348" sldId="410"/>
            <ac:picMk id="4" creationId="{7C349C10-C8CB-49F2-B857-1806967343E9}"/>
          </ac:picMkLst>
        </pc:picChg>
        <pc:picChg chg="del">
          <ac:chgData name="Sophie Laggan" userId="0aeb69b4-f660-4962-8f33-aaeb75e5a227" providerId="ADAL" clId="{8FEADFD9-75A5-47CC-B94A-84E42FC1F70F}" dt="2021-06-25T11:02:22.763" v="777" actId="478"/>
          <ac:picMkLst>
            <pc:docMk/>
            <pc:sldMk cId="3628863348" sldId="410"/>
            <ac:picMk id="5" creationId="{70BE6708-8346-4825-98D8-4ED338FD709C}"/>
          </ac:picMkLst>
        </pc:picChg>
        <pc:picChg chg="del">
          <ac:chgData name="Sophie Laggan" userId="0aeb69b4-f660-4962-8f33-aaeb75e5a227" providerId="ADAL" clId="{8FEADFD9-75A5-47CC-B94A-84E42FC1F70F}" dt="2021-06-25T11:02:22.763" v="777" actId="478"/>
          <ac:picMkLst>
            <pc:docMk/>
            <pc:sldMk cId="3628863348" sldId="410"/>
            <ac:picMk id="6" creationId="{EC608C33-E966-4835-8C25-86D9B34E78D3}"/>
          </ac:picMkLst>
        </pc:picChg>
        <pc:picChg chg="add">
          <ac:chgData name="Sophie Laggan" userId="0aeb69b4-f660-4962-8f33-aaeb75e5a227" providerId="ADAL" clId="{8FEADFD9-75A5-47CC-B94A-84E42FC1F70F}" dt="2021-06-25T12:04:17.995" v="3949"/>
          <ac:picMkLst>
            <pc:docMk/>
            <pc:sldMk cId="3628863348" sldId="410"/>
            <ac:picMk id="14" creationId="{64EC4F93-A34E-4243-84E3-3C2A0211E14C}"/>
          </ac:picMkLst>
        </pc:picChg>
        <pc:picChg chg="add">
          <ac:chgData name="Sophie Laggan" userId="0aeb69b4-f660-4962-8f33-aaeb75e5a227" providerId="ADAL" clId="{8FEADFD9-75A5-47CC-B94A-84E42FC1F70F}" dt="2021-06-25T12:04:17.995" v="3949"/>
          <ac:picMkLst>
            <pc:docMk/>
            <pc:sldMk cId="3628863348" sldId="410"/>
            <ac:picMk id="15" creationId="{E5B8A848-27D2-4AE5-A1E6-C810D29FDC79}"/>
          </ac:picMkLst>
        </pc:picChg>
      </pc:sldChg>
      <pc:sldChg chg="addSp modSp add modNotesTx">
        <pc:chgData name="Sophie Laggan" userId="0aeb69b4-f660-4962-8f33-aaeb75e5a227" providerId="ADAL" clId="{8FEADFD9-75A5-47CC-B94A-84E42FC1F70F}" dt="2021-06-25T12:03:55.614" v="3901"/>
        <pc:sldMkLst>
          <pc:docMk/>
          <pc:sldMk cId="554816122" sldId="411"/>
        </pc:sldMkLst>
        <pc:spChg chg="mod">
          <ac:chgData name="Sophie Laggan" userId="0aeb69b4-f660-4962-8f33-aaeb75e5a227" providerId="ADAL" clId="{8FEADFD9-75A5-47CC-B94A-84E42FC1F70F}" dt="2021-06-25T11:53:41.039" v="3363" actId="20577"/>
          <ac:spMkLst>
            <pc:docMk/>
            <pc:sldMk cId="554816122" sldId="411"/>
            <ac:spMk id="2" creationId="{1F5F61B4-33DF-4BCA-8CEB-F4BB7B93121B}"/>
          </ac:spMkLst>
        </pc:spChg>
        <pc:spChg chg="mod">
          <ac:chgData name="Sophie Laggan" userId="0aeb69b4-f660-4962-8f33-aaeb75e5a227" providerId="ADAL" clId="{8FEADFD9-75A5-47CC-B94A-84E42FC1F70F}" dt="2021-06-25T11:13:47.987" v="1661" actId="20577"/>
          <ac:spMkLst>
            <pc:docMk/>
            <pc:sldMk cId="554816122" sldId="411"/>
            <ac:spMk id="3" creationId="{E1DB5F88-E880-4B9F-9DD1-C3D1E3A25034}"/>
          </ac:spMkLst>
        </pc:spChg>
        <pc:picChg chg="add">
          <ac:chgData name="Sophie Laggan" userId="0aeb69b4-f660-4962-8f33-aaeb75e5a227" providerId="ADAL" clId="{8FEADFD9-75A5-47CC-B94A-84E42FC1F70F}" dt="2021-06-25T12:03:55.614" v="3901"/>
          <ac:picMkLst>
            <pc:docMk/>
            <pc:sldMk cId="554816122" sldId="411"/>
            <ac:picMk id="4" creationId="{864309D7-677D-4CCB-B55D-2E3268E742CE}"/>
          </ac:picMkLst>
        </pc:picChg>
        <pc:picChg chg="add">
          <ac:chgData name="Sophie Laggan" userId="0aeb69b4-f660-4962-8f33-aaeb75e5a227" providerId="ADAL" clId="{8FEADFD9-75A5-47CC-B94A-84E42FC1F70F}" dt="2021-06-25T12:03:55.614" v="3901"/>
          <ac:picMkLst>
            <pc:docMk/>
            <pc:sldMk cId="554816122" sldId="411"/>
            <ac:picMk id="5" creationId="{4E99EB0B-C6D4-4DDB-BCB0-F15A0969E10A}"/>
          </ac:picMkLst>
        </pc:picChg>
      </pc:sldChg>
      <pc:sldChg chg="addSp delSp modSp add modNotesTx">
        <pc:chgData name="Sophie Laggan" userId="0aeb69b4-f660-4962-8f33-aaeb75e5a227" providerId="ADAL" clId="{8FEADFD9-75A5-47CC-B94A-84E42FC1F70F}" dt="2021-06-25T12:04:21.157" v="3950"/>
        <pc:sldMkLst>
          <pc:docMk/>
          <pc:sldMk cId="3079783259" sldId="412"/>
        </pc:sldMkLst>
        <pc:spChg chg="mod">
          <ac:chgData name="Sophie Laggan" userId="0aeb69b4-f660-4962-8f33-aaeb75e5a227" providerId="ADAL" clId="{8FEADFD9-75A5-47CC-B94A-84E42FC1F70F}" dt="2021-06-25T11:29:54.130" v="2221" actId="20577"/>
          <ac:spMkLst>
            <pc:docMk/>
            <pc:sldMk cId="3079783259" sldId="412"/>
            <ac:spMk id="2" creationId="{0FEF6884-60EA-497B-A92C-F7CC2108BFBD}"/>
          </ac:spMkLst>
        </pc:spChg>
        <pc:spChg chg="del">
          <ac:chgData name="Sophie Laggan" userId="0aeb69b4-f660-4962-8f33-aaeb75e5a227" providerId="ADAL" clId="{8FEADFD9-75A5-47CC-B94A-84E42FC1F70F}" dt="2021-06-25T11:28:16.161" v="2126"/>
          <ac:spMkLst>
            <pc:docMk/>
            <pc:sldMk cId="3079783259" sldId="412"/>
            <ac:spMk id="3" creationId="{6BF5D38F-3BB9-447D-9BBB-4DF73C0ED54A}"/>
          </ac:spMkLst>
        </pc:spChg>
        <pc:picChg chg="add mod">
          <ac:chgData name="Sophie Laggan" userId="0aeb69b4-f660-4962-8f33-aaeb75e5a227" providerId="ADAL" clId="{8FEADFD9-75A5-47CC-B94A-84E42FC1F70F}" dt="2021-06-25T11:38:43.626" v="2620" actId="1076"/>
          <ac:picMkLst>
            <pc:docMk/>
            <pc:sldMk cId="3079783259" sldId="412"/>
            <ac:picMk id="4" creationId="{8CFEB779-23BE-4A00-BC2A-14CD616D4234}"/>
          </ac:picMkLst>
        </pc:picChg>
        <pc:picChg chg="add">
          <ac:chgData name="Sophie Laggan" userId="0aeb69b4-f660-4962-8f33-aaeb75e5a227" providerId="ADAL" clId="{8FEADFD9-75A5-47CC-B94A-84E42FC1F70F}" dt="2021-06-25T12:04:21.157" v="3950"/>
          <ac:picMkLst>
            <pc:docMk/>
            <pc:sldMk cId="3079783259" sldId="412"/>
            <ac:picMk id="5" creationId="{6641C304-31B1-40CF-BCFB-E4166FF025B7}"/>
          </ac:picMkLst>
        </pc:picChg>
        <pc:picChg chg="add">
          <ac:chgData name="Sophie Laggan" userId="0aeb69b4-f660-4962-8f33-aaeb75e5a227" providerId="ADAL" clId="{8FEADFD9-75A5-47CC-B94A-84E42FC1F70F}" dt="2021-06-25T12:04:21.157" v="3950"/>
          <ac:picMkLst>
            <pc:docMk/>
            <pc:sldMk cId="3079783259" sldId="412"/>
            <ac:picMk id="6" creationId="{3D60A15E-465B-4336-9D0A-F680B4428F98}"/>
          </ac:picMkLst>
        </pc:picChg>
      </pc:sldChg>
      <pc:sldChg chg="addSp modSp add ord modNotesTx">
        <pc:chgData name="Sophie Laggan" userId="0aeb69b4-f660-4962-8f33-aaeb75e5a227" providerId="ADAL" clId="{8FEADFD9-75A5-47CC-B94A-84E42FC1F70F}" dt="2021-06-25T12:06:21.779" v="4077" actId="1035"/>
        <pc:sldMkLst>
          <pc:docMk/>
          <pc:sldMk cId="1824047752" sldId="414"/>
        </pc:sldMkLst>
        <pc:picChg chg="add mod modCrop">
          <ac:chgData name="Sophie Laggan" userId="0aeb69b4-f660-4962-8f33-aaeb75e5a227" providerId="ADAL" clId="{8FEADFD9-75A5-47CC-B94A-84E42FC1F70F}" dt="2021-06-25T12:06:21.779" v="4077" actId="1035"/>
          <ac:picMkLst>
            <pc:docMk/>
            <pc:sldMk cId="1824047752" sldId="414"/>
            <ac:picMk id="4" creationId="{7724B7CE-27AA-4D67-AC1A-3915837B0B00}"/>
          </ac:picMkLst>
        </pc:picChg>
        <pc:picChg chg="add">
          <ac:chgData name="Sophie Laggan" userId="0aeb69b4-f660-4962-8f33-aaeb75e5a227" providerId="ADAL" clId="{8FEADFD9-75A5-47CC-B94A-84E42FC1F70F}" dt="2021-06-25T12:04:23.333" v="3951"/>
          <ac:picMkLst>
            <pc:docMk/>
            <pc:sldMk cId="1824047752" sldId="414"/>
            <ac:picMk id="5" creationId="{23E105B8-CD2A-488C-AAC2-CE1C673D9557}"/>
          </ac:picMkLst>
        </pc:picChg>
        <pc:picChg chg="add">
          <ac:chgData name="Sophie Laggan" userId="0aeb69b4-f660-4962-8f33-aaeb75e5a227" providerId="ADAL" clId="{8FEADFD9-75A5-47CC-B94A-84E42FC1F70F}" dt="2021-06-25T12:04:23.333" v="3951"/>
          <ac:picMkLst>
            <pc:docMk/>
            <pc:sldMk cId="1824047752" sldId="414"/>
            <ac:picMk id="6" creationId="{F581158C-2EC5-4630-8656-7300ADD97D19}"/>
          </ac:picMkLst>
        </pc:picChg>
        <pc:picChg chg="mod modCrop">
          <ac:chgData name="Sophie Laggan" userId="0aeb69b4-f660-4962-8f33-aaeb75e5a227" providerId="ADAL" clId="{8FEADFD9-75A5-47CC-B94A-84E42FC1F70F}" dt="2021-06-25T11:42:07.976" v="2670" actId="1076"/>
          <ac:picMkLst>
            <pc:docMk/>
            <pc:sldMk cId="1824047752" sldId="414"/>
            <ac:picMk id="7" creationId="{FB1EB980-AB72-42AE-9E27-F144AFA233DF}"/>
          </ac:picMkLst>
        </pc:picChg>
      </pc:sldChg>
      <pc:sldChg chg="addSp delSp modSp add modNotesTx">
        <pc:chgData name="Sophie Laggan" userId="0aeb69b4-f660-4962-8f33-aaeb75e5a227" providerId="ADAL" clId="{8FEADFD9-75A5-47CC-B94A-84E42FC1F70F}" dt="2021-06-25T12:21:15.773" v="5140" actId="20577"/>
        <pc:sldMkLst>
          <pc:docMk/>
          <pc:sldMk cId="4067442396" sldId="415"/>
        </pc:sldMkLst>
        <pc:spChg chg="mod">
          <ac:chgData name="Sophie Laggan" userId="0aeb69b4-f660-4962-8f33-aaeb75e5a227" providerId="ADAL" clId="{8FEADFD9-75A5-47CC-B94A-84E42FC1F70F}" dt="2021-06-25T12:05:50.465" v="3979" actId="20577"/>
          <ac:spMkLst>
            <pc:docMk/>
            <pc:sldMk cId="4067442396" sldId="415"/>
            <ac:spMk id="2" creationId="{0FEF6884-60EA-497B-A92C-F7CC2108BFBD}"/>
          </ac:spMkLst>
        </pc:spChg>
        <pc:graphicFrameChg chg="add del mod">
          <ac:chgData name="Sophie Laggan" userId="0aeb69b4-f660-4962-8f33-aaeb75e5a227" providerId="ADAL" clId="{8FEADFD9-75A5-47CC-B94A-84E42FC1F70F}" dt="2021-06-25T12:05:02.277" v="3956"/>
          <ac:graphicFrameMkLst>
            <pc:docMk/>
            <pc:sldMk cId="4067442396" sldId="415"/>
            <ac:graphicFrameMk id="3" creationId="{CD433604-A5EA-4DA6-8948-9701A3A7585D}"/>
          </ac:graphicFrameMkLst>
        </pc:graphicFrameChg>
        <pc:graphicFrameChg chg="mod modGraphic">
          <ac:chgData name="Sophie Laggan" userId="0aeb69b4-f660-4962-8f33-aaeb75e5a227" providerId="ADAL" clId="{8FEADFD9-75A5-47CC-B94A-84E42FC1F70F}" dt="2021-06-25T12:07:08.158" v="4113" actId="20577"/>
          <ac:graphicFrameMkLst>
            <pc:docMk/>
            <pc:sldMk cId="4067442396" sldId="415"/>
            <ac:graphicFrameMk id="8" creationId="{5E1BCAFA-DD42-4B8D-8EFA-0CEF2E623D6F}"/>
          </ac:graphicFrameMkLst>
        </pc:graphicFrameChg>
        <pc:picChg chg="mod">
          <ac:chgData name="Sophie Laggan" userId="0aeb69b4-f660-4962-8f33-aaeb75e5a227" providerId="ADAL" clId="{8FEADFD9-75A5-47CC-B94A-84E42FC1F70F}" dt="2021-06-25T12:06:17.260" v="4072" actId="1035"/>
          <ac:picMkLst>
            <pc:docMk/>
            <pc:sldMk cId="4067442396" sldId="415"/>
            <ac:picMk id="4" creationId="{7724B7CE-27AA-4D67-AC1A-3915837B0B00}"/>
          </ac:picMkLst>
        </pc:picChg>
        <pc:picChg chg="add mod">
          <ac:chgData name="Sophie Laggan" userId="0aeb69b4-f660-4962-8f33-aaeb75e5a227" providerId="ADAL" clId="{8FEADFD9-75A5-47CC-B94A-84E42FC1F70F}" dt="2021-06-25T12:06:11.339" v="4067" actId="1037"/>
          <ac:picMkLst>
            <pc:docMk/>
            <pc:sldMk cId="4067442396" sldId="415"/>
            <ac:picMk id="5" creationId="{CC00C529-79A2-4978-8CD6-6FEB628383AA}"/>
          </ac:picMkLst>
        </pc:picChg>
        <pc:picChg chg="add mod">
          <ac:chgData name="Sophie Laggan" userId="0aeb69b4-f660-4962-8f33-aaeb75e5a227" providerId="ADAL" clId="{8FEADFD9-75A5-47CC-B94A-84E42FC1F70F}" dt="2021-06-25T12:06:11.339" v="4067" actId="1037"/>
          <ac:picMkLst>
            <pc:docMk/>
            <pc:sldMk cId="4067442396" sldId="415"/>
            <ac:picMk id="6" creationId="{D9C76ED0-78A6-489A-AF53-E2A0EE5E1512}"/>
          </ac:picMkLst>
        </pc:picChg>
        <pc:picChg chg="mod">
          <ac:chgData name="Sophie Laggan" userId="0aeb69b4-f660-4962-8f33-aaeb75e5a227" providerId="ADAL" clId="{8FEADFD9-75A5-47CC-B94A-84E42FC1F70F}" dt="2021-06-25T12:04:33.288" v="3954" actId="1076"/>
          <ac:picMkLst>
            <pc:docMk/>
            <pc:sldMk cId="4067442396" sldId="415"/>
            <ac:picMk id="7" creationId="{FB1EB980-AB72-42AE-9E27-F144AFA233DF}"/>
          </ac:picMkLst>
        </pc:picChg>
      </pc:sldChg>
      <pc:sldChg chg="add">
        <pc:chgData name="Sophie Laggan" userId="0aeb69b4-f660-4962-8f33-aaeb75e5a227" providerId="ADAL" clId="{8FEADFD9-75A5-47CC-B94A-84E42FC1F70F}" dt="2021-06-25T12:21:49.953" v="5148"/>
        <pc:sldMkLst>
          <pc:docMk/>
          <pc:sldMk cId="3703440773" sldId="418"/>
        </pc:sldMkLst>
      </pc:sldChg>
      <pc:sldChg chg="addSp delSp modSp add ord modNotesTx">
        <pc:chgData name="Sophie Laggan" userId="0aeb69b4-f660-4962-8f33-aaeb75e5a227" providerId="ADAL" clId="{8FEADFD9-75A5-47CC-B94A-84E42FC1F70F}" dt="2021-06-25T12:55:01.842" v="6063"/>
        <pc:sldMkLst>
          <pc:docMk/>
          <pc:sldMk cId="286641666" sldId="419"/>
        </pc:sldMkLst>
        <pc:spChg chg="del">
          <ac:chgData name="Sophie Laggan" userId="0aeb69b4-f660-4962-8f33-aaeb75e5a227" providerId="ADAL" clId="{8FEADFD9-75A5-47CC-B94A-84E42FC1F70F}" dt="2021-06-25T12:23:06.334" v="5192"/>
          <ac:spMkLst>
            <pc:docMk/>
            <pc:sldMk cId="286641666" sldId="419"/>
            <ac:spMk id="2" creationId="{62F8D7F4-5063-49B0-9475-494EC40CC786}"/>
          </ac:spMkLst>
        </pc:spChg>
        <pc:spChg chg="del">
          <ac:chgData name="Sophie Laggan" userId="0aeb69b4-f660-4962-8f33-aaeb75e5a227" providerId="ADAL" clId="{8FEADFD9-75A5-47CC-B94A-84E42FC1F70F}" dt="2021-06-25T12:23:06.334" v="5192"/>
          <ac:spMkLst>
            <pc:docMk/>
            <pc:sldMk cId="286641666" sldId="419"/>
            <ac:spMk id="3" creationId="{8940EDBD-E1BF-4525-8DD1-55B8E9F359DF}"/>
          </ac:spMkLst>
        </pc:spChg>
        <pc:spChg chg="add mod">
          <ac:chgData name="Sophie Laggan" userId="0aeb69b4-f660-4962-8f33-aaeb75e5a227" providerId="ADAL" clId="{8FEADFD9-75A5-47CC-B94A-84E42FC1F70F}" dt="2021-06-25T12:23:41.518" v="5238" actId="20577"/>
          <ac:spMkLst>
            <pc:docMk/>
            <pc:sldMk cId="286641666" sldId="419"/>
            <ac:spMk id="4" creationId="{03302AB2-4A95-4997-8714-5AA54A1E341E}"/>
          </ac:spMkLst>
        </pc:spChg>
        <pc:spChg chg="add del mod">
          <ac:chgData name="Sophie Laggan" userId="0aeb69b4-f660-4962-8f33-aaeb75e5a227" providerId="ADAL" clId="{8FEADFD9-75A5-47CC-B94A-84E42FC1F70F}" dt="2021-06-25T12:23:31.293" v="5222" actId="478"/>
          <ac:spMkLst>
            <pc:docMk/>
            <pc:sldMk cId="286641666" sldId="419"/>
            <ac:spMk id="5" creationId="{0720A83C-0D48-48E9-85D4-171B8C0D8BF6}"/>
          </ac:spMkLst>
        </pc:spChg>
        <pc:picChg chg="add mod">
          <ac:chgData name="Sophie Laggan" userId="0aeb69b4-f660-4962-8f33-aaeb75e5a227" providerId="ADAL" clId="{8FEADFD9-75A5-47CC-B94A-84E42FC1F70F}" dt="2021-06-25T12:23:36.028" v="5224" actId="1076"/>
          <ac:picMkLst>
            <pc:docMk/>
            <pc:sldMk cId="286641666" sldId="419"/>
            <ac:picMk id="6" creationId="{91C239B6-C6F2-4992-9BE8-A7297B263C90}"/>
          </ac:picMkLst>
        </pc:picChg>
      </pc:sldChg>
      <pc:sldChg chg="addSp delSp modSp add modNotesTx">
        <pc:chgData name="Sophie Laggan" userId="0aeb69b4-f660-4962-8f33-aaeb75e5a227" providerId="ADAL" clId="{8FEADFD9-75A5-47CC-B94A-84E42FC1F70F}" dt="2021-06-25T13:00:59.673" v="6686" actId="20577"/>
        <pc:sldMkLst>
          <pc:docMk/>
          <pc:sldMk cId="2000732847" sldId="420"/>
        </pc:sldMkLst>
        <pc:spChg chg="mod">
          <ac:chgData name="Sophie Laggan" userId="0aeb69b4-f660-4962-8f33-aaeb75e5a227" providerId="ADAL" clId="{8FEADFD9-75A5-47CC-B94A-84E42FC1F70F}" dt="2021-06-25T12:24:36.098" v="5272" actId="20577"/>
          <ac:spMkLst>
            <pc:docMk/>
            <pc:sldMk cId="2000732847" sldId="420"/>
            <ac:spMk id="2" creationId="{5AE06280-4708-45B1-9BF6-0EBA80D2EF61}"/>
          </ac:spMkLst>
        </pc:spChg>
        <pc:spChg chg="del">
          <ac:chgData name="Sophie Laggan" userId="0aeb69b4-f660-4962-8f33-aaeb75e5a227" providerId="ADAL" clId="{8FEADFD9-75A5-47CC-B94A-84E42FC1F70F}" dt="2021-06-25T12:25:15.669" v="5273" actId="478"/>
          <ac:spMkLst>
            <pc:docMk/>
            <pc:sldMk cId="2000732847" sldId="420"/>
            <ac:spMk id="3" creationId="{E9AB5CFF-B7BE-4F65-91CF-A82FCA9F8CD4}"/>
          </ac:spMkLst>
        </pc:spChg>
        <pc:picChg chg="add mod">
          <ac:chgData name="Sophie Laggan" userId="0aeb69b4-f660-4962-8f33-aaeb75e5a227" providerId="ADAL" clId="{8FEADFD9-75A5-47CC-B94A-84E42FC1F70F}" dt="2021-06-25T12:25:20.187" v="5275" actId="1076"/>
          <ac:picMkLst>
            <pc:docMk/>
            <pc:sldMk cId="2000732847" sldId="420"/>
            <ac:picMk id="1026" creationId="{FF270188-74F8-49AA-AD58-28CAD287AF28}"/>
          </ac:picMkLst>
        </pc:picChg>
      </pc:sldChg>
      <pc:sldChg chg="addSp delSp modSp add modNotesTx">
        <pc:chgData name="Sophie Laggan" userId="0aeb69b4-f660-4962-8f33-aaeb75e5a227" providerId="ADAL" clId="{8FEADFD9-75A5-47CC-B94A-84E42FC1F70F}" dt="2021-06-25T13:08:34.995" v="7345" actId="20577"/>
        <pc:sldMkLst>
          <pc:docMk/>
          <pc:sldMk cId="4210868444" sldId="421"/>
        </pc:sldMkLst>
        <pc:spChg chg="add mod">
          <ac:chgData name="Sophie Laggan" userId="0aeb69b4-f660-4962-8f33-aaeb75e5a227" providerId="ADAL" clId="{8FEADFD9-75A5-47CC-B94A-84E42FC1F70F}" dt="2021-06-25T13:07:17.860" v="7065" actId="6549"/>
          <ac:spMkLst>
            <pc:docMk/>
            <pc:sldMk cId="4210868444" sldId="421"/>
            <ac:spMk id="3" creationId="{67A28ED4-CC22-48D0-B590-FCD2013822DD}"/>
          </ac:spMkLst>
        </pc:spChg>
        <pc:picChg chg="del">
          <ac:chgData name="Sophie Laggan" userId="0aeb69b4-f660-4962-8f33-aaeb75e5a227" providerId="ADAL" clId="{8FEADFD9-75A5-47CC-B94A-84E42FC1F70F}" dt="2021-06-25T12:26:20.675" v="5279" actId="478"/>
          <ac:picMkLst>
            <pc:docMk/>
            <pc:sldMk cId="4210868444" sldId="421"/>
            <ac:picMk id="1026" creationId="{FF270188-74F8-49AA-AD58-28CAD287AF28}"/>
          </ac:picMkLst>
        </pc:picChg>
        <pc:picChg chg="add mod">
          <ac:chgData name="Sophie Laggan" userId="0aeb69b4-f660-4962-8f33-aaeb75e5a227" providerId="ADAL" clId="{8FEADFD9-75A5-47CC-B94A-84E42FC1F70F}" dt="2021-06-25T13:07:11.932" v="7052" actId="14100"/>
          <ac:picMkLst>
            <pc:docMk/>
            <pc:sldMk cId="4210868444" sldId="421"/>
            <ac:picMk id="2050" creationId="{A2207762-A1E0-4933-BD07-495E0E14FAA8}"/>
          </ac:picMkLst>
        </pc:picChg>
      </pc:sldChg>
      <pc:sldChg chg="addSp delSp modSp add modNotesTx">
        <pc:chgData name="Sophie Laggan" userId="0aeb69b4-f660-4962-8f33-aaeb75e5a227" providerId="ADAL" clId="{8FEADFD9-75A5-47CC-B94A-84E42FC1F70F}" dt="2021-06-25T13:00:45.738" v="6683" actId="27636"/>
        <pc:sldMkLst>
          <pc:docMk/>
          <pc:sldMk cId="932483513" sldId="423"/>
        </pc:sldMkLst>
        <pc:spChg chg="del">
          <ac:chgData name="Sophie Laggan" userId="0aeb69b4-f660-4962-8f33-aaeb75e5a227" providerId="ADAL" clId="{8FEADFD9-75A5-47CC-B94A-84E42FC1F70F}" dt="2021-06-25T12:54:43.955" v="6018"/>
          <ac:spMkLst>
            <pc:docMk/>
            <pc:sldMk cId="932483513" sldId="423"/>
            <ac:spMk id="2" creationId="{4D990BA4-5169-46D7-8ACA-DEB159511AFD}"/>
          </ac:spMkLst>
        </pc:spChg>
        <pc:spChg chg="del">
          <ac:chgData name="Sophie Laggan" userId="0aeb69b4-f660-4962-8f33-aaeb75e5a227" providerId="ADAL" clId="{8FEADFD9-75A5-47CC-B94A-84E42FC1F70F}" dt="2021-06-25T12:54:43.955" v="6018"/>
          <ac:spMkLst>
            <pc:docMk/>
            <pc:sldMk cId="932483513" sldId="423"/>
            <ac:spMk id="3" creationId="{78365D4E-695C-4DBC-853B-AB886C7A5E56}"/>
          </ac:spMkLst>
        </pc:spChg>
        <pc:spChg chg="add mod">
          <ac:chgData name="Sophie Laggan" userId="0aeb69b4-f660-4962-8f33-aaeb75e5a227" providerId="ADAL" clId="{8FEADFD9-75A5-47CC-B94A-84E42FC1F70F}" dt="2021-06-25T13:00:45.738" v="6683" actId="27636"/>
          <ac:spMkLst>
            <pc:docMk/>
            <pc:sldMk cId="932483513" sldId="423"/>
            <ac:spMk id="4" creationId="{3F94E8CC-895D-4077-BB3C-424C721870F8}"/>
          </ac:spMkLst>
        </pc:spChg>
        <pc:spChg chg="add mod">
          <ac:chgData name="Sophie Laggan" userId="0aeb69b4-f660-4962-8f33-aaeb75e5a227" providerId="ADAL" clId="{8FEADFD9-75A5-47CC-B94A-84E42FC1F70F}" dt="2021-06-25T12:54:59.353" v="6062" actId="5793"/>
          <ac:spMkLst>
            <pc:docMk/>
            <pc:sldMk cId="932483513" sldId="423"/>
            <ac:spMk id="5" creationId="{65AF6BB9-1D20-4A06-A0EB-7677D6155E0C}"/>
          </ac:spMkLst>
        </pc:spChg>
      </pc:sldChg>
      <pc:sldChg chg="modSp add">
        <pc:chgData name="Sophie Laggan" userId="0aeb69b4-f660-4962-8f33-aaeb75e5a227" providerId="ADAL" clId="{8FEADFD9-75A5-47CC-B94A-84E42FC1F70F}" dt="2021-06-25T13:09:12.770" v="7392" actId="20577"/>
        <pc:sldMkLst>
          <pc:docMk/>
          <pc:sldMk cId="1261644295" sldId="424"/>
        </pc:sldMkLst>
        <pc:spChg chg="mod">
          <ac:chgData name="Sophie Laggan" userId="0aeb69b4-f660-4962-8f33-aaeb75e5a227" providerId="ADAL" clId="{8FEADFD9-75A5-47CC-B94A-84E42FC1F70F}" dt="2021-06-25T13:09:12.770" v="7392" actId="20577"/>
          <ac:spMkLst>
            <pc:docMk/>
            <pc:sldMk cId="1261644295" sldId="424"/>
            <ac:spMk id="2" creationId="{E575FD19-ADA6-4376-AB9B-757EC429A474}"/>
          </ac:spMkLst>
        </pc:spChg>
      </pc:sldChg>
      <pc:sldMasterChg chg="modSldLayout">
        <pc:chgData name="Sophie Laggan" userId="0aeb69b4-f660-4962-8f33-aaeb75e5a227" providerId="ADAL" clId="{8FEADFD9-75A5-47CC-B94A-84E42FC1F70F}" dt="2021-06-25T10:25:58.533" v="8" actId="478"/>
        <pc:sldMasterMkLst>
          <pc:docMk/>
          <pc:sldMasterMk cId="932097407" sldId="2147483648"/>
        </pc:sldMasterMkLst>
        <pc:sldLayoutChg chg="delSp">
          <pc:chgData name="Sophie Laggan" userId="0aeb69b4-f660-4962-8f33-aaeb75e5a227" providerId="ADAL" clId="{8FEADFD9-75A5-47CC-B94A-84E42FC1F70F}" dt="2021-06-25T10:25:58.533" v="8" actId="478"/>
          <pc:sldLayoutMkLst>
            <pc:docMk/>
            <pc:sldMasterMk cId="932097407" sldId="2147483648"/>
            <pc:sldLayoutMk cId="1746705325" sldId="2147483650"/>
          </pc:sldLayoutMkLst>
          <pc:grpChg chg="del">
            <ac:chgData name="Sophie Laggan" userId="0aeb69b4-f660-4962-8f33-aaeb75e5a227" providerId="ADAL" clId="{8FEADFD9-75A5-47CC-B94A-84E42FC1F70F}" dt="2021-06-25T10:25:58.533" v="8" actId="478"/>
            <ac:grpSpMkLst>
              <pc:docMk/>
              <pc:sldMasterMk cId="932097407" sldId="2147483648"/>
              <pc:sldLayoutMk cId="1746705325" sldId="2147483650"/>
              <ac:grpSpMk id="15" creationId="{48240062-28DA-4AF7-BD91-A91F1FEC6FF8}"/>
            </ac:grpSpMkLst>
          </pc:grpChg>
        </pc:sldLayoutChg>
        <pc:sldLayoutChg chg="delSp">
          <pc:chgData name="Sophie Laggan" userId="0aeb69b4-f660-4962-8f33-aaeb75e5a227" providerId="ADAL" clId="{8FEADFD9-75A5-47CC-B94A-84E42FC1F70F}" dt="2021-06-25T10:25:24.360" v="2" actId="478"/>
          <pc:sldLayoutMkLst>
            <pc:docMk/>
            <pc:sldMasterMk cId="932097407" sldId="2147483648"/>
            <pc:sldLayoutMk cId="2869172254" sldId="2147483651"/>
          </pc:sldLayoutMkLst>
          <pc:grpChg chg="del">
            <ac:chgData name="Sophie Laggan" userId="0aeb69b4-f660-4962-8f33-aaeb75e5a227" providerId="ADAL" clId="{8FEADFD9-75A5-47CC-B94A-84E42FC1F70F}" dt="2021-06-25T10:25:24.360" v="2" actId="478"/>
            <ac:grpSpMkLst>
              <pc:docMk/>
              <pc:sldMasterMk cId="932097407" sldId="2147483648"/>
              <pc:sldLayoutMk cId="2869172254" sldId="2147483651"/>
              <ac:grpSpMk id="8" creationId="{05737BC4-0E37-4CC7-AAE9-DA8852A6556C}"/>
            </ac:grpSpMkLst>
          </pc:grpChg>
        </pc:sldLayoutChg>
        <pc:sldLayoutChg chg="delSp">
          <pc:chgData name="Sophie Laggan" userId="0aeb69b4-f660-4962-8f33-aaeb75e5a227" providerId="ADAL" clId="{8FEADFD9-75A5-47CC-B94A-84E42FC1F70F}" dt="2021-06-25T10:25:26.965" v="3" actId="478"/>
          <pc:sldLayoutMkLst>
            <pc:docMk/>
            <pc:sldMasterMk cId="932097407" sldId="2147483648"/>
            <pc:sldLayoutMk cId="145973468" sldId="2147483652"/>
          </pc:sldLayoutMkLst>
          <pc:grpChg chg="del">
            <ac:chgData name="Sophie Laggan" userId="0aeb69b4-f660-4962-8f33-aaeb75e5a227" providerId="ADAL" clId="{8FEADFD9-75A5-47CC-B94A-84E42FC1F70F}" dt="2021-06-25T10:25:26.965" v="3" actId="478"/>
            <ac:grpSpMkLst>
              <pc:docMk/>
              <pc:sldMasterMk cId="932097407" sldId="2147483648"/>
              <pc:sldLayoutMk cId="145973468" sldId="2147483652"/>
              <ac:grpSpMk id="8" creationId="{925A6B04-FFD4-481F-88D9-5C2CF59386FF}"/>
            </ac:grpSpMkLst>
          </pc:grpChg>
        </pc:sldLayoutChg>
        <pc:sldLayoutChg chg="delSp">
          <pc:chgData name="Sophie Laggan" userId="0aeb69b4-f660-4962-8f33-aaeb75e5a227" providerId="ADAL" clId="{8FEADFD9-75A5-47CC-B94A-84E42FC1F70F}" dt="2021-06-25T10:25:29.146" v="4" actId="478"/>
          <pc:sldLayoutMkLst>
            <pc:docMk/>
            <pc:sldMasterMk cId="932097407" sldId="2147483648"/>
            <pc:sldLayoutMk cId="4057213564" sldId="2147483653"/>
          </pc:sldLayoutMkLst>
          <pc:grpChg chg="del">
            <ac:chgData name="Sophie Laggan" userId="0aeb69b4-f660-4962-8f33-aaeb75e5a227" providerId="ADAL" clId="{8FEADFD9-75A5-47CC-B94A-84E42FC1F70F}" dt="2021-06-25T10:25:29.146" v="4" actId="478"/>
            <ac:grpSpMkLst>
              <pc:docMk/>
              <pc:sldMasterMk cId="932097407" sldId="2147483648"/>
              <pc:sldLayoutMk cId="4057213564" sldId="2147483653"/>
              <ac:grpSpMk id="10" creationId="{B15D41EE-E302-47AF-882C-754F0FA15AC4}"/>
            </ac:grpSpMkLst>
          </pc:grpChg>
        </pc:sldLayoutChg>
        <pc:sldLayoutChg chg="delSp">
          <pc:chgData name="Sophie Laggan" userId="0aeb69b4-f660-4962-8f33-aaeb75e5a227" providerId="ADAL" clId="{8FEADFD9-75A5-47CC-B94A-84E42FC1F70F}" dt="2021-06-25T10:25:31.025" v="5" actId="478"/>
          <pc:sldLayoutMkLst>
            <pc:docMk/>
            <pc:sldMasterMk cId="932097407" sldId="2147483648"/>
            <pc:sldLayoutMk cId="1623504750" sldId="2147483654"/>
          </pc:sldLayoutMkLst>
          <pc:grpChg chg="del">
            <ac:chgData name="Sophie Laggan" userId="0aeb69b4-f660-4962-8f33-aaeb75e5a227" providerId="ADAL" clId="{8FEADFD9-75A5-47CC-B94A-84E42FC1F70F}" dt="2021-06-25T10:25:31.025" v="5" actId="478"/>
            <ac:grpSpMkLst>
              <pc:docMk/>
              <pc:sldMasterMk cId="932097407" sldId="2147483648"/>
              <pc:sldLayoutMk cId="1623504750" sldId="2147483654"/>
              <ac:grpSpMk id="14" creationId="{661DA45B-2647-41E2-97B1-B99EB89DE1CB}"/>
            </ac:grpSpMkLst>
          </pc:grpChg>
        </pc:sldLayoutChg>
        <pc:sldLayoutChg chg="delSp">
          <pc:chgData name="Sophie Laggan" userId="0aeb69b4-f660-4962-8f33-aaeb75e5a227" providerId="ADAL" clId="{8FEADFD9-75A5-47CC-B94A-84E42FC1F70F}" dt="2021-06-25T10:25:34.352" v="6" actId="478"/>
          <pc:sldLayoutMkLst>
            <pc:docMk/>
            <pc:sldMasterMk cId="932097407" sldId="2147483648"/>
            <pc:sldLayoutMk cId="668619695" sldId="2147483655"/>
          </pc:sldLayoutMkLst>
          <pc:grpChg chg="del">
            <ac:chgData name="Sophie Laggan" userId="0aeb69b4-f660-4962-8f33-aaeb75e5a227" providerId="ADAL" clId="{8FEADFD9-75A5-47CC-B94A-84E42FC1F70F}" dt="2021-06-25T10:25:34.352" v="6" actId="478"/>
            <ac:grpSpMkLst>
              <pc:docMk/>
              <pc:sldMasterMk cId="932097407" sldId="2147483648"/>
              <pc:sldLayoutMk cId="668619695" sldId="2147483655"/>
              <ac:grpSpMk id="13" creationId="{C8217D3F-29DE-40DA-8E2A-1482DCE465B5}"/>
            </ac:grpSpMkLst>
          </pc:grpChg>
        </pc:sldLayoutChg>
        <pc:sldLayoutChg chg="delSp">
          <pc:chgData name="Sophie Laggan" userId="0aeb69b4-f660-4962-8f33-aaeb75e5a227" providerId="ADAL" clId="{8FEADFD9-75A5-47CC-B94A-84E42FC1F70F}" dt="2021-06-25T10:25:36.901" v="7" actId="478"/>
          <pc:sldLayoutMkLst>
            <pc:docMk/>
            <pc:sldMasterMk cId="932097407" sldId="2147483648"/>
            <pc:sldLayoutMk cId="29918156" sldId="2147483656"/>
          </pc:sldLayoutMkLst>
          <pc:grpChg chg="del">
            <ac:chgData name="Sophie Laggan" userId="0aeb69b4-f660-4962-8f33-aaeb75e5a227" providerId="ADAL" clId="{8FEADFD9-75A5-47CC-B94A-84E42FC1F70F}" dt="2021-06-25T10:25:36.901" v="7" actId="478"/>
            <ac:grpSpMkLst>
              <pc:docMk/>
              <pc:sldMasterMk cId="932097407" sldId="2147483648"/>
              <pc:sldLayoutMk cId="29918156" sldId="2147483656"/>
              <ac:grpSpMk id="16" creationId="{B901BAED-58BF-42FC-B734-56F78E8CED7D}"/>
            </ac:grpSpMkLst>
          </pc:grpChg>
        </pc:sldLayoutChg>
      </pc:sldMasterChg>
    </pc:docChg>
  </pc:docChgLst>
  <pc:docChgLst>
    <pc:chgData name="Sophie Laggan" userId="0aeb69b4-f660-4962-8f33-aaeb75e5a227" providerId="ADAL" clId="{7AAEAD9A-941B-4F65-978C-8BE010ACC3D5}"/>
    <pc:docChg chg="undo redo custSel addSld delSld modSld sldOrd">
      <pc:chgData name="Sophie Laggan" userId="0aeb69b4-f660-4962-8f33-aaeb75e5a227" providerId="ADAL" clId="{7AAEAD9A-941B-4F65-978C-8BE010ACC3D5}" dt="2021-07-27T17:03:19.494" v="34074"/>
      <pc:docMkLst>
        <pc:docMk/>
      </pc:docMkLst>
      <pc:sldChg chg="del">
        <pc:chgData name="Sophie Laggan" userId="0aeb69b4-f660-4962-8f33-aaeb75e5a227" providerId="ADAL" clId="{7AAEAD9A-941B-4F65-978C-8BE010ACC3D5}" dt="2021-07-27T16:57:39.290" v="33806" actId="2696"/>
        <pc:sldMkLst>
          <pc:docMk/>
          <pc:sldMk cId="1527030231" sldId="263"/>
        </pc:sldMkLst>
      </pc:sldChg>
      <pc:sldChg chg="ord">
        <pc:chgData name="Sophie Laggan" userId="0aeb69b4-f660-4962-8f33-aaeb75e5a227" providerId="ADAL" clId="{7AAEAD9A-941B-4F65-978C-8BE010ACC3D5}" dt="2021-07-27T16:57:35.582" v="33805"/>
        <pc:sldMkLst>
          <pc:docMk/>
          <pc:sldMk cId="2577220874" sldId="339"/>
        </pc:sldMkLst>
      </pc:sldChg>
      <pc:sldChg chg="del">
        <pc:chgData name="Sophie Laggan" userId="0aeb69b4-f660-4962-8f33-aaeb75e5a227" providerId="ADAL" clId="{7AAEAD9A-941B-4F65-978C-8BE010ACC3D5}" dt="2021-07-27T10:59:22.016" v="30192" actId="2696"/>
        <pc:sldMkLst>
          <pc:docMk/>
          <pc:sldMk cId="512434762" sldId="344"/>
        </pc:sldMkLst>
      </pc:sldChg>
      <pc:sldChg chg="del">
        <pc:chgData name="Sophie Laggan" userId="0aeb69b4-f660-4962-8f33-aaeb75e5a227" providerId="ADAL" clId="{7AAEAD9A-941B-4F65-978C-8BE010ACC3D5}" dt="2021-07-27T10:59:15.469" v="30191" actId="2696"/>
        <pc:sldMkLst>
          <pc:docMk/>
          <pc:sldMk cId="367621026" sldId="345"/>
        </pc:sldMkLst>
      </pc:sldChg>
      <pc:sldChg chg="ord">
        <pc:chgData name="Sophie Laggan" userId="0aeb69b4-f660-4962-8f33-aaeb75e5a227" providerId="ADAL" clId="{7AAEAD9A-941B-4F65-978C-8BE010ACC3D5}" dt="2021-07-27T16:57:28.916" v="33804"/>
        <pc:sldMkLst>
          <pc:docMk/>
          <pc:sldMk cId="4242316844" sldId="349"/>
        </pc:sldMkLst>
      </pc:sldChg>
      <pc:sldChg chg="modSp ord modNotesTx">
        <pc:chgData name="Sophie Laggan" userId="0aeb69b4-f660-4962-8f33-aaeb75e5a227" providerId="ADAL" clId="{7AAEAD9A-941B-4F65-978C-8BE010ACC3D5}" dt="2021-07-27T16:13:47.120" v="31873"/>
        <pc:sldMkLst>
          <pc:docMk/>
          <pc:sldMk cId="3039996612" sldId="350"/>
        </pc:sldMkLst>
        <pc:spChg chg="mod">
          <ac:chgData name="Sophie Laggan" userId="0aeb69b4-f660-4962-8f33-aaeb75e5a227" providerId="ADAL" clId="{7AAEAD9A-941B-4F65-978C-8BE010ACC3D5}" dt="2021-06-28T11:30:36.350" v="1454" actId="20577"/>
          <ac:spMkLst>
            <pc:docMk/>
            <pc:sldMk cId="3039996612" sldId="350"/>
            <ac:spMk id="5" creationId="{C0BB0354-FDF4-4EC3-9C49-DD92FCBC0FBD}"/>
          </ac:spMkLst>
        </pc:spChg>
        <pc:spChg chg="mod">
          <ac:chgData name="Sophie Laggan" userId="0aeb69b4-f660-4962-8f33-aaeb75e5a227" providerId="ADAL" clId="{7AAEAD9A-941B-4F65-978C-8BE010ACC3D5}" dt="2021-07-09T10:21:58.846" v="26329" actId="20577"/>
          <ac:spMkLst>
            <pc:docMk/>
            <pc:sldMk cId="3039996612" sldId="350"/>
            <ac:spMk id="6" creationId="{66F03BDF-E17D-457B-88DB-67C48EB98B7B}"/>
          </ac:spMkLst>
        </pc:spChg>
      </pc:sldChg>
      <pc:sldChg chg="modSp modNotesTx">
        <pc:chgData name="Sophie Laggan" userId="0aeb69b4-f660-4962-8f33-aaeb75e5a227" providerId="ADAL" clId="{7AAEAD9A-941B-4F65-978C-8BE010ACC3D5}" dt="2021-07-27T16:14:32.884" v="31877" actId="6549"/>
        <pc:sldMkLst>
          <pc:docMk/>
          <pc:sldMk cId="1813338280" sldId="353"/>
        </pc:sldMkLst>
        <pc:spChg chg="mod">
          <ac:chgData name="Sophie Laggan" userId="0aeb69b4-f660-4962-8f33-aaeb75e5a227" providerId="ADAL" clId="{7AAEAD9A-941B-4F65-978C-8BE010ACC3D5}" dt="2021-06-28T11:11:17.192" v="225" actId="5793"/>
          <ac:spMkLst>
            <pc:docMk/>
            <pc:sldMk cId="1813338280" sldId="353"/>
            <ac:spMk id="3" creationId="{4CEAD68B-6AF2-43CD-AA00-1B904BD0CA62}"/>
          </ac:spMkLst>
        </pc:spChg>
      </pc:sldChg>
      <pc:sldChg chg="modSp modNotesTx">
        <pc:chgData name="Sophie Laggan" userId="0aeb69b4-f660-4962-8f33-aaeb75e5a227" providerId="ADAL" clId="{7AAEAD9A-941B-4F65-978C-8BE010ACC3D5}" dt="2021-07-27T16:14:37.995" v="31878" actId="20577"/>
        <pc:sldMkLst>
          <pc:docMk/>
          <pc:sldMk cId="1078611179" sldId="354"/>
        </pc:sldMkLst>
        <pc:cxnChg chg="mod">
          <ac:chgData name="Sophie Laggan" userId="0aeb69b4-f660-4962-8f33-aaeb75e5a227" providerId="ADAL" clId="{7AAEAD9A-941B-4F65-978C-8BE010ACC3D5}" dt="2021-06-28T11:13:35.448" v="247" actId="1076"/>
          <ac:cxnSpMkLst>
            <pc:docMk/>
            <pc:sldMk cId="1078611179" sldId="354"/>
            <ac:cxnSpMk id="15" creationId="{0EC338BE-37E4-459E-BB44-02999AE2B447}"/>
          </ac:cxnSpMkLst>
        </pc:cxnChg>
      </pc:sldChg>
      <pc:sldChg chg="del ord modNotesTx">
        <pc:chgData name="Sophie Laggan" userId="0aeb69b4-f660-4962-8f33-aaeb75e5a227" providerId="ADAL" clId="{7AAEAD9A-941B-4F65-978C-8BE010ACC3D5}" dt="2021-07-27T16:16:50.256" v="31951" actId="2696"/>
        <pc:sldMkLst>
          <pc:docMk/>
          <pc:sldMk cId="790208427" sldId="356"/>
        </pc:sldMkLst>
      </pc:sldChg>
      <pc:sldChg chg="modSp modNotesTx">
        <pc:chgData name="Sophie Laggan" userId="0aeb69b4-f660-4962-8f33-aaeb75e5a227" providerId="ADAL" clId="{7AAEAD9A-941B-4F65-978C-8BE010ACC3D5}" dt="2021-06-29T08:14:13.835" v="1980" actId="114"/>
        <pc:sldMkLst>
          <pc:docMk/>
          <pc:sldMk cId="3238042027" sldId="358"/>
        </pc:sldMkLst>
        <pc:spChg chg="mod">
          <ac:chgData name="Sophie Laggan" userId="0aeb69b4-f660-4962-8f33-aaeb75e5a227" providerId="ADAL" clId="{7AAEAD9A-941B-4F65-978C-8BE010ACC3D5}" dt="2021-06-28T14:48:53.059" v="1972" actId="20577"/>
          <ac:spMkLst>
            <pc:docMk/>
            <pc:sldMk cId="3238042027" sldId="358"/>
            <ac:spMk id="5" creationId="{074DA3D9-6A8C-4A4F-AF8B-9A5C778F4EDA}"/>
          </ac:spMkLst>
        </pc:spChg>
      </pc:sldChg>
      <pc:sldChg chg="modSp ord modNotesTx">
        <pc:chgData name="Sophie Laggan" userId="0aeb69b4-f660-4962-8f33-aaeb75e5a227" providerId="ADAL" clId="{7AAEAD9A-941B-4F65-978C-8BE010ACC3D5}" dt="2021-07-27T12:49:40.362" v="31197" actId="20577"/>
        <pc:sldMkLst>
          <pc:docMk/>
          <pc:sldMk cId="1921945953" sldId="360"/>
        </pc:sldMkLst>
        <pc:spChg chg="mod">
          <ac:chgData name="Sophie Laggan" userId="0aeb69b4-f660-4962-8f33-aaeb75e5a227" providerId="ADAL" clId="{7AAEAD9A-941B-4F65-978C-8BE010ACC3D5}" dt="2021-06-29T08:15:59.091" v="2018" actId="20577"/>
          <ac:spMkLst>
            <pc:docMk/>
            <pc:sldMk cId="1921945953" sldId="360"/>
            <ac:spMk id="2" creationId="{9F1FC954-0E42-428A-B7D5-4A4A858799A4}"/>
          </ac:spMkLst>
        </pc:spChg>
      </pc:sldChg>
      <pc:sldChg chg="del ord modNotesTx">
        <pc:chgData name="Sophie Laggan" userId="0aeb69b4-f660-4962-8f33-aaeb75e5a227" providerId="ADAL" clId="{7AAEAD9A-941B-4F65-978C-8BE010ACC3D5}" dt="2021-07-27T16:38:07.117" v="32658" actId="2696"/>
        <pc:sldMkLst>
          <pc:docMk/>
          <pc:sldMk cId="1558768030" sldId="364"/>
        </pc:sldMkLst>
      </pc:sldChg>
      <pc:sldChg chg="modSp ord">
        <pc:chgData name="Sophie Laggan" userId="0aeb69b4-f660-4962-8f33-aaeb75e5a227" providerId="ADAL" clId="{7AAEAD9A-941B-4F65-978C-8BE010ACC3D5}" dt="2021-07-27T16:40:55.459" v="32817" actId="20577"/>
        <pc:sldMkLst>
          <pc:docMk/>
          <pc:sldMk cId="3272416255" sldId="365"/>
        </pc:sldMkLst>
        <pc:spChg chg="mod">
          <ac:chgData name="Sophie Laggan" userId="0aeb69b4-f660-4962-8f33-aaeb75e5a227" providerId="ADAL" clId="{7AAEAD9A-941B-4F65-978C-8BE010ACC3D5}" dt="2021-07-27T16:40:20.973" v="32734" actId="20577"/>
          <ac:spMkLst>
            <pc:docMk/>
            <pc:sldMk cId="3272416255" sldId="365"/>
            <ac:spMk id="2" creationId="{EB7D6908-05F8-4067-AAA9-1001BA2B4AC5}"/>
          </ac:spMkLst>
        </pc:spChg>
        <pc:spChg chg="mod">
          <ac:chgData name="Sophie Laggan" userId="0aeb69b4-f660-4962-8f33-aaeb75e5a227" providerId="ADAL" clId="{7AAEAD9A-941B-4F65-978C-8BE010ACC3D5}" dt="2021-07-27T16:40:55.459" v="32817" actId="20577"/>
          <ac:spMkLst>
            <pc:docMk/>
            <pc:sldMk cId="3272416255" sldId="365"/>
            <ac:spMk id="3" creationId="{522E4C32-E756-435F-AA42-4D8D77DAE9E4}"/>
          </ac:spMkLst>
        </pc:spChg>
      </pc:sldChg>
      <pc:sldChg chg="del ord">
        <pc:chgData name="Sophie Laggan" userId="0aeb69b4-f660-4962-8f33-aaeb75e5a227" providerId="ADAL" clId="{7AAEAD9A-941B-4F65-978C-8BE010ACC3D5}" dt="2021-07-27T16:37:07.978" v="32634" actId="2696"/>
        <pc:sldMkLst>
          <pc:docMk/>
          <pc:sldMk cId="460387902" sldId="366"/>
        </pc:sldMkLst>
      </pc:sldChg>
      <pc:sldChg chg="del ord">
        <pc:chgData name="Sophie Laggan" userId="0aeb69b4-f660-4962-8f33-aaeb75e5a227" providerId="ADAL" clId="{7AAEAD9A-941B-4F65-978C-8BE010ACC3D5}" dt="2021-07-27T16:41:08.251" v="32819" actId="2696"/>
        <pc:sldMkLst>
          <pc:docMk/>
          <pc:sldMk cId="1685477783" sldId="367"/>
        </pc:sldMkLst>
      </pc:sldChg>
      <pc:sldChg chg="del ord">
        <pc:chgData name="Sophie Laggan" userId="0aeb69b4-f660-4962-8f33-aaeb75e5a227" providerId="ADAL" clId="{7AAEAD9A-941B-4F65-978C-8BE010ACC3D5}" dt="2021-07-27T16:37:25.974" v="32635" actId="2696"/>
        <pc:sldMkLst>
          <pc:docMk/>
          <pc:sldMk cId="2483233485" sldId="376"/>
        </pc:sldMkLst>
      </pc:sldChg>
      <pc:sldChg chg="modSp ord modNotesTx">
        <pc:chgData name="Sophie Laggan" userId="0aeb69b4-f660-4962-8f33-aaeb75e5a227" providerId="ADAL" clId="{7AAEAD9A-941B-4F65-978C-8BE010ACC3D5}" dt="2021-07-27T16:37:58.370" v="32657" actId="20577"/>
        <pc:sldMkLst>
          <pc:docMk/>
          <pc:sldMk cId="479937820" sldId="377"/>
        </pc:sldMkLst>
        <pc:spChg chg="mod">
          <ac:chgData name="Sophie Laggan" userId="0aeb69b4-f660-4962-8f33-aaeb75e5a227" providerId="ADAL" clId="{7AAEAD9A-941B-4F65-978C-8BE010ACC3D5}" dt="2021-07-01T08:59:05.069" v="16408" actId="20577"/>
          <ac:spMkLst>
            <pc:docMk/>
            <pc:sldMk cId="479937820" sldId="377"/>
            <ac:spMk id="3" creationId="{A48DEA02-A887-429D-B557-AF01133F3E8C}"/>
          </ac:spMkLst>
        </pc:spChg>
      </pc:sldChg>
      <pc:sldChg chg="modSp ord">
        <pc:chgData name="Sophie Laggan" userId="0aeb69b4-f660-4962-8f33-aaeb75e5a227" providerId="ADAL" clId="{7AAEAD9A-941B-4F65-978C-8BE010ACC3D5}" dt="2021-07-27T16:40:48.909" v="32800" actId="6549"/>
        <pc:sldMkLst>
          <pc:docMk/>
          <pc:sldMk cId="796812720" sldId="378"/>
        </pc:sldMkLst>
        <pc:spChg chg="mod">
          <ac:chgData name="Sophie Laggan" userId="0aeb69b4-f660-4962-8f33-aaeb75e5a227" providerId="ADAL" clId="{7AAEAD9A-941B-4F65-978C-8BE010ACC3D5}" dt="2021-07-27T16:40:44.089" v="32790" actId="20577"/>
          <ac:spMkLst>
            <pc:docMk/>
            <pc:sldMk cId="796812720" sldId="378"/>
            <ac:spMk id="2" creationId="{EB7D6908-05F8-4067-AAA9-1001BA2B4AC5}"/>
          </ac:spMkLst>
        </pc:spChg>
        <pc:spChg chg="mod">
          <ac:chgData name="Sophie Laggan" userId="0aeb69b4-f660-4962-8f33-aaeb75e5a227" providerId="ADAL" clId="{7AAEAD9A-941B-4F65-978C-8BE010ACC3D5}" dt="2021-07-27T16:40:48.909" v="32800" actId="6549"/>
          <ac:spMkLst>
            <pc:docMk/>
            <pc:sldMk cId="796812720" sldId="378"/>
            <ac:spMk id="3" creationId="{522E4C32-E756-435F-AA42-4D8D77DAE9E4}"/>
          </ac:spMkLst>
        </pc:spChg>
      </pc:sldChg>
      <pc:sldChg chg="modSp ord modNotesTx">
        <pc:chgData name="Sophie Laggan" userId="0aeb69b4-f660-4962-8f33-aaeb75e5a227" providerId="ADAL" clId="{7AAEAD9A-941B-4F65-978C-8BE010ACC3D5}" dt="2021-06-29T08:59:21.191" v="3893" actId="20577"/>
        <pc:sldMkLst>
          <pc:docMk/>
          <pc:sldMk cId="1285417696" sldId="384"/>
        </pc:sldMkLst>
        <pc:spChg chg="mod">
          <ac:chgData name="Sophie Laggan" userId="0aeb69b4-f660-4962-8f33-aaeb75e5a227" providerId="ADAL" clId="{7AAEAD9A-941B-4F65-978C-8BE010ACC3D5}" dt="2021-06-29T08:39:43.844" v="3106" actId="5793"/>
          <ac:spMkLst>
            <pc:docMk/>
            <pc:sldMk cId="1285417696" sldId="384"/>
            <ac:spMk id="3" creationId="{5B4E4413-1E77-48E3-8804-E54D92AAC8EC}"/>
          </ac:spMkLst>
        </pc:spChg>
      </pc:sldChg>
      <pc:sldChg chg="modSp ord modNotesTx">
        <pc:chgData name="Sophie Laggan" userId="0aeb69b4-f660-4962-8f33-aaeb75e5a227" providerId="ADAL" clId="{7AAEAD9A-941B-4F65-978C-8BE010ACC3D5}" dt="2021-06-29T09:02:14.773" v="3957" actId="20577"/>
        <pc:sldMkLst>
          <pc:docMk/>
          <pc:sldMk cId="915469118" sldId="385"/>
        </pc:sldMkLst>
        <pc:spChg chg="mod">
          <ac:chgData name="Sophie Laggan" userId="0aeb69b4-f660-4962-8f33-aaeb75e5a227" providerId="ADAL" clId="{7AAEAD9A-941B-4F65-978C-8BE010ACC3D5}" dt="2021-06-29T09:02:14.773" v="3957" actId="20577"/>
          <ac:spMkLst>
            <pc:docMk/>
            <pc:sldMk cId="915469118" sldId="385"/>
            <ac:spMk id="2" creationId="{346ED099-44CB-47C1-89DF-464C003D139C}"/>
          </ac:spMkLst>
        </pc:spChg>
      </pc:sldChg>
      <pc:sldChg chg="modSp modNotesTx">
        <pc:chgData name="Sophie Laggan" userId="0aeb69b4-f660-4962-8f33-aaeb75e5a227" providerId="ADAL" clId="{7AAEAD9A-941B-4F65-978C-8BE010ACC3D5}" dt="2021-07-27T16:18:11.708" v="31954" actId="20577"/>
        <pc:sldMkLst>
          <pc:docMk/>
          <pc:sldMk cId="939476685" sldId="386"/>
        </pc:sldMkLst>
        <pc:spChg chg="mod">
          <ac:chgData name="Sophie Laggan" userId="0aeb69b4-f660-4962-8f33-aaeb75e5a227" providerId="ADAL" clId="{7AAEAD9A-941B-4F65-978C-8BE010ACC3D5}" dt="2021-07-23T09:05:14.260" v="29138" actId="20577"/>
          <ac:spMkLst>
            <pc:docMk/>
            <pc:sldMk cId="939476685" sldId="386"/>
            <ac:spMk id="2" creationId="{2DABACFA-68BD-4BC5-891D-5A000A80444C}"/>
          </ac:spMkLst>
        </pc:spChg>
      </pc:sldChg>
      <pc:sldChg chg="modSp ord modNotesTx">
        <pc:chgData name="Sophie Laggan" userId="0aeb69b4-f660-4962-8f33-aaeb75e5a227" providerId="ADAL" clId="{7AAEAD9A-941B-4F65-978C-8BE010ACC3D5}" dt="2021-07-27T16:16:54.917" v="31952"/>
        <pc:sldMkLst>
          <pc:docMk/>
          <pc:sldMk cId="2389940451" sldId="387"/>
        </pc:sldMkLst>
        <pc:spChg chg="mod">
          <ac:chgData name="Sophie Laggan" userId="0aeb69b4-f660-4962-8f33-aaeb75e5a227" providerId="ADAL" clId="{7AAEAD9A-941B-4F65-978C-8BE010ACC3D5}" dt="2021-07-09T10:43:30.421" v="27490" actId="20577"/>
          <ac:spMkLst>
            <pc:docMk/>
            <pc:sldMk cId="2389940451" sldId="387"/>
            <ac:spMk id="3" creationId="{A8902404-A8AC-48C9-BB73-A91183F495F3}"/>
          </ac:spMkLst>
        </pc:spChg>
      </pc:sldChg>
      <pc:sldChg chg="modSp del modNotesTx">
        <pc:chgData name="Sophie Laggan" userId="0aeb69b4-f660-4962-8f33-aaeb75e5a227" providerId="ADAL" clId="{7AAEAD9A-941B-4F65-978C-8BE010ACC3D5}" dt="2021-07-27T12:56:25.055" v="31860" actId="2696"/>
        <pc:sldMkLst>
          <pc:docMk/>
          <pc:sldMk cId="3718857650" sldId="388"/>
        </pc:sldMkLst>
        <pc:spChg chg="mod">
          <ac:chgData name="Sophie Laggan" userId="0aeb69b4-f660-4962-8f33-aaeb75e5a227" providerId="ADAL" clId="{7AAEAD9A-941B-4F65-978C-8BE010ACC3D5}" dt="2021-06-29T08:36:04.148" v="2956" actId="20577"/>
          <ac:spMkLst>
            <pc:docMk/>
            <pc:sldMk cId="3718857650" sldId="388"/>
            <ac:spMk id="3" creationId="{A8902404-A8AC-48C9-BB73-A91183F495F3}"/>
          </ac:spMkLst>
        </pc:spChg>
      </pc:sldChg>
      <pc:sldChg chg="del ord">
        <pc:chgData name="Sophie Laggan" userId="0aeb69b4-f660-4962-8f33-aaeb75e5a227" providerId="ADAL" clId="{7AAEAD9A-941B-4F65-978C-8BE010ACC3D5}" dt="2021-07-27T16:41:02.852" v="32818" actId="2696"/>
        <pc:sldMkLst>
          <pc:docMk/>
          <pc:sldMk cId="3743863903" sldId="391"/>
        </pc:sldMkLst>
      </pc:sldChg>
      <pc:sldChg chg="addSp delSp modSp modNotesTx">
        <pc:chgData name="Sophie Laggan" userId="0aeb69b4-f660-4962-8f33-aaeb75e5a227" providerId="ADAL" clId="{7AAEAD9A-941B-4F65-978C-8BE010ACC3D5}" dt="2021-07-27T12:44:52.500" v="31175" actId="1076"/>
        <pc:sldMkLst>
          <pc:docMk/>
          <pc:sldMk cId="773215303" sldId="394"/>
        </pc:sldMkLst>
        <pc:spChg chg="mod">
          <ac:chgData name="Sophie Laggan" userId="0aeb69b4-f660-4962-8f33-aaeb75e5a227" providerId="ADAL" clId="{7AAEAD9A-941B-4F65-978C-8BE010ACC3D5}" dt="2021-07-23T12:57:05.764" v="29472" actId="20577"/>
          <ac:spMkLst>
            <pc:docMk/>
            <pc:sldMk cId="773215303" sldId="394"/>
            <ac:spMk id="4" creationId="{B60A7C21-5F55-4FB0-A8AE-7BF25CE0B1E5}"/>
          </ac:spMkLst>
        </pc:spChg>
        <pc:spChg chg="mod">
          <ac:chgData name="Sophie Laggan" userId="0aeb69b4-f660-4962-8f33-aaeb75e5a227" providerId="ADAL" clId="{7AAEAD9A-941B-4F65-978C-8BE010ACC3D5}" dt="2021-07-23T12:48:10.524" v="29229" actId="20577"/>
          <ac:spMkLst>
            <pc:docMk/>
            <pc:sldMk cId="773215303" sldId="394"/>
            <ac:spMk id="5" creationId="{D0208CA7-78E1-4DE6-87B4-119B1BF05A03}"/>
          </ac:spMkLst>
        </pc:spChg>
        <pc:picChg chg="del">
          <ac:chgData name="Sophie Laggan" userId="0aeb69b4-f660-4962-8f33-aaeb75e5a227" providerId="ADAL" clId="{7AAEAD9A-941B-4F65-978C-8BE010ACC3D5}" dt="2021-07-27T12:44:28.722" v="31170" actId="478"/>
          <ac:picMkLst>
            <pc:docMk/>
            <pc:sldMk cId="773215303" sldId="394"/>
            <ac:picMk id="3" creationId="{54EB2203-355D-4273-91B5-27BA3F726F49}"/>
          </ac:picMkLst>
        </pc:picChg>
        <pc:picChg chg="add mod">
          <ac:chgData name="Sophie Laggan" userId="0aeb69b4-f660-4962-8f33-aaeb75e5a227" providerId="ADAL" clId="{7AAEAD9A-941B-4F65-978C-8BE010ACC3D5}" dt="2021-07-27T12:44:52.500" v="31175" actId="1076"/>
          <ac:picMkLst>
            <pc:docMk/>
            <pc:sldMk cId="773215303" sldId="394"/>
            <ac:picMk id="8" creationId="{CD566C5D-95D6-494D-A218-77D4D00BF2E0}"/>
          </ac:picMkLst>
        </pc:picChg>
      </pc:sldChg>
      <pc:sldChg chg="addSp delSp modSp modNotesTx">
        <pc:chgData name="Sophie Laggan" userId="0aeb69b4-f660-4962-8f33-aaeb75e5a227" providerId="ADAL" clId="{7AAEAD9A-941B-4F65-978C-8BE010ACC3D5}" dt="2021-07-27T12:46:35.736" v="31185" actId="1076"/>
        <pc:sldMkLst>
          <pc:docMk/>
          <pc:sldMk cId="765454193" sldId="395"/>
        </pc:sldMkLst>
        <pc:spChg chg="mod">
          <ac:chgData name="Sophie Laggan" userId="0aeb69b4-f660-4962-8f33-aaeb75e5a227" providerId="ADAL" clId="{7AAEAD9A-941B-4F65-978C-8BE010ACC3D5}" dt="2021-07-27T12:45:34.593" v="31179" actId="14100"/>
          <ac:spMkLst>
            <pc:docMk/>
            <pc:sldMk cId="765454193" sldId="395"/>
            <ac:spMk id="4" creationId="{B60A7C21-5F55-4FB0-A8AE-7BF25CE0B1E5}"/>
          </ac:spMkLst>
        </pc:spChg>
        <pc:spChg chg="mod">
          <ac:chgData name="Sophie Laggan" userId="0aeb69b4-f660-4962-8f33-aaeb75e5a227" providerId="ADAL" clId="{7AAEAD9A-941B-4F65-978C-8BE010ACC3D5}" dt="2021-07-23T12:48:18.755" v="29235" actId="20577"/>
          <ac:spMkLst>
            <pc:docMk/>
            <pc:sldMk cId="765454193" sldId="395"/>
            <ac:spMk id="5" creationId="{D0208CA7-78E1-4DE6-87B4-119B1BF05A03}"/>
          </ac:spMkLst>
        </pc:spChg>
        <pc:picChg chg="add del mod">
          <ac:chgData name="Sophie Laggan" userId="0aeb69b4-f660-4962-8f33-aaeb75e5a227" providerId="ADAL" clId="{7AAEAD9A-941B-4F65-978C-8BE010ACC3D5}" dt="2021-07-27T12:46:07.131" v="31181" actId="478"/>
          <ac:picMkLst>
            <pc:docMk/>
            <pc:sldMk cId="765454193" sldId="395"/>
            <ac:picMk id="3" creationId="{8437D16E-1A0D-46D3-A1AA-7B49691B4513}"/>
          </ac:picMkLst>
        </pc:picChg>
        <pc:picChg chg="del mod">
          <ac:chgData name="Sophie Laggan" userId="0aeb69b4-f660-4962-8f33-aaeb75e5a227" providerId="ADAL" clId="{7AAEAD9A-941B-4F65-978C-8BE010ACC3D5}" dt="2021-07-27T12:45:18.353" v="31176" actId="478"/>
          <ac:picMkLst>
            <pc:docMk/>
            <pc:sldMk cId="765454193" sldId="395"/>
            <ac:picMk id="8" creationId="{D70FA445-28D7-409B-8AAB-A88595BED047}"/>
          </ac:picMkLst>
        </pc:picChg>
        <pc:picChg chg="add mod">
          <ac:chgData name="Sophie Laggan" userId="0aeb69b4-f660-4962-8f33-aaeb75e5a227" providerId="ADAL" clId="{7AAEAD9A-941B-4F65-978C-8BE010ACC3D5}" dt="2021-07-27T12:46:35.736" v="31185" actId="1076"/>
          <ac:picMkLst>
            <pc:docMk/>
            <pc:sldMk cId="765454193" sldId="395"/>
            <ac:picMk id="10" creationId="{5EE4D6B3-04B3-48DF-9038-EC34593DDC2B}"/>
          </ac:picMkLst>
        </pc:picChg>
      </pc:sldChg>
      <pc:sldChg chg="modSp modNotesTx">
        <pc:chgData name="Sophie Laggan" userId="0aeb69b4-f660-4962-8f33-aaeb75e5a227" providerId="ADAL" clId="{7AAEAD9A-941B-4F65-978C-8BE010ACC3D5}" dt="2021-07-27T16:26:04.478" v="32551" actId="20577"/>
        <pc:sldMkLst>
          <pc:docMk/>
          <pc:sldMk cId="3246580347" sldId="396"/>
        </pc:sldMkLst>
        <pc:spChg chg="mod">
          <ac:chgData name="Sophie Laggan" userId="0aeb69b4-f660-4962-8f33-aaeb75e5a227" providerId="ADAL" clId="{7AAEAD9A-941B-4F65-978C-8BE010ACC3D5}" dt="2021-07-23T12:48:46.504" v="29260" actId="20577"/>
          <ac:spMkLst>
            <pc:docMk/>
            <pc:sldMk cId="3246580347" sldId="396"/>
            <ac:spMk id="4" creationId="{B60A7C21-5F55-4FB0-A8AE-7BF25CE0B1E5}"/>
          </ac:spMkLst>
        </pc:spChg>
        <pc:spChg chg="mod">
          <ac:chgData name="Sophie Laggan" userId="0aeb69b4-f660-4962-8f33-aaeb75e5a227" providerId="ADAL" clId="{7AAEAD9A-941B-4F65-978C-8BE010ACC3D5}" dt="2021-07-23T12:48:40.074" v="29252" actId="20577"/>
          <ac:spMkLst>
            <pc:docMk/>
            <pc:sldMk cId="3246580347" sldId="396"/>
            <ac:spMk id="5" creationId="{D0208CA7-78E1-4DE6-87B4-119B1BF05A03}"/>
          </ac:spMkLst>
        </pc:spChg>
      </pc:sldChg>
      <pc:sldChg chg="modSp modNotesTx">
        <pc:chgData name="Sophie Laggan" userId="0aeb69b4-f660-4962-8f33-aaeb75e5a227" providerId="ADAL" clId="{7AAEAD9A-941B-4F65-978C-8BE010ACC3D5}" dt="2021-07-23T12:56:00.533" v="29418" actId="20577"/>
        <pc:sldMkLst>
          <pc:docMk/>
          <pc:sldMk cId="2852588661" sldId="397"/>
        </pc:sldMkLst>
        <pc:spChg chg="mod">
          <ac:chgData name="Sophie Laggan" userId="0aeb69b4-f660-4962-8f33-aaeb75e5a227" providerId="ADAL" clId="{7AAEAD9A-941B-4F65-978C-8BE010ACC3D5}" dt="2021-07-23T12:56:00.533" v="29418" actId="20577"/>
          <ac:spMkLst>
            <pc:docMk/>
            <pc:sldMk cId="2852588661" sldId="397"/>
            <ac:spMk id="4" creationId="{B60A7C21-5F55-4FB0-A8AE-7BF25CE0B1E5}"/>
          </ac:spMkLst>
        </pc:spChg>
        <pc:spChg chg="mod">
          <ac:chgData name="Sophie Laggan" userId="0aeb69b4-f660-4962-8f33-aaeb75e5a227" providerId="ADAL" clId="{7AAEAD9A-941B-4F65-978C-8BE010ACC3D5}" dt="2021-07-23T12:54:55.308" v="29327" actId="20577"/>
          <ac:spMkLst>
            <pc:docMk/>
            <pc:sldMk cId="2852588661" sldId="397"/>
            <ac:spMk id="5" creationId="{D0208CA7-78E1-4DE6-87B4-119B1BF05A03}"/>
          </ac:spMkLst>
        </pc:spChg>
      </pc:sldChg>
      <pc:sldChg chg="addSp delSp modSp modNotesTx">
        <pc:chgData name="Sophie Laggan" userId="0aeb69b4-f660-4962-8f33-aaeb75e5a227" providerId="ADAL" clId="{7AAEAD9A-941B-4F65-978C-8BE010ACC3D5}" dt="2021-06-29T10:21:13.466" v="6257" actId="1035"/>
        <pc:sldMkLst>
          <pc:docMk/>
          <pc:sldMk cId="3985260903" sldId="398"/>
        </pc:sldMkLst>
        <pc:spChg chg="add del mod">
          <ac:chgData name="Sophie Laggan" userId="0aeb69b4-f660-4962-8f33-aaeb75e5a227" providerId="ADAL" clId="{7AAEAD9A-941B-4F65-978C-8BE010ACC3D5}" dt="2021-06-29T10:05:24.820" v="5683" actId="478"/>
          <ac:spMkLst>
            <pc:docMk/>
            <pc:sldMk cId="3985260903" sldId="398"/>
            <ac:spMk id="3" creationId="{5A1DD6C4-7090-4F5D-BB49-74828C14A372}"/>
          </ac:spMkLst>
        </pc:spChg>
        <pc:spChg chg="mod">
          <ac:chgData name="Sophie Laggan" userId="0aeb69b4-f660-4962-8f33-aaeb75e5a227" providerId="ADAL" clId="{7AAEAD9A-941B-4F65-978C-8BE010ACC3D5}" dt="2021-06-29T10:07:13.728" v="5737" actId="58"/>
          <ac:spMkLst>
            <pc:docMk/>
            <pc:sldMk cId="3985260903" sldId="398"/>
            <ac:spMk id="4" creationId="{E3C20E06-D10D-403A-B24F-539A419D0DD3}"/>
          </ac:spMkLst>
        </pc:spChg>
        <pc:spChg chg="add mod">
          <ac:chgData name="Sophie Laggan" userId="0aeb69b4-f660-4962-8f33-aaeb75e5a227" providerId="ADAL" clId="{7AAEAD9A-941B-4F65-978C-8BE010ACC3D5}" dt="2021-06-29T10:21:13.466" v="6257" actId="1035"/>
          <ac:spMkLst>
            <pc:docMk/>
            <pc:sldMk cId="3985260903" sldId="398"/>
            <ac:spMk id="5" creationId="{795B2846-2727-439F-AA64-D16061C05810}"/>
          </ac:spMkLst>
        </pc:spChg>
        <pc:spChg chg="add mod">
          <ac:chgData name="Sophie Laggan" userId="0aeb69b4-f660-4962-8f33-aaeb75e5a227" providerId="ADAL" clId="{7AAEAD9A-941B-4F65-978C-8BE010ACC3D5}" dt="2021-06-29T09:15:09.655" v="4190" actId="1036"/>
          <ac:spMkLst>
            <pc:docMk/>
            <pc:sldMk cId="3985260903" sldId="398"/>
            <ac:spMk id="12" creationId="{6F774497-CD5B-4F10-8431-1C9042EDE12C}"/>
          </ac:spMkLst>
        </pc:spChg>
        <pc:spChg chg="add mod">
          <ac:chgData name="Sophie Laggan" userId="0aeb69b4-f660-4962-8f33-aaeb75e5a227" providerId="ADAL" clId="{7AAEAD9A-941B-4F65-978C-8BE010ACC3D5}" dt="2021-06-29T10:08:38.613" v="5781" actId="113"/>
          <ac:spMkLst>
            <pc:docMk/>
            <pc:sldMk cId="3985260903" sldId="398"/>
            <ac:spMk id="14" creationId="{B9BEBC23-FB0F-4537-AB13-860C261DECAC}"/>
          </ac:spMkLst>
        </pc:spChg>
        <pc:spChg chg="add mod">
          <ac:chgData name="Sophie Laggan" userId="0aeb69b4-f660-4962-8f33-aaeb75e5a227" providerId="ADAL" clId="{7AAEAD9A-941B-4F65-978C-8BE010ACC3D5}" dt="2021-06-29T10:08:43.587" v="5783" actId="113"/>
          <ac:spMkLst>
            <pc:docMk/>
            <pc:sldMk cId="3985260903" sldId="398"/>
            <ac:spMk id="15" creationId="{A66AB853-B7B3-4C85-B492-09A9B6400BDD}"/>
          </ac:spMkLst>
        </pc:spChg>
        <pc:spChg chg="add mod">
          <ac:chgData name="Sophie Laggan" userId="0aeb69b4-f660-4962-8f33-aaeb75e5a227" providerId="ADAL" clId="{7AAEAD9A-941B-4F65-978C-8BE010ACC3D5}" dt="2021-06-29T10:08:41.138" v="5782" actId="113"/>
          <ac:spMkLst>
            <pc:docMk/>
            <pc:sldMk cId="3985260903" sldId="398"/>
            <ac:spMk id="16" creationId="{78EBAB56-2527-4B15-8431-C0F26B3E9A26}"/>
          </ac:spMkLst>
        </pc:spChg>
        <pc:picChg chg="del mod">
          <ac:chgData name="Sophie Laggan" userId="0aeb69b4-f660-4962-8f33-aaeb75e5a227" providerId="ADAL" clId="{7AAEAD9A-941B-4F65-978C-8BE010ACC3D5}" dt="2021-06-29T10:05:17.496" v="5682" actId="478"/>
          <ac:picMkLst>
            <pc:docMk/>
            <pc:sldMk cId="3985260903" sldId="398"/>
            <ac:picMk id="7" creationId="{DE0B1EBB-FFE9-4287-A4B7-28093CE25A89}"/>
          </ac:picMkLst>
        </pc:picChg>
        <pc:picChg chg="add mod">
          <ac:chgData name="Sophie Laggan" userId="0aeb69b4-f660-4962-8f33-aaeb75e5a227" providerId="ADAL" clId="{7AAEAD9A-941B-4F65-978C-8BE010ACC3D5}" dt="2021-06-29T09:14:30.454" v="4143" actId="1036"/>
          <ac:picMkLst>
            <pc:docMk/>
            <pc:sldMk cId="3985260903" sldId="398"/>
            <ac:picMk id="8" creationId="{C89B687F-5E11-4C9F-BC7F-AA1EEAFB0A3D}"/>
          </ac:picMkLst>
        </pc:picChg>
        <pc:picChg chg="mod">
          <ac:chgData name="Sophie Laggan" userId="0aeb69b4-f660-4962-8f33-aaeb75e5a227" providerId="ADAL" clId="{7AAEAD9A-941B-4F65-978C-8BE010ACC3D5}" dt="2021-06-29T09:15:04.957" v="4185" actId="14100"/>
          <ac:picMkLst>
            <pc:docMk/>
            <pc:sldMk cId="3985260903" sldId="398"/>
            <ac:picMk id="9" creationId="{FE9BA027-DBC6-40A2-8A57-B9DDB556F7BE}"/>
          </ac:picMkLst>
        </pc:picChg>
        <pc:picChg chg="add mod">
          <ac:chgData name="Sophie Laggan" userId="0aeb69b4-f660-4962-8f33-aaeb75e5a227" providerId="ADAL" clId="{7AAEAD9A-941B-4F65-978C-8BE010ACC3D5}" dt="2021-06-29T10:05:36.687" v="5685" actId="14100"/>
          <ac:picMkLst>
            <pc:docMk/>
            <pc:sldMk cId="3985260903" sldId="398"/>
            <ac:picMk id="13" creationId="{BCABDA65-73EC-42D9-B4AB-C734B546E81F}"/>
          </ac:picMkLst>
        </pc:picChg>
      </pc:sldChg>
      <pc:sldChg chg="modSp ord modNotesTx">
        <pc:chgData name="Sophie Laggan" userId="0aeb69b4-f660-4962-8f33-aaeb75e5a227" providerId="ADAL" clId="{7AAEAD9A-941B-4F65-978C-8BE010ACC3D5}" dt="2021-07-27T16:43:07.820" v="33011" actId="20577"/>
        <pc:sldMkLst>
          <pc:docMk/>
          <pc:sldMk cId="1437831459" sldId="400"/>
        </pc:sldMkLst>
        <pc:spChg chg="mod">
          <ac:chgData name="Sophie Laggan" userId="0aeb69b4-f660-4962-8f33-aaeb75e5a227" providerId="ADAL" clId="{7AAEAD9A-941B-4F65-978C-8BE010ACC3D5}" dt="2021-07-23T12:55:44.686" v="29408" actId="20577"/>
          <ac:spMkLst>
            <pc:docMk/>
            <pc:sldMk cId="1437831459" sldId="400"/>
            <ac:spMk id="4" creationId="{B60A7C21-5F55-4FB0-A8AE-7BF25CE0B1E5}"/>
          </ac:spMkLst>
        </pc:spChg>
        <pc:spChg chg="mod">
          <ac:chgData name="Sophie Laggan" userId="0aeb69b4-f660-4962-8f33-aaeb75e5a227" providerId="ADAL" clId="{7AAEAD9A-941B-4F65-978C-8BE010ACC3D5}" dt="2021-07-27T16:43:07.820" v="33011" actId="20577"/>
          <ac:spMkLst>
            <pc:docMk/>
            <pc:sldMk cId="1437831459" sldId="400"/>
            <ac:spMk id="5" creationId="{D0208CA7-78E1-4DE6-87B4-119B1BF05A03}"/>
          </ac:spMkLst>
        </pc:spChg>
      </pc:sldChg>
      <pc:sldChg chg="ord modNotesTx">
        <pc:chgData name="Sophie Laggan" userId="0aeb69b4-f660-4962-8f33-aaeb75e5a227" providerId="ADAL" clId="{7AAEAD9A-941B-4F65-978C-8BE010ACC3D5}" dt="2021-06-29T09:47:32.153" v="4972" actId="6549"/>
        <pc:sldMkLst>
          <pc:docMk/>
          <pc:sldMk cId="4034476205" sldId="406"/>
        </pc:sldMkLst>
      </pc:sldChg>
      <pc:sldChg chg="ord">
        <pc:chgData name="Sophie Laggan" userId="0aeb69b4-f660-4962-8f33-aaeb75e5a227" providerId="ADAL" clId="{7AAEAD9A-941B-4F65-978C-8BE010ACC3D5}" dt="2021-06-29T09:49:23.727" v="4974"/>
        <pc:sldMkLst>
          <pc:docMk/>
          <pc:sldMk cId="4254258405" sldId="407"/>
        </pc:sldMkLst>
      </pc:sldChg>
      <pc:sldChg chg="ord">
        <pc:chgData name="Sophie Laggan" userId="0aeb69b4-f660-4962-8f33-aaeb75e5a227" providerId="ADAL" clId="{7AAEAD9A-941B-4F65-978C-8BE010ACC3D5}" dt="2021-06-29T09:49:27.103" v="4975"/>
        <pc:sldMkLst>
          <pc:docMk/>
          <pc:sldMk cId="2025078591" sldId="408"/>
        </pc:sldMkLst>
      </pc:sldChg>
      <pc:sldChg chg="ord modNotesTx">
        <pc:chgData name="Sophie Laggan" userId="0aeb69b4-f660-4962-8f33-aaeb75e5a227" providerId="ADAL" clId="{7AAEAD9A-941B-4F65-978C-8BE010ACC3D5}" dt="2021-06-29T09:54:10.432" v="5232" actId="20577"/>
        <pc:sldMkLst>
          <pc:docMk/>
          <pc:sldMk cId="2270488823" sldId="409"/>
        </pc:sldMkLst>
      </pc:sldChg>
      <pc:sldChg chg="ord modNotesTx">
        <pc:chgData name="Sophie Laggan" userId="0aeb69b4-f660-4962-8f33-aaeb75e5a227" providerId="ADAL" clId="{7AAEAD9A-941B-4F65-978C-8BE010ACC3D5}" dt="2021-07-27T16:30:47.230" v="32598" actId="20577"/>
        <pc:sldMkLst>
          <pc:docMk/>
          <pc:sldMk cId="3628863348" sldId="410"/>
        </pc:sldMkLst>
      </pc:sldChg>
      <pc:sldChg chg="modSp modNotesTx">
        <pc:chgData name="Sophie Laggan" userId="0aeb69b4-f660-4962-8f33-aaeb75e5a227" providerId="ADAL" clId="{7AAEAD9A-941B-4F65-978C-8BE010ACC3D5}" dt="2021-06-29T10:24:27.565" v="6397" actId="20577"/>
        <pc:sldMkLst>
          <pc:docMk/>
          <pc:sldMk cId="554816122" sldId="411"/>
        </pc:sldMkLst>
        <pc:spChg chg="mod">
          <ac:chgData name="Sophie Laggan" userId="0aeb69b4-f660-4962-8f33-aaeb75e5a227" providerId="ADAL" clId="{7AAEAD9A-941B-4F65-978C-8BE010ACC3D5}" dt="2021-06-29T10:23:14.582" v="6366" actId="20577"/>
          <ac:spMkLst>
            <pc:docMk/>
            <pc:sldMk cId="554816122" sldId="411"/>
            <ac:spMk id="3" creationId="{E1DB5F88-E880-4B9F-9DD1-C3D1E3A25034}"/>
          </ac:spMkLst>
        </pc:spChg>
      </pc:sldChg>
      <pc:sldChg chg="ord modNotesTx">
        <pc:chgData name="Sophie Laggan" userId="0aeb69b4-f660-4962-8f33-aaeb75e5a227" providerId="ADAL" clId="{7AAEAD9A-941B-4F65-978C-8BE010ACC3D5}" dt="2021-06-29T09:54:41.026" v="5260" actId="20577"/>
        <pc:sldMkLst>
          <pc:docMk/>
          <pc:sldMk cId="3079783259" sldId="412"/>
        </pc:sldMkLst>
      </pc:sldChg>
      <pc:sldChg chg="ord modNotesTx">
        <pc:chgData name="Sophie Laggan" userId="0aeb69b4-f660-4962-8f33-aaeb75e5a227" providerId="ADAL" clId="{7AAEAD9A-941B-4F65-978C-8BE010ACC3D5}" dt="2021-06-30T08:39:01.711" v="8496" actId="20577"/>
        <pc:sldMkLst>
          <pc:docMk/>
          <pc:sldMk cId="1824047752" sldId="414"/>
        </pc:sldMkLst>
      </pc:sldChg>
      <pc:sldChg chg="addSp modSp del">
        <pc:chgData name="Sophie Laggan" userId="0aeb69b4-f660-4962-8f33-aaeb75e5a227" providerId="ADAL" clId="{7AAEAD9A-941B-4F65-978C-8BE010ACC3D5}" dt="2021-07-27T16:34:59.293" v="32605" actId="2696"/>
        <pc:sldMkLst>
          <pc:docMk/>
          <pc:sldMk cId="1356852736" sldId="416"/>
        </pc:sldMkLst>
        <pc:spChg chg="mod">
          <ac:chgData name="Sophie Laggan" userId="0aeb69b4-f660-4962-8f33-aaeb75e5a227" providerId="ADAL" clId="{7AAEAD9A-941B-4F65-978C-8BE010ACC3D5}" dt="2021-06-29T10:38:24.366" v="6724" actId="113"/>
          <ac:spMkLst>
            <pc:docMk/>
            <pc:sldMk cId="1356852736" sldId="416"/>
            <ac:spMk id="3" creationId="{FBE1EB1E-0929-4537-8507-FFB73AA5D833}"/>
          </ac:spMkLst>
        </pc:spChg>
        <pc:picChg chg="add">
          <ac:chgData name="Sophie Laggan" userId="0aeb69b4-f660-4962-8f33-aaeb75e5a227" providerId="ADAL" clId="{7AAEAD9A-941B-4F65-978C-8BE010ACC3D5}" dt="2021-06-30T11:49:53.790" v="11920"/>
          <ac:picMkLst>
            <pc:docMk/>
            <pc:sldMk cId="1356852736" sldId="416"/>
            <ac:picMk id="4" creationId="{377C2B11-2E86-4A14-97A0-E514E3EA0CC1}"/>
          </ac:picMkLst>
        </pc:picChg>
        <pc:picChg chg="add">
          <ac:chgData name="Sophie Laggan" userId="0aeb69b4-f660-4962-8f33-aaeb75e5a227" providerId="ADAL" clId="{7AAEAD9A-941B-4F65-978C-8BE010ACC3D5}" dt="2021-06-30T11:49:53.790" v="11920"/>
          <ac:picMkLst>
            <pc:docMk/>
            <pc:sldMk cId="1356852736" sldId="416"/>
            <ac:picMk id="5" creationId="{F2A4ED8C-71D5-430B-B6DC-99085A4E0955}"/>
          </ac:picMkLst>
        </pc:picChg>
      </pc:sldChg>
      <pc:sldChg chg="modSp ord modNotesTx">
        <pc:chgData name="Sophie Laggan" userId="0aeb69b4-f660-4962-8f33-aaeb75e5a227" providerId="ADAL" clId="{7AAEAD9A-941B-4F65-978C-8BE010ACC3D5}" dt="2021-07-23T12:56:12.203" v="29424" actId="20577"/>
        <pc:sldMkLst>
          <pc:docMk/>
          <pc:sldMk cId="3703440773" sldId="418"/>
        </pc:sldMkLst>
        <pc:spChg chg="mod">
          <ac:chgData name="Sophie Laggan" userId="0aeb69b4-f660-4962-8f33-aaeb75e5a227" providerId="ADAL" clId="{7AAEAD9A-941B-4F65-978C-8BE010ACC3D5}" dt="2021-07-23T12:56:12.203" v="29424" actId="20577"/>
          <ac:spMkLst>
            <pc:docMk/>
            <pc:sldMk cId="3703440773" sldId="418"/>
            <ac:spMk id="4" creationId="{B60A7C21-5F55-4FB0-A8AE-7BF25CE0B1E5}"/>
          </ac:spMkLst>
        </pc:spChg>
        <pc:spChg chg="mod">
          <ac:chgData name="Sophie Laggan" userId="0aeb69b4-f660-4962-8f33-aaeb75e5a227" providerId="ADAL" clId="{7AAEAD9A-941B-4F65-978C-8BE010ACC3D5}" dt="2021-07-23T12:51:05.742" v="29307" actId="20577"/>
          <ac:spMkLst>
            <pc:docMk/>
            <pc:sldMk cId="3703440773" sldId="418"/>
            <ac:spMk id="5" creationId="{D0208CA7-78E1-4DE6-87B4-119B1BF05A03}"/>
          </ac:spMkLst>
        </pc:spChg>
      </pc:sldChg>
      <pc:sldChg chg="addSp modNotesTx">
        <pc:chgData name="Sophie Laggan" userId="0aeb69b4-f660-4962-8f33-aaeb75e5a227" providerId="ADAL" clId="{7AAEAD9A-941B-4F65-978C-8BE010ACC3D5}" dt="2021-07-27T12:24:45.652" v="30758" actId="20577"/>
        <pc:sldMkLst>
          <pc:docMk/>
          <pc:sldMk cId="286641666" sldId="419"/>
        </pc:sldMkLst>
        <pc:picChg chg="add">
          <ac:chgData name="Sophie Laggan" userId="0aeb69b4-f660-4962-8f33-aaeb75e5a227" providerId="ADAL" clId="{7AAEAD9A-941B-4F65-978C-8BE010ACC3D5}" dt="2021-06-30T11:49:45.074" v="11916"/>
          <ac:picMkLst>
            <pc:docMk/>
            <pc:sldMk cId="286641666" sldId="419"/>
            <ac:picMk id="5" creationId="{6B6274CF-E340-468D-AEC3-F6EA45437F1E}"/>
          </ac:picMkLst>
        </pc:picChg>
        <pc:picChg chg="add">
          <ac:chgData name="Sophie Laggan" userId="0aeb69b4-f660-4962-8f33-aaeb75e5a227" providerId="ADAL" clId="{7AAEAD9A-941B-4F65-978C-8BE010ACC3D5}" dt="2021-06-30T11:49:45.074" v="11916"/>
          <ac:picMkLst>
            <pc:docMk/>
            <pc:sldMk cId="286641666" sldId="419"/>
            <ac:picMk id="7" creationId="{2915C14F-51F5-4759-8BEC-58AF0BF9A0BF}"/>
          </ac:picMkLst>
        </pc:picChg>
      </pc:sldChg>
      <pc:sldChg chg="addSp modSp ord">
        <pc:chgData name="Sophie Laggan" userId="0aeb69b4-f660-4962-8f33-aaeb75e5a227" providerId="ADAL" clId="{7AAEAD9A-941B-4F65-978C-8BE010ACC3D5}" dt="2021-06-30T11:49:26.711" v="11899"/>
        <pc:sldMkLst>
          <pc:docMk/>
          <pc:sldMk cId="2000732847" sldId="420"/>
        </pc:sldMkLst>
        <pc:spChg chg="mod">
          <ac:chgData name="Sophie Laggan" userId="0aeb69b4-f660-4962-8f33-aaeb75e5a227" providerId="ADAL" clId="{7AAEAD9A-941B-4F65-978C-8BE010ACC3D5}" dt="2021-06-29T10:42:35.017" v="7122" actId="20577"/>
          <ac:spMkLst>
            <pc:docMk/>
            <pc:sldMk cId="2000732847" sldId="420"/>
            <ac:spMk id="2" creationId="{5AE06280-4708-45B1-9BF6-0EBA80D2EF61}"/>
          </ac:spMkLst>
        </pc:spChg>
        <pc:picChg chg="add">
          <ac:chgData name="Sophie Laggan" userId="0aeb69b4-f660-4962-8f33-aaeb75e5a227" providerId="ADAL" clId="{7AAEAD9A-941B-4F65-978C-8BE010ACC3D5}" dt="2021-06-30T11:49:26.711" v="11899"/>
          <ac:picMkLst>
            <pc:docMk/>
            <pc:sldMk cId="2000732847" sldId="420"/>
            <ac:picMk id="4" creationId="{022E79CF-374F-45D2-923C-021EE4BC727C}"/>
          </ac:picMkLst>
        </pc:picChg>
        <pc:picChg chg="add">
          <ac:chgData name="Sophie Laggan" userId="0aeb69b4-f660-4962-8f33-aaeb75e5a227" providerId="ADAL" clId="{7AAEAD9A-941B-4F65-978C-8BE010ACC3D5}" dt="2021-06-30T11:49:26.711" v="11899"/>
          <ac:picMkLst>
            <pc:docMk/>
            <pc:sldMk cId="2000732847" sldId="420"/>
            <ac:picMk id="5" creationId="{3E3F7D59-28C8-44DF-8F3B-E911C631AC6D}"/>
          </ac:picMkLst>
        </pc:picChg>
      </pc:sldChg>
      <pc:sldChg chg="addSp modSp ord modNotesTx">
        <pc:chgData name="Sophie Laggan" userId="0aeb69b4-f660-4962-8f33-aaeb75e5a227" providerId="ADAL" clId="{7AAEAD9A-941B-4F65-978C-8BE010ACC3D5}" dt="2021-06-30T11:49:20.582" v="11898"/>
        <pc:sldMkLst>
          <pc:docMk/>
          <pc:sldMk cId="4210868444" sldId="421"/>
        </pc:sldMkLst>
        <pc:spChg chg="mod">
          <ac:chgData name="Sophie Laggan" userId="0aeb69b4-f660-4962-8f33-aaeb75e5a227" providerId="ADAL" clId="{7AAEAD9A-941B-4F65-978C-8BE010ACC3D5}" dt="2021-06-29T10:42:41.030" v="7126" actId="20577"/>
          <ac:spMkLst>
            <pc:docMk/>
            <pc:sldMk cId="4210868444" sldId="421"/>
            <ac:spMk id="2" creationId="{5AE06280-4708-45B1-9BF6-0EBA80D2EF61}"/>
          </ac:spMkLst>
        </pc:spChg>
        <pc:picChg chg="add">
          <ac:chgData name="Sophie Laggan" userId="0aeb69b4-f660-4962-8f33-aaeb75e5a227" providerId="ADAL" clId="{7AAEAD9A-941B-4F65-978C-8BE010ACC3D5}" dt="2021-06-30T11:49:20.582" v="11898"/>
          <ac:picMkLst>
            <pc:docMk/>
            <pc:sldMk cId="4210868444" sldId="421"/>
            <ac:picMk id="5" creationId="{196746E3-EDE7-4281-9DCB-66C5243196DD}"/>
          </ac:picMkLst>
        </pc:picChg>
        <pc:picChg chg="add">
          <ac:chgData name="Sophie Laggan" userId="0aeb69b4-f660-4962-8f33-aaeb75e5a227" providerId="ADAL" clId="{7AAEAD9A-941B-4F65-978C-8BE010ACC3D5}" dt="2021-06-30T11:49:20.582" v="11898"/>
          <ac:picMkLst>
            <pc:docMk/>
            <pc:sldMk cId="4210868444" sldId="421"/>
            <ac:picMk id="6" creationId="{C91A1E99-7726-41A9-BB7B-6A5FD92E4A1E}"/>
          </ac:picMkLst>
        </pc:picChg>
      </pc:sldChg>
      <pc:sldChg chg="addSp modSp modNotesTx">
        <pc:chgData name="Sophie Laggan" userId="0aeb69b4-f660-4962-8f33-aaeb75e5a227" providerId="ADAL" clId="{7AAEAD9A-941B-4F65-978C-8BE010ACC3D5}" dt="2021-07-27T16:48:56.980" v="33369" actId="114"/>
        <pc:sldMkLst>
          <pc:docMk/>
          <pc:sldMk cId="932483513" sldId="423"/>
        </pc:sldMkLst>
        <pc:spChg chg="mod">
          <ac:chgData name="Sophie Laggan" userId="0aeb69b4-f660-4962-8f33-aaeb75e5a227" providerId="ADAL" clId="{7AAEAD9A-941B-4F65-978C-8BE010ACC3D5}" dt="2021-06-30T10:38:06.332" v="11197" actId="20577"/>
          <ac:spMkLst>
            <pc:docMk/>
            <pc:sldMk cId="932483513" sldId="423"/>
            <ac:spMk id="4" creationId="{3F94E8CC-895D-4077-BB3C-424C721870F8}"/>
          </ac:spMkLst>
        </pc:spChg>
        <pc:spChg chg="mod">
          <ac:chgData name="Sophie Laggan" userId="0aeb69b4-f660-4962-8f33-aaeb75e5a227" providerId="ADAL" clId="{7AAEAD9A-941B-4F65-978C-8BE010ACC3D5}" dt="2021-06-30T10:38:09.861" v="11199"/>
          <ac:spMkLst>
            <pc:docMk/>
            <pc:sldMk cId="932483513" sldId="423"/>
            <ac:spMk id="5" creationId="{65AF6BB9-1D20-4A06-A0EB-7677D6155E0C}"/>
          </ac:spMkLst>
        </pc:spChg>
        <pc:picChg chg="add">
          <ac:chgData name="Sophie Laggan" userId="0aeb69b4-f660-4962-8f33-aaeb75e5a227" providerId="ADAL" clId="{7AAEAD9A-941B-4F65-978C-8BE010ACC3D5}" dt="2021-06-30T11:49:43.486" v="11915"/>
          <ac:picMkLst>
            <pc:docMk/>
            <pc:sldMk cId="932483513" sldId="423"/>
            <ac:picMk id="6" creationId="{58A0410C-40CF-4157-AAAE-C7CFD98CE7AF}"/>
          </ac:picMkLst>
        </pc:picChg>
        <pc:picChg chg="add">
          <ac:chgData name="Sophie Laggan" userId="0aeb69b4-f660-4962-8f33-aaeb75e5a227" providerId="ADAL" clId="{7AAEAD9A-941B-4F65-978C-8BE010ACC3D5}" dt="2021-06-30T11:49:43.486" v="11915"/>
          <ac:picMkLst>
            <pc:docMk/>
            <pc:sldMk cId="932483513" sldId="423"/>
            <ac:picMk id="7" creationId="{FC8E4E94-13F6-47B2-99C0-6010A8156792}"/>
          </ac:picMkLst>
        </pc:picChg>
      </pc:sldChg>
      <pc:sldChg chg="addSp delSp modSp ord modNotesTx">
        <pc:chgData name="Sophie Laggan" userId="0aeb69b4-f660-4962-8f33-aaeb75e5a227" providerId="ADAL" clId="{7AAEAD9A-941B-4F65-978C-8BE010ACC3D5}" dt="2021-06-30T11:49:36.169" v="11912"/>
        <pc:sldMkLst>
          <pc:docMk/>
          <pc:sldMk cId="1261644295" sldId="424"/>
        </pc:sldMkLst>
        <pc:spChg chg="mod">
          <ac:chgData name="Sophie Laggan" userId="0aeb69b4-f660-4962-8f33-aaeb75e5a227" providerId="ADAL" clId="{7AAEAD9A-941B-4F65-978C-8BE010ACC3D5}" dt="2021-06-29T10:45:47.121" v="7475" actId="20577"/>
          <ac:spMkLst>
            <pc:docMk/>
            <pc:sldMk cId="1261644295" sldId="424"/>
            <ac:spMk id="2" creationId="{E575FD19-ADA6-4376-AB9B-757EC429A474}"/>
          </ac:spMkLst>
        </pc:spChg>
        <pc:spChg chg="del">
          <ac:chgData name="Sophie Laggan" userId="0aeb69b4-f660-4962-8f33-aaeb75e5a227" providerId="ADAL" clId="{7AAEAD9A-941B-4F65-978C-8BE010ACC3D5}" dt="2021-06-29T10:46:32.882" v="7477" actId="478"/>
          <ac:spMkLst>
            <pc:docMk/>
            <pc:sldMk cId="1261644295" sldId="424"/>
            <ac:spMk id="3" creationId="{FCE4A327-A6C7-4074-82FB-A6D05FFE7B94}"/>
          </ac:spMkLst>
        </pc:spChg>
        <pc:grpChg chg="add mod">
          <ac:chgData name="Sophie Laggan" userId="0aeb69b4-f660-4962-8f33-aaeb75e5a227" providerId="ADAL" clId="{7AAEAD9A-941B-4F65-978C-8BE010ACC3D5}" dt="2021-06-30T11:49:34.609" v="11911" actId="1035"/>
          <ac:grpSpMkLst>
            <pc:docMk/>
            <pc:sldMk cId="1261644295" sldId="424"/>
            <ac:grpSpMk id="8" creationId="{E16CE274-676D-4E3E-BF9B-1DA99C6B9B9C}"/>
          </ac:grpSpMkLst>
        </pc:grpChg>
        <pc:picChg chg="add mod ord">
          <ac:chgData name="Sophie Laggan" userId="0aeb69b4-f660-4962-8f33-aaeb75e5a227" providerId="ADAL" clId="{7AAEAD9A-941B-4F65-978C-8BE010ACC3D5}" dt="2021-06-30T11:49:34.609" v="11911" actId="1035"/>
          <ac:picMkLst>
            <pc:docMk/>
            <pc:sldMk cId="1261644295" sldId="424"/>
            <ac:picMk id="5" creationId="{0082F370-CA6B-46F3-9FB1-F4D686655957}"/>
          </ac:picMkLst>
        </pc:picChg>
        <pc:picChg chg="add mod modCrop">
          <ac:chgData name="Sophie Laggan" userId="0aeb69b4-f660-4962-8f33-aaeb75e5a227" providerId="ADAL" clId="{7AAEAD9A-941B-4F65-978C-8BE010ACC3D5}" dt="2021-06-29T10:52:24.708" v="7537" actId="164"/>
          <ac:picMkLst>
            <pc:docMk/>
            <pc:sldMk cId="1261644295" sldId="424"/>
            <ac:picMk id="6" creationId="{C116E7CA-3F42-46C7-8C89-EE6E1251C166}"/>
          </ac:picMkLst>
        </pc:picChg>
        <pc:picChg chg="add mod">
          <ac:chgData name="Sophie Laggan" userId="0aeb69b4-f660-4962-8f33-aaeb75e5a227" providerId="ADAL" clId="{7AAEAD9A-941B-4F65-978C-8BE010ACC3D5}" dt="2021-06-29T10:52:24.708" v="7537" actId="164"/>
          <ac:picMkLst>
            <pc:docMk/>
            <pc:sldMk cId="1261644295" sldId="424"/>
            <ac:picMk id="7" creationId="{0A07584E-3F65-47D2-819D-68B2184B8A43}"/>
          </ac:picMkLst>
        </pc:picChg>
        <pc:picChg chg="add mod modCrop">
          <ac:chgData name="Sophie Laggan" userId="0aeb69b4-f660-4962-8f33-aaeb75e5a227" providerId="ADAL" clId="{7AAEAD9A-941B-4F65-978C-8BE010ACC3D5}" dt="2021-06-29T10:52:24.708" v="7537" actId="164"/>
          <ac:picMkLst>
            <pc:docMk/>
            <pc:sldMk cId="1261644295" sldId="424"/>
            <ac:picMk id="10" creationId="{DC365036-6B5D-4C44-9DD3-0405B1457AA2}"/>
          </ac:picMkLst>
        </pc:picChg>
        <pc:picChg chg="add mod">
          <ac:chgData name="Sophie Laggan" userId="0aeb69b4-f660-4962-8f33-aaeb75e5a227" providerId="ADAL" clId="{7AAEAD9A-941B-4F65-978C-8BE010ACC3D5}" dt="2021-06-30T11:49:34.609" v="11911" actId="1035"/>
          <ac:picMkLst>
            <pc:docMk/>
            <pc:sldMk cId="1261644295" sldId="424"/>
            <ac:picMk id="13" creationId="{45A2996B-4157-4C69-8DB7-FE259E0AAE96}"/>
          </ac:picMkLst>
        </pc:picChg>
        <pc:picChg chg="add">
          <ac:chgData name="Sophie Laggan" userId="0aeb69b4-f660-4962-8f33-aaeb75e5a227" providerId="ADAL" clId="{7AAEAD9A-941B-4F65-978C-8BE010ACC3D5}" dt="2021-06-30T11:49:36.169" v="11912"/>
          <ac:picMkLst>
            <pc:docMk/>
            <pc:sldMk cId="1261644295" sldId="424"/>
            <ac:picMk id="14" creationId="{A3679AAC-6A4B-4BA4-B545-25B27C9BACF3}"/>
          </ac:picMkLst>
        </pc:picChg>
        <pc:picChg chg="add">
          <ac:chgData name="Sophie Laggan" userId="0aeb69b4-f660-4962-8f33-aaeb75e5a227" providerId="ADAL" clId="{7AAEAD9A-941B-4F65-978C-8BE010ACC3D5}" dt="2021-06-30T11:49:36.169" v="11912"/>
          <ac:picMkLst>
            <pc:docMk/>
            <pc:sldMk cId="1261644295" sldId="424"/>
            <ac:picMk id="15" creationId="{85CFE3CD-FD32-4D99-B163-D743F6F4455F}"/>
          </ac:picMkLst>
        </pc:picChg>
        <pc:picChg chg="add mod">
          <ac:chgData name="Sophie Laggan" userId="0aeb69b4-f660-4962-8f33-aaeb75e5a227" providerId="ADAL" clId="{7AAEAD9A-941B-4F65-978C-8BE010ACC3D5}" dt="2021-06-29T10:53:37.167" v="7571" actId="1076"/>
          <ac:picMkLst>
            <pc:docMk/>
            <pc:sldMk cId="1261644295" sldId="424"/>
            <ac:picMk id="2050" creationId="{AD9BBF81-55F7-4AFF-B968-EA08635690D4}"/>
          </ac:picMkLst>
        </pc:picChg>
        <pc:picChg chg="add mod">
          <ac:chgData name="Sophie Laggan" userId="0aeb69b4-f660-4962-8f33-aaeb75e5a227" providerId="ADAL" clId="{7AAEAD9A-941B-4F65-978C-8BE010ACC3D5}" dt="2021-06-29T10:53:33.909" v="7570" actId="1076"/>
          <ac:picMkLst>
            <pc:docMk/>
            <pc:sldMk cId="1261644295" sldId="424"/>
            <ac:picMk id="2052" creationId="{CE951C51-76A3-4B97-834B-2E0C675EBCAA}"/>
          </ac:picMkLst>
        </pc:picChg>
        <pc:picChg chg="add mod">
          <ac:chgData name="Sophie Laggan" userId="0aeb69b4-f660-4962-8f33-aaeb75e5a227" providerId="ADAL" clId="{7AAEAD9A-941B-4F65-978C-8BE010ACC3D5}" dt="2021-06-29T10:53:32.346" v="7569" actId="1076"/>
          <ac:picMkLst>
            <pc:docMk/>
            <pc:sldMk cId="1261644295" sldId="424"/>
            <ac:picMk id="2054" creationId="{C5920F46-FAC7-404E-9CE5-B9F4FA5BEFD6}"/>
          </ac:picMkLst>
        </pc:picChg>
      </pc:sldChg>
      <pc:sldChg chg="modSp add modNotesTx">
        <pc:chgData name="Sophie Laggan" userId="0aeb69b4-f660-4962-8f33-aaeb75e5a227" providerId="ADAL" clId="{7AAEAD9A-941B-4F65-978C-8BE010ACC3D5}" dt="2021-06-28T11:11:59.426" v="239" actId="20577"/>
        <pc:sldMkLst>
          <pc:docMk/>
          <pc:sldMk cId="2827519784" sldId="427"/>
        </pc:sldMkLst>
        <pc:spChg chg="mod">
          <ac:chgData name="Sophie Laggan" userId="0aeb69b4-f660-4962-8f33-aaeb75e5a227" providerId="ADAL" clId="{7AAEAD9A-941B-4F65-978C-8BE010ACC3D5}" dt="2021-06-28T11:11:30.862" v="237" actId="20577"/>
          <ac:spMkLst>
            <pc:docMk/>
            <pc:sldMk cId="2827519784" sldId="427"/>
            <ac:spMk id="4" creationId="{F7532C3A-1BCE-425C-A433-D802C9937FC0}"/>
          </ac:spMkLst>
        </pc:spChg>
      </pc:sldChg>
      <pc:sldChg chg="modSp add ord modNotesTx">
        <pc:chgData name="Sophie Laggan" userId="0aeb69b4-f660-4962-8f33-aaeb75e5a227" providerId="ADAL" clId="{7AAEAD9A-941B-4F65-978C-8BE010ACC3D5}" dt="2021-07-27T16:14:27.965" v="31876"/>
        <pc:sldMkLst>
          <pc:docMk/>
          <pc:sldMk cId="1110361981" sldId="428"/>
        </pc:sldMkLst>
        <pc:spChg chg="mod">
          <ac:chgData name="Sophie Laggan" userId="0aeb69b4-f660-4962-8f33-aaeb75e5a227" providerId="ADAL" clId="{7AAEAD9A-941B-4F65-978C-8BE010ACC3D5}" dt="2021-06-28T11:18:24.363" v="450" actId="20577"/>
          <ac:spMkLst>
            <pc:docMk/>
            <pc:sldMk cId="1110361981" sldId="428"/>
            <ac:spMk id="2" creationId="{97150C44-AA7A-4222-9652-6B1E2D40CFC5}"/>
          </ac:spMkLst>
        </pc:spChg>
      </pc:sldChg>
      <pc:sldChg chg="addSp delSp modSp add ord modNotesTx">
        <pc:chgData name="Sophie Laggan" userId="0aeb69b4-f660-4962-8f33-aaeb75e5a227" providerId="ADAL" clId="{7AAEAD9A-941B-4F65-978C-8BE010ACC3D5}" dt="2021-07-09T10:20:44.451" v="26173" actId="114"/>
        <pc:sldMkLst>
          <pc:docMk/>
          <pc:sldMk cId="2565548386" sldId="429"/>
        </pc:sldMkLst>
        <pc:spChg chg="mod">
          <ac:chgData name="Sophie Laggan" userId="0aeb69b4-f660-4962-8f33-aaeb75e5a227" providerId="ADAL" clId="{7AAEAD9A-941B-4F65-978C-8BE010ACC3D5}" dt="2021-06-28T11:23:03.835" v="693" actId="20577"/>
          <ac:spMkLst>
            <pc:docMk/>
            <pc:sldMk cId="2565548386" sldId="429"/>
            <ac:spMk id="2" creationId="{C6CD985D-4CC9-4CEA-BC63-09EE1E6076CA}"/>
          </ac:spMkLst>
        </pc:spChg>
        <pc:spChg chg="del">
          <ac:chgData name="Sophie Laggan" userId="0aeb69b4-f660-4962-8f33-aaeb75e5a227" providerId="ADAL" clId="{7AAEAD9A-941B-4F65-978C-8BE010ACC3D5}" dt="2021-06-28T11:23:11.404" v="695"/>
          <ac:spMkLst>
            <pc:docMk/>
            <pc:sldMk cId="2565548386" sldId="429"/>
            <ac:spMk id="3" creationId="{081BD640-1251-423B-AED2-A91DCF37DD05}"/>
          </ac:spMkLst>
        </pc:spChg>
        <pc:spChg chg="add mod">
          <ac:chgData name="Sophie Laggan" userId="0aeb69b4-f660-4962-8f33-aaeb75e5a227" providerId="ADAL" clId="{7AAEAD9A-941B-4F65-978C-8BE010ACC3D5}" dt="2021-06-28T11:23:14.869" v="704" actId="20577"/>
          <ac:spMkLst>
            <pc:docMk/>
            <pc:sldMk cId="2565548386" sldId="429"/>
            <ac:spMk id="4" creationId="{DABE593A-422F-482A-9FCD-5FBBC39F90BC}"/>
          </ac:spMkLst>
        </pc:spChg>
        <pc:spChg chg="add mod">
          <ac:chgData name="Sophie Laggan" userId="0aeb69b4-f660-4962-8f33-aaeb75e5a227" providerId="ADAL" clId="{7AAEAD9A-941B-4F65-978C-8BE010ACC3D5}" dt="2021-06-28T11:28:16.246" v="1181" actId="27636"/>
          <ac:spMkLst>
            <pc:docMk/>
            <pc:sldMk cId="2565548386" sldId="429"/>
            <ac:spMk id="5" creationId="{1D14DE2C-1FD0-4BD9-98A1-11118DFCFD00}"/>
          </ac:spMkLst>
        </pc:spChg>
        <pc:spChg chg="add mod">
          <ac:chgData name="Sophie Laggan" userId="0aeb69b4-f660-4962-8f33-aaeb75e5a227" providerId="ADAL" clId="{7AAEAD9A-941B-4F65-978C-8BE010ACC3D5}" dt="2021-06-28T11:23:17.764" v="708" actId="20577"/>
          <ac:spMkLst>
            <pc:docMk/>
            <pc:sldMk cId="2565548386" sldId="429"/>
            <ac:spMk id="6" creationId="{BC66C972-66CA-49E8-9B16-0EBEE07952A4}"/>
          </ac:spMkLst>
        </pc:spChg>
        <pc:spChg chg="add mod">
          <ac:chgData name="Sophie Laggan" userId="0aeb69b4-f660-4962-8f33-aaeb75e5a227" providerId="ADAL" clId="{7AAEAD9A-941B-4F65-978C-8BE010ACC3D5}" dt="2021-06-28T11:28:24.135" v="1207" actId="313"/>
          <ac:spMkLst>
            <pc:docMk/>
            <pc:sldMk cId="2565548386" sldId="429"/>
            <ac:spMk id="7" creationId="{39C7785A-8504-4D86-942F-752041AF518D}"/>
          </ac:spMkLst>
        </pc:spChg>
      </pc:sldChg>
      <pc:sldChg chg="addSp delSp modSp add modNotesTx">
        <pc:chgData name="Sophie Laggan" userId="0aeb69b4-f660-4962-8f33-aaeb75e5a227" providerId="ADAL" clId="{7AAEAD9A-941B-4F65-978C-8BE010ACC3D5}" dt="2021-07-09T10:43:14.310" v="27482" actId="20577"/>
        <pc:sldMkLst>
          <pc:docMk/>
          <pc:sldMk cId="1904563901" sldId="430"/>
        </pc:sldMkLst>
        <pc:spChg chg="mod">
          <ac:chgData name="Sophie Laggan" userId="0aeb69b4-f660-4962-8f33-aaeb75e5a227" providerId="ADAL" clId="{7AAEAD9A-941B-4F65-978C-8BE010ACC3D5}" dt="2021-06-28T14:40:28.906" v="1528" actId="20577"/>
          <ac:spMkLst>
            <pc:docMk/>
            <pc:sldMk cId="1904563901" sldId="430"/>
            <ac:spMk id="2" creationId="{425CC1EB-523D-40BA-9C91-2F5C273EA93B}"/>
          </ac:spMkLst>
        </pc:spChg>
        <pc:spChg chg="del">
          <ac:chgData name="Sophie Laggan" userId="0aeb69b4-f660-4962-8f33-aaeb75e5a227" providerId="ADAL" clId="{7AAEAD9A-941B-4F65-978C-8BE010ACC3D5}" dt="2021-06-28T14:40:34.980" v="1529" actId="478"/>
          <ac:spMkLst>
            <pc:docMk/>
            <pc:sldMk cId="1904563901" sldId="430"/>
            <ac:spMk id="3" creationId="{DA2B50F2-1287-4B99-B4AD-ECC65DE44994}"/>
          </ac:spMkLst>
        </pc:spChg>
        <pc:picChg chg="add mod">
          <ac:chgData name="Sophie Laggan" userId="0aeb69b4-f660-4962-8f33-aaeb75e5a227" providerId="ADAL" clId="{7AAEAD9A-941B-4F65-978C-8BE010ACC3D5}" dt="2021-06-28T14:41:02.415" v="1532" actId="1076"/>
          <ac:picMkLst>
            <pc:docMk/>
            <pc:sldMk cId="1904563901" sldId="430"/>
            <ac:picMk id="5" creationId="{7968C572-C974-45AF-80AC-CFAD0DC9EEF0}"/>
          </ac:picMkLst>
        </pc:picChg>
        <pc:picChg chg="add">
          <ac:chgData name="Sophie Laggan" userId="0aeb69b4-f660-4962-8f33-aaeb75e5a227" providerId="ADAL" clId="{7AAEAD9A-941B-4F65-978C-8BE010ACC3D5}" dt="2021-06-28T14:41:08.896" v="1533"/>
          <ac:picMkLst>
            <pc:docMk/>
            <pc:sldMk cId="1904563901" sldId="430"/>
            <ac:picMk id="6" creationId="{D2AAB67F-29C5-49C6-A8DC-B1B8D1F5922B}"/>
          </ac:picMkLst>
        </pc:picChg>
        <pc:picChg chg="add">
          <ac:chgData name="Sophie Laggan" userId="0aeb69b4-f660-4962-8f33-aaeb75e5a227" providerId="ADAL" clId="{7AAEAD9A-941B-4F65-978C-8BE010ACC3D5}" dt="2021-06-28T14:41:08.896" v="1533"/>
          <ac:picMkLst>
            <pc:docMk/>
            <pc:sldMk cId="1904563901" sldId="430"/>
            <ac:picMk id="7" creationId="{6646363D-3DE3-4502-AE93-944BEA1FEB81}"/>
          </ac:picMkLst>
        </pc:picChg>
      </pc:sldChg>
      <pc:sldChg chg="modSp add ord modNotesTx">
        <pc:chgData name="Sophie Laggan" userId="0aeb69b4-f660-4962-8f33-aaeb75e5a227" providerId="ADAL" clId="{7AAEAD9A-941B-4F65-978C-8BE010ACC3D5}" dt="2021-07-09T11:26:46.662" v="28600" actId="20577"/>
        <pc:sldMkLst>
          <pc:docMk/>
          <pc:sldMk cId="1179073351" sldId="431"/>
        </pc:sldMkLst>
        <pc:spChg chg="mod">
          <ac:chgData name="Sophie Laggan" userId="0aeb69b4-f660-4962-8f33-aaeb75e5a227" providerId="ADAL" clId="{7AAEAD9A-941B-4F65-978C-8BE010ACC3D5}" dt="2021-07-09T11:26:46.662" v="28600" actId="20577"/>
          <ac:spMkLst>
            <pc:docMk/>
            <pc:sldMk cId="1179073351" sldId="431"/>
            <ac:spMk id="4" creationId="{F7532C3A-1BCE-425C-A433-D802C9937FC0}"/>
          </ac:spMkLst>
        </pc:spChg>
      </pc:sldChg>
      <pc:sldChg chg="addSp modSp add modNotesTx">
        <pc:chgData name="Sophie Laggan" userId="0aeb69b4-f660-4962-8f33-aaeb75e5a227" providerId="ADAL" clId="{7AAEAD9A-941B-4F65-978C-8BE010ACC3D5}" dt="2021-07-27T12:49:27.809" v="31194" actId="20577"/>
        <pc:sldMkLst>
          <pc:docMk/>
          <pc:sldMk cId="825879398" sldId="432"/>
        </pc:sldMkLst>
        <pc:spChg chg="add mod">
          <ac:chgData name="Sophie Laggan" userId="0aeb69b4-f660-4962-8f33-aaeb75e5a227" providerId="ADAL" clId="{7AAEAD9A-941B-4F65-978C-8BE010ACC3D5}" dt="2021-06-28T14:46:40.374" v="1789" actId="1076"/>
          <ac:spMkLst>
            <pc:docMk/>
            <pc:sldMk cId="825879398" sldId="432"/>
            <ac:spMk id="2" creationId="{6C4F9AF8-0776-4210-AB74-9BFBB353D1FF}"/>
          </ac:spMkLst>
        </pc:spChg>
      </pc:sldChg>
      <pc:sldChg chg="add ord modNotesTx">
        <pc:chgData name="Sophie Laggan" userId="0aeb69b4-f660-4962-8f33-aaeb75e5a227" providerId="ADAL" clId="{7AAEAD9A-941B-4F65-978C-8BE010ACC3D5}" dt="2021-07-09T11:45:30.913" v="28679" actId="20577"/>
        <pc:sldMkLst>
          <pc:docMk/>
          <pc:sldMk cId="3961121758" sldId="435"/>
        </pc:sldMkLst>
      </pc:sldChg>
      <pc:sldChg chg="addSp delSp modSp add modNotesTx">
        <pc:chgData name="Sophie Laggan" userId="0aeb69b4-f660-4962-8f33-aaeb75e5a227" providerId="ADAL" clId="{7AAEAD9A-941B-4F65-978C-8BE010ACC3D5}" dt="2021-06-29T09:47:36.150" v="4973" actId="114"/>
        <pc:sldMkLst>
          <pc:docMk/>
          <pc:sldMk cId="2386697677" sldId="437"/>
        </pc:sldMkLst>
        <pc:spChg chg="del">
          <ac:chgData name="Sophie Laggan" userId="0aeb69b4-f660-4962-8f33-aaeb75e5a227" providerId="ADAL" clId="{7AAEAD9A-941B-4F65-978C-8BE010ACC3D5}" dt="2021-06-29T09:29:29.802" v="4475" actId="478"/>
          <ac:spMkLst>
            <pc:docMk/>
            <pc:sldMk cId="2386697677" sldId="437"/>
            <ac:spMk id="2" creationId="{EE405E60-05A4-491E-BF6F-3B1F8F60D7C9}"/>
          </ac:spMkLst>
        </pc:spChg>
        <pc:spChg chg="del">
          <ac:chgData name="Sophie Laggan" userId="0aeb69b4-f660-4962-8f33-aaeb75e5a227" providerId="ADAL" clId="{7AAEAD9A-941B-4F65-978C-8BE010ACC3D5}" dt="2021-06-29T09:29:31.630" v="4476" actId="478"/>
          <ac:spMkLst>
            <pc:docMk/>
            <pc:sldMk cId="2386697677" sldId="437"/>
            <ac:spMk id="3" creationId="{314AC77C-E96C-40B4-B077-329D1FC3CB8D}"/>
          </ac:spMkLst>
        </pc:spChg>
        <pc:picChg chg="add mod">
          <ac:chgData name="Sophie Laggan" userId="0aeb69b4-f660-4962-8f33-aaeb75e5a227" providerId="ADAL" clId="{7AAEAD9A-941B-4F65-978C-8BE010ACC3D5}" dt="2021-06-29T09:36:01.904" v="4515" actId="1076"/>
          <ac:picMkLst>
            <pc:docMk/>
            <pc:sldMk cId="2386697677" sldId="437"/>
            <ac:picMk id="5" creationId="{9881F5BA-A653-4DAE-9F3B-A6BDC1A94722}"/>
          </ac:picMkLst>
        </pc:picChg>
        <pc:picChg chg="add mod">
          <ac:chgData name="Sophie Laggan" userId="0aeb69b4-f660-4962-8f33-aaeb75e5a227" providerId="ADAL" clId="{7AAEAD9A-941B-4F65-978C-8BE010ACC3D5}" dt="2021-06-29T09:36:09.492" v="4518" actId="1076"/>
          <ac:picMkLst>
            <pc:docMk/>
            <pc:sldMk cId="2386697677" sldId="437"/>
            <ac:picMk id="1026" creationId="{27CEF6EB-1A39-44CC-B525-3F2404ABB947}"/>
          </ac:picMkLst>
        </pc:picChg>
      </pc:sldChg>
      <pc:sldChg chg="add ord modNotesTx">
        <pc:chgData name="Sophie Laggan" userId="0aeb69b4-f660-4962-8f33-aaeb75e5a227" providerId="ADAL" clId="{7AAEAD9A-941B-4F65-978C-8BE010ACC3D5}" dt="2021-06-30T08:38:21.018" v="8495" actId="20577"/>
        <pc:sldMkLst>
          <pc:docMk/>
          <pc:sldMk cId="307361008" sldId="438"/>
        </pc:sldMkLst>
      </pc:sldChg>
      <pc:sldChg chg="delSp modSp add modNotesTx">
        <pc:chgData name="Sophie Laggan" userId="0aeb69b4-f660-4962-8f33-aaeb75e5a227" providerId="ADAL" clId="{7AAEAD9A-941B-4F65-978C-8BE010ACC3D5}" dt="2021-07-27T12:51:52.626" v="31200" actId="113"/>
        <pc:sldMkLst>
          <pc:docMk/>
          <pc:sldMk cId="2824699631" sldId="439"/>
        </pc:sldMkLst>
        <pc:spChg chg="mod">
          <ac:chgData name="Sophie Laggan" userId="0aeb69b4-f660-4962-8f33-aaeb75e5a227" providerId="ADAL" clId="{7AAEAD9A-941B-4F65-978C-8BE010ACC3D5}" dt="2021-07-27T12:51:52.626" v="31200" actId="113"/>
          <ac:spMkLst>
            <pc:docMk/>
            <pc:sldMk cId="2824699631" sldId="439"/>
            <ac:spMk id="2" creationId="{AEBC22E7-39D3-4F2A-BC77-20C5A86923B7}"/>
          </ac:spMkLst>
        </pc:spChg>
        <pc:picChg chg="del">
          <ac:chgData name="Sophie Laggan" userId="0aeb69b4-f660-4962-8f33-aaeb75e5a227" providerId="ADAL" clId="{7AAEAD9A-941B-4F65-978C-8BE010ACC3D5}" dt="2021-06-29T11:37:56.452" v="8417" actId="478"/>
          <ac:picMkLst>
            <pc:docMk/>
            <pc:sldMk cId="2824699631" sldId="439"/>
            <ac:picMk id="4" creationId="{8FE71DED-82A4-44DA-B541-D42FCE5F388B}"/>
          </ac:picMkLst>
        </pc:picChg>
      </pc:sldChg>
      <pc:sldChg chg="add">
        <pc:chgData name="Sophie Laggan" userId="0aeb69b4-f660-4962-8f33-aaeb75e5a227" providerId="ADAL" clId="{7AAEAD9A-941B-4F65-978C-8BE010ACC3D5}" dt="2021-06-29T11:37:53.564" v="8415"/>
        <pc:sldMkLst>
          <pc:docMk/>
          <pc:sldMk cId="4226102475" sldId="440"/>
        </pc:sldMkLst>
      </pc:sldChg>
      <pc:sldChg chg="addSp delSp modSp add modNotesTx">
        <pc:chgData name="Sophie Laggan" userId="0aeb69b4-f660-4962-8f33-aaeb75e5a227" providerId="ADAL" clId="{7AAEAD9A-941B-4F65-978C-8BE010ACC3D5}" dt="2021-06-30T11:49:46.295" v="11917"/>
        <pc:sldMkLst>
          <pc:docMk/>
          <pc:sldMk cId="1338536648" sldId="441"/>
        </pc:sldMkLst>
        <pc:spChg chg="del">
          <ac:chgData name="Sophie Laggan" userId="0aeb69b4-f660-4962-8f33-aaeb75e5a227" providerId="ADAL" clId="{7AAEAD9A-941B-4F65-978C-8BE010ACC3D5}" dt="2021-06-30T10:10:57.064" v="8504" actId="478"/>
          <ac:spMkLst>
            <pc:docMk/>
            <pc:sldMk cId="1338536648" sldId="441"/>
            <ac:spMk id="2" creationId="{1665764F-7846-40C7-8A50-4295ACA134E3}"/>
          </ac:spMkLst>
        </pc:spChg>
        <pc:spChg chg="del">
          <ac:chgData name="Sophie Laggan" userId="0aeb69b4-f660-4962-8f33-aaeb75e5a227" providerId="ADAL" clId="{7AAEAD9A-941B-4F65-978C-8BE010ACC3D5}" dt="2021-06-30T10:10:58.755" v="8505" actId="478"/>
          <ac:spMkLst>
            <pc:docMk/>
            <pc:sldMk cId="1338536648" sldId="441"/>
            <ac:spMk id="3" creationId="{106DE5B9-0D87-4B95-8EBD-BED480A8E7D0}"/>
          </ac:spMkLst>
        </pc:spChg>
        <pc:picChg chg="add">
          <ac:chgData name="Sophie Laggan" userId="0aeb69b4-f660-4962-8f33-aaeb75e5a227" providerId="ADAL" clId="{7AAEAD9A-941B-4F65-978C-8BE010ACC3D5}" dt="2021-06-30T11:49:46.295" v="11917"/>
          <ac:picMkLst>
            <pc:docMk/>
            <pc:sldMk cId="1338536648" sldId="441"/>
            <ac:picMk id="6" creationId="{B0309332-57D8-43E2-A90C-A0E59811C164}"/>
          </ac:picMkLst>
        </pc:picChg>
        <pc:picChg chg="add">
          <ac:chgData name="Sophie Laggan" userId="0aeb69b4-f660-4962-8f33-aaeb75e5a227" providerId="ADAL" clId="{7AAEAD9A-941B-4F65-978C-8BE010ACC3D5}" dt="2021-06-30T11:49:46.295" v="11917"/>
          <ac:picMkLst>
            <pc:docMk/>
            <pc:sldMk cId="1338536648" sldId="441"/>
            <ac:picMk id="7" creationId="{FE2E87CA-9DB5-41CD-87EC-471C6741C7B1}"/>
          </ac:picMkLst>
        </pc:picChg>
        <pc:picChg chg="add mod">
          <ac:chgData name="Sophie Laggan" userId="0aeb69b4-f660-4962-8f33-aaeb75e5a227" providerId="ADAL" clId="{7AAEAD9A-941B-4F65-978C-8BE010ACC3D5}" dt="2021-06-30T10:35:10.460" v="10980" actId="1076"/>
          <ac:picMkLst>
            <pc:docMk/>
            <pc:sldMk cId="1338536648" sldId="441"/>
            <ac:picMk id="3074" creationId="{346916A9-8411-4348-8E30-1F15EFAB5DF2}"/>
          </ac:picMkLst>
        </pc:picChg>
        <pc:picChg chg="add mod">
          <ac:chgData name="Sophie Laggan" userId="0aeb69b4-f660-4962-8f33-aaeb75e5a227" providerId="ADAL" clId="{7AAEAD9A-941B-4F65-978C-8BE010ACC3D5}" dt="2021-06-30T10:35:05.500" v="10979" actId="1076"/>
          <ac:picMkLst>
            <pc:docMk/>
            <pc:sldMk cId="1338536648" sldId="441"/>
            <ac:picMk id="3076" creationId="{CDB1777C-7511-402B-AA5A-98D40F1E8F0E}"/>
          </ac:picMkLst>
        </pc:picChg>
      </pc:sldChg>
      <pc:sldChg chg="addSp delSp add modNotesTx">
        <pc:chgData name="Sophie Laggan" userId="0aeb69b4-f660-4962-8f33-aaeb75e5a227" providerId="ADAL" clId="{7AAEAD9A-941B-4F65-978C-8BE010ACC3D5}" dt="2021-07-27T12:28:44.588" v="30962" actId="20577"/>
        <pc:sldMkLst>
          <pc:docMk/>
          <pc:sldMk cId="1869644346" sldId="442"/>
        </pc:sldMkLst>
        <pc:spChg chg="del">
          <ac:chgData name="Sophie Laggan" userId="0aeb69b4-f660-4962-8f33-aaeb75e5a227" providerId="ADAL" clId="{7AAEAD9A-941B-4F65-978C-8BE010ACC3D5}" dt="2021-06-30T10:12:51.001" v="8516" actId="478"/>
          <ac:spMkLst>
            <pc:docMk/>
            <pc:sldMk cId="1869644346" sldId="442"/>
            <ac:spMk id="2" creationId="{66438517-701A-460B-9785-06161686E3A7}"/>
          </ac:spMkLst>
        </pc:spChg>
        <pc:spChg chg="del">
          <ac:chgData name="Sophie Laggan" userId="0aeb69b4-f660-4962-8f33-aaeb75e5a227" providerId="ADAL" clId="{7AAEAD9A-941B-4F65-978C-8BE010ACC3D5}" dt="2021-06-30T10:12:52.457" v="8517" actId="478"/>
          <ac:spMkLst>
            <pc:docMk/>
            <pc:sldMk cId="1869644346" sldId="442"/>
            <ac:spMk id="3" creationId="{875980CB-533F-4045-806C-A9C4736DADEC}"/>
          </ac:spMkLst>
        </pc:spChg>
        <pc:picChg chg="add">
          <ac:chgData name="Sophie Laggan" userId="0aeb69b4-f660-4962-8f33-aaeb75e5a227" providerId="ADAL" clId="{7AAEAD9A-941B-4F65-978C-8BE010ACC3D5}" dt="2021-06-30T11:49:48.408" v="11918"/>
          <ac:picMkLst>
            <pc:docMk/>
            <pc:sldMk cId="1869644346" sldId="442"/>
            <ac:picMk id="5" creationId="{0D1A8678-BE70-4886-8E9B-8685736E4A14}"/>
          </ac:picMkLst>
        </pc:picChg>
        <pc:picChg chg="add">
          <ac:chgData name="Sophie Laggan" userId="0aeb69b4-f660-4962-8f33-aaeb75e5a227" providerId="ADAL" clId="{7AAEAD9A-941B-4F65-978C-8BE010ACC3D5}" dt="2021-06-30T11:49:48.408" v="11918"/>
          <ac:picMkLst>
            <pc:docMk/>
            <pc:sldMk cId="1869644346" sldId="442"/>
            <ac:picMk id="6" creationId="{09F79F10-19B6-41BB-80C7-5FC024075A1F}"/>
          </ac:picMkLst>
        </pc:picChg>
        <pc:picChg chg="add">
          <ac:chgData name="Sophie Laggan" userId="0aeb69b4-f660-4962-8f33-aaeb75e5a227" providerId="ADAL" clId="{7AAEAD9A-941B-4F65-978C-8BE010ACC3D5}" dt="2021-06-30T10:12:54.170" v="8518"/>
          <ac:picMkLst>
            <pc:docMk/>
            <pc:sldMk cId="1869644346" sldId="442"/>
            <ac:picMk id="4098" creationId="{9CABC8C9-8BBB-4C07-8EC7-C1274213A001}"/>
          </ac:picMkLst>
        </pc:picChg>
      </pc:sldChg>
      <pc:sldChg chg="addSp delSp modSp add modNotesTx">
        <pc:chgData name="Sophie Laggan" userId="0aeb69b4-f660-4962-8f33-aaeb75e5a227" providerId="ADAL" clId="{7AAEAD9A-941B-4F65-978C-8BE010ACC3D5}" dt="2021-07-27T12:19:02.760" v="30198" actId="20577"/>
        <pc:sldMkLst>
          <pc:docMk/>
          <pc:sldMk cId="4172459970" sldId="443"/>
        </pc:sldMkLst>
        <pc:spChg chg="del">
          <ac:chgData name="Sophie Laggan" userId="0aeb69b4-f660-4962-8f33-aaeb75e5a227" providerId="ADAL" clId="{7AAEAD9A-941B-4F65-978C-8BE010ACC3D5}" dt="2021-06-30T10:13:56.074" v="8523" actId="478"/>
          <ac:spMkLst>
            <pc:docMk/>
            <pc:sldMk cId="4172459970" sldId="443"/>
            <ac:spMk id="2" creationId="{49C9657A-10DA-4B0E-AEF4-6646DC2F557F}"/>
          </ac:spMkLst>
        </pc:spChg>
        <pc:spChg chg="del">
          <ac:chgData name="Sophie Laggan" userId="0aeb69b4-f660-4962-8f33-aaeb75e5a227" providerId="ADAL" clId="{7AAEAD9A-941B-4F65-978C-8BE010ACC3D5}" dt="2021-06-30T10:13:57.946" v="8524" actId="478"/>
          <ac:spMkLst>
            <pc:docMk/>
            <pc:sldMk cId="4172459970" sldId="443"/>
            <ac:spMk id="3" creationId="{36CA180D-A481-40B8-965F-B5889AAA3A63}"/>
          </ac:spMkLst>
        </pc:spChg>
        <pc:picChg chg="add">
          <ac:chgData name="Sophie Laggan" userId="0aeb69b4-f660-4962-8f33-aaeb75e5a227" providerId="ADAL" clId="{7AAEAD9A-941B-4F65-978C-8BE010ACC3D5}" dt="2021-06-30T11:49:51.148" v="11919"/>
          <ac:picMkLst>
            <pc:docMk/>
            <pc:sldMk cId="4172459970" sldId="443"/>
            <ac:picMk id="6" creationId="{B5D0B18C-1777-40A7-AEC9-216D48A845FA}"/>
          </ac:picMkLst>
        </pc:picChg>
        <pc:picChg chg="add">
          <ac:chgData name="Sophie Laggan" userId="0aeb69b4-f660-4962-8f33-aaeb75e5a227" providerId="ADAL" clId="{7AAEAD9A-941B-4F65-978C-8BE010ACC3D5}" dt="2021-06-30T11:49:51.148" v="11919"/>
          <ac:picMkLst>
            <pc:docMk/>
            <pc:sldMk cId="4172459970" sldId="443"/>
            <ac:picMk id="7" creationId="{167A98B8-682C-4AE3-A789-3F19E205A97C}"/>
          </ac:picMkLst>
        </pc:picChg>
        <pc:picChg chg="add mod">
          <ac:chgData name="Sophie Laggan" userId="0aeb69b4-f660-4962-8f33-aaeb75e5a227" providerId="ADAL" clId="{7AAEAD9A-941B-4F65-978C-8BE010ACC3D5}" dt="2021-06-30T10:16:29.080" v="8829" actId="1037"/>
          <ac:picMkLst>
            <pc:docMk/>
            <pc:sldMk cId="4172459970" sldId="443"/>
            <ac:picMk id="5122" creationId="{CCC8BE11-135D-4FBE-A54B-EE06C66AB749}"/>
          </ac:picMkLst>
        </pc:picChg>
        <pc:picChg chg="add mod">
          <ac:chgData name="Sophie Laggan" userId="0aeb69b4-f660-4962-8f33-aaeb75e5a227" providerId="ADAL" clId="{7AAEAD9A-941B-4F65-978C-8BE010ACC3D5}" dt="2021-06-30T10:16:32.235" v="8830" actId="1076"/>
          <ac:picMkLst>
            <pc:docMk/>
            <pc:sldMk cId="4172459970" sldId="443"/>
            <ac:picMk id="5124" creationId="{D4771CEE-E347-40A3-BD66-3FBDB1B3D277}"/>
          </ac:picMkLst>
        </pc:picChg>
      </pc:sldChg>
      <pc:sldChg chg="addSp modSp add modNotesTx">
        <pc:chgData name="Sophie Laggan" userId="0aeb69b4-f660-4962-8f33-aaeb75e5a227" providerId="ADAL" clId="{7AAEAD9A-941B-4F65-978C-8BE010ACC3D5}" dt="2021-06-30T11:49:41.772" v="11914"/>
        <pc:sldMkLst>
          <pc:docMk/>
          <pc:sldMk cId="521682982" sldId="444"/>
        </pc:sldMkLst>
        <pc:spChg chg="mod">
          <ac:chgData name="Sophie Laggan" userId="0aeb69b4-f660-4962-8f33-aaeb75e5a227" providerId="ADAL" clId="{7AAEAD9A-941B-4F65-978C-8BE010ACC3D5}" dt="2021-06-30T10:39:17.677" v="11230" actId="20577"/>
          <ac:spMkLst>
            <pc:docMk/>
            <pc:sldMk cId="521682982" sldId="444"/>
            <ac:spMk id="2" creationId="{62B49E3D-D31C-46E4-8B69-6DE99E2C3DE9}"/>
          </ac:spMkLst>
        </pc:spChg>
        <pc:picChg chg="add">
          <ac:chgData name="Sophie Laggan" userId="0aeb69b4-f660-4962-8f33-aaeb75e5a227" providerId="ADAL" clId="{7AAEAD9A-941B-4F65-978C-8BE010ACC3D5}" dt="2021-06-30T11:49:41.772" v="11914"/>
          <ac:picMkLst>
            <pc:docMk/>
            <pc:sldMk cId="521682982" sldId="444"/>
            <ac:picMk id="4" creationId="{39A933CE-7384-4587-8F6D-DB717C27489C}"/>
          </ac:picMkLst>
        </pc:picChg>
        <pc:picChg chg="add">
          <ac:chgData name="Sophie Laggan" userId="0aeb69b4-f660-4962-8f33-aaeb75e5a227" providerId="ADAL" clId="{7AAEAD9A-941B-4F65-978C-8BE010ACC3D5}" dt="2021-06-30T11:49:41.772" v="11914"/>
          <ac:picMkLst>
            <pc:docMk/>
            <pc:sldMk cId="521682982" sldId="444"/>
            <ac:picMk id="5" creationId="{2EB73226-7AFB-41E5-93C4-1A166B3D11A1}"/>
          </ac:picMkLst>
        </pc:picChg>
      </pc:sldChg>
      <pc:sldChg chg="addSp modSp add modNotesTx">
        <pc:chgData name="Sophie Laggan" userId="0aeb69b4-f660-4962-8f33-aaeb75e5a227" providerId="ADAL" clId="{7AAEAD9A-941B-4F65-978C-8BE010ACC3D5}" dt="2021-06-30T11:49:40.147" v="11913"/>
        <pc:sldMkLst>
          <pc:docMk/>
          <pc:sldMk cId="572924305" sldId="445"/>
        </pc:sldMkLst>
        <pc:spChg chg="mod">
          <ac:chgData name="Sophie Laggan" userId="0aeb69b4-f660-4962-8f33-aaeb75e5a227" providerId="ADAL" clId="{7AAEAD9A-941B-4F65-978C-8BE010ACC3D5}" dt="2021-06-30T10:40:56.426" v="11285" actId="20577"/>
          <ac:spMkLst>
            <pc:docMk/>
            <pc:sldMk cId="572924305" sldId="445"/>
            <ac:spMk id="2" creationId="{3BBA4703-804A-4D98-A491-1DFDE66C4812}"/>
          </ac:spMkLst>
        </pc:spChg>
        <pc:spChg chg="mod">
          <ac:chgData name="Sophie Laggan" userId="0aeb69b4-f660-4962-8f33-aaeb75e5a227" providerId="ADAL" clId="{7AAEAD9A-941B-4F65-978C-8BE010ACC3D5}" dt="2021-06-30T10:40:40.912" v="11254" actId="20577"/>
          <ac:spMkLst>
            <pc:docMk/>
            <pc:sldMk cId="572924305" sldId="445"/>
            <ac:spMk id="3" creationId="{C9D10C71-CF0A-4BB7-876B-B15201CD2B6A}"/>
          </ac:spMkLst>
        </pc:spChg>
        <pc:picChg chg="add">
          <ac:chgData name="Sophie Laggan" userId="0aeb69b4-f660-4962-8f33-aaeb75e5a227" providerId="ADAL" clId="{7AAEAD9A-941B-4F65-978C-8BE010ACC3D5}" dt="2021-06-30T11:49:40.147" v="11913"/>
          <ac:picMkLst>
            <pc:docMk/>
            <pc:sldMk cId="572924305" sldId="445"/>
            <ac:picMk id="4" creationId="{07F496A9-25DF-4C0D-BF17-B7297ED89AF4}"/>
          </ac:picMkLst>
        </pc:picChg>
        <pc:picChg chg="add">
          <ac:chgData name="Sophie Laggan" userId="0aeb69b4-f660-4962-8f33-aaeb75e5a227" providerId="ADAL" clId="{7AAEAD9A-941B-4F65-978C-8BE010ACC3D5}" dt="2021-06-30T11:49:40.147" v="11913"/>
          <ac:picMkLst>
            <pc:docMk/>
            <pc:sldMk cId="572924305" sldId="445"/>
            <ac:picMk id="5" creationId="{048F948B-3BFC-45FE-A5B2-FC6B8CD06E41}"/>
          </ac:picMkLst>
        </pc:picChg>
      </pc:sldChg>
      <pc:sldChg chg="addSp delSp modSp add">
        <pc:chgData name="Sophie Laggan" userId="0aeb69b4-f660-4962-8f33-aaeb75e5a227" providerId="ADAL" clId="{7AAEAD9A-941B-4F65-978C-8BE010ACC3D5}" dt="2021-07-27T12:33:02.838" v="31117" actId="122"/>
        <pc:sldMkLst>
          <pc:docMk/>
          <pc:sldMk cId="343148131" sldId="446"/>
        </pc:sldMkLst>
        <pc:spChg chg="del mod">
          <ac:chgData name="Sophie Laggan" userId="0aeb69b4-f660-4962-8f33-aaeb75e5a227" providerId="ADAL" clId="{7AAEAD9A-941B-4F65-978C-8BE010ACC3D5}" dt="2021-07-27T12:32:41.174" v="31085" actId="478"/>
          <ac:spMkLst>
            <pc:docMk/>
            <pc:sldMk cId="343148131" sldId="446"/>
            <ac:spMk id="2" creationId="{01120E2A-DFF3-4DA2-A5BA-5BE47E5FC6D8}"/>
          </ac:spMkLst>
        </pc:spChg>
        <pc:spChg chg="mod">
          <ac:chgData name="Sophie Laggan" userId="0aeb69b4-f660-4962-8f33-aaeb75e5a227" providerId="ADAL" clId="{7AAEAD9A-941B-4F65-978C-8BE010ACC3D5}" dt="2021-07-27T12:33:02.838" v="31117" actId="122"/>
          <ac:spMkLst>
            <pc:docMk/>
            <pc:sldMk cId="343148131" sldId="446"/>
            <ac:spMk id="3" creationId="{19C17F01-BF07-4F21-8343-3804DD392072}"/>
          </ac:spMkLst>
        </pc:spChg>
        <pc:spChg chg="add mod">
          <ac:chgData name="Sophie Laggan" userId="0aeb69b4-f660-4962-8f33-aaeb75e5a227" providerId="ADAL" clId="{7AAEAD9A-941B-4F65-978C-8BE010ACC3D5}" dt="2021-07-27T12:32:56.231" v="31114" actId="1076"/>
          <ac:spMkLst>
            <pc:docMk/>
            <pc:sldMk cId="343148131" sldId="446"/>
            <ac:spMk id="6" creationId="{F5E02EF0-FC3C-4875-BC16-EB3B068735F2}"/>
          </ac:spMkLst>
        </pc:spChg>
        <pc:spChg chg="add del mod">
          <ac:chgData name="Sophie Laggan" userId="0aeb69b4-f660-4962-8f33-aaeb75e5a227" providerId="ADAL" clId="{7AAEAD9A-941B-4F65-978C-8BE010ACC3D5}" dt="2021-07-27T12:32:43.720" v="31086" actId="478"/>
          <ac:spMkLst>
            <pc:docMk/>
            <pc:sldMk cId="343148131" sldId="446"/>
            <ac:spMk id="8" creationId="{47E027D9-76C0-453D-B1DD-4D6299053C6E}"/>
          </ac:spMkLst>
        </pc:spChg>
        <pc:picChg chg="add">
          <ac:chgData name="Sophie Laggan" userId="0aeb69b4-f660-4962-8f33-aaeb75e5a227" providerId="ADAL" clId="{7AAEAD9A-941B-4F65-978C-8BE010ACC3D5}" dt="2021-06-30T11:49:13.857" v="11896"/>
          <ac:picMkLst>
            <pc:docMk/>
            <pc:sldMk cId="343148131" sldId="446"/>
            <ac:picMk id="4" creationId="{F140FAFB-6FEE-4D98-83C9-1B1AA45942EF}"/>
          </ac:picMkLst>
        </pc:picChg>
        <pc:picChg chg="add">
          <ac:chgData name="Sophie Laggan" userId="0aeb69b4-f660-4962-8f33-aaeb75e5a227" providerId="ADAL" clId="{7AAEAD9A-941B-4F65-978C-8BE010ACC3D5}" dt="2021-06-30T11:49:13.857" v="11896"/>
          <ac:picMkLst>
            <pc:docMk/>
            <pc:sldMk cId="343148131" sldId="446"/>
            <ac:picMk id="5" creationId="{0EB90812-E34E-47BF-88FE-E16677B21E96}"/>
          </ac:picMkLst>
        </pc:picChg>
      </pc:sldChg>
      <pc:sldChg chg="addSp modSp add modNotesTx">
        <pc:chgData name="Sophie Laggan" userId="0aeb69b4-f660-4962-8f33-aaeb75e5a227" providerId="ADAL" clId="{7AAEAD9A-941B-4F65-978C-8BE010ACC3D5}" dt="2021-06-30T11:49:18.040" v="11897"/>
        <pc:sldMkLst>
          <pc:docMk/>
          <pc:sldMk cId="199094291" sldId="447"/>
        </pc:sldMkLst>
        <pc:spChg chg="mod">
          <ac:chgData name="Sophie Laggan" userId="0aeb69b4-f660-4962-8f33-aaeb75e5a227" providerId="ADAL" clId="{7AAEAD9A-941B-4F65-978C-8BE010ACC3D5}" dt="2021-06-30T10:54:55.362" v="11660" actId="20577"/>
          <ac:spMkLst>
            <pc:docMk/>
            <pc:sldMk cId="199094291" sldId="447"/>
            <ac:spMk id="2" creationId="{11D3D817-5577-4C10-8F74-60DEB09675DD}"/>
          </ac:spMkLst>
        </pc:spChg>
        <pc:picChg chg="add">
          <ac:chgData name="Sophie Laggan" userId="0aeb69b4-f660-4962-8f33-aaeb75e5a227" providerId="ADAL" clId="{7AAEAD9A-941B-4F65-978C-8BE010ACC3D5}" dt="2021-06-30T11:49:18.040" v="11897"/>
          <ac:picMkLst>
            <pc:docMk/>
            <pc:sldMk cId="199094291" sldId="447"/>
            <ac:picMk id="4" creationId="{561BC395-D022-4227-A61D-811BFF0B719F}"/>
          </ac:picMkLst>
        </pc:picChg>
        <pc:picChg chg="add">
          <ac:chgData name="Sophie Laggan" userId="0aeb69b4-f660-4962-8f33-aaeb75e5a227" providerId="ADAL" clId="{7AAEAD9A-941B-4F65-978C-8BE010ACC3D5}" dt="2021-06-30T11:49:18.040" v="11897"/>
          <ac:picMkLst>
            <pc:docMk/>
            <pc:sldMk cId="199094291" sldId="447"/>
            <ac:picMk id="5" creationId="{AF5FB9F8-877B-4711-A3DA-6A83DB3470BA}"/>
          </ac:picMkLst>
        </pc:picChg>
      </pc:sldChg>
      <pc:sldChg chg="add ord modNotesTx">
        <pc:chgData name="Sophie Laggan" userId="0aeb69b4-f660-4962-8f33-aaeb75e5a227" providerId="ADAL" clId="{7AAEAD9A-941B-4F65-978C-8BE010ACC3D5}" dt="2021-06-30T11:50:32.220" v="11924" actId="20577"/>
        <pc:sldMkLst>
          <pc:docMk/>
          <pc:sldMk cId="139911276" sldId="448"/>
        </pc:sldMkLst>
      </pc:sldChg>
      <pc:sldChg chg="modSp add ord">
        <pc:chgData name="Sophie Laggan" userId="0aeb69b4-f660-4962-8f33-aaeb75e5a227" providerId="ADAL" clId="{7AAEAD9A-941B-4F65-978C-8BE010ACC3D5}" dt="2021-07-27T16:50:44.819" v="33417"/>
        <pc:sldMkLst>
          <pc:docMk/>
          <pc:sldMk cId="387835178" sldId="449"/>
        </pc:sldMkLst>
        <pc:spChg chg="mod">
          <ac:chgData name="Sophie Laggan" userId="0aeb69b4-f660-4962-8f33-aaeb75e5a227" providerId="ADAL" clId="{7AAEAD9A-941B-4F65-978C-8BE010ACC3D5}" dt="2021-07-27T16:50:41.664" v="33416" actId="20577"/>
          <ac:spMkLst>
            <pc:docMk/>
            <pc:sldMk cId="387835178" sldId="449"/>
            <ac:spMk id="2" creationId="{640814C4-2C21-4A9A-BE76-BF37E81C8980}"/>
          </ac:spMkLst>
        </pc:spChg>
        <pc:spChg chg="mod">
          <ac:chgData name="Sophie Laggan" userId="0aeb69b4-f660-4962-8f33-aaeb75e5a227" providerId="ADAL" clId="{7AAEAD9A-941B-4F65-978C-8BE010ACC3D5}" dt="2021-07-27T16:50:34.583" v="33402" actId="20577"/>
          <ac:spMkLst>
            <pc:docMk/>
            <pc:sldMk cId="387835178" sldId="449"/>
            <ac:spMk id="3" creationId="{FBE1EB1E-0929-4537-8507-FFB73AA5D833}"/>
          </ac:spMkLst>
        </pc:spChg>
      </pc:sldChg>
      <pc:sldChg chg="addSp delSp modSp add ord modNotesTx">
        <pc:chgData name="Sophie Laggan" userId="0aeb69b4-f660-4962-8f33-aaeb75e5a227" providerId="ADAL" clId="{7AAEAD9A-941B-4F65-978C-8BE010ACC3D5}" dt="2021-07-27T16:43:59.052" v="33022"/>
        <pc:sldMkLst>
          <pc:docMk/>
          <pc:sldMk cId="233436621" sldId="450"/>
        </pc:sldMkLst>
        <pc:spChg chg="del">
          <ac:chgData name="Sophie Laggan" userId="0aeb69b4-f660-4962-8f33-aaeb75e5a227" providerId="ADAL" clId="{7AAEAD9A-941B-4F65-978C-8BE010ACC3D5}" dt="2021-06-30T11:56:06.456" v="12627"/>
          <ac:spMkLst>
            <pc:docMk/>
            <pc:sldMk cId="233436621" sldId="450"/>
            <ac:spMk id="2" creationId="{FA2CD186-F07C-403A-82BB-CD4E6C01EEEF}"/>
          </ac:spMkLst>
        </pc:spChg>
        <pc:spChg chg="del">
          <ac:chgData name="Sophie Laggan" userId="0aeb69b4-f660-4962-8f33-aaeb75e5a227" providerId="ADAL" clId="{7AAEAD9A-941B-4F65-978C-8BE010ACC3D5}" dt="2021-06-30T11:56:06.456" v="12627"/>
          <ac:spMkLst>
            <pc:docMk/>
            <pc:sldMk cId="233436621" sldId="450"/>
            <ac:spMk id="3" creationId="{E2A17C23-BEC9-481B-92D0-FAF97792783C}"/>
          </ac:spMkLst>
        </pc:spChg>
        <pc:spChg chg="add mod">
          <ac:chgData name="Sophie Laggan" userId="0aeb69b4-f660-4962-8f33-aaeb75e5a227" providerId="ADAL" clId="{7AAEAD9A-941B-4F65-978C-8BE010ACC3D5}" dt="2021-06-30T11:56:19.066" v="12686" actId="20577"/>
          <ac:spMkLst>
            <pc:docMk/>
            <pc:sldMk cId="233436621" sldId="450"/>
            <ac:spMk id="4" creationId="{3B8D72FF-BF54-43DC-8654-3DC480A910A7}"/>
          </ac:spMkLst>
        </pc:spChg>
        <pc:spChg chg="add mod">
          <ac:chgData name="Sophie Laggan" userId="0aeb69b4-f660-4962-8f33-aaeb75e5a227" providerId="ADAL" clId="{7AAEAD9A-941B-4F65-978C-8BE010ACC3D5}" dt="2021-06-30T11:56:06.456" v="12627"/>
          <ac:spMkLst>
            <pc:docMk/>
            <pc:sldMk cId="233436621" sldId="450"/>
            <ac:spMk id="5" creationId="{9B728A2F-974A-410F-A367-AC41D499A176}"/>
          </ac:spMkLst>
        </pc:spChg>
      </pc:sldChg>
      <pc:sldChg chg="addSp delSp modSp add ord modNotesTx">
        <pc:chgData name="Sophie Laggan" userId="0aeb69b4-f660-4962-8f33-aaeb75e5a227" providerId="ADAL" clId="{7AAEAD9A-941B-4F65-978C-8BE010ACC3D5}" dt="2021-07-27T16:43:50.760" v="33021" actId="20577"/>
        <pc:sldMkLst>
          <pc:docMk/>
          <pc:sldMk cId="3043094189" sldId="451"/>
        </pc:sldMkLst>
        <pc:spChg chg="del">
          <ac:chgData name="Sophie Laggan" userId="0aeb69b4-f660-4962-8f33-aaeb75e5a227" providerId="ADAL" clId="{7AAEAD9A-941B-4F65-978C-8BE010ACC3D5}" dt="2021-06-30T11:57:59.412" v="12748" actId="478"/>
          <ac:spMkLst>
            <pc:docMk/>
            <pc:sldMk cId="3043094189" sldId="451"/>
            <ac:spMk id="2" creationId="{6BEC28C7-F443-41FE-97BB-734031D3798B}"/>
          </ac:spMkLst>
        </pc:spChg>
        <pc:spChg chg="mod">
          <ac:chgData name="Sophie Laggan" userId="0aeb69b4-f660-4962-8f33-aaeb75e5a227" providerId="ADAL" clId="{7AAEAD9A-941B-4F65-978C-8BE010ACC3D5}" dt="2021-06-30T11:58:22.212" v="12796" actId="122"/>
          <ac:spMkLst>
            <pc:docMk/>
            <pc:sldMk cId="3043094189" sldId="451"/>
            <ac:spMk id="3" creationId="{9C86E6DB-7C59-48A8-AD28-3E9229AAFB82}"/>
          </ac:spMkLst>
        </pc:spChg>
        <pc:picChg chg="add">
          <ac:chgData name="Sophie Laggan" userId="0aeb69b4-f660-4962-8f33-aaeb75e5a227" providerId="ADAL" clId="{7AAEAD9A-941B-4F65-978C-8BE010ACC3D5}" dt="2021-06-30T11:58:28.587" v="12797"/>
          <ac:picMkLst>
            <pc:docMk/>
            <pc:sldMk cId="3043094189" sldId="451"/>
            <ac:picMk id="4" creationId="{75777321-F787-446C-8C35-F99F6CE214B6}"/>
          </ac:picMkLst>
        </pc:picChg>
        <pc:picChg chg="add">
          <ac:chgData name="Sophie Laggan" userId="0aeb69b4-f660-4962-8f33-aaeb75e5a227" providerId="ADAL" clId="{7AAEAD9A-941B-4F65-978C-8BE010ACC3D5}" dt="2021-06-30T11:58:28.587" v="12797"/>
          <ac:picMkLst>
            <pc:docMk/>
            <pc:sldMk cId="3043094189" sldId="451"/>
            <ac:picMk id="5" creationId="{FBFDFDED-9484-4B46-A782-99349CEB75F6}"/>
          </ac:picMkLst>
        </pc:picChg>
      </pc:sldChg>
      <pc:sldChg chg="addSp delSp modSp add ord modNotesTx">
        <pc:chgData name="Sophie Laggan" userId="0aeb69b4-f660-4962-8f33-aaeb75e5a227" providerId="ADAL" clId="{7AAEAD9A-941B-4F65-978C-8BE010ACC3D5}" dt="2021-07-27T16:44:24.802" v="33025" actId="20577"/>
        <pc:sldMkLst>
          <pc:docMk/>
          <pc:sldMk cId="1807434424" sldId="452"/>
        </pc:sldMkLst>
        <pc:spChg chg="mod">
          <ac:chgData name="Sophie Laggan" userId="0aeb69b4-f660-4962-8f33-aaeb75e5a227" providerId="ADAL" clId="{7AAEAD9A-941B-4F65-978C-8BE010ACC3D5}" dt="2021-06-30T12:09:10.063" v="12929" actId="404"/>
          <ac:spMkLst>
            <pc:docMk/>
            <pc:sldMk cId="1807434424" sldId="452"/>
            <ac:spMk id="2" creationId="{AC01F62B-147C-4AB1-9B2D-F2EE367BEBB1}"/>
          </ac:spMkLst>
        </pc:spChg>
        <pc:spChg chg="del">
          <ac:chgData name="Sophie Laggan" userId="0aeb69b4-f660-4962-8f33-aaeb75e5a227" providerId="ADAL" clId="{7AAEAD9A-941B-4F65-978C-8BE010ACC3D5}" dt="2021-06-30T12:10:33.402" v="12971" actId="478"/>
          <ac:spMkLst>
            <pc:docMk/>
            <pc:sldMk cId="1807434424" sldId="452"/>
            <ac:spMk id="3" creationId="{174487B2-BFB0-450F-B52B-01ADA8695D71}"/>
          </ac:spMkLst>
        </pc:spChg>
        <pc:picChg chg="add mod">
          <ac:chgData name="Sophie Laggan" userId="0aeb69b4-f660-4962-8f33-aaeb75e5a227" providerId="ADAL" clId="{7AAEAD9A-941B-4F65-978C-8BE010ACC3D5}" dt="2021-06-30T12:14:07.724" v="12998" actId="1582"/>
          <ac:picMkLst>
            <pc:docMk/>
            <pc:sldMk cId="1807434424" sldId="452"/>
            <ac:picMk id="4" creationId="{4C9B8D56-D5E3-4EF5-962A-9A41149B69FA}"/>
          </ac:picMkLst>
        </pc:picChg>
        <pc:picChg chg="add mod">
          <ac:chgData name="Sophie Laggan" userId="0aeb69b4-f660-4962-8f33-aaeb75e5a227" providerId="ADAL" clId="{7AAEAD9A-941B-4F65-978C-8BE010ACC3D5}" dt="2021-06-30T12:14:30.945" v="13004" actId="1582"/>
          <ac:picMkLst>
            <pc:docMk/>
            <pc:sldMk cId="1807434424" sldId="452"/>
            <ac:picMk id="5" creationId="{75AD5532-4F0A-446F-9178-B251F369840F}"/>
          </ac:picMkLst>
        </pc:picChg>
        <pc:picChg chg="add mod">
          <ac:chgData name="Sophie Laggan" userId="0aeb69b4-f660-4962-8f33-aaeb75e5a227" providerId="ADAL" clId="{7AAEAD9A-941B-4F65-978C-8BE010ACC3D5}" dt="2021-06-30T12:14:14.453" v="13000" actId="1582"/>
          <ac:picMkLst>
            <pc:docMk/>
            <pc:sldMk cId="1807434424" sldId="452"/>
            <ac:picMk id="6" creationId="{7169587E-0C54-4A70-9D91-FDF628E7721F}"/>
          </ac:picMkLst>
        </pc:picChg>
        <pc:picChg chg="add mod">
          <ac:chgData name="Sophie Laggan" userId="0aeb69b4-f660-4962-8f33-aaeb75e5a227" providerId="ADAL" clId="{7AAEAD9A-941B-4F65-978C-8BE010ACC3D5}" dt="2021-06-30T12:14:22.454" v="13002" actId="1582"/>
          <ac:picMkLst>
            <pc:docMk/>
            <pc:sldMk cId="1807434424" sldId="452"/>
            <ac:picMk id="7" creationId="{56C96EF6-F50D-47DD-96CA-B29728A5D660}"/>
          </ac:picMkLst>
        </pc:picChg>
      </pc:sldChg>
      <pc:sldChg chg="addSp delSp modSp add ord">
        <pc:chgData name="Sophie Laggan" userId="0aeb69b4-f660-4962-8f33-aaeb75e5a227" providerId="ADAL" clId="{7AAEAD9A-941B-4F65-978C-8BE010ACC3D5}" dt="2021-07-27T16:35:30.013" v="32606"/>
        <pc:sldMkLst>
          <pc:docMk/>
          <pc:sldMk cId="2295157007" sldId="453"/>
        </pc:sldMkLst>
        <pc:spChg chg="mod">
          <ac:chgData name="Sophie Laggan" userId="0aeb69b4-f660-4962-8f33-aaeb75e5a227" providerId="ADAL" clId="{7AAEAD9A-941B-4F65-978C-8BE010ACC3D5}" dt="2021-06-30T12:23:04.917" v="13761" actId="20577"/>
          <ac:spMkLst>
            <pc:docMk/>
            <pc:sldMk cId="2295157007" sldId="453"/>
            <ac:spMk id="2" creationId="{0441BF34-0AD0-4E33-A8FB-CD2CD1EE6003}"/>
          </ac:spMkLst>
        </pc:spChg>
        <pc:spChg chg="del mod">
          <ac:chgData name="Sophie Laggan" userId="0aeb69b4-f660-4962-8f33-aaeb75e5a227" providerId="ADAL" clId="{7AAEAD9A-941B-4F65-978C-8BE010ACC3D5}" dt="2021-06-30T12:23:47.041" v="13765" actId="478"/>
          <ac:spMkLst>
            <pc:docMk/>
            <pc:sldMk cId="2295157007" sldId="453"/>
            <ac:spMk id="3" creationId="{A89AF830-D0E6-4893-A4EF-1C3BDBEEC8B4}"/>
          </ac:spMkLst>
        </pc:spChg>
        <pc:spChg chg="add del mod">
          <ac:chgData name="Sophie Laggan" userId="0aeb69b4-f660-4962-8f33-aaeb75e5a227" providerId="ADAL" clId="{7AAEAD9A-941B-4F65-978C-8BE010ACC3D5}" dt="2021-06-30T12:23:53.735" v="13768"/>
          <ac:spMkLst>
            <pc:docMk/>
            <pc:sldMk cId="2295157007" sldId="453"/>
            <ac:spMk id="4" creationId="{8DB58FD7-0D03-4274-AAED-4DDF1D274B72}"/>
          </ac:spMkLst>
        </pc:spChg>
        <pc:spChg chg="add mod">
          <ac:chgData name="Sophie Laggan" userId="0aeb69b4-f660-4962-8f33-aaeb75e5a227" providerId="ADAL" clId="{7AAEAD9A-941B-4F65-978C-8BE010ACC3D5}" dt="2021-06-30T12:28:06.186" v="14211" actId="1035"/>
          <ac:spMkLst>
            <pc:docMk/>
            <pc:sldMk cId="2295157007" sldId="453"/>
            <ac:spMk id="5" creationId="{169F6A61-DCA0-46B4-85D2-1E88E9249326}"/>
          </ac:spMkLst>
        </pc:spChg>
        <pc:spChg chg="add mod">
          <ac:chgData name="Sophie Laggan" userId="0aeb69b4-f660-4962-8f33-aaeb75e5a227" providerId="ADAL" clId="{7AAEAD9A-941B-4F65-978C-8BE010ACC3D5}" dt="2021-06-30T12:28:06.186" v="14211" actId="1035"/>
          <ac:spMkLst>
            <pc:docMk/>
            <pc:sldMk cId="2295157007" sldId="453"/>
            <ac:spMk id="6" creationId="{8C1AAB69-E0C7-4B8F-BF8C-3C613E568064}"/>
          </ac:spMkLst>
        </pc:spChg>
        <pc:spChg chg="add mod">
          <ac:chgData name="Sophie Laggan" userId="0aeb69b4-f660-4962-8f33-aaeb75e5a227" providerId="ADAL" clId="{7AAEAD9A-941B-4F65-978C-8BE010ACC3D5}" dt="2021-06-30T12:28:06.186" v="14211" actId="1035"/>
          <ac:spMkLst>
            <pc:docMk/>
            <pc:sldMk cId="2295157007" sldId="453"/>
            <ac:spMk id="7" creationId="{FF6378BF-A33C-40E9-92A3-4CC0854F2A6C}"/>
          </ac:spMkLst>
        </pc:spChg>
      </pc:sldChg>
      <pc:sldChg chg="add ord">
        <pc:chgData name="Sophie Laggan" userId="0aeb69b4-f660-4962-8f33-aaeb75e5a227" providerId="ADAL" clId="{7AAEAD9A-941B-4F65-978C-8BE010ACC3D5}" dt="2021-07-27T16:35:30.013" v="32606"/>
        <pc:sldMkLst>
          <pc:docMk/>
          <pc:sldMk cId="1118232308" sldId="454"/>
        </pc:sldMkLst>
      </pc:sldChg>
      <pc:sldChg chg="add del ord">
        <pc:chgData name="Sophie Laggan" userId="0aeb69b4-f660-4962-8f33-aaeb75e5a227" providerId="ADAL" clId="{7AAEAD9A-941B-4F65-978C-8BE010ACC3D5}" dt="2021-07-27T16:47:50.661" v="33368" actId="2696"/>
        <pc:sldMkLst>
          <pc:docMk/>
          <pc:sldMk cId="1570651488" sldId="455"/>
        </pc:sldMkLst>
      </pc:sldChg>
      <pc:sldChg chg="add ord">
        <pc:chgData name="Sophie Laggan" userId="0aeb69b4-f660-4962-8f33-aaeb75e5a227" providerId="ADAL" clId="{7AAEAD9A-941B-4F65-978C-8BE010ACC3D5}" dt="2021-07-23T12:52:09.216" v="29312"/>
        <pc:sldMkLst>
          <pc:docMk/>
          <pc:sldMk cId="4077460361" sldId="456"/>
        </pc:sldMkLst>
      </pc:sldChg>
      <pc:sldChg chg="addSp delSp modSp add ord modNotesTx">
        <pc:chgData name="Sophie Laggan" userId="0aeb69b4-f660-4962-8f33-aaeb75e5a227" providerId="ADAL" clId="{7AAEAD9A-941B-4F65-978C-8BE010ACC3D5}" dt="2021-07-23T12:52:09.216" v="29312"/>
        <pc:sldMkLst>
          <pc:docMk/>
          <pc:sldMk cId="3037521388" sldId="458"/>
        </pc:sldMkLst>
        <pc:spChg chg="del">
          <ac:chgData name="Sophie Laggan" userId="0aeb69b4-f660-4962-8f33-aaeb75e5a227" providerId="ADAL" clId="{7AAEAD9A-941B-4F65-978C-8BE010ACC3D5}" dt="2021-06-30T12:59:03.637" v="14293" actId="478"/>
          <ac:spMkLst>
            <pc:docMk/>
            <pc:sldMk cId="3037521388" sldId="458"/>
            <ac:spMk id="2" creationId="{FBAD2172-9411-4FC2-80FE-B51831BD12E5}"/>
          </ac:spMkLst>
        </pc:spChg>
        <pc:spChg chg="del">
          <ac:chgData name="Sophie Laggan" userId="0aeb69b4-f660-4962-8f33-aaeb75e5a227" providerId="ADAL" clId="{7AAEAD9A-941B-4F65-978C-8BE010ACC3D5}" dt="2021-06-30T12:59:05.479" v="14294" actId="478"/>
          <ac:spMkLst>
            <pc:docMk/>
            <pc:sldMk cId="3037521388" sldId="458"/>
            <ac:spMk id="3" creationId="{7AD1D5F7-9ED7-40F6-8FC0-5CAB3C90A0E2}"/>
          </ac:spMkLst>
        </pc:spChg>
        <pc:spChg chg="add mod">
          <ac:chgData name="Sophie Laggan" userId="0aeb69b4-f660-4962-8f33-aaeb75e5a227" providerId="ADAL" clId="{7AAEAD9A-941B-4F65-978C-8BE010ACC3D5}" dt="2021-06-30T14:05:47.233" v="14307" actId="1076"/>
          <ac:spMkLst>
            <pc:docMk/>
            <pc:sldMk cId="3037521388" sldId="458"/>
            <ac:spMk id="4" creationId="{A5335EC8-8F96-4E39-B1A6-049251A445F5}"/>
          </ac:spMkLst>
        </pc:spChg>
        <pc:picChg chg="add">
          <ac:chgData name="Sophie Laggan" userId="0aeb69b4-f660-4962-8f33-aaeb75e5a227" providerId="ADAL" clId="{7AAEAD9A-941B-4F65-978C-8BE010ACC3D5}" dt="2021-07-22T16:29:00.726" v="28723"/>
          <ac:picMkLst>
            <pc:docMk/>
            <pc:sldMk cId="3037521388" sldId="458"/>
            <ac:picMk id="3" creationId="{3B1F6837-C0E5-43A9-9236-679B38F658A0}"/>
          </ac:picMkLst>
        </pc:picChg>
        <pc:picChg chg="add">
          <ac:chgData name="Sophie Laggan" userId="0aeb69b4-f660-4962-8f33-aaeb75e5a227" providerId="ADAL" clId="{7AAEAD9A-941B-4F65-978C-8BE010ACC3D5}" dt="2021-07-22T16:29:00.726" v="28723"/>
          <ac:picMkLst>
            <pc:docMk/>
            <pc:sldMk cId="3037521388" sldId="458"/>
            <ac:picMk id="5" creationId="{C96360F7-E9F1-421F-BB42-BA75EE7DC15C}"/>
          </ac:picMkLst>
        </pc:picChg>
      </pc:sldChg>
      <pc:sldChg chg="addSp delSp modSp add modNotesTx">
        <pc:chgData name="Sophie Laggan" userId="0aeb69b4-f660-4962-8f33-aaeb75e5a227" providerId="ADAL" clId="{7AAEAD9A-941B-4F65-978C-8BE010ACC3D5}" dt="2021-07-01T08:51:59.687" v="15498" actId="5793"/>
        <pc:sldMkLst>
          <pc:docMk/>
          <pc:sldMk cId="2244319842" sldId="459"/>
        </pc:sldMkLst>
        <pc:spChg chg="del">
          <ac:chgData name="Sophie Laggan" userId="0aeb69b4-f660-4962-8f33-aaeb75e5a227" providerId="ADAL" clId="{7AAEAD9A-941B-4F65-978C-8BE010ACC3D5}" dt="2021-07-01T08:45:10.462" v="14331" actId="478"/>
          <ac:spMkLst>
            <pc:docMk/>
            <pc:sldMk cId="2244319842" sldId="459"/>
            <ac:spMk id="2" creationId="{4CD9AE6F-529D-4AAB-91A6-A4C6DE3B0B27}"/>
          </ac:spMkLst>
        </pc:spChg>
        <pc:spChg chg="del">
          <ac:chgData name="Sophie Laggan" userId="0aeb69b4-f660-4962-8f33-aaeb75e5a227" providerId="ADAL" clId="{7AAEAD9A-941B-4F65-978C-8BE010ACC3D5}" dt="2021-07-01T08:44:59.062" v="14328" actId="931"/>
          <ac:spMkLst>
            <pc:docMk/>
            <pc:sldMk cId="2244319842" sldId="459"/>
            <ac:spMk id="3" creationId="{1605CDCE-58CE-40A6-B323-8D589EE0B010}"/>
          </ac:spMkLst>
        </pc:spChg>
        <pc:spChg chg="add mod">
          <ac:chgData name="Sophie Laggan" userId="0aeb69b4-f660-4962-8f33-aaeb75e5a227" providerId="ADAL" clId="{7AAEAD9A-941B-4F65-978C-8BE010ACC3D5}" dt="2021-07-01T08:46:18.453" v="14400" actId="404"/>
          <ac:spMkLst>
            <pc:docMk/>
            <pc:sldMk cId="2244319842" sldId="459"/>
            <ac:spMk id="6" creationId="{F8571ACB-8E54-43A3-9648-7DD728F33C53}"/>
          </ac:spMkLst>
        </pc:spChg>
        <pc:picChg chg="add mod modCrop">
          <ac:chgData name="Sophie Laggan" userId="0aeb69b4-f660-4962-8f33-aaeb75e5a227" providerId="ADAL" clId="{7AAEAD9A-941B-4F65-978C-8BE010ACC3D5}" dt="2021-07-01T08:45:29.356" v="14336" actId="1076"/>
          <ac:picMkLst>
            <pc:docMk/>
            <pc:sldMk cId="2244319842" sldId="459"/>
            <ac:picMk id="5" creationId="{B8AB8BFB-690A-40D9-8DAB-AC182EF4AD92}"/>
          </ac:picMkLst>
        </pc:picChg>
      </pc:sldChg>
      <pc:sldChg chg="addSp delSp modSp add ord modNotesTx">
        <pc:chgData name="Sophie Laggan" userId="0aeb69b4-f660-4962-8f33-aaeb75e5a227" providerId="ADAL" clId="{7AAEAD9A-941B-4F65-978C-8BE010ACC3D5}" dt="2021-07-23T13:42:06.843" v="29815" actId="20577"/>
        <pc:sldMkLst>
          <pc:docMk/>
          <pc:sldMk cId="2022009527" sldId="461"/>
        </pc:sldMkLst>
        <pc:spChg chg="mod">
          <ac:chgData name="Sophie Laggan" userId="0aeb69b4-f660-4962-8f33-aaeb75e5a227" providerId="ADAL" clId="{7AAEAD9A-941B-4F65-978C-8BE010ACC3D5}" dt="2021-07-23T13:41:19.359" v="29765" actId="20577"/>
          <ac:spMkLst>
            <pc:docMk/>
            <pc:sldMk cId="2022009527" sldId="461"/>
            <ac:spMk id="4" creationId="{B60A7C21-5F55-4FB0-A8AE-7BF25CE0B1E5}"/>
          </ac:spMkLst>
        </pc:spChg>
        <pc:spChg chg="mod">
          <ac:chgData name="Sophie Laggan" userId="0aeb69b4-f660-4962-8f33-aaeb75e5a227" providerId="ADAL" clId="{7AAEAD9A-941B-4F65-978C-8BE010ACC3D5}" dt="2021-07-23T13:17:13.797" v="29491" actId="20577"/>
          <ac:spMkLst>
            <pc:docMk/>
            <pc:sldMk cId="2022009527" sldId="461"/>
            <ac:spMk id="5" creationId="{D0208CA7-78E1-4DE6-87B4-119B1BF05A03}"/>
          </ac:spMkLst>
        </pc:spChg>
        <pc:picChg chg="add del mod">
          <ac:chgData name="Sophie Laggan" userId="0aeb69b4-f660-4962-8f33-aaeb75e5a227" providerId="ADAL" clId="{7AAEAD9A-941B-4F65-978C-8BE010ACC3D5}" dt="2021-07-01T12:01:05.425" v="16619" actId="478"/>
          <ac:picMkLst>
            <pc:docMk/>
            <pc:sldMk cId="2022009527" sldId="461"/>
            <ac:picMk id="3" creationId="{4BC9CC8D-3763-4651-A4D7-971E0BBF6F6F}"/>
          </ac:picMkLst>
        </pc:picChg>
        <pc:picChg chg="del">
          <ac:chgData name="Sophie Laggan" userId="0aeb69b4-f660-4962-8f33-aaeb75e5a227" providerId="ADAL" clId="{7AAEAD9A-941B-4F65-978C-8BE010ACC3D5}" dt="2021-07-01T12:00:07.347" v="16614" actId="478"/>
          <ac:picMkLst>
            <pc:docMk/>
            <pc:sldMk cId="2022009527" sldId="461"/>
            <ac:picMk id="8" creationId="{6C652D6D-F8DD-4559-B5B8-DCF0DD530EEE}"/>
          </ac:picMkLst>
        </pc:picChg>
        <pc:picChg chg="add mod">
          <ac:chgData name="Sophie Laggan" userId="0aeb69b4-f660-4962-8f33-aaeb75e5a227" providerId="ADAL" clId="{7AAEAD9A-941B-4F65-978C-8BE010ACC3D5}" dt="2021-07-01T12:01:09.287" v="16620" actId="1076"/>
          <ac:picMkLst>
            <pc:docMk/>
            <pc:sldMk cId="2022009527" sldId="461"/>
            <ac:picMk id="10" creationId="{D12F7A22-7FCA-4D20-B82F-3E25A9BFFE32}"/>
          </ac:picMkLst>
        </pc:picChg>
      </pc:sldChg>
      <pc:sldChg chg="addSp modSp add ord modNotesTx">
        <pc:chgData name="Sophie Laggan" userId="0aeb69b4-f660-4962-8f33-aaeb75e5a227" providerId="ADAL" clId="{7AAEAD9A-941B-4F65-978C-8BE010ACC3D5}" dt="2021-07-27T16:59:47.026" v="33817" actId="20577"/>
        <pc:sldMkLst>
          <pc:docMk/>
          <pc:sldMk cId="1898144528" sldId="466"/>
        </pc:sldMkLst>
        <pc:spChg chg="mod">
          <ac:chgData name="Sophie Laggan" userId="0aeb69b4-f660-4962-8f33-aaeb75e5a227" providerId="ADAL" clId="{7AAEAD9A-941B-4F65-978C-8BE010ACC3D5}" dt="2021-07-27T16:57:06.404" v="33801"/>
          <ac:spMkLst>
            <pc:docMk/>
            <pc:sldMk cId="1898144528" sldId="466"/>
            <ac:spMk id="3" creationId="{A2C2E6CB-7EFC-44B9-A1E8-C50868ABBF96}"/>
          </ac:spMkLst>
        </pc:spChg>
        <pc:spChg chg="add mod">
          <ac:chgData name="Sophie Laggan" userId="0aeb69b4-f660-4962-8f33-aaeb75e5a227" providerId="ADAL" clId="{7AAEAD9A-941B-4F65-978C-8BE010ACC3D5}" dt="2021-07-27T16:59:47.026" v="33817" actId="20577"/>
          <ac:spMkLst>
            <pc:docMk/>
            <pc:sldMk cId="1898144528" sldId="466"/>
            <ac:spMk id="4" creationId="{E723EA49-6CED-475A-977A-B6BB27A7EDE9}"/>
          </ac:spMkLst>
        </pc:spChg>
      </pc:sldChg>
      <pc:sldChg chg="modSp add del ord">
        <pc:chgData name="Sophie Laggan" userId="0aeb69b4-f660-4962-8f33-aaeb75e5a227" providerId="ADAL" clId="{7AAEAD9A-941B-4F65-978C-8BE010ACC3D5}" dt="2021-07-27T16:57:21.741" v="33803" actId="2696"/>
        <pc:sldMkLst>
          <pc:docMk/>
          <pc:sldMk cId="625713922" sldId="467"/>
        </pc:sldMkLst>
        <pc:spChg chg="mod">
          <ac:chgData name="Sophie Laggan" userId="0aeb69b4-f660-4962-8f33-aaeb75e5a227" providerId="ADAL" clId="{7AAEAD9A-941B-4F65-978C-8BE010ACC3D5}" dt="2021-07-01T12:35:03.988" v="17998" actId="20577"/>
          <ac:spMkLst>
            <pc:docMk/>
            <pc:sldMk cId="625713922" sldId="467"/>
            <ac:spMk id="2" creationId="{23C40703-8854-4D39-95C5-1C9D0A11F909}"/>
          </ac:spMkLst>
        </pc:spChg>
        <pc:spChg chg="mod">
          <ac:chgData name="Sophie Laggan" userId="0aeb69b4-f660-4962-8f33-aaeb75e5a227" providerId="ADAL" clId="{7AAEAD9A-941B-4F65-978C-8BE010ACC3D5}" dt="2021-07-01T12:36:19.559" v="18327" actId="20577"/>
          <ac:spMkLst>
            <pc:docMk/>
            <pc:sldMk cId="625713922" sldId="467"/>
            <ac:spMk id="3" creationId="{AD590BD9-D17C-456C-A695-8CACD834D181}"/>
          </ac:spMkLst>
        </pc:spChg>
      </pc:sldChg>
      <pc:sldChg chg="modSp add del ord">
        <pc:chgData name="Sophie Laggan" userId="0aeb69b4-f660-4962-8f33-aaeb75e5a227" providerId="ADAL" clId="{7AAEAD9A-941B-4F65-978C-8BE010ACC3D5}" dt="2021-07-27T10:58:49.952" v="30189" actId="2696"/>
        <pc:sldMkLst>
          <pc:docMk/>
          <pc:sldMk cId="296001310" sldId="473"/>
        </pc:sldMkLst>
        <pc:spChg chg="mod">
          <ac:chgData name="Sophie Laggan" userId="0aeb69b4-f660-4962-8f33-aaeb75e5a227" providerId="ADAL" clId="{7AAEAD9A-941B-4F65-978C-8BE010ACC3D5}" dt="2021-07-01T12:49:54.492" v="18724" actId="20577"/>
          <ac:spMkLst>
            <pc:docMk/>
            <pc:sldMk cId="296001310" sldId="473"/>
            <ac:spMk id="2" creationId="{63293050-6B39-4451-BEE1-425CD4D531FD}"/>
          </ac:spMkLst>
        </pc:spChg>
        <pc:spChg chg="mod">
          <ac:chgData name="Sophie Laggan" userId="0aeb69b4-f660-4962-8f33-aaeb75e5a227" providerId="ADAL" clId="{7AAEAD9A-941B-4F65-978C-8BE010ACC3D5}" dt="2021-07-01T15:19:02.897" v="24867" actId="115"/>
          <ac:spMkLst>
            <pc:docMk/>
            <pc:sldMk cId="296001310" sldId="473"/>
            <ac:spMk id="3" creationId="{4A4E94EB-29C1-47DB-92BC-29DC7B91296A}"/>
          </ac:spMkLst>
        </pc:spChg>
      </pc:sldChg>
      <pc:sldChg chg="addSp delSp modSp add ord modNotesTx">
        <pc:chgData name="Sophie Laggan" userId="0aeb69b4-f660-4962-8f33-aaeb75e5a227" providerId="ADAL" clId="{7AAEAD9A-941B-4F65-978C-8BE010ACC3D5}" dt="2021-07-27T16:51:11.034" v="33420" actId="114"/>
        <pc:sldMkLst>
          <pc:docMk/>
          <pc:sldMk cId="3779616826" sldId="474"/>
        </pc:sldMkLst>
        <pc:spChg chg="del">
          <ac:chgData name="Sophie Laggan" userId="0aeb69b4-f660-4962-8f33-aaeb75e5a227" providerId="ADAL" clId="{7AAEAD9A-941B-4F65-978C-8BE010ACC3D5}" dt="2021-07-01T12:52:06.202" v="18802" actId="478"/>
          <ac:spMkLst>
            <pc:docMk/>
            <pc:sldMk cId="3779616826" sldId="474"/>
            <ac:spMk id="2" creationId="{D5AF9115-2C86-490C-81A3-653A65FB53DC}"/>
          </ac:spMkLst>
        </pc:spChg>
        <pc:spChg chg="add del mod">
          <ac:chgData name="Sophie Laggan" userId="0aeb69b4-f660-4962-8f33-aaeb75e5a227" providerId="ADAL" clId="{7AAEAD9A-941B-4F65-978C-8BE010ACC3D5}" dt="2021-07-05T09:33:09.419" v="24945" actId="122"/>
          <ac:spMkLst>
            <pc:docMk/>
            <pc:sldMk cId="3779616826" sldId="474"/>
            <ac:spMk id="3" creationId="{15F3C515-66C8-48DB-9146-3EDB46DAC596}"/>
          </ac:spMkLst>
        </pc:spChg>
        <pc:spChg chg="add del mod">
          <ac:chgData name="Sophie Laggan" userId="0aeb69b4-f660-4962-8f33-aaeb75e5a227" providerId="ADAL" clId="{7AAEAD9A-941B-4F65-978C-8BE010ACC3D5}" dt="2021-07-01T12:52:16.301" v="18807"/>
          <ac:spMkLst>
            <pc:docMk/>
            <pc:sldMk cId="3779616826" sldId="474"/>
            <ac:spMk id="4" creationId="{E0BCD0AE-273C-4F32-B936-204A2BF2F573}"/>
          </ac:spMkLst>
        </pc:spChg>
      </pc:sldChg>
      <pc:sldChg chg="addSp delSp modSp add ord modNotesTx">
        <pc:chgData name="Sophie Laggan" userId="0aeb69b4-f660-4962-8f33-aaeb75e5a227" providerId="ADAL" clId="{7AAEAD9A-941B-4F65-978C-8BE010ACC3D5}" dt="2021-07-27T16:52:07.742" v="33427" actId="114"/>
        <pc:sldMkLst>
          <pc:docMk/>
          <pc:sldMk cId="456045496" sldId="477"/>
        </pc:sldMkLst>
        <pc:spChg chg="del mod">
          <ac:chgData name="Sophie Laggan" userId="0aeb69b4-f660-4962-8f33-aaeb75e5a227" providerId="ADAL" clId="{7AAEAD9A-941B-4F65-978C-8BE010ACC3D5}" dt="2021-07-23T13:27:57.445" v="29627" actId="478"/>
          <ac:spMkLst>
            <pc:docMk/>
            <pc:sldMk cId="456045496" sldId="477"/>
            <ac:spMk id="2" creationId="{EA260DA2-D54B-43A6-80A0-2E7B86B15A10}"/>
          </ac:spMkLst>
        </pc:spChg>
        <pc:spChg chg="del">
          <ac:chgData name="Sophie Laggan" userId="0aeb69b4-f660-4962-8f33-aaeb75e5a227" providerId="ADAL" clId="{7AAEAD9A-941B-4F65-978C-8BE010ACC3D5}" dt="2021-07-23T13:28:02.012" v="29630" actId="478"/>
          <ac:spMkLst>
            <pc:docMk/>
            <pc:sldMk cId="456045496" sldId="477"/>
            <ac:spMk id="3" creationId="{D65DE75E-9296-4470-8B2B-F3C7F80D87E4}"/>
          </ac:spMkLst>
        </pc:spChg>
        <pc:spChg chg="add del mod">
          <ac:chgData name="Sophie Laggan" userId="0aeb69b4-f660-4962-8f33-aaeb75e5a227" providerId="ADAL" clId="{7AAEAD9A-941B-4F65-978C-8BE010ACC3D5}" dt="2021-07-23T13:27:59.569" v="29628" actId="478"/>
          <ac:spMkLst>
            <pc:docMk/>
            <pc:sldMk cId="456045496" sldId="477"/>
            <ac:spMk id="5" creationId="{FC88435C-7584-47CB-BF3B-C938B43DE2AA}"/>
          </ac:spMkLst>
        </pc:spChg>
        <pc:spChg chg="add mod">
          <ac:chgData name="Sophie Laggan" userId="0aeb69b4-f660-4962-8f33-aaeb75e5a227" providerId="ADAL" clId="{7AAEAD9A-941B-4F65-978C-8BE010ACC3D5}" dt="2021-07-23T13:29:57.512" v="29659"/>
          <ac:spMkLst>
            <pc:docMk/>
            <pc:sldMk cId="456045496" sldId="477"/>
            <ac:spMk id="6" creationId="{548CEB8A-0C1C-4942-9822-6037144C1512}"/>
          </ac:spMkLst>
        </pc:spChg>
      </pc:sldChg>
      <pc:sldChg chg="addSp delSp modSp add modNotesTx">
        <pc:chgData name="Sophie Laggan" userId="0aeb69b4-f660-4962-8f33-aaeb75e5a227" providerId="ADAL" clId="{7AAEAD9A-941B-4F65-978C-8BE010ACC3D5}" dt="2021-07-27T16:55:11.854" v="33737" actId="20577"/>
        <pc:sldMkLst>
          <pc:docMk/>
          <pc:sldMk cId="2244532146" sldId="479"/>
        </pc:sldMkLst>
        <pc:spChg chg="del mod">
          <ac:chgData name="Sophie Laggan" userId="0aeb69b4-f660-4962-8f33-aaeb75e5a227" providerId="ADAL" clId="{7AAEAD9A-941B-4F65-978C-8BE010ACC3D5}" dt="2021-07-23T13:46:07.802" v="29842" actId="478"/>
          <ac:spMkLst>
            <pc:docMk/>
            <pc:sldMk cId="2244532146" sldId="479"/>
            <ac:spMk id="2" creationId="{24CB3696-591A-44D4-8F85-1B5106E36292}"/>
          </ac:spMkLst>
        </pc:spChg>
        <pc:spChg chg="del">
          <ac:chgData name="Sophie Laggan" userId="0aeb69b4-f660-4962-8f33-aaeb75e5a227" providerId="ADAL" clId="{7AAEAD9A-941B-4F65-978C-8BE010ACC3D5}" dt="2021-07-23T13:46:11.023" v="29844" actId="478"/>
          <ac:spMkLst>
            <pc:docMk/>
            <pc:sldMk cId="2244532146" sldId="479"/>
            <ac:spMk id="3" creationId="{AD9AF98D-D202-4E9A-BA6F-00651886100D}"/>
          </ac:spMkLst>
        </pc:spChg>
        <pc:spChg chg="add del mod">
          <ac:chgData name="Sophie Laggan" userId="0aeb69b4-f660-4962-8f33-aaeb75e5a227" providerId="ADAL" clId="{7AAEAD9A-941B-4F65-978C-8BE010ACC3D5}" dt="2021-07-23T13:46:09.390" v="29843" actId="478"/>
          <ac:spMkLst>
            <pc:docMk/>
            <pc:sldMk cId="2244532146" sldId="479"/>
            <ac:spMk id="5" creationId="{9FAC8C80-BB05-466E-9F8E-AC6FA81ED8A8}"/>
          </ac:spMkLst>
        </pc:spChg>
        <pc:spChg chg="add mod">
          <ac:chgData name="Sophie Laggan" userId="0aeb69b4-f660-4962-8f33-aaeb75e5a227" providerId="ADAL" clId="{7AAEAD9A-941B-4F65-978C-8BE010ACC3D5}" dt="2021-07-23T13:46:22.170" v="29894" actId="20577"/>
          <ac:spMkLst>
            <pc:docMk/>
            <pc:sldMk cId="2244532146" sldId="479"/>
            <ac:spMk id="6" creationId="{B45B36DC-7EC2-4E3C-BAFA-395343521D5B}"/>
          </ac:spMkLst>
        </pc:spChg>
      </pc:sldChg>
      <pc:sldChg chg="addSp delSp modSp add modNotesTx">
        <pc:chgData name="Sophie Laggan" userId="0aeb69b4-f660-4962-8f33-aaeb75e5a227" providerId="ADAL" clId="{7AAEAD9A-941B-4F65-978C-8BE010ACC3D5}" dt="2021-07-27T16:52:27.217" v="33428" actId="6549"/>
        <pc:sldMkLst>
          <pc:docMk/>
          <pc:sldMk cId="1552506142" sldId="481"/>
        </pc:sldMkLst>
        <pc:spChg chg="del mod">
          <ac:chgData name="Sophie Laggan" userId="0aeb69b4-f660-4962-8f33-aaeb75e5a227" providerId="ADAL" clId="{7AAEAD9A-941B-4F65-978C-8BE010ACC3D5}" dt="2021-07-23T13:34:46.032" v="29660" actId="478"/>
          <ac:spMkLst>
            <pc:docMk/>
            <pc:sldMk cId="1552506142" sldId="481"/>
            <ac:spMk id="2" creationId="{03845D58-E311-48DD-B260-89A5F61ECE21}"/>
          </ac:spMkLst>
        </pc:spChg>
        <pc:spChg chg="del mod">
          <ac:chgData name="Sophie Laggan" userId="0aeb69b4-f660-4962-8f33-aaeb75e5a227" providerId="ADAL" clId="{7AAEAD9A-941B-4F65-978C-8BE010ACC3D5}" dt="2021-07-23T13:34:50.613" v="29662" actId="478"/>
          <ac:spMkLst>
            <pc:docMk/>
            <pc:sldMk cId="1552506142" sldId="481"/>
            <ac:spMk id="3" creationId="{A9E4CB4C-DBBD-4D62-94B0-DFF204E0B536}"/>
          </ac:spMkLst>
        </pc:spChg>
        <pc:spChg chg="add del mod">
          <ac:chgData name="Sophie Laggan" userId="0aeb69b4-f660-4962-8f33-aaeb75e5a227" providerId="ADAL" clId="{7AAEAD9A-941B-4F65-978C-8BE010ACC3D5}" dt="2021-07-23T13:34:47.937" v="29661" actId="478"/>
          <ac:spMkLst>
            <pc:docMk/>
            <pc:sldMk cId="1552506142" sldId="481"/>
            <ac:spMk id="5" creationId="{875E07F7-4914-40DF-ACC2-D56573144E88}"/>
          </ac:spMkLst>
        </pc:spChg>
        <pc:spChg chg="add del mod">
          <ac:chgData name="Sophie Laggan" userId="0aeb69b4-f660-4962-8f33-aaeb75e5a227" providerId="ADAL" clId="{7AAEAD9A-941B-4F65-978C-8BE010ACC3D5}" dt="2021-07-23T13:34:52.833" v="29664" actId="478"/>
          <ac:spMkLst>
            <pc:docMk/>
            <pc:sldMk cId="1552506142" sldId="481"/>
            <ac:spMk id="7" creationId="{2BA02F35-61BC-41D9-9D59-E31DC1A36573}"/>
          </ac:spMkLst>
        </pc:spChg>
        <pc:spChg chg="add mod">
          <ac:chgData name="Sophie Laggan" userId="0aeb69b4-f660-4962-8f33-aaeb75e5a227" providerId="ADAL" clId="{7AAEAD9A-941B-4F65-978C-8BE010ACC3D5}" dt="2021-07-23T13:35:16.659" v="29742" actId="20577"/>
          <ac:spMkLst>
            <pc:docMk/>
            <pc:sldMk cId="1552506142" sldId="481"/>
            <ac:spMk id="8" creationId="{196D9AC6-7032-4F4D-A071-7B97668087F8}"/>
          </ac:spMkLst>
        </pc:spChg>
      </pc:sldChg>
      <pc:sldChg chg="modSp add del">
        <pc:chgData name="Sophie Laggan" userId="0aeb69b4-f660-4962-8f33-aaeb75e5a227" providerId="ADAL" clId="{7AAEAD9A-941B-4F65-978C-8BE010ACC3D5}" dt="2021-07-27T10:58:55.745" v="30190" actId="2696"/>
        <pc:sldMkLst>
          <pc:docMk/>
          <pc:sldMk cId="3455680877" sldId="482"/>
        </pc:sldMkLst>
        <pc:spChg chg="mod">
          <ac:chgData name="Sophie Laggan" userId="0aeb69b4-f660-4962-8f33-aaeb75e5a227" providerId="ADAL" clId="{7AAEAD9A-941B-4F65-978C-8BE010ACC3D5}" dt="2021-07-01T14:05:57.863" v="21298" actId="20577"/>
          <ac:spMkLst>
            <pc:docMk/>
            <pc:sldMk cId="3455680877" sldId="482"/>
            <ac:spMk id="2" creationId="{FFC97A2D-BE5B-4769-8E53-8E4ABB924249}"/>
          </ac:spMkLst>
        </pc:spChg>
        <pc:spChg chg="mod">
          <ac:chgData name="Sophie Laggan" userId="0aeb69b4-f660-4962-8f33-aaeb75e5a227" providerId="ADAL" clId="{7AAEAD9A-941B-4F65-978C-8BE010ACC3D5}" dt="2021-07-01T14:06:48.395" v="21448" actId="313"/>
          <ac:spMkLst>
            <pc:docMk/>
            <pc:sldMk cId="3455680877" sldId="482"/>
            <ac:spMk id="3" creationId="{92029536-C163-453E-9A13-63A12CA18904}"/>
          </ac:spMkLst>
        </pc:spChg>
      </pc:sldChg>
      <pc:sldChg chg="modSp add ord modNotesTx">
        <pc:chgData name="Sophie Laggan" userId="0aeb69b4-f660-4962-8f33-aaeb75e5a227" providerId="ADAL" clId="{7AAEAD9A-941B-4F65-978C-8BE010ACC3D5}" dt="2021-07-01T15:16:38.697" v="24493"/>
        <pc:sldMkLst>
          <pc:docMk/>
          <pc:sldMk cId="3487497866" sldId="485"/>
        </pc:sldMkLst>
        <pc:spChg chg="mod">
          <ac:chgData name="Sophie Laggan" userId="0aeb69b4-f660-4962-8f33-aaeb75e5a227" providerId="ADAL" clId="{7AAEAD9A-941B-4F65-978C-8BE010ACC3D5}" dt="2021-07-01T14:40:29.127" v="22472" actId="20577"/>
          <ac:spMkLst>
            <pc:docMk/>
            <pc:sldMk cId="3487497866" sldId="485"/>
            <ac:spMk id="2" creationId="{2E00E4A8-A023-45E0-8C53-07723D60B580}"/>
          </ac:spMkLst>
        </pc:spChg>
        <pc:spChg chg="mod">
          <ac:chgData name="Sophie Laggan" userId="0aeb69b4-f660-4962-8f33-aaeb75e5a227" providerId="ADAL" clId="{7AAEAD9A-941B-4F65-978C-8BE010ACC3D5}" dt="2021-07-01T14:41:30.197" v="22586" actId="27636"/>
          <ac:spMkLst>
            <pc:docMk/>
            <pc:sldMk cId="3487497866" sldId="485"/>
            <ac:spMk id="3" creationId="{2282131A-16BE-4CDA-9421-55EAC0733337}"/>
          </ac:spMkLst>
        </pc:spChg>
      </pc:sldChg>
      <pc:sldChg chg="modSp add ord modNotesTx">
        <pc:chgData name="Sophie Laggan" userId="0aeb69b4-f660-4962-8f33-aaeb75e5a227" providerId="ADAL" clId="{7AAEAD9A-941B-4F65-978C-8BE010ACC3D5}" dt="2021-07-01T15:06:11.403" v="23643" actId="20577"/>
        <pc:sldMkLst>
          <pc:docMk/>
          <pc:sldMk cId="909378376" sldId="486"/>
        </pc:sldMkLst>
        <pc:spChg chg="mod">
          <ac:chgData name="Sophie Laggan" userId="0aeb69b4-f660-4962-8f33-aaeb75e5a227" providerId="ADAL" clId="{7AAEAD9A-941B-4F65-978C-8BE010ACC3D5}" dt="2021-07-01T14:59:07.470" v="22973" actId="20577"/>
          <ac:spMkLst>
            <pc:docMk/>
            <pc:sldMk cId="909378376" sldId="486"/>
            <ac:spMk id="2" creationId="{BA1657D0-5DAE-410E-8692-FA52B39E1E4C}"/>
          </ac:spMkLst>
        </pc:spChg>
      </pc:sldChg>
      <pc:sldChg chg="modSp add ord">
        <pc:chgData name="Sophie Laggan" userId="0aeb69b4-f660-4962-8f33-aaeb75e5a227" providerId="ADAL" clId="{7AAEAD9A-941B-4F65-978C-8BE010ACC3D5}" dt="2021-07-01T15:05:21.915" v="23511"/>
        <pc:sldMkLst>
          <pc:docMk/>
          <pc:sldMk cId="2182730181" sldId="487"/>
        </pc:sldMkLst>
        <pc:spChg chg="mod">
          <ac:chgData name="Sophie Laggan" userId="0aeb69b4-f660-4962-8f33-aaeb75e5a227" providerId="ADAL" clId="{7AAEAD9A-941B-4F65-978C-8BE010ACC3D5}" dt="2021-07-01T15:01:37.960" v="23272" actId="20577"/>
          <ac:spMkLst>
            <pc:docMk/>
            <pc:sldMk cId="2182730181" sldId="487"/>
            <ac:spMk id="5" creationId="{D0208CA7-78E1-4DE6-87B4-119B1BF05A03}"/>
          </ac:spMkLst>
        </pc:spChg>
      </pc:sldChg>
      <pc:sldChg chg="modSp add">
        <pc:chgData name="Sophie Laggan" userId="0aeb69b4-f660-4962-8f33-aaeb75e5a227" providerId="ADAL" clId="{7AAEAD9A-941B-4F65-978C-8BE010ACC3D5}" dt="2021-07-01T15:05:09.664" v="23509" actId="20577"/>
        <pc:sldMkLst>
          <pc:docMk/>
          <pc:sldMk cId="2878333917" sldId="488"/>
        </pc:sldMkLst>
        <pc:spChg chg="mod">
          <ac:chgData name="Sophie Laggan" userId="0aeb69b4-f660-4962-8f33-aaeb75e5a227" providerId="ADAL" clId="{7AAEAD9A-941B-4F65-978C-8BE010ACC3D5}" dt="2021-07-01T15:05:09.664" v="23509" actId="20577"/>
          <ac:spMkLst>
            <pc:docMk/>
            <pc:sldMk cId="2878333917" sldId="488"/>
            <ac:spMk id="2" creationId="{8C98358A-568A-47D6-9B02-D11E1ACB3617}"/>
          </ac:spMkLst>
        </pc:spChg>
      </pc:sldChg>
      <pc:sldChg chg="addSp delSp modSp add modNotesTx">
        <pc:chgData name="Sophie Laggan" userId="0aeb69b4-f660-4962-8f33-aaeb75e5a227" providerId="ADAL" clId="{7AAEAD9A-941B-4F65-978C-8BE010ACC3D5}" dt="2021-07-27T16:54:44.289" v="33733" actId="114"/>
        <pc:sldMkLst>
          <pc:docMk/>
          <pc:sldMk cId="142153560" sldId="489"/>
        </pc:sldMkLst>
        <pc:spChg chg="del">
          <ac:chgData name="Sophie Laggan" userId="0aeb69b4-f660-4962-8f33-aaeb75e5a227" providerId="ADAL" clId="{7AAEAD9A-941B-4F65-978C-8BE010ACC3D5}" dt="2021-07-01T15:05:32.110" v="23513"/>
          <ac:spMkLst>
            <pc:docMk/>
            <pc:sldMk cId="142153560" sldId="489"/>
            <ac:spMk id="2" creationId="{057A45B9-B2D7-4EED-AAC5-AF7736B98D60}"/>
          </ac:spMkLst>
        </pc:spChg>
        <pc:spChg chg="del">
          <ac:chgData name="Sophie Laggan" userId="0aeb69b4-f660-4962-8f33-aaeb75e5a227" providerId="ADAL" clId="{7AAEAD9A-941B-4F65-978C-8BE010ACC3D5}" dt="2021-07-01T15:05:32.110" v="23513"/>
          <ac:spMkLst>
            <pc:docMk/>
            <pc:sldMk cId="142153560" sldId="489"/>
            <ac:spMk id="3" creationId="{28E45FD4-FFFB-4136-B2B0-587C4AA5FB44}"/>
          </ac:spMkLst>
        </pc:spChg>
        <pc:spChg chg="add del mod">
          <ac:chgData name="Sophie Laggan" userId="0aeb69b4-f660-4962-8f33-aaeb75e5a227" providerId="ADAL" clId="{7AAEAD9A-941B-4F65-978C-8BE010ACC3D5}" dt="2021-07-23T13:45:53.499" v="29818" actId="478"/>
          <ac:spMkLst>
            <pc:docMk/>
            <pc:sldMk cId="142153560" sldId="489"/>
            <ac:spMk id="3" creationId="{D32BAEE8-9CDB-4E04-9E27-512247564EA3}"/>
          </ac:spMkLst>
        </pc:spChg>
        <pc:spChg chg="add del mod">
          <ac:chgData name="Sophie Laggan" userId="0aeb69b4-f660-4962-8f33-aaeb75e5a227" providerId="ADAL" clId="{7AAEAD9A-941B-4F65-978C-8BE010ACC3D5}" dt="2021-07-23T13:45:50.335" v="29816" actId="478"/>
          <ac:spMkLst>
            <pc:docMk/>
            <pc:sldMk cId="142153560" sldId="489"/>
            <ac:spMk id="4" creationId="{5FBBBDCC-6767-4D88-92EC-FE19BF405BE7}"/>
          </ac:spMkLst>
        </pc:spChg>
        <pc:spChg chg="add del mod">
          <ac:chgData name="Sophie Laggan" userId="0aeb69b4-f660-4962-8f33-aaeb75e5a227" providerId="ADAL" clId="{7AAEAD9A-941B-4F65-978C-8BE010ACC3D5}" dt="2021-07-23T13:45:54.781" v="29819" actId="478"/>
          <ac:spMkLst>
            <pc:docMk/>
            <pc:sldMk cId="142153560" sldId="489"/>
            <ac:spMk id="5" creationId="{84A4B06C-9DB9-426F-BF6C-016F7D22A950}"/>
          </ac:spMkLst>
        </pc:spChg>
        <pc:spChg chg="add mod">
          <ac:chgData name="Sophie Laggan" userId="0aeb69b4-f660-4962-8f33-aaeb75e5a227" providerId="ADAL" clId="{7AAEAD9A-941B-4F65-978C-8BE010ACC3D5}" dt="2021-07-23T13:46:00.902" v="29841" actId="20577"/>
          <ac:spMkLst>
            <pc:docMk/>
            <pc:sldMk cId="142153560" sldId="489"/>
            <ac:spMk id="6" creationId="{E5485503-91DC-4E95-B477-0005997B7973}"/>
          </ac:spMkLst>
        </pc:spChg>
      </pc:sldChg>
      <pc:sldChg chg="modSp add modNotesTx">
        <pc:chgData name="Sophie Laggan" userId="0aeb69b4-f660-4962-8f33-aaeb75e5a227" providerId="ADAL" clId="{7AAEAD9A-941B-4F65-978C-8BE010ACC3D5}" dt="2021-07-27T16:54:57.479" v="33735" actId="114"/>
        <pc:sldMkLst>
          <pc:docMk/>
          <pc:sldMk cId="487801618" sldId="490"/>
        </pc:sldMkLst>
        <pc:spChg chg="mod">
          <ac:chgData name="Sophie Laggan" userId="0aeb69b4-f660-4962-8f33-aaeb75e5a227" providerId="ADAL" clId="{7AAEAD9A-941B-4F65-978C-8BE010ACC3D5}" dt="2021-07-01T15:10:18.438" v="24160" actId="20577"/>
          <ac:spMkLst>
            <pc:docMk/>
            <pc:sldMk cId="487801618" sldId="490"/>
            <ac:spMk id="2" creationId="{B1B97E2C-7AA8-44FD-811A-E6ACE2AB3D64}"/>
          </ac:spMkLst>
        </pc:spChg>
        <pc:spChg chg="mod">
          <ac:chgData name="Sophie Laggan" userId="0aeb69b4-f660-4962-8f33-aaeb75e5a227" providerId="ADAL" clId="{7AAEAD9A-941B-4F65-978C-8BE010ACC3D5}" dt="2021-07-01T15:10:15.610" v="24156" actId="6549"/>
          <ac:spMkLst>
            <pc:docMk/>
            <pc:sldMk cId="487801618" sldId="490"/>
            <ac:spMk id="3" creationId="{713BF9C9-8F6F-457A-9980-A85C28990C93}"/>
          </ac:spMkLst>
        </pc:spChg>
      </pc:sldChg>
      <pc:sldChg chg="addSp delSp modSp add modNotesTx">
        <pc:chgData name="Sophie Laggan" userId="0aeb69b4-f660-4962-8f33-aaeb75e5a227" providerId="ADAL" clId="{7AAEAD9A-941B-4F65-978C-8BE010ACC3D5}" dt="2021-07-27T16:55:51.025" v="33788" actId="20577"/>
        <pc:sldMkLst>
          <pc:docMk/>
          <pc:sldMk cId="4278564871" sldId="491"/>
        </pc:sldMkLst>
        <pc:spChg chg="del mod">
          <ac:chgData name="Sophie Laggan" userId="0aeb69b4-f660-4962-8f33-aaeb75e5a227" providerId="ADAL" clId="{7AAEAD9A-941B-4F65-978C-8BE010ACC3D5}" dt="2021-07-23T13:53:50.183" v="30011" actId="478"/>
          <ac:spMkLst>
            <pc:docMk/>
            <pc:sldMk cId="4278564871" sldId="491"/>
            <ac:spMk id="2" creationId="{6AA547C7-FB67-473D-9A96-87643F3542D6}"/>
          </ac:spMkLst>
        </pc:spChg>
        <pc:spChg chg="del">
          <ac:chgData name="Sophie Laggan" userId="0aeb69b4-f660-4962-8f33-aaeb75e5a227" providerId="ADAL" clId="{7AAEAD9A-941B-4F65-978C-8BE010ACC3D5}" dt="2021-07-23T13:53:56.081" v="30013" actId="478"/>
          <ac:spMkLst>
            <pc:docMk/>
            <pc:sldMk cId="4278564871" sldId="491"/>
            <ac:spMk id="3" creationId="{149E95D2-3B67-4AE4-BEC6-2C0D61A5A8FB}"/>
          </ac:spMkLst>
        </pc:spChg>
        <pc:spChg chg="add del mod">
          <ac:chgData name="Sophie Laggan" userId="0aeb69b4-f660-4962-8f33-aaeb75e5a227" providerId="ADAL" clId="{7AAEAD9A-941B-4F65-978C-8BE010ACC3D5}" dt="2021-07-23T13:53:54.488" v="30012" actId="478"/>
          <ac:spMkLst>
            <pc:docMk/>
            <pc:sldMk cId="4278564871" sldId="491"/>
            <ac:spMk id="5" creationId="{1C3D52CD-FDD7-4270-B8B5-19EACAD2E5CC}"/>
          </ac:spMkLst>
        </pc:spChg>
        <pc:spChg chg="add mod">
          <ac:chgData name="Sophie Laggan" userId="0aeb69b4-f660-4962-8f33-aaeb75e5a227" providerId="ADAL" clId="{7AAEAD9A-941B-4F65-978C-8BE010ACC3D5}" dt="2021-07-27T10:44:34.928" v="30029" actId="20577"/>
          <ac:spMkLst>
            <pc:docMk/>
            <pc:sldMk cId="4278564871" sldId="491"/>
            <ac:spMk id="6" creationId="{9D5D8EFD-3F61-434C-9FDC-3861B4C1086A}"/>
          </ac:spMkLst>
        </pc:spChg>
      </pc:sldChg>
      <pc:sldChg chg="addSp delSp modSp add modNotesTx">
        <pc:chgData name="Sophie Laggan" userId="0aeb69b4-f660-4962-8f33-aaeb75e5a227" providerId="ADAL" clId="{7AAEAD9A-941B-4F65-978C-8BE010ACC3D5}" dt="2021-07-27T10:58:12.422" v="30188" actId="1076"/>
        <pc:sldMkLst>
          <pc:docMk/>
          <pc:sldMk cId="1931446819" sldId="492"/>
        </pc:sldMkLst>
        <pc:spChg chg="mod">
          <ac:chgData name="Sophie Laggan" userId="0aeb69b4-f660-4962-8f33-aaeb75e5a227" providerId="ADAL" clId="{7AAEAD9A-941B-4F65-978C-8BE010ACC3D5}" dt="2021-07-27T10:58:08.055" v="30186" actId="1076"/>
          <ac:spMkLst>
            <pc:docMk/>
            <pc:sldMk cId="1931446819" sldId="492"/>
            <ac:spMk id="2" creationId="{E13C6C53-C66C-420B-A4B2-6EA4914DD791}"/>
          </ac:spMkLst>
        </pc:spChg>
        <pc:spChg chg="del">
          <ac:chgData name="Sophie Laggan" userId="0aeb69b4-f660-4962-8f33-aaeb75e5a227" providerId="ADAL" clId="{7AAEAD9A-941B-4F65-978C-8BE010ACC3D5}" dt="2021-07-01T15:16:21.771" v="24491" actId="478"/>
          <ac:spMkLst>
            <pc:docMk/>
            <pc:sldMk cId="1931446819" sldId="492"/>
            <ac:spMk id="3" creationId="{5127DBC9-E85C-4D8F-BF5F-59813B8348DD}"/>
          </ac:spMkLst>
        </pc:spChg>
        <pc:picChg chg="add del">
          <ac:chgData name="Sophie Laggan" userId="0aeb69b4-f660-4962-8f33-aaeb75e5a227" providerId="ADAL" clId="{7AAEAD9A-941B-4F65-978C-8BE010ACC3D5}" dt="2021-07-27T10:57:54.738" v="30181" actId="478"/>
          <ac:picMkLst>
            <pc:docMk/>
            <pc:sldMk cId="1931446819" sldId="492"/>
            <ac:picMk id="4" creationId="{69E23DA9-E561-498B-9A89-4FBE2E6A99D4}"/>
          </ac:picMkLst>
        </pc:picChg>
        <pc:picChg chg="add mod">
          <ac:chgData name="Sophie Laggan" userId="0aeb69b4-f660-4962-8f33-aaeb75e5a227" providerId="ADAL" clId="{7AAEAD9A-941B-4F65-978C-8BE010ACC3D5}" dt="2021-07-27T10:58:12.422" v="30188" actId="1076"/>
          <ac:picMkLst>
            <pc:docMk/>
            <pc:sldMk cId="1931446819" sldId="492"/>
            <ac:picMk id="2050" creationId="{F4AA9F9D-C571-4A31-AD4C-74888DF0587F}"/>
          </ac:picMkLst>
        </pc:picChg>
      </pc:sldChg>
      <pc:sldChg chg="modSp add del ord">
        <pc:chgData name="Sophie Laggan" userId="0aeb69b4-f660-4962-8f33-aaeb75e5a227" providerId="ADAL" clId="{7AAEAD9A-941B-4F65-978C-8BE010ACC3D5}" dt="2021-07-27T16:57:44.615" v="33807" actId="2696"/>
        <pc:sldMkLst>
          <pc:docMk/>
          <pc:sldMk cId="1168635027" sldId="493"/>
        </pc:sldMkLst>
        <pc:spChg chg="mod">
          <ac:chgData name="Sophie Laggan" userId="0aeb69b4-f660-4962-8f33-aaeb75e5a227" providerId="ADAL" clId="{7AAEAD9A-941B-4F65-978C-8BE010ACC3D5}" dt="2021-07-01T15:22:15.525" v="24918" actId="20577"/>
          <ac:spMkLst>
            <pc:docMk/>
            <pc:sldMk cId="1168635027" sldId="493"/>
            <ac:spMk id="4" creationId="{B60A7C21-5F55-4FB0-A8AE-7BF25CE0B1E5}"/>
          </ac:spMkLst>
        </pc:spChg>
      </pc:sldChg>
      <pc:sldChg chg="addSp delSp modSp add ord">
        <pc:chgData name="Sophie Laggan" userId="0aeb69b4-f660-4962-8f33-aaeb75e5a227" providerId="ADAL" clId="{7AAEAD9A-941B-4F65-978C-8BE010ACC3D5}" dt="2021-07-23T12:49:03.232" v="29294" actId="171"/>
        <pc:sldMkLst>
          <pc:docMk/>
          <pc:sldMk cId="2222400550" sldId="494"/>
        </pc:sldMkLst>
        <pc:spChg chg="mod">
          <ac:chgData name="Sophie Laggan" userId="0aeb69b4-f660-4962-8f33-aaeb75e5a227" providerId="ADAL" clId="{7AAEAD9A-941B-4F65-978C-8BE010ACC3D5}" dt="2021-07-23T12:48:56.477" v="29288" actId="20577"/>
          <ac:spMkLst>
            <pc:docMk/>
            <pc:sldMk cId="2222400550" sldId="494"/>
            <ac:spMk id="4" creationId="{B60A7C21-5F55-4FB0-A8AE-7BF25CE0B1E5}"/>
          </ac:spMkLst>
        </pc:spChg>
        <pc:spChg chg="mod">
          <ac:chgData name="Sophie Laggan" userId="0aeb69b4-f660-4962-8f33-aaeb75e5a227" providerId="ADAL" clId="{7AAEAD9A-941B-4F65-978C-8BE010ACC3D5}" dt="2021-07-23T12:48:30.619" v="29241" actId="20577"/>
          <ac:spMkLst>
            <pc:docMk/>
            <pc:sldMk cId="2222400550" sldId="494"/>
            <ac:spMk id="5" creationId="{D0208CA7-78E1-4DE6-87B4-119B1BF05A03}"/>
          </ac:spMkLst>
        </pc:spChg>
        <pc:picChg chg="add mod ord">
          <ac:chgData name="Sophie Laggan" userId="0aeb69b4-f660-4962-8f33-aaeb75e5a227" providerId="ADAL" clId="{7AAEAD9A-941B-4F65-978C-8BE010ACC3D5}" dt="2021-07-23T12:49:03.232" v="29294" actId="171"/>
          <ac:picMkLst>
            <pc:docMk/>
            <pc:sldMk cId="2222400550" sldId="494"/>
            <ac:picMk id="3" creationId="{FAFCEBD0-78FE-4E3E-8DB3-A6B8A10882FC}"/>
          </ac:picMkLst>
        </pc:picChg>
        <pc:picChg chg="del">
          <ac:chgData name="Sophie Laggan" userId="0aeb69b4-f660-4962-8f33-aaeb75e5a227" providerId="ADAL" clId="{7AAEAD9A-941B-4F65-978C-8BE010ACC3D5}" dt="2021-07-05T09:31:54.581" v="24937" actId="478"/>
          <ac:picMkLst>
            <pc:docMk/>
            <pc:sldMk cId="2222400550" sldId="494"/>
            <ac:picMk id="8" creationId="{6C652D6D-F8DD-4559-B5B8-DCF0DD530EEE}"/>
          </ac:picMkLst>
        </pc:picChg>
      </pc:sldChg>
      <pc:sldChg chg="add ord">
        <pc:chgData name="Sophie Laggan" userId="0aeb69b4-f660-4962-8f33-aaeb75e5a227" providerId="ADAL" clId="{7AAEAD9A-941B-4F65-978C-8BE010ACC3D5}" dt="2021-07-23T12:19:21.156" v="29223"/>
        <pc:sldMkLst>
          <pc:docMk/>
          <pc:sldMk cId="3721374835" sldId="495"/>
        </pc:sldMkLst>
      </pc:sldChg>
      <pc:sldChg chg="modSp add ord">
        <pc:chgData name="Sophie Laggan" userId="0aeb69b4-f660-4962-8f33-aaeb75e5a227" providerId="ADAL" clId="{7AAEAD9A-941B-4F65-978C-8BE010ACC3D5}" dt="2021-07-27T16:42:26.897" v="33003" actId="20577"/>
        <pc:sldMkLst>
          <pc:docMk/>
          <pc:sldMk cId="3495391810" sldId="496"/>
        </pc:sldMkLst>
        <pc:spChg chg="mod">
          <ac:chgData name="Sophie Laggan" userId="0aeb69b4-f660-4962-8f33-aaeb75e5a227" providerId="ADAL" clId="{7AAEAD9A-941B-4F65-978C-8BE010ACC3D5}" dt="2021-07-27T16:41:22.677" v="32840" actId="20577"/>
          <ac:spMkLst>
            <pc:docMk/>
            <pc:sldMk cId="3495391810" sldId="496"/>
            <ac:spMk id="2" creationId="{640814C4-2C21-4A9A-BE76-BF37E81C8980}"/>
          </ac:spMkLst>
        </pc:spChg>
        <pc:spChg chg="mod">
          <ac:chgData name="Sophie Laggan" userId="0aeb69b4-f660-4962-8f33-aaeb75e5a227" providerId="ADAL" clId="{7AAEAD9A-941B-4F65-978C-8BE010ACC3D5}" dt="2021-07-27T16:42:26.897" v="33003" actId="20577"/>
          <ac:spMkLst>
            <pc:docMk/>
            <pc:sldMk cId="3495391810" sldId="496"/>
            <ac:spMk id="3" creationId="{FBE1EB1E-0929-4537-8507-FFB73AA5D833}"/>
          </ac:spMkLst>
        </pc:spChg>
      </pc:sldChg>
      <pc:sldChg chg="modSp add ord modNotesTx">
        <pc:chgData name="Sophie Laggan" userId="0aeb69b4-f660-4962-8f33-aaeb75e5a227" providerId="ADAL" clId="{7AAEAD9A-941B-4F65-978C-8BE010ACC3D5}" dt="2021-07-09T10:34:32.134" v="27137" actId="114"/>
        <pc:sldMkLst>
          <pc:docMk/>
          <pc:sldMk cId="3042551944" sldId="498"/>
        </pc:sldMkLst>
        <pc:spChg chg="mod">
          <ac:chgData name="Sophie Laggan" userId="0aeb69b4-f660-4962-8f33-aaeb75e5a227" providerId="ADAL" clId="{7AAEAD9A-941B-4F65-978C-8BE010ACC3D5}" dt="2021-07-09T10:34:01.049" v="27101" actId="20577"/>
          <ac:spMkLst>
            <pc:docMk/>
            <pc:sldMk cId="3042551944" sldId="498"/>
            <ac:spMk id="4" creationId="{F7532C3A-1BCE-425C-A433-D802C9937FC0}"/>
          </ac:spMkLst>
        </pc:spChg>
      </pc:sldChg>
      <pc:sldChg chg="addSp delSp modSp add ord modNotesTx">
        <pc:chgData name="Sophie Laggan" userId="0aeb69b4-f660-4962-8f33-aaeb75e5a227" providerId="ADAL" clId="{7AAEAD9A-941B-4F65-978C-8BE010ACC3D5}" dt="2021-07-27T16:40:01.825" v="32708" actId="20577"/>
        <pc:sldMkLst>
          <pc:docMk/>
          <pc:sldMk cId="626891312" sldId="499"/>
        </pc:sldMkLst>
        <pc:spChg chg="del">
          <ac:chgData name="Sophie Laggan" userId="0aeb69b4-f660-4962-8f33-aaeb75e5a227" providerId="ADAL" clId="{7AAEAD9A-941B-4F65-978C-8BE010ACC3D5}" dt="2021-07-22T13:25:56.960" v="28681" actId="478"/>
          <ac:spMkLst>
            <pc:docMk/>
            <pc:sldMk cId="626891312" sldId="499"/>
            <ac:spMk id="2" creationId="{CBB4CDB9-F716-4C2B-B1BF-DE85D41B35C4}"/>
          </ac:spMkLst>
        </pc:spChg>
        <pc:spChg chg="del">
          <ac:chgData name="Sophie Laggan" userId="0aeb69b4-f660-4962-8f33-aaeb75e5a227" providerId="ADAL" clId="{7AAEAD9A-941B-4F65-978C-8BE010ACC3D5}" dt="2021-07-22T13:26:11.268" v="28686" actId="478"/>
          <ac:spMkLst>
            <pc:docMk/>
            <pc:sldMk cId="626891312" sldId="499"/>
            <ac:spMk id="3" creationId="{F84CC139-1172-4A81-BFE7-BD2D71BA4BCC}"/>
          </ac:spMkLst>
        </pc:spChg>
        <pc:spChg chg="add mod">
          <ac:chgData name="Sophie Laggan" userId="0aeb69b4-f660-4962-8f33-aaeb75e5a227" providerId="ADAL" clId="{7AAEAD9A-941B-4F65-978C-8BE010ACC3D5}" dt="2021-07-22T13:26:30.324" v="28690" actId="255"/>
          <ac:spMkLst>
            <pc:docMk/>
            <pc:sldMk cId="626891312" sldId="499"/>
            <ac:spMk id="4" creationId="{CFF6BD8C-239D-4B21-B0B9-DBC89E3EFB5D}"/>
          </ac:spMkLst>
        </pc:spChg>
        <pc:picChg chg="add">
          <ac:chgData name="Sophie Laggan" userId="0aeb69b4-f660-4962-8f33-aaeb75e5a227" providerId="ADAL" clId="{7AAEAD9A-941B-4F65-978C-8BE010ACC3D5}" dt="2021-07-22T16:29:02.544" v="28724"/>
          <ac:picMkLst>
            <pc:docMk/>
            <pc:sldMk cId="626891312" sldId="499"/>
            <ac:picMk id="5" creationId="{A2671DF9-2601-4667-A0CA-875AD39DCF47}"/>
          </ac:picMkLst>
        </pc:picChg>
        <pc:picChg chg="add">
          <ac:chgData name="Sophie Laggan" userId="0aeb69b4-f660-4962-8f33-aaeb75e5a227" providerId="ADAL" clId="{7AAEAD9A-941B-4F65-978C-8BE010ACC3D5}" dt="2021-07-22T16:29:02.544" v="28724"/>
          <ac:picMkLst>
            <pc:docMk/>
            <pc:sldMk cId="626891312" sldId="499"/>
            <ac:picMk id="6" creationId="{9540C287-DD9F-4B23-B3C6-0743602BCEBD}"/>
          </ac:picMkLst>
        </pc:picChg>
      </pc:sldChg>
      <pc:sldChg chg="addSp delSp modSp add ord">
        <pc:chgData name="Sophie Laggan" userId="0aeb69b4-f660-4962-8f33-aaeb75e5a227" providerId="ADAL" clId="{7AAEAD9A-941B-4F65-978C-8BE010ACC3D5}" dt="2021-07-23T12:52:09.216" v="29312"/>
        <pc:sldMkLst>
          <pc:docMk/>
          <pc:sldMk cId="4253297862" sldId="500"/>
        </pc:sldMkLst>
        <pc:spChg chg="del">
          <ac:chgData name="Sophie Laggan" userId="0aeb69b4-f660-4962-8f33-aaeb75e5a227" providerId="ADAL" clId="{7AAEAD9A-941B-4F65-978C-8BE010ACC3D5}" dt="2021-07-22T16:26:59.521" v="28692" actId="478"/>
          <ac:spMkLst>
            <pc:docMk/>
            <pc:sldMk cId="4253297862" sldId="500"/>
            <ac:spMk id="2" creationId="{B1B6C55B-3743-4C1E-81FD-038B748D9F4C}"/>
          </ac:spMkLst>
        </pc:spChg>
        <pc:spChg chg="del">
          <ac:chgData name="Sophie Laggan" userId="0aeb69b4-f660-4962-8f33-aaeb75e5a227" providerId="ADAL" clId="{7AAEAD9A-941B-4F65-978C-8BE010ACC3D5}" dt="2021-07-22T16:27:02.237" v="28694" actId="478"/>
          <ac:spMkLst>
            <pc:docMk/>
            <pc:sldMk cId="4253297862" sldId="500"/>
            <ac:spMk id="3" creationId="{806BD9F2-0118-4129-A1E5-2A9DA28AB305}"/>
          </ac:spMkLst>
        </pc:spChg>
        <pc:picChg chg="add mod modCrop">
          <ac:chgData name="Sophie Laggan" userId="0aeb69b4-f660-4962-8f33-aaeb75e5a227" providerId="ADAL" clId="{7AAEAD9A-941B-4F65-978C-8BE010ACC3D5}" dt="2021-07-22T16:29:14.380" v="28742" actId="1076"/>
          <ac:picMkLst>
            <pc:docMk/>
            <pc:sldMk cId="4253297862" sldId="500"/>
            <ac:picMk id="4" creationId="{75C570D2-EC11-4976-9F8C-05DE10F4CB8F}"/>
          </ac:picMkLst>
        </pc:picChg>
        <pc:picChg chg="add mod modCrop">
          <ac:chgData name="Sophie Laggan" userId="0aeb69b4-f660-4962-8f33-aaeb75e5a227" providerId="ADAL" clId="{7AAEAD9A-941B-4F65-978C-8BE010ACC3D5}" dt="2021-07-22T16:29:28.759" v="28743" actId="732"/>
          <ac:picMkLst>
            <pc:docMk/>
            <pc:sldMk cId="4253297862" sldId="500"/>
            <ac:picMk id="5" creationId="{939F511F-D815-4CE2-9AE4-167A99E6FDC8}"/>
          </ac:picMkLst>
        </pc:picChg>
        <pc:picChg chg="add mod modCrop">
          <ac:chgData name="Sophie Laggan" userId="0aeb69b4-f660-4962-8f33-aaeb75e5a227" providerId="ADAL" clId="{7AAEAD9A-941B-4F65-978C-8BE010ACC3D5}" dt="2021-07-22T16:29:11.115" v="28741" actId="1035"/>
          <ac:picMkLst>
            <pc:docMk/>
            <pc:sldMk cId="4253297862" sldId="500"/>
            <ac:picMk id="6" creationId="{593336D9-81F4-4F04-8C75-802AFE408CDB}"/>
          </ac:picMkLst>
        </pc:picChg>
        <pc:picChg chg="add">
          <ac:chgData name="Sophie Laggan" userId="0aeb69b4-f660-4962-8f33-aaeb75e5a227" providerId="ADAL" clId="{7AAEAD9A-941B-4F65-978C-8BE010ACC3D5}" dt="2021-07-22T16:29:05.047" v="28725"/>
          <ac:picMkLst>
            <pc:docMk/>
            <pc:sldMk cId="4253297862" sldId="500"/>
            <ac:picMk id="7" creationId="{B49F36AD-8545-402F-82E8-A170A8211FC2}"/>
          </ac:picMkLst>
        </pc:picChg>
        <pc:picChg chg="add">
          <ac:chgData name="Sophie Laggan" userId="0aeb69b4-f660-4962-8f33-aaeb75e5a227" providerId="ADAL" clId="{7AAEAD9A-941B-4F65-978C-8BE010ACC3D5}" dt="2021-07-22T16:29:05.047" v="28725"/>
          <ac:picMkLst>
            <pc:docMk/>
            <pc:sldMk cId="4253297862" sldId="500"/>
            <ac:picMk id="8" creationId="{442FD7E6-4F81-4771-BE36-E633C7F39958}"/>
          </ac:picMkLst>
        </pc:picChg>
      </pc:sldChg>
      <pc:sldChg chg="modSp add modNotesTx">
        <pc:chgData name="Sophie Laggan" userId="0aeb69b4-f660-4962-8f33-aaeb75e5a227" providerId="ADAL" clId="{7AAEAD9A-941B-4F65-978C-8BE010ACC3D5}" dt="2021-07-27T16:51:21.207" v="33422" actId="114"/>
        <pc:sldMkLst>
          <pc:docMk/>
          <pc:sldMk cId="402373771" sldId="501"/>
        </pc:sldMkLst>
        <pc:spChg chg="mod">
          <ac:chgData name="Sophie Laggan" userId="0aeb69b4-f660-4962-8f33-aaeb75e5a227" providerId="ADAL" clId="{7AAEAD9A-941B-4F65-978C-8BE010ACC3D5}" dt="2021-07-23T13:22:58.638" v="29496" actId="113"/>
          <ac:spMkLst>
            <pc:docMk/>
            <pc:sldMk cId="402373771" sldId="501"/>
            <ac:spMk id="3" creationId="{15F3C515-66C8-48DB-9146-3EDB46DAC596}"/>
          </ac:spMkLst>
        </pc:spChg>
      </pc:sldChg>
      <pc:sldChg chg="modSp add modNotesTx">
        <pc:chgData name="Sophie Laggan" userId="0aeb69b4-f660-4962-8f33-aaeb75e5a227" providerId="ADAL" clId="{7AAEAD9A-941B-4F65-978C-8BE010ACC3D5}" dt="2021-07-27T16:51:36.419" v="33424" actId="20577"/>
        <pc:sldMkLst>
          <pc:docMk/>
          <pc:sldMk cId="483536808" sldId="502"/>
        </pc:sldMkLst>
        <pc:spChg chg="mod">
          <ac:chgData name="Sophie Laggan" userId="0aeb69b4-f660-4962-8f33-aaeb75e5a227" providerId="ADAL" clId="{7AAEAD9A-941B-4F65-978C-8BE010ACC3D5}" dt="2021-07-23T13:27:35.226" v="29626" actId="20577"/>
          <ac:spMkLst>
            <pc:docMk/>
            <pc:sldMk cId="483536808" sldId="502"/>
            <ac:spMk id="3" creationId="{15F3C515-66C8-48DB-9146-3EDB46DAC596}"/>
          </ac:spMkLst>
        </pc:spChg>
      </pc:sldChg>
      <pc:sldChg chg="addSp delSp modSp add modNotesTx">
        <pc:chgData name="Sophie Laggan" userId="0aeb69b4-f660-4962-8f33-aaeb75e5a227" providerId="ADAL" clId="{7AAEAD9A-941B-4F65-978C-8BE010ACC3D5}" dt="2021-07-27T16:53:00.672" v="33488" actId="20577"/>
        <pc:sldMkLst>
          <pc:docMk/>
          <pc:sldMk cId="2565738470" sldId="503"/>
        </pc:sldMkLst>
        <pc:spChg chg="del">
          <ac:chgData name="Sophie Laggan" userId="0aeb69b4-f660-4962-8f33-aaeb75e5a227" providerId="ADAL" clId="{7AAEAD9A-941B-4F65-978C-8BE010ACC3D5}" dt="2021-07-27T09:56:45.736" v="30019" actId="478"/>
          <ac:spMkLst>
            <pc:docMk/>
            <pc:sldMk cId="2565738470" sldId="503"/>
            <ac:spMk id="2" creationId="{8C98358A-568A-47D6-9B02-D11E1ACB3617}"/>
          </ac:spMkLst>
        </pc:spChg>
        <pc:spChg chg="del">
          <ac:chgData name="Sophie Laggan" userId="0aeb69b4-f660-4962-8f33-aaeb75e5a227" providerId="ADAL" clId="{7AAEAD9A-941B-4F65-978C-8BE010ACC3D5}" dt="2021-07-27T09:56:43.308" v="30018" actId="478"/>
          <ac:spMkLst>
            <pc:docMk/>
            <pc:sldMk cId="2565738470" sldId="503"/>
            <ac:spMk id="3" creationId="{6563AC89-74B9-45BE-AA37-A8CCD5C9FC98}"/>
          </ac:spMkLst>
        </pc:spChg>
        <pc:spChg chg="add del mod">
          <ac:chgData name="Sophie Laggan" userId="0aeb69b4-f660-4962-8f33-aaeb75e5a227" providerId="ADAL" clId="{7AAEAD9A-941B-4F65-978C-8BE010ACC3D5}" dt="2021-07-27T09:56:48.428" v="30020" actId="478"/>
          <ac:spMkLst>
            <pc:docMk/>
            <pc:sldMk cId="2565738470" sldId="503"/>
            <ac:spMk id="5" creationId="{252F4477-6D8C-451E-A173-7F82D6B973FB}"/>
          </ac:spMkLst>
        </pc:spChg>
        <pc:picChg chg="add">
          <ac:chgData name="Sophie Laggan" userId="0aeb69b4-f660-4962-8f33-aaeb75e5a227" providerId="ADAL" clId="{7AAEAD9A-941B-4F65-978C-8BE010ACC3D5}" dt="2021-07-27T09:56:49.598" v="30021"/>
          <ac:picMkLst>
            <pc:docMk/>
            <pc:sldMk cId="2565738470" sldId="503"/>
            <ac:picMk id="1026" creationId="{3F74CE4C-D987-4E51-9CE3-4902A7C1936E}"/>
          </ac:picMkLst>
        </pc:picChg>
      </pc:sldChg>
      <pc:sldChg chg="addSp delSp modSp add modNotesTx">
        <pc:chgData name="Sophie Laggan" userId="0aeb69b4-f660-4962-8f33-aaeb75e5a227" providerId="ADAL" clId="{7AAEAD9A-941B-4F65-978C-8BE010ACC3D5}" dt="2021-07-27T12:24:22.275" v="30726" actId="20577"/>
        <pc:sldMkLst>
          <pc:docMk/>
          <pc:sldMk cId="4008813002" sldId="504"/>
        </pc:sldMkLst>
        <pc:spChg chg="del">
          <ac:chgData name="Sophie Laggan" userId="0aeb69b4-f660-4962-8f33-aaeb75e5a227" providerId="ADAL" clId="{7AAEAD9A-941B-4F65-978C-8BE010ACC3D5}" dt="2021-07-27T12:18:27.743" v="30194"/>
          <ac:spMkLst>
            <pc:docMk/>
            <pc:sldMk cId="4008813002" sldId="504"/>
            <ac:spMk id="2" creationId="{A7D9AA9D-F5E5-416E-95A6-9D8C34567AEF}"/>
          </ac:spMkLst>
        </pc:spChg>
        <pc:spChg chg="del">
          <ac:chgData name="Sophie Laggan" userId="0aeb69b4-f660-4962-8f33-aaeb75e5a227" providerId="ADAL" clId="{7AAEAD9A-941B-4F65-978C-8BE010ACC3D5}" dt="2021-07-27T12:18:27.743" v="30194"/>
          <ac:spMkLst>
            <pc:docMk/>
            <pc:sldMk cId="4008813002" sldId="504"/>
            <ac:spMk id="3" creationId="{E251AE5D-9DBB-4C47-92D6-12A08DBCB9EB}"/>
          </ac:spMkLst>
        </pc:spChg>
        <pc:spChg chg="add del mod">
          <ac:chgData name="Sophie Laggan" userId="0aeb69b4-f660-4962-8f33-aaeb75e5a227" providerId="ADAL" clId="{7AAEAD9A-941B-4F65-978C-8BE010ACC3D5}" dt="2021-07-27T12:22:23.205" v="30377" actId="478"/>
          <ac:spMkLst>
            <pc:docMk/>
            <pc:sldMk cId="4008813002" sldId="504"/>
            <ac:spMk id="4" creationId="{2E6A7913-137D-4735-A565-37CEE8E0DD60}"/>
          </ac:spMkLst>
        </pc:spChg>
        <pc:spChg chg="add del mod">
          <ac:chgData name="Sophie Laggan" userId="0aeb69b4-f660-4962-8f33-aaeb75e5a227" providerId="ADAL" clId="{7AAEAD9A-941B-4F65-978C-8BE010ACC3D5}" dt="2021-07-27T12:22:18.295" v="30375" actId="478"/>
          <ac:spMkLst>
            <pc:docMk/>
            <pc:sldMk cId="4008813002" sldId="504"/>
            <ac:spMk id="5" creationId="{9B48315E-B4B5-45B8-A185-219FCC6B81BE}"/>
          </ac:spMkLst>
        </pc:spChg>
        <pc:picChg chg="add">
          <ac:chgData name="Sophie Laggan" userId="0aeb69b4-f660-4962-8f33-aaeb75e5a227" providerId="ADAL" clId="{7AAEAD9A-941B-4F65-978C-8BE010ACC3D5}" dt="2021-07-27T12:22:19.537" v="30376"/>
          <ac:picMkLst>
            <pc:docMk/>
            <pc:sldMk cId="4008813002" sldId="504"/>
            <ac:picMk id="3074" creationId="{2EA35F8D-9C86-4D09-88BF-F213F5E74CBF}"/>
          </ac:picMkLst>
        </pc:picChg>
      </pc:sldChg>
      <pc:sldChg chg="addSp delSp modSp add modNotesTx">
        <pc:chgData name="Sophie Laggan" userId="0aeb69b4-f660-4962-8f33-aaeb75e5a227" providerId="ADAL" clId="{7AAEAD9A-941B-4F65-978C-8BE010ACC3D5}" dt="2021-07-27T12:32:13.478" v="31078" actId="20577"/>
        <pc:sldMkLst>
          <pc:docMk/>
          <pc:sldMk cId="1523823250" sldId="505"/>
        </pc:sldMkLst>
        <pc:spChg chg="del">
          <ac:chgData name="Sophie Laggan" userId="0aeb69b4-f660-4962-8f33-aaeb75e5a227" providerId="ADAL" clId="{7AAEAD9A-941B-4F65-978C-8BE010ACC3D5}" dt="2021-07-27T12:19:27.660" v="30200" actId="478"/>
          <ac:spMkLst>
            <pc:docMk/>
            <pc:sldMk cId="1523823250" sldId="505"/>
            <ac:spMk id="2" creationId="{13E4772C-BE63-4D0F-AFFA-BB02A6FA4EF9}"/>
          </ac:spMkLst>
        </pc:spChg>
        <pc:spChg chg="del">
          <ac:chgData name="Sophie Laggan" userId="0aeb69b4-f660-4962-8f33-aaeb75e5a227" providerId="ADAL" clId="{7AAEAD9A-941B-4F65-978C-8BE010ACC3D5}" dt="2021-07-27T12:19:31.295" v="30201" actId="478"/>
          <ac:spMkLst>
            <pc:docMk/>
            <pc:sldMk cId="1523823250" sldId="505"/>
            <ac:spMk id="3" creationId="{42ACD76D-1F2D-4759-96E3-5B3D6EB0AD29}"/>
          </ac:spMkLst>
        </pc:spChg>
        <pc:spChg chg="add mod">
          <ac:chgData name="Sophie Laggan" userId="0aeb69b4-f660-4962-8f33-aaeb75e5a227" providerId="ADAL" clId="{7AAEAD9A-941B-4F65-978C-8BE010ACC3D5}" dt="2021-07-27T12:32:13.478" v="31078" actId="20577"/>
          <ac:spMkLst>
            <pc:docMk/>
            <pc:sldMk cId="1523823250" sldId="505"/>
            <ac:spMk id="4" creationId="{3B5B10F7-05F0-4FC0-A6B8-B8C76A6DF1CA}"/>
          </ac:spMkLst>
        </pc:spChg>
      </pc:sldChg>
      <pc:sldChg chg="addSp delSp modSp add">
        <pc:chgData name="Sophie Laggan" userId="0aeb69b4-f660-4962-8f33-aaeb75e5a227" providerId="ADAL" clId="{7AAEAD9A-941B-4F65-978C-8BE010ACC3D5}" dt="2021-07-27T12:31:00.084" v="31031" actId="1035"/>
        <pc:sldMkLst>
          <pc:docMk/>
          <pc:sldMk cId="3006692656" sldId="506"/>
        </pc:sldMkLst>
        <pc:spChg chg="del">
          <ac:chgData name="Sophie Laggan" userId="0aeb69b4-f660-4962-8f33-aaeb75e5a227" providerId="ADAL" clId="{7AAEAD9A-941B-4F65-978C-8BE010ACC3D5}" dt="2021-07-27T12:29:21.404" v="30964"/>
          <ac:spMkLst>
            <pc:docMk/>
            <pc:sldMk cId="3006692656" sldId="506"/>
            <ac:spMk id="2" creationId="{027816EC-4416-4CFC-B15E-9F330C4DF347}"/>
          </ac:spMkLst>
        </pc:spChg>
        <pc:spChg chg="del">
          <ac:chgData name="Sophie Laggan" userId="0aeb69b4-f660-4962-8f33-aaeb75e5a227" providerId="ADAL" clId="{7AAEAD9A-941B-4F65-978C-8BE010ACC3D5}" dt="2021-07-27T12:29:21.404" v="30964"/>
          <ac:spMkLst>
            <pc:docMk/>
            <pc:sldMk cId="3006692656" sldId="506"/>
            <ac:spMk id="3" creationId="{78D01080-E72C-4F38-90E9-A3B56F3E64D9}"/>
          </ac:spMkLst>
        </pc:spChg>
        <pc:spChg chg="add del mod">
          <ac:chgData name="Sophie Laggan" userId="0aeb69b4-f660-4962-8f33-aaeb75e5a227" providerId="ADAL" clId="{7AAEAD9A-941B-4F65-978C-8BE010ACC3D5}" dt="2021-07-27T12:29:52.515" v="30980" actId="478"/>
          <ac:spMkLst>
            <pc:docMk/>
            <pc:sldMk cId="3006692656" sldId="506"/>
            <ac:spMk id="4" creationId="{EC78B2F4-B2F9-4202-AB4D-E88324A000C8}"/>
          </ac:spMkLst>
        </pc:spChg>
        <pc:spChg chg="add mod">
          <ac:chgData name="Sophie Laggan" userId="0aeb69b4-f660-4962-8f33-aaeb75e5a227" providerId="ADAL" clId="{7AAEAD9A-941B-4F65-978C-8BE010ACC3D5}" dt="2021-07-27T12:30:44.254" v="31019" actId="20577"/>
          <ac:spMkLst>
            <pc:docMk/>
            <pc:sldMk cId="3006692656" sldId="506"/>
            <ac:spMk id="5" creationId="{ED886749-77D4-4FB3-ACCF-900CE48A5629}"/>
          </ac:spMkLst>
        </pc:spChg>
        <pc:spChg chg="add mod">
          <ac:chgData name="Sophie Laggan" userId="0aeb69b4-f660-4962-8f33-aaeb75e5a227" providerId="ADAL" clId="{7AAEAD9A-941B-4F65-978C-8BE010ACC3D5}" dt="2021-07-27T12:31:00.084" v="31031" actId="1035"/>
          <ac:spMkLst>
            <pc:docMk/>
            <pc:sldMk cId="3006692656" sldId="506"/>
            <ac:spMk id="6" creationId="{885E43DA-5162-4D05-B9B5-D64CE3A7981A}"/>
          </ac:spMkLst>
        </pc:spChg>
        <pc:spChg chg="add mod">
          <ac:chgData name="Sophie Laggan" userId="0aeb69b4-f660-4962-8f33-aaeb75e5a227" providerId="ADAL" clId="{7AAEAD9A-941B-4F65-978C-8BE010ACC3D5}" dt="2021-07-27T12:30:49.197" v="31024" actId="1035"/>
          <ac:spMkLst>
            <pc:docMk/>
            <pc:sldMk cId="3006692656" sldId="506"/>
            <ac:spMk id="7" creationId="{1BF11C4B-B090-4E5F-B9F0-85248A4515B6}"/>
          </ac:spMkLst>
        </pc:spChg>
        <pc:spChg chg="add mod">
          <ac:chgData name="Sophie Laggan" userId="0aeb69b4-f660-4962-8f33-aaeb75e5a227" providerId="ADAL" clId="{7AAEAD9A-941B-4F65-978C-8BE010ACC3D5}" dt="2021-07-27T12:30:57.475" v="31028" actId="1035"/>
          <ac:spMkLst>
            <pc:docMk/>
            <pc:sldMk cId="3006692656" sldId="506"/>
            <ac:spMk id="8" creationId="{7BC0534B-BC2D-4907-8C1B-1B801B85A18C}"/>
          </ac:spMkLst>
        </pc:spChg>
      </pc:sldChg>
      <pc:sldChg chg="modSp add">
        <pc:chgData name="Sophie Laggan" userId="0aeb69b4-f660-4962-8f33-aaeb75e5a227" providerId="ADAL" clId="{7AAEAD9A-941B-4F65-978C-8BE010ACC3D5}" dt="2021-07-27T16:18:50.962" v="31976" actId="20577"/>
        <pc:sldMkLst>
          <pc:docMk/>
          <pc:sldMk cId="1732395520" sldId="507"/>
        </pc:sldMkLst>
        <pc:spChg chg="mod">
          <ac:chgData name="Sophie Laggan" userId="0aeb69b4-f660-4962-8f33-aaeb75e5a227" providerId="ADAL" clId="{7AAEAD9A-941B-4F65-978C-8BE010ACC3D5}" dt="2021-07-27T16:18:50.962" v="31976" actId="20577"/>
          <ac:spMkLst>
            <pc:docMk/>
            <pc:sldMk cId="1732395520" sldId="507"/>
            <ac:spMk id="2" creationId="{D01CAEDB-7E6C-404B-9A9D-A47F3F98E53B}"/>
          </ac:spMkLst>
        </pc:spChg>
        <pc:spChg chg="mod">
          <ac:chgData name="Sophie Laggan" userId="0aeb69b4-f660-4962-8f33-aaeb75e5a227" providerId="ADAL" clId="{7AAEAD9A-941B-4F65-978C-8BE010ACC3D5}" dt="2021-07-27T12:56:18.635" v="31859" actId="27636"/>
          <ac:spMkLst>
            <pc:docMk/>
            <pc:sldMk cId="1732395520" sldId="507"/>
            <ac:spMk id="3" creationId="{1F912466-A1B5-439F-A340-94205801F8DC}"/>
          </ac:spMkLst>
        </pc:spChg>
      </pc:sldChg>
      <pc:sldChg chg="addSp delSp modSp add modNotesTx">
        <pc:chgData name="Sophie Laggan" userId="0aeb69b4-f660-4962-8f33-aaeb75e5a227" providerId="ADAL" clId="{7AAEAD9A-941B-4F65-978C-8BE010ACC3D5}" dt="2021-07-27T16:21:09.389" v="32052" actId="20577"/>
        <pc:sldMkLst>
          <pc:docMk/>
          <pc:sldMk cId="717324150" sldId="508"/>
        </pc:sldMkLst>
        <pc:spChg chg="del">
          <ac:chgData name="Sophie Laggan" userId="0aeb69b4-f660-4962-8f33-aaeb75e5a227" providerId="ADAL" clId="{7AAEAD9A-941B-4F65-978C-8BE010ACC3D5}" dt="2021-07-27T16:20:29.318" v="32000"/>
          <ac:spMkLst>
            <pc:docMk/>
            <pc:sldMk cId="717324150" sldId="508"/>
            <ac:spMk id="2" creationId="{5821BB1C-9A79-45DD-81A1-6E79ED1B8A15}"/>
          </ac:spMkLst>
        </pc:spChg>
        <pc:spChg chg="del">
          <ac:chgData name="Sophie Laggan" userId="0aeb69b4-f660-4962-8f33-aaeb75e5a227" providerId="ADAL" clId="{7AAEAD9A-941B-4F65-978C-8BE010ACC3D5}" dt="2021-07-27T16:20:29.318" v="32000"/>
          <ac:spMkLst>
            <pc:docMk/>
            <pc:sldMk cId="717324150" sldId="508"/>
            <ac:spMk id="3" creationId="{2FCF1FE6-A09F-44A2-9182-5F75BADBE89D}"/>
          </ac:spMkLst>
        </pc:spChg>
        <pc:spChg chg="add mod">
          <ac:chgData name="Sophie Laggan" userId="0aeb69b4-f660-4962-8f33-aaeb75e5a227" providerId="ADAL" clId="{7AAEAD9A-941B-4F65-978C-8BE010ACC3D5}" dt="2021-07-27T16:20:57.713" v="32050" actId="27636"/>
          <ac:spMkLst>
            <pc:docMk/>
            <pc:sldMk cId="717324150" sldId="508"/>
            <ac:spMk id="4" creationId="{58C78EFD-A761-45D1-BE9D-062A120A8F19}"/>
          </ac:spMkLst>
        </pc:spChg>
        <pc:spChg chg="add mod">
          <ac:chgData name="Sophie Laggan" userId="0aeb69b4-f660-4962-8f33-aaeb75e5a227" providerId="ADAL" clId="{7AAEAD9A-941B-4F65-978C-8BE010ACC3D5}" dt="2021-07-27T16:20:46.863" v="32003" actId="5793"/>
          <ac:spMkLst>
            <pc:docMk/>
            <pc:sldMk cId="717324150" sldId="508"/>
            <ac:spMk id="5" creationId="{7169CDD0-BB31-479E-8791-2AC880AED05C}"/>
          </ac:spMkLst>
        </pc:spChg>
      </pc:sldChg>
      <pc:sldChg chg="modSp add ord modNotesTx">
        <pc:chgData name="Sophie Laggan" userId="0aeb69b4-f660-4962-8f33-aaeb75e5a227" providerId="ADAL" clId="{7AAEAD9A-941B-4F65-978C-8BE010ACC3D5}" dt="2021-07-27T16:19:58.315" v="31999" actId="20577"/>
        <pc:sldMkLst>
          <pc:docMk/>
          <pc:sldMk cId="1850654402" sldId="509"/>
        </pc:sldMkLst>
        <pc:spChg chg="mod">
          <ac:chgData name="Sophie Laggan" userId="0aeb69b4-f660-4962-8f33-aaeb75e5a227" providerId="ADAL" clId="{7AAEAD9A-941B-4F65-978C-8BE010ACC3D5}" dt="2021-07-27T12:57:01.974" v="31867"/>
          <ac:spMkLst>
            <pc:docMk/>
            <pc:sldMk cId="1850654402" sldId="509"/>
            <ac:spMk id="2" creationId="{AEBC22E7-39D3-4F2A-BC77-20C5A86923B7}"/>
          </ac:spMkLst>
        </pc:spChg>
      </pc:sldChg>
      <pc:sldChg chg="addSp delSp modSp add modNotesTx">
        <pc:chgData name="Sophie Laggan" userId="0aeb69b4-f660-4962-8f33-aaeb75e5a227" providerId="ADAL" clId="{7AAEAD9A-941B-4F65-978C-8BE010ACC3D5}" dt="2021-07-27T16:16:15.125" v="31950" actId="20577"/>
        <pc:sldMkLst>
          <pc:docMk/>
          <pc:sldMk cId="1265855385" sldId="510"/>
        </pc:sldMkLst>
        <pc:spChg chg="del">
          <ac:chgData name="Sophie Laggan" userId="0aeb69b4-f660-4962-8f33-aaeb75e5a227" providerId="ADAL" clId="{7AAEAD9A-941B-4F65-978C-8BE010ACC3D5}" dt="2021-07-27T16:15:24.676" v="31880" actId="478"/>
          <ac:spMkLst>
            <pc:docMk/>
            <pc:sldMk cId="1265855385" sldId="510"/>
            <ac:spMk id="2" creationId="{7CDDF034-C848-4902-BAC4-269171DCD4A4}"/>
          </ac:spMkLst>
        </pc:spChg>
        <pc:spChg chg="del">
          <ac:chgData name="Sophie Laggan" userId="0aeb69b4-f660-4962-8f33-aaeb75e5a227" providerId="ADAL" clId="{7AAEAD9A-941B-4F65-978C-8BE010ACC3D5}" dt="2021-07-27T16:15:26.466" v="31881" actId="478"/>
          <ac:spMkLst>
            <pc:docMk/>
            <pc:sldMk cId="1265855385" sldId="510"/>
            <ac:spMk id="3" creationId="{3FF3C2F8-14CA-49F9-A748-7097D7F68BEC}"/>
          </ac:spMkLst>
        </pc:spChg>
        <pc:spChg chg="add del">
          <ac:chgData name="Sophie Laggan" userId="0aeb69b4-f660-4962-8f33-aaeb75e5a227" providerId="ADAL" clId="{7AAEAD9A-941B-4F65-978C-8BE010ACC3D5}" dt="2021-07-27T16:15:29.569" v="31883"/>
          <ac:spMkLst>
            <pc:docMk/>
            <pc:sldMk cId="1265855385" sldId="510"/>
            <ac:spMk id="4" creationId="{7489F37B-E804-4B60-A559-77D776AB9509}"/>
          </ac:spMkLst>
        </pc:spChg>
        <pc:spChg chg="add mod">
          <ac:chgData name="Sophie Laggan" userId="0aeb69b4-f660-4962-8f33-aaeb75e5a227" providerId="ADAL" clId="{7AAEAD9A-941B-4F65-978C-8BE010ACC3D5}" dt="2021-07-27T16:15:49.685" v="31925" actId="6549"/>
          <ac:spMkLst>
            <pc:docMk/>
            <pc:sldMk cId="1265855385" sldId="510"/>
            <ac:spMk id="5" creationId="{01095ED1-67E6-4985-A00C-35AEC5C840BE}"/>
          </ac:spMkLst>
        </pc:spChg>
      </pc:sldChg>
      <pc:sldChg chg="modSp add modNotesTx">
        <pc:chgData name="Sophie Laggan" userId="0aeb69b4-f660-4962-8f33-aaeb75e5a227" providerId="ADAL" clId="{7AAEAD9A-941B-4F65-978C-8BE010ACC3D5}" dt="2021-07-27T16:23:44.848" v="32377" actId="20577"/>
        <pc:sldMkLst>
          <pc:docMk/>
          <pc:sldMk cId="1577799719" sldId="511"/>
        </pc:sldMkLst>
        <pc:spChg chg="mod">
          <ac:chgData name="Sophie Laggan" userId="0aeb69b4-f660-4962-8f33-aaeb75e5a227" providerId="ADAL" clId="{7AAEAD9A-941B-4F65-978C-8BE010ACC3D5}" dt="2021-07-27T16:21:57.684" v="32077" actId="20577"/>
          <ac:spMkLst>
            <pc:docMk/>
            <pc:sldMk cId="1577799719" sldId="511"/>
            <ac:spMk id="2" creationId="{67C47262-6E67-409F-ADA8-6538A5969DD3}"/>
          </ac:spMkLst>
        </pc:spChg>
      </pc:sldChg>
      <pc:sldChg chg="modSp add">
        <pc:chgData name="Sophie Laggan" userId="0aeb69b4-f660-4962-8f33-aaeb75e5a227" providerId="ADAL" clId="{7AAEAD9A-941B-4F65-978C-8BE010ACC3D5}" dt="2021-07-27T16:24:18.234" v="32397" actId="20577"/>
        <pc:sldMkLst>
          <pc:docMk/>
          <pc:sldMk cId="1309107466" sldId="512"/>
        </pc:sldMkLst>
        <pc:spChg chg="mod">
          <ac:chgData name="Sophie Laggan" userId="0aeb69b4-f660-4962-8f33-aaeb75e5a227" providerId="ADAL" clId="{7AAEAD9A-941B-4F65-978C-8BE010ACC3D5}" dt="2021-07-27T16:24:18.234" v="32397" actId="20577"/>
          <ac:spMkLst>
            <pc:docMk/>
            <pc:sldMk cId="1309107466" sldId="512"/>
            <ac:spMk id="2" creationId="{5225945A-612E-4F75-8437-1D0F11F90F36}"/>
          </ac:spMkLst>
        </pc:spChg>
      </pc:sldChg>
      <pc:sldChg chg="modSp add">
        <pc:chgData name="Sophie Laggan" userId="0aeb69b4-f660-4962-8f33-aaeb75e5a227" providerId="ADAL" clId="{7AAEAD9A-941B-4F65-978C-8BE010ACC3D5}" dt="2021-07-27T16:25:26.747" v="32539" actId="20577"/>
        <pc:sldMkLst>
          <pc:docMk/>
          <pc:sldMk cId="3088032007" sldId="513"/>
        </pc:sldMkLst>
        <pc:spChg chg="mod">
          <ac:chgData name="Sophie Laggan" userId="0aeb69b4-f660-4962-8f33-aaeb75e5a227" providerId="ADAL" clId="{7AAEAD9A-941B-4F65-978C-8BE010ACC3D5}" dt="2021-07-27T16:24:34.942" v="32412" actId="20577"/>
          <ac:spMkLst>
            <pc:docMk/>
            <pc:sldMk cId="3088032007" sldId="513"/>
            <ac:spMk id="2" creationId="{FB7FF04A-9EA9-497D-AF88-5AD03799E439}"/>
          </ac:spMkLst>
        </pc:spChg>
        <pc:spChg chg="mod">
          <ac:chgData name="Sophie Laggan" userId="0aeb69b4-f660-4962-8f33-aaeb75e5a227" providerId="ADAL" clId="{7AAEAD9A-941B-4F65-978C-8BE010ACC3D5}" dt="2021-07-27T16:25:26.747" v="32539" actId="20577"/>
          <ac:spMkLst>
            <pc:docMk/>
            <pc:sldMk cId="3088032007" sldId="513"/>
            <ac:spMk id="3" creationId="{1DC7D552-0063-42BD-95A6-10E1E146D20B}"/>
          </ac:spMkLst>
        </pc:spChg>
      </pc:sldChg>
      <pc:sldChg chg="modSp add">
        <pc:chgData name="Sophie Laggan" userId="0aeb69b4-f660-4962-8f33-aaeb75e5a227" providerId="ADAL" clId="{7AAEAD9A-941B-4F65-978C-8BE010ACC3D5}" dt="2021-07-27T16:34:43.524" v="32604" actId="27636"/>
        <pc:sldMkLst>
          <pc:docMk/>
          <pc:sldMk cId="1200050578" sldId="514"/>
        </pc:sldMkLst>
        <pc:spChg chg="mod">
          <ac:chgData name="Sophie Laggan" userId="0aeb69b4-f660-4962-8f33-aaeb75e5a227" providerId="ADAL" clId="{7AAEAD9A-941B-4F65-978C-8BE010ACC3D5}" dt="2021-07-27T16:28:17.538" v="32566" actId="20577"/>
          <ac:spMkLst>
            <pc:docMk/>
            <pc:sldMk cId="1200050578" sldId="514"/>
            <ac:spMk id="2" creationId="{2B9D7662-D566-4DA1-BE4D-94AA1893C4AE}"/>
          </ac:spMkLst>
        </pc:spChg>
        <pc:spChg chg="mod">
          <ac:chgData name="Sophie Laggan" userId="0aeb69b4-f660-4962-8f33-aaeb75e5a227" providerId="ADAL" clId="{7AAEAD9A-941B-4F65-978C-8BE010ACC3D5}" dt="2021-07-27T16:34:43.524" v="32604" actId="27636"/>
          <ac:spMkLst>
            <pc:docMk/>
            <pc:sldMk cId="1200050578" sldId="514"/>
            <ac:spMk id="3" creationId="{7E6D8FB2-C2EF-4B92-8104-5235B8CE19C0}"/>
          </ac:spMkLst>
        </pc:spChg>
      </pc:sldChg>
      <pc:sldChg chg="addSp delSp modSp add modNotesTx">
        <pc:chgData name="Sophie Laggan" userId="0aeb69b4-f660-4962-8f33-aaeb75e5a227" providerId="ADAL" clId="{7AAEAD9A-941B-4F65-978C-8BE010ACC3D5}" dt="2021-07-27T16:36:52.666" v="32633" actId="20577"/>
        <pc:sldMkLst>
          <pc:docMk/>
          <pc:sldMk cId="2800737940" sldId="515"/>
        </pc:sldMkLst>
        <pc:spChg chg="del">
          <ac:chgData name="Sophie Laggan" userId="0aeb69b4-f660-4962-8f33-aaeb75e5a227" providerId="ADAL" clId="{7AAEAD9A-941B-4F65-978C-8BE010ACC3D5}" dt="2021-07-27T16:36:24.780" v="32608"/>
          <ac:spMkLst>
            <pc:docMk/>
            <pc:sldMk cId="2800737940" sldId="515"/>
            <ac:spMk id="2" creationId="{361080D9-EA94-4E15-9AF6-50C98D170FB0}"/>
          </ac:spMkLst>
        </pc:spChg>
        <pc:spChg chg="del">
          <ac:chgData name="Sophie Laggan" userId="0aeb69b4-f660-4962-8f33-aaeb75e5a227" providerId="ADAL" clId="{7AAEAD9A-941B-4F65-978C-8BE010ACC3D5}" dt="2021-07-27T16:36:24.780" v="32608"/>
          <ac:spMkLst>
            <pc:docMk/>
            <pc:sldMk cId="2800737940" sldId="515"/>
            <ac:spMk id="3" creationId="{69F752A6-C01B-4590-8D47-D500D0F11D7D}"/>
          </ac:spMkLst>
        </pc:spChg>
        <pc:spChg chg="add mod">
          <ac:chgData name="Sophie Laggan" userId="0aeb69b4-f660-4962-8f33-aaeb75e5a227" providerId="ADAL" clId="{7AAEAD9A-941B-4F65-978C-8BE010ACC3D5}" dt="2021-07-27T16:36:24.780" v="32608"/>
          <ac:spMkLst>
            <pc:docMk/>
            <pc:sldMk cId="2800737940" sldId="515"/>
            <ac:spMk id="4" creationId="{C275C676-046A-4E52-8FFA-DABFF3C3B75B}"/>
          </ac:spMkLst>
        </pc:spChg>
        <pc:spChg chg="add mod">
          <ac:chgData name="Sophie Laggan" userId="0aeb69b4-f660-4962-8f33-aaeb75e5a227" providerId="ADAL" clId="{7AAEAD9A-941B-4F65-978C-8BE010ACC3D5}" dt="2021-07-27T16:36:31.190" v="32631" actId="20577"/>
          <ac:spMkLst>
            <pc:docMk/>
            <pc:sldMk cId="2800737940" sldId="515"/>
            <ac:spMk id="5" creationId="{79B3CB49-0AEC-43D7-8D91-3BD2860B2BB7}"/>
          </ac:spMkLst>
        </pc:spChg>
      </pc:sldChg>
      <pc:sldChg chg="modSp add">
        <pc:chgData name="Sophie Laggan" userId="0aeb69b4-f660-4962-8f33-aaeb75e5a227" providerId="ADAL" clId="{7AAEAD9A-941B-4F65-978C-8BE010ACC3D5}" dt="2021-07-27T16:45:55.319" v="33039" actId="20577"/>
        <pc:sldMkLst>
          <pc:docMk/>
          <pc:sldMk cId="349855579" sldId="516"/>
        </pc:sldMkLst>
        <pc:spChg chg="mod">
          <ac:chgData name="Sophie Laggan" userId="0aeb69b4-f660-4962-8f33-aaeb75e5a227" providerId="ADAL" clId="{7AAEAD9A-941B-4F65-978C-8BE010ACC3D5}" dt="2021-07-27T16:45:55.319" v="33039" actId="20577"/>
          <ac:spMkLst>
            <pc:docMk/>
            <pc:sldMk cId="349855579" sldId="516"/>
            <ac:spMk id="2" creationId="{CF2F0798-9E4E-47F6-846F-30E19FBA5217}"/>
          </ac:spMkLst>
        </pc:spChg>
      </pc:sldChg>
      <pc:sldChg chg="modSp add">
        <pc:chgData name="Sophie Laggan" userId="0aeb69b4-f660-4962-8f33-aaeb75e5a227" providerId="ADAL" clId="{7AAEAD9A-941B-4F65-978C-8BE010ACC3D5}" dt="2021-07-27T16:47:32.938" v="33367" actId="20577"/>
        <pc:sldMkLst>
          <pc:docMk/>
          <pc:sldMk cId="4107686640" sldId="517"/>
        </pc:sldMkLst>
        <pc:spChg chg="mod">
          <ac:chgData name="Sophie Laggan" userId="0aeb69b4-f660-4962-8f33-aaeb75e5a227" providerId="ADAL" clId="{7AAEAD9A-941B-4F65-978C-8BE010ACC3D5}" dt="2021-07-27T16:46:05.150" v="33054" actId="20577"/>
          <ac:spMkLst>
            <pc:docMk/>
            <pc:sldMk cId="4107686640" sldId="517"/>
            <ac:spMk id="2" creationId="{A11994EF-F06B-4619-82F4-28668855BCCF}"/>
          </ac:spMkLst>
        </pc:spChg>
        <pc:spChg chg="mod">
          <ac:chgData name="Sophie Laggan" userId="0aeb69b4-f660-4962-8f33-aaeb75e5a227" providerId="ADAL" clId="{7AAEAD9A-941B-4F65-978C-8BE010ACC3D5}" dt="2021-07-27T16:47:32.938" v="33367" actId="20577"/>
          <ac:spMkLst>
            <pc:docMk/>
            <pc:sldMk cId="4107686640" sldId="517"/>
            <ac:spMk id="3" creationId="{3C75D937-D075-4507-82D7-FF13CA3E3C8A}"/>
          </ac:spMkLst>
        </pc:spChg>
      </pc:sldChg>
      <pc:sldChg chg="modSp add">
        <pc:chgData name="Sophie Laggan" userId="0aeb69b4-f660-4962-8f33-aaeb75e5a227" providerId="ADAL" clId="{7AAEAD9A-941B-4F65-978C-8BE010ACC3D5}" dt="2021-07-27T16:54:34.097" v="33732" actId="20577"/>
        <pc:sldMkLst>
          <pc:docMk/>
          <pc:sldMk cId="1127864737" sldId="518"/>
        </pc:sldMkLst>
        <pc:spChg chg="mod">
          <ac:chgData name="Sophie Laggan" userId="0aeb69b4-f660-4962-8f33-aaeb75e5a227" providerId="ADAL" clId="{7AAEAD9A-941B-4F65-978C-8BE010ACC3D5}" dt="2021-07-27T16:53:30.467" v="33505" actId="20577"/>
          <ac:spMkLst>
            <pc:docMk/>
            <pc:sldMk cId="1127864737" sldId="518"/>
            <ac:spMk id="2" creationId="{ED5FDC42-AA5D-4619-AAF1-ED14CFED40E6}"/>
          </ac:spMkLst>
        </pc:spChg>
        <pc:spChg chg="mod">
          <ac:chgData name="Sophie Laggan" userId="0aeb69b4-f660-4962-8f33-aaeb75e5a227" providerId="ADAL" clId="{7AAEAD9A-941B-4F65-978C-8BE010ACC3D5}" dt="2021-07-27T16:54:34.097" v="33732" actId="20577"/>
          <ac:spMkLst>
            <pc:docMk/>
            <pc:sldMk cId="1127864737" sldId="518"/>
            <ac:spMk id="3" creationId="{269A06E9-8F3D-4F58-9F17-FC42217C9FDF}"/>
          </ac:spMkLst>
        </pc:spChg>
      </pc:sldChg>
      <pc:sldChg chg="modSp add ord modNotesTx">
        <pc:chgData name="Sophie Laggan" userId="0aeb69b4-f660-4962-8f33-aaeb75e5a227" providerId="ADAL" clId="{7AAEAD9A-941B-4F65-978C-8BE010ACC3D5}" dt="2021-07-27T17:00:44.843" v="33828" actId="20577"/>
        <pc:sldMkLst>
          <pc:docMk/>
          <pc:sldMk cId="774122300" sldId="519"/>
        </pc:sldMkLst>
        <pc:spChg chg="mod">
          <ac:chgData name="Sophie Laggan" userId="0aeb69b4-f660-4962-8f33-aaeb75e5a227" providerId="ADAL" clId="{7AAEAD9A-941B-4F65-978C-8BE010ACC3D5}" dt="2021-07-27T17:00:44.843" v="33828" actId="20577"/>
          <ac:spMkLst>
            <pc:docMk/>
            <pc:sldMk cId="774122300" sldId="519"/>
            <ac:spMk id="3" creationId="{A2C2E6CB-7EFC-44B9-A1E8-C50868ABBF96}"/>
          </ac:spMkLst>
        </pc:spChg>
        <pc:spChg chg="mod">
          <ac:chgData name="Sophie Laggan" userId="0aeb69b4-f660-4962-8f33-aaeb75e5a227" providerId="ADAL" clId="{7AAEAD9A-941B-4F65-978C-8BE010ACC3D5}" dt="2021-07-27T16:59:53.374" v="33820" actId="20577"/>
          <ac:spMkLst>
            <pc:docMk/>
            <pc:sldMk cId="774122300" sldId="519"/>
            <ac:spMk id="4" creationId="{E723EA49-6CED-475A-977A-B6BB27A7EDE9}"/>
          </ac:spMkLst>
        </pc:spChg>
      </pc:sldChg>
      <pc:sldChg chg="modSp add">
        <pc:chgData name="Sophie Laggan" userId="0aeb69b4-f660-4962-8f33-aaeb75e5a227" providerId="ADAL" clId="{7AAEAD9A-941B-4F65-978C-8BE010ACC3D5}" dt="2021-07-27T17:02:01.860" v="34069" actId="20577"/>
        <pc:sldMkLst>
          <pc:docMk/>
          <pc:sldMk cId="1008173273" sldId="520"/>
        </pc:sldMkLst>
        <pc:spChg chg="mod">
          <ac:chgData name="Sophie Laggan" userId="0aeb69b4-f660-4962-8f33-aaeb75e5a227" providerId="ADAL" clId="{7AAEAD9A-941B-4F65-978C-8BE010ACC3D5}" dt="2021-07-27T17:00:57.613" v="33843" actId="20577"/>
          <ac:spMkLst>
            <pc:docMk/>
            <pc:sldMk cId="1008173273" sldId="520"/>
            <ac:spMk id="2" creationId="{EEC78254-2EBB-4542-ACD8-36512F696CC8}"/>
          </ac:spMkLst>
        </pc:spChg>
        <pc:spChg chg="mod">
          <ac:chgData name="Sophie Laggan" userId="0aeb69b4-f660-4962-8f33-aaeb75e5a227" providerId="ADAL" clId="{7AAEAD9A-941B-4F65-978C-8BE010ACC3D5}" dt="2021-07-27T17:02:01.860" v="34069" actId="20577"/>
          <ac:spMkLst>
            <pc:docMk/>
            <pc:sldMk cId="1008173273" sldId="520"/>
            <ac:spMk id="3" creationId="{200ABA35-D876-44B6-BDDC-5E0EF6EFA0B1}"/>
          </ac:spMkLst>
        </pc:spChg>
      </pc:sldChg>
      <pc:sldChg chg="add ord">
        <pc:chgData name="Sophie Laggan" userId="0aeb69b4-f660-4962-8f33-aaeb75e5a227" providerId="ADAL" clId="{7AAEAD9A-941B-4F65-978C-8BE010ACC3D5}" dt="2021-07-27T17:03:11.074" v="34072"/>
        <pc:sldMkLst>
          <pc:docMk/>
          <pc:sldMk cId="4022089783" sldId="521"/>
        </pc:sldMkLst>
      </pc:sldChg>
      <pc:sldChg chg="add ord">
        <pc:chgData name="Sophie Laggan" userId="0aeb69b4-f660-4962-8f33-aaeb75e5a227" providerId="ADAL" clId="{7AAEAD9A-941B-4F65-978C-8BE010ACC3D5}" dt="2021-07-27T17:03:19.494" v="34074"/>
        <pc:sldMkLst>
          <pc:docMk/>
          <pc:sldMk cId="3427052018" sldId="5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A3C5F-64B0-4BE7-81D4-0C163FE523CC}" type="datetimeFigureOut">
              <a:rPr lang="en-GB" smtClean="0"/>
              <a:t>27/07/2021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48E1B-9F32-4146-BC6A-C10C80C0AF20}" type="slidenum">
              <a:rPr lang="en-GB" smtClean="0"/>
              <a:t>‹#›</a:t>
            </a:fld>
            <a:endParaRPr lang="en-GB"/>
          </a:p>
        </p:txBody>
      </p:sp>
    </p:spTree>
    <p:extLst>
      <p:ext uri="{BB962C8B-B14F-4D97-AF65-F5344CB8AC3E}">
        <p14:creationId xmlns:p14="http://schemas.microsoft.com/office/powerpoint/2010/main" val="35269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SMGRe824ka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ute.datashine.org.uk/" TargetMode="External"/><Relationship Id="rId7" Type="http://schemas.openxmlformats.org/officeDocument/2006/relationships/hyperlink" Target="https://datashine.org.uk/#table=QS502EW&amp;col=QS502EW0010&amp;ramp=YlOrRd&amp;layers=BTTT&amp;zoom=12&amp;lon=-0.1500&amp;lat=51.5200"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roadtraffic.dft.gov.uk/#6/55.254/-6.053/basemap-regions-countpoints" TargetMode="External"/><Relationship Id="rId5" Type="http://schemas.openxmlformats.org/officeDocument/2006/relationships/hyperlink" Target="https://laqm.defra.gov.uk/diffusion-tubes/datacentre.php" TargetMode="External"/><Relationship Id="rId4" Type="http://schemas.openxmlformats.org/officeDocument/2006/relationships/hyperlink" Target="https://bikedata.cyclestreets.net/#17/51.511737/-0.10455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bc.co.uk/news/world-56237778"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nytimes.com/interactive/2019/12/02/climate/air-pollution-compare-ar-ul.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youtu.be/dcBXmj1nMTQ"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1.</a:t>
            </a:r>
          </a:p>
          <a:p>
            <a:endParaRPr lang="en-GB" dirty="0"/>
          </a:p>
          <a:p>
            <a:r>
              <a:rPr lang="en-GB" dirty="0"/>
              <a:t>Option to write objectives (curriculum) on board:</a:t>
            </a:r>
          </a:p>
          <a:p>
            <a:pPr marL="171450" indent="-171450">
              <a:buFontTx/>
              <a:buChar char="-"/>
            </a:pPr>
            <a:r>
              <a:rPr lang="en-GB" dirty="0"/>
              <a:t>To thematically study the development of technology in relation to cultural, economic and scientific change</a:t>
            </a:r>
          </a:p>
          <a:p>
            <a:pPr marL="171450" indent="-171450">
              <a:buFontTx/>
              <a:buChar char="-"/>
            </a:pPr>
            <a:r>
              <a:rPr lang="en-GB" dirty="0"/>
              <a:t>To understand the impact of new and emerging technologies on industry, enterprise, sustainability, people, culture, society and environment, production techniques and systems</a:t>
            </a:r>
          </a:p>
          <a:p>
            <a:pPr marL="171450" indent="-171450">
              <a:buFontTx/>
              <a:buChar char="-"/>
            </a:pPr>
            <a:r>
              <a:rPr lang="en-GB" dirty="0"/>
              <a:t>To critically evaluate these technologies to inform design decisions</a:t>
            </a:r>
          </a:p>
          <a:p>
            <a:pPr marL="171450" indent="-171450">
              <a:buFontTx/>
              <a:buChar char="-"/>
            </a:pPr>
            <a:r>
              <a:rPr lang="en-GB" dirty="0"/>
              <a:t>To consider contemporary and potential future scenarios from different perspectives, such as ethics and the environment</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a:t>
            </a:fld>
            <a:endParaRPr lang="en-GB"/>
          </a:p>
        </p:txBody>
      </p:sp>
    </p:spTree>
    <p:extLst>
      <p:ext uri="{BB962C8B-B14F-4D97-AF65-F5344CB8AC3E}">
        <p14:creationId xmlns:p14="http://schemas.microsoft.com/office/powerpoint/2010/main" val="422376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up summary with input from the pupils</a:t>
            </a:r>
          </a:p>
          <a:p>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11</a:t>
            </a:fld>
            <a:endParaRPr lang="en-GB"/>
          </a:p>
        </p:txBody>
      </p:sp>
    </p:spTree>
    <p:extLst>
      <p:ext uri="{BB962C8B-B14F-4D97-AF65-F5344CB8AC3E}">
        <p14:creationId xmlns:p14="http://schemas.microsoft.com/office/powerpoint/2010/main" val="8259441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108</a:t>
            </a:fld>
            <a:endParaRPr lang="en-GB"/>
          </a:p>
        </p:txBody>
      </p:sp>
    </p:spTree>
    <p:extLst>
      <p:ext uri="{BB962C8B-B14F-4D97-AF65-F5344CB8AC3E}">
        <p14:creationId xmlns:p14="http://schemas.microsoft.com/office/powerpoint/2010/main" val="394277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 one</a:t>
            </a:r>
          </a:p>
          <a:p>
            <a:endParaRPr lang="en-GB" dirty="0"/>
          </a:p>
          <a:p>
            <a:r>
              <a:rPr lang="en-GB" dirty="0"/>
              <a:t>Homework/extension</a:t>
            </a:r>
          </a:p>
          <a:p>
            <a:r>
              <a:rPr lang="en-GB" sz="1200" b="0" i="0" u="none" strike="noStrike" kern="1200" dirty="0">
                <a:solidFill>
                  <a:schemeClr val="tx1"/>
                </a:solidFill>
                <a:effectLst/>
                <a:latin typeface="+mn-lt"/>
                <a:ea typeface="+mn-ea"/>
                <a:cs typeface="+mn-cs"/>
              </a:rPr>
              <a:t>Either: Ask pupils to research another technology and how it has come to be so prolific. This time focus on a technology to make the world more sustainable (e.g. electric car, e-scooter, online shopping, the train, e-readers, etc). They should write about their views in how the technology benefits society and the environment but also how it may negatively impact people and planet. They can then suggest alternatives to this technology. Encourage them to draw a timeline and to include pictures. Or: ask pupils to answer the following; What would your future vision of cities be? What role would the car play? Encourage them to research other cities that are reducing car use so they can back up their ideas with proven examples.</a:t>
            </a:r>
          </a:p>
          <a:p>
            <a:endParaRPr lang="en-GB" sz="1200" b="0" i="0" u="none" strike="noStrike" kern="1200" dirty="0">
              <a:solidFill>
                <a:schemeClr val="tx1"/>
              </a:solidFill>
              <a:effectLst/>
              <a:latin typeface="+mn-lt"/>
              <a:ea typeface="+mn-ea"/>
              <a:cs typeface="+mn-cs"/>
            </a:endParaRPr>
          </a:p>
          <a:p>
            <a:r>
              <a:rPr lang="en-GB" dirty="0"/>
              <a:t>Recap on objectives</a:t>
            </a:r>
          </a:p>
          <a:p>
            <a:pPr marL="171450" indent="-171450">
              <a:buFontTx/>
              <a:buChar char="-"/>
            </a:pPr>
            <a:r>
              <a:rPr lang="en-GB" dirty="0"/>
              <a:t>To thematically study the development of technology in relation to cultural, economic and scientific change</a:t>
            </a:r>
          </a:p>
          <a:p>
            <a:pPr marL="171450" indent="-171450">
              <a:buFontTx/>
              <a:buChar char="-"/>
            </a:pPr>
            <a:r>
              <a:rPr lang="en-GB" dirty="0"/>
              <a:t>To understand the impact of new and emerging technologies on industry, enterprise, sustainability, people, culture, society and environment, production techniques and systems</a:t>
            </a:r>
          </a:p>
          <a:p>
            <a:pPr marL="171450" indent="-171450">
              <a:buFontTx/>
              <a:buChar char="-"/>
            </a:pPr>
            <a:r>
              <a:rPr lang="en-GB" dirty="0"/>
              <a:t>To critically evaluate these technologies to inform design decisions</a:t>
            </a:r>
          </a:p>
          <a:p>
            <a:pPr marL="171450" indent="-171450">
              <a:buFontTx/>
              <a:buChar char="-"/>
            </a:pPr>
            <a:r>
              <a:rPr lang="en-GB" dirty="0"/>
              <a:t>To consider contemporary and potential future scenarios from different perspectives, such as ethics and the environment</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12</a:t>
            </a:fld>
            <a:endParaRPr lang="en-GB"/>
          </a:p>
        </p:txBody>
      </p:sp>
    </p:spTree>
    <p:extLst>
      <p:ext uri="{BB962C8B-B14F-4D97-AF65-F5344CB8AC3E}">
        <p14:creationId xmlns:p14="http://schemas.microsoft.com/office/powerpoint/2010/main" val="3254596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two.</a:t>
            </a:r>
          </a:p>
          <a:p>
            <a:endParaRPr lang="en-GB" dirty="0"/>
          </a:p>
          <a:p>
            <a:r>
              <a:rPr lang="en-GB" dirty="0"/>
              <a:t>Option to write objectives (curriculum) on the board</a:t>
            </a:r>
          </a:p>
          <a:p>
            <a:pPr marL="171450" indent="-171450">
              <a:buFontTx/>
              <a:buChar char="-"/>
            </a:pPr>
            <a:r>
              <a:rPr lang="en-GB" dirty="0"/>
              <a:t>To apply knowledge of a range of techniques, instruments, apparatus, and materials to select those appropriate to the experiment</a:t>
            </a:r>
          </a:p>
          <a:p>
            <a:pPr marL="171450" indent="-171450">
              <a:buFontTx/>
              <a:buChar char="-"/>
            </a:pPr>
            <a:r>
              <a:rPr lang="en-GB" sz="1200" b="0" i="0" u="none" strike="noStrike" kern="1200" dirty="0">
                <a:solidFill>
                  <a:schemeClr val="tx1"/>
                </a:solidFill>
                <a:effectLst/>
                <a:latin typeface="+mn-lt"/>
                <a:ea typeface="+mn-ea"/>
                <a:cs typeface="+mn-cs"/>
              </a:rPr>
              <a:t>To develop our use of scientific vocabulary and nomenclature</a:t>
            </a:r>
          </a:p>
          <a:p>
            <a:pPr marL="171450" indent="-171450">
              <a:buFontTx/>
              <a:buChar char="-"/>
            </a:pPr>
            <a:r>
              <a:rPr lang="en-GB" dirty="0"/>
              <a:t>To use scientific theories and explanations to develop hypotheses</a:t>
            </a:r>
          </a:p>
          <a:p>
            <a:pPr marL="171450" indent="-171450">
              <a:buFontTx/>
              <a:buChar char="-"/>
            </a:pPr>
            <a:r>
              <a:rPr lang="en-GB" dirty="0"/>
              <a:t>To plan experiments or devise procedures to make observations, test hypotheses, check data/explore phenomenon </a:t>
            </a:r>
          </a:p>
        </p:txBody>
      </p:sp>
      <p:sp>
        <p:nvSpPr>
          <p:cNvPr id="4" name="Slide Number Placeholder 3"/>
          <p:cNvSpPr>
            <a:spLocks noGrp="1"/>
          </p:cNvSpPr>
          <p:nvPr>
            <p:ph type="sldNum" sz="quarter" idx="5"/>
          </p:nvPr>
        </p:nvSpPr>
        <p:spPr/>
        <p:txBody>
          <a:bodyPr/>
          <a:lstStyle/>
          <a:p>
            <a:fld id="{74BF9D96-5257-480C-AA01-4A251BC1F574}" type="slidenum">
              <a:rPr lang="en-GB" smtClean="0"/>
              <a:t>13</a:t>
            </a:fld>
            <a:endParaRPr lang="en-GB"/>
          </a:p>
        </p:txBody>
      </p:sp>
    </p:spTree>
    <p:extLst>
      <p:ext uri="{BB962C8B-B14F-4D97-AF65-F5344CB8AC3E}">
        <p14:creationId xmlns:p14="http://schemas.microsoft.com/office/powerpoint/2010/main" val="273546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As pupils enter, ask them to think about the following: </a:t>
            </a:r>
            <a:r>
              <a:rPr lang="en-GB" sz="1200" b="1" i="1" u="none" strike="noStrike" kern="1200" dirty="0">
                <a:solidFill>
                  <a:schemeClr val="tx1"/>
                </a:solidFill>
                <a:effectLst/>
                <a:latin typeface="+mn-lt"/>
                <a:ea typeface="+mn-ea"/>
                <a:cs typeface="+mn-cs"/>
              </a:rPr>
              <a:t>"What instruments do we use to monitor </a:t>
            </a:r>
            <a:r>
              <a:rPr lang="en-GB" sz="1200" b="1" i="1" dirty="0">
                <a:latin typeface="Open Sans Light" panose="020B0306030504020204" pitchFamily="34" charset="0"/>
                <a:ea typeface="Open Sans Light" panose="020B0306030504020204" pitchFamily="34" charset="0"/>
                <a:cs typeface="Open Sans Light" panose="020B0306030504020204" pitchFamily="34" charset="0"/>
              </a:rPr>
              <a:t>urban travel issues and patterns</a:t>
            </a:r>
            <a:r>
              <a:rPr lang="en-GB" sz="1200" b="1" i="1"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Get them to jot down thoughts in notebook/on post-its. For online delivery, option to use a digital post-it tool. Ask pupils to call out answers. You will likely hear speed cameras and CCTV/helicopters. Also mention air pollution sensors, traffic counting sensors and manual traffic counting, surveys, and even using our nose (smelling chemicals in the air) and eyes (e.g. visual obstructions).</a:t>
            </a:r>
          </a:p>
          <a:p>
            <a:endParaRPr lang="en-GB" dirty="0"/>
          </a:p>
          <a:p>
            <a:r>
              <a:rPr lang="en-GB" dirty="0"/>
              <a:t>What are the units of measurement for these devices? Is there a value in using more than one sensor in a given area (e.g. speed and </a:t>
            </a:r>
            <a:r>
              <a:rPr lang="en-GB" dirty="0" err="1"/>
              <a:t>cctv</a:t>
            </a:r>
            <a:r>
              <a:rPr lang="en-GB" dirty="0"/>
              <a:t>; or air pollution and traffic volumes). Encourage pupils to think about the importance of combining datasets, as well as ethical considerations</a:t>
            </a:r>
          </a:p>
        </p:txBody>
      </p:sp>
      <p:sp>
        <p:nvSpPr>
          <p:cNvPr id="4" name="Slide Number Placeholder 3"/>
          <p:cNvSpPr>
            <a:spLocks noGrp="1"/>
          </p:cNvSpPr>
          <p:nvPr>
            <p:ph type="sldNum" sz="quarter" idx="5"/>
          </p:nvPr>
        </p:nvSpPr>
        <p:spPr/>
        <p:txBody>
          <a:bodyPr/>
          <a:lstStyle/>
          <a:p>
            <a:fld id="{74448E1B-9F32-4146-BC6A-C10C80C0AF20}" type="slidenum">
              <a:rPr lang="en-GB" smtClean="0"/>
              <a:t>14</a:t>
            </a:fld>
            <a:endParaRPr lang="en-GB"/>
          </a:p>
        </p:txBody>
      </p:sp>
    </p:spTree>
    <p:extLst>
      <p:ext uri="{BB962C8B-B14F-4D97-AF65-F5344CB8AC3E}">
        <p14:creationId xmlns:p14="http://schemas.microsoft.com/office/powerpoint/2010/main" val="334851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Scientists use their WHAT to observe the environment?</a:t>
            </a:r>
          </a:p>
          <a:p>
            <a:r>
              <a:rPr lang="en-GB" sz="1200" b="0" i="0" u="none" strike="noStrike" kern="1200" dirty="0">
                <a:solidFill>
                  <a:schemeClr val="tx1"/>
                </a:solidFill>
                <a:effectLst/>
                <a:latin typeface="+mn-lt"/>
                <a:ea typeface="+mn-ea"/>
                <a:cs typeface="+mn-cs"/>
              </a:rPr>
              <a:t>A: their senses</a:t>
            </a:r>
          </a:p>
          <a:p>
            <a:r>
              <a:rPr lang="en-GB" sz="1200" b="0" i="1" u="none" strike="noStrike" kern="1200" dirty="0">
                <a:solidFill>
                  <a:schemeClr val="tx1"/>
                </a:solidFill>
                <a:effectLst/>
                <a:latin typeface="+mn-lt"/>
                <a:ea typeface="+mn-ea"/>
                <a:cs typeface="+mn-cs"/>
              </a:rPr>
              <a:t>Scientists use their senses, manually and with the help of technology, to observe and study our environment. With travel-related issues it is no different. </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15</a:t>
            </a:fld>
            <a:endParaRPr lang="en-GB"/>
          </a:p>
        </p:txBody>
      </p:sp>
    </p:spTree>
    <p:extLst>
      <p:ext uri="{BB962C8B-B14F-4D97-AF65-F5344CB8AC3E}">
        <p14:creationId xmlns:p14="http://schemas.microsoft.com/office/powerpoint/2010/main" val="420587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use a variety of tools to sense the environment. Can you name any of these?</a:t>
            </a:r>
          </a:p>
          <a:p>
            <a:r>
              <a:rPr lang="en-GB" dirty="0"/>
              <a:t>Clockwise, from top left: a noise sensor; an aroma wheel to log odours; an NO2 air pollution sensor; a DIY PM2.5 air pollution sensor (you can see the network of sensors through the link below); traffic cameras (speed and accidents)</a:t>
            </a:r>
          </a:p>
          <a:p>
            <a:endParaRPr lang="en-GB" dirty="0"/>
          </a:p>
          <a:p>
            <a:r>
              <a:rPr lang="en-GB" sz="1200" b="0" i="0" u="none" strike="noStrike" kern="1200" dirty="0">
                <a:solidFill>
                  <a:schemeClr val="tx1"/>
                </a:solidFill>
                <a:effectLst/>
                <a:latin typeface="+mn-lt"/>
                <a:ea typeface="+mn-ea"/>
                <a:cs typeface="+mn-cs"/>
              </a:rPr>
              <a:t>Show some examples of sensors/use the slide. Could point to digital </a:t>
            </a:r>
            <a:r>
              <a:rPr lang="en-GB" sz="1200" b="0" i="0" u="none" strike="noStrike" kern="1200" dirty="0" err="1">
                <a:solidFill>
                  <a:schemeClr val="tx1"/>
                </a:solidFill>
                <a:effectLst/>
                <a:latin typeface="+mn-lt"/>
                <a:ea typeface="+mn-ea"/>
                <a:cs typeface="+mn-cs"/>
              </a:rPr>
              <a:t>themometer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guages</a:t>
            </a:r>
            <a:r>
              <a:rPr lang="en-GB" sz="1200" b="0" i="0" u="none" strike="noStrike" kern="1200" dirty="0">
                <a:solidFill>
                  <a:schemeClr val="tx1"/>
                </a:solidFill>
                <a:effectLst/>
                <a:latin typeface="+mn-lt"/>
                <a:ea typeface="+mn-ea"/>
                <a:cs typeface="+mn-cs"/>
              </a:rPr>
              <a:t> or other sensors in the classroom/school. Option to show video: </a:t>
            </a:r>
            <a:r>
              <a:rPr lang="en-GB" sz="1200" b="1" i="0" u="sng" kern="1200" dirty="0">
                <a:solidFill>
                  <a:schemeClr val="tx1"/>
                </a:solidFill>
                <a:effectLst/>
                <a:latin typeface="+mn-lt"/>
                <a:ea typeface="+mn-ea"/>
                <a:cs typeface="+mn-cs"/>
              </a:rPr>
              <a:t>https://youtu.be/1WutQFBI9V8</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Ask</a:t>
            </a:r>
            <a:r>
              <a:rPr lang="en-GB" sz="1200" b="0" i="0" u="none" strike="noStrike" kern="1200" dirty="0">
                <a:solidFill>
                  <a:schemeClr val="tx1"/>
                </a:solidFill>
                <a:effectLst/>
                <a:latin typeface="+mn-lt"/>
                <a:ea typeface="+mn-ea"/>
                <a:cs typeface="+mn-cs"/>
              </a:rPr>
              <a:t>: "How do we ensure our process for data collection is robust and reliable?"</a:t>
            </a:r>
          </a:p>
          <a:p>
            <a:endParaRPr lang="en-GB" dirty="0"/>
          </a:p>
          <a:p>
            <a:pPr marL="0" indent="0">
              <a:buFontTx/>
              <a:buNone/>
            </a:pPr>
            <a:r>
              <a:rPr lang="en-GB" dirty="0"/>
              <a:t>https://maps.sensor.community/#2/0.0/0.0</a:t>
            </a:r>
          </a:p>
          <a:p>
            <a:pPr marL="0" indent="0">
              <a:buFontTx/>
              <a:buNone/>
            </a:pPr>
            <a:endParaRPr lang="en-GB" dirty="0"/>
          </a:p>
          <a:p>
            <a:pPr marL="0" indent="0">
              <a:buFontTx/>
              <a:buNone/>
            </a:pPr>
            <a:r>
              <a:rPr lang="en-GB" dirty="0"/>
              <a:t>https://goodcitylife.org/smellymaps/project.php</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16</a:t>
            </a:fld>
            <a:endParaRPr lang="en-GB"/>
          </a:p>
        </p:txBody>
      </p:sp>
    </p:spTree>
    <p:extLst>
      <p:ext uri="{BB962C8B-B14F-4D97-AF65-F5344CB8AC3E}">
        <p14:creationId xmlns:p14="http://schemas.microsoft.com/office/powerpoint/2010/main" val="3027583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 need to follow a specific </a:t>
            </a:r>
            <a:r>
              <a:rPr lang="en-GB" sz="1200" b="0" i="0" u="none" strike="noStrike" kern="1200" dirty="0" err="1">
                <a:solidFill>
                  <a:schemeClr val="tx1"/>
                </a:solidFill>
                <a:effectLst/>
                <a:latin typeface="+mn-lt"/>
                <a:ea typeface="+mn-ea"/>
                <a:cs typeface="+mn-cs"/>
              </a:rPr>
              <a:t>prodedure</a:t>
            </a:r>
            <a:r>
              <a:rPr lang="en-GB" sz="1200" b="0" i="0" u="none" strike="noStrike" kern="1200" dirty="0">
                <a:solidFill>
                  <a:schemeClr val="tx1"/>
                </a:solidFill>
                <a:effectLst/>
                <a:latin typeface="+mn-lt"/>
                <a:ea typeface="+mn-ea"/>
                <a:cs typeface="+mn-cs"/>
              </a:rPr>
              <a:t>, known as the scientific method"</a:t>
            </a:r>
            <a:endParaRPr lang="en-GB" sz="120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Watch video</a:t>
            </a:r>
            <a:r>
              <a:rPr lang="en-GB" sz="1200" b="0" i="0" u="none" strike="noStrike" kern="1200" dirty="0">
                <a:solidFill>
                  <a:schemeClr val="tx1"/>
                </a:solidFill>
                <a:effectLst/>
                <a:latin typeface="+mn-lt"/>
                <a:ea typeface="+mn-ea"/>
                <a:cs typeface="+mn-cs"/>
              </a:rPr>
              <a:t> on the scientific method: </a:t>
            </a:r>
            <a:r>
              <a:rPr lang="en-GB" sz="1200" b="1" i="0" u="sng" kern="1200" dirty="0">
                <a:solidFill>
                  <a:schemeClr val="tx1"/>
                </a:solidFill>
                <a:effectLst/>
                <a:latin typeface="+mn-lt"/>
                <a:ea typeface="+mn-ea"/>
                <a:cs typeface="+mn-cs"/>
                <a:hlinkClick r:id="rId3"/>
              </a:rPr>
              <a:t>https://youtu.be/SMGRe824kak</a:t>
            </a:r>
            <a:endParaRPr lang="en-GB" sz="120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Hand out worksheet</a:t>
            </a:r>
            <a:r>
              <a:rPr lang="en-GB" sz="1200" b="0" i="0" u="none" strike="noStrike" kern="1200" dirty="0">
                <a:solidFill>
                  <a:schemeClr val="tx1"/>
                </a:solidFill>
                <a:effectLst/>
                <a:latin typeface="+mn-lt"/>
                <a:ea typeface="+mn-ea"/>
                <a:cs typeface="+mn-cs"/>
              </a:rPr>
              <a:t>. Allow pupils 5 or so minutes to fill out the first page before talking through the points on the video, using the slides to guide conversation.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17</a:t>
            </a:fld>
            <a:endParaRPr lang="en-GB"/>
          </a:p>
        </p:txBody>
      </p:sp>
    </p:spTree>
    <p:extLst>
      <p:ext uri="{BB962C8B-B14F-4D97-AF65-F5344CB8AC3E}">
        <p14:creationId xmlns:p14="http://schemas.microsoft.com/office/powerpoint/2010/main" val="2580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"How can we use the scientific method to study urban travel trends and patterns? "What are the dependent variables we'd need to consider? What could you change to influence the dependent variables?"</a:t>
            </a:r>
            <a:endParaRPr lang="en-GB" sz="120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Fill out page two of the worksheet</a:t>
            </a:r>
            <a:r>
              <a:rPr lang="en-GB" sz="1200" b="0" i="0" u="none" strike="noStrike" kern="1200" dirty="0">
                <a:solidFill>
                  <a:schemeClr val="tx1"/>
                </a:solidFill>
                <a:effectLst/>
                <a:latin typeface="+mn-lt"/>
                <a:ea typeface="+mn-ea"/>
                <a:cs typeface="+mn-cs"/>
              </a:rPr>
              <a:t>. Depending on the abilities of the class, you may need to fill out the questions together or answer any questions they have in advance of setting them to task. Can use PowerPoint slide to help you.</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448E1B-9F32-4146-BC6A-C10C80C0AF20}" type="slidenum">
              <a:rPr lang="en-GB" smtClean="0"/>
              <a:t>20</a:t>
            </a:fld>
            <a:endParaRPr lang="en-GB"/>
          </a:p>
        </p:txBody>
      </p:sp>
    </p:spTree>
    <p:extLst>
      <p:ext uri="{BB962C8B-B14F-4D97-AF65-F5344CB8AC3E}">
        <p14:creationId xmlns:p14="http://schemas.microsoft.com/office/powerpoint/2010/main" val="3414892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Fill out as a class/allow pupils to complete the worksheet </a:t>
            </a:r>
          </a:p>
          <a:p>
            <a:endParaRPr lang="en-GB" dirty="0"/>
          </a:p>
          <a:p>
            <a:r>
              <a:rPr lang="en-GB" dirty="0"/>
              <a:t>Example answers:</a:t>
            </a:r>
          </a:p>
          <a:p>
            <a:r>
              <a:rPr lang="en-GB" dirty="0"/>
              <a:t>H: </a:t>
            </a:r>
            <a:r>
              <a:rPr lang="en-GB" b="1" dirty="0"/>
              <a:t>If </a:t>
            </a:r>
            <a:r>
              <a:rPr lang="en-GB" dirty="0"/>
              <a:t>a temporary speed bump is placed on the road outside of the school before and after school </a:t>
            </a:r>
            <a:r>
              <a:rPr lang="en-GB" u="sng" dirty="0"/>
              <a:t>each day for a week </a:t>
            </a:r>
            <a:r>
              <a:rPr lang="en-GB" b="1" dirty="0"/>
              <a:t>then</a:t>
            </a:r>
            <a:r>
              <a:rPr lang="en-GB" dirty="0"/>
              <a:t> the speed of cars will reduce by </a:t>
            </a:r>
            <a:r>
              <a:rPr lang="en-GB" u="sng" dirty="0"/>
              <a:t>10%/5mph</a:t>
            </a:r>
          </a:p>
          <a:p>
            <a:r>
              <a:rPr lang="en-GB" u="none" dirty="0"/>
              <a:t>Experimental group: week with the speed bump intervention</a:t>
            </a:r>
          </a:p>
          <a:p>
            <a:r>
              <a:rPr lang="en-GB" u="none" dirty="0"/>
              <a:t>Control group: a week of testing one week before (and one week after) the intervention</a:t>
            </a:r>
          </a:p>
          <a:p>
            <a:r>
              <a:rPr lang="en-GB" u="none" dirty="0"/>
              <a:t>Dependent variable: the speed of cars</a:t>
            </a:r>
          </a:p>
          <a:p>
            <a:r>
              <a:rPr lang="en-GB" u="none" dirty="0"/>
              <a:t>Independent variable: the speed bump on the road</a:t>
            </a:r>
          </a:p>
          <a:p>
            <a:r>
              <a:rPr lang="en-GB" u="none" dirty="0"/>
              <a:t>Qualitative data: surveys about people’s subjective feelings of safety</a:t>
            </a:r>
          </a:p>
          <a:p>
            <a:r>
              <a:rPr lang="en-GB" u="none" dirty="0"/>
              <a:t>Quantitative data: speed measurements (mph) before, during and after intervention</a:t>
            </a:r>
          </a:p>
        </p:txBody>
      </p:sp>
      <p:sp>
        <p:nvSpPr>
          <p:cNvPr id="4" name="Slide Number Placeholder 3"/>
          <p:cNvSpPr>
            <a:spLocks noGrp="1"/>
          </p:cNvSpPr>
          <p:nvPr>
            <p:ph type="sldNum" sz="quarter" idx="5"/>
          </p:nvPr>
        </p:nvSpPr>
        <p:spPr/>
        <p:txBody>
          <a:bodyPr/>
          <a:lstStyle/>
          <a:p>
            <a:fld id="{74448E1B-9F32-4146-BC6A-C10C80C0AF20}" type="slidenum">
              <a:rPr lang="en-GB" smtClean="0"/>
              <a:t>21</a:t>
            </a:fld>
            <a:endParaRPr lang="en-GB"/>
          </a:p>
        </p:txBody>
      </p:sp>
    </p:spTree>
    <p:extLst>
      <p:ext uri="{BB962C8B-B14F-4D97-AF65-F5344CB8AC3E}">
        <p14:creationId xmlns:p14="http://schemas.microsoft.com/office/powerpoint/2010/main" val="2452567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the first video they mentioned obtaining information from reliable sources. Do we think the data from the Telraam is a reliable source of information?</a:t>
            </a:r>
          </a:p>
          <a:p>
            <a:endParaRPr lang="en-GB" sz="1200" b="0" i="0" u="none" strike="noStrike" kern="1200" dirty="0">
              <a:solidFill>
                <a:schemeClr val="tx1"/>
              </a:solidFill>
              <a:effectLst/>
              <a:latin typeface="+mn-lt"/>
              <a:ea typeface="+mn-ea"/>
              <a:cs typeface="+mn-cs"/>
            </a:endParaRPr>
          </a:p>
          <a:p>
            <a:r>
              <a:rPr lang="en-GB" i="0" dirty="0"/>
              <a:t>Show pupils the Telraam website, zooming into the streets in Cardiff and opening data from one street and clicking “more data”. How do we know this data is reliable? (we assume the data is being collected accurately. The Telraam uses ‘machine learning’ to learn from its mistakes and get better over time. We will discuss machine learning another week. How could we improve data accuracy? We could improve accuracy with adding a validation step of manual counting, or compare data coming from different parts of the same road.)</a:t>
            </a:r>
          </a:p>
          <a:p>
            <a:endParaRPr lang="en-GB" dirty="0"/>
          </a:p>
          <a:p>
            <a:endParaRPr lang="en-GB" dirty="0"/>
          </a:p>
          <a:p>
            <a:r>
              <a:rPr lang="en-GB" dirty="0"/>
              <a:t>If time, option to show pupils data from some of the following websites</a:t>
            </a:r>
          </a:p>
          <a:p>
            <a:endParaRPr lang="en-GB" dirty="0"/>
          </a:p>
          <a:p>
            <a:endParaRPr lang="en-GB" dirty="0"/>
          </a:p>
          <a:p>
            <a:pPr>
              <a:lnSpc>
                <a:spcPct val="170000"/>
              </a:lnSpc>
            </a:pPr>
            <a:r>
              <a:rPr lang="en-GB" dirty="0"/>
              <a:t>Look at where people commute to and from – </a:t>
            </a:r>
            <a:r>
              <a:rPr lang="en-GB" dirty="0">
                <a:hlinkClick r:id="rId3"/>
              </a:rPr>
              <a:t>https://commute.datashine.org.uk/</a:t>
            </a:r>
            <a:endParaRPr lang="en-GB" dirty="0"/>
          </a:p>
          <a:p>
            <a:pPr>
              <a:lnSpc>
                <a:spcPct val="170000"/>
              </a:lnSpc>
            </a:pPr>
            <a:r>
              <a:rPr lang="en-GB" dirty="0"/>
              <a:t>Explore cycling data: </a:t>
            </a:r>
            <a:r>
              <a:rPr lang="en-GB" dirty="0">
                <a:hlinkClick r:id="rId4"/>
              </a:rPr>
              <a:t>https://bikedata.cyclestreets.net/#17/51.511737/-0.104551</a:t>
            </a:r>
            <a:endParaRPr lang="en-GB" dirty="0"/>
          </a:p>
          <a:p>
            <a:pPr>
              <a:lnSpc>
                <a:spcPct val="170000"/>
              </a:lnSpc>
            </a:pPr>
            <a:r>
              <a:rPr lang="en-GB" dirty="0"/>
              <a:t>Observe NO2 levels in your area: </a:t>
            </a:r>
            <a:r>
              <a:rPr lang="en-GB" dirty="0">
                <a:hlinkClick r:id="rId5"/>
              </a:rPr>
              <a:t>https://laqm.defra.gov.uk/diffusion-tubes/datacentre.php</a:t>
            </a:r>
            <a:endParaRPr lang="en-GB" dirty="0"/>
          </a:p>
          <a:p>
            <a:pPr>
              <a:lnSpc>
                <a:spcPct val="170000"/>
              </a:lnSpc>
            </a:pPr>
            <a:r>
              <a:rPr lang="en-GB" dirty="0"/>
              <a:t>Find out about road traffic statistics: </a:t>
            </a:r>
            <a:r>
              <a:rPr lang="en-GB" dirty="0">
                <a:hlinkClick r:id="rId6"/>
              </a:rPr>
              <a:t>https://roadtraffic.dft.gov.uk/#6/55.254/-6.053/basemap-regions-countpoints</a:t>
            </a:r>
            <a:endParaRPr lang="en-GB" dirty="0"/>
          </a:p>
          <a:p>
            <a:pPr>
              <a:lnSpc>
                <a:spcPct val="170000"/>
              </a:lnSpc>
            </a:pPr>
            <a:r>
              <a:rPr lang="en-GB" dirty="0"/>
              <a:t>Look at census data on a map (</a:t>
            </a:r>
            <a:r>
              <a:rPr lang="en-GB" dirty="0" err="1"/>
              <a:t>e.g</a:t>
            </a:r>
            <a:r>
              <a:rPr lang="en-GB" dirty="0"/>
              <a:t> car availability, health indicators, house size): </a:t>
            </a:r>
            <a:r>
              <a:rPr lang="en-GB" dirty="0">
                <a:hlinkClick r:id="rId7"/>
              </a:rPr>
              <a:t>https://datashine.org.uk/#table=QS502EW&amp;col=QS502EW0010&amp;ramp=YlOrRd&amp;layers=BTTT&amp;zoom=12&amp;lon=-0.1500&amp;lat=51.5200</a:t>
            </a:r>
            <a:endParaRPr lang="en-GB" dirty="0"/>
          </a:p>
          <a:p>
            <a:endParaRPr lang="en-GB" dirty="0"/>
          </a:p>
          <a:p>
            <a:endParaRPr lang="en-GB" dirty="0"/>
          </a:p>
          <a:p>
            <a:r>
              <a:rPr lang="en-GB" dirty="0"/>
              <a:t>Data Shine commute </a:t>
            </a:r>
          </a:p>
          <a:p>
            <a:endParaRPr lang="en-GB" dirty="0"/>
          </a:p>
          <a:p>
            <a:r>
              <a:rPr lang="en-GB" dirty="0"/>
              <a:t>DEFRA NO2 diffusion tubes – select your county and then look at the data tab. Can zoom in on particular streets. Check site before using as data is patchy (or use this observation as a topic of conversation)</a:t>
            </a:r>
          </a:p>
          <a:p>
            <a:endParaRPr lang="en-GB" dirty="0"/>
          </a:p>
          <a:p>
            <a:r>
              <a:rPr lang="en-GB" dirty="0"/>
              <a:t>Road traffic statistics – click on summary to see main facts (e.g. % change of cars, vans, lorries, cyclists). Can zoom into a particular city, or street and pull of graphs. Could discuss what the pupils see in the graphs and whether the findings surprise them. Do they think the data is accurate? </a:t>
            </a:r>
          </a:p>
          <a:p>
            <a:endParaRPr lang="en-GB" dirty="0"/>
          </a:p>
          <a:p>
            <a:r>
              <a:rPr lang="en-GB" dirty="0"/>
              <a:t>Data shine – can look at how people travel to work and how this differs across and between cities; if students are capable, can overlay data with health and inequality metrics.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pupils to take screen shots from the sites they use and write a short paragraph explaining what the data means</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22</a:t>
            </a:fld>
            <a:endParaRPr lang="en-GB"/>
          </a:p>
        </p:txBody>
      </p:sp>
    </p:spTree>
    <p:extLst>
      <p:ext uri="{BB962C8B-B14F-4D97-AF65-F5344CB8AC3E}">
        <p14:creationId xmlns:p14="http://schemas.microsoft.com/office/powerpoint/2010/main" val="426846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As pupils enter ask Q</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Add: </a:t>
            </a:r>
            <a:r>
              <a:rPr lang="en-GB" sz="1200" b="0" i="1" u="none" strike="noStrike" kern="1200" dirty="0">
                <a:solidFill>
                  <a:schemeClr val="tx1"/>
                </a:solidFill>
                <a:effectLst/>
                <a:latin typeface="+mn-lt"/>
                <a:ea typeface="+mn-ea"/>
                <a:cs typeface="+mn-cs"/>
              </a:rPr>
              <a:t>Will they solve the traffic jams? The air pollution? Safety concerns? </a:t>
            </a:r>
          </a:p>
          <a:p>
            <a:r>
              <a:rPr lang="en-GB" sz="1200" b="0" i="0" u="none" strike="noStrike" kern="1200" dirty="0">
                <a:solidFill>
                  <a:schemeClr val="tx1"/>
                </a:solidFill>
                <a:effectLst/>
                <a:latin typeface="+mn-lt"/>
                <a:ea typeface="+mn-ea"/>
                <a:cs typeface="+mn-cs"/>
              </a:rPr>
              <a:t>Discuss the pros and cons of </a:t>
            </a:r>
            <a:r>
              <a:rPr lang="en-GB" sz="1200" b="0" i="0" u="none" strike="noStrike" kern="1200" dirty="0" err="1">
                <a:solidFill>
                  <a:schemeClr val="tx1"/>
                </a:solidFill>
                <a:effectLst/>
                <a:latin typeface="+mn-lt"/>
                <a:ea typeface="+mn-ea"/>
                <a:cs typeface="+mn-cs"/>
              </a:rPr>
              <a:t>Evs</a:t>
            </a:r>
            <a:r>
              <a:rPr lang="en-GB" sz="1200" b="0" i="0" u="none" strike="noStrike" kern="1200" dirty="0">
                <a:solidFill>
                  <a:schemeClr val="tx1"/>
                </a:solidFill>
                <a:effectLst/>
                <a:latin typeface="+mn-lt"/>
                <a:ea typeface="+mn-ea"/>
                <a:cs typeface="+mn-cs"/>
              </a:rPr>
              <a:t> and why the revolution is yet to happen (e.g. disjointed charging network; cost, etc)</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3</a:t>
            </a:fld>
            <a:endParaRPr lang="en-GB"/>
          </a:p>
        </p:txBody>
      </p:sp>
    </p:spTree>
    <p:extLst>
      <p:ext uri="{BB962C8B-B14F-4D97-AF65-F5344CB8AC3E}">
        <p14:creationId xmlns:p14="http://schemas.microsoft.com/office/powerpoint/2010/main" val="215558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time, discuss</a:t>
            </a:r>
          </a:p>
          <a:p>
            <a:endParaRPr lang="en-GB" dirty="0"/>
          </a:p>
          <a:p>
            <a:r>
              <a:rPr lang="en-GB" dirty="0"/>
              <a:t>Digital </a:t>
            </a:r>
          </a:p>
          <a:p>
            <a:r>
              <a:rPr lang="en-GB" dirty="0"/>
              <a:t>Pros – saves time, can learn over time (machine learning)</a:t>
            </a:r>
          </a:p>
          <a:p>
            <a:r>
              <a:rPr lang="en-GB" dirty="0"/>
              <a:t>Cons – data not always accurate, privacy issues (e.g. if personal data), can be expensive</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23</a:t>
            </a:fld>
            <a:endParaRPr lang="en-GB"/>
          </a:p>
        </p:txBody>
      </p:sp>
    </p:spTree>
    <p:extLst>
      <p:ext uri="{BB962C8B-B14F-4D97-AF65-F5344CB8AC3E}">
        <p14:creationId xmlns:p14="http://schemas.microsoft.com/office/powerpoint/2010/main" val="41096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Digital </a:t>
            </a:r>
          </a:p>
          <a:p>
            <a:r>
              <a:rPr lang="en-GB" dirty="0"/>
              <a:t>Pros – saves time, can learn over time (machine learning)</a:t>
            </a:r>
          </a:p>
          <a:p>
            <a:r>
              <a:rPr lang="en-GB" dirty="0"/>
              <a:t>Cons – data not always accurate, privacy issues (e.g. if personal data), can be expensive</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24</a:t>
            </a:fld>
            <a:endParaRPr lang="en-GB"/>
          </a:p>
        </p:txBody>
      </p:sp>
    </p:spTree>
    <p:extLst>
      <p:ext uri="{BB962C8B-B14F-4D97-AF65-F5344CB8AC3E}">
        <p14:creationId xmlns:p14="http://schemas.microsoft.com/office/powerpoint/2010/main" val="2698566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 three</a:t>
            </a:r>
          </a:p>
          <a:p>
            <a:endParaRPr lang="en-GB" dirty="0"/>
          </a:p>
          <a:p>
            <a:r>
              <a:rPr lang="en-GB" dirty="0"/>
              <a:t>Homework/extension</a:t>
            </a:r>
          </a:p>
          <a:p>
            <a:r>
              <a:rPr lang="en-GB" sz="1200" b="0" i="0" u="none" strike="noStrike" kern="1200" dirty="0">
                <a:solidFill>
                  <a:schemeClr val="tx1"/>
                </a:solidFill>
                <a:effectLst/>
                <a:latin typeface="+mn-lt"/>
                <a:ea typeface="+mn-ea"/>
                <a:cs typeface="+mn-cs"/>
              </a:rPr>
              <a:t>Ask pupils to write their own experiment for the street where they live. What do they want to investigate? What is their hypothesis? What will they control? Etc. Ask them to use the same concepts explored today (on the second page of the worksheet)</a:t>
            </a:r>
          </a:p>
          <a:p>
            <a:endParaRPr lang="en-GB" sz="1200" b="0" i="0" u="none" strike="noStrike" kern="1200" dirty="0">
              <a:solidFill>
                <a:schemeClr val="tx1"/>
              </a:solidFill>
              <a:effectLst/>
              <a:latin typeface="+mn-lt"/>
              <a:ea typeface="+mn-ea"/>
              <a:cs typeface="+mn-cs"/>
            </a:endParaRPr>
          </a:p>
          <a:p>
            <a:r>
              <a:rPr lang="en-GB" dirty="0"/>
              <a:t>Option to refer back to objectives on the board</a:t>
            </a:r>
          </a:p>
          <a:p>
            <a:pPr marL="171450" indent="-171450">
              <a:buFontTx/>
              <a:buChar char="-"/>
            </a:pPr>
            <a:r>
              <a:rPr lang="en-GB" dirty="0"/>
              <a:t>To apply knowledge of a range of techniques, instruments, apparatus, and materials to select those appropriate to the experiment</a:t>
            </a:r>
          </a:p>
          <a:p>
            <a:pPr marL="171450" indent="-171450">
              <a:buFontTx/>
              <a:buChar char="-"/>
            </a:pPr>
            <a:r>
              <a:rPr lang="en-GB" sz="1200" b="0" i="0" u="none" strike="noStrike" kern="1200" dirty="0">
                <a:solidFill>
                  <a:schemeClr val="tx1"/>
                </a:solidFill>
                <a:effectLst/>
                <a:latin typeface="+mn-lt"/>
                <a:ea typeface="+mn-ea"/>
                <a:cs typeface="+mn-cs"/>
              </a:rPr>
              <a:t>To develop our use of scientific vocabulary and nomenclature</a:t>
            </a:r>
          </a:p>
          <a:p>
            <a:pPr marL="171450" indent="-171450">
              <a:buFontTx/>
              <a:buChar char="-"/>
            </a:pPr>
            <a:r>
              <a:rPr lang="en-GB" dirty="0"/>
              <a:t>To use scientific theories and explanations to develop hypotheses</a:t>
            </a:r>
          </a:p>
          <a:p>
            <a:pPr marL="171450" indent="-171450">
              <a:buFontTx/>
              <a:buChar char="-"/>
            </a:pPr>
            <a:r>
              <a:rPr lang="en-GB" dirty="0"/>
              <a:t>To plan experiments or devise procedures to make observations, test hypotheses, check data/explore phenomenon </a:t>
            </a: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448E1B-9F32-4146-BC6A-C10C80C0AF20}" type="slidenum">
              <a:rPr lang="en-GB" smtClean="0"/>
              <a:t>26</a:t>
            </a:fld>
            <a:endParaRPr lang="en-GB"/>
          </a:p>
        </p:txBody>
      </p:sp>
    </p:spTree>
    <p:extLst>
      <p:ext uri="{BB962C8B-B14F-4D97-AF65-F5344CB8AC3E}">
        <p14:creationId xmlns:p14="http://schemas.microsoft.com/office/powerpoint/2010/main" val="3004408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three.</a:t>
            </a:r>
          </a:p>
        </p:txBody>
      </p:sp>
      <p:sp>
        <p:nvSpPr>
          <p:cNvPr id="4" name="Slide Number Placeholder 3"/>
          <p:cNvSpPr>
            <a:spLocks noGrp="1"/>
          </p:cNvSpPr>
          <p:nvPr>
            <p:ph type="sldNum" sz="quarter" idx="5"/>
          </p:nvPr>
        </p:nvSpPr>
        <p:spPr/>
        <p:txBody>
          <a:bodyPr/>
          <a:lstStyle/>
          <a:p>
            <a:fld id="{74BF9D96-5257-480C-AA01-4A251BC1F574}" type="slidenum">
              <a:rPr lang="en-GB" smtClean="0"/>
              <a:t>27</a:t>
            </a:fld>
            <a:endParaRPr lang="en-GB"/>
          </a:p>
        </p:txBody>
      </p:sp>
    </p:spTree>
    <p:extLst>
      <p:ext uri="{BB962C8B-B14F-4D97-AF65-F5344CB8AC3E}">
        <p14:creationId xmlns:p14="http://schemas.microsoft.com/office/powerpoint/2010/main" val="2570063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“How can we measure this? Which times of day will be busiest?” (If you already have a Telraam installed, check your data and ask: how can we verify this information?). Tease out the need to manually count to 'ground truth’.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you haven't done the previous lesson, then recap/introduce the scientific method and follow the lesson plan till the main task. If you have, after a quick recap head straight to the main task.</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28</a:t>
            </a:fld>
            <a:endParaRPr lang="en-GB"/>
          </a:p>
        </p:txBody>
      </p:sp>
    </p:spTree>
    <p:extLst>
      <p:ext uri="{BB962C8B-B14F-4D97-AF65-F5344CB8AC3E}">
        <p14:creationId xmlns:p14="http://schemas.microsoft.com/office/powerpoint/2010/main" val="244629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If you haven't done the previous lesson, then recap/introduce the scientific method and follow the lesson plan till the main task. If you have, after a quick recap head straight to the main task.</a:t>
            </a:r>
            <a:endParaRPr lang="en-GB" dirty="0"/>
          </a:p>
          <a:p>
            <a:endParaRPr lang="en-GB" sz="1200" b="1"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29</a:t>
            </a:fld>
            <a:endParaRPr lang="en-GB"/>
          </a:p>
        </p:txBody>
      </p:sp>
    </p:spTree>
    <p:extLst>
      <p:ext uri="{BB962C8B-B14F-4D97-AF65-F5344CB8AC3E}">
        <p14:creationId xmlns:p14="http://schemas.microsoft.com/office/powerpoint/2010/main" val="279782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our dependent and independent variables?</a:t>
            </a:r>
          </a:p>
          <a:p>
            <a:r>
              <a:rPr lang="en-GB" dirty="0"/>
              <a:t>What is the control group and which is the experimental group?</a:t>
            </a:r>
          </a:p>
          <a:p>
            <a:endParaRPr lang="en-GB" dirty="0"/>
          </a:p>
          <a:p>
            <a:r>
              <a:rPr lang="en-GB" dirty="0"/>
              <a:t>Work through the first few questions in the worksheet together</a:t>
            </a:r>
          </a:p>
          <a:p>
            <a:endParaRPr lang="en-GB" sz="1200" b="1"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pupils to agree on a time they would like to count traffic. Why is this time of interest? (e.g. want to reduce cars during school drop off; expect people speed after school hours, making the road unsafe, etc).</a:t>
            </a:r>
            <a:endParaRPr lang="en-GB" sz="120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Write out your hypothesis for traffic on our [chosen] street at this time. What are the variables? What experiment can we run to see if we can affect these numbers? What do we need to control?" </a:t>
            </a:r>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pupils to continuing </a:t>
            </a:r>
            <a:r>
              <a:rPr lang="en-GB" sz="1200" b="0" i="0" u="none" strike="noStrike" kern="1200" dirty="0" err="1">
                <a:solidFill>
                  <a:schemeClr val="tx1"/>
                </a:solidFill>
                <a:effectLst/>
                <a:latin typeface="+mn-lt"/>
                <a:ea typeface="+mn-ea"/>
                <a:cs typeface="+mn-cs"/>
              </a:rPr>
              <a:t>fillinf</a:t>
            </a:r>
            <a:r>
              <a:rPr lang="en-GB" sz="1200" b="0" i="0" u="none" strike="noStrike" kern="1200" dirty="0">
                <a:solidFill>
                  <a:schemeClr val="tx1"/>
                </a:solidFill>
                <a:effectLst/>
                <a:latin typeface="+mn-lt"/>
                <a:ea typeface="+mn-ea"/>
                <a:cs typeface="+mn-cs"/>
              </a:rPr>
              <a:t> out the worksheet.</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Send the pupils out to collect data from the road/as homework ask them to count traffic during their chosen hour (e.g. as pupils arrive at school).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30</a:t>
            </a:fld>
            <a:endParaRPr lang="en-GB"/>
          </a:p>
        </p:txBody>
      </p:sp>
    </p:spTree>
    <p:extLst>
      <p:ext uri="{BB962C8B-B14F-4D97-AF65-F5344CB8AC3E}">
        <p14:creationId xmlns:p14="http://schemas.microsoft.com/office/powerpoint/2010/main" val="581719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Discuss health and safety implications. How will you evaluate your research? </a:t>
            </a:r>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pupils to fill out the questions on the worksheet.</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31</a:t>
            </a:fld>
            <a:endParaRPr lang="en-GB"/>
          </a:p>
        </p:txBody>
      </p:sp>
    </p:spTree>
    <p:extLst>
      <p:ext uri="{BB962C8B-B14F-4D97-AF65-F5344CB8AC3E}">
        <p14:creationId xmlns:p14="http://schemas.microsoft.com/office/powerpoint/2010/main" val="314130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32</a:t>
            </a:fld>
            <a:endParaRPr lang="en-GB"/>
          </a:p>
        </p:txBody>
      </p:sp>
    </p:spTree>
    <p:extLst>
      <p:ext uri="{BB962C8B-B14F-4D97-AF65-F5344CB8AC3E}">
        <p14:creationId xmlns:p14="http://schemas.microsoft.com/office/powerpoint/2010/main" val="2285770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33</a:t>
            </a:fld>
            <a:endParaRPr lang="en-GB"/>
          </a:p>
        </p:txBody>
      </p:sp>
    </p:spTree>
    <p:extLst>
      <p:ext uri="{BB962C8B-B14F-4D97-AF65-F5344CB8AC3E}">
        <p14:creationId xmlns:p14="http://schemas.microsoft.com/office/powerpoint/2010/main" val="379446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Does anyone know what a 'revolution' means?" Perhaps describe in terms of socio-political revolution to begin. "So, what then, is a technological revolution?". Today, we are going to look at how the electric vehicle started to revolutionise the car industry almost 100 years ago, and how different factors led to its decline and then re-birth. </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 a period in which one or more technologies is replaced by another, novel technology in a short amount of time. It is an era of accelerated technological progress characterized by new innovations whose rapid application and diffusion typically cause an abrupt change in society. </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4</a:t>
            </a:fld>
            <a:endParaRPr lang="en-GB"/>
          </a:p>
        </p:txBody>
      </p:sp>
    </p:spTree>
    <p:extLst>
      <p:ext uri="{BB962C8B-B14F-4D97-AF65-F5344CB8AC3E}">
        <p14:creationId xmlns:p14="http://schemas.microsoft.com/office/powerpoint/2010/main" val="3902535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four.</a:t>
            </a:r>
          </a:p>
          <a:p>
            <a:endParaRPr lang="en-GB" dirty="0"/>
          </a:p>
          <a:p>
            <a:r>
              <a:rPr lang="en-GB" sz="1200" b="0" i="0" u="none" strike="noStrike" kern="1200" dirty="0">
                <a:solidFill>
                  <a:schemeClr val="tx1"/>
                </a:solidFill>
                <a:effectLst/>
                <a:latin typeface="+mn-lt"/>
                <a:ea typeface="+mn-ea"/>
                <a:cs typeface="+mn-cs"/>
              </a:rPr>
              <a:t>Ask pupils to jot down all the elements of a computer that they have learnt about so far (e.g. CPU, memory, circuit chip, transistors, etc). If it is their first time exploring this subject, go straight to the next slide. Ask pupils to shout out answers.</a:t>
            </a:r>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34</a:t>
            </a:fld>
            <a:endParaRPr lang="en-GB"/>
          </a:p>
        </p:txBody>
      </p:sp>
    </p:spTree>
    <p:extLst>
      <p:ext uri="{BB962C8B-B14F-4D97-AF65-F5344CB8AC3E}">
        <p14:creationId xmlns:p14="http://schemas.microsoft.com/office/powerpoint/2010/main" val="1962533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Today we are going to learn about some of the main computer science concepts we need to know to code, and the steps we can take to design our code.</a:t>
            </a:r>
          </a:p>
          <a:p>
            <a:endParaRPr lang="en-GB" i="1" dirty="0"/>
          </a:p>
          <a:p>
            <a:r>
              <a:rPr lang="en-GB" sz="1200" b="0" i="1" kern="1200" dirty="0">
                <a:solidFill>
                  <a:schemeClr val="tx1"/>
                </a:solidFill>
                <a:effectLst/>
                <a:latin typeface="+mn-lt"/>
                <a:ea typeface="+mn-ea"/>
                <a:cs typeface="+mn-cs"/>
              </a:rPr>
              <a:t>At the simplest level, computers are little more than a collection of transistors (switches) and circuits. They connect together to form logic gates, which tell the computer to perform simple actions. As you can see from the picture, most logic gates have two inputs and one output. At any given moment every terminal is either on (1) or off (0). 1s and 0s are Boolean binary numbers. In computer programming, data is divided up and organised according to type, </a:t>
            </a:r>
            <a:r>
              <a:rPr lang="en-GB" sz="1200" b="0" i="1" kern="1200" dirty="0" err="1">
                <a:solidFill>
                  <a:schemeClr val="tx1"/>
                </a:solidFill>
                <a:effectLst/>
                <a:latin typeface="+mn-lt"/>
                <a:ea typeface="+mn-ea"/>
                <a:cs typeface="+mn-cs"/>
              </a:rPr>
              <a:t>eg</a:t>
            </a:r>
            <a:r>
              <a:rPr lang="en-GB" sz="1200" b="0" i="1" kern="1200" dirty="0">
                <a:solidFill>
                  <a:schemeClr val="tx1"/>
                </a:solidFill>
                <a:effectLst/>
                <a:latin typeface="+mn-lt"/>
                <a:ea typeface="+mn-ea"/>
                <a:cs typeface="+mn-cs"/>
              </a:rPr>
              <a:t> numbers, characters and Boolean.</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Each logic gate has a function. When combined with other gates in a circuit they can be used to perform basic mathematical functions like add, subtract and multiply.</a:t>
            </a:r>
            <a:endParaRPr lang="en-GB" i="1" dirty="0"/>
          </a:p>
        </p:txBody>
      </p:sp>
      <p:sp>
        <p:nvSpPr>
          <p:cNvPr id="4" name="Slide Number Placeholder 3"/>
          <p:cNvSpPr>
            <a:spLocks noGrp="1"/>
          </p:cNvSpPr>
          <p:nvPr>
            <p:ph type="sldNum" sz="quarter" idx="5"/>
          </p:nvPr>
        </p:nvSpPr>
        <p:spPr/>
        <p:txBody>
          <a:bodyPr/>
          <a:lstStyle/>
          <a:p>
            <a:fld id="{74448E1B-9F32-4146-BC6A-C10C80C0AF20}" type="slidenum">
              <a:rPr lang="en-GB" smtClean="0"/>
              <a:t>35</a:t>
            </a:fld>
            <a:endParaRPr lang="en-GB"/>
          </a:p>
        </p:txBody>
      </p:sp>
    </p:spTree>
    <p:extLst>
      <p:ext uri="{BB962C8B-B14F-4D97-AF65-F5344CB8AC3E}">
        <p14:creationId xmlns:p14="http://schemas.microsoft.com/office/powerpoint/2010/main" val="2077133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four main logic gates – NOT, AND, OR and XOR (pronounced shore)</a:t>
            </a:r>
          </a:p>
        </p:txBody>
      </p:sp>
      <p:sp>
        <p:nvSpPr>
          <p:cNvPr id="4" name="Slide Number Placeholder 3"/>
          <p:cNvSpPr>
            <a:spLocks noGrp="1"/>
          </p:cNvSpPr>
          <p:nvPr>
            <p:ph type="sldNum" sz="quarter" idx="5"/>
          </p:nvPr>
        </p:nvSpPr>
        <p:spPr/>
        <p:txBody>
          <a:bodyPr/>
          <a:lstStyle/>
          <a:p>
            <a:fld id="{74448E1B-9F32-4146-BC6A-C10C80C0AF20}" type="slidenum">
              <a:rPr lang="en-GB" smtClean="0"/>
              <a:t>36</a:t>
            </a:fld>
            <a:endParaRPr lang="en-GB"/>
          </a:p>
        </p:txBody>
      </p:sp>
    </p:spTree>
    <p:extLst>
      <p:ext uri="{BB962C8B-B14F-4D97-AF65-F5344CB8AC3E}">
        <p14:creationId xmlns:p14="http://schemas.microsoft.com/office/powerpoint/2010/main" val="340888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A NOT gate has just one input. The output of the circuit will be the opposite of the input. If 0 is input, then the output is 1. If 1 is input, then 0 is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The Boolean expression (formula) is written as </a:t>
            </a:r>
            <a:r>
              <a:rPr lang="en-GB" sz="1200" b="1" i="1" kern="1200" dirty="0">
                <a:solidFill>
                  <a:schemeClr val="tx1"/>
                </a:solidFill>
                <a:effectLst/>
                <a:latin typeface="+mn-lt"/>
                <a:ea typeface="+mn-ea"/>
                <a:cs typeface="+mn-cs"/>
              </a:rPr>
              <a:t>Q = NOT A</a:t>
            </a:r>
            <a:r>
              <a:rPr lang="en-GB" sz="1200" b="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So if that is the case, what should the truth table look like?</a:t>
            </a:r>
            <a:endParaRPr lang="en-GB" i="1" dirty="0"/>
          </a:p>
          <a:p>
            <a:r>
              <a:rPr lang="en-GB" dirty="0"/>
              <a:t>Fill out the truth table together</a:t>
            </a:r>
          </a:p>
          <a:p>
            <a:r>
              <a:rPr lang="en-GB" dirty="0"/>
              <a:t>Answer:</a:t>
            </a:r>
            <a:br>
              <a:rPr lang="en-GB" dirty="0"/>
            </a:br>
            <a:r>
              <a:rPr lang="en-GB" dirty="0"/>
              <a:t>A Q</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1 0</a:t>
            </a:r>
          </a:p>
          <a:p>
            <a:r>
              <a:rPr lang="en-GB" sz="1200" kern="1200" dirty="0">
                <a:solidFill>
                  <a:schemeClr val="tx1"/>
                </a:solidFill>
                <a:effectLst/>
                <a:latin typeface="+mn-lt"/>
                <a:ea typeface="+mn-ea"/>
                <a:cs typeface="+mn-cs"/>
              </a:rPr>
              <a:t>0 1</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37</a:t>
            </a:fld>
            <a:endParaRPr lang="en-GB"/>
          </a:p>
        </p:txBody>
      </p:sp>
    </p:spTree>
    <p:extLst>
      <p:ext uri="{BB962C8B-B14F-4D97-AF65-F5344CB8AC3E}">
        <p14:creationId xmlns:p14="http://schemas.microsoft.com/office/powerpoint/2010/main" val="1742293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An AND gate can be used on a gate with two inputs. AND tells us that both inputs have to be 1 in order for the output to be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The Boolean expression for the AND logic gate is written as </a:t>
            </a:r>
            <a:r>
              <a:rPr lang="en-GB" sz="1200" b="1" i="1" kern="1200" dirty="0">
                <a:solidFill>
                  <a:schemeClr val="tx1"/>
                </a:solidFill>
                <a:effectLst/>
                <a:latin typeface="+mn-lt"/>
                <a:ea typeface="+mn-ea"/>
                <a:cs typeface="+mn-cs"/>
              </a:rPr>
              <a:t>Q = A AND B</a:t>
            </a:r>
            <a:r>
              <a:rPr lang="en-GB" sz="1200" b="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Lets fill out the truth table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B  Q</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0  0   0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0  1   0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1  0   0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1  1   1</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448E1B-9F32-4146-BC6A-C10C80C0AF20}" type="slidenum">
              <a:rPr lang="en-GB" smtClean="0"/>
              <a:t>38</a:t>
            </a:fld>
            <a:endParaRPr lang="en-GB"/>
          </a:p>
        </p:txBody>
      </p:sp>
    </p:spTree>
    <p:extLst>
      <p:ext uri="{BB962C8B-B14F-4D97-AF65-F5344CB8AC3E}">
        <p14:creationId xmlns:p14="http://schemas.microsoft.com/office/powerpoint/2010/main" val="467962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The OR gate has two inputs. One or both inputs must be 1 to output 1, otherwise it outputs 0. </a:t>
            </a:r>
          </a:p>
          <a:p>
            <a:r>
              <a:rPr lang="en-GB" sz="1200" b="0" i="1" kern="1200" dirty="0">
                <a:solidFill>
                  <a:schemeClr val="tx1"/>
                </a:solidFill>
                <a:effectLst/>
                <a:latin typeface="+mn-lt"/>
                <a:ea typeface="+mn-ea"/>
                <a:cs typeface="+mn-cs"/>
              </a:rPr>
              <a:t>The Boolean expression is written as </a:t>
            </a:r>
            <a:r>
              <a:rPr lang="en-GB" sz="1200" b="1" i="1" kern="1200" dirty="0">
                <a:solidFill>
                  <a:schemeClr val="tx1"/>
                </a:solidFill>
                <a:effectLst/>
                <a:latin typeface="+mn-lt"/>
                <a:ea typeface="+mn-ea"/>
                <a:cs typeface="+mn-cs"/>
              </a:rPr>
              <a:t>Q = A OR B</a:t>
            </a:r>
            <a:r>
              <a:rPr lang="en-GB" sz="1200" b="0" i="1" kern="1200" dirty="0">
                <a:solidFill>
                  <a:schemeClr val="tx1"/>
                </a:solidFill>
                <a:effectLst/>
                <a:latin typeface="+mn-lt"/>
                <a:ea typeface="+mn-ea"/>
                <a:cs typeface="+mn-cs"/>
              </a:rPr>
              <a:t>.</a:t>
            </a:r>
            <a:endParaRPr lang="en-GB" i="1" dirty="0"/>
          </a:p>
          <a:p>
            <a:endParaRPr lang="en-GB" dirty="0"/>
          </a:p>
          <a:p>
            <a:r>
              <a:rPr lang="en-GB" dirty="0"/>
              <a:t>A  B  Q</a:t>
            </a:r>
          </a:p>
          <a:p>
            <a:r>
              <a:rPr lang="en-GB" sz="1200" kern="1200" dirty="0">
                <a:solidFill>
                  <a:schemeClr val="tx1"/>
                </a:solidFill>
                <a:effectLst/>
                <a:latin typeface="+mn-lt"/>
                <a:ea typeface="+mn-ea"/>
                <a:cs typeface="+mn-cs"/>
              </a:rPr>
              <a:t>0  0   0 </a:t>
            </a:r>
          </a:p>
          <a:p>
            <a:r>
              <a:rPr lang="en-GB" sz="1200" kern="1200" dirty="0">
                <a:solidFill>
                  <a:schemeClr val="tx1"/>
                </a:solidFill>
                <a:effectLst/>
                <a:latin typeface="+mn-lt"/>
                <a:ea typeface="+mn-ea"/>
                <a:cs typeface="+mn-cs"/>
              </a:rPr>
              <a:t>0  1   1 </a:t>
            </a:r>
          </a:p>
          <a:p>
            <a:r>
              <a:rPr lang="en-GB" sz="1200" kern="1200" dirty="0">
                <a:solidFill>
                  <a:schemeClr val="tx1"/>
                </a:solidFill>
                <a:effectLst/>
                <a:latin typeface="+mn-lt"/>
                <a:ea typeface="+mn-ea"/>
                <a:cs typeface="+mn-cs"/>
              </a:rPr>
              <a:t>1  0   1</a:t>
            </a:r>
          </a:p>
          <a:p>
            <a:pPr marL="0" indent="0">
              <a:buNone/>
            </a:pPr>
            <a:r>
              <a:rPr lang="en-GB" sz="1200" kern="1200" dirty="0">
                <a:solidFill>
                  <a:schemeClr val="tx1"/>
                </a:solidFill>
                <a:effectLst/>
                <a:latin typeface="+mn-lt"/>
                <a:ea typeface="+mn-ea"/>
                <a:cs typeface="+mn-cs"/>
              </a:rPr>
              <a:t>1  1   1</a:t>
            </a:r>
          </a:p>
          <a:p>
            <a:pPr marL="0" indent="0">
              <a:buNone/>
            </a:pPr>
            <a:endParaRPr lang="en-GB" sz="1200" kern="1200" dirty="0">
              <a:solidFill>
                <a:schemeClr val="tx1"/>
              </a:solidFill>
              <a:effectLst/>
              <a:latin typeface="+mn-lt"/>
              <a:ea typeface="+mn-ea"/>
              <a:cs typeface="+mn-cs"/>
            </a:endParaRPr>
          </a:p>
          <a:p>
            <a:pPr marL="0" indent="0">
              <a:buNone/>
            </a:pPr>
            <a:r>
              <a:rPr lang="en-GB" sz="1200" i="1" kern="1200" dirty="0">
                <a:solidFill>
                  <a:schemeClr val="tx1"/>
                </a:solidFill>
                <a:effectLst/>
                <a:latin typeface="+mn-lt"/>
                <a:ea typeface="+mn-ea"/>
                <a:cs typeface="+mn-cs"/>
              </a:rPr>
              <a:t>NOR looks similar but functions differently. It is a bit like the opposite of AND, </a:t>
            </a:r>
            <a:r>
              <a:rPr lang="en-GB" sz="1200" b="1" i="1" kern="1200" dirty="0">
                <a:solidFill>
                  <a:schemeClr val="tx1"/>
                </a:solidFill>
                <a:effectLst/>
                <a:latin typeface="+mn-lt"/>
                <a:ea typeface="+mn-ea"/>
                <a:cs typeface="+mn-cs"/>
              </a:rPr>
              <a:t>whereby instead of 2 positives (1s) equalling a positive (1), you need two negatives (0). </a:t>
            </a:r>
            <a:r>
              <a:rPr lang="en-GB" sz="1200" i="1" kern="1200" dirty="0">
                <a:solidFill>
                  <a:schemeClr val="tx1"/>
                </a:solidFill>
                <a:effectLst/>
                <a:latin typeface="+mn-lt"/>
                <a:ea typeface="+mn-ea"/>
                <a:cs typeface="+mn-cs"/>
              </a:rPr>
              <a:t>We won’t use this gate very often but we will later today.</a:t>
            </a:r>
          </a:p>
        </p:txBody>
      </p:sp>
      <p:sp>
        <p:nvSpPr>
          <p:cNvPr id="4" name="Slide Number Placeholder 3"/>
          <p:cNvSpPr>
            <a:spLocks noGrp="1"/>
          </p:cNvSpPr>
          <p:nvPr>
            <p:ph type="sldNum" sz="quarter" idx="5"/>
          </p:nvPr>
        </p:nvSpPr>
        <p:spPr/>
        <p:txBody>
          <a:bodyPr/>
          <a:lstStyle/>
          <a:p>
            <a:fld id="{74448E1B-9F32-4146-BC6A-C10C80C0AF20}" type="slidenum">
              <a:rPr lang="en-GB" smtClean="0"/>
              <a:t>39</a:t>
            </a:fld>
            <a:endParaRPr lang="en-GB"/>
          </a:p>
        </p:txBody>
      </p:sp>
    </p:spTree>
    <p:extLst>
      <p:ext uri="{BB962C8B-B14F-4D97-AF65-F5344CB8AC3E}">
        <p14:creationId xmlns:p14="http://schemas.microsoft.com/office/powerpoint/2010/main" val="2494295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The exclusive XOR gate works the same as an OR gate, but will output 1 only if one or the other (not both) inputs are 1.</a:t>
            </a:r>
          </a:p>
          <a:p>
            <a:r>
              <a:rPr lang="en-GB" sz="1200" b="0" i="1" kern="1200" dirty="0">
                <a:solidFill>
                  <a:schemeClr val="tx1"/>
                </a:solidFill>
                <a:effectLst/>
                <a:latin typeface="+mn-lt"/>
                <a:ea typeface="+mn-ea"/>
                <a:cs typeface="+mn-cs"/>
              </a:rPr>
              <a:t>The XOR gate is indicated with the extra curved line to the left of the main shape.</a:t>
            </a:r>
          </a:p>
          <a:p>
            <a:r>
              <a:rPr lang="en-GB" sz="1200" b="0" i="1" kern="1200" dirty="0">
                <a:solidFill>
                  <a:schemeClr val="tx1"/>
                </a:solidFill>
                <a:effectLst/>
                <a:latin typeface="+mn-lt"/>
                <a:ea typeface="+mn-ea"/>
                <a:cs typeface="+mn-cs"/>
              </a:rPr>
              <a:t>The Boolean expression of XOR is written as </a:t>
            </a:r>
            <a:r>
              <a:rPr lang="en-GB" sz="1200" b="1" i="1" kern="1200" dirty="0">
                <a:solidFill>
                  <a:schemeClr val="tx1"/>
                </a:solidFill>
                <a:effectLst/>
                <a:latin typeface="+mn-lt"/>
                <a:ea typeface="+mn-ea"/>
                <a:cs typeface="+mn-cs"/>
              </a:rPr>
              <a:t>Q = A XOR B</a:t>
            </a:r>
            <a:r>
              <a:rPr lang="en-GB" sz="1200" b="0" i="1" kern="1200" dirty="0">
                <a:solidFill>
                  <a:schemeClr val="tx1"/>
                </a:solidFill>
                <a:effectLst/>
                <a:latin typeface="+mn-lt"/>
                <a:ea typeface="+mn-ea"/>
                <a:cs typeface="+mn-cs"/>
              </a:rPr>
              <a:t>.</a:t>
            </a:r>
          </a:p>
          <a:p>
            <a:endParaRPr lang="en-GB" sz="1200" b="0"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Answers:</a:t>
            </a:r>
          </a:p>
          <a:p>
            <a:r>
              <a:rPr lang="en-GB" dirty="0"/>
              <a:t>A   B   Q</a:t>
            </a:r>
          </a:p>
          <a:p>
            <a:r>
              <a:rPr lang="en-GB" sz="1200" kern="1200" dirty="0">
                <a:solidFill>
                  <a:schemeClr val="tx1"/>
                </a:solidFill>
                <a:effectLst/>
                <a:latin typeface="+mn-lt"/>
                <a:ea typeface="+mn-ea"/>
                <a:cs typeface="+mn-cs"/>
              </a:rPr>
              <a:t>0   0    0</a:t>
            </a:r>
          </a:p>
          <a:p>
            <a:r>
              <a:rPr lang="en-GB" sz="1200" kern="1200" dirty="0">
                <a:solidFill>
                  <a:schemeClr val="tx1"/>
                </a:solidFill>
                <a:effectLst/>
                <a:latin typeface="+mn-lt"/>
                <a:ea typeface="+mn-ea"/>
                <a:cs typeface="+mn-cs"/>
              </a:rPr>
              <a:t>0   1    1</a:t>
            </a:r>
          </a:p>
          <a:p>
            <a:r>
              <a:rPr lang="en-GB" sz="1200" kern="1200" dirty="0">
                <a:solidFill>
                  <a:schemeClr val="tx1"/>
                </a:solidFill>
                <a:effectLst/>
                <a:latin typeface="+mn-lt"/>
                <a:ea typeface="+mn-ea"/>
                <a:cs typeface="+mn-cs"/>
              </a:rPr>
              <a:t>1   0    1</a:t>
            </a:r>
          </a:p>
          <a:p>
            <a:r>
              <a:rPr lang="en-GB" sz="1200" kern="1200" dirty="0">
                <a:solidFill>
                  <a:schemeClr val="tx1"/>
                </a:solidFill>
                <a:effectLst/>
                <a:latin typeface="+mn-lt"/>
                <a:ea typeface="+mn-ea"/>
                <a:cs typeface="+mn-cs"/>
              </a:rPr>
              <a:t>1   1    0</a:t>
            </a:r>
            <a:endParaRPr lang="en-GB" i="0" dirty="0"/>
          </a:p>
        </p:txBody>
      </p:sp>
      <p:sp>
        <p:nvSpPr>
          <p:cNvPr id="4" name="Slide Number Placeholder 3"/>
          <p:cNvSpPr>
            <a:spLocks noGrp="1"/>
          </p:cNvSpPr>
          <p:nvPr>
            <p:ph type="sldNum" sz="quarter" idx="5"/>
          </p:nvPr>
        </p:nvSpPr>
        <p:spPr/>
        <p:txBody>
          <a:bodyPr/>
          <a:lstStyle/>
          <a:p>
            <a:fld id="{74448E1B-9F32-4146-BC6A-C10C80C0AF20}" type="slidenum">
              <a:rPr lang="en-GB" smtClean="0"/>
              <a:t>40</a:t>
            </a:fld>
            <a:endParaRPr lang="en-GB"/>
          </a:p>
        </p:txBody>
      </p:sp>
    </p:spTree>
    <p:extLst>
      <p:ext uri="{BB962C8B-B14F-4D97-AF65-F5344CB8AC3E}">
        <p14:creationId xmlns:p14="http://schemas.microsoft.com/office/powerpoint/2010/main" val="1222551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mentioned, </a:t>
            </a:r>
            <a:r>
              <a:rPr lang="en-GB" sz="1200" b="1" i="0" kern="1200" dirty="0">
                <a:solidFill>
                  <a:schemeClr val="tx1"/>
                </a:solidFill>
                <a:effectLst/>
                <a:latin typeface="+mn-lt"/>
                <a:ea typeface="+mn-ea"/>
                <a:cs typeface="+mn-cs"/>
              </a:rPr>
              <a:t>logic gates</a:t>
            </a:r>
            <a:r>
              <a:rPr lang="en-GB" sz="1200" b="0" i="0" kern="1200" dirty="0">
                <a:solidFill>
                  <a:schemeClr val="tx1"/>
                </a:solidFill>
                <a:effectLst/>
                <a:latin typeface="+mn-lt"/>
                <a:ea typeface="+mn-ea"/>
                <a:cs typeface="+mn-cs"/>
              </a:rPr>
              <a:t> can be built up into chains of </a:t>
            </a:r>
            <a:r>
              <a:rPr lang="en-GB" sz="1200" b="1" i="0" kern="1200" dirty="0">
                <a:solidFill>
                  <a:schemeClr val="tx1"/>
                </a:solidFill>
                <a:effectLst/>
                <a:latin typeface="+mn-lt"/>
                <a:ea typeface="+mn-ea"/>
                <a:cs typeface="+mn-cs"/>
              </a:rPr>
              <a:t>logical decisions </a:t>
            </a:r>
            <a:r>
              <a:rPr lang="en-GB" sz="1200" b="0" i="0" kern="1200" dirty="0">
                <a:solidFill>
                  <a:schemeClr val="tx1"/>
                </a:solidFill>
                <a:effectLst/>
                <a:latin typeface="+mn-lt"/>
                <a:ea typeface="+mn-ea"/>
                <a:cs typeface="+mn-cs"/>
              </a:rPr>
              <a:t>(or mathematical equations like add and subtract). Can anyone remember what these three gates represent. Triangle with circle = NOT (Q = NOT A); Half moon = AND (Q = A AND B) and crescent moon = OR (Q = A OR B)</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are going to apply this logic to the Telraam traffic sensor</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41</a:t>
            </a:fld>
            <a:endParaRPr lang="en-GB"/>
          </a:p>
        </p:txBody>
      </p:sp>
    </p:spTree>
    <p:extLst>
      <p:ext uri="{BB962C8B-B14F-4D97-AF65-F5344CB8AC3E}">
        <p14:creationId xmlns:p14="http://schemas.microsoft.com/office/powerpoint/2010/main" val="3165090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computer scientists of </a:t>
            </a:r>
            <a:r>
              <a:rPr lang="en-GB" sz="1200" b="0" i="0" u="none" strike="noStrike" kern="1200" dirty="0" err="1">
                <a:solidFill>
                  <a:schemeClr val="tx1"/>
                </a:solidFill>
                <a:effectLst/>
                <a:latin typeface="+mn-lt"/>
                <a:ea typeface="+mn-ea"/>
                <a:cs typeface="+mn-cs"/>
              </a:rPr>
              <a:t>WeCount</a:t>
            </a:r>
            <a:r>
              <a:rPr lang="en-GB" sz="1200" b="0" i="0" u="none" strike="noStrike" kern="1200" dirty="0">
                <a:solidFill>
                  <a:schemeClr val="tx1"/>
                </a:solidFill>
                <a:effectLst/>
                <a:latin typeface="+mn-lt"/>
                <a:ea typeface="+mn-ea"/>
                <a:cs typeface="+mn-cs"/>
              </a:rPr>
              <a:t> have created an </a:t>
            </a:r>
            <a:r>
              <a:rPr lang="en-GB" sz="1200" b="1" i="0" u="none" strike="noStrike" kern="1200" dirty="0">
                <a:solidFill>
                  <a:schemeClr val="tx1"/>
                </a:solidFill>
                <a:effectLst/>
                <a:latin typeface="+mn-lt"/>
                <a:ea typeface="+mn-ea"/>
                <a:cs typeface="+mn-cs"/>
              </a:rPr>
              <a:t>algorithm </a:t>
            </a:r>
            <a:r>
              <a:rPr lang="en-GB" sz="1200" b="0" i="0" u="none" strike="noStrike" kern="1200" dirty="0">
                <a:solidFill>
                  <a:schemeClr val="tx1"/>
                </a:solidFill>
                <a:effectLst/>
                <a:latin typeface="+mn-lt"/>
                <a:ea typeface="+mn-ea"/>
                <a:cs typeface="+mn-cs"/>
              </a:rPr>
              <a:t>to compute transport types from a traffic camera in someone’s window. The </a:t>
            </a:r>
            <a:r>
              <a:rPr lang="en-GB" sz="1200" b="1" i="0" u="none" strike="noStrike" kern="1200" dirty="0">
                <a:solidFill>
                  <a:schemeClr val="tx1"/>
                </a:solidFill>
                <a:effectLst/>
                <a:latin typeface="+mn-lt"/>
                <a:ea typeface="+mn-ea"/>
                <a:cs typeface="+mn-cs"/>
              </a:rPr>
              <a:t>input </a:t>
            </a:r>
            <a:r>
              <a:rPr lang="en-GB" sz="1200" b="0" i="0" u="none" strike="noStrike" kern="1200" dirty="0">
                <a:solidFill>
                  <a:schemeClr val="tx1"/>
                </a:solidFill>
                <a:effectLst/>
                <a:latin typeface="+mn-lt"/>
                <a:ea typeface="+mn-ea"/>
                <a:cs typeface="+mn-cs"/>
              </a:rPr>
              <a:t>are pixels taken by the camera when a moving object passes. The </a:t>
            </a:r>
            <a:r>
              <a:rPr lang="en-GB" sz="1200" b="1" i="0" u="none" strike="noStrike" kern="1200" dirty="0">
                <a:solidFill>
                  <a:schemeClr val="tx1"/>
                </a:solidFill>
                <a:effectLst/>
                <a:latin typeface="+mn-lt"/>
                <a:ea typeface="+mn-ea"/>
                <a:cs typeface="+mn-cs"/>
              </a:rPr>
              <a:t>instructions</a:t>
            </a:r>
            <a:r>
              <a:rPr lang="en-GB" sz="1200" b="0" i="0" u="none" strike="noStrike" kern="1200" dirty="0">
                <a:solidFill>
                  <a:schemeClr val="tx1"/>
                </a:solidFill>
                <a:effectLst/>
                <a:latin typeface="+mn-lt"/>
                <a:ea typeface="+mn-ea"/>
                <a:cs typeface="+mn-cs"/>
              </a:rPr>
              <a:t> sent to the </a:t>
            </a:r>
            <a:r>
              <a:rPr lang="en-GB" sz="1200" b="1" i="0" u="none" strike="noStrike" kern="1200" dirty="0">
                <a:solidFill>
                  <a:schemeClr val="tx1"/>
                </a:solidFill>
                <a:effectLst/>
                <a:latin typeface="+mn-lt"/>
                <a:ea typeface="+mn-ea"/>
                <a:cs typeface="+mn-cs"/>
              </a:rPr>
              <a:t>software </a:t>
            </a:r>
            <a:r>
              <a:rPr lang="en-GB" sz="1200" b="0" i="0" u="none" strike="noStrike" kern="1200" dirty="0">
                <a:solidFill>
                  <a:schemeClr val="tx1"/>
                </a:solidFill>
                <a:effectLst/>
                <a:latin typeface="+mn-lt"/>
                <a:ea typeface="+mn-ea"/>
                <a:cs typeface="+mn-cs"/>
              </a:rPr>
              <a:t>in the Raspberry Pi computer are </a:t>
            </a:r>
            <a:r>
              <a:rPr lang="en-GB" sz="1200" b="1" i="0" u="none" strike="noStrike" kern="1200" dirty="0">
                <a:solidFill>
                  <a:schemeClr val="tx1"/>
                </a:solidFill>
                <a:effectLst/>
                <a:latin typeface="+mn-lt"/>
                <a:ea typeface="+mn-ea"/>
                <a:cs typeface="+mn-cs"/>
              </a:rPr>
              <a:t>fullness +</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axis ratio </a:t>
            </a:r>
            <a:r>
              <a:rPr lang="en-GB" sz="1200" b="0" i="0" u="none" strike="noStrike" kern="1200" dirty="0">
                <a:solidFill>
                  <a:schemeClr val="tx1"/>
                </a:solidFill>
                <a:effectLst/>
                <a:latin typeface="+mn-lt"/>
                <a:ea typeface="+mn-ea"/>
                <a:cs typeface="+mn-cs"/>
              </a:rPr>
              <a:t>(ratio between width and height). Once the information has been processed by the computer, these two </a:t>
            </a:r>
            <a:r>
              <a:rPr lang="en-GB" sz="1200" b="1" i="0" u="none" strike="noStrike" kern="1200" dirty="0">
                <a:solidFill>
                  <a:schemeClr val="tx1"/>
                </a:solidFill>
                <a:effectLst/>
                <a:latin typeface="+mn-lt"/>
                <a:ea typeface="+mn-ea"/>
                <a:cs typeface="+mn-cs"/>
              </a:rPr>
              <a:t>parameters </a:t>
            </a:r>
            <a:r>
              <a:rPr lang="en-GB" sz="1200" b="0" i="0" u="none" strike="noStrike" kern="1200" dirty="0">
                <a:solidFill>
                  <a:schemeClr val="tx1"/>
                </a:solidFill>
                <a:effectLst/>
                <a:latin typeface="+mn-lt"/>
                <a:ea typeface="+mn-ea"/>
                <a:cs typeface="+mn-cs"/>
              </a:rPr>
              <a:t>are compared automatically on a look-up table, and if both parameters fall within average ranges for one of the four transport types then they are assigned that category. The </a:t>
            </a:r>
            <a:r>
              <a:rPr lang="en-GB" sz="1200" b="1" i="0" u="none" strike="noStrike" kern="1200" dirty="0">
                <a:solidFill>
                  <a:schemeClr val="tx1"/>
                </a:solidFill>
                <a:effectLst/>
                <a:latin typeface="+mn-lt"/>
                <a:ea typeface="+mn-ea"/>
                <a:cs typeface="+mn-cs"/>
              </a:rPr>
              <a:t>output</a:t>
            </a:r>
            <a:r>
              <a:rPr lang="en-GB" sz="1200" b="0" i="0" u="none" strike="noStrike" kern="1200" dirty="0">
                <a:solidFill>
                  <a:schemeClr val="tx1"/>
                </a:solidFill>
                <a:effectLst/>
                <a:latin typeface="+mn-lt"/>
                <a:ea typeface="+mn-ea"/>
                <a:cs typeface="+mn-cs"/>
              </a:rPr>
              <a:t>, then,</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is transport type (heavy vehicle, car, pedestrian or cyclist).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So for example, if the computer works out that the axis ratio of the object is about 2 and the fullness is more than 80% then it will register the image as a car.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Axis ratio is worked out be dividing width/height. Fullness basically means how well the object fills its box. You can see that a car has less empty space than a cyclist, for instance. A computer cannot process an image in the same way as our eyes. Instead it can detect pixels. In the picture you see the computer has assigned 1s to the background/no object, and 0s to the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To work out fullness, the software program assigns 1s and 0s to each pixel of the image taken by the camera. 1s represent a moving object and 0s represent no object. The camera is already aware what the background looks like, so it ignores all of the static objects such as parked cars and houses. This method of assigning </a:t>
            </a:r>
            <a:r>
              <a:rPr lang="en-GB" sz="1200" b="1" i="0" u="none" strike="noStrike" kern="1200" dirty="0">
                <a:solidFill>
                  <a:schemeClr val="tx1"/>
                </a:solidFill>
                <a:effectLst/>
                <a:latin typeface="+mn-lt"/>
                <a:ea typeface="+mn-ea"/>
                <a:cs typeface="+mn-cs"/>
              </a:rPr>
              <a:t>binary logic</a:t>
            </a:r>
            <a:r>
              <a:rPr lang="en-GB" sz="1200" b="0" i="0" u="none" strike="noStrike" kern="1200" dirty="0">
                <a:solidFill>
                  <a:schemeClr val="tx1"/>
                </a:solidFill>
                <a:effectLst/>
                <a:latin typeface="+mn-lt"/>
                <a:ea typeface="+mn-ea"/>
                <a:cs typeface="+mn-cs"/>
              </a:rPr>
              <a:t> 1s and 0s is known as </a:t>
            </a:r>
            <a:r>
              <a:rPr lang="en-GB" sz="1200" b="1" i="0" u="none" strike="noStrike" kern="1200" dirty="0">
                <a:solidFill>
                  <a:schemeClr val="tx1"/>
                </a:solidFill>
                <a:effectLst/>
                <a:latin typeface="+mn-lt"/>
                <a:ea typeface="+mn-ea"/>
                <a:cs typeface="+mn-cs"/>
              </a:rPr>
              <a:t>Boolean algebra</a:t>
            </a:r>
            <a:r>
              <a:rPr lang="en-GB" sz="1200" b="0" i="0" u="none" strike="noStrike" kern="1200" dirty="0">
                <a:solidFill>
                  <a:schemeClr val="tx1"/>
                </a:solidFill>
                <a:effectLst/>
                <a:latin typeface="+mn-lt"/>
                <a:ea typeface="+mn-ea"/>
                <a:cs typeface="+mn-cs"/>
              </a:rPr>
              <a:t>. Boolean is one of the main data types in computer. The value of the data (1 or 0) is used to control the flow of the </a:t>
            </a:r>
            <a:r>
              <a:rPr lang="en-GB" sz="1200" b="1" i="0" u="none" strike="noStrike" kern="1200" dirty="0">
                <a:solidFill>
                  <a:schemeClr val="tx1"/>
                </a:solidFill>
                <a:effectLst/>
                <a:latin typeface="+mn-lt"/>
                <a:ea typeface="+mn-ea"/>
                <a:cs typeface="+mn-cs"/>
              </a:rPr>
              <a:t>execution </a:t>
            </a:r>
            <a:r>
              <a:rPr lang="en-GB" sz="1200" b="0" i="0" u="none" strike="noStrike" kern="1200" dirty="0">
                <a:solidFill>
                  <a:schemeClr val="tx1"/>
                </a:solidFill>
                <a:effectLst/>
                <a:latin typeface="+mn-lt"/>
                <a:ea typeface="+mn-ea"/>
                <a:cs typeface="+mn-cs"/>
              </a:rPr>
              <a:t>of programs. In other words, it allows the computer to make decisions. You can think of these values as on and off switches. 1 tells the computer to switch 'on' a logic gate and 0 tells the computer to switch it 'off'. These binary values can also be referred to as 'true' or 'false’. Typically computers run many logic gates at the same time, meaning there are multiple combinations of on/off occurring at the same time. For example, if two signals are present (e.g. fullness and black/white) there are four possible combinations: on/on, on/off, off/on and off/off. In a logic gate, each combination can be made to produce a different outcome. </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Logic gate calculations are often represented as </a:t>
            </a:r>
            <a:r>
              <a:rPr lang="en-GB" sz="1200" b="1" i="0" u="none" strike="noStrike" kern="1200" dirty="0">
                <a:solidFill>
                  <a:schemeClr val="tx1"/>
                </a:solidFill>
                <a:effectLst/>
                <a:latin typeface="+mn-lt"/>
                <a:ea typeface="+mn-ea"/>
                <a:cs typeface="+mn-cs"/>
              </a:rPr>
              <a:t>truth tables</a:t>
            </a:r>
            <a:r>
              <a:rPr lang="en-GB" sz="1200" b="0" i="0" u="none" strike="noStrike" kern="1200" dirty="0">
                <a:solidFill>
                  <a:schemeClr val="tx1"/>
                </a:solidFill>
                <a:effectLst/>
                <a:latin typeface="+mn-lt"/>
                <a:ea typeface="+mn-ea"/>
                <a:cs typeface="+mn-cs"/>
              </a:rPr>
              <a:t>. These tables allow you to work through the logic for that block of code, assigning 1s and 0s.</a:t>
            </a: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42</a:t>
            </a:fld>
            <a:endParaRPr lang="en-GB"/>
          </a:p>
        </p:txBody>
      </p:sp>
    </p:spTree>
    <p:extLst>
      <p:ext uri="{BB962C8B-B14F-4D97-AF65-F5344CB8AC3E}">
        <p14:creationId xmlns:p14="http://schemas.microsoft.com/office/powerpoint/2010/main" val="2603671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All of these logic gates are used for determining whether one pixel (square) of the image captured (left-hand corner) is either a person, vehicle, bike or blank space. </a:t>
            </a:r>
            <a:r>
              <a:rPr lang="en-GB" i="1" dirty="0"/>
              <a:t>We need to work out which input value (a, b, c or d) is the blank space (1)</a:t>
            </a:r>
          </a:p>
          <a:p>
            <a:endParaRPr lang="en-GB" sz="1200" b="0" i="1"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b="0" dirty="0"/>
              <a:t>Do you remember what each gate means? What do you need to get a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AND = </a:t>
            </a:r>
            <a:r>
              <a:rPr lang="en-GB" sz="1200" b="1" i="1" kern="1200" dirty="0">
                <a:solidFill>
                  <a:schemeClr val="tx1"/>
                </a:solidFill>
                <a:effectLst/>
                <a:latin typeface="+mn-lt"/>
                <a:ea typeface="+mn-ea"/>
                <a:cs typeface="+mn-cs"/>
              </a:rPr>
              <a:t>both inputs have to be 1 </a:t>
            </a:r>
            <a:r>
              <a:rPr lang="en-GB" sz="1200" b="0" i="1" kern="1200" dirty="0">
                <a:solidFill>
                  <a:schemeClr val="tx1"/>
                </a:solidFill>
                <a:effectLst/>
                <a:latin typeface="+mn-lt"/>
                <a:ea typeface="+mn-ea"/>
                <a:cs typeface="+mn-cs"/>
              </a:rPr>
              <a:t>(1, 1)</a:t>
            </a: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NOR = </a:t>
            </a:r>
            <a:r>
              <a:rPr lang="en-GB" b="1" dirty="0"/>
              <a:t>need two negatives (0) </a:t>
            </a:r>
            <a:r>
              <a:rPr lang="en-GB" b="0" dirty="0"/>
              <a:t>(0, 0)</a:t>
            </a:r>
            <a:endParaRPr lang="en-GB" b="1" dirty="0"/>
          </a:p>
          <a:p>
            <a:r>
              <a:rPr lang="en-GB" b="0" dirty="0"/>
              <a:t>OR = </a:t>
            </a:r>
            <a:r>
              <a:rPr lang="en-GB" sz="1200" b="1" i="1" kern="1200" dirty="0">
                <a:solidFill>
                  <a:schemeClr val="tx1"/>
                </a:solidFill>
                <a:effectLst/>
                <a:latin typeface="+mn-lt"/>
                <a:ea typeface="+mn-ea"/>
                <a:cs typeface="+mn-cs"/>
              </a:rPr>
              <a:t>one or both inputs must be 1  </a:t>
            </a:r>
            <a:r>
              <a:rPr lang="en-GB" sz="1200" b="0" i="1" kern="1200" dirty="0">
                <a:solidFill>
                  <a:schemeClr val="tx1"/>
                </a:solidFill>
                <a:effectLst/>
                <a:latin typeface="+mn-lt"/>
                <a:ea typeface="+mn-ea"/>
                <a:cs typeface="+mn-cs"/>
              </a:rPr>
              <a:t>(1, 0/0, 1/1, 1)</a:t>
            </a:r>
            <a:endParaRPr lang="en-GB" sz="1200" b="1" i="1" kern="1200" dirty="0">
              <a:solidFill>
                <a:schemeClr val="tx1"/>
              </a:solidFill>
              <a:effectLst/>
              <a:latin typeface="+mn-lt"/>
              <a:ea typeface="+mn-ea"/>
              <a:cs typeface="+mn-cs"/>
            </a:endParaRPr>
          </a:p>
          <a:p>
            <a:r>
              <a:rPr lang="en-GB" b="0" dirty="0"/>
              <a:t>XOR = </a:t>
            </a:r>
            <a:r>
              <a:rPr lang="en-GB" b="1" dirty="0"/>
              <a:t>o</a:t>
            </a:r>
            <a:r>
              <a:rPr lang="en-GB" sz="1200" b="1" i="1" kern="1200" dirty="0">
                <a:solidFill>
                  <a:schemeClr val="tx1"/>
                </a:solidFill>
                <a:effectLst/>
                <a:latin typeface="+mn-lt"/>
                <a:ea typeface="+mn-ea"/>
                <a:cs typeface="+mn-cs"/>
              </a:rPr>
              <a:t>ne or the other (not both) inputs are 1. </a:t>
            </a:r>
            <a:r>
              <a:rPr lang="en-GB" sz="1200" b="0" i="1" kern="1200" dirty="0">
                <a:solidFill>
                  <a:schemeClr val="tx1"/>
                </a:solidFill>
                <a:effectLst/>
                <a:latin typeface="+mn-lt"/>
                <a:ea typeface="+mn-ea"/>
                <a:cs typeface="+mn-cs"/>
              </a:rPr>
              <a:t>(1, 0/0, 1)</a:t>
            </a:r>
          </a:p>
          <a:p>
            <a:endParaRPr lang="en-GB" sz="1200" b="1" i="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fld id="{74448E1B-9F32-4146-BC6A-C10C80C0AF20}" type="slidenum">
              <a:rPr lang="en-GB" smtClean="0"/>
              <a:t>43</a:t>
            </a:fld>
            <a:endParaRPr lang="en-GB"/>
          </a:p>
        </p:txBody>
      </p:sp>
    </p:spTree>
    <p:extLst>
      <p:ext uri="{BB962C8B-B14F-4D97-AF65-F5344CB8AC3E}">
        <p14:creationId xmlns:p14="http://schemas.microsoft.com/office/powerpoint/2010/main" val="116329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Watch video</a:t>
            </a:r>
            <a:r>
              <a:rPr lang="en-GB" sz="1200" b="0" i="0" u="none" strike="noStrike" kern="1200" dirty="0">
                <a:solidFill>
                  <a:schemeClr val="tx1"/>
                </a:solidFill>
                <a:effectLst/>
                <a:latin typeface="+mn-lt"/>
                <a:ea typeface="+mn-ea"/>
                <a:cs typeface="+mn-cs"/>
              </a:rPr>
              <a:t> (10 s to 11m 35) on the history of the electric vehicles. Ask pupils to take notes of key themes and dates</a:t>
            </a:r>
          </a:p>
          <a:p>
            <a:r>
              <a:rPr lang="en-GB" sz="1200" b="1" i="0" u="none" strike="noStrike" kern="1200" dirty="0">
                <a:solidFill>
                  <a:schemeClr val="tx1"/>
                </a:solidFill>
                <a:effectLst/>
                <a:latin typeface="+mn-lt"/>
                <a:ea typeface="+mn-ea"/>
                <a:cs typeface="+mn-cs"/>
              </a:rPr>
              <a:t>Ask</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did anything surprise you about the video? </a:t>
            </a:r>
            <a:r>
              <a:rPr lang="en-GB" sz="1200" b="0" i="0" u="none" strike="noStrike" kern="1200" dirty="0">
                <a:solidFill>
                  <a:schemeClr val="tx1"/>
                </a:solidFill>
                <a:effectLst/>
                <a:latin typeface="+mn-lt"/>
                <a:ea typeface="+mn-ea"/>
                <a:cs typeface="+mn-cs"/>
              </a:rPr>
              <a:t>Acknowledge that it was focussed on the US but that it has relevance in the UK as car manufacturing is a global industry</a:t>
            </a:r>
            <a:endParaRPr lang="en-GB" sz="1200" i="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it is advisable to watch this video in sections, allowing pupils to work through the timeline and then move on to the other questions on the worksheet.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a:t>
            </a:fld>
            <a:endParaRPr lang="en-GB"/>
          </a:p>
        </p:txBody>
      </p:sp>
    </p:spTree>
    <p:extLst>
      <p:ext uri="{BB962C8B-B14F-4D97-AF65-F5344CB8AC3E}">
        <p14:creationId xmlns:p14="http://schemas.microsoft.com/office/powerpoint/2010/main" val="2635660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a:p>
            <a:r>
              <a:rPr lang="en-GB" i="1" dirty="0"/>
              <a:t>This is the beginning of a truth table. The columns, a, b, c and dare our input values.</a:t>
            </a:r>
          </a:p>
          <a:p>
            <a:endParaRPr lang="en-GB" dirty="0"/>
          </a:p>
          <a:p>
            <a:r>
              <a:rPr lang="en-GB" dirty="0"/>
              <a:t>Ask pupils to find the logic of these three columns (A= 4 0s, 4 1s, 2 0s, 2 1s, 1 0, 1 1 … they half each time). </a:t>
            </a:r>
            <a:r>
              <a:rPr lang="en-GB" i="1" dirty="0"/>
              <a:t>If this is the case, what is d? </a:t>
            </a:r>
            <a:r>
              <a:rPr lang="en-GB" dirty="0"/>
              <a:t>Fill out together</a:t>
            </a:r>
          </a:p>
          <a:p>
            <a:endParaRPr lang="en-GB" dirty="0"/>
          </a:p>
          <a:p>
            <a:r>
              <a:rPr lang="en-GB" i="1" dirty="0"/>
              <a:t>This is the rule we use when writing our logic tables</a:t>
            </a:r>
          </a:p>
          <a:p>
            <a:r>
              <a:rPr lang="en-GB" i="1" dirty="0"/>
              <a:t>First figure out how many rows (in this case 8). Then half the 1s and 0s for the first variable, then half again for the second and so on.</a:t>
            </a:r>
          </a:p>
          <a:p>
            <a:r>
              <a:rPr lang="en-GB" i="1" dirty="0"/>
              <a:t>If there were 12 rows, how many 1s and 0s would there be in each? (A =6)</a:t>
            </a:r>
          </a:p>
          <a:p>
            <a:endParaRPr lang="en-GB" i="1" dirty="0"/>
          </a:p>
          <a:p>
            <a:r>
              <a:rPr lang="en-GB" i="1" dirty="0"/>
              <a:t>We work out the number of rows by ‘powering’ the input values. So if we have 3 input values we’d write 2</a:t>
            </a:r>
            <a:r>
              <a:rPr lang="en-GB" i="1" baseline="30000" dirty="0"/>
              <a:t>3 </a:t>
            </a:r>
            <a:r>
              <a:rPr lang="en-GB" i="1" baseline="0" dirty="0"/>
              <a:t> = 6. This is because each new input adds an exponential number of combinations (on/off switches). </a:t>
            </a:r>
            <a:r>
              <a:rPr lang="en-GB" sz="1200" b="0" i="1" u="none" strike="noStrike" kern="1200" dirty="0">
                <a:solidFill>
                  <a:schemeClr val="tx1"/>
                </a:solidFill>
                <a:effectLst/>
                <a:latin typeface="+mn-lt"/>
                <a:ea typeface="+mn-ea"/>
                <a:cs typeface="+mn-cs"/>
              </a:rPr>
              <a:t>Like I mentioned, if one input is present there are two possible combinations – on/off. If there are two inputs are present there are four possible combinations: on/on, on/off, off/on and off/off. In a logic gate, each combination can be made to produce a different outcome. </a:t>
            </a:r>
            <a:endParaRPr lang="en-GB" i="1" baseline="0" dirty="0"/>
          </a:p>
          <a:p>
            <a:endParaRPr lang="en-GB" sz="1200" b="0" i="1" u="none" strike="noStrike"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If the camera is deciding between a pedestrian, bike, vehicle or blank space how many rows should the look up table be? (A= 16)</a:t>
            </a:r>
            <a:endParaRPr lang="en-GB" i="1" dirty="0"/>
          </a:p>
        </p:txBody>
      </p:sp>
      <p:sp>
        <p:nvSpPr>
          <p:cNvPr id="4" name="Slide Number Placeholder 3"/>
          <p:cNvSpPr>
            <a:spLocks noGrp="1"/>
          </p:cNvSpPr>
          <p:nvPr>
            <p:ph type="sldNum" sz="quarter" idx="5"/>
          </p:nvPr>
        </p:nvSpPr>
        <p:spPr/>
        <p:txBody>
          <a:bodyPr/>
          <a:lstStyle/>
          <a:p>
            <a:fld id="{74448E1B-9F32-4146-BC6A-C10C80C0AF20}" type="slidenum">
              <a:rPr lang="en-GB" smtClean="0"/>
              <a:t>44</a:t>
            </a:fld>
            <a:endParaRPr lang="en-GB"/>
          </a:p>
        </p:txBody>
      </p:sp>
    </p:spTree>
    <p:extLst>
      <p:ext uri="{BB962C8B-B14F-4D97-AF65-F5344CB8AC3E}">
        <p14:creationId xmlns:p14="http://schemas.microsoft.com/office/powerpoint/2010/main" val="3136414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Work through the Telraam truth table as a class/fill out the first few columns and then leave the pupils to fill out the rest on the worksheet provided</a:t>
            </a:r>
          </a:p>
          <a:p>
            <a:endParaRPr lang="en-GB" b="0" dirty="0"/>
          </a:p>
          <a:p>
            <a:r>
              <a:rPr lang="en-GB" b="0" dirty="0"/>
              <a:t>a   b   c   d    P   Q   R   X   Y   Z</a:t>
            </a:r>
          </a:p>
          <a:p>
            <a:r>
              <a:rPr lang="en-GB" b="0" dirty="0"/>
              <a:t>0   0   0   0    0    1   1   1   1   0</a:t>
            </a:r>
          </a:p>
          <a:p>
            <a:r>
              <a:rPr lang="en-GB" b="0" dirty="0"/>
              <a:t>0   0   0   1    1    0   1   1   1   0</a:t>
            </a:r>
          </a:p>
          <a:p>
            <a:r>
              <a:rPr lang="en-GB" b="0" dirty="0"/>
              <a:t>0   0   1   0    0    0   0   0   1   0 </a:t>
            </a:r>
          </a:p>
          <a:p>
            <a:r>
              <a:rPr lang="en-GB" b="0" dirty="0"/>
              <a:t>0   0   1   1    0    0   0   1   1   0</a:t>
            </a:r>
          </a:p>
          <a:p>
            <a:r>
              <a:rPr lang="en-GB" b="0" dirty="0"/>
              <a:t>0   </a:t>
            </a:r>
            <a:r>
              <a:rPr lang="en-GB" b="1" dirty="0"/>
              <a:t>1</a:t>
            </a:r>
            <a:r>
              <a:rPr lang="en-GB" b="0" dirty="0"/>
              <a:t>   0   0    0    0   0   0   0   </a:t>
            </a:r>
            <a:r>
              <a:rPr lang="en-GB" b="1" dirty="0"/>
              <a:t>1</a:t>
            </a:r>
          </a:p>
          <a:p>
            <a:r>
              <a:rPr lang="en-GB" b="0" dirty="0"/>
              <a:t>0   1   0   1    0    0   0   1   0   0 </a:t>
            </a:r>
          </a:p>
          <a:p>
            <a:r>
              <a:rPr lang="en-GB" b="0" dirty="0"/>
              <a:t>0   1   1   0    0    0   0   0   1   0</a:t>
            </a:r>
          </a:p>
          <a:p>
            <a:r>
              <a:rPr lang="en-GB" b="0" dirty="0"/>
              <a:t>0   1   1   1    0    0   0   1   1   0</a:t>
            </a:r>
          </a:p>
          <a:p>
            <a:pPr marL="0" indent="0">
              <a:buNone/>
            </a:pPr>
            <a:r>
              <a:rPr lang="en-GB" b="0" dirty="0"/>
              <a:t>1   0   0   0    0    1   1   1   1   0</a:t>
            </a:r>
          </a:p>
          <a:p>
            <a:pPr marL="0" indent="0">
              <a:buNone/>
            </a:pPr>
            <a:r>
              <a:rPr lang="en-GB" b="0" dirty="0"/>
              <a:t>1   0   0   1    0    1   1   1   1   0</a:t>
            </a:r>
          </a:p>
          <a:p>
            <a:pPr marL="0" indent="0">
              <a:buNone/>
            </a:pPr>
            <a:r>
              <a:rPr lang="en-GB" b="0" dirty="0"/>
              <a:t>1   0   1   0    0    0   0   0   1   0</a:t>
            </a:r>
          </a:p>
          <a:p>
            <a:pPr marL="0" indent="0">
              <a:buNone/>
            </a:pPr>
            <a:r>
              <a:rPr lang="en-GB" b="0" dirty="0"/>
              <a:t>1   0   1   1    0    0   0   1   1   0</a:t>
            </a:r>
          </a:p>
          <a:p>
            <a:pPr marL="0" indent="0">
              <a:buNone/>
            </a:pPr>
            <a:r>
              <a:rPr lang="en-GB" b="0" dirty="0"/>
              <a:t>1   1   0   0    1    0   1   1   1   0</a:t>
            </a:r>
          </a:p>
          <a:p>
            <a:pPr marL="0" indent="0">
              <a:buNone/>
            </a:pPr>
            <a:r>
              <a:rPr lang="en-GB" b="0" dirty="0"/>
              <a:t>1   1   0   1    1    0   1   1   1   0</a:t>
            </a:r>
          </a:p>
          <a:p>
            <a:pPr marL="0" indent="0">
              <a:buNone/>
            </a:pPr>
            <a:r>
              <a:rPr lang="en-GB" b="0" dirty="0"/>
              <a:t>1   1   1   0    1    0   1   1   0   0</a:t>
            </a:r>
          </a:p>
          <a:p>
            <a:pPr marL="0" indent="0">
              <a:buNone/>
            </a:pPr>
            <a:r>
              <a:rPr lang="en-GB" b="0" dirty="0"/>
              <a:t>1   1   1   1    1    0   1   1   0   0      </a:t>
            </a:r>
          </a:p>
        </p:txBody>
      </p:sp>
      <p:sp>
        <p:nvSpPr>
          <p:cNvPr id="4" name="Slide Number Placeholder 3"/>
          <p:cNvSpPr>
            <a:spLocks noGrp="1"/>
          </p:cNvSpPr>
          <p:nvPr>
            <p:ph type="sldNum" sz="quarter" idx="5"/>
          </p:nvPr>
        </p:nvSpPr>
        <p:spPr/>
        <p:txBody>
          <a:bodyPr/>
          <a:lstStyle/>
          <a:p>
            <a:fld id="{74448E1B-9F32-4146-BC6A-C10C80C0AF20}" type="slidenum">
              <a:rPr lang="en-GB" smtClean="0"/>
              <a:t>45</a:t>
            </a:fld>
            <a:endParaRPr lang="en-GB"/>
          </a:p>
        </p:txBody>
      </p:sp>
    </p:spTree>
    <p:extLst>
      <p:ext uri="{BB962C8B-B14F-4D97-AF65-F5344CB8AC3E}">
        <p14:creationId xmlns:p14="http://schemas.microsoft.com/office/powerpoint/2010/main" val="162428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simplest level, computers are little more than a collection of transistors (switches) and circuits. They connect together to form </a:t>
            </a:r>
            <a:r>
              <a:rPr lang="en-GB" b="1" dirty="0"/>
              <a:t>logic gates</a:t>
            </a:r>
            <a:r>
              <a:rPr lang="en-GB" dirty="0"/>
              <a:t>, which tell the computer to perform simple actions. </a:t>
            </a:r>
          </a:p>
          <a:p>
            <a:r>
              <a:rPr lang="en-GB" dirty="0"/>
              <a:t>1s and 0s are </a:t>
            </a:r>
            <a:r>
              <a:rPr lang="en-GB" b="1" dirty="0"/>
              <a:t>Boolean</a:t>
            </a:r>
            <a:r>
              <a:rPr lang="en-GB" dirty="0"/>
              <a:t> binary numbers. In computer programming, data is divided up and organised according to type, </a:t>
            </a:r>
            <a:r>
              <a:rPr lang="en-GB" dirty="0" err="1"/>
              <a:t>eg</a:t>
            </a:r>
            <a:r>
              <a:rPr lang="en-GB" dirty="0"/>
              <a:t> numbers, characters and Boolean.</a:t>
            </a:r>
          </a:p>
          <a:p>
            <a:r>
              <a:rPr lang="en-GB" dirty="0"/>
              <a:t>To output 1, </a:t>
            </a:r>
            <a:r>
              <a:rPr lang="en-GB" b="1" dirty="0"/>
              <a:t>AND</a:t>
            </a:r>
            <a:r>
              <a:rPr lang="en-GB" dirty="0"/>
              <a:t> = both inputs have to be 1 (1, 1), </a:t>
            </a:r>
            <a:r>
              <a:rPr lang="en-GB" b="1" dirty="0"/>
              <a:t>NOR</a:t>
            </a:r>
            <a:r>
              <a:rPr lang="en-GB" dirty="0"/>
              <a:t> = need two negatives (0, 0), </a:t>
            </a:r>
            <a:r>
              <a:rPr lang="en-GB" b="1" dirty="0"/>
              <a:t>OR</a:t>
            </a:r>
            <a:r>
              <a:rPr lang="en-GB" dirty="0"/>
              <a:t> = one or both inputs must be 1 (1, 0/0, 1/1, 1), </a:t>
            </a:r>
            <a:r>
              <a:rPr lang="en-GB" b="1" dirty="0"/>
              <a:t>XOR</a:t>
            </a:r>
            <a:r>
              <a:rPr lang="en-GB" dirty="0"/>
              <a:t> = one or the other (not both) inputs are 1 (1, 0/0, 1)</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46</a:t>
            </a:fld>
            <a:endParaRPr lang="en-GB"/>
          </a:p>
        </p:txBody>
      </p:sp>
    </p:spTree>
    <p:extLst>
      <p:ext uri="{BB962C8B-B14F-4D97-AF65-F5344CB8AC3E}">
        <p14:creationId xmlns:p14="http://schemas.microsoft.com/office/powerpoint/2010/main" val="3525597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 one</a:t>
            </a:r>
          </a:p>
          <a:p>
            <a:endParaRPr lang="en-GB" dirty="0"/>
          </a:p>
          <a:p>
            <a:r>
              <a:rPr lang="en-GB" dirty="0"/>
              <a:t>Homework/extension</a:t>
            </a:r>
          </a:p>
          <a:p>
            <a:r>
              <a:rPr lang="en-GB" dirty="0"/>
              <a:t>Ask pupils to revise each of the four main logic gates and their function</a:t>
            </a:r>
          </a:p>
        </p:txBody>
      </p:sp>
      <p:sp>
        <p:nvSpPr>
          <p:cNvPr id="4" name="Slide Number Placeholder 3"/>
          <p:cNvSpPr>
            <a:spLocks noGrp="1"/>
          </p:cNvSpPr>
          <p:nvPr>
            <p:ph type="sldNum" sz="quarter" idx="5"/>
          </p:nvPr>
        </p:nvSpPr>
        <p:spPr/>
        <p:txBody>
          <a:bodyPr/>
          <a:lstStyle/>
          <a:p>
            <a:fld id="{74448E1B-9F32-4146-BC6A-C10C80C0AF20}" type="slidenum">
              <a:rPr lang="en-GB" smtClean="0"/>
              <a:t>47</a:t>
            </a:fld>
            <a:endParaRPr lang="en-GB"/>
          </a:p>
        </p:txBody>
      </p:sp>
    </p:spTree>
    <p:extLst>
      <p:ext uri="{BB962C8B-B14F-4D97-AF65-F5344CB8AC3E}">
        <p14:creationId xmlns:p14="http://schemas.microsoft.com/office/powerpoint/2010/main" val="4268778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five.</a:t>
            </a:r>
          </a:p>
          <a:p>
            <a:endParaRPr lang="en-GB" dirty="0"/>
          </a:p>
          <a:p>
            <a:r>
              <a:rPr lang="en-GB" dirty="0"/>
              <a:t>If using your own Telraam data, open your Telraam dashboard on the website https://telraam.net/en, selecting your sensor (street) and clicking ‘more data’</a:t>
            </a:r>
          </a:p>
          <a:p>
            <a:r>
              <a:rPr lang="en-GB" dirty="0"/>
              <a:t>You will want to select the full counting time period in the date cells at the top of the page in order to answer the questions on the worksheet</a:t>
            </a:r>
          </a:p>
        </p:txBody>
      </p:sp>
      <p:sp>
        <p:nvSpPr>
          <p:cNvPr id="4" name="Slide Number Placeholder 3"/>
          <p:cNvSpPr>
            <a:spLocks noGrp="1"/>
          </p:cNvSpPr>
          <p:nvPr>
            <p:ph type="sldNum" sz="quarter" idx="5"/>
          </p:nvPr>
        </p:nvSpPr>
        <p:spPr/>
        <p:txBody>
          <a:bodyPr/>
          <a:lstStyle/>
          <a:p>
            <a:fld id="{74BF9D96-5257-480C-AA01-4A251BC1F574}" type="slidenum">
              <a:rPr lang="en-GB" smtClean="0"/>
              <a:t>48</a:t>
            </a:fld>
            <a:endParaRPr lang="en-GB"/>
          </a:p>
        </p:txBody>
      </p:sp>
    </p:spTree>
    <p:extLst>
      <p:ext uri="{BB962C8B-B14F-4D97-AF65-F5344CB8AC3E}">
        <p14:creationId xmlns:p14="http://schemas.microsoft.com/office/powerpoint/2010/main" val="671206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pupils a few minutes to jot down their answers to this question. Allow a few students to offer up examples. </a:t>
            </a:r>
            <a:r>
              <a:rPr lang="en-GB" sz="1200" b="0" i="0" u="none" strike="noStrike" kern="1200" dirty="0">
                <a:solidFill>
                  <a:schemeClr val="tx1"/>
                </a:solidFill>
                <a:effectLst/>
                <a:latin typeface="+mn-lt"/>
                <a:ea typeface="+mn-ea"/>
                <a:cs typeface="+mn-cs"/>
              </a:rPr>
              <a:t>If they are struggling, prompt with examples from a recent newspaper story, or use </a:t>
            </a:r>
            <a:r>
              <a:rPr lang="en-GB" sz="1200" b="0" i="0" u="none" strike="noStrike" kern="1200" dirty="0" err="1">
                <a:solidFill>
                  <a:schemeClr val="tx1"/>
                </a:solidFill>
                <a:effectLst/>
                <a:latin typeface="+mn-lt"/>
                <a:ea typeface="+mn-ea"/>
                <a:cs typeface="+mn-cs"/>
              </a:rPr>
              <a:t>Covid</a:t>
            </a:r>
            <a:r>
              <a:rPr lang="en-GB" sz="1200" b="0" i="0" u="none" strike="noStrike" kern="1200" dirty="0">
                <a:solidFill>
                  <a:schemeClr val="tx1"/>
                </a:solidFill>
                <a:effectLst/>
                <a:latin typeface="+mn-lt"/>
                <a:ea typeface="+mn-ea"/>
                <a:cs typeface="+mn-cs"/>
              </a:rPr>
              <a:t> as an example, e.g. </a:t>
            </a:r>
            <a:r>
              <a:rPr lang="en-GB" sz="1200" b="1" i="0" u="sng" kern="1200" dirty="0">
                <a:solidFill>
                  <a:schemeClr val="tx1"/>
                </a:solidFill>
                <a:effectLst/>
                <a:latin typeface="+mn-lt"/>
                <a:ea typeface="+mn-ea"/>
                <a:cs typeface="+mn-cs"/>
                <a:hlinkClick r:id="rId3"/>
              </a:rPr>
              <a:t>https://www.bbc.co.uk/news/world-56237778</a:t>
            </a:r>
            <a:r>
              <a:rPr lang="en-GB" sz="1200" b="0" i="0" u="none" strike="noStrike" kern="1200" dirty="0">
                <a:solidFill>
                  <a:schemeClr val="tx1"/>
                </a:solidFill>
                <a:effectLst/>
                <a:latin typeface="+mn-lt"/>
                <a:ea typeface="+mn-ea"/>
                <a:cs typeface="+mn-cs"/>
              </a:rPr>
              <a:t>. Or this example on air pollution from the New York Times: </a:t>
            </a:r>
            <a:r>
              <a:rPr lang="en-GB" sz="1200" b="1" i="0" u="sng" kern="1200" dirty="0">
                <a:solidFill>
                  <a:schemeClr val="tx1"/>
                </a:solidFill>
                <a:effectLst/>
                <a:latin typeface="+mn-lt"/>
                <a:ea typeface="+mn-ea"/>
                <a:cs typeface="+mn-cs"/>
                <a:hlinkClick r:id="rId4"/>
              </a:rPr>
              <a:t>https://www.nytimes.com/interactive/2019/12/02/climate/air-pollution-compare-ar-ul.html</a:t>
            </a:r>
            <a:endParaRPr lang="en-GB" dirty="0"/>
          </a:p>
          <a:p>
            <a:endParaRPr lang="en-GB" dirty="0"/>
          </a:p>
          <a:p>
            <a:r>
              <a:rPr lang="en-GB" sz="1200" b="0" i="1" u="none" strike="noStrike" kern="1200" dirty="0">
                <a:solidFill>
                  <a:schemeClr val="tx1"/>
                </a:solidFill>
                <a:effectLst/>
                <a:latin typeface="+mn-lt"/>
                <a:ea typeface="+mn-ea"/>
                <a:cs typeface="+mn-cs"/>
              </a:rPr>
              <a:t>Today we are going to see what data has been able to tell us about traffic in a local community. You could think of us as scientists, searching for the facts, and investigative journalists, looking to create the story. The data comes from a real-life traffic sensor that has been collected by a citizen on their residential street in a European city. The sensor has a view of the road and measures transport types (cars, pedestrians, cyclists and heavy vehicles) and car speeds all day, every day. The data has been collected each day for several months. </a:t>
            </a:r>
            <a:endParaRPr lang="en-GB" sz="1200" i="1" kern="1200" dirty="0">
              <a:solidFill>
                <a:schemeClr val="tx1"/>
              </a:solidFill>
              <a:effectLst/>
              <a:latin typeface="+mn-lt"/>
              <a:ea typeface="+mn-ea"/>
              <a:cs typeface="+mn-cs"/>
            </a:endParaRPr>
          </a:p>
          <a:p>
            <a:endParaRPr lang="en-GB" sz="1200" b="0" i="1" u="none" strike="noStrike"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From listening to the description alone, what do you think we might see in the data?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Encourage pupils to think about trends they might see (e.g. weekend and rush hour peaks; lower traffic numbers during lockdown; perhaps more cars if the residential street is in the suburbs)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49</a:t>
            </a:fld>
            <a:endParaRPr lang="en-GB"/>
          </a:p>
        </p:txBody>
      </p:sp>
    </p:spTree>
    <p:extLst>
      <p:ext uri="{BB962C8B-B14F-4D97-AF65-F5344CB8AC3E}">
        <p14:creationId xmlns:p14="http://schemas.microsoft.com/office/powerpoint/2010/main" val="1326936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"Open up the excel file. What are the first things that jump out at you?" Encourage pupils to talk about average vehicles, look at interesting peaks in the day, and over time. "Lets answer the first three questions of the worksheet together". If more capable, allow pupils to answer all questions independently. If needed, recap on key terms, using the </a:t>
            </a:r>
            <a:r>
              <a:rPr lang="en-GB" sz="1200" b="0" i="0" u="none" strike="noStrike" kern="1200" dirty="0" err="1">
                <a:solidFill>
                  <a:schemeClr val="tx1"/>
                </a:solidFill>
                <a:effectLst/>
                <a:latin typeface="+mn-lt"/>
                <a:ea typeface="+mn-ea"/>
                <a:cs typeface="+mn-cs"/>
              </a:rPr>
              <a:t>Powerpoint</a:t>
            </a:r>
            <a:r>
              <a:rPr lang="en-GB" sz="1200" b="0" i="0" u="none" strike="noStrike" kern="1200" dirty="0">
                <a:solidFill>
                  <a:schemeClr val="tx1"/>
                </a:solidFill>
                <a:effectLst/>
                <a:latin typeface="+mn-lt"/>
                <a:ea typeface="+mn-ea"/>
                <a:cs typeface="+mn-cs"/>
              </a:rPr>
              <a:t> slides as a guide.</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Note: teacher to select relevant questions before the class. Do not ask pupil to complete all answers as this will take too long. Leave some for homework.</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Work through the answers on the worksheet, or collect for marking after the class. You have been provided with example answers. Award additional points for critical thinking.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50</a:t>
            </a:fld>
            <a:endParaRPr lang="en-GB"/>
          </a:p>
        </p:txBody>
      </p:sp>
    </p:spTree>
    <p:extLst>
      <p:ext uri="{BB962C8B-B14F-4D97-AF65-F5344CB8AC3E}">
        <p14:creationId xmlns:p14="http://schemas.microsoft.com/office/powerpoint/2010/main" val="3964451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"Open up the excel file. What are the first things that jump out at you?" Encourage pupils to talk about average vehicles, look at interesting peaks in the day, and over time. "Lets answer the first three questions of the worksheet together". If more capable, allow pupils to answer all questions independently. If needed, recap on key terms, using the </a:t>
            </a:r>
            <a:r>
              <a:rPr lang="en-GB" sz="1200" b="0" i="0" u="none" strike="noStrike" kern="1200" dirty="0" err="1">
                <a:solidFill>
                  <a:schemeClr val="tx1"/>
                </a:solidFill>
                <a:effectLst/>
                <a:latin typeface="+mn-lt"/>
                <a:ea typeface="+mn-ea"/>
                <a:cs typeface="+mn-cs"/>
              </a:rPr>
              <a:t>Powerpoint</a:t>
            </a:r>
            <a:r>
              <a:rPr lang="en-GB" sz="1200" b="0" i="0" u="none" strike="noStrike" kern="1200" dirty="0">
                <a:solidFill>
                  <a:schemeClr val="tx1"/>
                </a:solidFill>
                <a:effectLst/>
                <a:latin typeface="+mn-lt"/>
                <a:ea typeface="+mn-ea"/>
                <a:cs typeface="+mn-cs"/>
              </a:rPr>
              <a:t> slides as a guide.</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Note: teacher to select relevant questions before the class. Do not ask pupil to complete all answers as this will take too long. Leave some for homework.</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Work through the answers on the worksheet, or collect for marking after the class. You have been provided with example answers. Award additional points for critical thinking.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does anything unclear that needs explaining?</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51</a:t>
            </a:fld>
            <a:endParaRPr lang="en-GB"/>
          </a:p>
        </p:txBody>
      </p:sp>
    </p:spTree>
    <p:extLst>
      <p:ext uri="{BB962C8B-B14F-4D97-AF65-F5344CB8AC3E}">
        <p14:creationId xmlns:p14="http://schemas.microsoft.com/office/powerpoint/2010/main" val="2867403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if students need help answering worksheet. </a:t>
            </a:r>
            <a:r>
              <a:rPr lang="en-GB" sz="1200" b="0" i="0" u="none" strike="noStrike" kern="1200" dirty="0">
                <a:solidFill>
                  <a:schemeClr val="tx1"/>
                </a:solidFill>
                <a:effectLst/>
                <a:latin typeface="+mn-lt"/>
                <a:ea typeface="+mn-ea"/>
                <a:cs typeface="+mn-cs"/>
              </a:rPr>
              <a:t>Delete if not needed.</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52</a:t>
            </a:fld>
            <a:endParaRPr lang="en-GB"/>
          </a:p>
        </p:txBody>
      </p:sp>
    </p:spTree>
    <p:extLst>
      <p:ext uri="{BB962C8B-B14F-4D97-AF65-F5344CB8AC3E}">
        <p14:creationId xmlns:p14="http://schemas.microsoft.com/office/powerpoint/2010/main" val="1154511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if students need help answering worksheet. </a:t>
            </a:r>
            <a:r>
              <a:rPr lang="en-GB" sz="1200" b="0" i="0" u="none" strike="noStrike" kern="1200" dirty="0">
                <a:solidFill>
                  <a:schemeClr val="tx1"/>
                </a:solidFill>
                <a:effectLst/>
                <a:latin typeface="+mn-lt"/>
                <a:ea typeface="+mn-ea"/>
                <a:cs typeface="+mn-cs"/>
              </a:rPr>
              <a:t>Delete if not needed.</a:t>
            </a:r>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53</a:t>
            </a:fld>
            <a:endParaRPr lang="en-GB"/>
          </a:p>
        </p:txBody>
      </p:sp>
    </p:spTree>
    <p:extLst>
      <p:ext uri="{BB962C8B-B14F-4D97-AF65-F5344CB8AC3E}">
        <p14:creationId xmlns:p14="http://schemas.microsoft.com/office/powerpoint/2010/main" val="120682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 is over to you to draw the 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Hand out </a:t>
            </a:r>
            <a:r>
              <a:rPr lang="en-GB" sz="1200" b="1" i="0" u="none" strike="noStrike" kern="1200" dirty="0">
                <a:solidFill>
                  <a:schemeClr val="tx1"/>
                </a:solidFill>
                <a:effectLst/>
                <a:latin typeface="+mn-lt"/>
                <a:ea typeface="+mn-ea"/>
                <a:cs typeface="+mn-cs"/>
              </a:rPr>
              <a:t>worksheet</a:t>
            </a:r>
            <a:r>
              <a:rPr lang="en-GB" sz="1200" b="0" i="0" u="none" strike="noStrike" kern="1200" dirty="0">
                <a:solidFill>
                  <a:schemeClr val="tx1"/>
                </a:solidFill>
                <a:effectLst/>
                <a:latin typeface="+mn-lt"/>
                <a:ea typeface="+mn-ea"/>
                <a:cs typeface="+mn-cs"/>
              </a:rPr>
              <a:t>. Depending on the abilities of the class, you may need to fill out the questions together or answer any questions they have in advance of setting them to task. Depending on time, option to leave the last questions to the end of the session/as homework.</a:t>
            </a:r>
          </a:p>
          <a:p>
            <a:endParaRPr lang="en-GB" dirty="0"/>
          </a:p>
          <a:p>
            <a:endParaRPr lang="en-GB" dirty="0"/>
          </a:p>
          <a:p>
            <a:r>
              <a:rPr lang="en-GB" dirty="0"/>
              <a:t>Teachers notes: Option to show this before and after the video, and with or without </a:t>
            </a:r>
            <a:r>
              <a:rPr lang="en-GB" dirty="0" err="1"/>
              <a:t>bifurication</a:t>
            </a:r>
            <a:r>
              <a:rPr lang="en-GB" dirty="0"/>
              <a:t>. Can use a basic timeline, or if you would like to stretch pupil’s abilities, use this bifurcating timeline to show how the US/world moved away from Electric vehicles and now they are coming back to them.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task, encourage pupils to draw out the main </a:t>
            </a:r>
            <a:r>
              <a:rPr lang="en-GB" b="1" dirty="0"/>
              <a:t>themes </a:t>
            </a:r>
            <a:r>
              <a:rPr lang="en-GB" b="0" dirty="0"/>
              <a:t>and how they relate to </a:t>
            </a:r>
            <a:r>
              <a:rPr lang="en-GB" b="1" dirty="0"/>
              <a:t>cultural, economic and</a:t>
            </a:r>
            <a:r>
              <a:rPr lang="en-GB" b="0" dirty="0"/>
              <a:t> </a:t>
            </a:r>
            <a:r>
              <a:rPr lang="en-GB" b="1" dirty="0"/>
              <a:t>scientific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Once complete, discuss answers as a class</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6</a:t>
            </a:fld>
            <a:endParaRPr lang="en-GB"/>
          </a:p>
        </p:txBody>
      </p:sp>
    </p:spTree>
    <p:extLst>
      <p:ext uri="{BB962C8B-B14F-4D97-AF65-F5344CB8AC3E}">
        <p14:creationId xmlns:p14="http://schemas.microsoft.com/office/powerpoint/2010/main" val="1353510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if students need help answering worksheet. </a:t>
            </a:r>
            <a:r>
              <a:rPr lang="en-GB" sz="1200" b="0" i="0" u="none" strike="noStrike" kern="1200" dirty="0">
                <a:solidFill>
                  <a:schemeClr val="tx1"/>
                </a:solidFill>
                <a:effectLst/>
                <a:latin typeface="+mn-lt"/>
                <a:ea typeface="+mn-ea"/>
                <a:cs typeface="+mn-cs"/>
              </a:rPr>
              <a:t>Delete if not needed.</a:t>
            </a:r>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54</a:t>
            </a:fld>
            <a:endParaRPr lang="en-GB"/>
          </a:p>
        </p:txBody>
      </p:sp>
    </p:spTree>
    <p:extLst>
      <p:ext uri="{BB962C8B-B14F-4D97-AF65-F5344CB8AC3E}">
        <p14:creationId xmlns:p14="http://schemas.microsoft.com/office/powerpoint/2010/main" val="1696291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if students need help answering worksheet. </a:t>
            </a:r>
            <a:r>
              <a:rPr lang="en-GB" sz="1200" b="0" i="0" u="none" strike="noStrike" kern="1200" dirty="0">
                <a:solidFill>
                  <a:schemeClr val="tx1"/>
                </a:solidFill>
                <a:effectLst/>
                <a:latin typeface="+mn-lt"/>
                <a:ea typeface="+mn-ea"/>
                <a:cs typeface="+mn-cs"/>
              </a:rPr>
              <a:t>Delete if not needed.</a:t>
            </a:r>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55</a:t>
            </a:fld>
            <a:endParaRPr lang="en-GB"/>
          </a:p>
        </p:txBody>
      </p:sp>
    </p:spTree>
    <p:extLst>
      <p:ext uri="{BB962C8B-B14F-4D97-AF65-F5344CB8AC3E}">
        <p14:creationId xmlns:p14="http://schemas.microsoft.com/office/powerpoint/2010/main" val="751023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56</a:t>
            </a:fld>
            <a:endParaRPr lang="en-GB"/>
          </a:p>
        </p:txBody>
      </p:sp>
    </p:spTree>
    <p:extLst>
      <p:ext uri="{BB962C8B-B14F-4D97-AF65-F5344CB8AC3E}">
        <p14:creationId xmlns:p14="http://schemas.microsoft.com/office/powerpoint/2010/main" val="3255054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57</a:t>
            </a:fld>
            <a:endParaRPr lang="en-GB"/>
          </a:p>
        </p:txBody>
      </p:sp>
    </p:spTree>
    <p:extLst>
      <p:ext uri="{BB962C8B-B14F-4D97-AF65-F5344CB8AC3E}">
        <p14:creationId xmlns:p14="http://schemas.microsoft.com/office/powerpoint/2010/main" val="2498441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lesson six. There are no worksheets for this session</a:t>
            </a:r>
          </a:p>
        </p:txBody>
      </p:sp>
      <p:sp>
        <p:nvSpPr>
          <p:cNvPr id="4" name="Slide Number Placeholder 3"/>
          <p:cNvSpPr>
            <a:spLocks noGrp="1"/>
          </p:cNvSpPr>
          <p:nvPr>
            <p:ph type="sldNum" sz="quarter" idx="5"/>
          </p:nvPr>
        </p:nvSpPr>
        <p:spPr/>
        <p:txBody>
          <a:bodyPr/>
          <a:lstStyle/>
          <a:p>
            <a:fld id="{74BF9D96-5257-480C-AA01-4A251BC1F574}" type="slidenum">
              <a:rPr lang="en-GB" smtClean="0"/>
              <a:t>58</a:t>
            </a:fld>
            <a:endParaRPr lang="en-GB"/>
          </a:p>
        </p:txBody>
      </p:sp>
    </p:spTree>
    <p:extLst>
      <p:ext uri="{BB962C8B-B14F-4D97-AF65-F5344CB8AC3E}">
        <p14:creationId xmlns:p14="http://schemas.microsoft.com/office/powerpoint/2010/main" val="3840357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Ask </a:t>
            </a:r>
            <a:r>
              <a:rPr lang="en-GB" sz="1200" b="0" i="0" u="none" strike="noStrike" kern="1200" dirty="0">
                <a:solidFill>
                  <a:schemeClr val="tx1"/>
                </a:solidFill>
                <a:effectLst/>
                <a:latin typeface="+mn-lt"/>
                <a:ea typeface="+mn-ea"/>
                <a:cs typeface="+mn-cs"/>
              </a:rPr>
              <a:t>pupils to think about transport in the city. Write down answers to: </a:t>
            </a:r>
            <a:r>
              <a:rPr lang="en-GB" sz="1200" b="1" i="1" u="none" strike="noStrike" kern="1200" dirty="0">
                <a:solidFill>
                  <a:schemeClr val="tx1"/>
                </a:solidFill>
                <a:effectLst/>
                <a:latin typeface="+mn-lt"/>
                <a:ea typeface="+mn-ea"/>
                <a:cs typeface="+mn-cs"/>
              </a:rPr>
              <a:t>is transport in this city sustainable?</a:t>
            </a:r>
            <a:r>
              <a:rPr lang="en-GB" sz="1200" b="0" i="0" u="none" strike="noStrike" kern="1200" dirty="0">
                <a:solidFill>
                  <a:schemeClr val="tx1"/>
                </a:solidFill>
                <a:effectLst/>
                <a:latin typeface="+mn-lt"/>
                <a:ea typeface="+mn-ea"/>
                <a:cs typeface="+mn-cs"/>
              </a:rPr>
              <a:t> Can we safely get from A to B? Are our transport choices having a small or a big impact on the environment? Is it easy to make the green choice?</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59</a:t>
            </a:fld>
            <a:endParaRPr lang="en-GB"/>
          </a:p>
        </p:txBody>
      </p:sp>
    </p:spTree>
    <p:extLst>
      <p:ext uri="{BB962C8B-B14F-4D97-AF65-F5344CB8AC3E}">
        <p14:creationId xmlns:p14="http://schemas.microsoft.com/office/powerpoint/2010/main" val="2119011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Today we are going to learn more about transport where we live, how it has changed over time and how it is and needs to change for a sustainable future. In front of you is a selection of papers and magazines, and a copy of our local climate action plan. </a:t>
            </a:r>
            <a:r>
              <a:rPr lang="en-GB" sz="1200" b="1" i="0" u="none" strike="noStrike" kern="1200" dirty="0">
                <a:solidFill>
                  <a:schemeClr val="tx1"/>
                </a:solidFill>
                <a:effectLst/>
                <a:latin typeface="+mn-lt"/>
                <a:ea typeface="+mn-ea"/>
                <a:cs typeface="+mn-cs"/>
              </a:rPr>
              <a:t>Your task is to research 1) the history of travel in [our city/town]. 2) explore the current urban travel issues and the various views on these issues 3) find out what do we need to do to reduce our impact </a:t>
            </a:r>
            <a:r>
              <a:rPr lang="en-GB" sz="1200" b="0" i="0" u="none" strike="noStrike" kern="1200" dirty="0">
                <a:solidFill>
                  <a:schemeClr val="tx1"/>
                </a:solidFill>
                <a:effectLst/>
                <a:latin typeface="+mn-lt"/>
                <a:ea typeface="+mn-ea"/>
                <a:cs typeface="+mn-cs"/>
              </a:rPr>
              <a:t>by looking at the transport section of the climate action plan and putting forward some ideas for change." </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"You will be divided into one of </a:t>
            </a:r>
            <a:r>
              <a:rPr lang="en-GB" sz="1200" b="1" i="0" u="none" strike="noStrike" kern="1200" dirty="0">
                <a:solidFill>
                  <a:schemeClr val="tx1"/>
                </a:solidFill>
                <a:effectLst/>
                <a:latin typeface="+mn-lt"/>
                <a:ea typeface="+mn-ea"/>
                <a:cs typeface="+mn-cs"/>
              </a:rPr>
              <a:t>three groups</a:t>
            </a:r>
            <a:r>
              <a:rPr lang="en-GB" sz="1200" b="0" i="0" u="none" strike="noStrike" kern="1200" dirty="0">
                <a:solidFill>
                  <a:schemeClr val="tx1"/>
                </a:solidFill>
                <a:effectLst/>
                <a:latin typeface="+mn-lt"/>
                <a:ea typeface="+mn-ea"/>
                <a:cs typeface="+mn-cs"/>
              </a:rPr>
              <a:t>." Explain what each group will be investigating, with what sources, and how they will present findings (see slide)."Be prepared to present your findings later". </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"But first: What makes a reliable data source?" Show slide of different data sources and encourage students to think through what makes sources of information reliable or not. Read out one of the possible answers on slide to get the ball rolling.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60</a:t>
            </a:fld>
            <a:endParaRPr lang="en-GB"/>
          </a:p>
        </p:txBody>
      </p:sp>
    </p:spTree>
    <p:extLst>
      <p:ext uri="{BB962C8B-B14F-4D97-AF65-F5344CB8AC3E}">
        <p14:creationId xmlns:p14="http://schemas.microsoft.com/office/powerpoint/2010/main" val="2641015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reliable sources of information?</a:t>
            </a:r>
          </a:p>
          <a:p>
            <a:r>
              <a:rPr lang="en-GB" dirty="0"/>
              <a:t>Examples above, clockwise from left: Government report, local newspaper with historic photos, Wikipedia, blog</a:t>
            </a:r>
          </a:p>
          <a:p>
            <a:r>
              <a:rPr lang="en-GB" dirty="0"/>
              <a:t>Discuss what makes a reliable source of information. E.g. is referenced; based on fact (data) not gossip/opinion; peer reviewed</a:t>
            </a:r>
          </a:p>
          <a:p>
            <a:endParaRPr lang="en-GB" dirty="0"/>
          </a:p>
          <a:p>
            <a:r>
              <a:rPr lang="en-GB" dirty="0"/>
              <a:t>Option to use these sources if studying Bristol:</a:t>
            </a:r>
          </a:p>
          <a:p>
            <a:r>
              <a:rPr lang="en-GB" dirty="0"/>
              <a:t>Early history: http://aureamediocritas-tonyd.blogspot.com/2011/07/brief-history-ofbristols-transport-woes.html</a:t>
            </a:r>
          </a:p>
          <a:p>
            <a:r>
              <a:rPr lang="en-GB" dirty="0"/>
              <a:t>Last 60 years of the M5 motorway: https://www.gloucestershirelive.co.uk/news/regional-news/gallery/m5-history-over-57-years-5548411</a:t>
            </a:r>
          </a:p>
          <a:p>
            <a:r>
              <a:rPr lang="en-GB" dirty="0"/>
              <a:t>https://en.wikipedia.org/wiki/Transport_in_Bristol</a:t>
            </a:r>
          </a:p>
          <a:p>
            <a:r>
              <a:rPr lang="en-GB" dirty="0"/>
              <a:t>https://assets.publishing.service.gov.uk/government/uploads/system/uploads/attachment_data/file/761929/Historyoftransport.pdf (pages 3-5 only)</a:t>
            </a:r>
          </a:p>
          <a:p>
            <a:endParaRPr lang="en-GB" dirty="0"/>
          </a:p>
          <a:p>
            <a:r>
              <a:rPr lang="en-GB" sz="1200" b="0" i="0" u="none" strike="noStrike" kern="1200" dirty="0">
                <a:solidFill>
                  <a:schemeClr val="tx1"/>
                </a:solidFill>
                <a:effectLst/>
                <a:latin typeface="+mn-lt"/>
                <a:ea typeface="+mn-ea"/>
                <a:cs typeface="+mn-cs"/>
              </a:rPr>
              <a:t>Split class into three groups and set to task on one of the three aspects of research. Roam the room, offering help where needed. Give pupils a 10 and 5 minute warning, so they have time to create a PowerPoint slide/ rehearse a 4 minute presentation. Encourage everyone from the group to speak.</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61</a:t>
            </a:fld>
            <a:endParaRPr lang="en-GB"/>
          </a:p>
        </p:txBody>
      </p:sp>
    </p:spTree>
    <p:extLst>
      <p:ext uri="{BB962C8B-B14F-4D97-AF65-F5344CB8AC3E}">
        <p14:creationId xmlns:p14="http://schemas.microsoft.com/office/powerpoint/2010/main" val="2911215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a few facts from your local climate action plan (use as an example as to how you would like students to present data)</a:t>
            </a:r>
          </a:p>
        </p:txBody>
      </p:sp>
      <p:sp>
        <p:nvSpPr>
          <p:cNvPr id="4" name="Slide Number Placeholder 3"/>
          <p:cNvSpPr>
            <a:spLocks noGrp="1"/>
          </p:cNvSpPr>
          <p:nvPr>
            <p:ph type="sldNum" sz="quarter" idx="5"/>
          </p:nvPr>
        </p:nvSpPr>
        <p:spPr/>
        <p:txBody>
          <a:bodyPr/>
          <a:lstStyle/>
          <a:p>
            <a:fld id="{74448E1B-9F32-4146-BC6A-C10C80C0AF20}" type="slidenum">
              <a:rPr lang="en-GB" smtClean="0"/>
              <a:t>62</a:t>
            </a:fld>
            <a:endParaRPr lang="en-GB"/>
          </a:p>
        </p:txBody>
      </p:sp>
    </p:spTree>
    <p:extLst>
      <p:ext uri="{BB962C8B-B14F-4D97-AF65-F5344CB8AC3E}">
        <p14:creationId xmlns:p14="http://schemas.microsoft.com/office/powerpoint/2010/main" val="3768006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Allow each group about 4 minutes to explain the data sources they used, their method for looking up the information, and the evidence they have found. Ask the class: "what do you think about these findings?" "Do you think the sources of information are reliable?"</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63</a:t>
            </a:fld>
            <a:endParaRPr lang="en-GB"/>
          </a:p>
        </p:txBody>
      </p:sp>
    </p:spTree>
    <p:extLst>
      <p:ext uri="{BB962C8B-B14F-4D97-AF65-F5344CB8AC3E}">
        <p14:creationId xmlns:p14="http://schemas.microsoft.com/office/powerpoint/2010/main" val="220587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Engage pupils in a </a:t>
            </a:r>
            <a:r>
              <a:rPr lang="en-GB" sz="1200" b="1" i="0" u="none" strike="noStrike" kern="1200" dirty="0">
                <a:solidFill>
                  <a:schemeClr val="tx1"/>
                </a:solidFill>
                <a:effectLst/>
                <a:latin typeface="+mn-lt"/>
                <a:ea typeface="+mn-ea"/>
                <a:cs typeface="+mn-cs"/>
              </a:rPr>
              <a:t>discussion </a:t>
            </a:r>
            <a:r>
              <a:rPr lang="en-GB" sz="1200" b="0" i="0" u="none" strike="noStrike" kern="1200" dirty="0">
                <a:solidFill>
                  <a:schemeClr val="tx1"/>
                </a:solidFill>
                <a:effectLst/>
                <a:latin typeface="+mn-lt"/>
                <a:ea typeface="+mn-ea"/>
                <a:cs typeface="+mn-cs"/>
              </a:rPr>
              <a:t>around the pros and cons of EVs.</a:t>
            </a:r>
            <a:endParaRPr lang="en-GB" sz="120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Ask</a:t>
            </a:r>
            <a:r>
              <a:rPr lang="en-GB" sz="1200" b="0" i="0" u="none" strike="noStrike" kern="1200" dirty="0">
                <a:solidFill>
                  <a:schemeClr val="tx1"/>
                </a:solidFill>
                <a:effectLst/>
                <a:latin typeface="+mn-lt"/>
                <a:ea typeface="+mn-ea"/>
                <a:cs typeface="+mn-cs"/>
              </a:rPr>
              <a:t>: "Have your views changed after watching the video?" Use slide on 'net zero emissions' to explain what the UK mandate is for reducing emissions from transport. Discuss objectives for your city and whether students agree/what policies they would put forward for zero-carbon transport.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Open Sans Light" panose="020B0306030504020204" pitchFamily="34" charset="0"/>
                <a:ea typeface="Open Sans Light" panose="020B0306030504020204" pitchFamily="34" charset="0"/>
                <a:cs typeface="Open Sans Light" panose="020B0306030504020204" pitchFamily="34" charset="0"/>
              </a:rPr>
              <a:t>Revisit the question: </a:t>
            </a:r>
            <a:r>
              <a:rPr lang="en-GB" sz="1200" dirty="0">
                <a:latin typeface="Open Sans Light" panose="020B0306030504020204" pitchFamily="34" charset="0"/>
                <a:ea typeface="Open Sans Light" panose="020B0306030504020204" pitchFamily="34" charset="0"/>
                <a:cs typeface="Open Sans Light" panose="020B0306030504020204" pitchFamily="34" charset="0"/>
              </a:rPr>
              <a:t>Will electric vehicles solve our urban travelling challenges?</a:t>
            </a:r>
            <a:endParaRPr lang="en-GB" sz="14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a:t>
            </a:fld>
            <a:endParaRPr lang="en-GB"/>
          </a:p>
        </p:txBody>
      </p:sp>
    </p:spTree>
    <p:extLst>
      <p:ext uri="{BB962C8B-B14F-4D97-AF65-F5344CB8AC3E}">
        <p14:creationId xmlns:p14="http://schemas.microsoft.com/office/powerpoint/2010/main" val="325213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65</a:t>
            </a:fld>
            <a:endParaRPr lang="en-GB"/>
          </a:p>
        </p:txBody>
      </p:sp>
    </p:spTree>
    <p:extLst>
      <p:ext uri="{BB962C8B-B14F-4D97-AF65-F5344CB8AC3E}">
        <p14:creationId xmlns:p14="http://schemas.microsoft.com/office/powerpoint/2010/main" val="3698600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lesson six. There is no worksheet for this session.</a:t>
            </a:r>
          </a:p>
        </p:txBody>
      </p:sp>
      <p:sp>
        <p:nvSpPr>
          <p:cNvPr id="4" name="Slide Number Placeholder 3"/>
          <p:cNvSpPr>
            <a:spLocks noGrp="1"/>
          </p:cNvSpPr>
          <p:nvPr>
            <p:ph type="sldNum" sz="quarter" idx="5"/>
          </p:nvPr>
        </p:nvSpPr>
        <p:spPr/>
        <p:txBody>
          <a:bodyPr/>
          <a:lstStyle/>
          <a:p>
            <a:fld id="{74BF9D96-5257-480C-AA01-4A251BC1F574}" type="slidenum">
              <a:rPr lang="en-GB" smtClean="0"/>
              <a:t>66</a:t>
            </a:fld>
            <a:endParaRPr lang="en-GB"/>
          </a:p>
        </p:txBody>
      </p:sp>
    </p:spTree>
    <p:extLst>
      <p:ext uri="{BB962C8B-B14F-4D97-AF65-F5344CB8AC3E}">
        <p14:creationId xmlns:p14="http://schemas.microsoft.com/office/powerpoint/2010/main" val="2522820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Has anyone seen a graph like this before? This is often known as the ‘hockey stick’ graph, due to the big uptick at the end. This massive uptick show us an exponential increase in CO2 concentrations in the past century, since the start of the industrial revolution.</a:t>
            </a:r>
          </a:p>
          <a:p>
            <a:endParaRPr lang="en-GB" sz="1200" b="0"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(explain industrial revolution if needed)</a:t>
            </a:r>
          </a:p>
          <a:p>
            <a:endParaRPr lang="en-GB" sz="1200" b="1"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The carbon dioxide (CO2) record is from the EPICA (European Project for Ice Coring in Antarctica) Dome C ice core covering 0 to 800,000 years before present, 3233m above sea level. </a:t>
            </a:r>
            <a:r>
              <a:rPr lang="en-GB" sz="1200" b="0" i="0" kern="1200" dirty="0">
                <a:solidFill>
                  <a:schemeClr val="tx1"/>
                </a:solidFill>
                <a:effectLst/>
                <a:latin typeface="+mn-lt"/>
                <a:ea typeface="+mn-ea"/>
                <a:cs typeface="+mn-cs"/>
              </a:rPr>
              <a:t>Ice cores are proxies for CO2 concentrations, like a time capsule containing memories of the past. Scientists drill down into the Antarctic sea ice to pull out ice cores. They then measure co2 concentrations (bubbles in the ice). You can think of it like fizzy water. The more fizz the more carbonation.</a:t>
            </a:r>
          </a:p>
          <a:p>
            <a:endParaRPr lang="en-GB" sz="1200" b="0" i="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fld id="{74448E1B-9F32-4146-BC6A-C10C80C0AF20}" type="slidenum">
              <a:rPr lang="en-GB" smtClean="0"/>
              <a:t>67</a:t>
            </a:fld>
            <a:endParaRPr lang="en-GB"/>
          </a:p>
        </p:txBody>
      </p:sp>
    </p:spTree>
    <p:extLst>
      <p:ext uri="{BB962C8B-B14F-4D97-AF65-F5344CB8AC3E}">
        <p14:creationId xmlns:p14="http://schemas.microsoft.com/office/powerpoint/2010/main" val="7714917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activities (driving, flying, shopping, eating, wasting, consuming, the way we produce food, etc)</a:t>
            </a:r>
          </a:p>
          <a:p>
            <a:r>
              <a:rPr lang="en-GB" dirty="0"/>
              <a:t>Natural variation</a:t>
            </a:r>
          </a:p>
        </p:txBody>
      </p:sp>
      <p:sp>
        <p:nvSpPr>
          <p:cNvPr id="4" name="Slide Number Placeholder 3"/>
          <p:cNvSpPr>
            <a:spLocks noGrp="1"/>
          </p:cNvSpPr>
          <p:nvPr>
            <p:ph type="sldNum" sz="quarter" idx="5"/>
          </p:nvPr>
        </p:nvSpPr>
        <p:spPr/>
        <p:txBody>
          <a:bodyPr/>
          <a:lstStyle/>
          <a:p>
            <a:fld id="{74448E1B-9F32-4146-BC6A-C10C80C0AF20}" type="slidenum">
              <a:rPr lang="en-GB" smtClean="0"/>
              <a:t>68</a:t>
            </a:fld>
            <a:endParaRPr lang="en-GB"/>
          </a:p>
        </p:txBody>
      </p:sp>
    </p:spTree>
    <p:extLst>
      <p:ext uri="{BB962C8B-B14F-4D97-AF65-F5344CB8AC3E}">
        <p14:creationId xmlns:p14="http://schemas.microsoft.com/office/powerpoint/2010/main" val="3708156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Can anyone describe what this graph is telling us? What are the trends over time?</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Historically solar output from the sun has influenced our climate, and in fact a period of low solar output is thought to have led to the ‘mini ice age’ over 200 years ago, which saw the Thames freeze over.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The graph shows the warming observed around the world compared to the 11-year solar cycle. This graph plots the Total Solar Irradiance (TSI; W/m2) and global land-ocean temperature anomalies (°C; relative to 1951-1980). The TSI satellite record extends back to 1974. There is no </a:t>
            </a:r>
            <a:r>
              <a:rPr lang="en-GB" sz="1200" b="1" i="1" kern="1200" dirty="0">
                <a:solidFill>
                  <a:schemeClr val="tx1"/>
                </a:solidFill>
                <a:effectLst/>
                <a:latin typeface="+mn-lt"/>
                <a:ea typeface="+mn-ea"/>
                <a:cs typeface="+mn-cs"/>
              </a:rPr>
              <a:t>correlation</a:t>
            </a:r>
            <a:r>
              <a:rPr lang="en-GB" sz="1200" b="0" i="1" kern="1200" dirty="0">
                <a:solidFill>
                  <a:schemeClr val="tx1"/>
                </a:solidFill>
                <a:effectLst/>
                <a:latin typeface="+mn-lt"/>
                <a:ea typeface="+mn-ea"/>
                <a:cs typeface="+mn-cs"/>
              </a:rPr>
              <a:t> between rising global temperatures and solar variation.</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What does correlation mean? </a:t>
            </a:r>
            <a:r>
              <a:rPr lang="en-GB" sz="1200" b="0" i="0" kern="1200" dirty="0">
                <a:solidFill>
                  <a:schemeClr val="tx1"/>
                </a:solidFill>
                <a:effectLst/>
                <a:latin typeface="+mn-lt"/>
                <a:ea typeface="+mn-ea"/>
                <a:cs typeface="+mn-cs"/>
              </a:rPr>
              <a:t>(A: the relationship between two variables)</a:t>
            </a:r>
            <a:endParaRPr lang="en-GB" b="0" i="0" dirty="0"/>
          </a:p>
          <a:p>
            <a:endParaRPr lang="en-GB" i="1" dirty="0"/>
          </a:p>
          <a:p>
            <a:r>
              <a:rPr lang="en-GB" sz="1200" b="0" i="1" kern="1200" dirty="0">
                <a:solidFill>
                  <a:schemeClr val="tx1"/>
                </a:solidFill>
                <a:effectLst/>
                <a:latin typeface="+mn-lt"/>
                <a:ea typeface="+mn-ea"/>
                <a:cs typeface="+mn-cs"/>
              </a:rPr>
              <a:t>We are at the low end of the most recent 11-year solar cycle, so the past decade of warming has taken place despite low output from the sun. e.g. it is likely not the result of natural variation. What other natural variation may affect warming? </a:t>
            </a:r>
            <a:r>
              <a:rPr lang="en-GB" sz="1200" b="0" i="0" kern="1200" dirty="0">
                <a:solidFill>
                  <a:schemeClr val="tx1"/>
                </a:solidFill>
                <a:effectLst/>
                <a:latin typeface="+mn-lt"/>
                <a:ea typeface="+mn-ea"/>
                <a:cs typeface="+mn-cs"/>
              </a:rPr>
              <a:t>(A= volcanic activity and orbital change)</a:t>
            </a:r>
            <a:endParaRPr lang="en-GB" sz="1200" b="0" i="1" kern="1200" dirty="0">
              <a:solidFill>
                <a:schemeClr val="tx1"/>
              </a:solidFill>
              <a:effectLst/>
              <a:latin typeface="+mn-lt"/>
              <a:ea typeface="+mn-ea"/>
              <a:cs typeface="+mn-cs"/>
            </a:endParaRPr>
          </a:p>
          <a:p>
            <a:endParaRPr lang="en-GB" sz="1200" b="0" i="1" kern="1200" dirty="0">
              <a:solidFill>
                <a:schemeClr val="tx1"/>
              </a:solidFill>
              <a:effectLst/>
              <a:latin typeface="+mn-lt"/>
              <a:ea typeface="+mn-ea"/>
              <a:cs typeface="+mn-cs"/>
            </a:endParaRPr>
          </a:p>
          <a:p>
            <a:r>
              <a:rPr lang="en-GB" i="1" dirty="0"/>
              <a:t>https://climateatlas.ca/why-climates-change</a:t>
            </a:r>
          </a:p>
        </p:txBody>
      </p:sp>
      <p:sp>
        <p:nvSpPr>
          <p:cNvPr id="4" name="Slide Number Placeholder 3"/>
          <p:cNvSpPr>
            <a:spLocks noGrp="1"/>
          </p:cNvSpPr>
          <p:nvPr>
            <p:ph type="sldNum" sz="quarter" idx="5"/>
          </p:nvPr>
        </p:nvSpPr>
        <p:spPr/>
        <p:txBody>
          <a:bodyPr/>
          <a:lstStyle/>
          <a:p>
            <a:fld id="{74448E1B-9F32-4146-BC6A-C10C80C0AF20}" type="slidenum">
              <a:rPr lang="en-GB" smtClean="0"/>
              <a:t>69</a:t>
            </a:fld>
            <a:endParaRPr lang="en-GB"/>
          </a:p>
        </p:txBody>
      </p:sp>
    </p:spTree>
    <p:extLst>
      <p:ext uri="{BB962C8B-B14F-4D97-AF65-F5344CB8AC3E}">
        <p14:creationId xmlns:p14="http://schemas.microsoft.com/office/powerpoint/2010/main" val="1071701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Anyone know what these are? </a:t>
            </a:r>
            <a:r>
              <a:rPr lang="en-GB" i="0" dirty="0"/>
              <a:t>A: positive feedback loops</a:t>
            </a:r>
            <a:endParaRPr lang="en-GB" i="1" dirty="0"/>
          </a:p>
          <a:p>
            <a:endParaRPr lang="en-GB" dirty="0"/>
          </a:p>
          <a:p>
            <a:r>
              <a:rPr lang="en-GB" dirty="0"/>
              <a:t>It is hard to predict how the climate will behave in the future due to the number of variables at play. There are many inputs, from different types of human activities, from deforestation to fishing to driving, and each of these activities has a knock on effect to everything else as everything is interconnected. If we make one small change to the planetary system it can have a knock on elsewhere in the system. </a:t>
            </a:r>
          </a:p>
          <a:p>
            <a:endParaRPr lang="en-GB" dirty="0"/>
          </a:p>
          <a:p>
            <a:r>
              <a:rPr lang="en-GB" dirty="0"/>
              <a:t>For instance, if we chop down trees, not only do we lose vital habitat for animals, but we increase CO2 locked up in the trees. We also release CO2 locked up in the soil. As the exposed soil dries its fertility declines, making it harder for plants to grow in the future. Fewer trees means less evapotranspiration and therefore less rainfall elsewhere. And so on.</a:t>
            </a:r>
          </a:p>
          <a:p>
            <a:endParaRPr lang="en-GB" dirty="0"/>
          </a:p>
          <a:p>
            <a:r>
              <a:rPr lang="en-GB" sz="1200" b="0" i="0" u="none" strike="noStrike" kern="1200" dirty="0">
                <a:solidFill>
                  <a:schemeClr val="tx1"/>
                </a:solidFill>
                <a:effectLst/>
                <a:latin typeface="+mn-lt"/>
                <a:ea typeface="+mn-ea"/>
                <a:cs typeface="+mn-cs"/>
              </a:rPr>
              <a:t>There are various </a:t>
            </a:r>
            <a:r>
              <a:rPr lang="en-GB" sz="1200" b="1" i="0" u="none" strike="noStrike" kern="1200" dirty="0">
                <a:solidFill>
                  <a:schemeClr val="tx1"/>
                </a:solidFill>
                <a:effectLst/>
                <a:latin typeface="+mn-lt"/>
                <a:ea typeface="+mn-ea"/>
                <a:cs typeface="+mn-cs"/>
              </a:rPr>
              <a:t>feedbacks </a:t>
            </a:r>
            <a:r>
              <a:rPr lang="en-GB" sz="1200" b="0" i="0" u="none" strike="noStrike" kern="1200" dirty="0">
                <a:solidFill>
                  <a:schemeClr val="tx1"/>
                </a:solidFill>
                <a:effectLst/>
                <a:latin typeface="+mn-lt"/>
                <a:ea typeface="+mn-ea"/>
                <a:cs typeface="+mn-cs"/>
              </a:rPr>
              <a:t>occurring in nature in response to climate change, many of which we are currently unaware of. We do know some like how as heat increases, sea ice melts. This melting exposes dark waters, which absorb more heat that the ice itself, further increasing warming. This feedback is known as the </a:t>
            </a:r>
            <a:r>
              <a:rPr lang="en-GB" sz="1200" b="1" i="0" u="none" strike="noStrike" kern="1200" dirty="0">
                <a:solidFill>
                  <a:schemeClr val="tx1"/>
                </a:solidFill>
                <a:effectLst/>
                <a:latin typeface="+mn-lt"/>
                <a:ea typeface="+mn-ea"/>
                <a:cs typeface="+mn-cs"/>
              </a:rPr>
              <a:t>albedo effect</a:t>
            </a:r>
            <a:r>
              <a:rPr lang="en-GB" sz="1200" b="0" i="0" u="none" strike="noStrike" kern="1200" dirty="0">
                <a:solidFill>
                  <a:schemeClr val="tx1"/>
                </a:solidFill>
                <a:effectLst/>
                <a:latin typeface="+mn-lt"/>
                <a:ea typeface="+mn-ea"/>
                <a:cs typeface="+mn-cs"/>
              </a:rPr>
              <a:t>. Or as temperatures increase, permafrost melts, increasing CO2 and methane into the atmosphere.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Due to all of these variables and feedbacks there will always be some </a:t>
            </a:r>
            <a:r>
              <a:rPr lang="en-GB" sz="1200" b="1" i="0" u="none" strike="noStrike" kern="1200" dirty="0">
                <a:solidFill>
                  <a:schemeClr val="tx1"/>
                </a:solidFill>
                <a:effectLst/>
                <a:latin typeface="+mn-lt"/>
                <a:ea typeface="+mn-ea"/>
                <a:cs typeface="+mn-cs"/>
              </a:rPr>
              <a:t>uncertainty </a:t>
            </a:r>
            <a:r>
              <a:rPr lang="en-GB" sz="1200" b="0" i="0" u="none" strike="noStrike" kern="1200" dirty="0">
                <a:solidFill>
                  <a:schemeClr val="tx1"/>
                </a:solidFill>
                <a:effectLst/>
                <a:latin typeface="+mn-lt"/>
                <a:ea typeface="+mn-ea"/>
                <a:cs typeface="+mn-cs"/>
              </a:rPr>
              <a:t>in the simulations about the future climate.</a:t>
            </a:r>
          </a:p>
          <a:p>
            <a:endParaRPr lang="en-GB" dirty="0"/>
          </a:p>
          <a:p>
            <a:r>
              <a:rPr lang="en-GB" dirty="0"/>
              <a:t>https://www.thearcticinstitute.org/global-carbon-budget-permafrost-feedback-loops-arctic/</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70</a:t>
            </a:fld>
            <a:endParaRPr lang="en-GB"/>
          </a:p>
        </p:txBody>
      </p:sp>
    </p:spTree>
    <p:extLst>
      <p:ext uri="{BB962C8B-B14F-4D97-AF65-F5344CB8AC3E}">
        <p14:creationId xmlns:p14="http://schemas.microsoft.com/office/powerpoint/2010/main" val="6728499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Scientists have made projections into the future about CO2 emissions and global warming (which we have shown correlate). To keep temperatures below 2c and prevent runaway climate change, we have to act now and ensure all countries reach net zero carbon emissions by 2030. </a:t>
            </a:r>
          </a:p>
          <a:p>
            <a:endParaRPr lang="en-GB" dirty="0"/>
          </a:p>
          <a:p>
            <a:r>
              <a:rPr lang="en-GB" dirty="0"/>
              <a:t>So what role does AI play in all of this?</a:t>
            </a:r>
          </a:p>
        </p:txBody>
      </p:sp>
      <p:sp>
        <p:nvSpPr>
          <p:cNvPr id="4" name="Slide Number Placeholder 3"/>
          <p:cNvSpPr>
            <a:spLocks noGrp="1"/>
          </p:cNvSpPr>
          <p:nvPr>
            <p:ph type="sldNum" sz="quarter" idx="5"/>
          </p:nvPr>
        </p:nvSpPr>
        <p:spPr/>
        <p:txBody>
          <a:bodyPr/>
          <a:lstStyle/>
          <a:p>
            <a:fld id="{74448E1B-9F32-4146-BC6A-C10C80C0AF20}" type="slidenum">
              <a:rPr lang="en-GB" smtClean="0"/>
              <a:t>72</a:t>
            </a:fld>
            <a:endParaRPr lang="en-GB"/>
          </a:p>
        </p:txBody>
      </p:sp>
    </p:spTree>
    <p:extLst>
      <p:ext uri="{BB962C8B-B14F-4D97-AF65-F5344CB8AC3E}">
        <p14:creationId xmlns:p14="http://schemas.microsoft.com/office/powerpoint/2010/main" val="1890855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Since the 1970s, computer processing, along with CO2 emissions, has also increased exponentially</a:t>
            </a:r>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Moore's Law</a:t>
            </a:r>
            <a:r>
              <a:rPr lang="en-GB" sz="1200" b="0" i="1" kern="1200" dirty="0">
                <a:solidFill>
                  <a:schemeClr val="tx1"/>
                </a:solidFill>
                <a:effectLst/>
                <a:latin typeface="+mn-lt"/>
                <a:ea typeface="+mn-ea"/>
                <a:cs typeface="+mn-cs"/>
              </a:rPr>
              <a:t> states that the number of </a:t>
            </a:r>
            <a:r>
              <a:rPr lang="en-GB" sz="1200" b="1" i="1" kern="1200" dirty="0">
                <a:solidFill>
                  <a:schemeClr val="tx1"/>
                </a:solidFill>
                <a:effectLst/>
                <a:latin typeface="+mn-lt"/>
                <a:ea typeface="+mn-ea"/>
                <a:cs typeface="+mn-cs"/>
              </a:rPr>
              <a:t>transistors</a:t>
            </a:r>
            <a:r>
              <a:rPr lang="en-GB" sz="1200" b="0" i="1" kern="1200" dirty="0">
                <a:solidFill>
                  <a:schemeClr val="tx1"/>
                </a:solidFill>
                <a:effectLst/>
                <a:latin typeface="+mn-lt"/>
                <a:ea typeface="+mn-ea"/>
                <a:cs typeface="+mn-cs"/>
              </a:rPr>
              <a:t> on </a:t>
            </a:r>
            <a:r>
              <a:rPr lang="en-GB" sz="1200" b="1" i="1" kern="1200" dirty="0">
                <a:solidFill>
                  <a:schemeClr val="tx1"/>
                </a:solidFill>
                <a:effectLst/>
                <a:latin typeface="+mn-lt"/>
                <a:ea typeface="+mn-ea"/>
                <a:cs typeface="+mn-cs"/>
              </a:rPr>
              <a:t>integrated circuits</a:t>
            </a:r>
            <a:r>
              <a:rPr lang="en-GB" sz="1200" b="0" i="1" kern="1200" dirty="0">
                <a:solidFill>
                  <a:schemeClr val="tx1"/>
                </a:solidFill>
                <a:effectLst/>
                <a:latin typeface="+mn-lt"/>
                <a:ea typeface="+mn-ea"/>
                <a:cs typeface="+mn-cs"/>
              </a:rPr>
              <a:t> doubles every two years or so. </a:t>
            </a:r>
            <a:r>
              <a:rPr lang="en-GB" sz="1200" b="0" i="0" kern="1200" dirty="0">
                <a:solidFill>
                  <a:schemeClr val="tx1"/>
                </a:solidFill>
                <a:effectLst/>
                <a:latin typeface="+mn-lt"/>
                <a:ea typeface="+mn-ea"/>
                <a:cs typeface="+mn-cs"/>
              </a:rPr>
              <a:t>[If you did the previous activity: </a:t>
            </a:r>
            <a:r>
              <a:rPr lang="en-GB" sz="1200" b="0" i="1" kern="1200" dirty="0">
                <a:solidFill>
                  <a:schemeClr val="tx1"/>
                </a:solidFill>
                <a:effectLst/>
                <a:latin typeface="+mn-lt"/>
                <a:ea typeface="+mn-ea"/>
                <a:cs typeface="+mn-cs"/>
              </a:rPr>
              <a:t>Think about the Telraam circuit we looked at. In a few years, as it learns more about its environment and becomes more sophisticated, it’s processing power could increase exponentially. Maybe it will be able to count transport types in the dark, or perhaps it could detect types of bikes, scooters, maybe even animals…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Computers have followed the trend of Moore's Law which means </a:t>
            </a:r>
            <a:r>
              <a:rPr lang="en-GB" sz="1200" b="1" i="1" kern="1200" dirty="0">
                <a:solidFill>
                  <a:schemeClr val="tx1"/>
                </a:solidFill>
                <a:effectLst/>
                <a:latin typeface="+mn-lt"/>
                <a:ea typeface="+mn-ea"/>
                <a:cs typeface="+mn-cs"/>
              </a:rPr>
              <a:t>CPUs</a:t>
            </a:r>
            <a:r>
              <a:rPr lang="en-GB" sz="1200" b="0" i="1" kern="1200" dirty="0">
                <a:solidFill>
                  <a:schemeClr val="tx1"/>
                </a:solidFill>
                <a:effectLst/>
                <a:latin typeface="+mn-lt"/>
                <a:ea typeface="+mn-ea"/>
                <a:cs typeface="+mn-cs"/>
              </a:rPr>
              <a:t> and </a:t>
            </a:r>
            <a:r>
              <a:rPr lang="en-GB" sz="1200" b="1" i="1" kern="1200" dirty="0">
                <a:solidFill>
                  <a:schemeClr val="tx1"/>
                </a:solidFill>
                <a:effectLst/>
                <a:latin typeface="+mn-lt"/>
                <a:ea typeface="+mn-ea"/>
                <a:cs typeface="+mn-cs"/>
              </a:rPr>
              <a:t>memory</a:t>
            </a:r>
            <a:r>
              <a:rPr lang="en-GB" sz="1200" b="0" i="1" kern="1200" dirty="0">
                <a:solidFill>
                  <a:schemeClr val="tx1"/>
                </a:solidFill>
                <a:effectLst/>
                <a:latin typeface="+mn-lt"/>
                <a:ea typeface="+mn-ea"/>
                <a:cs typeface="+mn-cs"/>
              </a:rPr>
              <a:t> are improving at exponential rates.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With such a speed of change, perhaps we can put computer to good use… Today we are going to discuss whether we think artificial intelligence can solve the climate crisis</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73</a:t>
            </a:fld>
            <a:endParaRPr lang="en-GB"/>
          </a:p>
        </p:txBody>
      </p:sp>
    </p:spTree>
    <p:extLst>
      <p:ext uri="{BB962C8B-B14F-4D97-AF65-F5344CB8AC3E}">
        <p14:creationId xmlns:p14="http://schemas.microsoft.com/office/powerpoint/2010/main" val="3909077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Play video.</a:t>
            </a:r>
          </a:p>
          <a:p>
            <a:endParaRPr lang="en-GB" sz="1200" b="0" i="0" u="none" strike="noStrike"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How did the video make you feel? </a:t>
            </a:r>
            <a:r>
              <a:rPr lang="en-GB" sz="1200" b="0" i="0" u="none" strike="noStrike" kern="1200" dirty="0">
                <a:solidFill>
                  <a:schemeClr val="tx1"/>
                </a:solidFill>
                <a:effectLst/>
                <a:latin typeface="+mn-lt"/>
                <a:ea typeface="+mn-ea"/>
                <a:cs typeface="+mn-cs"/>
              </a:rPr>
              <a:t>Allow space for pupils to bring up their concerns and hopes. </a:t>
            </a:r>
          </a:p>
          <a:p>
            <a:endParaRPr lang="en-GB" sz="1200" i="1"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Sensors and machine learning can help </a:t>
            </a:r>
            <a:r>
              <a:rPr lang="en-GB" sz="1200" b="1" i="1" u="none" strike="noStrike" kern="1200" dirty="0">
                <a:solidFill>
                  <a:schemeClr val="tx1"/>
                </a:solidFill>
                <a:effectLst/>
                <a:latin typeface="+mn-lt"/>
                <a:ea typeface="+mn-ea"/>
                <a:cs typeface="+mn-cs"/>
              </a:rPr>
              <a:t>mitigate</a:t>
            </a:r>
            <a:r>
              <a:rPr lang="en-GB" sz="1200" b="0" i="1" u="none" strike="noStrike" kern="1200" dirty="0">
                <a:solidFill>
                  <a:schemeClr val="tx1"/>
                </a:solidFill>
                <a:effectLst/>
                <a:latin typeface="+mn-lt"/>
                <a:ea typeface="+mn-ea"/>
                <a:cs typeface="+mn-cs"/>
              </a:rPr>
              <a:t> against emissions and allow us to </a:t>
            </a:r>
            <a:r>
              <a:rPr lang="en-GB" sz="1200" b="1" i="1" u="none" strike="noStrike" kern="1200" dirty="0">
                <a:solidFill>
                  <a:schemeClr val="tx1"/>
                </a:solidFill>
                <a:effectLst/>
                <a:latin typeface="+mn-lt"/>
                <a:ea typeface="+mn-ea"/>
                <a:cs typeface="+mn-cs"/>
              </a:rPr>
              <a:t>adapt </a:t>
            </a:r>
            <a:r>
              <a:rPr lang="en-GB" sz="1200" b="0" i="1" u="none" strike="noStrike" kern="1200" dirty="0">
                <a:solidFill>
                  <a:schemeClr val="tx1"/>
                </a:solidFill>
                <a:effectLst/>
                <a:latin typeface="+mn-lt"/>
                <a:ea typeface="+mn-ea"/>
                <a:cs typeface="+mn-cs"/>
              </a:rPr>
              <a:t>to global warming so we can reduce our vulnerability. Like they said in the video, scientists are coming up with ways to bring together different models on the climate and combining it with data on how ecosystems work so we know how to intervene.</a:t>
            </a: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448E1B-9F32-4146-BC6A-C10C80C0AF20}" type="slidenum">
              <a:rPr lang="en-GB" smtClean="0"/>
              <a:t>74</a:t>
            </a:fld>
            <a:endParaRPr lang="en-GB"/>
          </a:p>
        </p:txBody>
      </p:sp>
    </p:spTree>
    <p:extLst>
      <p:ext uri="{BB962C8B-B14F-4D97-AF65-F5344CB8AC3E}">
        <p14:creationId xmlns:p14="http://schemas.microsoft.com/office/powerpoint/2010/main" val="6074476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Can anyone think of a smart sensor? A device/programme that learns from the data that it </a:t>
            </a:r>
            <a:r>
              <a:rPr lang="en-GB" sz="1200" b="0" i="1" u="none" strike="noStrike" kern="1200" dirty="0" err="1">
                <a:solidFill>
                  <a:schemeClr val="tx1"/>
                </a:solidFill>
                <a:effectLst/>
                <a:latin typeface="+mn-lt"/>
                <a:ea typeface="+mn-ea"/>
                <a:cs typeface="+mn-cs"/>
              </a:rPr>
              <a:t>recieves</a:t>
            </a:r>
            <a:r>
              <a:rPr lang="en-GB" sz="1200" b="0" i="1" u="none" strike="noStrike" kern="1200" dirty="0">
                <a:solidFill>
                  <a:schemeClr val="tx1"/>
                </a:solidFill>
                <a:effectLst/>
                <a:latin typeface="+mn-lt"/>
                <a:ea typeface="+mn-ea"/>
                <a:cs typeface="+mn-cs"/>
              </a:rPr>
              <a:t> over time?</a:t>
            </a:r>
            <a:endParaRPr lang="en-GB" sz="1200" i="1"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Allow time for a handful of answers. (Answers include: Alexa, OK google, Siri, Spotify, Netflix, Smart Meters). This idea, of technology learning over time is referred to as </a:t>
            </a:r>
            <a:r>
              <a:rPr lang="en-GB" sz="1200" b="1" i="1" u="none" strike="noStrike" kern="1200" dirty="0">
                <a:solidFill>
                  <a:schemeClr val="tx1"/>
                </a:solidFill>
                <a:effectLst/>
                <a:latin typeface="+mn-lt"/>
                <a:ea typeface="+mn-ea"/>
                <a:cs typeface="+mn-cs"/>
              </a:rPr>
              <a:t>machine learning</a:t>
            </a:r>
            <a:r>
              <a:rPr lang="en-GB" sz="1200" b="0" i="1" u="none" strike="noStrike" kern="1200" dirty="0">
                <a:solidFill>
                  <a:schemeClr val="tx1"/>
                </a:solidFill>
                <a:effectLst/>
                <a:latin typeface="+mn-lt"/>
                <a:ea typeface="+mn-ea"/>
                <a:cs typeface="+mn-cs"/>
              </a:rPr>
              <a:t>. </a:t>
            </a:r>
          </a:p>
          <a:p>
            <a:endParaRPr lang="en-GB" sz="1200" b="0" i="0" u="none" strike="noStrike" kern="1200" dirty="0">
              <a:solidFill>
                <a:schemeClr val="tx1"/>
              </a:solidFill>
              <a:effectLst/>
              <a:latin typeface="+mn-lt"/>
              <a:ea typeface="+mn-ea"/>
              <a:cs typeface="+mn-cs"/>
            </a:endParaRPr>
          </a:p>
          <a:p>
            <a:r>
              <a:rPr lang="en-GB" i="1" dirty="0"/>
              <a:t>We can use smart devices in our home to regulate the temperature and control devices, making us more aware of our energy usage. These tools can learn about your habits over time and suggest ways to make your lifestyle greener. This process is called machine learning</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75</a:t>
            </a:fld>
            <a:endParaRPr lang="en-GB"/>
          </a:p>
        </p:txBody>
      </p:sp>
    </p:spTree>
    <p:extLst>
      <p:ext uri="{BB962C8B-B14F-4D97-AF65-F5344CB8AC3E}">
        <p14:creationId xmlns:p14="http://schemas.microsoft.com/office/powerpoint/2010/main" val="168384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dirty="0"/>
              <a:t>Read slide, then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EV’s will be part of our future.</a:t>
            </a:r>
          </a:p>
          <a:p>
            <a:r>
              <a:rPr lang="en-GB" i="1" dirty="0"/>
              <a:t>All Governments need to be net-zero emissions by 2030 if we are to prevent climate breakdown.</a:t>
            </a:r>
          </a:p>
          <a:p>
            <a:r>
              <a:rPr lang="en-GB" i="1" dirty="0"/>
              <a:t>Net zero = carbon neutrality. This can be done by balancing emissions of carbon dioxide with its removal (often through carbon offsetting/sequestration) or by eliminating emissions from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else do we need to change to shift away from the dominance of cars?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(e.g. policy and infrastructural change to improve the cycling infrastructure and build amenities close by; change in the </a:t>
            </a:r>
            <a:r>
              <a:rPr lang="en-GB" i="1" dirty="0" err="1"/>
              <a:t>the</a:t>
            </a:r>
            <a:r>
              <a:rPr lang="en-GB" i="1" dirty="0"/>
              <a:t> cultural view of cars, or that they put us at less harm from air pollution. Air pollution is worse inside of cars as they circulate exhaust fumes of other cars)</a:t>
            </a:r>
          </a:p>
        </p:txBody>
      </p:sp>
      <p:sp>
        <p:nvSpPr>
          <p:cNvPr id="4" name="Slide Number Placeholder 3"/>
          <p:cNvSpPr>
            <a:spLocks noGrp="1"/>
          </p:cNvSpPr>
          <p:nvPr>
            <p:ph type="sldNum" sz="quarter" idx="5"/>
          </p:nvPr>
        </p:nvSpPr>
        <p:spPr/>
        <p:txBody>
          <a:bodyPr/>
          <a:lstStyle/>
          <a:p>
            <a:fld id="{74448E1B-9F32-4146-BC6A-C10C80C0AF20}" type="slidenum">
              <a:rPr lang="en-GB" smtClean="0"/>
              <a:t>8</a:t>
            </a:fld>
            <a:endParaRPr lang="en-GB"/>
          </a:p>
        </p:txBody>
      </p:sp>
    </p:spTree>
    <p:extLst>
      <p:ext uri="{BB962C8B-B14F-4D97-AF65-F5344CB8AC3E}">
        <p14:creationId xmlns:p14="http://schemas.microsoft.com/office/powerpoint/2010/main" val="4244440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Let's watch this video to learn more…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Stop at quiz. </a:t>
            </a:r>
            <a:r>
              <a:rPr lang="en-GB" sz="1200" b="0" i="1" u="none" strike="noStrike" kern="1200" dirty="0">
                <a:solidFill>
                  <a:schemeClr val="tx1"/>
                </a:solidFill>
                <a:effectLst/>
                <a:latin typeface="+mn-lt"/>
                <a:ea typeface="+mn-ea"/>
                <a:cs typeface="+mn-cs"/>
              </a:rPr>
              <a:t>What do you think is the answer to the quiz? </a:t>
            </a:r>
            <a:r>
              <a:rPr lang="en-GB" sz="1200" b="0" i="0" u="none" strike="noStrike" kern="1200" dirty="0">
                <a:solidFill>
                  <a:schemeClr val="tx1"/>
                </a:solidFill>
                <a:effectLst/>
                <a:latin typeface="+mn-lt"/>
                <a:ea typeface="+mn-ea"/>
                <a:cs typeface="+mn-cs"/>
              </a:rPr>
              <a:t>Answers: A. Sophia has citizenship B. There are robots with muscular skeletal systems C. AI can recognise emotions by looking at face patterns. </a:t>
            </a:r>
            <a:r>
              <a:rPr lang="en-GB" sz="1200" b="1" i="0" u="none" strike="noStrike" kern="1200" dirty="0">
                <a:solidFill>
                  <a:schemeClr val="tx1"/>
                </a:solidFill>
                <a:effectLst/>
                <a:latin typeface="+mn-lt"/>
                <a:ea typeface="+mn-ea"/>
                <a:cs typeface="+mn-cs"/>
              </a:rPr>
              <a:t>D</a:t>
            </a:r>
            <a:r>
              <a:rPr lang="en-GB" sz="1200" b="0" i="0" u="none" strike="noStrike" kern="1200" dirty="0">
                <a:solidFill>
                  <a:schemeClr val="tx1"/>
                </a:solidFill>
                <a:effectLst/>
                <a:latin typeface="+mn-lt"/>
                <a:ea typeface="+mn-ea"/>
                <a:cs typeface="+mn-cs"/>
              </a:rPr>
              <a:t>. Not yet invented</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(end at 5minutes)</a:t>
            </a:r>
          </a:p>
          <a:p>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Ask</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What are the three capabilities that make a technology artificially intelligent?</a:t>
            </a:r>
            <a:endParaRPr lang="en-GB" sz="1200" i="1"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 the ability to adapt; reasoning; problem solving)</a:t>
            </a:r>
            <a:endParaRPr lang="en-GB" sz="1200"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What do you think about having AI implants in the future? What are some of the ethical implications?</a:t>
            </a:r>
            <a:endParaRPr lang="en-GB" sz="1200" i="1" kern="1200" dirty="0">
              <a:solidFill>
                <a:schemeClr val="tx1"/>
              </a:solidFill>
              <a:effectLst/>
              <a:latin typeface="+mn-lt"/>
              <a:ea typeface="+mn-ea"/>
              <a:cs typeface="+mn-cs"/>
            </a:endParaRPr>
          </a:p>
          <a:p>
            <a:r>
              <a:rPr lang="en-GB" sz="1200" b="0" i="1" u="none" strike="noStrike" kern="1200" dirty="0">
                <a:solidFill>
                  <a:schemeClr val="tx1"/>
                </a:solidFill>
                <a:effectLst/>
                <a:latin typeface="+mn-lt"/>
                <a:ea typeface="+mn-ea"/>
                <a:cs typeface="+mn-cs"/>
              </a:rPr>
              <a:t>Option to play 2m 40 of this clip of Sophia: </a:t>
            </a:r>
            <a:r>
              <a:rPr lang="en-GB" sz="1200" b="1" i="0" u="none" strike="noStrike" kern="1200" dirty="0">
                <a:solidFill>
                  <a:schemeClr val="tx1"/>
                </a:solidFill>
                <a:effectLst/>
                <a:latin typeface="+mn-lt"/>
                <a:ea typeface="+mn-ea"/>
                <a:cs typeface="+mn-cs"/>
              </a:rPr>
              <a:t>https://youtu.be/E8Ox6H64yu8</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76</a:t>
            </a:fld>
            <a:endParaRPr lang="en-GB"/>
          </a:p>
        </p:txBody>
      </p:sp>
    </p:spTree>
    <p:extLst>
      <p:ext uri="{BB962C8B-B14F-4D97-AF65-F5344CB8AC3E}">
        <p14:creationId xmlns:p14="http://schemas.microsoft.com/office/powerpoint/2010/main" val="26487593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Machine learning to improve the environment is called “smart monitoring”.</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Smart monitoring devices and sensors can be attached to crops to monitor their growth constantly. Anomalies can be detected and resolved immediately. Parameters such as hydration, plant nutrition, and diseases can be monitored in real-time. The data can then be utilized to determine irrigation patterns and recommend the best watering cycles. A better variety of crops having high nutritional content can be farmed using AI, which can also lower our use of harmful pesticides.</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Sensors can be used to study animal behavioural patterns, such as migration, mating, and feeding habits. The sensors enable the monitoring of these species non-invasively.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They can also help protect large forest areas. AI-enabled drones collect data to map the area and monitor changes. For instance, the images are compared overtime to detect species decline and poaching routes.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Machine learning can also improve the monitoring of traffic and air pollution in real-time. Tools can identify sources of air pollution quickly and accurately. For example, indoors they can detect when a gas leak in an industry occurs or when air purity levels fall below a certain level. Outdoors, they can pick up on gases emitted from vehicles overtime, or measure the changes in traffic volumes or speeds, like the </a:t>
            </a:r>
            <a:r>
              <a:rPr lang="en-GB" sz="1200" b="0" i="1" kern="1200" dirty="0" err="1">
                <a:solidFill>
                  <a:schemeClr val="tx1"/>
                </a:solidFill>
                <a:effectLst/>
                <a:latin typeface="+mn-lt"/>
                <a:ea typeface="+mn-ea"/>
                <a:cs typeface="+mn-cs"/>
              </a:rPr>
              <a:t>WeCount</a:t>
            </a:r>
            <a:r>
              <a:rPr lang="en-GB" sz="1200" b="0" i="1" kern="1200" dirty="0">
                <a:solidFill>
                  <a:schemeClr val="tx1"/>
                </a:solidFill>
                <a:effectLst/>
                <a:latin typeface="+mn-lt"/>
                <a:ea typeface="+mn-ea"/>
                <a:cs typeface="+mn-cs"/>
              </a:rPr>
              <a:t>. AI-enabled traffic lights, too, can contribute to reducing air pollution. They can use machine vision to adjust to the flow of traffic, minimizing the driving time. </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77</a:t>
            </a:fld>
            <a:endParaRPr lang="en-GB"/>
          </a:p>
        </p:txBody>
      </p:sp>
    </p:spTree>
    <p:extLst>
      <p:ext uri="{BB962C8B-B14F-4D97-AF65-F5344CB8AC3E}">
        <p14:creationId xmlns:p14="http://schemas.microsoft.com/office/powerpoint/2010/main" val="13085180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Big companies like Google, Microsoft and Apple are always seeking to improve the intelligence of their products. They are all exploring how to make smartphones more intelligent through AI. For example, you may have heard of Google Glass that displays information onto a mini projector in front of your eye.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AI can be used for good, such as this app that ‘augments reality’ to show you the carbon footprint of buildings.</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78</a:t>
            </a:fld>
            <a:endParaRPr lang="en-GB"/>
          </a:p>
        </p:txBody>
      </p:sp>
    </p:spTree>
    <p:extLst>
      <p:ext uri="{BB962C8B-B14F-4D97-AF65-F5344CB8AC3E}">
        <p14:creationId xmlns:p14="http://schemas.microsoft.com/office/powerpoint/2010/main" val="633566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is also virtual reality, which can put the viewer inside of an environment they may not be familiar with.</a:t>
            </a:r>
          </a:p>
          <a:p>
            <a:endParaRPr lang="en-GB" dirty="0"/>
          </a:p>
          <a:p>
            <a:r>
              <a:rPr lang="en-GB" dirty="0"/>
              <a:t>Play the first few minutes of the video in the first link. Use the arrows to show how the video is 360. </a:t>
            </a:r>
            <a:r>
              <a:rPr lang="en-GB" i="1" dirty="0"/>
              <a:t>This is what we would see if we were wearing a VR headset.</a:t>
            </a:r>
          </a:p>
          <a:p>
            <a:endParaRPr lang="en-GB" i="1" dirty="0"/>
          </a:p>
          <a:p>
            <a:r>
              <a:rPr lang="en-GB" i="1" dirty="0"/>
              <a:t>How did the video make you feel?</a:t>
            </a:r>
          </a:p>
          <a:p>
            <a:endParaRPr lang="en-GB" i="0" dirty="0"/>
          </a:p>
          <a:p>
            <a:r>
              <a:rPr lang="en-GB" i="1" dirty="0"/>
              <a:t>VR can build empathy and understanding towards other people and to nature.</a:t>
            </a:r>
          </a:p>
          <a:p>
            <a:endParaRPr lang="en-GB" i="0" dirty="0"/>
          </a:p>
          <a:p>
            <a:r>
              <a:rPr lang="en-GB" i="0" dirty="0"/>
              <a:t>Play the second video and again use the arrows to move around the world. Ask pupils how they feel while watching the clip.</a:t>
            </a:r>
          </a:p>
          <a:p>
            <a:r>
              <a:rPr lang="en-GB" i="0" dirty="0"/>
              <a:t>This video could be given your data about your own carbon footprint and create a video tailored to your impact.</a:t>
            </a:r>
          </a:p>
          <a:p>
            <a:endParaRPr lang="en-GB" i="0" dirty="0"/>
          </a:p>
        </p:txBody>
      </p:sp>
      <p:sp>
        <p:nvSpPr>
          <p:cNvPr id="4" name="Slide Number Placeholder 3"/>
          <p:cNvSpPr>
            <a:spLocks noGrp="1"/>
          </p:cNvSpPr>
          <p:nvPr>
            <p:ph type="sldNum" sz="quarter" idx="5"/>
          </p:nvPr>
        </p:nvSpPr>
        <p:spPr/>
        <p:txBody>
          <a:bodyPr/>
          <a:lstStyle/>
          <a:p>
            <a:fld id="{74448E1B-9F32-4146-BC6A-C10C80C0AF20}" type="slidenum">
              <a:rPr lang="en-GB" smtClean="0"/>
              <a:t>79</a:t>
            </a:fld>
            <a:endParaRPr lang="en-GB"/>
          </a:p>
        </p:txBody>
      </p:sp>
    </p:spTree>
    <p:extLst>
      <p:ext uri="{BB962C8B-B14F-4D97-AF65-F5344CB8AC3E}">
        <p14:creationId xmlns:p14="http://schemas.microsoft.com/office/powerpoint/2010/main" val="2008941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for students to play with kit, AR app, watch VR videos, or similar, if technology available. Delete slide if not possible. </a:t>
            </a:r>
          </a:p>
        </p:txBody>
      </p:sp>
      <p:sp>
        <p:nvSpPr>
          <p:cNvPr id="4" name="Slide Number Placeholder 3"/>
          <p:cNvSpPr>
            <a:spLocks noGrp="1"/>
          </p:cNvSpPr>
          <p:nvPr>
            <p:ph type="sldNum" sz="quarter" idx="5"/>
          </p:nvPr>
        </p:nvSpPr>
        <p:spPr/>
        <p:txBody>
          <a:bodyPr/>
          <a:lstStyle/>
          <a:p>
            <a:fld id="{74448E1B-9F32-4146-BC6A-C10C80C0AF20}" type="slidenum">
              <a:rPr lang="en-GB" smtClean="0"/>
              <a:t>80</a:t>
            </a:fld>
            <a:endParaRPr lang="en-GB"/>
          </a:p>
        </p:txBody>
      </p:sp>
    </p:spTree>
    <p:extLst>
      <p:ext uri="{BB962C8B-B14F-4D97-AF65-F5344CB8AC3E}">
        <p14:creationId xmlns:p14="http://schemas.microsoft.com/office/powerpoint/2010/main" val="296109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Encourage pupils to debate the ethics, costs, sustainability and feasibility of various technologies. "What else needs to happen to reach net zero by 2030?" (Show slide 7 if students need an explanation on net zero). You could draw on geo-engineering, as well as large scale renewable energy projects and discuss how they could be seen as more ethical (e.g. do not use our data). Encourage pupils to </a:t>
            </a:r>
            <a:r>
              <a:rPr lang="en-GB" sz="1200" b="0" i="0" u="none" strike="noStrike" kern="1200" dirty="0" err="1">
                <a:solidFill>
                  <a:schemeClr val="tx1"/>
                </a:solidFill>
                <a:effectLst/>
                <a:latin typeface="+mn-lt"/>
                <a:ea typeface="+mn-ea"/>
                <a:cs typeface="+mn-cs"/>
              </a:rPr>
              <a:t>disucss</a:t>
            </a:r>
            <a:r>
              <a:rPr lang="en-GB" sz="1200" b="0" i="0" u="none" strike="noStrike" kern="1200" dirty="0">
                <a:solidFill>
                  <a:schemeClr val="tx1"/>
                </a:solidFill>
                <a:effectLst/>
                <a:latin typeface="+mn-lt"/>
                <a:ea typeface="+mn-ea"/>
                <a:cs typeface="+mn-cs"/>
              </a:rPr>
              <a:t> the need for policy and behaviour change.</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81</a:t>
            </a:fld>
            <a:endParaRPr lang="en-GB"/>
          </a:p>
        </p:txBody>
      </p:sp>
    </p:spTree>
    <p:extLst>
      <p:ext uri="{BB962C8B-B14F-4D97-AF65-F5344CB8AC3E}">
        <p14:creationId xmlns:p14="http://schemas.microsoft.com/office/powerpoint/2010/main" val="4089281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82</a:t>
            </a:fld>
            <a:endParaRPr lang="en-GB"/>
          </a:p>
        </p:txBody>
      </p:sp>
    </p:spTree>
    <p:extLst>
      <p:ext uri="{BB962C8B-B14F-4D97-AF65-F5344CB8AC3E}">
        <p14:creationId xmlns:p14="http://schemas.microsoft.com/office/powerpoint/2010/main" val="15229391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83</a:t>
            </a:fld>
            <a:endParaRPr lang="en-GB"/>
          </a:p>
        </p:txBody>
      </p:sp>
    </p:spTree>
    <p:extLst>
      <p:ext uri="{BB962C8B-B14F-4D97-AF65-F5344CB8AC3E}">
        <p14:creationId xmlns:p14="http://schemas.microsoft.com/office/powerpoint/2010/main" val="3166906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homework [or do in class if time/no kit to play with], is to come up with an AI tool to solve the climate crisis. It could be a VR video, AR app, robot that learns…. Whatever you choose, I want you to follow this process. </a:t>
            </a:r>
          </a:p>
          <a:p>
            <a:endParaRPr lang="en-GB" dirty="0"/>
          </a:p>
          <a:p>
            <a:r>
              <a:rPr lang="en-GB" dirty="0"/>
              <a:t>Investigate the issues (ocean acidification, deforestation… a particular issue related to climate change)</a:t>
            </a:r>
          </a:p>
          <a:p>
            <a:r>
              <a:rPr lang="en-GB" dirty="0"/>
              <a:t>Find out how it affects your target audience (stories you find online/ask them – could be young people, old people, people living in areas most vulnerable to climate change…)</a:t>
            </a:r>
          </a:p>
          <a:p>
            <a:r>
              <a:rPr lang="en-GB" dirty="0"/>
              <a:t>Define the problem</a:t>
            </a:r>
          </a:p>
          <a:p>
            <a:r>
              <a:rPr lang="en-GB" dirty="0"/>
              <a:t>Imagine how you might solve the problem</a:t>
            </a:r>
          </a:p>
          <a:p>
            <a:r>
              <a:rPr lang="en-GB" dirty="0"/>
              <a:t>Sketch some ideas (think outside of the box), listing the features the tool will have</a:t>
            </a:r>
          </a:p>
          <a:p>
            <a:r>
              <a:rPr lang="en-GB" dirty="0"/>
              <a:t>You won’t have time to test or improve, but I’d like you to write success criteria. How will you know that your tool has been successful, and served its purpose?</a:t>
            </a:r>
          </a:p>
        </p:txBody>
      </p:sp>
      <p:sp>
        <p:nvSpPr>
          <p:cNvPr id="4" name="Slide Number Placeholder 3"/>
          <p:cNvSpPr>
            <a:spLocks noGrp="1"/>
          </p:cNvSpPr>
          <p:nvPr>
            <p:ph type="sldNum" sz="quarter" idx="5"/>
          </p:nvPr>
        </p:nvSpPr>
        <p:spPr/>
        <p:txBody>
          <a:bodyPr/>
          <a:lstStyle/>
          <a:p>
            <a:fld id="{74448E1B-9F32-4146-BC6A-C10C80C0AF20}" type="slidenum">
              <a:rPr lang="en-GB" smtClean="0"/>
              <a:t>84</a:t>
            </a:fld>
            <a:endParaRPr lang="en-GB"/>
          </a:p>
        </p:txBody>
      </p:sp>
    </p:spTree>
    <p:extLst>
      <p:ext uri="{BB962C8B-B14F-4D97-AF65-F5344CB8AC3E}">
        <p14:creationId xmlns:p14="http://schemas.microsoft.com/office/powerpoint/2010/main" val="12921831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lesson eight. There are no worksheets</a:t>
            </a:r>
          </a:p>
        </p:txBody>
      </p:sp>
      <p:sp>
        <p:nvSpPr>
          <p:cNvPr id="4" name="Slide Number Placeholder 3"/>
          <p:cNvSpPr>
            <a:spLocks noGrp="1"/>
          </p:cNvSpPr>
          <p:nvPr>
            <p:ph type="sldNum" sz="quarter" idx="5"/>
          </p:nvPr>
        </p:nvSpPr>
        <p:spPr/>
        <p:txBody>
          <a:bodyPr/>
          <a:lstStyle/>
          <a:p>
            <a:fld id="{74BF9D96-5257-480C-AA01-4A251BC1F574}" type="slidenum">
              <a:rPr lang="en-GB" smtClean="0"/>
              <a:t>85</a:t>
            </a:fld>
            <a:endParaRPr lang="en-GB"/>
          </a:p>
        </p:txBody>
      </p:sp>
    </p:spTree>
    <p:extLst>
      <p:ext uri="{BB962C8B-B14F-4D97-AF65-F5344CB8AC3E}">
        <p14:creationId xmlns:p14="http://schemas.microsoft.com/office/powerpoint/2010/main" val="206859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Does anyone know what our climate action plan is for our city? Does anyone know the (transport) objectives?</a:t>
            </a:r>
          </a:p>
          <a:p>
            <a:endParaRPr lang="en-GB" dirty="0"/>
          </a:p>
          <a:p>
            <a:r>
              <a:rPr lang="en-GB" dirty="0"/>
              <a:t>Teachers note: </a:t>
            </a:r>
          </a:p>
          <a:p>
            <a:r>
              <a:rPr lang="en-GB" dirty="0"/>
              <a:t>Before the session, pull together a few transport objectives for discussion. Option to add key facts from local Climate Action Plans relevant to transport to the slide.</a:t>
            </a:r>
          </a:p>
          <a:p>
            <a:endParaRPr lang="en-GB" dirty="0"/>
          </a:p>
          <a:p>
            <a:r>
              <a:rPr lang="en-GB" dirty="0"/>
              <a:t>E.g. in Bristol key objectives include:</a:t>
            </a:r>
          </a:p>
          <a:p>
            <a:r>
              <a:rPr lang="en-GB" dirty="0"/>
              <a:t>Reducing vehicle miles by 40% by 2030 </a:t>
            </a:r>
            <a:r>
              <a:rPr lang="en-GB" sz="1200" kern="1200" dirty="0">
                <a:solidFill>
                  <a:schemeClr val="tx1"/>
                </a:solidFill>
                <a:effectLst/>
                <a:latin typeface="+mn-lt"/>
                <a:ea typeface="+mn-ea"/>
                <a:cs typeface="+mn-cs"/>
              </a:rPr>
              <a:t>achieved through mode shift towards public transport, walking and cycling</a:t>
            </a:r>
            <a:r>
              <a:rPr lang="en-GB" dirty="0"/>
              <a:t> </a:t>
            </a:r>
          </a:p>
        </p:txBody>
      </p:sp>
      <p:sp>
        <p:nvSpPr>
          <p:cNvPr id="4" name="Slide Number Placeholder 3"/>
          <p:cNvSpPr>
            <a:spLocks noGrp="1"/>
          </p:cNvSpPr>
          <p:nvPr>
            <p:ph type="sldNum" sz="quarter" idx="5"/>
          </p:nvPr>
        </p:nvSpPr>
        <p:spPr/>
        <p:txBody>
          <a:bodyPr/>
          <a:lstStyle/>
          <a:p>
            <a:fld id="{74448E1B-9F32-4146-BC6A-C10C80C0AF20}" type="slidenum">
              <a:rPr lang="en-GB" smtClean="0"/>
              <a:t>9</a:t>
            </a:fld>
            <a:endParaRPr lang="en-GB"/>
          </a:p>
        </p:txBody>
      </p:sp>
    </p:spTree>
    <p:extLst>
      <p:ext uri="{BB962C8B-B14F-4D97-AF65-F5344CB8AC3E}">
        <p14:creationId xmlns:p14="http://schemas.microsoft.com/office/powerpoint/2010/main" val="997094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5m</a:t>
            </a:r>
          </a:p>
          <a:p>
            <a:endParaRPr lang="en-GB" dirty="0"/>
          </a:p>
          <a:p>
            <a:r>
              <a:rPr lang="en-GB" i="1" dirty="0"/>
              <a:t>What does it mean to be an active citizen?</a:t>
            </a:r>
          </a:p>
          <a:p>
            <a:endParaRPr lang="en-GB" dirty="0"/>
          </a:p>
          <a:p>
            <a:r>
              <a:rPr lang="en-GB" dirty="0"/>
              <a:t>A: it means that you have done something to create change in your community. </a:t>
            </a:r>
          </a:p>
          <a:p>
            <a:r>
              <a:rPr lang="en-GB" b="1" dirty="0"/>
              <a:t>Ask</a:t>
            </a:r>
            <a:r>
              <a:rPr lang="en-GB" dirty="0"/>
              <a:t> for examples pupils have seen/heard of. E.g. getting the council to introduce food waste in a block of flats; working with residents to get a cycling bay installed; joining a litter pick…</a:t>
            </a:r>
          </a:p>
          <a:p>
            <a:endParaRPr lang="en-GB" i="1" dirty="0"/>
          </a:p>
          <a:p>
            <a:r>
              <a:rPr lang="en-GB" i="1" dirty="0"/>
              <a:t>Can you think of an example where you have taken action in your community?</a:t>
            </a:r>
          </a:p>
          <a:p>
            <a:endParaRPr lang="en-GB"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86</a:t>
            </a:fld>
            <a:endParaRPr lang="en-GB"/>
          </a:p>
        </p:txBody>
      </p:sp>
    </p:spTree>
    <p:extLst>
      <p:ext uri="{BB962C8B-B14F-4D97-AF65-F5344CB8AC3E}">
        <p14:creationId xmlns:p14="http://schemas.microsoft.com/office/powerpoint/2010/main" val="30606133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Do you agree with this statement? Who needs to be more active? What action can we take? </a:t>
            </a:r>
            <a:r>
              <a:rPr lang="en-GB" sz="1200" kern="1200" dirty="0">
                <a:solidFill>
                  <a:schemeClr val="tx1"/>
                </a:solidFill>
                <a:effectLst/>
                <a:latin typeface="+mn-lt"/>
                <a:ea typeface="+mn-ea"/>
                <a:cs typeface="+mn-cs"/>
              </a:rPr>
              <a:t>(refer back to Assembly slides to explain how transport is a leading cause of climate change in cities).</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Do you think people in other parts of the city/town would agree? </a:t>
            </a:r>
            <a:r>
              <a:rPr lang="en-GB" sz="1200" kern="1200" dirty="0">
                <a:solidFill>
                  <a:schemeClr val="tx1"/>
                </a:solidFill>
                <a:effectLst/>
                <a:latin typeface="+mn-lt"/>
                <a:ea typeface="+mn-ea"/>
                <a:cs typeface="+mn-cs"/>
              </a:rPr>
              <a:t>(Think about poorer people, or wealthier people, as an example)</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87</a:t>
            </a:fld>
            <a:endParaRPr lang="en-GB"/>
          </a:p>
        </p:txBody>
      </p:sp>
    </p:spTree>
    <p:extLst>
      <p:ext uri="{BB962C8B-B14F-4D97-AF65-F5344CB8AC3E}">
        <p14:creationId xmlns:p14="http://schemas.microsoft.com/office/powerpoint/2010/main" val="1061921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 class agree on an action to take. Option for pupils to make an elevator pitch on their idea and for pupils to vote. If you are drawing this class out over several sessions, you could encourage pupils to record an explainer video with a call to action.</a:t>
            </a:r>
          </a:p>
          <a:p>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NOTE: if you have not used any of the previous lessons, or not covered much on climate </a:t>
            </a:r>
            <a:r>
              <a:rPr lang="en-GB" sz="1200" b="0" i="0" u="none" strike="noStrike" kern="1200" dirty="0" err="1">
                <a:solidFill>
                  <a:schemeClr val="tx1"/>
                </a:solidFill>
                <a:effectLst/>
                <a:latin typeface="+mn-lt"/>
                <a:ea typeface="+mn-ea"/>
                <a:cs typeface="+mn-cs"/>
              </a:rPr>
              <a:t>chage</a:t>
            </a:r>
            <a:r>
              <a:rPr lang="en-GB" sz="1200" b="0" i="0" u="none" strike="noStrike" kern="1200" dirty="0">
                <a:solidFill>
                  <a:schemeClr val="tx1"/>
                </a:solidFill>
                <a:effectLst/>
                <a:latin typeface="+mn-lt"/>
                <a:ea typeface="+mn-ea"/>
                <a:cs typeface="+mn-cs"/>
              </a:rPr>
              <a:t>, begin by playing this video before deciding upon actions: </a:t>
            </a:r>
            <a:r>
              <a:rPr lang="en-GB" sz="1200" b="1" i="0" u="sng" kern="1200" dirty="0">
                <a:solidFill>
                  <a:schemeClr val="tx1"/>
                </a:solidFill>
                <a:effectLst/>
                <a:latin typeface="+mn-lt"/>
                <a:ea typeface="+mn-ea"/>
                <a:cs typeface="+mn-cs"/>
                <a:hlinkClick r:id="rId3"/>
              </a:rPr>
              <a:t>https://youtu.be/dcBXmj1nMTQ</a:t>
            </a:r>
            <a:r>
              <a:rPr lang="en-GB" sz="1200" b="0" i="0" u="none" strike="noStrike"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88</a:t>
            </a:fld>
            <a:endParaRPr lang="en-GB"/>
          </a:p>
        </p:txBody>
      </p:sp>
    </p:spTree>
    <p:extLst>
      <p:ext uri="{BB962C8B-B14F-4D97-AF65-F5344CB8AC3E}">
        <p14:creationId xmlns:p14="http://schemas.microsoft.com/office/powerpoint/2010/main" val="1664010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is the question we want to answer? </a:t>
            </a:r>
            <a:r>
              <a:rPr lang="en-GB" dirty="0"/>
              <a:t>Work with the group to craft quality questions that are clear and not biased in favour of a particular opinion.</a:t>
            </a:r>
          </a:p>
          <a:p>
            <a:endParaRPr lang="en-GB" dirty="0"/>
          </a:p>
          <a:p>
            <a:r>
              <a:rPr lang="en-GB" dirty="0"/>
              <a:t>(e.g. interviewing local people; obtaining data from pollution monitors/collecting our own data)</a:t>
            </a:r>
          </a:p>
          <a:p>
            <a:r>
              <a:rPr lang="en-GB" i="1" dirty="0"/>
              <a:t>How would we go about obtaining reliable information? </a:t>
            </a:r>
            <a:r>
              <a:rPr lang="en-GB" dirty="0"/>
              <a:t>(ask a diversity of people/have multiple sensors and compare with existing data)</a:t>
            </a:r>
          </a:p>
          <a:p>
            <a:r>
              <a:rPr lang="en-GB" i="1" dirty="0"/>
              <a:t>How do you know the data is accurate? </a:t>
            </a:r>
            <a:r>
              <a:rPr lang="en-GB" dirty="0"/>
              <a:t>(trust opinions/views; see if other people back up these opinions; see if other data backs up our observations)</a:t>
            </a:r>
          </a:p>
          <a:p>
            <a:endParaRPr lang="en-GB" dirty="0"/>
          </a:p>
          <a:p>
            <a:r>
              <a:rPr lang="en-GB" dirty="0"/>
              <a:t>Agree a strategy for gathering information, e.g. carrying out conversations in the community, questionnaires, holding a dialogue, focus groups, researching via the internet asking local organisations and institutions for information. If the group is collecting information on a sensitive issue, such as sexual and reproductive health, or gender-based violence, they need to think about how they can collect information in a way that respects confidentiality and keeps participants safe, but at the same time allows for open discussions. For instance, focus group discussions with single-sex groups led by someone of the same sex are likely to be more effective and less threatening than mixed-sex groups. </a:t>
            </a:r>
          </a:p>
          <a:p>
            <a:endParaRPr lang="en-GB" dirty="0"/>
          </a:p>
          <a:p>
            <a:r>
              <a:rPr lang="en-GB" dirty="0"/>
              <a:t>Discuss who you should talk to and the questions you want to ask. Talk to everyday people – for example, neighbours, kids, grandparents, librarians, shop clerks, taxi drivers and waiters. Read the local paper, and follow the local news. Consider asking journalists or the editor of the local newspaper about the kinds of views they hear on the issue. Talk to local leaders – for example, public officials, business people, religious leaders, activists, and teachers – but also be sure to talk to representatives of groups that may be under-represented in leadership positions in the community, such as women’s organisations, disability organisations and youth organisations. They might have different perspectives on the issue that also need to be considered. Use local libraries, visit local non-profit organisations and local councils.</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89</a:t>
            </a:fld>
            <a:endParaRPr lang="en-GB"/>
          </a:p>
        </p:txBody>
      </p:sp>
    </p:spTree>
    <p:extLst>
      <p:ext uri="{BB962C8B-B14F-4D97-AF65-F5344CB8AC3E}">
        <p14:creationId xmlns:p14="http://schemas.microsoft.com/office/powerpoint/2010/main" val="39702218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20m</a:t>
            </a:r>
          </a:p>
          <a:p>
            <a:endParaRPr lang="en-GB" dirty="0"/>
          </a:p>
          <a:p>
            <a:r>
              <a:rPr lang="en-GB" dirty="0"/>
              <a:t>Ask pupils to identify different people in their communities – teachers, farmers, politicians, school pupils etc – ask them to imagine what the issue looks like through the eyes of different stakeholders. </a:t>
            </a:r>
            <a:r>
              <a:rPr lang="en-GB" i="1" dirty="0"/>
              <a:t>What’s their agenda? What’s at stake for them? </a:t>
            </a:r>
          </a:p>
          <a:p>
            <a:endParaRPr lang="en-GB" dirty="0"/>
          </a:p>
          <a:p>
            <a:r>
              <a:rPr lang="en-GB" dirty="0"/>
              <a:t>Decide on what is at the heart of the issue and think about a provocative statement that will create a debate. For example, if the issue was about young people and air pollution, the statement could be: ‘We should </a:t>
            </a:r>
            <a:r>
              <a:rPr lang="en-GB" dirty="0" err="1"/>
              <a:t>pedestrianise</a:t>
            </a:r>
            <a:r>
              <a:rPr lang="en-GB" dirty="0"/>
              <a:t> streets around school gates, or ban cars from driving down them during certain times of day’. </a:t>
            </a:r>
          </a:p>
          <a:p>
            <a:endParaRPr lang="en-GB" dirty="0"/>
          </a:p>
          <a:p>
            <a:r>
              <a:rPr lang="en-GB" dirty="0"/>
              <a:t>Decide on two characters that could have differing opinions: one is ‘for’ the statement and one is ‘against’. Ask them to sit in the middle of the space. They have teams behind them who can freeze the action and offer advice once the debate has started. It’s important for facilitators to hold the space. In small groups, use the same question/case and think of other settings where this debate could take place. Try to find three or four contexts and create a short role-play that focuses on the issue. Who is being represented? How is this different? What other perspectives do we see? What does this tell us about the issue? Who’s invested in this issue and what aren’t they prepared to give up? </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90</a:t>
            </a:fld>
            <a:endParaRPr lang="en-GB"/>
          </a:p>
        </p:txBody>
      </p:sp>
    </p:spTree>
    <p:extLst>
      <p:ext uri="{BB962C8B-B14F-4D97-AF65-F5344CB8AC3E}">
        <p14:creationId xmlns:p14="http://schemas.microsoft.com/office/powerpoint/2010/main" val="2752194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Reflect on the role playing activity. What did you learn about other people's views? Did anything surprise you? How might these differences of opinion be affecting current levels of climate action? How do we ensure that everyone has a voice, yet managing to increase climate action and policy change?</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91</a:t>
            </a:fld>
            <a:endParaRPr lang="en-GB"/>
          </a:p>
        </p:txBody>
      </p:sp>
    </p:spTree>
    <p:extLst>
      <p:ext uri="{BB962C8B-B14F-4D97-AF65-F5344CB8AC3E}">
        <p14:creationId xmlns:p14="http://schemas.microsoft.com/office/powerpoint/2010/main" val="3615248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know anyone like this? Can you relate to these?</a:t>
            </a:r>
          </a:p>
        </p:txBody>
      </p:sp>
      <p:sp>
        <p:nvSpPr>
          <p:cNvPr id="4" name="Slide Number Placeholder 3"/>
          <p:cNvSpPr>
            <a:spLocks noGrp="1"/>
          </p:cNvSpPr>
          <p:nvPr>
            <p:ph type="sldNum" sz="quarter" idx="5"/>
          </p:nvPr>
        </p:nvSpPr>
        <p:spPr/>
        <p:txBody>
          <a:bodyPr/>
          <a:lstStyle/>
          <a:p>
            <a:fld id="{74448E1B-9F32-4146-BC6A-C10C80C0AF20}" type="slidenum">
              <a:rPr lang="en-GB" smtClean="0"/>
              <a:t>92</a:t>
            </a:fld>
            <a:endParaRPr lang="en-GB"/>
          </a:p>
        </p:txBody>
      </p:sp>
    </p:spTree>
    <p:extLst>
      <p:ext uri="{BB962C8B-B14F-4D97-AF65-F5344CB8AC3E}">
        <p14:creationId xmlns:p14="http://schemas.microsoft.com/office/powerpoint/2010/main" val="3387242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Homework:</a:t>
            </a:r>
          </a:p>
          <a:p>
            <a:r>
              <a:rPr lang="en-GB" dirty="0"/>
              <a:t>Gather data from the community affected by the issue, asking them issues about the environment (i.e. what they love and what needs to improve)</a:t>
            </a:r>
          </a:p>
          <a:p>
            <a:r>
              <a:rPr lang="en-GB" dirty="0"/>
              <a:t>map and identify community concerns through asking questions in the community. </a:t>
            </a:r>
          </a:p>
          <a:p>
            <a:r>
              <a:rPr lang="en-GB" dirty="0"/>
              <a:t>Group similar concerns and perspectives to find main themes</a:t>
            </a:r>
          </a:p>
          <a:p>
            <a:r>
              <a:rPr lang="en-GB" dirty="0"/>
              <a:t>Name the problem. Outcome: a statement that describes the common problem.</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94</a:t>
            </a:fld>
            <a:endParaRPr lang="en-GB"/>
          </a:p>
        </p:txBody>
      </p:sp>
    </p:spTree>
    <p:extLst>
      <p:ext uri="{BB962C8B-B14F-4D97-AF65-F5344CB8AC3E}">
        <p14:creationId xmlns:p14="http://schemas.microsoft.com/office/powerpoint/2010/main" val="3390503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a:p>
            <a:endParaRPr lang="en-GB" dirty="0"/>
          </a:p>
          <a:p>
            <a:r>
              <a:rPr lang="en-GB" dirty="0"/>
              <a:t>Homework/extension</a:t>
            </a:r>
          </a:p>
        </p:txBody>
      </p:sp>
      <p:sp>
        <p:nvSpPr>
          <p:cNvPr id="4" name="Slide Number Placeholder 3"/>
          <p:cNvSpPr>
            <a:spLocks noGrp="1"/>
          </p:cNvSpPr>
          <p:nvPr>
            <p:ph type="sldNum" sz="quarter" idx="5"/>
          </p:nvPr>
        </p:nvSpPr>
        <p:spPr/>
        <p:txBody>
          <a:bodyPr/>
          <a:lstStyle/>
          <a:p>
            <a:fld id="{74448E1B-9F32-4146-BC6A-C10C80C0AF20}" type="slidenum">
              <a:rPr lang="en-GB" smtClean="0"/>
              <a:t>95</a:t>
            </a:fld>
            <a:endParaRPr lang="en-GB"/>
          </a:p>
        </p:txBody>
      </p:sp>
    </p:spTree>
    <p:extLst>
      <p:ext uri="{BB962C8B-B14F-4D97-AF65-F5344CB8AC3E}">
        <p14:creationId xmlns:p14="http://schemas.microsoft.com/office/powerpoint/2010/main" val="3934158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three.</a:t>
            </a:r>
          </a:p>
        </p:txBody>
      </p:sp>
      <p:sp>
        <p:nvSpPr>
          <p:cNvPr id="4" name="Slide Number Placeholder 3"/>
          <p:cNvSpPr>
            <a:spLocks noGrp="1"/>
          </p:cNvSpPr>
          <p:nvPr>
            <p:ph type="sldNum" sz="quarter" idx="5"/>
          </p:nvPr>
        </p:nvSpPr>
        <p:spPr/>
        <p:txBody>
          <a:bodyPr/>
          <a:lstStyle/>
          <a:p>
            <a:fld id="{74BF9D96-5257-480C-AA01-4A251BC1F574}" type="slidenum">
              <a:rPr lang="en-GB" smtClean="0"/>
              <a:t>96</a:t>
            </a:fld>
            <a:endParaRPr lang="en-GB"/>
          </a:p>
        </p:txBody>
      </p:sp>
    </p:spTree>
    <p:extLst>
      <p:ext uri="{BB962C8B-B14F-4D97-AF65-F5344CB8AC3E}">
        <p14:creationId xmlns:p14="http://schemas.microsoft.com/office/powerpoint/2010/main" val="225796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this slide/populate from the previous discussion. </a:t>
            </a:r>
            <a:r>
              <a:rPr lang="en-GB" i="1" dirty="0"/>
              <a:t>Would you add anything else?</a:t>
            </a:r>
          </a:p>
        </p:txBody>
      </p:sp>
      <p:sp>
        <p:nvSpPr>
          <p:cNvPr id="4" name="Slide Number Placeholder 3"/>
          <p:cNvSpPr>
            <a:spLocks noGrp="1"/>
          </p:cNvSpPr>
          <p:nvPr>
            <p:ph type="sldNum" sz="quarter" idx="5"/>
          </p:nvPr>
        </p:nvSpPr>
        <p:spPr/>
        <p:txBody>
          <a:bodyPr/>
          <a:lstStyle/>
          <a:p>
            <a:fld id="{74448E1B-9F32-4146-BC6A-C10C80C0AF20}" type="slidenum">
              <a:rPr lang="en-GB" smtClean="0"/>
              <a:t>10</a:t>
            </a:fld>
            <a:endParaRPr lang="en-GB"/>
          </a:p>
        </p:txBody>
      </p:sp>
    </p:spTree>
    <p:extLst>
      <p:ext uri="{BB962C8B-B14F-4D97-AF65-F5344CB8AC3E}">
        <p14:creationId xmlns:p14="http://schemas.microsoft.com/office/powerpoint/2010/main" val="26247593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share findings from their research into community needs and interests </a:t>
            </a:r>
            <a:r>
              <a:rPr lang="en-GB" sz="1200" b="0" i="0" u="none" strike="noStrike" kern="1200" dirty="0">
                <a:solidFill>
                  <a:schemeClr val="tx1"/>
                </a:solidFill>
                <a:effectLst/>
                <a:latin typeface="+mn-lt"/>
                <a:ea typeface="+mn-ea"/>
                <a:cs typeface="+mn-cs"/>
              </a:rPr>
              <a:t>(or role play if homework not set). </a:t>
            </a:r>
            <a:endParaRPr lang="en-GB" dirty="0"/>
          </a:p>
          <a:p>
            <a:endParaRPr lang="en-GB" i="1" dirty="0"/>
          </a:p>
          <a:p>
            <a:r>
              <a:rPr lang="en-GB" sz="1200" b="0" i="1" u="none" strike="noStrike" kern="1200" dirty="0">
                <a:solidFill>
                  <a:schemeClr val="tx1"/>
                </a:solidFill>
                <a:effectLst/>
                <a:latin typeface="+mn-lt"/>
                <a:ea typeface="+mn-ea"/>
                <a:cs typeface="+mn-cs"/>
              </a:rPr>
              <a:t>Do you want to revise your proposal based on the input from the community?</a:t>
            </a:r>
            <a:endParaRPr lang="en-GB" i="1" dirty="0"/>
          </a:p>
        </p:txBody>
      </p:sp>
      <p:sp>
        <p:nvSpPr>
          <p:cNvPr id="4" name="Slide Number Placeholder 3"/>
          <p:cNvSpPr>
            <a:spLocks noGrp="1"/>
          </p:cNvSpPr>
          <p:nvPr>
            <p:ph type="sldNum" sz="quarter" idx="5"/>
          </p:nvPr>
        </p:nvSpPr>
        <p:spPr/>
        <p:txBody>
          <a:bodyPr/>
          <a:lstStyle/>
          <a:p>
            <a:fld id="{74448E1B-9F32-4146-BC6A-C10C80C0AF20}" type="slidenum">
              <a:rPr lang="en-GB" smtClean="0"/>
              <a:t>97</a:t>
            </a:fld>
            <a:endParaRPr lang="en-GB"/>
          </a:p>
        </p:txBody>
      </p:sp>
    </p:spTree>
    <p:extLst>
      <p:ext uri="{BB962C8B-B14F-4D97-AF65-F5344CB8AC3E}">
        <p14:creationId xmlns:p14="http://schemas.microsoft.com/office/powerpoint/2010/main" val="21843312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dirty="0">
                <a:solidFill>
                  <a:schemeClr val="tx1"/>
                </a:solidFill>
                <a:effectLst/>
                <a:latin typeface="+mn-lt"/>
                <a:ea typeface="+mn-ea"/>
                <a:cs typeface="+mn-cs"/>
              </a:rPr>
              <a:t>When we take action we are hoping to: change behaviours and attitudes, build new relationships, instigate institutional change, change public policy or public life. What changes do we want to see from our action? Given our limited time and resources, what shall we prioritise?</a:t>
            </a: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In a group decide on priority and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Your action project doesn’t have to be big or costly projects, they’re often more effective when they’re small, strategic interventions (tweaks) which benefit the wider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The way in which you choose your social action and plan the activities is important – the process and approach is often an important part of the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By ensuring the programme is ‘owned’ by a broad diverse group you can help to increase the impact and sustainability of the social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Choosing not just to focus on the problems but also recognising the opportunities and assets your community/</a:t>
            </a:r>
            <a:r>
              <a:rPr lang="en-GB" i="1" dirty="0" err="1"/>
              <a:t>ies</a:t>
            </a:r>
            <a:r>
              <a:rPr lang="en-GB" i="1" dirty="0"/>
              <a:t> has will open up more possibilities for powerful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endParaRPr lang="en-GB" i="1" dirty="0"/>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98</a:t>
            </a:fld>
            <a:endParaRPr lang="en-GB"/>
          </a:p>
        </p:txBody>
      </p:sp>
    </p:spTree>
    <p:extLst>
      <p:ext uri="{BB962C8B-B14F-4D97-AF65-F5344CB8AC3E}">
        <p14:creationId xmlns:p14="http://schemas.microsoft.com/office/powerpoint/2010/main" val="1077438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E.g. write persuasive letters, create a photo campaign, twitter/social media campaign, e-petition and YouTube video.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Share video as an example: https://vimeo.com/230151586</a:t>
            </a:r>
          </a:p>
          <a:p>
            <a:r>
              <a:rPr lang="en-GB" sz="1200" b="0" i="0" kern="1200" dirty="0">
                <a:solidFill>
                  <a:schemeClr val="tx1"/>
                </a:solidFill>
                <a:effectLst/>
                <a:latin typeface="+mn-lt"/>
                <a:ea typeface="+mn-ea"/>
                <a:cs typeface="+mn-cs"/>
              </a:rPr>
              <a:t>What type of organisation are Friends of the Earth? (a campaign organisation) (Option to show another example with Living Streets: https://www.livingstreets.org.uk/policy-and-resources/our-policy/air-pollution)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need to have a </a:t>
            </a:r>
            <a:r>
              <a:rPr lang="en-GB" sz="1200" b="1" i="0" kern="1200" dirty="0">
                <a:solidFill>
                  <a:schemeClr val="tx1"/>
                </a:solidFill>
                <a:effectLst/>
                <a:latin typeface="+mn-lt"/>
                <a:ea typeface="+mn-ea"/>
                <a:cs typeface="+mn-cs"/>
              </a:rPr>
              <a:t>call to action</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448E1B-9F32-4146-BC6A-C10C80C0AF20}" type="slidenum">
              <a:rPr lang="en-GB" smtClean="0"/>
              <a:t>99</a:t>
            </a:fld>
            <a:endParaRPr lang="en-GB"/>
          </a:p>
        </p:txBody>
      </p:sp>
    </p:spTree>
    <p:extLst>
      <p:ext uri="{BB962C8B-B14F-4D97-AF65-F5344CB8AC3E}">
        <p14:creationId xmlns:p14="http://schemas.microsoft.com/office/powerpoint/2010/main" val="9625275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raise hands and answer how they would measure success of interventions to improve these following situations</a:t>
            </a:r>
          </a:p>
          <a:p>
            <a:endParaRPr lang="en-GB" dirty="0"/>
          </a:p>
          <a:p>
            <a:r>
              <a:rPr lang="en-GB" dirty="0"/>
              <a:t>a person getting sunburnt (red or burnt skin). • a clean river (more fish and wildlife, the clarity of the water). • improved road safety (fewer accidents on the road). • reduced sexual harassment in public spaces (fewer reported incidents, better respect and understanding expressed toward each other). • improved quality of cooking in a restaurant (more customers and better feedback from customers on the quality of the food)... • a better relationship between husband and wife (fewer arguments, more expressions of love, free from violence). • improved education in schools (improved results by the students). • improved participation of young people in local decision making (higher number of young people participating in local community meetings, more young people on local government decision making committees)</a:t>
            </a:r>
          </a:p>
        </p:txBody>
      </p:sp>
      <p:sp>
        <p:nvSpPr>
          <p:cNvPr id="4" name="Slide Number Placeholder 3"/>
          <p:cNvSpPr>
            <a:spLocks noGrp="1"/>
          </p:cNvSpPr>
          <p:nvPr>
            <p:ph type="sldNum" sz="quarter" idx="5"/>
          </p:nvPr>
        </p:nvSpPr>
        <p:spPr/>
        <p:txBody>
          <a:bodyPr/>
          <a:lstStyle/>
          <a:p>
            <a:fld id="{74448E1B-9F32-4146-BC6A-C10C80C0AF20}" type="slidenum">
              <a:rPr lang="en-GB" smtClean="0"/>
              <a:t>100</a:t>
            </a:fld>
            <a:endParaRPr lang="en-GB"/>
          </a:p>
        </p:txBody>
      </p:sp>
    </p:spTree>
    <p:extLst>
      <p:ext uri="{BB962C8B-B14F-4D97-AF65-F5344CB8AC3E}">
        <p14:creationId xmlns:p14="http://schemas.microsoft.com/office/powerpoint/2010/main" val="8017189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this down on your worksheet, and begin to fill out action plan (worksheet)</a:t>
            </a:r>
          </a:p>
        </p:txBody>
      </p:sp>
      <p:sp>
        <p:nvSpPr>
          <p:cNvPr id="4" name="Slide Number Placeholder 3"/>
          <p:cNvSpPr>
            <a:spLocks noGrp="1"/>
          </p:cNvSpPr>
          <p:nvPr>
            <p:ph type="sldNum" sz="quarter" idx="5"/>
          </p:nvPr>
        </p:nvSpPr>
        <p:spPr/>
        <p:txBody>
          <a:bodyPr/>
          <a:lstStyle/>
          <a:p>
            <a:fld id="{74448E1B-9F32-4146-BC6A-C10C80C0AF20}" type="slidenum">
              <a:rPr lang="en-GB" smtClean="0"/>
              <a:t>101</a:t>
            </a:fld>
            <a:endParaRPr lang="en-GB"/>
          </a:p>
        </p:txBody>
      </p:sp>
    </p:spTree>
    <p:extLst>
      <p:ext uri="{BB962C8B-B14F-4D97-AF65-F5344CB8AC3E}">
        <p14:creationId xmlns:p14="http://schemas.microsoft.com/office/powerpoint/2010/main" val="5937244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 your social action using the worksheet provided</a:t>
            </a:r>
          </a:p>
          <a:p>
            <a:r>
              <a:rPr lang="en-GB" dirty="0"/>
              <a:t>I will be on hand to answer any questions you have</a:t>
            </a:r>
          </a:p>
        </p:txBody>
      </p:sp>
      <p:sp>
        <p:nvSpPr>
          <p:cNvPr id="4" name="Slide Number Placeholder 3"/>
          <p:cNvSpPr>
            <a:spLocks noGrp="1"/>
          </p:cNvSpPr>
          <p:nvPr>
            <p:ph type="sldNum" sz="quarter" idx="5"/>
          </p:nvPr>
        </p:nvSpPr>
        <p:spPr/>
        <p:txBody>
          <a:bodyPr/>
          <a:lstStyle/>
          <a:p>
            <a:fld id="{74448E1B-9F32-4146-BC6A-C10C80C0AF20}" type="slidenum">
              <a:rPr lang="en-GB" smtClean="0"/>
              <a:t>102</a:t>
            </a:fld>
            <a:endParaRPr lang="en-GB"/>
          </a:p>
        </p:txBody>
      </p:sp>
    </p:spTree>
    <p:extLst>
      <p:ext uri="{BB962C8B-B14F-4D97-AF65-F5344CB8AC3E}">
        <p14:creationId xmlns:p14="http://schemas.microsoft.com/office/powerpoint/2010/main" val="10969377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 proposal and receive feedback</a:t>
            </a:r>
          </a:p>
        </p:txBody>
      </p:sp>
      <p:sp>
        <p:nvSpPr>
          <p:cNvPr id="4" name="Slide Number Placeholder 3"/>
          <p:cNvSpPr>
            <a:spLocks noGrp="1"/>
          </p:cNvSpPr>
          <p:nvPr>
            <p:ph type="sldNum" sz="quarter" idx="5"/>
          </p:nvPr>
        </p:nvSpPr>
        <p:spPr/>
        <p:txBody>
          <a:bodyPr/>
          <a:lstStyle/>
          <a:p>
            <a:fld id="{74448E1B-9F32-4146-BC6A-C10C80C0AF20}" type="slidenum">
              <a:rPr lang="en-GB" smtClean="0"/>
              <a:t>103</a:t>
            </a:fld>
            <a:endParaRPr lang="en-GB"/>
          </a:p>
        </p:txBody>
      </p:sp>
    </p:spTree>
    <p:extLst>
      <p:ext uri="{BB962C8B-B14F-4D97-AF65-F5344CB8AC3E}">
        <p14:creationId xmlns:p14="http://schemas.microsoft.com/office/powerpoint/2010/main" val="37962058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could you improve your design based on the feedback?</a:t>
            </a:r>
          </a:p>
        </p:txBody>
      </p:sp>
      <p:sp>
        <p:nvSpPr>
          <p:cNvPr id="4" name="Slide Number Placeholder 3"/>
          <p:cNvSpPr>
            <a:spLocks noGrp="1"/>
          </p:cNvSpPr>
          <p:nvPr>
            <p:ph type="sldNum" sz="quarter" idx="5"/>
          </p:nvPr>
        </p:nvSpPr>
        <p:spPr/>
        <p:txBody>
          <a:bodyPr/>
          <a:lstStyle/>
          <a:p>
            <a:fld id="{74448E1B-9F32-4146-BC6A-C10C80C0AF20}" type="slidenum">
              <a:rPr lang="en-GB" smtClean="0"/>
              <a:t>104</a:t>
            </a:fld>
            <a:endParaRPr lang="en-GB"/>
          </a:p>
        </p:txBody>
      </p:sp>
    </p:spTree>
    <p:extLst>
      <p:ext uri="{BB962C8B-B14F-4D97-AF65-F5344CB8AC3E}">
        <p14:creationId xmlns:p14="http://schemas.microsoft.com/office/powerpoint/2010/main" val="3565040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develop an awareness raising campaign</a:t>
            </a:r>
            <a:r>
              <a:rPr lang="en-GB" sz="1200" b="0" i="0" u="none" strike="noStrike" kern="1200" dirty="0">
                <a:solidFill>
                  <a:schemeClr val="tx1"/>
                </a:solidFill>
                <a:effectLst/>
                <a:latin typeface="+mn-lt"/>
                <a:ea typeface="+mn-ea"/>
                <a:cs typeface="+mn-cs"/>
              </a:rPr>
              <a:t> about the problem of cars and how their solution could contribute to reducing the problem. Encourage them to write persuasively. What will win over your audience? Each group can select from/or be assigned a medium through which to convey their message (video, Canva poster, podcast, news article). Explain how marking will work (i.e. points for originality, for team work, for evidence-based communications, for clarity of message, for persuasiveness). Option for pupils to score each idea the following week. </a:t>
            </a:r>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105</a:t>
            </a:fld>
            <a:endParaRPr lang="en-GB"/>
          </a:p>
        </p:txBody>
      </p:sp>
    </p:spTree>
    <p:extLst>
      <p:ext uri="{BB962C8B-B14F-4D97-AF65-F5344CB8AC3E}">
        <p14:creationId xmlns:p14="http://schemas.microsoft.com/office/powerpoint/2010/main" val="16492425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sz="1200" dirty="0"/>
              <a:t>Examine ways UK citizens can bring about change to improve the situation of people who lack access to clean air. In your response, you should refer to the information provided and examples from your own knowledge.</a:t>
            </a:r>
          </a:p>
          <a:p>
            <a:pPr marL="0" indent="0">
              <a:buNone/>
            </a:pPr>
            <a:r>
              <a:rPr lang="en-GB" sz="1200" dirty="0"/>
              <a:t>Explain one feature of the action plan for your investigation</a:t>
            </a:r>
          </a:p>
          <a:p>
            <a:pPr marL="0" indent="0">
              <a:buNone/>
            </a:pPr>
            <a:r>
              <a:rPr lang="en-GB" sz="1200" dirty="0"/>
              <a:t>Discuss how you decided on the issue of your investigation </a:t>
            </a:r>
          </a:p>
          <a:p>
            <a:pPr marL="0" indent="0">
              <a:buNone/>
            </a:pPr>
            <a:r>
              <a:rPr lang="en-GB" sz="1200" dirty="0"/>
              <a:t>Evaluate the extent to which your investigation was an example of citizenship</a:t>
            </a:r>
          </a:p>
          <a:p>
            <a:endParaRPr lang="en-GB" dirty="0"/>
          </a:p>
          <a:p>
            <a:pPr marL="0" indent="0">
              <a:buNone/>
            </a:pPr>
            <a:r>
              <a:rPr lang="en-GB" dirty="0"/>
              <a:t>Your answer should refer to:</a:t>
            </a:r>
          </a:p>
          <a:p>
            <a:pPr marL="0" indent="0">
              <a:buNone/>
            </a:pPr>
            <a:r>
              <a:rPr lang="en-GB" dirty="0"/>
              <a:t>The range and type of research you did </a:t>
            </a:r>
          </a:p>
          <a:p>
            <a:pPr marL="0" indent="0">
              <a:buNone/>
            </a:pPr>
            <a:r>
              <a:rPr lang="en-GB" dirty="0"/>
              <a:t>How your initial research helped you to choose the issue to investigate</a:t>
            </a:r>
          </a:p>
          <a:p>
            <a:pPr marL="0" indent="0">
              <a:buNone/>
            </a:pPr>
            <a:r>
              <a:rPr lang="en-GB" dirty="0"/>
              <a:t>How research helped you to identify your investigation aims</a:t>
            </a:r>
          </a:p>
          <a:p>
            <a:pPr marL="0" indent="0">
              <a:buNone/>
            </a:pPr>
            <a:r>
              <a:rPr lang="en-GB" dirty="0"/>
              <a:t>How you made sure your research was reliable</a:t>
            </a:r>
          </a:p>
          <a:p>
            <a:pPr marL="0" indent="0">
              <a:buNone/>
            </a:pPr>
            <a:r>
              <a:rPr lang="en-GB" dirty="0"/>
              <a:t>How your research helped you to develop your investigation</a:t>
            </a:r>
          </a:p>
          <a:p>
            <a:endParaRPr lang="en-GB" dirty="0"/>
          </a:p>
        </p:txBody>
      </p:sp>
      <p:sp>
        <p:nvSpPr>
          <p:cNvPr id="4" name="Slide Number Placeholder 3"/>
          <p:cNvSpPr>
            <a:spLocks noGrp="1"/>
          </p:cNvSpPr>
          <p:nvPr>
            <p:ph type="sldNum" sz="quarter" idx="5"/>
          </p:nvPr>
        </p:nvSpPr>
        <p:spPr/>
        <p:txBody>
          <a:bodyPr/>
          <a:lstStyle/>
          <a:p>
            <a:fld id="{74448E1B-9F32-4146-BC6A-C10C80C0AF20}" type="slidenum">
              <a:rPr lang="en-GB" smtClean="0"/>
              <a:t>106</a:t>
            </a:fld>
            <a:endParaRPr lang="en-GB"/>
          </a:p>
        </p:txBody>
      </p:sp>
    </p:spTree>
    <p:extLst>
      <p:ext uri="{BB962C8B-B14F-4D97-AF65-F5344CB8AC3E}">
        <p14:creationId xmlns:p14="http://schemas.microsoft.com/office/powerpoint/2010/main" val="2212548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Ti slide master">
    <p:spTree>
      <p:nvGrpSpPr>
        <p:cNvPr id="1" name=""/>
        <p:cNvGrpSpPr/>
        <p:nvPr/>
      </p:nvGrpSpPr>
      <p:grpSpPr>
        <a:xfrm>
          <a:off x="0" y="0"/>
          <a:ext cx="0" cy="0"/>
          <a:chOff x="0" y="0"/>
          <a:chExt cx="0" cy="0"/>
        </a:xfrm>
      </p:grpSpPr>
      <p:sp>
        <p:nvSpPr>
          <p:cNvPr id="19" name="Freeform 11">
            <a:extLst>
              <a:ext uri="{FF2B5EF4-FFF2-40B4-BE49-F238E27FC236}">
                <a16:creationId xmlns:a16="http://schemas.microsoft.com/office/drawing/2014/main" id="{6F6BB517-7E99-4559-AAD0-E4DC3A579E25}"/>
              </a:ext>
            </a:extLst>
          </p:cNvPr>
          <p:cNvSpPr>
            <a:spLocks/>
          </p:cNvSpPr>
          <p:nvPr userDrawn="1"/>
        </p:nvSpPr>
        <p:spPr bwMode="auto">
          <a:xfrm rot="5400000">
            <a:off x="75917" y="4363800"/>
            <a:ext cx="2418284" cy="2570117"/>
          </a:xfrm>
          <a:custGeom>
            <a:avLst/>
            <a:gdLst>
              <a:gd name="T0" fmla="+- 0 11857 8102"/>
              <a:gd name="T1" fmla="*/ T0 w 3809"/>
              <a:gd name="T2" fmla="+- 0 14709 12799"/>
              <a:gd name="T3" fmla="*/ 14709 h 4047"/>
              <a:gd name="T4" fmla="+- 0 11594 8102"/>
              <a:gd name="T5" fmla="*/ T4 w 3809"/>
              <a:gd name="T6" fmla="+- 0 14835 12799"/>
              <a:gd name="T7" fmla="*/ 14835 h 4047"/>
              <a:gd name="T8" fmla="+- 0 11403 8102"/>
              <a:gd name="T9" fmla="*/ T8 w 3809"/>
              <a:gd name="T10" fmla="+- 0 14931 12799"/>
              <a:gd name="T11" fmla="*/ 14931 h 4047"/>
              <a:gd name="T12" fmla="+- 0 11222 8102"/>
              <a:gd name="T13" fmla="*/ T12 w 3809"/>
              <a:gd name="T14" fmla="+- 0 15039 12799"/>
              <a:gd name="T15" fmla="*/ 15039 h 4047"/>
              <a:gd name="T16" fmla="+- 0 11057 8102"/>
              <a:gd name="T17" fmla="*/ T16 w 3809"/>
              <a:gd name="T18" fmla="+- 0 15166 12799"/>
              <a:gd name="T19" fmla="*/ 15166 h 4047"/>
              <a:gd name="T20" fmla="+- 0 10913 8102"/>
              <a:gd name="T21" fmla="*/ T20 w 3809"/>
              <a:gd name="T22" fmla="+- 0 15319 12799"/>
              <a:gd name="T23" fmla="*/ 15319 h 4047"/>
              <a:gd name="T24" fmla="+- 0 10795 8102"/>
              <a:gd name="T25" fmla="*/ T24 w 3809"/>
              <a:gd name="T26" fmla="+- 0 15505 12799"/>
              <a:gd name="T27" fmla="*/ 15505 h 4047"/>
              <a:gd name="T28" fmla="+- 0 10717 8102"/>
              <a:gd name="T29" fmla="*/ T28 w 3809"/>
              <a:gd name="T30" fmla="+- 0 15697 12799"/>
              <a:gd name="T31" fmla="*/ 15697 h 4047"/>
              <a:gd name="T32" fmla="+- 0 10666 8102"/>
              <a:gd name="T33" fmla="*/ T32 w 3809"/>
              <a:gd name="T34" fmla="+- 0 15896 12799"/>
              <a:gd name="T35" fmla="*/ 15896 h 4047"/>
              <a:gd name="T36" fmla="+- 0 10633 8102"/>
              <a:gd name="T37" fmla="*/ T36 w 3809"/>
              <a:gd name="T38" fmla="+- 0 16098 12799"/>
              <a:gd name="T39" fmla="*/ 16098 h 4047"/>
              <a:gd name="T40" fmla="+- 0 10597 8102"/>
              <a:gd name="T41" fmla="*/ T40 w 3809"/>
              <a:gd name="T42" fmla="+- 0 16435 12799"/>
              <a:gd name="T43" fmla="*/ 16435 h 4047"/>
              <a:gd name="T44" fmla="+- 0 10573 8102"/>
              <a:gd name="T45" fmla="*/ T44 w 3809"/>
              <a:gd name="T46" fmla="+- 0 16632 12799"/>
              <a:gd name="T47" fmla="*/ 16632 h 4047"/>
              <a:gd name="T48" fmla="+- 0 10537 8102"/>
              <a:gd name="T49" fmla="*/ T48 w 3809"/>
              <a:gd name="T50" fmla="+- 0 16823 12799"/>
              <a:gd name="T51" fmla="*/ 16823 h 4047"/>
              <a:gd name="T52" fmla="+- 0 8353 8102"/>
              <a:gd name="T53" fmla="*/ T52 w 3809"/>
              <a:gd name="T54" fmla="+- 0 16775 12799"/>
              <a:gd name="T55" fmla="*/ 16775 h 4047"/>
              <a:gd name="T56" fmla="+- 0 8295 8102"/>
              <a:gd name="T57" fmla="*/ T56 w 3809"/>
              <a:gd name="T58" fmla="+- 0 16592 12799"/>
              <a:gd name="T59" fmla="*/ 16592 h 4047"/>
              <a:gd name="T60" fmla="+- 0 8245 8102"/>
              <a:gd name="T61" fmla="*/ T60 w 3809"/>
              <a:gd name="T62" fmla="+- 0 16403 12799"/>
              <a:gd name="T63" fmla="*/ 16403 h 4047"/>
              <a:gd name="T64" fmla="+- 0 8204 8102"/>
              <a:gd name="T65" fmla="*/ T64 w 3809"/>
              <a:gd name="T66" fmla="+- 0 16209 12799"/>
              <a:gd name="T67" fmla="*/ 16209 h 4047"/>
              <a:gd name="T68" fmla="+- 0 8171 8102"/>
              <a:gd name="T69" fmla="*/ T68 w 3809"/>
              <a:gd name="T70" fmla="+- 0 16013 12799"/>
              <a:gd name="T71" fmla="*/ 16013 h 4047"/>
              <a:gd name="T72" fmla="+- 0 8144 8102"/>
              <a:gd name="T73" fmla="*/ T72 w 3809"/>
              <a:gd name="T74" fmla="+- 0 15817 12799"/>
              <a:gd name="T75" fmla="*/ 15817 h 4047"/>
              <a:gd name="T76" fmla="+- 0 8124 8102"/>
              <a:gd name="T77" fmla="*/ T76 w 3809"/>
              <a:gd name="T78" fmla="+- 0 15625 12799"/>
              <a:gd name="T79" fmla="*/ 15625 h 4047"/>
              <a:gd name="T80" fmla="+- 0 8110 8102"/>
              <a:gd name="T81" fmla="*/ T80 w 3809"/>
              <a:gd name="T82" fmla="+- 0 15438 12799"/>
              <a:gd name="T83" fmla="*/ 15438 h 4047"/>
              <a:gd name="T84" fmla="+- 0 8104 8102"/>
              <a:gd name="T85" fmla="*/ T84 w 3809"/>
              <a:gd name="T86" fmla="+- 0 15176 12799"/>
              <a:gd name="T87" fmla="*/ 15176 h 4047"/>
              <a:gd name="T88" fmla="+- 0 8153 8102"/>
              <a:gd name="T89" fmla="*/ T88 w 3809"/>
              <a:gd name="T90" fmla="+- 0 14922 12799"/>
              <a:gd name="T91" fmla="*/ 14922 h 4047"/>
              <a:gd name="T92" fmla="+- 0 8237 8102"/>
              <a:gd name="T93" fmla="*/ T92 w 3809"/>
              <a:gd name="T94" fmla="+- 0 14708 12799"/>
              <a:gd name="T95" fmla="*/ 14708 h 4047"/>
              <a:gd name="T96" fmla="+- 0 8352 8102"/>
              <a:gd name="T97" fmla="*/ T96 w 3809"/>
              <a:gd name="T98" fmla="+- 0 14520 12799"/>
              <a:gd name="T99" fmla="*/ 14520 h 4047"/>
              <a:gd name="T100" fmla="+- 0 8505 8102"/>
              <a:gd name="T101" fmla="*/ T100 w 3809"/>
              <a:gd name="T102" fmla="+- 0 14344 12799"/>
              <a:gd name="T103" fmla="*/ 14344 h 4047"/>
              <a:gd name="T104" fmla="+- 0 8686 8102"/>
              <a:gd name="T105" fmla="*/ T104 w 3809"/>
              <a:gd name="T106" fmla="+- 0 14197 12799"/>
              <a:gd name="T107" fmla="*/ 14197 h 4047"/>
              <a:gd name="T108" fmla="+- 0 8891 8102"/>
              <a:gd name="T109" fmla="*/ T108 w 3809"/>
              <a:gd name="T110" fmla="+- 0 14089 12799"/>
              <a:gd name="T111" fmla="*/ 14089 h 4047"/>
              <a:gd name="T112" fmla="+- 0 9090 8102"/>
              <a:gd name="T113" fmla="*/ T112 w 3809"/>
              <a:gd name="T114" fmla="+- 0 13986 12799"/>
              <a:gd name="T115" fmla="*/ 13986 h 4047"/>
              <a:gd name="T116" fmla="+- 0 9283 8102"/>
              <a:gd name="T117" fmla="*/ T116 w 3809"/>
              <a:gd name="T118" fmla="+- 0 13870 12799"/>
              <a:gd name="T119" fmla="*/ 13870 h 4047"/>
              <a:gd name="T120" fmla="+- 0 9471 8102"/>
              <a:gd name="T121" fmla="*/ T120 w 3809"/>
              <a:gd name="T122" fmla="+- 0 13746 12799"/>
              <a:gd name="T123" fmla="*/ 13746 h 4047"/>
              <a:gd name="T124" fmla="+- 0 9657 8102"/>
              <a:gd name="T125" fmla="*/ T124 w 3809"/>
              <a:gd name="T126" fmla="+- 0 13616 12799"/>
              <a:gd name="T127" fmla="*/ 13616 h 4047"/>
              <a:gd name="T128" fmla="+- 0 9902 8102"/>
              <a:gd name="T129" fmla="*/ T128 w 3809"/>
              <a:gd name="T130" fmla="+- 0 13441 12799"/>
              <a:gd name="T131" fmla="*/ 13441 h 4047"/>
              <a:gd name="T132" fmla="+- 0 10086 8102"/>
              <a:gd name="T133" fmla="*/ T132 w 3809"/>
              <a:gd name="T134" fmla="+- 0 13313 12799"/>
              <a:gd name="T135" fmla="*/ 13313 h 4047"/>
              <a:gd name="T136" fmla="+- 0 10272 8102"/>
              <a:gd name="T137" fmla="*/ T136 w 3809"/>
              <a:gd name="T138" fmla="+- 0 13191 12799"/>
              <a:gd name="T139" fmla="*/ 13191 h 4047"/>
              <a:gd name="T140" fmla="+- 0 10462 8102"/>
              <a:gd name="T141" fmla="*/ T140 w 3809"/>
              <a:gd name="T142" fmla="+- 0 13079 12799"/>
              <a:gd name="T143" fmla="*/ 13079 h 4047"/>
              <a:gd name="T144" fmla="+- 0 10657 8102"/>
              <a:gd name="T145" fmla="*/ T144 w 3809"/>
              <a:gd name="T146" fmla="+- 0 12982 12799"/>
              <a:gd name="T147" fmla="*/ 12982 h 4047"/>
              <a:gd name="T148" fmla="+- 0 10858 8102"/>
              <a:gd name="T149" fmla="*/ T148 w 3809"/>
              <a:gd name="T150" fmla="+- 0 12901 12799"/>
              <a:gd name="T151" fmla="*/ 12901 h 4047"/>
              <a:gd name="T152" fmla="+- 0 11069 8102"/>
              <a:gd name="T153" fmla="*/ T152 w 3809"/>
              <a:gd name="T154" fmla="+- 0 12842 12799"/>
              <a:gd name="T155" fmla="*/ 12842 h 4047"/>
              <a:gd name="T156" fmla="+- 0 11289 8102"/>
              <a:gd name="T157" fmla="*/ T156 w 3809"/>
              <a:gd name="T158" fmla="+- 0 12807 12799"/>
              <a:gd name="T159" fmla="*/ 12807 h 4047"/>
              <a:gd name="T160" fmla="+- 0 11514 8102"/>
              <a:gd name="T161" fmla="*/ T160 w 3809"/>
              <a:gd name="T162" fmla="+- 0 12803 12799"/>
              <a:gd name="T163" fmla="*/ 12803 h 4047"/>
              <a:gd name="T164" fmla="+- 0 11730 8102"/>
              <a:gd name="T165" fmla="*/ T164 w 3809"/>
              <a:gd name="T166" fmla="+- 0 12825 12799"/>
              <a:gd name="T167" fmla="*/ 12825 h 4047"/>
              <a:gd name="T168" fmla="+- 0 11910 8102"/>
              <a:gd name="T169" fmla="*/ T168 w 3809"/>
              <a:gd name="T170" fmla="+- 0 12860 12799"/>
              <a:gd name="T171" fmla="*/ 12860 h 40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809" h="4047">
                <a:moveTo>
                  <a:pt x="3808" y="61"/>
                </a:moveTo>
                <a:lnTo>
                  <a:pt x="3808" y="1884"/>
                </a:lnTo>
                <a:lnTo>
                  <a:pt x="3755" y="1910"/>
                </a:lnTo>
                <a:lnTo>
                  <a:pt x="3689" y="1942"/>
                </a:lnTo>
                <a:lnTo>
                  <a:pt x="3557" y="2004"/>
                </a:lnTo>
                <a:lnTo>
                  <a:pt x="3492" y="2036"/>
                </a:lnTo>
                <a:lnTo>
                  <a:pt x="3427" y="2067"/>
                </a:lnTo>
                <a:lnTo>
                  <a:pt x="3363" y="2099"/>
                </a:lnTo>
                <a:lnTo>
                  <a:pt x="3301" y="2132"/>
                </a:lnTo>
                <a:lnTo>
                  <a:pt x="3239" y="2167"/>
                </a:lnTo>
                <a:lnTo>
                  <a:pt x="3179" y="2203"/>
                </a:lnTo>
                <a:lnTo>
                  <a:pt x="3120" y="2240"/>
                </a:lnTo>
                <a:lnTo>
                  <a:pt x="3063" y="2280"/>
                </a:lnTo>
                <a:lnTo>
                  <a:pt x="3008" y="2322"/>
                </a:lnTo>
                <a:lnTo>
                  <a:pt x="2955" y="2367"/>
                </a:lnTo>
                <a:lnTo>
                  <a:pt x="2905" y="2415"/>
                </a:lnTo>
                <a:lnTo>
                  <a:pt x="2857" y="2465"/>
                </a:lnTo>
                <a:lnTo>
                  <a:pt x="2811" y="2520"/>
                </a:lnTo>
                <a:lnTo>
                  <a:pt x="2769" y="2578"/>
                </a:lnTo>
                <a:lnTo>
                  <a:pt x="2729" y="2640"/>
                </a:lnTo>
                <a:lnTo>
                  <a:pt x="2693" y="2706"/>
                </a:lnTo>
                <a:lnTo>
                  <a:pt x="2664" y="2769"/>
                </a:lnTo>
                <a:lnTo>
                  <a:pt x="2638" y="2833"/>
                </a:lnTo>
                <a:lnTo>
                  <a:pt x="2615" y="2898"/>
                </a:lnTo>
                <a:lnTo>
                  <a:pt x="2595" y="2964"/>
                </a:lnTo>
                <a:lnTo>
                  <a:pt x="2579" y="3030"/>
                </a:lnTo>
                <a:lnTo>
                  <a:pt x="2564" y="3097"/>
                </a:lnTo>
                <a:lnTo>
                  <a:pt x="2551" y="3164"/>
                </a:lnTo>
                <a:lnTo>
                  <a:pt x="2541" y="3231"/>
                </a:lnTo>
                <a:lnTo>
                  <a:pt x="2531" y="3299"/>
                </a:lnTo>
                <a:lnTo>
                  <a:pt x="2523" y="3367"/>
                </a:lnTo>
                <a:lnTo>
                  <a:pt x="2516" y="3434"/>
                </a:lnTo>
                <a:lnTo>
                  <a:pt x="2495" y="3636"/>
                </a:lnTo>
                <a:lnTo>
                  <a:pt x="2488" y="3703"/>
                </a:lnTo>
                <a:lnTo>
                  <a:pt x="2480" y="3768"/>
                </a:lnTo>
                <a:lnTo>
                  <a:pt x="2471" y="3833"/>
                </a:lnTo>
                <a:lnTo>
                  <a:pt x="2461" y="3898"/>
                </a:lnTo>
                <a:lnTo>
                  <a:pt x="2449" y="3961"/>
                </a:lnTo>
                <a:lnTo>
                  <a:pt x="2435" y="4024"/>
                </a:lnTo>
                <a:lnTo>
                  <a:pt x="277" y="4046"/>
                </a:lnTo>
                <a:lnTo>
                  <a:pt x="273" y="4034"/>
                </a:lnTo>
                <a:lnTo>
                  <a:pt x="251" y="3976"/>
                </a:lnTo>
                <a:lnTo>
                  <a:pt x="231" y="3916"/>
                </a:lnTo>
                <a:lnTo>
                  <a:pt x="211" y="3855"/>
                </a:lnTo>
                <a:lnTo>
                  <a:pt x="193" y="3793"/>
                </a:lnTo>
                <a:lnTo>
                  <a:pt x="175" y="3731"/>
                </a:lnTo>
                <a:lnTo>
                  <a:pt x="159" y="3667"/>
                </a:lnTo>
                <a:lnTo>
                  <a:pt x="143" y="3604"/>
                </a:lnTo>
                <a:lnTo>
                  <a:pt x="129" y="3539"/>
                </a:lnTo>
                <a:lnTo>
                  <a:pt x="115" y="3475"/>
                </a:lnTo>
                <a:lnTo>
                  <a:pt x="102" y="3410"/>
                </a:lnTo>
                <a:lnTo>
                  <a:pt x="90" y="3345"/>
                </a:lnTo>
                <a:lnTo>
                  <a:pt x="79" y="3279"/>
                </a:lnTo>
                <a:lnTo>
                  <a:pt x="69" y="3214"/>
                </a:lnTo>
                <a:lnTo>
                  <a:pt x="59" y="3149"/>
                </a:lnTo>
                <a:lnTo>
                  <a:pt x="50" y="3083"/>
                </a:lnTo>
                <a:lnTo>
                  <a:pt x="42" y="3018"/>
                </a:lnTo>
                <a:lnTo>
                  <a:pt x="35" y="2954"/>
                </a:lnTo>
                <a:lnTo>
                  <a:pt x="28" y="2890"/>
                </a:lnTo>
                <a:lnTo>
                  <a:pt x="22" y="2826"/>
                </a:lnTo>
                <a:lnTo>
                  <a:pt x="17" y="2763"/>
                </a:lnTo>
                <a:lnTo>
                  <a:pt x="12" y="2700"/>
                </a:lnTo>
                <a:lnTo>
                  <a:pt x="8" y="2639"/>
                </a:lnTo>
                <a:lnTo>
                  <a:pt x="5" y="2578"/>
                </a:lnTo>
                <a:lnTo>
                  <a:pt x="0" y="2459"/>
                </a:lnTo>
                <a:lnTo>
                  <a:pt x="2" y="2377"/>
                </a:lnTo>
                <a:lnTo>
                  <a:pt x="12" y="2293"/>
                </a:lnTo>
                <a:lnTo>
                  <a:pt x="28" y="2209"/>
                </a:lnTo>
                <a:lnTo>
                  <a:pt x="51" y="2123"/>
                </a:lnTo>
                <a:lnTo>
                  <a:pt x="80" y="2035"/>
                </a:lnTo>
                <a:lnTo>
                  <a:pt x="106" y="1972"/>
                </a:lnTo>
                <a:lnTo>
                  <a:pt x="135" y="1909"/>
                </a:lnTo>
                <a:lnTo>
                  <a:pt x="169" y="1846"/>
                </a:lnTo>
                <a:lnTo>
                  <a:pt x="207" y="1783"/>
                </a:lnTo>
                <a:lnTo>
                  <a:pt x="250" y="1721"/>
                </a:lnTo>
                <a:lnTo>
                  <a:pt x="298" y="1658"/>
                </a:lnTo>
                <a:lnTo>
                  <a:pt x="351" y="1596"/>
                </a:lnTo>
                <a:lnTo>
                  <a:pt x="403" y="1545"/>
                </a:lnTo>
                <a:lnTo>
                  <a:pt x="459" y="1495"/>
                </a:lnTo>
                <a:lnTo>
                  <a:pt x="520" y="1446"/>
                </a:lnTo>
                <a:lnTo>
                  <a:pt x="584" y="1398"/>
                </a:lnTo>
                <a:lnTo>
                  <a:pt x="652" y="1351"/>
                </a:lnTo>
                <a:lnTo>
                  <a:pt x="721" y="1321"/>
                </a:lnTo>
                <a:lnTo>
                  <a:pt x="789" y="1290"/>
                </a:lnTo>
                <a:lnTo>
                  <a:pt x="856" y="1258"/>
                </a:lnTo>
                <a:lnTo>
                  <a:pt x="922" y="1223"/>
                </a:lnTo>
                <a:lnTo>
                  <a:pt x="988" y="1187"/>
                </a:lnTo>
                <a:lnTo>
                  <a:pt x="1053" y="1150"/>
                </a:lnTo>
                <a:lnTo>
                  <a:pt x="1117" y="1111"/>
                </a:lnTo>
                <a:lnTo>
                  <a:pt x="1181" y="1071"/>
                </a:lnTo>
                <a:lnTo>
                  <a:pt x="1244" y="1031"/>
                </a:lnTo>
                <a:lnTo>
                  <a:pt x="1307" y="989"/>
                </a:lnTo>
                <a:lnTo>
                  <a:pt x="1369" y="947"/>
                </a:lnTo>
                <a:lnTo>
                  <a:pt x="1431" y="904"/>
                </a:lnTo>
                <a:lnTo>
                  <a:pt x="1493" y="861"/>
                </a:lnTo>
                <a:lnTo>
                  <a:pt x="1555" y="817"/>
                </a:lnTo>
                <a:lnTo>
                  <a:pt x="1616" y="773"/>
                </a:lnTo>
                <a:lnTo>
                  <a:pt x="1738" y="685"/>
                </a:lnTo>
                <a:lnTo>
                  <a:pt x="1800" y="642"/>
                </a:lnTo>
                <a:lnTo>
                  <a:pt x="1861" y="599"/>
                </a:lnTo>
                <a:lnTo>
                  <a:pt x="1922" y="556"/>
                </a:lnTo>
                <a:lnTo>
                  <a:pt x="1984" y="514"/>
                </a:lnTo>
                <a:lnTo>
                  <a:pt x="2045" y="472"/>
                </a:lnTo>
                <a:lnTo>
                  <a:pt x="2107" y="431"/>
                </a:lnTo>
                <a:lnTo>
                  <a:pt x="2170" y="392"/>
                </a:lnTo>
                <a:lnTo>
                  <a:pt x="2233" y="353"/>
                </a:lnTo>
                <a:lnTo>
                  <a:pt x="2296" y="316"/>
                </a:lnTo>
                <a:lnTo>
                  <a:pt x="2360" y="280"/>
                </a:lnTo>
                <a:lnTo>
                  <a:pt x="2424" y="246"/>
                </a:lnTo>
                <a:lnTo>
                  <a:pt x="2489" y="213"/>
                </a:lnTo>
                <a:lnTo>
                  <a:pt x="2555" y="183"/>
                </a:lnTo>
                <a:lnTo>
                  <a:pt x="2621" y="154"/>
                </a:lnTo>
                <a:lnTo>
                  <a:pt x="2688" y="127"/>
                </a:lnTo>
                <a:lnTo>
                  <a:pt x="2756" y="102"/>
                </a:lnTo>
                <a:lnTo>
                  <a:pt x="2826" y="80"/>
                </a:lnTo>
                <a:lnTo>
                  <a:pt x="2896" y="60"/>
                </a:lnTo>
                <a:lnTo>
                  <a:pt x="2967" y="43"/>
                </a:lnTo>
                <a:lnTo>
                  <a:pt x="3039" y="28"/>
                </a:lnTo>
                <a:lnTo>
                  <a:pt x="3112" y="16"/>
                </a:lnTo>
                <a:lnTo>
                  <a:pt x="3187" y="8"/>
                </a:lnTo>
                <a:lnTo>
                  <a:pt x="3263" y="2"/>
                </a:lnTo>
                <a:lnTo>
                  <a:pt x="3340" y="0"/>
                </a:lnTo>
                <a:lnTo>
                  <a:pt x="3412" y="4"/>
                </a:lnTo>
                <a:lnTo>
                  <a:pt x="3484" y="9"/>
                </a:lnTo>
                <a:lnTo>
                  <a:pt x="3556" y="17"/>
                </a:lnTo>
                <a:lnTo>
                  <a:pt x="3628" y="26"/>
                </a:lnTo>
                <a:lnTo>
                  <a:pt x="3699" y="37"/>
                </a:lnTo>
                <a:lnTo>
                  <a:pt x="3777" y="53"/>
                </a:lnTo>
                <a:lnTo>
                  <a:pt x="3808" y="61"/>
                </a:lnTo>
                <a:close/>
              </a:path>
            </a:pathLst>
          </a:custGeom>
          <a:solidFill>
            <a:srgbClr val="F7A63C">
              <a:alpha val="1765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 name="Title 1">
            <a:extLst>
              <a:ext uri="{FF2B5EF4-FFF2-40B4-BE49-F238E27FC236}">
                <a16:creationId xmlns:a16="http://schemas.microsoft.com/office/drawing/2014/main" id="{F99ADBD8-17CD-4746-95FE-D26F4C7ED3B1}"/>
              </a:ext>
            </a:extLst>
          </p:cNvPr>
          <p:cNvSpPr>
            <a:spLocks noGrp="1"/>
          </p:cNvSpPr>
          <p:nvPr>
            <p:ph type="ctrTitle"/>
          </p:nvPr>
        </p:nvSpPr>
        <p:spPr>
          <a:xfrm>
            <a:off x="1524000" y="1122363"/>
            <a:ext cx="9144000" cy="2387600"/>
          </a:xfrm>
        </p:spPr>
        <p:txBody>
          <a:bodyPr anchor="b"/>
          <a:lstStyle>
            <a:lvl1pPr algn="ctr">
              <a:lnSpc>
                <a:spcPct val="150000"/>
              </a:lnSpc>
              <a:defRPr sz="6000">
                <a:latin typeface="Open Sauce Sans SemiBold" panose="00000700000000000000"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AF9A506-6361-4D2B-B157-22260B2B8E16}"/>
              </a:ext>
            </a:extLst>
          </p:cNvPr>
          <p:cNvSpPr>
            <a:spLocks noGrp="1"/>
          </p:cNvSpPr>
          <p:nvPr>
            <p:ph type="subTitle" idx="1"/>
          </p:nvPr>
        </p:nvSpPr>
        <p:spPr>
          <a:xfrm>
            <a:off x="1524000" y="3602038"/>
            <a:ext cx="9144000" cy="1655762"/>
          </a:xfrm>
        </p:spPr>
        <p:txBody>
          <a:bodyPr/>
          <a:lstStyle>
            <a:lvl1pPr marL="0" indent="0" algn="ctr">
              <a:lnSpc>
                <a:spcPct val="150000"/>
              </a:lnSpc>
              <a:buNone/>
              <a:defRPr sz="24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710E3A2D-49F2-4119-91D1-15DE503E0FFE}"/>
              </a:ext>
            </a:extLst>
          </p:cNvPr>
          <p:cNvSpPr>
            <a:spLocks noGrp="1"/>
          </p:cNvSpPr>
          <p:nvPr>
            <p:ph type="dt" sz="half" idx="10"/>
          </p:nvPr>
        </p:nvSpPr>
        <p:spPr>
          <a:xfrm>
            <a:off x="1524000" y="5624512"/>
            <a:ext cx="2743200" cy="365125"/>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stStyle>
          <a:p>
            <a:fld id="{605DD6A5-5425-40B2-85FB-FFAB8B3342CD}" type="datetimeFigureOut">
              <a:rPr lang="en-GB" smtClean="0"/>
              <a:pPr/>
              <a:t>27/07/2021</a:t>
            </a:fld>
            <a:endParaRPr lang="en-GB" dirty="0"/>
          </a:p>
        </p:txBody>
      </p:sp>
      <p:sp>
        <p:nvSpPr>
          <p:cNvPr id="5" name="Footer Placeholder 4">
            <a:extLst>
              <a:ext uri="{FF2B5EF4-FFF2-40B4-BE49-F238E27FC236}">
                <a16:creationId xmlns:a16="http://schemas.microsoft.com/office/drawing/2014/main" id="{1DEAB0DE-89FC-4ED7-83A8-03C379FE3054}"/>
              </a:ext>
            </a:extLst>
          </p:cNvPr>
          <p:cNvSpPr>
            <a:spLocks noGrp="1"/>
          </p:cNvSpPr>
          <p:nvPr>
            <p:ph type="ftr" sz="quarter" idx="11"/>
          </p:nvPr>
        </p:nvSpPr>
        <p:spPr>
          <a:xfrm>
            <a:off x="6553200" y="5547622"/>
            <a:ext cx="4114800" cy="365125"/>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Name of class/STEM club/Week</a:t>
            </a:r>
          </a:p>
        </p:txBody>
      </p:sp>
      <p:grpSp>
        <p:nvGrpSpPr>
          <p:cNvPr id="15" name="Group 6">
            <a:extLst>
              <a:ext uri="{FF2B5EF4-FFF2-40B4-BE49-F238E27FC236}">
                <a16:creationId xmlns:a16="http://schemas.microsoft.com/office/drawing/2014/main" id="{907D28FF-E93F-4651-99EC-B10C0B12E994}"/>
              </a:ext>
            </a:extLst>
          </p:cNvPr>
          <p:cNvGrpSpPr>
            <a:grpSpLocks/>
          </p:cNvGrpSpPr>
          <p:nvPr userDrawn="1"/>
        </p:nvGrpSpPr>
        <p:grpSpPr bwMode="auto">
          <a:xfrm>
            <a:off x="9040482" y="1"/>
            <a:ext cx="3151517" cy="5322498"/>
            <a:chOff x="6249" y="-2548"/>
            <a:chExt cx="5661" cy="8907"/>
          </a:xfrm>
        </p:grpSpPr>
        <p:sp>
          <p:nvSpPr>
            <p:cNvPr id="16" name="Freeform 7">
              <a:extLst>
                <a:ext uri="{FF2B5EF4-FFF2-40B4-BE49-F238E27FC236}">
                  <a16:creationId xmlns:a16="http://schemas.microsoft.com/office/drawing/2014/main" id="{09B00FAD-CD21-4F92-BD61-830A7A595A76}"/>
                </a:ext>
              </a:extLst>
            </p:cNvPr>
            <p:cNvSpPr>
              <a:spLocks/>
            </p:cNvSpPr>
            <p:nvPr/>
          </p:nvSpPr>
          <p:spPr bwMode="auto">
            <a:xfrm>
              <a:off x="6249" y="-2548"/>
              <a:ext cx="5661" cy="8907"/>
            </a:xfrm>
            <a:custGeom>
              <a:avLst/>
              <a:gdLst>
                <a:gd name="T0" fmla="+- 0 9535 6249"/>
                <a:gd name="T1" fmla="*/ T0 w 5661"/>
                <a:gd name="T2" fmla="+- 0 6351 -2548"/>
                <a:gd name="T3" fmla="*/ 6351 h 8907"/>
                <a:gd name="T4" fmla="+- 0 9318 6249"/>
                <a:gd name="T5" fmla="*/ T4 w 5661"/>
                <a:gd name="T6" fmla="+- 0 6311 -2548"/>
                <a:gd name="T7" fmla="*/ 6311 h 8907"/>
                <a:gd name="T8" fmla="+- 0 9111 6249"/>
                <a:gd name="T9" fmla="*/ T8 w 5661"/>
                <a:gd name="T10" fmla="+- 0 6237 -2548"/>
                <a:gd name="T11" fmla="*/ 6237 h 8907"/>
                <a:gd name="T12" fmla="+- 0 8920 6249"/>
                <a:gd name="T13" fmla="*/ T12 w 5661"/>
                <a:gd name="T14" fmla="+- 0 6129 -2548"/>
                <a:gd name="T15" fmla="*/ 6129 h 8907"/>
                <a:gd name="T16" fmla="+- 0 8751 6249"/>
                <a:gd name="T17" fmla="*/ T16 w 5661"/>
                <a:gd name="T18" fmla="+- 0 5987 -2548"/>
                <a:gd name="T19" fmla="*/ 5987 h 8907"/>
                <a:gd name="T20" fmla="+- 0 8610 6249"/>
                <a:gd name="T21" fmla="*/ T20 w 5661"/>
                <a:gd name="T22" fmla="+- 0 5811 -2548"/>
                <a:gd name="T23" fmla="*/ 5811 h 8907"/>
                <a:gd name="T24" fmla="+- 0 8502 6249"/>
                <a:gd name="T25" fmla="*/ T24 w 5661"/>
                <a:gd name="T26" fmla="+- 0 5602 -2548"/>
                <a:gd name="T27" fmla="*/ 5602 h 8907"/>
                <a:gd name="T28" fmla="+- 0 8444 6249"/>
                <a:gd name="T29" fmla="*/ T28 w 5661"/>
                <a:gd name="T30" fmla="+- 0 5377 -2548"/>
                <a:gd name="T31" fmla="*/ 5377 h 8907"/>
                <a:gd name="T32" fmla="+- 0 8409 6249"/>
                <a:gd name="T33" fmla="*/ T32 w 5661"/>
                <a:gd name="T34" fmla="+- 0 5155 -2548"/>
                <a:gd name="T35" fmla="*/ 5155 h 8907"/>
                <a:gd name="T36" fmla="+- 0 8394 6249"/>
                <a:gd name="T37" fmla="*/ T36 w 5661"/>
                <a:gd name="T38" fmla="+- 0 4935 -2548"/>
                <a:gd name="T39" fmla="*/ 4935 h 8907"/>
                <a:gd name="T40" fmla="+- 0 8399 6249"/>
                <a:gd name="T41" fmla="*/ T40 w 5661"/>
                <a:gd name="T42" fmla="+- 0 4716 -2548"/>
                <a:gd name="T43" fmla="*/ 4716 h 8907"/>
                <a:gd name="T44" fmla="+- 0 8419 6249"/>
                <a:gd name="T45" fmla="*/ T44 w 5661"/>
                <a:gd name="T46" fmla="+- 0 4500 -2548"/>
                <a:gd name="T47" fmla="*/ 4500 h 8907"/>
                <a:gd name="T48" fmla="+- 0 8454 6249"/>
                <a:gd name="T49" fmla="*/ T48 w 5661"/>
                <a:gd name="T50" fmla="+- 0 4284 -2548"/>
                <a:gd name="T51" fmla="*/ 4284 h 8907"/>
                <a:gd name="T52" fmla="+- 0 8500 6249"/>
                <a:gd name="T53" fmla="*/ T52 w 5661"/>
                <a:gd name="T54" fmla="+- 0 4069 -2548"/>
                <a:gd name="T55" fmla="*/ 4069 h 8907"/>
                <a:gd name="T56" fmla="+- 0 8556 6249"/>
                <a:gd name="T57" fmla="*/ T56 w 5661"/>
                <a:gd name="T58" fmla="+- 0 3855 -2548"/>
                <a:gd name="T59" fmla="*/ 3855 h 8907"/>
                <a:gd name="T60" fmla="+- 0 8619 6249"/>
                <a:gd name="T61" fmla="*/ T60 w 5661"/>
                <a:gd name="T62" fmla="+- 0 3641 -2548"/>
                <a:gd name="T63" fmla="*/ 3641 h 8907"/>
                <a:gd name="T64" fmla="+- 0 8686 6249"/>
                <a:gd name="T65" fmla="*/ T64 w 5661"/>
                <a:gd name="T66" fmla="+- 0 3427 -2548"/>
                <a:gd name="T67" fmla="*/ 3427 h 8907"/>
                <a:gd name="T68" fmla="+- 0 8780 6249"/>
                <a:gd name="T69" fmla="*/ T68 w 5661"/>
                <a:gd name="T70" fmla="+- 0 3140 -2548"/>
                <a:gd name="T71" fmla="*/ 3140 h 8907"/>
                <a:gd name="T72" fmla="+- 0 8850 6249"/>
                <a:gd name="T73" fmla="*/ T72 w 5661"/>
                <a:gd name="T74" fmla="+- 0 2924 -2548"/>
                <a:gd name="T75" fmla="*/ 2924 h 8907"/>
                <a:gd name="T76" fmla="+- 0 8918 6249"/>
                <a:gd name="T77" fmla="*/ T76 w 5661"/>
                <a:gd name="T78" fmla="+- 0 2706 -2548"/>
                <a:gd name="T79" fmla="*/ 2706 h 8907"/>
                <a:gd name="T80" fmla="+- 0 8980 6249"/>
                <a:gd name="T81" fmla="*/ T80 w 5661"/>
                <a:gd name="T82" fmla="+- 0 2487 -2548"/>
                <a:gd name="T83" fmla="*/ 2487 h 8907"/>
                <a:gd name="T84" fmla="+- 0 9035 6249"/>
                <a:gd name="T85" fmla="*/ T84 w 5661"/>
                <a:gd name="T86" fmla="+- 0 2265 -2548"/>
                <a:gd name="T87" fmla="*/ 2265 h 8907"/>
                <a:gd name="T88" fmla="+- 0 9080 6249"/>
                <a:gd name="T89" fmla="*/ T88 w 5661"/>
                <a:gd name="T90" fmla="+- 0 2041 -2548"/>
                <a:gd name="T91" fmla="*/ 2041 h 8907"/>
                <a:gd name="T92" fmla="+- 0 9091 6249"/>
                <a:gd name="T93" fmla="*/ T92 w 5661"/>
                <a:gd name="T94" fmla="+- 0 1813 -2548"/>
                <a:gd name="T95" fmla="*/ 1813 h 8907"/>
                <a:gd name="T96" fmla="+- 0 9080 6249"/>
                <a:gd name="T97" fmla="*/ T96 w 5661"/>
                <a:gd name="T98" fmla="+- 0 1587 -2548"/>
                <a:gd name="T99" fmla="*/ 1587 h 8907"/>
                <a:gd name="T100" fmla="+- 0 9042 6249"/>
                <a:gd name="T101" fmla="*/ T100 w 5661"/>
                <a:gd name="T102" fmla="+- 0 1361 -2548"/>
                <a:gd name="T103" fmla="*/ 1361 h 8907"/>
                <a:gd name="T104" fmla="+- 0 8963 6249"/>
                <a:gd name="T105" fmla="*/ T104 w 5661"/>
                <a:gd name="T106" fmla="+- 0 1147 -2548"/>
                <a:gd name="T107" fmla="*/ 1147 h 8907"/>
                <a:gd name="T108" fmla="+- 0 8860 6249"/>
                <a:gd name="T109" fmla="*/ T108 w 5661"/>
                <a:gd name="T110" fmla="+- 0 969 -2548"/>
                <a:gd name="T111" fmla="*/ 969 h 8907"/>
                <a:gd name="T112" fmla="+- 0 8745 6249"/>
                <a:gd name="T113" fmla="*/ T112 w 5661"/>
                <a:gd name="T114" fmla="+- 0 803 -2548"/>
                <a:gd name="T115" fmla="*/ 803 h 8907"/>
                <a:gd name="T116" fmla="+- 0 8619 6249"/>
                <a:gd name="T117" fmla="*/ T116 w 5661"/>
                <a:gd name="T118" fmla="+- 0 648 -2548"/>
                <a:gd name="T119" fmla="*/ 648 h 8907"/>
                <a:gd name="T120" fmla="+- 0 8483 6249"/>
                <a:gd name="T121" fmla="*/ T120 w 5661"/>
                <a:gd name="T122" fmla="+- 0 503 -2548"/>
                <a:gd name="T123" fmla="*/ 503 h 8907"/>
                <a:gd name="T124" fmla="+- 0 8340 6249"/>
                <a:gd name="T125" fmla="*/ T124 w 5661"/>
                <a:gd name="T126" fmla="+- 0 366 -2548"/>
                <a:gd name="T127" fmla="*/ 366 h 8907"/>
                <a:gd name="T128" fmla="+- 0 8190 6249"/>
                <a:gd name="T129" fmla="*/ T128 w 5661"/>
                <a:gd name="T130" fmla="+- 0 237 -2548"/>
                <a:gd name="T131" fmla="*/ 237 h 8907"/>
                <a:gd name="T132" fmla="+- 0 8035 6249"/>
                <a:gd name="T133" fmla="*/ T132 w 5661"/>
                <a:gd name="T134" fmla="+- 0 114 -2548"/>
                <a:gd name="T135" fmla="*/ 114 h 8907"/>
                <a:gd name="T136" fmla="+- 0 7878 6249"/>
                <a:gd name="T137" fmla="*/ T136 w 5661"/>
                <a:gd name="T138" fmla="+- 0 -4 -2548"/>
                <a:gd name="T139" fmla="*/ -4 h 8907"/>
                <a:gd name="T140" fmla="+- 0 7301 6249"/>
                <a:gd name="T141" fmla="*/ T140 w 5661"/>
                <a:gd name="T142" fmla="+- 0 -409 -2548"/>
                <a:gd name="T143" fmla="*/ -409 h 8907"/>
                <a:gd name="T144" fmla="+- 0 7102 6249"/>
                <a:gd name="T145" fmla="*/ T144 w 5661"/>
                <a:gd name="T146" fmla="+- 0 -554 -2548"/>
                <a:gd name="T147" fmla="*/ -554 h 8907"/>
                <a:gd name="T148" fmla="+- 0 6870 6249"/>
                <a:gd name="T149" fmla="*/ T148 w 5661"/>
                <a:gd name="T150" fmla="+- 0 -738 -2548"/>
                <a:gd name="T151" fmla="*/ -738 h 8907"/>
                <a:gd name="T152" fmla="+- 0 6627 6249"/>
                <a:gd name="T153" fmla="*/ T152 w 5661"/>
                <a:gd name="T154" fmla="+- 0 -972 -2548"/>
                <a:gd name="T155" fmla="*/ -972 h 8907"/>
                <a:gd name="T156" fmla="+- 0 6434 6249"/>
                <a:gd name="T157" fmla="*/ T156 w 5661"/>
                <a:gd name="T158" fmla="+- 0 -1229 -2548"/>
                <a:gd name="T159" fmla="*/ -1229 h 8907"/>
                <a:gd name="T160" fmla="+- 0 6304 6249"/>
                <a:gd name="T161" fmla="*/ T160 w 5661"/>
                <a:gd name="T162" fmla="+- 0 -1516 -2548"/>
                <a:gd name="T163" fmla="*/ -1516 h 8907"/>
                <a:gd name="T164" fmla="+- 0 6250 6249"/>
                <a:gd name="T165" fmla="*/ T164 w 5661"/>
                <a:gd name="T166" fmla="+- 0 -1843 -2548"/>
                <a:gd name="T167" fmla="*/ -1843 h 8907"/>
                <a:gd name="T168" fmla="+- 0 6255 6249"/>
                <a:gd name="T169" fmla="*/ T168 w 5661"/>
                <a:gd name="T170" fmla="+- 0 -2024 -2548"/>
                <a:gd name="T171" fmla="*/ -2024 h 8907"/>
                <a:gd name="T172" fmla="+- 0 6285 6249"/>
                <a:gd name="T173" fmla="*/ T172 w 5661"/>
                <a:gd name="T174" fmla="+- 0 -2219 -2548"/>
                <a:gd name="T175" fmla="*/ -2219 h 8907"/>
                <a:gd name="T176" fmla="+- 0 6340 6249"/>
                <a:gd name="T177" fmla="*/ T176 w 5661"/>
                <a:gd name="T178" fmla="+- 0 -2428 -2548"/>
                <a:gd name="T179" fmla="*/ -2428 h 8907"/>
                <a:gd name="T180" fmla="+- 0 11910 6249"/>
                <a:gd name="T181" fmla="*/ T180 w 5661"/>
                <a:gd name="T182" fmla="+- 0 -2548 -2548"/>
                <a:gd name="T183" fmla="*/ -2548 h 8907"/>
                <a:gd name="T184" fmla="+- 0 11825 6249"/>
                <a:gd name="T185" fmla="*/ T184 w 5661"/>
                <a:gd name="T186" fmla="+- 0 5735 -2548"/>
                <a:gd name="T187" fmla="*/ 5735 h 8907"/>
                <a:gd name="T188" fmla="+- 0 11647 6249"/>
                <a:gd name="T189" fmla="*/ T188 w 5661"/>
                <a:gd name="T190" fmla="+- 0 5837 -2548"/>
                <a:gd name="T191" fmla="*/ 5837 h 8907"/>
                <a:gd name="T192" fmla="+- 0 11466 6249"/>
                <a:gd name="T193" fmla="*/ T192 w 5661"/>
                <a:gd name="T194" fmla="+- 0 5930 -2548"/>
                <a:gd name="T195" fmla="*/ 5930 h 8907"/>
                <a:gd name="T196" fmla="+- 0 11283 6249"/>
                <a:gd name="T197" fmla="*/ T196 w 5661"/>
                <a:gd name="T198" fmla="+- 0 6015 -2548"/>
                <a:gd name="T199" fmla="*/ 6015 h 8907"/>
                <a:gd name="T200" fmla="+- 0 11097 6249"/>
                <a:gd name="T201" fmla="*/ T200 w 5661"/>
                <a:gd name="T202" fmla="+- 0 6091 -2548"/>
                <a:gd name="T203" fmla="*/ 6091 h 8907"/>
                <a:gd name="T204" fmla="+- 0 10908 6249"/>
                <a:gd name="T205" fmla="*/ T204 w 5661"/>
                <a:gd name="T206" fmla="+- 0 6158 -2548"/>
                <a:gd name="T207" fmla="*/ 6158 h 8907"/>
                <a:gd name="T208" fmla="+- 0 10718 6249"/>
                <a:gd name="T209" fmla="*/ T208 w 5661"/>
                <a:gd name="T210" fmla="+- 0 6215 -2548"/>
                <a:gd name="T211" fmla="*/ 6215 h 8907"/>
                <a:gd name="T212" fmla="+- 0 10527 6249"/>
                <a:gd name="T213" fmla="*/ T212 w 5661"/>
                <a:gd name="T214" fmla="+- 0 6264 -2548"/>
                <a:gd name="T215" fmla="*/ 6264 h 8907"/>
                <a:gd name="T216" fmla="+- 0 10333 6249"/>
                <a:gd name="T217" fmla="*/ T216 w 5661"/>
                <a:gd name="T218" fmla="+- 0 6302 -2548"/>
                <a:gd name="T219" fmla="*/ 6302 h 8907"/>
                <a:gd name="T220" fmla="+- 0 10139 6249"/>
                <a:gd name="T221" fmla="*/ T220 w 5661"/>
                <a:gd name="T222" fmla="+- 0 6331 -2548"/>
                <a:gd name="T223" fmla="*/ 6331 h 8907"/>
                <a:gd name="T224" fmla="+- 0 9944 6249"/>
                <a:gd name="T225" fmla="*/ T224 w 5661"/>
                <a:gd name="T226" fmla="+- 0 6350 -2548"/>
                <a:gd name="T227" fmla="*/ 6350 h 8907"/>
                <a:gd name="T228" fmla="+- 0 9748 6249"/>
                <a:gd name="T229" fmla="*/ T228 w 5661"/>
                <a:gd name="T230" fmla="+- 0 6358 -2548"/>
                <a:gd name="T231" fmla="*/ 6358 h 89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661" h="8907">
                  <a:moveTo>
                    <a:pt x="3433" y="8907"/>
                  </a:moveTo>
                  <a:lnTo>
                    <a:pt x="3359" y="8905"/>
                  </a:lnTo>
                  <a:lnTo>
                    <a:pt x="3286" y="8899"/>
                  </a:lnTo>
                  <a:lnTo>
                    <a:pt x="3213" y="8890"/>
                  </a:lnTo>
                  <a:lnTo>
                    <a:pt x="3140" y="8876"/>
                  </a:lnTo>
                  <a:lnTo>
                    <a:pt x="3069" y="8859"/>
                  </a:lnTo>
                  <a:lnTo>
                    <a:pt x="2999" y="8838"/>
                  </a:lnTo>
                  <a:lnTo>
                    <a:pt x="2930" y="8813"/>
                  </a:lnTo>
                  <a:lnTo>
                    <a:pt x="2862" y="8785"/>
                  </a:lnTo>
                  <a:lnTo>
                    <a:pt x="2796" y="8753"/>
                  </a:lnTo>
                  <a:lnTo>
                    <a:pt x="2733" y="8716"/>
                  </a:lnTo>
                  <a:lnTo>
                    <a:pt x="2671" y="8677"/>
                  </a:lnTo>
                  <a:lnTo>
                    <a:pt x="2612" y="8633"/>
                  </a:lnTo>
                  <a:lnTo>
                    <a:pt x="2556" y="8586"/>
                  </a:lnTo>
                  <a:lnTo>
                    <a:pt x="2502" y="8535"/>
                  </a:lnTo>
                  <a:lnTo>
                    <a:pt x="2451" y="8480"/>
                  </a:lnTo>
                  <a:lnTo>
                    <a:pt x="2404" y="8421"/>
                  </a:lnTo>
                  <a:lnTo>
                    <a:pt x="2361" y="8359"/>
                  </a:lnTo>
                  <a:lnTo>
                    <a:pt x="2321" y="8293"/>
                  </a:lnTo>
                  <a:lnTo>
                    <a:pt x="2285" y="8223"/>
                  </a:lnTo>
                  <a:lnTo>
                    <a:pt x="2253" y="8150"/>
                  </a:lnTo>
                  <a:lnTo>
                    <a:pt x="2231" y="8075"/>
                  </a:lnTo>
                  <a:lnTo>
                    <a:pt x="2212" y="8000"/>
                  </a:lnTo>
                  <a:lnTo>
                    <a:pt x="2195" y="7925"/>
                  </a:lnTo>
                  <a:lnTo>
                    <a:pt x="2181" y="7851"/>
                  </a:lnTo>
                  <a:lnTo>
                    <a:pt x="2169" y="7777"/>
                  </a:lnTo>
                  <a:lnTo>
                    <a:pt x="2160" y="7703"/>
                  </a:lnTo>
                  <a:lnTo>
                    <a:pt x="2153" y="7629"/>
                  </a:lnTo>
                  <a:lnTo>
                    <a:pt x="2148" y="7556"/>
                  </a:lnTo>
                  <a:lnTo>
                    <a:pt x="2145" y="7483"/>
                  </a:lnTo>
                  <a:lnTo>
                    <a:pt x="2145" y="7410"/>
                  </a:lnTo>
                  <a:lnTo>
                    <a:pt x="2146" y="7337"/>
                  </a:lnTo>
                  <a:lnTo>
                    <a:pt x="2150" y="7264"/>
                  </a:lnTo>
                  <a:lnTo>
                    <a:pt x="2155" y="7192"/>
                  </a:lnTo>
                  <a:lnTo>
                    <a:pt x="2162" y="7120"/>
                  </a:lnTo>
                  <a:lnTo>
                    <a:pt x="2170" y="7048"/>
                  </a:lnTo>
                  <a:lnTo>
                    <a:pt x="2180" y="6976"/>
                  </a:lnTo>
                  <a:lnTo>
                    <a:pt x="2192" y="6904"/>
                  </a:lnTo>
                  <a:lnTo>
                    <a:pt x="2205" y="6832"/>
                  </a:lnTo>
                  <a:lnTo>
                    <a:pt x="2219" y="6760"/>
                  </a:lnTo>
                  <a:lnTo>
                    <a:pt x="2234" y="6689"/>
                  </a:lnTo>
                  <a:lnTo>
                    <a:pt x="2251" y="6617"/>
                  </a:lnTo>
                  <a:lnTo>
                    <a:pt x="2269" y="6546"/>
                  </a:lnTo>
                  <a:lnTo>
                    <a:pt x="2287" y="6475"/>
                  </a:lnTo>
                  <a:lnTo>
                    <a:pt x="2307" y="6403"/>
                  </a:lnTo>
                  <a:lnTo>
                    <a:pt x="2327" y="6332"/>
                  </a:lnTo>
                  <a:lnTo>
                    <a:pt x="2348" y="6260"/>
                  </a:lnTo>
                  <a:lnTo>
                    <a:pt x="2370" y="6189"/>
                  </a:lnTo>
                  <a:lnTo>
                    <a:pt x="2392" y="6118"/>
                  </a:lnTo>
                  <a:lnTo>
                    <a:pt x="2414" y="6046"/>
                  </a:lnTo>
                  <a:lnTo>
                    <a:pt x="2437" y="5975"/>
                  </a:lnTo>
                  <a:lnTo>
                    <a:pt x="2461" y="5903"/>
                  </a:lnTo>
                  <a:lnTo>
                    <a:pt x="2484" y="5832"/>
                  </a:lnTo>
                  <a:lnTo>
                    <a:pt x="2531" y="5688"/>
                  </a:lnTo>
                  <a:lnTo>
                    <a:pt x="2555" y="5616"/>
                  </a:lnTo>
                  <a:lnTo>
                    <a:pt x="2578" y="5544"/>
                  </a:lnTo>
                  <a:lnTo>
                    <a:pt x="2601" y="5472"/>
                  </a:lnTo>
                  <a:lnTo>
                    <a:pt x="2624" y="5399"/>
                  </a:lnTo>
                  <a:lnTo>
                    <a:pt x="2647" y="5327"/>
                  </a:lnTo>
                  <a:lnTo>
                    <a:pt x="2669" y="5254"/>
                  </a:lnTo>
                  <a:lnTo>
                    <a:pt x="2690" y="5181"/>
                  </a:lnTo>
                  <a:lnTo>
                    <a:pt x="2711" y="5108"/>
                  </a:lnTo>
                  <a:lnTo>
                    <a:pt x="2731" y="5035"/>
                  </a:lnTo>
                  <a:lnTo>
                    <a:pt x="2750" y="4961"/>
                  </a:lnTo>
                  <a:lnTo>
                    <a:pt x="2768" y="4887"/>
                  </a:lnTo>
                  <a:lnTo>
                    <a:pt x="2786" y="4813"/>
                  </a:lnTo>
                  <a:lnTo>
                    <a:pt x="2802" y="4739"/>
                  </a:lnTo>
                  <a:lnTo>
                    <a:pt x="2817" y="4664"/>
                  </a:lnTo>
                  <a:lnTo>
                    <a:pt x="2831" y="4589"/>
                  </a:lnTo>
                  <a:lnTo>
                    <a:pt x="2843" y="4514"/>
                  </a:lnTo>
                  <a:lnTo>
                    <a:pt x="2843" y="4437"/>
                  </a:lnTo>
                  <a:lnTo>
                    <a:pt x="2842" y="4361"/>
                  </a:lnTo>
                  <a:lnTo>
                    <a:pt x="2841" y="4286"/>
                  </a:lnTo>
                  <a:lnTo>
                    <a:pt x="2837" y="4210"/>
                  </a:lnTo>
                  <a:lnTo>
                    <a:pt x="2831" y="4135"/>
                  </a:lnTo>
                  <a:lnTo>
                    <a:pt x="2822" y="4060"/>
                  </a:lnTo>
                  <a:lnTo>
                    <a:pt x="2809" y="3985"/>
                  </a:lnTo>
                  <a:lnTo>
                    <a:pt x="2793" y="3909"/>
                  </a:lnTo>
                  <a:lnTo>
                    <a:pt x="2772" y="3833"/>
                  </a:lnTo>
                  <a:lnTo>
                    <a:pt x="2745" y="3757"/>
                  </a:lnTo>
                  <a:lnTo>
                    <a:pt x="2714" y="3695"/>
                  </a:lnTo>
                  <a:lnTo>
                    <a:pt x="2681" y="3634"/>
                  </a:lnTo>
                  <a:lnTo>
                    <a:pt x="2647" y="3575"/>
                  </a:lnTo>
                  <a:lnTo>
                    <a:pt x="2611" y="3517"/>
                  </a:lnTo>
                  <a:lnTo>
                    <a:pt x="2574" y="3461"/>
                  </a:lnTo>
                  <a:lnTo>
                    <a:pt x="2536" y="3405"/>
                  </a:lnTo>
                  <a:lnTo>
                    <a:pt x="2496" y="3351"/>
                  </a:lnTo>
                  <a:lnTo>
                    <a:pt x="2455" y="3299"/>
                  </a:lnTo>
                  <a:lnTo>
                    <a:pt x="2413" y="3247"/>
                  </a:lnTo>
                  <a:lnTo>
                    <a:pt x="2370" y="3196"/>
                  </a:lnTo>
                  <a:lnTo>
                    <a:pt x="2326" y="3147"/>
                  </a:lnTo>
                  <a:lnTo>
                    <a:pt x="2280" y="3099"/>
                  </a:lnTo>
                  <a:lnTo>
                    <a:pt x="2234" y="3051"/>
                  </a:lnTo>
                  <a:lnTo>
                    <a:pt x="2187" y="3005"/>
                  </a:lnTo>
                  <a:lnTo>
                    <a:pt x="2139" y="2959"/>
                  </a:lnTo>
                  <a:lnTo>
                    <a:pt x="2091" y="2914"/>
                  </a:lnTo>
                  <a:lnTo>
                    <a:pt x="2041" y="2871"/>
                  </a:lnTo>
                  <a:lnTo>
                    <a:pt x="1991" y="2827"/>
                  </a:lnTo>
                  <a:lnTo>
                    <a:pt x="1941" y="2785"/>
                  </a:lnTo>
                  <a:lnTo>
                    <a:pt x="1890" y="2743"/>
                  </a:lnTo>
                  <a:lnTo>
                    <a:pt x="1838" y="2702"/>
                  </a:lnTo>
                  <a:lnTo>
                    <a:pt x="1786" y="2662"/>
                  </a:lnTo>
                  <a:lnTo>
                    <a:pt x="1734" y="2622"/>
                  </a:lnTo>
                  <a:lnTo>
                    <a:pt x="1682" y="2583"/>
                  </a:lnTo>
                  <a:lnTo>
                    <a:pt x="1629" y="2544"/>
                  </a:lnTo>
                  <a:lnTo>
                    <a:pt x="1576" y="2506"/>
                  </a:lnTo>
                  <a:lnTo>
                    <a:pt x="1470" y="2431"/>
                  </a:lnTo>
                  <a:lnTo>
                    <a:pt x="1052" y="2139"/>
                  </a:lnTo>
                  <a:lnTo>
                    <a:pt x="951" y="2067"/>
                  </a:lnTo>
                  <a:lnTo>
                    <a:pt x="902" y="2031"/>
                  </a:lnTo>
                  <a:lnTo>
                    <a:pt x="853" y="1994"/>
                  </a:lnTo>
                  <a:lnTo>
                    <a:pt x="805" y="1958"/>
                  </a:lnTo>
                  <a:lnTo>
                    <a:pt x="711" y="1884"/>
                  </a:lnTo>
                  <a:lnTo>
                    <a:pt x="621" y="1810"/>
                  </a:lnTo>
                  <a:lnTo>
                    <a:pt x="535" y="1734"/>
                  </a:lnTo>
                  <a:lnTo>
                    <a:pt x="454" y="1656"/>
                  </a:lnTo>
                  <a:lnTo>
                    <a:pt x="378" y="1576"/>
                  </a:lnTo>
                  <a:lnTo>
                    <a:pt x="307" y="1493"/>
                  </a:lnTo>
                  <a:lnTo>
                    <a:pt x="243" y="1408"/>
                  </a:lnTo>
                  <a:lnTo>
                    <a:pt x="185" y="1319"/>
                  </a:lnTo>
                  <a:lnTo>
                    <a:pt x="134" y="1228"/>
                  </a:lnTo>
                  <a:lnTo>
                    <a:pt x="90" y="1132"/>
                  </a:lnTo>
                  <a:lnTo>
                    <a:pt x="55" y="1032"/>
                  </a:lnTo>
                  <a:lnTo>
                    <a:pt x="28" y="928"/>
                  </a:lnTo>
                  <a:lnTo>
                    <a:pt x="10" y="819"/>
                  </a:lnTo>
                  <a:lnTo>
                    <a:pt x="1" y="705"/>
                  </a:lnTo>
                  <a:lnTo>
                    <a:pt x="0" y="646"/>
                  </a:lnTo>
                  <a:lnTo>
                    <a:pt x="2" y="586"/>
                  </a:lnTo>
                  <a:lnTo>
                    <a:pt x="6" y="524"/>
                  </a:lnTo>
                  <a:lnTo>
                    <a:pt x="13" y="460"/>
                  </a:lnTo>
                  <a:lnTo>
                    <a:pt x="23" y="396"/>
                  </a:lnTo>
                  <a:lnTo>
                    <a:pt x="36" y="329"/>
                  </a:lnTo>
                  <a:lnTo>
                    <a:pt x="51" y="261"/>
                  </a:lnTo>
                  <a:lnTo>
                    <a:pt x="69" y="191"/>
                  </a:lnTo>
                  <a:lnTo>
                    <a:pt x="91" y="120"/>
                  </a:lnTo>
                  <a:lnTo>
                    <a:pt x="119" y="44"/>
                  </a:lnTo>
                  <a:lnTo>
                    <a:pt x="136" y="0"/>
                  </a:lnTo>
                  <a:lnTo>
                    <a:pt x="5661" y="0"/>
                  </a:lnTo>
                  <a:lnTo>
                    <a:pt x="5661" y="8231"/>
                  </a:lnTo>
                  <a:lnTo>
                    <a:pt x="5635" y="8247"/>
                  </a:lnTo>
                  <a:lnTo>
                    <a:pt x="5576" y="8283"/>
                  </a:lnTo>
                  <a:lnTo>
                    <a:pt x="5517" y="8318"/>
                  </a:lnTo>
                  <a:lnTo>
                    <a:pt x="5458" y="8352"/>
                  </a:lnTo>
                  <a:lnTo>
                    <a:pt x="5398" y="8385"/>
                  </a:lnTo>
                  <a:lnTo>
                    <a:pt x="5338" y="8417"/>
                  </a:lnTo>
                  <a:lnTo>
                    <a:pt x="5278" y="8448"/>
                  </a:lnTo>
                  <a:lnTo>
                    <a:pt x="5217" y="8478"/>
                  </a:lnTo>
                  <a:lnTo>
                    <a:pt x="5156" y="8508"/>
                  </a:lnTo>
                  <a:lnTo>
                    <a:pt x="5095" y="8536"/>
                  </a:lnTo>
                  <a:lnTo>
                    <a:pt x="5034" y="8563"/>
                  </a:lnTo>
                  <a:lnTo>
                    <a:pt x="4972" y="8589"/>
                  </a:lnTo>
                  <a:lnTo>
                    <a:pt x="4910" y="8615"/>
                  </a:lnTo>
                  <a:lnTo>
                    <a:pt x="4848" y="8639"/>
                  </a:lnTo>
                  <a:lnTo>
                    <a:pt x="4785" y="8662"/>
                  </a:lnTo>
                  <a:lnTo>
                    <a:pt x="4722" y="8685"/>
                  </a:lnTo>
                  <a:lnTo>
                    <a:pt x="4659" y="8706"/>
                  </a:lnTo>
                  <a:lnTo>
                    <a:pt x="4596" y="8726"/>
                  </a:lnTo>
                  <a:lnTo>
                    <a:pt x="4533" y="8745"/>
                  </a:lnTo>
                  <a:lnTo>
                    <a:pt x="4469" y="8763"/>
                  </a:lnTo>
                  <a:lnTo>
                    <a:pt x="4406" y="8781"/>
                  </a:lnTo>
                  <a:lnTo>
                    <a:pt x="4342" y="8797"/>
                  </a:lnTo>
                  <a:lnTo>
                    <a:pt x="4278" y="8812"/>
                  </a:lnTo>
                  <a:lnTo>
                    <a:pt x="4213" y="8826"/>
                  </a:lnTo>
                  <a:lnTo>
                    <a:pt x="4149" y="8838"/>
                  </a:lnTo>
                  <a:lnTo>
                    <a:pt x="4084" y="8850"/>
                  </a:lnTo>
                  <a:lnTo>
                    <a:pt x="4020" y="8861"/>
                  </a:lnTo>
                  <a:lnTo>
                    <a:pt x="3955" y="8870"/>
                  </a:lnTo>
                  <a:lnTo>
                    <a:pt x="3890" y="8879"/>
                  </a:lnTo>
                  <a:lnTo>
                    <a:pt x="3825" y="8886"/>
                  </a:lnTo>
                  <a:lnTo>
                    <a:pt x="3760" y="8893"/>
                  </a:lnTo>
                  <a:lnTo>
                    <a:pt x="3695" y="8898"/>
                  </a:lnTo>
                  <a:lnTo>
                    <a:pt x="3629" y="8902"/>
                  </a:lnTo>
                  <a:lnTo>
                    <a:pt x="3564" y="8905"/>
                  </a:lnTo>
                  <a:lnTo>
                    <a:pt x="3499" y="8906"/>
                  </a:lnTo>
                  <a:lnTo>
                    <a:pt x="3433" y="8907"/>
                  </a:lnTo>
                  <a:close/>
                </a:path>
              </a:pathLst>
            </a:custGeom>
            <a:solidFill>
              <a:srgbClr val="458250">
                <a:alpha val="3176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
              <a:extLst>
                <a:ext uri="{FF2B5EF4-FFF2-40B4-BE49-F238E27FC236}">
                  <a16:creationId xmlns:a16="http://schemas.microsoft.com/office/drawing/2014/main" id="{F3F27368-AEA3-4884-87FD-954E7C6414DF}"/>
                </a:ext>
              </a:extLst>
            </p:cNvPr>
            <p:cNvSpPr>
              <a:spLocks/>
            </p:cNvSpPr>
            <p:nvPr/>
          </p:nvSpPr>
          <p:spPr bwMode="auto">
            <a:xfrm>
              <a:off x="9844" y="-2548"/>
              <a:ext cx="2066" cy="3623"/>
            </a:xfrm>
            <a:custGeom>
              <a:avLst/>
              <a:gdLst>
                <a:gd name="T0" fmla="+- 0 11391 9845"/>
                <a:gd name="T1" fmla="*/ T0 w 2066"/>
                <a:gd name="T2" fmla="+- 0 -2548 -2548"/>
                <a:gd name="T3" fmla="*/ -2548 h 3623"/>
                <a:gd name="T4" fmla="+- 0 11432 9845"/>
                <a:gd name="T5" fmla="*/ T4 w 2066"/>
                <a:gd name="T6" fmla="+- 0 -2388 -2548"/>
                <a:gd name="T7" fmla="*/ -2388 h 3623"/>
                <a:gd name="T8" fmla="+- 0 11456 9845"/>
                <a:gd name="T9" fmla="*/ T8 w 2066"/>
                <a:gd name="T10" fmla="+- 0 -2242 -2548"/>
                <a:gd name="T11" fmla="*/ -2242 h 3623"/>
                <a:gd name="T12" fmla="+- 0 11473 9845"/>
                <a:gd name="T13" fmla="*/ T12 w 2066"/>
                <a:gd name="T14" fmla="+- 0 -2096 -2548"/>
                <a:gd name="T15" fmla="*/ -2096 h 3623"/>
                <a:gd name="T16" fmla="+- 0 11487 9845"/>
                <a:gd name="T17" fmla="*/ T16 w 2066"/>
                <a:gd name="T18" fmla="+- 0 -1951 -2548"/>
                <a:gd name="T19" fmla="*/ -1951 h 3623"/>
                <a:gd name="T20" fmla="+- 0 11502 9845"/>
                <a:gd name="T21" fmla="*/ T20 w 2066"/>
                <a:gd name="T22" fmla="+- 0 -1808 -2548"/>
                <a:gd name="T23" fmla="*/ -1808 h 3623"/>
                <a:gd name="T24" fmla="+- 0 11522 9845"/>
                <a:gd name="T25" fmla="*/ T24 w 2066"/>
                <a:gd name="T26" fmla="+- 0 -1668 -2548"/>
                <a:gd name="T27" fmla="*/ -1668 h 3623"/>
                <a:gd name="T28" fmla="+- 0 11551 9845"/>
                <a:gd name="T29" fmla="*/ T28 w 2066"/>
                <a:gd name="T30" fmla="+- 0 -1531 -2548"/>
                <a:gd name="T31" fmla="*/ -1531 h 3623"/>
                <a:gd name="T32" fmla="+- 0 11593 9845"/>
                <a:gd name="T33" fmla="*/ T32 w 2066"/>
                <a:gd name="T34" fmla="+- 0 -1399 -2548"/>
                <a:gd name="T35" fmla="*/ -1399 h 3623"/>
                <a:gd name="T36" fmla="+- 0 11652 9845"/>
                <a:gd name="T37" fmla="*/ T36 w 2066"/>
                <a:gd name="T38" fmla="+- 0 -1273 -2548"/>
                <a:gd name="T39" fmla="*/ -1273 h 3623"/>
                <a:gd name="T40" fmla="+- 0 11733 9845"/>
                <a:gd name="T41" fmla="*/ T40 w 2066"/>
                <a:gd name="T42" fmla="+- 0 -1154 -2548"/>
                <a:gd name="T43" fmla="*/ -1154 h 3623"/>
                <a:gd name="T44" fmla="+- 0 11832 9845"/>
                <a:gd name="T45" fmla="*/ T44 w 2066"/>
                <a:gd name="T46" fmla="+- 0 -1048 -2548"/>
                <a:gd name="T47" fmla="*/ -1048 h 3623"/>
                <a:gd name="T48" fmla="+- 0 11910 9845"/>
                <a:gd name="T49" fmla="*/ T48 w 2066"/>
                <a:gd name="T50" fmla="+- 0 -983 -2548"/>
                <a:gd name="T51" fmla="*/ -983 h 3623"/>
                <a:gd name="T52" fmla="+- 0 11821 9845"/>
                <a:gd name="T53" fmla="*/ T52 w 2066"/>
                <a:gd name="T54" fmla="+- 0 1068 -2548"/>
                <a:gd name="T55" fmla="*/ 1068 h 3623"/>
                <a:gd name="T56" fmla="+- 0 11689 9845"/>
                <a:gd name="T57" fmla="*/ T56 w 2066"/>
                <a:gd name="T58" fmla="+- 0 1052 -2548"/>
                <a:gd name="T59" fmla="*/ 1052 h 3623"/>
                <a:gd name="T60" fmla="+- 0 11556 9845"/>
                <a:gd name="T61" fmla="*/ T60 w 2066"/>
                <a:gd name="T62" fmla="+- 0 1031 -2548"/>
                <a:gd name="T63" fmla="*/ 1031 h 3623"/>
                <a:gd name="T64" fmla="+- 0 11424 9845"/>
                <a:gd name="T65" fmla="*/ T64 w 2066"/>
                <a:gd name="T66" fmla="+- 0 1006 -2548"/>
                <a:gd name="T67" fmla="*/ 1006 h 3623"/>
                <a:gd name="T68" fmla="+- 0 11294 9845"/>
                <a:gd name="T69" fmla="*/ T68 w 2066"/>
                <a:gd name="T70" fmla="+- 0 977 -2548"/>
                <a:gd name="T71" fmla="*/ 977 h 3623"/>
                <a:gd name="T72" fmla="+- 0 11167 9845"/>
                <a:gd name="T73" fmla="*/ T72 w 2066"/>
                <a:gd name="T74" fmla="+- 0 946 -2548"/>
                <a:gd name="T75" fmla="*/ 946 h 3623"/>
                <a:gd name="T76" fmla="+- 0 11044 9845"/>
                <a:gd name="T77" fmla="*/ T76 w 2066"/>
                <a:gd name="T78" fmla="+- 0 912 -2548"/>
                <a:gd name="T79" fmla="*/ 912 h 3623"/>
                <a:gd name="T80" fmla="+- 0 10926 9845"/>
                <a:gd name="T81" fmla="*/ T80 w 2066"/>
                <a:gd name="T82" fmla="+- 0 876 -2548"/>
                <a:gd name="T83" fmla="*/ 876 h 3623"/>
                <a:gd name="T84" fmla="+- 0 10717 9845"/>
                <a:gd name="T85" fmla="*/ T84 w 2066"/>
                <a:gd name="T86" fmla="+- 0 787 -2548"/>
                <a:gd name="T87" fmla="*/ 787 h 3623"/>
                <a:gd name="T88" fmla="+- 0 10572 9845"/>
                <a:gd name="T89" fmla="*/ T88 w 2066"/>
                <a:gd name="T90" fmla="+- 0 682 -2548"/>
                <a:gd name="T91" fmla="*/ 682 h 3623"/>
                <a:gd name="T92" fmla="+- 0 10461 9845"/>
                <a:gd name="T93" fmla="*/ T92 w 2066"/>
                <a:gd name="T94" fmla="+- 0 573 -2548"/>
                <a:gd name="T95" fmla="*/ 573 h 3623"/>
                <a:gd name="T96" fmla="+- 0 10361 9845"/>
                <a:gd name="T97" fmla="*/ T96 w 2066"/>
                <a:gd name="T98" fmla="+- 0 438 -2548"/>
                <a:gd name="T99" fmla="*/ 438 h 3623"/>
                <a:gd name="T100" fmla="+- 0 10286 9845"/>
                <a:gd name="T101" fmla="*/ T100 w 2066"/>
                <a:gd name="T102" fmla="+- 0 293 -2548"/>
                <a:gd name="T103" fmla="*/ 293 h 3623"/>
                <a:gd name="T104" fmla="+- 0 10235 9845"/>
                <a:gd name="T105" fmla="*/ T104 w 2066"/>
                <a:gd name="T106" fmla="+- 0 146 -2548"/>
                <a:gd name="T107" fmla="*/ 146 h 3623"/>
                <a:gd name="T108" fmla="+- 0 10208 9845"/>
                <a:gd name="T109" fmla="*/ T108 w 2066"/>
                <a:gd name="T110" fmla="+- 0 -7 -2548"/>
                <a:gd name="T111" fmla="*/ -7 h 3623"/>
                <a:gd name="T112" fmla="+- 0 10192 9845"/>
                <a:gd name="T113" fmla="*/ T112 w 2066"/>
                <a:gd name="T114" fmla="+- 0 -155 -2548"/>
                <a:gd name="T115" fmla="*/ -155 h 3623"/>
                <a:gd name="T116" fmla="+- 0 10168 9845"/>
                <a:gd name="T117" fmla="*/ T116 w 2066"/>
                <a:gd name="T118" fmla="+- 0 -301 -2548"/>
                <a:gd name="T119" fmla="*/ -301 h 3623"/>
                <a:gd name="T120" fmla="+- 0 10137 9845"/>
                <a:gd name="T121" fmla="*/ T120 w 2066"/>
                <a:gd name="T122" fmla="+- 0 -447 -2548"/>
                <a:gd name="T123" fmla="*/ -447 h 3623"/>
                <a:gd name="T124" fmla="+- 0 10101 9845"/>
                <a:gd name="T125" fmla="*/ T124 w 2066"/>
                <a:gd name="T126" fmla="+- 0 -592 -2548"/>
                <a:gd name="T127" fmla="*/ -592 h 3623"/>
                <a:gd name="T128" fmla="+- 0 10062 9845"/>
                <a:gd name="T129" fmla="*/ T128 w 2066"/>
                <a:gd name="T130" fmla="+- 0 -737 -2548"/>
                <a:gd name="T131" fmla="*/ -737 h 3623"/>
                <a:gd name="T132" fmla="+- 0 10021 9845"/>
                <a:gd name="T133" fmla="*/ T132 w 2066"/>
                <a:gd name="T134" fmla="+- 0 -881 -2548"/>
                <a:gd name="T135" fmla="*/ -881 h 3623"/>
                <a:gd name="T136" fmla="+- 0 9981 9845"/>
                <a:gd name="T137" fmla="*/ T136 w 2066"/>
                <a:gd name="T138" fmla="+- 0 -1024 -2548"/>
                <a:gd name="T139" fmla="*/ -1024 h 3623"/>
                <a:gd name="T140" fmla="+- 0 9943 9845"/>
                <a:gd name="T141" fmla="*/ T140 w 2066"/>
                <a:gd name="T142" fmla="+- 0 -1168 -2548"/>
                <a:gd name="T143" fmla="*/ -1168 h 3623"/>
                <a:gd name="T144" fmla="+- 0 9909 9845"/>
                <a:gd name="T145" fmla="*/ T144 w 2066"/>
                <a:gd name="T146" fmla="+- 0 -1311 -2548"/>
                <a:gd name="T147" fmla="*/ -1311 h 3623"/>
                <a:gd name="T148" fmla="+- 0 9880 9845"/>
                <a:gd name="T149" fmla="*/ T148 w 2066"/>
                <a:gd name="T150" fmla="+- 0 -1454 -2548"/>
                <a:gd name="T151" fmla="*/ -1454 h 3623"/>
                <a:gd name="T152" fmla="+- 0 9859 9845"/>
                <a:gd name="T153" fmla="*/ T152 w 2066"/>
                <a:gd name="T154" fmla="+- 0 -1597 -2548"/>
                <a:gd name="T155" fmla="*/ -1597 h 3623"/>
                <a:gd name="T156" fmla="+- 0 9847 9845"/>
                <a:gd name="T157" fmla="*/ T156 w 2066"/>
                <a:gd name="T158" fmla="+- 0 -1741 -2548"/>
                <a:gd name="T159" fmla="*/ -1741 h 3623"/>
                <a:gd name="T160" fmla="+- 0 9846 9845"/>
                <a:gd name="T161" fmla="*/ T160 w 2066"/>
                <a:gd name="T162" fmla="+- 0 -1884 -2548"/>
                <a:gd name="T163" fmla="*/ -1884 h 3623"/>
                <a:gd name="T164" fmla="+- 0 9857 9845"/>
                <a:gd name="T165" fmla="*/ T164 w 2066"/>
                <a:gd name="T166" fmla="+- 0 -2029 -2548"/>
                <a:gd name="T167" fmla="*/ -2029 h 3623"/>
                <a:gd name="T168" fmla="+- 0 9883 9845"/>
                <a:gd name="T169" fmla="*/ T168 w 2066"/>
                <a:gd name="T170" fmla="+- 0 -2173 -2548"/>
                <a:gd name="T171" fmla="*/ -2173 h 3623"/>
                <a:gd name="T172" fmla="+- 0 9926 9845"/>
                <a:gd name="T173" fmla="*/ T172 w 2066"/>
                <a:gd name="T174" fmla="+- 0 -2319 -2548"/>
                <a:gd name="T175" fmla="*/ -2319 h 3623"/>
                <a:gd name="T176" fmla="+- 0 9984 9845"/>
                <a:gd name="T177" fmla="*/ T176 w 2066"/>
                <a:gd name="T178" fmla="+- 0 -2451 -2548"/>
                <a:gd name="T179" fmla="*/ -2451 h 3623"/>
                <a:gd name="T180" fmla="+- 0 10034 9845"/>
                <a:gd name="T181" fmla="*/ T180 w 2066"/>
                <a:gd name="T182" fmla="+- 0 -2548 -2548"/>
                <a:gd name="T183" fmla="*/ -2548 h 36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066" h="3623">
                  <a:moveTo>
                    <a:pt x="189" y="0"/>
                  </a:moveTo>
                  <a:lnTo>
                    <a:pt x="1546" y="0"/>
                  </a:lnTo>
                  <a:lnTo>
                    <a:pt x="1570" y="87"/>
                  </a:lnTo>
                  <a:lnTo>
                    <a:pt x="1587" y="160"/>
                  </a:lnTo>
                  <a:lnTo>
                    <a:pt x="1600" y="233"/>
                  </a:lnTo>
                  <a:lnTo>
                    <a:pt x="1611" y="306"/>
                  </a:lnTo>
                  <a:lnTo>
                    <a:pt x="1620" y="379"/>
                  </a:lnTo>
                  <a:lnTo>
                    <a:pt x="1628" y="452"/>
                  </a:lnTo>
                  <a:lnTo>
                    <a:pt x="1635" y="524"/>
                  </a:lnTo>
                  <a:lnTo>
                    <a:pt x="1642" y="597"/>
                  </a:lnTo>
                  <a:lnTo>
                    <a:pt x="1649" y="669"/>
                  </a:lnTo>
                  <a:lnTo>
                    <a:pt x="1657" y="740"/>
                  </a:lnTo>
                  <a:lnTo>
                    <a:pt x="1666" y="811"/>
                  </a:lnTo>
                  <a:lnTo>
                    <a:pt x="1677" y="880"/>
                  </a:lnTo>
                  <a:lnTo>
                    <a:pt x="1690" y="949"/>
                  </a:lnTo>
                  <a:lnTo>
                    <a:pt x="1706" y="1017"/>
                  </a:lnTo>
                  <a:lnTo>
                    <a:pt x="1725" y="1084"/>
                  </a:lnTo>
                  <a:lnTo>
                    <a:pt x="1748" y="1149"/>
                  </a:lnTo>
                  <a:lnTo>
                    <a:pt x="1775" y="1213"/>
                  </a:lnTo>
                  <a:lnTo>
                    <a:pt x="1807" y="1275"/>
                  </a:lnTo>
                  <a:lnTo>
                    <a:pt x="1844" y="1335"/>
                  </a:lnTo>
                  <a:lnTo>
                    <a:pt x="1888" y="1394"/>
                  </a:lnTo>
                  <a:lnTo>
                    <a:pt x="1937" y="1451"/>
                  </a:lnTo>
                  <a:lnTo>
                    <a:pt x="1987" y="1500"/>
                  </a:lnTo>
                  <a:lnTo>
                    <a:pt x="2040" y="1546"/>
                  </a:lnTo>
                  <a:lnTo>
                    <a:pt x="2065" y="1565"/>
                  </a:lnTo>
                  <a:lnTo>
                    <a:pt x="2065" y="3623"/>
                  </a:lnTo>
                  <a:lnTo>
                    <a:pt x="1976" y="3616"/>
                  </a:lnTo>
                  <a:lnTo>
                    <a:pt x="1910" y="3608"/>
                  </a:lnTo>
                  <a:lnTo>
                    <a:pt x="1844" y="3600"/>
                  </a:lnTo>
                  <a:lnTo>
                    <a:pt x="1777" y="3590"/>
                  </a:lnTo>
                  <a:lnTo>
                    <a:pt x="1711" y="3579"/>
                  </a:lnTo>
                  <a:lnTo>
                    <a:pt x="1645" y="3567"/>
                  </a:lnTo>
                  <a:lnTo>
                    <a:pt x="1579" y="3554"/>
                  </a:lnTo>
                  <a:lnTo>
                    <a:pt x="1514" y="3540"/>
                  </a:lnTo>
                  <a:lnTo>
                    <a:pt x="1449" y="3525"/>
                  </a:lnTo>
                  <a:lnTo>
                    <a:pt x="1385" y="3510"/>
                  </a:lnTo>
                  <a:lnTo>
                    <a:pt x="1322" y="3494"/>
                  </a:lnTo>
                  <a:lnTo>
                    <a:pt x="1260" y="3477"/>
                  </a:lnTo>
                  <a:lnTo>
                    <a:pt x="1199" y="3460"/>
                  </a:lnTo>
                  <a:lnTo>
                    <a:pt x="1139" y="3442"/>
                  </a:lnTo>
                  <a:lnTo>
                    <a:pt x="1081" y="3424"/>
                  </a:lnTo>
                  <a:lnTo>
                    <a:pt x="947" y="3375"/>
                  </a:lnTo>
                  <a:lnTo>
                    <a:pt x="872" y="3335"/>
                  </a:lnTo>
                  <a:lnTo>
                    <a:pt x="799" y="3287"/>
                  </a:lnTo>
                  <a:lnTo>
                    <a:pt x="727" y="3230"/>
                  </a:lnTo>
                  <a:lnTo>
                    <a:pt x="670" y="3179"/>
                  </a:lnTo>
                  <a:lnTo>
                    <a:pt x="616" y="3121"/>
                  </a:lnTo>
                  <a:lnTo>
                    <a:pt x="565" y="3057"/>
                  </a:lnTo>
                  <a:lnTo>
                    <a:pt x="516" y="2986"/>
                  </a:lnTo>
                  <a:lnTo>
                    <a:pt x="471" y="2908"/>
                  </a:lnTo>
                  <a:lnTo>
                    <a:pt x="441" y="2841"/>
                  </a:lnTo>
                  <a:lnTo>
                    <a:pt x="414" y="2770"/>
                  </a:lnTo>
                  <a:lnTo>
                    <a:pt x="390" y="2694"/>
                  </a:lnTo>
                  <a:lnTo>
                    <a:pt x="368" y="2615"/>
                  </a:lnTo>
                  <a:lnTo>
                    <a:pt x="363" y="2541"/>
                  </a:lnTo>
                  <a:lnTo>
                    <a:pt x="357" y="2467"/>
                  </a:lnTo>
                  <a:lnTo>
                    <a:pt x="347" y="2393"/>
                  </a:lnTo>
                  <a:lnTo>
                    <a:pt x="336" y="2320"/>
                  </a:lnTo>
                  <a:lnTo>
                    <a:pt x="323" y="2247"/>
                  </a:lnTo>
                  <a:lnTo>
                    <a:pt x="308" y="2174"/>
                  </a:lnTo>
                  <a:lnTo>
                    <a:pt x="292" y="2101"/>
                  </a:lnTo>
                  <a:lnTo>
                    <a:pt x="275" y="2028"/>
                  </a:lnTo>
                  <a:lnTo>
                    <a:pt x="256" y="1956"/>
                  </a:lnTo>
                  <a:lnTo>
                    <a:pt x="237" y="1883"/>
                  </a:lnTo>
                  <a:lnTo>
                    <a:pt x="217" y="1811"/>
                  </a:lnTo>
                  <a:lnTo>
                    <a:pt x="197" y="1739"/>
                  </a:lnTo>
                  <a:lnTo>
                    <a:pt x="176" y="1667"/>
                  </a:lnTo>
                  <a:lnTo>
                    <a:pt x="156" y="1595"/>
                  </a:lnTo>
                  <a:lnTo>
                    <a:pt x="136" y="1524"/>
                  </a:lnTo>
                  <a:lnTo>
                    <a:pt x="116" y="1452"/>
                  </a:lnTo>
                  <a:lnTo>
                    <a:pt x="98" y="1380"/>
                  </a:lnTo>
                  <a:lnTo>
                    <a:pt x="80" y="1309"/>
                  </a:lnTo>
                  <a:lnTo>
                    <a:pt x="64" y="1237"/>
                  </a:lnTo>
                  <a:lnTo>
                    <a:pt x="48" y="1166"/>
                  </a:lnTo>
                  <a:lnTo>
                    <a:pt x="35" y="1094"/>
                  </a:lnTo>
                  <a:lnTo>
                    <a:pt x="23" y="1022"/>
                  </a:lnTo>
                  <a:lnTo>
                    <a:pt x="14" y="951"/>
                  </a:lnTo>
                  <a:lnTo>
                    <a:pt x="6" y="879"/>
                  </a:lnTo>
                  <a:lnTo>
                    <a:pt x="2" y="807"/>
                  </a:lnTo>
                  <a:lnTo>
                    <a:pt x="0" y="735"/>
                  </a:lnTo>
                  <a:lnTo>
                    <a:pt x="1" y="664"/>
                  </a:lnTo>
                  <a:lnTo>
                    <a:pt x="5" y="592"/>
                  </a:lnTo>
                  <a:lnTo>
                    <a:pt x="12" y="519"/>
                  </a:lnTo>
                  <a:lnTo>
                    <a:pt x="23" y="447"/>
                  </a:lnTo>
                  <a:lnTo>
                    <a:pt x="38" y="375"/>
                  </a:lnTo>
                  <a:lnTo>
                    <a:pt x="57" y="302"/>
                  </a:lnTo>
                  <a:lnTo>
                    <a:pt x="81" y="229"/>
                  </a:lnTo>
                  <a:lnTo>
                    <a:pt x="109" y="163"/>
                  </a:lnTo>
                  <a:lnTo>
                    <a:pt x="139" y="97"/>
                  </a:lnTo>
                  <a:lnTo>
                    <a:pt x="171" y="33"/>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F00A4F54-C6A6-450F-A278-1AE53F23B37A}"/>
                </a:ext>
              </a:extLst>
            </p:cNvPr>
            <p:cNvSpPr>
              <a:spLocks/>
            </p:cNvSpPr>
            <p:nvPr/>
          </p:nvSpPr>
          <p:spPr bwMode="auto">
            <a:xfrm>
              <a:off x="8922" y="2949"/>
              <a:ext cx="2656" cy="2764"/>
            </a:xfrm>
            <a:custGeom>
              <a:avLst/>
              <a:gdLst>
                <a:gd name="T0" fmla="+- 0 9740 8922"/>
                <a:gd name="T1" fmla="*/ T0 w 2656"/>
                <a:gd name="T2" fmla="+- 0 5712 2950"/>
                <a:gd name="T3" fmla="*/ 5712 h 2764"/>
                <a:gd name="T4" fmla="+- 0 9577 8922"/>
                <a:gd name="T5" fmla="*/ T4 w 2656"/>
                <a:gd name="T6" fmla="+- 0 5692 2950"/>
                <a:gd name="T7" fmla="*/ 5692 h 2764"/>
                <a:gd name="T8" fmla="+- 0 9425 8922"/>
                <a:gd name="T9" fmla="*/ T8 w 2656"/>
                <a:gd name="T10" fmla="+- 0 5651 2950"/>
                <a:gd name="T11" fmla="*/ 5651 h 2764"/>
                <a:gd name="T12" fmla="+- 0 9284 8922"/>
                <a:gd name="T13" fmla="*/ T12 w 2656"/>
                <a:gd name="T14" fmla="+- 0 5587 2950"/>
                <a:gd name="T15" fmla="*/ 5587 h 2764"/>
                <a:gd name="T16" fmla="+- 0 9160 8922"/>
                <a:gd name="T17" fmla="*/ T16 w 2656"/>
                <a:gd name="T18" fmla="+- 0 5498 2950"/>
                <a:gd name="T19" fmla="*/ 5498 h 2764"/>
                <a:gd name="T20" fmla="+- 0 9057 8922"/>
                <a:gd name="T21" fmla="*/ T20 w 2656"/>
                <a:gd name="T22" fmla="+- 0 5385 2950"/>
                <a:gd name="T23" fmla="*/ 5385 h 2764"/>
                <a:gd name="T24" fmla="+- 0 8981 8922"/>
                <a:gd name="T25" fmla="*/ T24 w 2656"/>
                <a:gd name="T26" fmla="+- 0 5246 2950"/>
                <a:gd name="T27" fmla="*/ 5246 h 2764"/>
                <a:gd name="T28" fmla="+- 0 8938 8922"/>
                <a:gd name="T29" fmla="*/ T28 w 2656"/>
                <a:gd name="T30" fmla="+- 0 5100 2950"/>
                <a:gd name="T31" fmla="*/ 5100 h 2764"/>
                <a:gd name="T32" fmla="+- 0 8922 8922"/>
                <a:gd name="T33" fmla="*/ T32 w 2656"/>
                <a:gd name="T34" fmla="+- 0 4950 2950"/>
                <a:gd name="T35" fmla="*/ 4950 h 2764"/>
                <a:gd name="T36" fmla="+- 0 8930 8922"/>
                <a:gd name="T37" fmla="*/ T36 w 2656"/>
                <a:gd name="T38" fmla="+- 0 4800 2950"/>
                <a:gd name="T39" fmla="*/ 4800 h 2764"/>
                <a:gd name="T40" fmla="+- 0 8958 8922"/>
                <a:gd name="T41" fmla="*/ T40 w 2656"/>
                <a:gd name="T42" fmla="+- 0 4651 2950"/>
                <a:gd name="T43" fmla="*/ 4651 h 2764"/>
                <a:gd name="T44" fmla="+- 0 9002 8922"/>
                <a:gd name="T45" fmla="*/ T44 w 2656"/>
                <a:gd name="T46" fmla="+- 0 4506 2950"/>
                <a:gd name="T47" fmla="*/ 4506 h 2764"/>
                <a:gd name="T48" fmla="+- 0 9059 8922"/>
                <a:gd name="T49" fmla="*/ T48 w 2656"/>
                <a:gd name="T50" fmla="+- 0 4363 2950"/>
                <a:gd name="T51" fmla="*/ 4363 h 2764"/>
                <a:gd name="T52" fmla="+- 0 9126 8922"/>
                <a:gd name="T53" fmla="*/ T52 w 2656"/>
                <a:gd name="T54" fmla="+- 0 4223 2950"/>
                <a:gd name="T55" fmla="*/ 4223 h 2764"/>
                <a:gd name="T56" fmla="+- 0 9197 8922"/>
                <a:gd name="T57" fmla="*/ T56 w 2656"/>
                <a:gd name="T58" fmla="+- 0 4085 2950"/>
                <a:gd name="T59" fmla="*/ 4085 h 2764"/>
                <a:gd name="T60" fmla="+- 0 9306 8922"/>
                <a:gd name="T61" fmla="*/ T60 w 2656"/>
                <a:gd name="T62" fmla="+- 0 3879 2950"/>
                <a:gd name="T63" fmla="*/ 3879 h 2764"/>
                <a:gd name="T64" fmla="+- 0 9374 8922"/>
                <a:gd name="T65" fmla="*/ T64 w 2656"/>
                <a:gd name="T66" fmla="+- 0 3740 2950"/>
                <a:gd name="T67" fmla="*/ 3740 h 2764"/>
                <a:gd name="T68" fmla="+- 0 9436 8922"/>
                <a:gd name="T69" fmla="*/ T68 w 2656"/>
                <a:gd name="T70" fmla="+- 0 3598 2950"/>
                <a:gd name="T71" fmla="*/ 3598 h 2764"/>
                <a:gd name="T72" fmla="+- 0 9499 8922"/>
                <a:gd name="T73" fmla="*/ T72 w 2656"/>
                <a:gd name="T74" fmla="+- 0 3446 2950"/>
                <a:gd name="T75" fmla="*/ 3446 h 2764"/>
                <a:gd name="T76" fmla="+- 0 9574 8922"/>
                <a:gd name="T77" fmla="*/ T76 w 2656"/>
                <a:gd name="T78" fmla="+- 0 3302 2950"/>
                <a:gd name="T79" fmla="*/ 3302 h 2764"/>
                <a:gd name="T80" fmla="+- 0 9671 8922"/>
                <a:gd name="T81" fmla="*/ T80 w 2656"/>
                <a:gd name="T82" fmla="+- 0 3180 2950"/>
                <a:gd name="T83" fmla="*/ 3180 h 2764"/>
                <a:gd name="T84" fmla="+- 0 9784 8922"/>
                <a:gd name="T85" fmla="*/ T84 w 2656"/>
                <a:gd name="T86" fmla="+- 0 3087 2950"/>
                <a:gd name="T87" fmla="*/ 3087 h 2764"/>
                <a:gd name="T88" fmla="+- 0 9912 8922"/>
                <a:gd name="T89" fmla="*/ T88 w 2656"/>
                <a:gd name="T90" fmla="+- 0 3016 2950"/>
                <a:gd name="T91" fmla="*/ 3016 h 2764"/>
                <a:gd name="T92" fmla="+- 0 10049 8922"/>
                <a:gd name="T93" fmla="*/ T92 w 2656"/>
                <a:gd name="T94" fmla="+- 0 2970 2950"/>
                <a:gd name="T95" fmla="*/ 2970 h 2764"/>
                <a:gd name="T96" fmla="+- 0 10191 8922"/>
                <a:gd name="T97" fmla="*/ T96 w 2656"/>
                <a:gd name="T98" fmla="+- 0 2950 2950"/>
                <a:gd name="T99" fmla="*/ 2950 h 2764"/>
                <a:gd name="T100" fmla="+- 0 10336 8922"/>
                <a:gd name="T101" fmla="*/ T100 w 2656"/>
                <a:gd name="T102" fmla="+- 0 2959 2950"/>
                <a:gd name="T103" fmla="*/ 2959 h 2764"/>
                <a:gd name="T104" fmla="+- 0 10479 8922"/>
                <a:gd name="T105" fmla="*/ T104 w 2656"/>
                <a:gd name="T106" fmla="+- 0 2999 2950"/>
                <a:gd name="T107" fmla="*/ 2999 h 2764"/>
                <a:gd name="T108" fmla="+- 0 10614 8922"/>
                <a:gd name="T109" fmla="*/ T108 w 2656"/>
                <a:gd name="T110" fmla="+- 0 3058 2950"/>
                <a:gd name="T111" fmla="*/ 3058 h 2764"/>
                <a:gd name="T112" fmla="+- 0 10757 8922"/>
                <a:gd name="T113" fmla="*/ T112 w 2656"/>
                <a:gd name="T114" fmla="+- 0 3140 2950"/>
                <a:gd name="T115" fmla="*/ 3140 h 2764"/>
                <a:gd name="T116" fmla="+- 0 10890 8922"/>
                <a:gd name="T117" fmla="*/ T116 w 2656"/>
                <a:gd name="T118" fmla="+- 0 3237 2950"/>
                <a:gd name="T119" fmla="*/ 3237 h 2764"/>
                <a:gd name="T120" fmla="+- 0 11012 8922"/>
                <a:gd name="T121" fmla="*/ T120 w 2656"/>
                <a:gd name="T122" fmla="+- 0 3347 2950"/>
                <a:gd name="T123" fmla="*/ 3347 h 2764"/>
                <a:gd name="T124" fmla="+- 0 11125 8922"/>
                <a:gd name="T125" fmla="*/ T124 w 2656"/>
                <a:gd name="T126" fmla="+- 0 3467 2950"/>
                <a:gd name="T127" fmla="*/ 3467 h 2764"/>
                <a:gd name="T128" fmla="+- 0 11225 8922"/>
                <a:gd name="T129" fmla="*/ T128 w 2656"/>
                <a:gd name="T130" fmla="+- 0 3589 2950"/>
                <a:gd name="T131" fmla="*/ 3589 h 2764"/>
                <a:gd name="T132" fmla="+- 0 11315 8922"/>
                <a:gd name="T133" fmla="*/ T132 w 2656"/>
                <a:gd name="T134" fmla="+- 0 3713 2950"/>
                <a:gd name="T135" fmla="*/ 3713 h 2764"/>
                <a:gd name="T136" fmla="+- 0 11397 8922"/>
                <a:gd name="T137" fmla="*/ T136 w 2656"/>
                <a:gd name="T138" fmla="+- 0 3843 2950"/>
                <a:gd name="T139" fmla="*/ 3843 h 2764"/>
                <a:gd name="T140" fmla="+- 0 11467 8922"/>
                <a:gd name="T141" fmla="*/ T140 w 2656"/>
                <a:gd name="T142" fmla="+- 0 3979 2950"/>
                <a:gd name="T143" fmla="*/ 3979 h 2764"/>
                <a:gd name="T144" fmla="+- 0 11523 8922"/>
                <a:gd name="T145" fmla="*/ T144 w 2656"/>
                <a:gd name="T146" fmla="+- 0 4121 2950"/>
                <a:gd name="T147" fmla="*/ 4121 h 2764"/>
                <a:gd name="T148" fmla="+- 0 11561 8922"/>
                <a:gd name="T149" fmla="*/ T148 w 2656"/>
                <a:gd name="T150" fmla="+- 0 4269 2950"/>
                <a:gd name="T151" fmla="*/ 4269 h 2764"/>
                <a:gd name="T152" fmla="+- 0 11578 8922"/>
                <a:gd name="T153" fmla="*/ T152 w 2656"/>
                <a:gd name="T154" fmla="+- 0 4458 2950"/>
                <a:gd name="T155" fmla="*/ 4458 h 2764"/>
                <a:gd name="T156" fmla="+- 0 11564 8922"/>
                <a:gd name="T157" fmla="*/ T156 w 2656"/>
                <a:gd name="T158" fmla="+- 0 4612 2950"/>
                <a:gd name="T159" fmla="*/ 4612 h 2764"/>
                <a:gd name="T160" fmla="+- 0 11523 8922"/>
                <a:gd name="T161" fmla="*/ T160 w 2656"/>
                <a:gd name="T162" fmla="+- 0 4761 2950"/>
                <a:gd name="T163" fmla="*/ 4761 h 2764"/>
                <a:gd name="T164" fmla="+- 0 11453 8922"/>
                <a:gd name="T165" fmla="*/ T164 w 2656"/>
                <a:gd name="T166" fmla="+- 0 4901 2950"/>
                <a:gd name="T167" fmla="*/ 4901 h 2764"/>
                <a:gd name="T168" fmla="+- 0 11352 8922"/>
                <a:gd name="T169" fmla="*/ T168 w 2656"/>
                <a:gd name="T170" fmla="+- 0 5024 2950"/>
                <a:gd name="T171" fmla="*/ 5024 h 2764"/>
                <a:gd name="T172" fmla="+- 0 11231 8922"/>
                <a:gd name="T173" fmla="*/ T172 w 2656"/>
                <a:gd name="T174" fmla="+- 0 5127 2950"/>
                <a:gd name="T175" fmla="*/ 5127 h 2764"/>
                <a:gd name="T176" fmla="+- 0 11109 8922"/>
                <a:gd name="T177" fmla="*/ T176 w 2656"/>
                <a:gd name="T178" fmla="+- 0 5212 2950"/>
                <a:gd name="T179" fmla="*/ 5212 h 2764"/>
                <a:gd name="T180" fmla="+- 0 10983 8922"/>
                <a:gd name="T181" fmla="*/ T180 w 2656"/>
                <a:gd name="T182" fmla="+- 0 5292 2950"/>
                <a:gd name="T183" fmla="*/ 5292 h 2764"/>
                <a:gd name="T184" fmla="+- 0 10791 8922"/>
                <a:gd name="T185" fmla="*/ T184 w 2656"/>
                <a:gd name="T186" fmla="+- 0 5407 2950"/>
                <a:gd name="T187" fmla="*/ 5407 h 2764"/>
                <a:gd name="T188" fmla="+- 0 10660 8922"/>
                <a:gd name="T189" fmla="*/ T188 w 2656"/>
                <a:gd name="T190" fmla="+- 0 5478 2950"/>
                <a:gd name="T191" fmla="*/ 5478 h 2764"/>
                <a:gd name="T192" fmla="+- 0 10525 8922"/>
                <a:gd name="T193" fmla="*/ T192 w 2656"/>
                <a:gd name="T194" fmla="+- 0 5544 2950"/>
                <a:gd name="T195" fmla="*/ 5544 h 2764"/>
                <a:gd name="T196" fmla="+- 0 10380 8922"/>
                <a:gd name="T197" fmla="*/ T196 w 2656"/>
                <a:gd name="T198" fmla="+- 0 5603 2950"/>
                <a:gd name="T199" fmla="*/ 5603 h 2764"/>
                <a:gd name="T200" fmla="+- 0 10224 8922"/>
                <a:gd name="T201" fmla="*/ T200 w 2656"/>
                <a:gd name="T202" fmla="+- 0 5653 2950"/>
                <a:gd name="T203" fmla="*/ 5653 h 2764"/>
                <a:gd name="T204" fmla="+- 0 10065 8922"/>
                <a:gd name="T205" fmla="*/ T204 w 2656"/>
                <a:gd name="T206" fmla="+- 0 5690 2950"/>
                <a:gd name="T207" fmla="*/ 5690 h 2764"/>
                <a:gd name="T208" fmla="+- 0 9903 8922"/>
                <a:gd name="T209" fmla="*/ T208 w 2656"/>
                <a:gd name="T210" fmla="+- 0 5710 2950"/>
                <a:gd name="T211" fmla="*/ 5710 h 27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656" h="2764">
                  <a:moveTo>
                    <a:pt x="899" y="2763"/>
                  </a:moveTo>
                  <a:lnTo>
                    <a:pt x="818" y="2762"/>
                  </a:lnTo>
                  <a:lnTo>
                    <a:pt x="736" y="2755"/>
                  </a:lnTo>
                  <a:lnTo>
                    <a:pt x="655" y="2742"/>
                  </a:lnTo>
                  <a:lnTo>
                    <a:pt x="578" y="2725"/>
                  </a:lnTo>
                  <a:lnTo>
                    <a:pt x="503" y="2701"/>
                  </a:lnTo>
                  <a:lnTo>
                    <a:pt x="431" y="2672"/>
                  </a:lnTo>
                  <a:lnTo>
                    <a:pt x="362" y="2637"/>
                  </a:lnTo>
                  <a:lnTo>
                    <a:pt x="298" y="2595"/>
                  </a:lnTo>
                  <a:lnTo>
                    <a:pt x="238" y="2548"/>
                  </a:lnTo>
                  <a:lnTo>
                    <a:pt x="183" y="2494"/>
                  </a:lnTo>
                  <a:lnTo>
                    <a:pt x="135" y="2435"/>
                  </a:lnTo>
                  <a:lnTo>
                    <a:pt x="93" y="2369"/>
                  </a:lnTo>
                  <a:lnTo>
                    <a:pt x="59" y="2296"/>
                  </a:lnTo>
                  <a:lnTo>
                    <a:pt x="34" y="2223"/>
                  </a:lnTo>
                  <a:lnTo>
                    <a:pt x="16" y="2150"/>
                  </a:lnTo>
                  <a:lnTo>
                    <a:pt x="5" y="2075"/>
                  </a:lnTo>
                  <a:lnTo>
                    <a:pt x="0" y="2000"/>
                  </a:lnTo>
                  <a:lnTo>
                    <a:pt x="2" y="1925"/>
                  </a:lnTo>
                  <a:lnTo>
                    <a:pt x="8" y="1850"/>
                  </a:lnTo>
                  <a:lnTo>
                    <a:pt x="20" y="1775"/>
                  </a:lnTo>
                  <a:lnTo>
                    <a:pt x="36" y="1701"/>
                  </a:lnTo>
                  <a:lnTo>
                    <a:pt x="56" y="1628"/>
                  </a:lnTo>
                  <a:lnTo>
                    <a:pt x="80" y="1556"/>
                  </a:lnTo>
                  <a:lnTo>
                    <a:pt x="107" y="1485"/>
                  </a:lnTo>
                  <a:lnTo>
                    <a:pt x="137" y="1413"/>
                  </a:lnTo>
                  <a:lnTo>
                    <a:pt x="170" y="1343"/>
                  </a:lnTo>
                  <a:lnTo>
                    <a:pt x="204" y="1273"/>
                  </a:lnTo>
                  <a:lnTo>
                    <a:pt x="239" y="1204"/>
                  </a:lnTo>
                  <a:lnTo>
                    <a:pt x="275" y="1135"/>
                  </a:lnTo>
                  <a:lnTo>
                    <a:pt x="348" y="998"/>
                  </a:lnTo>
                  <a:lnTo>
                    <a:pt x="384" y="929"/>
                  </a:lnTo>
                  <a:lnTo>
                    <a:pt x="419" y="860"/>
                  </a:lnTo>
                  <a:lnTo>
                    <a:pt x="452" y="790"/>
                  </a:lnTo>
                  <a:lnTo>
                    <a:pt x="484" y="720"/>
                  </a:lnTo>
                  <a:lnTo>
                    <a:pt x="514" y="648"/>
                  </a:lnTo>
                  <a:lnTo>
                    <a:pt x="545" y="572"/>
                  </a:lnTo>
                  <a:lnTo>
                    <a:pt x="577" y="496"/>
                  </a:lnTo>
                  <a:lnTo>
                    <a:pt x="612" y="423"/>
                  </a:lnTo>
                  <a:lnTo>
                    <a:pt x="652" y="352"/>
                  </a:lnTo>
                  <a:lnTo>
                    <a:pt x="700" y="285"/>
                  </a:lnTo>
                  <a:lnTo>
                    <a:pt x="749" y="230"/>
                  </a:lnTo>
                  <a:lnTo>
                    <a:pt x="803" y="181"/>
                  </a:lnTo>
                  <a:lnTo>
                    <a:pt x="862" y="137"/>
                  </a:lnTo>
                  <a:lnTo>
                    <a:pt x="924" y="98"/>
                  </a:lnTo>
                  <a:lnTo>
                    <a:pt x="990" y="66"/>
                  </a:lnTo>
                  <a:lnTo>
                    <a:pt x="1057" y="40"/>
                  </a:lnTo>
                  <a:lnTo>
                    <a:pt x="1127" y="20"/>
                  </a:lnTo>
                  <a:lnTo>
                    <a:pt x="1198" y="6"/>
                  </a:lnTo>
                  <a:lnTo>
                    <a:pt x="1269" y="0"/>
                  </a:lnTo>
                  <a:lnTo>
                    <a:pt x="1342" y="0"/>
                  </a:lnTo>
                  <a:lnTo>
                    <a:pt x="1414" y="9"/>
                  </a:lnTo>
                  <a:lnTo>
                    <a:pt x="1486" y="26"/>
                  </a:lnTo>
                  <a:lnTo>
                    <a:pt x="1557" y="49"/>
                  </a:lnTo>
                  <a:lnTo>
                    <a:pt x="1626" y="77"/>
                  </a:lnTo>
                  <a:lnTo>
                    <a:pt x="1692" y="108"/>
                  </a:lnTo>
                  <a:lnTo>
                    <a:pt x="1765" y="147"/>
                  </a:lnTo>
                  <a:lnTo>
                    <a:pt x="1835" y="190"/>
                  </a:lnTo>
                  <a:lnTo>
                    <a:pt x="1903" y="236"/>
                  </a:lnTo>
                  <a:lnTo>
                    <a:pt x="1968" y="287"/>
                  </a:lnTo>
                  <a:lnTo>
                    <a:pt x="2030" y="340"/>
                  </a:lnTo>
                  <a:lnTo>
                    <a:pt x="2090" y="397"/>
                  </a:lnTo>
                  <a:lnTo>
                    <a:pt x="2147" y="455"/>
                  </a:lnTo>
                  <a:lnTo>
                    <a:pt x="2203" y="517"/>
                  </a:lnTo>
                  <a:lnTo>
                    <a:pt x="2256" y="580"/>
                  </a:lnTo>
                  <a:lnTo>
                    <a:pt x="2303" y="639"/>
                  </a:lnTo>
                  <a:lnTo>
                    <a:pt x="2349" y="701"/>
                  </a:lnTo>
                  <a:lnTo>
                    <a:pt x="2393" y="763"/>
                  </a:lnTo>
                  <a:lnTo>
                    <a:pt x="2436" y="828"/>
                  </a:lnTo>
                  <a:lnTo>
                    <a:pt x="2475" y="893"/>
                  </a:lnTo>
                  <a:lnTo>
                    <a:pt x="2512" y="960"/>
                  </a:lnTo>
                  <a:lnTo>
                    <a:pt x="2545" y="1029"/>
                  </a:lnTo>
                  <a:lnTo>
                    <a:pt x="2575" y="1099"/>
                  </a:lnTo>
                  <a:lnTo>
                    <a:pt x="2601" y="1171"/>
                  </a:lnTo>
                  <a:lnTo>
                    <a:pt x="2622" y="1244"/>
                  </a:lnTo>
                  <a:lnTo>
                    <a:pt x="2639" y="1319"/>
                  </a:lnTo>
                  <a:lnTo>
                    <a:pt x="2652" y="1413"/>
                  </a:lnTo>
                  <a:lnTo>
                    <a:pt x="2656" y="1508"/>
                  </a:lnTo>
                  <a:lnTo>
                    <a:pt x="2652" y="1585"/>
                  </a:lnTo>
                  <a:lnTo>
                    <a:pt x="2642" y="1662"/>
                  </a:lnTo>
                  <a:lnTo>
                    <a:pt x="2625" y="1737"/>
                  </a:lnTo>
                  <a:lnTo>
                    <a:pt x="2601" y="1811"/>
                  </a:lnTo>
                  <a:lnTo>
                    <a:pt x="2571" y="1882"/>
                  </a:lnTo>
                  <a:lnTo>
                    <a:pt x="2531" y="1951"/>
                  </a:lnTo>
                  <a:lnTo>
                    <a:pt x="2484" y="2015"/>
                  </a:lnTo>
                  <a:lnTo>
                    <a:pt x="2430" y="2074"/>
                  </a:lnTo>
                  <a:lnTo>
                    <a:pt x="2372" y="2128"/>
                  </a:lnTo>
                  <a:lnTo>
                    <a:pt x="2309" y="2177"/>
                  </a:lnTo>
                  <a:lnTo>
                    <a:pt x="2248" y="2221"/>
                  </a:lnTo>
                  <a:lnTo>
                    <a:pt x="2187" y="2262"/>
                  </a:lnTo>
                  <a:lnTo>
                    <a:pt x="2125" y="2303"/>
                  </a:lnTo>
                  <a:lnTo>
                    <a:pt x="2061" y="2342"/>
                  </a:lnTo>
                  <a:lnTo>
                    <a:pt x="1934" y="2419"/>
                  </a:lnTo>
                  <a:lnTo>
                    <a:pt x="1869" y="2457"/>
                  </a:lnTo>
                  <a:lnTo>
                    <a:pt x="1804" y="2493"/>
                  </a:lnTo>
                  <a:lnTo>
                    <a:pt x="1738" y="2528"/>
                  </a:lnTo>
                  <a:lnTo>
                    <a:pt x="1671" y="2562"/>
                  </a:lnTo>
                  <a:lnTo>
                    <a:pt x="1603" y="2594"/>
                  </a:lnTo>
                  <a:lnTo>
                    <a:pt x="1534" y="2623"/>
                  </a:lnTo>
                  <a:lnTo>
                    <a:pt x="1458" y="2653"/>
                  </a:lnTo>
                  <a:lnTo>
                    <a:pt x="1381" y="2680"/>
                  </a:lnTo>
                  <a:lnTo>
                    <a:pt x="1302" y="2703"/>
                  </a:lnTo>
                  <a:lnTo>
                    <a:pt x="1223" y="2723"/>
                  </a:lnTo>
                  <a:lnTo>
                    <a:pt x="1143" y="2740"/>
                  </a:lnTo>
                  <a:lnTo>
                    <a:pt x="1062" y="2752"/>
                  </a:lnTo>
                  <a:lnTo>
                    <a:pt x="981" y="2760"/>
                  </a:lnTo>
                  <a:lnTo>
                    <a:pt x="899" y="2763"/>
                  </a:lnTo>
                  <a:close/>
                </a:path>
              </a:pathLst>
            </a:custGeom>
            <a:solidFill>
              <a:srgbClr val="294E67">
                <a:alpha val="2862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2" name="Picture 21">
            <a:extLst>
              <a:ext uri="{FF2B5EF4-FFF2-40B4-BE49-F238E27FC236}">
                <a16:creationId xmlns:a16="http://schemas.microsoft.com/office/drawing/2014/main" id="{E1A0814F-E198-4782-B684-E4C3E656D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5370" y="5790293"/>
            <a:ext cx="1416630" cy="1067706"/>
          </a:xfrm>
          <a:prstGeom prst="rect">
            <a:avLst/>
          </a:prstGeom>
        </p:spPr>
      </p:pic>
    </p:spTree>
    <p:extLst>
      <p:ext uri="{BB962C8B-B14F-4D97-AF65-F5344CB8AC3E}">
        <p14:creationId xmlns:p14="http://schemas.microsoft.com/office/powerpoint/2010/main" val="418874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2A99-6A68-486E-AC2A-86340EA4F911}"/>
              </a:ext>
            </a:extLst>
          </p:cNvPr>
          <p:cNvSpPr>
            <a:spLocks noGrp="1"/>
          </p:cNvSpPr>
          <p:nvPr>
            <p:ph type="title"/>
          </p:nvPr>
        </p:nvSpPr>
        <p:spPr/>
        <p:txBody>
          <a:bodyPr/>
          <a:lstStyle>
            <a:lvl1pPr>
              <a:defRPr>
                <a:latin typeface="Open Sauce Sans SemiBold" panose="00000700000000000000" pitchFamily="2"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480B293-9140-4C31-B4D4-9E61BE3DE9F4}"/>
              </a:ext>
            </a:extLst>
          </p:cNvPr>
          <p:cNvSpPr>
            <a:spLocks noGrp="1"/>
          </p:cNvSpPr>
          <p:nvPr>
            <p:ph type="body" orient="vert" idx="1"/>
          </p:nvPr>
        </p:nvSpPr>
        <p:spPr/>
        <p:txBody>
          <a:bodyPr vert="eaVert"/>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5E8A69-6DE3-4CC5-9D56-903A5453F01A}"/>
              </a:ext>
            </a:extLst>
          </p:cNvPr>
          <p:cNvSpPr>
            <a:spLocks noGrp="1"/>
          </p:cNvSpPr>
          <p:nvPr>
            <p:ph type="dt" sz="half" idx="10"/>
          </p:nvPr>
        </p:nvSpPr>
        <p:spPr/>
        <p:txBody>
          <a:bodyPr/>
          <a:lstStyle/>
          <a:p>
            <a:fld id="{605DD6A5-5425-40B2-85FB-FFAB8B3342CD}" type="datetimeFigureOut">
              <a:rPr lang="en-GB" smtClean="0"/>
              <a:t>27/07/2021</a:t>
            </a:fld>
            <a:endParaRPr lang="en-GB"/>
          </a:p>
        </p:txBody>
      </p:sp>
      <p:sp>
        <p:nvSpPr>
          <p:cNvPr id="5" name="Footer Placeholder 4">
            <a:extLst>
              <a:ext uri="{FF2B5EF4-FFF2-40B4-BE49-F238E27FC236}">
                <a16:creationId xmlns:a16="http://schemas.microsoft.com/office/drawing/2014/main" id="{9DE744DA-8A91-40A7-BB86-D9F5DFC71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62513C-14FB-4947-97F0-A26C9C3DCD8D}"/>
              </a:ext>
            </a:extLst>
          </p:cNvPr>
          <p:cNvSpPr>
            <a:spLocks noGrp="1"/>
          </p:cNvSpPr>
          <p:nvPr>
            <p:ph type="sldNum" sz="quarter" idx="12"/>
          </p:nvPr>
        </p:nvSpPr>
        <p:spPr/>
        <p:txBody>
          <a:bodyPr/>
          <a:lstStyle/>
          <a:p>
            <a:fld id="{DD61C71F-221C-4C0D-A16E-8C42E6E8727A}" type="slidenum">
              <a:rPr lang="en-GB" smtClean="0"/>
              <a:t>‹#›</a:t>
            </a:fld>
            <a:endParaRPr lang="en-GB"/>
          </a:p>
        </p:txBody>
      </p:sp>
    </p:spTree>
    <p:extLst>
      <p:ext uri="{BB962C8B-B14F-4D97-AF65-F5344CB8AC3E}">
        <p14:creationId xmlns:p14="http://schemas.microsoft.com/office/powerpoint/2010/main" val="250264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D65B0E-D0F5-427C-B680-5CD762339105}"/>
              </a:ext>
            </a:extLst>
          </p:cNvPr>
          <p:cNvSpPr>
            <a:spLocks noGrp="1"/>
          </p:cNvSpPr>
          <p:nvPr>
            <p:ph type="title" orient="vert"/>
          </p:nvPr>
        </p:nvSpPr>
        <p:spPr>
          <a:xfrm>
            <a:off x="8724900" y="365125"/>
            <a:ext cx="2628900" cy="5811838"/>
          </a:xfrm>
        </p:spPr>
        <p:txBody>
          <a:bodyPr vert="eaVert"/>
          <a:lstStyle>
            <a:lvl1pPr>
              <a:lnSpc>
                <a:spcPct val="150000"/>
              </a:lnSpc>
              <a:defRPr>
                <a:latin typeface="Open Sauce Sans SemiBold" panose="00000700000000000000" pitchFamily="2"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ECFDD27F-2392-4ABC-B398-9F11C66AFF0C}"/>
              </a:ext>
            </a:extLst>
          </p:cNvPr>
          <p:cNvSpPr>
            <a:spLocks noGrp="1"/>
          </p:cNvSpPr>
          <p:nvPr>
            <p:ph type="body" orient="vert" idx="1"/>
          </p:nvPr>
        </p:nvSpPr>
        <p:spPr>
          <a:xfrm>
            <a:off x="838200" y="365125"/>
            <a:ext cx="7734300" cy="5811838"/>
          </a:xfrm>
        </p:spPr>
        <p:txBody>
          <a:bodyPr vert="eaVert"/>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43C26D0-7C3C-46F7-AC2E-356E296592F1}"/>
              </a:ext>
            </a:extLst>
          </p:cNvPr>
          <p:cNvSpPr>
            <a:spLocks noGrp="1"/>
          </p:cNvSpPr>
          <p:nvPr>
            <p:ph type="dt" sz="half" idx="10"/>
          </p:nvPr>
        </p:nvSpPr>
        <p:spPr/>
        <p:txBody>
          <a:bodyPr/>
          <a:lstStyle/>
          <a:p>
            <a:fld id="{605DD6A5-5425-40B2-85FB-FFAB8B3342CD}" type="datetimeFigureOut">
              <a:rPr lang="en-GB" smtClean="0"/>
              <a:t>27/07/2021</a:t>
            </a:fld>
            <a:endParaRPr lang="en-GB"/>
          </a:p>
        </p:txBody>
      </p:sp>
      <p:sp>
        <p:nvSpPr>
          <p:cNvPr id="5" name="Footer Placeholder 4">
            <a:extLst>
              <a:ext uri="{FF2B5EF4-FFF2-40B4-BE49-F238E27FC236}">
                <a16:creationId xmlns:a16="http://schemas.microsoft.com/office/drawing/2014/main" id="{0FDB24A7-EF94-4BD7-A115-C2DFF9DD8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2FEA50-693A-4AEA-8870-9B80F852D108}"/>
              </a:ext>
            </a:extLst>
          </p:cNvPr>
          <p:cNvSpPr>
            <a:spLocks noGrp="1"/>
          </p:cNvSpPr>
          <p:nvPr>
            <p:ph type="sldNum" sz="quarter" idx="12"/>
          </p:nvPr>
        </p:nvSpPr>
        <p:spPr/>
        <p:txBody>
          <a:bodyPr/>
          <a:lstStyle/>
          <a:p>
            <a:fld id="{DD61C71F-221C-4C0D-A16E-8C42E6E8727A}" type="slidenum">
              <a:rPr lang="en-GB" smtClean="0"/>
              <a:t>‹#›</a:t>
            </a:fld>
            <a:endParaRPr lang="en-GB"/>
          </a:p>
        </p:txBody>
      </p:sp>
    </p:spTree>
    <p:extLst>
      <p:ext uri="{BB962C8B-B14F-4D97-AF65-F5344CB8AC3E}">
        <p14:creationId xmlns:p14="http://schemas.microsoft.com/office/powerpoint/2010/main" val="408336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9B83-1F5E-4FC5-8EC5-0448A300360A}"/>
              </a:ext>
            </a:extLst>
          </p:cNvPr>
          <p:cNvSpPr>
            <a:spLocks noGrp="1"/>
          </p:cNvSpPr>
          <p:nvPr>
            <p:ph type="title"/>
          </p:nvPr>
        </p:nvSpPr>
        <p:spPr/>
        <p:txBody>
          <a:bodyPr/>
          <a:lstStyle>
            <a:lvl1pPr>
              <a:lnSpc>
                <a:spcPct val="150000"/>
              </a:lnSpc>
              <a:defRPr>
                <a:latin typeface="Open Sauce Sans SemiBold" panose="000007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8BA1BC7-45EB-4DA5-BF4E-1CDE827CCAE1}"/>
              </a:ext>
            </a:extLst>
          </p:cNvPr>
          <p:cNvSpPr>
            <a:spLocks noGrp="1"/>
          </p:cNvSpPr>
          <p:nvPr>
            <p:ph idx="1"/>
          </p:nvPr>
        </p:nvSpPr>
        <p:spPr/>
        <p:txBody>
          <a:bodyPr/>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4670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F665-DF15-484B-B67C-F5F2CC2CD505}"/>
              </a:ext>
            </a:extLst>
          </p:cNvPr>
          <p:cNvSpPr>
            <a:spLocks noGrp="1"/>
          </p:cNvSpPr>
          <p:nvPr>
            <p:ph type="title"/>
          </p:nvPr>
        </p:nvSpPr>
        <p:spPr>
          <a:xfrm>
            <a:off x="831850" y="1709738"/>
            <a:ext cx="10515600" cy="2852737"/>
          </a:xfrm>
        </p:spPr>
        <p:txBody>
          <a:bodyPr anchor="b"/>
          <a:lstStyle>
            <a:lvl1pPr>
              <a:lnSpc>
                <a:spcPct val="150000"/>
              </a:lnSpc>
              <a:defRPr sz="6000">
                <a:latin typeface="Open Sauce Sans SemiBold" panose="00000700000000000000"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253A16B-3906-4F23-A309-794DF336A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6917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DEEC-ADC8-4881-82ED-8F871AC11613}"/>
              </a:ext>
            </a:extLst>
          </p:cNvPr>
          <p:cNvSpPr>
            <a:spLocks noGrp="1"/>
          </p:cNvSpPr>
          <p:nvPr>
            <p:ph type="title"/>
          </p:nvPr>
        </p:nvSpPr>
        <p:spPr/>
        <p:txBody>
          <a:bodyPr/>
          <a:lstStyle>
            <a:lvl1pPr>
              <a:defRPr>
                <a:latin typeface="Open Sauce Sans SemiBold" panose="000007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76D09EB-3034-42E9-92DF-1F2CF5096E50}"/>
              </a:ext>
            </a:extLst>
          </p:cNvPr>
          <p:cNvSpPr>
            <a:spLocks noGrp="1"/>
          </p:cNvSpPr>
          <p:nvPr>
            <p:ph sz="half" idx="1"/>
          </p:nvPr>
        </p:nvSpPr>
        <p:spPr>
          <a:xfrm>
            <a:off x="838200" y="1825625"/>
            <a:ext cx="5181600" cy="4351338"/>
          </a:xfrm>
        </p:spPr>
        <p:txBody>
          <a:bodyPr/>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A01A215-3B27-4F98-BD6C-3FF33E2125BA}"/>
              </a:ext>
            </a:extLst>
          </p:cNvPr>
          <p:cNvSpPr>
            <a:spLocks noGrp="1"/>
          </p:cNvSpPr>
          <p:nvPr>
            <p:ph sz="half" idx="2"/>
          </p:nvPr>
        </p:nvSpPr>
        <p:spPr>
          <a:xfrm>
            <a:off x="6172200" y="1825625"/>
            <a:ext cx="5181600" cy="4351338"/>
          </a:xfrm>
        </p:spPr>
        <p:txBody>
          <a:bodyPr/>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97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C890-F62C-429F-A19A-5265E07E82BE}"/>
              </a:ext>
            </a:extLst>
          </p:cNvPr>
          <p:cNvSpPr>
            <a:spLocks noGrp="1"/>
          </p:cNvSpPr>
          <p:nvPr>
            <p:ph type="title"/>
          </p:nvPr>
        </p:nvSpPr>
        <p:spPr>
          <a:xfrm>
            <a:off x="839788" y="365125"/>
            <a:ext cx="10515600" cy="1325563"/>
          </a:xfrm>
        </p:spPr>
        <p:txBody>
          <a:bodyPr/>
          <a:lstStyle>
            <a:lvl1pPr>
              <a:defRPr>
                <a:latin typeface="Open Sauce Sans SemiBold" panose="00000700000000000000"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7FAF9E-ACC2-4421-96AE-C37B5D354EAF}"/>
              </a:ext>
            </a:extLst>
          </p:cNvPr>
          <p:cNvSpPr>
            <a:spLocks noGrp="1"/>
          </p:cNvSpPr>
          <p:nvPr>
            <p:ph type="body" idx="1"/>
          </p:nvPr>
        </p:nvSpPr>
        <p:spPr>
          <a:xfrm>
            <a:off x="839788" y="1681163"/>
            <a:ext cx="5157787" cy="823912"/>
          </a:xfrm>
        </p:spPr>
        <p:txBody>
          <a:bodyPr anchor="b"/>
          <a:lstStyle>
            <a:lvl1pPr marL="0" indent="0">
              <a:buNone/>
              <a:defRPr sz="2400" b="1">
                <a:latin typeface="Open Sauce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355AEA3-42EF-467D-8F10-3EC66C9205D3}"/>
              </a:ext>
            </a:extLst>
          </p:cNvPr>
          <p:cNvSpPr>
            <a:spLocks noGrp="1"/>
          </p:cNvSpPr>
          <p:nvPr>
            <p:ph sz="half" idx="2"/>
          </p:nvPr>
        </p:nvSpPr>
        <p:spPr>
          <a:xfrm>
            <a:off x="839788" y="2505075"/>
            <a:ext cx="5157787" cy="3684588"/>
          </a:xfrm>
        </p:spPr>
        <p:txBody>
          <a:bodyPr/>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73A6D5A-3ADC-48E3-BB18-5AF1ED2493E2}"/>
              </a:ext>
            </a:extLst>
          </p:cNvPr>
          <p:cNvSpPr>
            <a:spLocks noGrp="1"/>
          </p:cNvSpPr>
          <p:nvPr>
            <p:ph type="body" sz="quarter" idx="3"/>
          </p:nvPr>
        </p:nvSpPr>
        <p:spPr>
          <a:xfrm>
            <a:off x="6172200" y="1681163"/>
            <a:ext cx="5183188" cy="823912"/>
          </a:xfrm>
        </p:spPr>
        <p:txBody>
          <a:bodyPr anchor="b"/>
          <a:lstStyle>
            <a:lvl1pPr marL="0" indent="0">
              <a:buNone/>
              <a:defRPr sz="2400" b="1">
                <a:latin typeface="Open Sauce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E2672363-3FC3-43E1-8B09-BC22F9ECC340}"/>
              </a:ext>
            </a:extLst>
          </p:cNvPr>
          <p:cNvSpPr>
            <a:spLocks noGrp="1"/>
          </p:cNvSpPr>
          <p:nvPr>
            <p:ph sz="quarter" idx="4"/>
          </p:nvPr>
        </p:nvSpPr>
        <p:spPr>
          <a:xfrm>
            <a:off x="6172200" y="2505075"/>
            <a:ext cx="5183188" cy="3684588"/>
          </a:xfrm>
        </p:spPr>
        <p:txBody>
          <a:bodyPr/>
          <a:lstStyle>
            <a:lvl1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04767B2-DB61-40E7-AA97-1F1F5991E3F1}"/>
              </a:ext>
            </a:extLst>
          </p:cNvPr>
          <p:cNvSpPr>
            <a:spLocks noGrp="1"/>
          </p:cNvSpPr>
          <p:nvPr>
            <p:ph type="dt" sz="half" idx="10"/>
          </p:nvPr>
        </p:nvSpPr>
        <p:spPr/>
        <p:txBody>
          <a:bodyPr/>
          <a:lstStyle/>
          <a:p>
            <a:fld id="{605DD6A5-5425-40B2-85FB-FFAB8B3342CD}" type="datetimeFigureOut">
              <a:rPr lang="en-GB" smtClean="0"/>
              <a:t>27/07/2021</a:t>
            </a:fld>
            <a:endParaRPr lang="en-GB"/>
          </a:p>
        </p:txBody>
      </p:sp>
      <p:sp>
        <p:nvSpPr>
          <p:cNvPr id="8" name="Footer Placeholder 7">
            <a:extLst>
              <a:ext uri="{FF2B5EF4-FFF2-40B4-BE49-F238E27FC236}">
                <a16:creationId xmlns:a16="http://schemas.microsoft.com/office/drawing/2014/main" id="{7B95382F-073A-4D75-A5DF-CA7BB448D8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DB6CD0-DFD2-4341-A90E-123CA9618DC0}"/>
              </a:ext>
            </a:extLst>
          </p:cNvPr>
          <p:cNvSpPr>
            <a:spLocks noGrp="1"/>
          </p:cNvSpPr>
          <p:nvPr>
            <p:ph type="sldNum" sz="quarter" idx="12"/>
          </p:nvPr>
        </p:nvSpPr>
        <p:spPr/>
        <p:txBody>
          <a:bodyPr/>
          <a:lstStyle/>
          <a:p>
            <a:fld id="{DD61C71F-221C-4C0D-A16E-8C42E6E8727A}" type="slidenum">
              <a:rPr lang="en-GB" smtClean="0"/>
              <a:t>‹#›</a:t>
            </a:fld>
            <a:endParaRPr lang="en-GB"/>
          </a:p>
        </p:txBody>
      </p:sp>
    </p:spTree>
    <p:extLst>
      <p:ext uri="{BB962C8B-B14F-4D97-AF65-F5344CB8AC3E}">
        <p14:creationId xmlns:p14="http://schemas.microsoft.com/office/powerpoint/2010/main" val="405721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6990-A4E7-439B-B204-3DB9DD7B76A2}"/>
              </a:ext>
            </a:extLst>
          </p:cNvPr>
          <p:cNvSpPr>
            <a:spLocks noGrp="1"/>
          </p:cNvSpPr>
          <p:nvPr>
            <p:ph type="title"/>
          </p:nvPr>
        </p:nvSpPr>
        <p:spPr/>
        <p:txBody>
          <a:bodyPr/>
          <a:lstStyle>
            <a:lvl1pPr>
              <a:lnSpc>
                <a:spcPct val="150000"/>
              </a:lnSpc>
              <a:defRPr>
                <a:latin typeface="Open Sauce Sans SemiBold" panose="00000700000000000000"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62350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61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30B0-7F7E-4A94-A75D-76E6DB3240DF}"/>
              </a:ext>
            </a:extLst>
          </p:cNvPr>
          <p:cNvSpPr>
            <a:spLocks noGrp="1"/>
          </p:cNvSpPr>
          <p:nvPr>
            <p:ph type="title"/>
          </p:nvPr>
        </p:nvSpPr>
        <p:spPr>
          <a:xfrm>
            <a:off x="839788" y="457200"/>
            <a:ext cx="3932237" cy="1600200"/>
          </a:xfrm>
        </p:spPr>
        <p:txBody>
          <a:bodyPr anchor="b"/>
          <a:lstStyle>
            <a:lvl1pPr>
              <a:lnSpc>
                <a:spcPct val="150000"/>
              </a:lnSpc>
              <a:defRPr sz="3200">
                <a:latin typeface="Open Sauce Sans SemiBold" panose="000007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79E384-52D4-45B0-ABA6-13168BC274D5}"/>
              </a:ext>
            </a:extLst>
          </p:cNvPr>
          <p:cNvSpPr>
            <a:spLocks noGrp="1"/>
          </p:cNvSpPr>
          <p:nvPr>
            <p:ph idx="1"/>
          </p:nvPr>
        </p:nvSpPr>
        <p:spPr>
          <a:xfrm>
            <a:off x="5183188" y="987425"/>
            <a:ext cx="6172200" cy="4873625"/>
          </a:xfrm>
        </p:spPr>
        <p:txBody>
          <a:bodyPr/>
          <a:lstStyle>
            <a:lvl1pPr>
              <a:lnSpc>
                <a:spcPct val="150000"/>
              </a:lnSpc>
              <a:defRPr sz="320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50000"/>
              </a:lnSpc>
              <a:defRPr sz="2800">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50000"/>
              </a:lnSpc>
              <a:defRPr sz="2400">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50000"/>
              </a:lnSpc>
              <a:defRPr sz="2000">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50000"/>
              </a:lnSpc>
              <a:defRPr sz="2000">
                <a:latin typeface="Open Sans Light" panose="020B0306030504020204" pitchFamily="34" charset="0"/>
                <a:ea typeface="Open Sans Light" panose="020B0306030504020204" pitchFamily="34" charset="0"/>
                <a:cs typeface="Open Sans Light" panose="020B0306030504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DA12571F-D0D7-46C3-8BAD-685C948DDFC6}"/>
              </a:ext>
            </a:extLst>
          </p:cNvPr>
          <p:cNvSpPr>
            <a:spLocks noGrp="1"/>
          </p:cNvSpPr>
          <p:nvPr>
            <p:ph type="body" sz="half" idx="2"/>
          </p:nvPr>
        </p:nvSpPr>
        <p:spPr>
          <a:xfrm>
            <a:off x="839788" y="2057400"/>
            <a:ext cx="3932237" cy="3811588"/>
          </a:xfrm>
        </p:spPr>
        <p:txBody>
          <a:bodyPr/>
          <a:lstStyle>
            <a:lvl1pPr marL="0" indent="0">
              <a:lnSpc>
                <a:spcPct val="150000"/>
              </a:lnSpc>
              <a:buNone/>
              <a:defRPr sz="16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9918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A694-75E1-485F-A857-6F51AD8C62C6}"/>
              </a:ext>
            </a:extLst>
          </p:cNvPr>
          <p:cNvSpPr>
            <a:spLocks noGrp="1"/>
          </p:cNvSpPr>
          <p:nvPr>
            <p:ph type="title"/>
          </p:nvPr>
        </p:nvSpPr>
        <p:spPr>
          <a:xfrm>
            <a:off x="839788" y="457200"/>
            <a:ext cx="3932237" cy="1600200"/>
          </a:xfrm>
        </p:spPr>
        <p:txBody>
          <a:bodyPr anchor="b"/>
          <a:lstStyle>
            <a:lvl1pPr>
              <a:lnSpc>
                <a:spcPct val="150000"/>
              </a:lnSpc>
              <a:defRPr sz="3200">
                <a:latin typeface="Open Sauce Sans SemiBold" panose="00000700000000000000" pitchFamily="2"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1C2FAE1B-8767-41D8-B3FC-8A004972ED72}"/>
              </a:ext>
            </a:extLst>
          </p:cNvPr>
          <p:cNvSpPr>
            <a:spLocks noGrp="1"/>
          </p:cNvSpPr>
          <p:nvPr>
            <p:ph type="pic" idx="1"/>
          </p:nvPr>
        </p:nvSpPr>
        <p:spPr>
          <a:xfrm>
            <a:off x="5183188" y="987425"/>
            <a:ext cx="6172200" cy="4873625"/>
          </a:xfrm>
        </p:spPr>
        <p:txBody>
          <a:bodyPr/>
          <a:lstStyle>
            <a:lvl1pPr marL="0" indent="0">
              <a:buNone/>
              <a:defRPr sz="32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4DA36A0-C58F-485F-AD95-5431DBC1B0F3}"/>
              </a:ext>
            </a:extLst>
          </p:cNvPr>
          <p:cNvSpPr>
            <a:spLocks noGrp="1"/>
          </p:cNvSpPr>
          <p:nvPr>
            <p:ph type="body" sz="half" idx="2"/>
          </p:nvPr>
        </p:nvSpPr>
        <p:spPr>
          <a:xfrm>
            <a:off x="839788" y="2057400"/>
            <a:ext cx="3932237" cy="3811588"/>
          </a:xfrm>
        </p:spPr>
        <p:txBody>
          <a:bodyPr/>
          <a:lstStyle>
            <a:lvl1pPr marL="0" indent="0">
              <a:lnSpc>
                <a:spcPct val="150000"/>
              </a:lnSpc>
              <a:buNone/>
              <a:defRPr sz="160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4D6EA010-EEE3-4803-9F5B-8AABC9C4F393}"/>
              </a:ext>
            </a:extLst>
          </p:cNvPr>
          <p:cNvSpPr>
            <a:spLocks noGrp="1"/>
          </p:cNvSpPr>
          <p:nvPr>
            <p:ph type="dt" sz="half" idx="10"/>
          </p:nvPr>
        </p:nvSpPr>
        <p:spPr/>
        <p:txBody>
          <a:bodyPr/>
          <a:lstStyle/>
          <a:p>
            <a:fld id="{605DD6A5-5425-40B2-85FB-FFAB8B3342CD}" type="datetimeFigureOut">
              <a:rPr lang="en-GB" smtClean="0"/>
              <a:t>27/07/2021</a:t>
            </a:fld>
            <a:endParaRPr lang="en-GB"/>
          </a:p>
        </p:txBody>
      </p:sp>
      <p:sp>
        <p:nvSpPr>
          <p:cNvPr id="6" name="Footer Placeholder 5">
            <a:extLst>
              <a:ext uri="{FF2B5EF4-FFF2-40B4-BE49-F238E27FC236}">
                <a16:creationId xmlns:a16="http://schemas.microsoft.com/office/drawing/2014/main" id="{8A110DE5-2476-4395-80E4-2ABD7F0F73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8B516D-3013-4770-AB1F-E7DA33E16FFA}"/>
              </a:ext>
            </a:extLst>
          </p:cNvPr>
          <p:cNvSpPr>
            <a:spLocks noGrp="1"/>
          </p:cNvSpPr>
          <p:nvPr>
            <p:ph type="sldNum" sz="quarter" idx="12"/>
          </p:nvPr>
        </p:nvSpPr>
        <p:spPr/>
        <p:txBody>
          <a:bodyPr/>
          <a:lstStyle/>
          <a:p>
            <a:fld id="{DD61C71F-221C-4C0D-A16E-8C42E6E8727A}" type="slidenum">
              <a:rPr lang="en-GB" smtClean="0"/>
              <a:t>‹#›</a:t>
            </a:fld>
            <a:endParaRPr lang="en-GB"/>
          </a:p>
        </p:txBody>
      </p:sp>
    </p:spTree>
    <p:extLst>
      <p:ext uri="{BB962C8B-B14F-4D97-AF65-F5344CB8AC3E}">
        <p14:creationId xmlns:p14="http://schemas.microsoft.com/office/powerpoint/2010/main" val="269263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72B589-3694-4FE1-AF9C-5FD4B5836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9A07CA6-E68A-4586-BFFA-65C6F16DE1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60B967B-BE99-4B1C-AC2B-4DC53501F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DD6A5-5425-40B2-85FB-FFAB8B3342CD}" type="datetimeFigureOut">
              <a:rPr lang="en-GB" smtClean="0"/>
              <a:t>27/07/2021</a:t>
            </a:fld>
            <a:endParaRPr lang="en-GB"/>
          </a:p>
        </p:txBody>
      </p:sp>
      <p:sp>
        <p:nvSpPr>
          <p:cNvPr id="5" name="Footer Placeholder 4">
            <a:extLst>
              <a:ext uri="{FF2B5EF4-FFF2-40B4-BE49-F238E27FC236}">
                <a16:creationId xmlns:a16="http://schemas.microsoft.com/office/drawing/2014/main" id="{3E6E58D8-13A0-4705-87B9-7ECCDAECE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DBAC0A-225F-44C0-AAAD-08834265A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1C71F-221C-4C0D-A16E-8C42E6E8727A}" type="slidenum">
              <a:rPr lang="en-GB" smtClean="0"/>
              <a:t>‹#›</a:t>
            </a:fld>
            <a:endParaRPr lang="en-GB"/>
          </a:p>
        </p:txBody>
      </p:sp>
    </p:spTree>
    <p:extLst>
      <p:ext uri="{BB962C8B-B14F-4D97-AF65-F5344CB8AC3E}">
        <p14:creationId xmlns:p14="http://schemas.microsoft.com/office/powerpoint/2010/main" val="932097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uce Sans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SMGRe824ka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https://www.telraam.net/e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dqw1wCMz4I&amp;ab_channel=OurChangingClimat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hyperlink" Target="https://youtu.be/mJ6rjJiIHyo"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hyperlink" Target="https://youtu.be/ad79nYk2keg"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1.png"/><Relationship Id="rId4" Type="http://schemas.openxmlformats.org/officeDocument/2006/relationships/image" Target="../media/image41.jpeg"/><Relationship Id="rId9"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unep.org/news-and-stories/story/experience-your-carbon-footprint-vr" TargetMode="External"/><Relationship Id="rId4" Type="http://schemas.openxmlformats.org/officeDocument/2006/relationships/hyperlink" Target="https://www.connect4climate.org/initiative/immersive-sustainable-development-virtual-reality-role-uniting4climat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https://www.gov.uk/plug-in-car-van-gran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FEB-35EC-4BC9-9EC4-51D40E1C89D6}"/>
              </a:ext>
            </a:extLst>
          </p:cNvPr>
          <p:cNvSpPr>
            <a:spLocks noGrp="1"/>
          </p:cNvSpPr>
          <p:nvPr>
            <p:ph type="ctrTitle"/>
          </p:nvPr>
        </p:nvSpPr>
        <p:spPr>
          <a:xfrm>
            <a:off x="1524000" y="1122363"/>
            <a:ext cx="9144000" cy="2387600"/>
          </a:xfrm>
        </p:spPr>
        <p:txBody>
          <a:bodyPr/>
          <a:lstStyle/>
          <a:p>
            <a:r>
              <a:rPr lang="en-GB" dirty="0"/>
              <a:t>WeCount</a:t>
            </a:r>
          </a:p>
        </p:txBody>
      </p:sp>
      <p:sp>
        <p:nvSpPr>
          <p:cNvPr id="3" name="Subtitle 2">
            <a:extLst>
              <a:ext uri="{FF2B5EF4-FFF2-40B4-BE49-F238E27FC236}">
                <a16:creationId xmlns:a16="http://schemas.microsoft.com/office/drawing/2014/main" id="{436D2E36-1430-472B-969E-F2F888A4C5C8}"/>
              </a:ext>
            </a:extLst>
          </p:cNvPr>
          <p:cNvSpPr>
            <a:spLocks noGrp="1"/>
          </p:cNvSpPr>
          <p:nvPr>
            <p:ph type="subTitle" idx="1"/>
          </p:nvPr>
        </p:nvSpPr>
        <p:spPr/>
        <p:txBody>
          <a:bodyPr/>
          <a:lstStyle/>
          <a:p>
            <a:r>
              <a:rPr lang="en-GB" dirty="0"/>
              <a:t>KS4 activities</a:t>
            </a:r>
          </a:p>
        </p:txBody>
      </p:sp>
      <p:grpSp>
        <p:nvGrpSpPr>
          <p:cNvPr id="8" name="Group 6">
            <a:extLst>
              <a:ext uri="{FF2B5EF4-FFF2-40B4-BE49-F238E27FC236}">
                <a16:creationId xmlns:a16="http://schemas.microsoft.com/office/drawing/2014/main" id="{FC279A93-C806-46C0-9F3E-56B690B7697E}"/>
              </a:ext>
            </a:extLst>
          </p:cNvPr>
          <p:cNvGrpSpPr>
            <a:grpSpLocks/>
          </p:cNvGrpSpPr>
          <p:nvPr/>
        </p:nvGrpSpPr>
        <p:grpSpPr bwMode="auto">
          <a:xfrm>
            <a:off x="9040482" y="1"/>
            <a:ext cx="3151517" cy="5322498"/>
            <a:chOff x="6249" y="-2548"/>
            <a:chExt cx="5661" cy="8907"/>
          </a:xfrm>
          <a:solidFill>
            <a:schemeClr val="accent2">
              <a:lumMod val="75000"/>
            </a:schemeClr>
          </a:solidFill>
        </p:grpSpPr>
        <p:sp>
          <p:nvSpPr>
            <p:cNvPr id="9" name="Freeform 7">
              <a:extLst>
                <a:ext uri="{FF2B5EF4-FFF2-40B4-BE49-F238E27FC236}">
                  <a16:creationId xmlns:a16="http://schemas.microsoft.com/office/drawing/2014/main" id="{16CAE45F-BE70-4CDD-A783-7E3350508D45}"/>
                </a:ext>
              </a:extLst>
            </p:cNvPr>
            <p:cNvSpPr>
              <a:spLocks/>
            </p:cNvSpPr>
            <p:nvPr/>
          </p:nvSpPr>
          <p:spPr bwMode="auto">
            <a:xfrm>
              <a:off x="6249" y="-2548"/>
              <a:ext cx="5661" cy="8907"/>
            </a:xfrm>
            <a:custGeom>
              <a:avLst/>
              <a:gdLst>
                <a:gd name="T0" fmla="+- 0 9535 6249"/>
                <a:gd name="T1" fmla="*/ T0 w 5661"/>
                <a:gd name="T2" fmla="+- 0 6351 -2548"/>
                <a:gd name="T3" fmla="*/ 6351 h 8907"/>
                <a:gd name="T4" fmla="+- 0 9318 6249"/>
                <a:gd name="T5" fmla="*/ T4 w 5661"/>
                <a:gd name="T6" fmla="+- 0 6311 -2548"/>
                <a:gd name="T7" fmla="*/ 6311 h 8907"/>
                <a:gd name="T8" fmla="+- 0 9111 6249"/>
                <a:gd name="T9" fmla="*/ T8 w 5661"/>
                <a:gd name="T10" fmla="+- 0 6237 -2548"/>
                <a:gd name="T11" fmla="*/ 6237 h 8907"/>
                <a:gd name="T12" fmla="+- 0 8920 6249"/>
                <a:gd name="T13" fmla="*/ T12 w 5661"/>
                <a:gd name="T14" fmla="+- 0 6129 -2548"/>
                <a:gd name="T15" fmla="*/ 6129 h 8907"/>
                <a:gd name="T16" fmla="+- 0 8751 6249"/>
                <a:gd name="T17" fmla="*/ T16 w 5661"/>
                <a:gd name="T18" fmla="+- 0 5987 -2548"/>
                <a:gd name="T19" fmla="*/ 5987 h 8907"/>
                <a:gd name="T20" fmla="+- 0 8610 6249"/>
                <a:gd name="T21" fmla="*/ T20 w 5661"/>
                <a:gd name="T22" fmla="+- 0 5811 -2548"/>
                <a:gd name="T23" fmla="*/ 5811 h 8907"/>
                <a:gd name="T24" fmla="+- 0 8502 6249"/>
                <a:gd name="T25" fmla="*/ T24 w 5661"/>
                <a:gd name="T26" fmla="+- 0 5602 -2548"/>
                <a:gd name="T27" fmla="*/ 5602 h 8907"/>
                <a:gd name="T28" fmla="+- 0 8444 6249"/>
                <a:gd name="T29" fmla="*/ T28 w 5661"/>
                <a:gd name="T30" fmla="+- 0 5377 -2548"/>
                <a:gd name="T31" fmla="*/ 5377 h 8907"/>
                <a:gd name="T32" fmla="+- 0 8409 6249"/>
                <a:gd name="T33" fmla="*/ T32 w 5661"/>
                <a:gd name="T34" fmla="+- 0 5155 -2548"/>
                <a:gd name="T35" fmla="*/ 5155 h 8907"/>
                <a:gd name="T36" fmla="+- 0 8394 6249"/>
                <a:gd name="T37" fmla="*/ T36 w 5661"/>
                <a:gd name="T38" fmla="+- 0 4935 -2548"/>
                <a:gd name="T39" fmla="*/ 4935 h 8907"/>
                <a:gd name="T40" fmla="+- 0 8399 6249"/>
                <a:gd name="T41" fmla="*/ T40 w 5661"/>
                <a:gd name="T42" fmla="+- 0 4716 -2548"/>
                <a:gd name="T43" fmla="*/ 4716 h 8907"/>
                <a:gd name="T44" fmla="+- 0 8419 6249"/>
                <a:gd name="T45" fmla="*/ T44 w 5661"/>
                <a:gd name="T46" fmla="+- 0 4500 -2548"/>
                <a:gd name="T47" fmla="*/ 4500 h 8907"/>
                <a:gd name="T48" fmla="+- 0 8454 6249"/>
                <a:gd name="T49" fmla="*/ T48 w 5661"/>
                <a:gd name="T50" fmla="+- 0 4284 -2548"/>
                <a:gd name="T51" fmla="*/ 4284 h 8907"/>
                <a:gd name="T52" fmla="+- 0 8500 6249"/>
                <a:gd name="T53" fmla="*/ T52 w 5661"/>
                <a:gd name="T54" fmla="+- 0 4069 -2548"/>
                <a:gd name="T55" fmla="*/ 4069 h 8907"/>
                <a:gd name="T56" fmla="+- 0 8556 6249"/>
                <a:gd name="T57" fmla="*/ T56 w 5661"/>
                <a:gd name="T58" fmla="+- 0 3855 -2548"/>
                <a:gd name="T59" fmla="*/ 3855 h 8907"/>
                <a:gd name="T60" fmla="+- 0 8619 6249"/>
                <a:gd name="T61" fmla="*/ T60 w 5661"/>
                <a:gd name="T62" fmla="+- 0 3641 -2548"/>
                <a:gd name="T63" fmla="*/ 3641 h 8907"/>
                <a:gd name="T64" fmla="+- 0 8686 6249"/>
                <a:gd name="T65" fmla="*/ T64 w 5661"/>
                <a:gd name="T66" fmla="+- 0 3427 -2548"/>
                <a:gd name="T67" fmla="*/ 3427 h 8907"/>
                <a:gd name="T68" fmla="+- 0 8780 6249"/>
                <a:gd name="T69" fmla="*/ T68 w 5661"/>
                <a:gd name="T70" fmla="+- 0 3140 -2548"/>
                <a:gd name="T71" fmla="*/ 3140 h 8907"/>
                <a:gd name="T72" fmla="+- 0 8850 6249"/>
                <a:gd name="T73" fmla="*/ T72 w 5661"/>
                <a:gd name="T74" fmla="+- 0 2924 -2548"/>
                <a:gd name="T75" fmla="*/ 2924 h 8907"/>
                <a:gd name="T76" fmla="+- 0 8918 6249"/>
                <a:gd name="T77" fmla="*/ T76 w 5661"/>
                <a:gd name="T78" fmla="+- 0 2706 -2548"/>
                <a:gd name="T79" fmla="*/ 2706 h 8907"/>
                <a:gd name="T80" fmla="+- 0 8980 6249"/>
                <a:gd name="T81" fmla="*/ T80 w 5661"/>
                <a:gd name="T82" fmla="+- 0 2487 -2548"/>
                <a:gd name="T83" fmla="*/ 2487 h 8907"/>
                <a:gd name="T84" fmla="+- 0 9035 6249"/>
                <a:gd name="T85" fmla="*/ T84 w 5661"/>
                <a:gd name="T86" fmla="+- 0 2265 -2548"/>
                <a:gd name="T87" fmla="*/ 2265 h 8907"/>
                <a:gd name="T88" fmla="+- 0 9080 6249"/>
                <a:gd name="T89" fmla="*/ T88 w 5661"/>
                <a:gd name="T90" fmla="+- 0 2041 -2548"/>
                <a:gd name="T91" fmla="*/ 2041 h 8907"/>
                <a:gd name="T92" fmla="+- 0 9091 6249"/>
                <a:gd name="T93" fmla="*/ T92 w 5661"/>
                <a:gd name="T94" fmla="+- 0 1813 -2548"/>
                <a:gd name="T95" fmla="*/ 1813 h 8907"/>
                <a:gd name="T96" fmla="+- 0 9080 6249"/>
                <a:gd name="T97" fmla="*/ T96 w 5661"/>
                <a:gd name="T98" fmla="+- 0 1587 -2548"/>
                <a:gd name="T99" fmla="*/ 1587 h 8907"/>
                <a:gd name="T100" fmla="+- 0 9042 6249"/>
                <a:gd name="T101" fmla="*/ T100 w 5661"/>
                <a:gd name="T102" fmla="+- 0 1361 -2548"/>
                <a:gd name="T103" fmla="*/ 1361 h 8907"/>
                <a:gd name="T104" fmla="+- 0 8963 6249"/>
                <a:gd name="T105" fmla="*/ T104 w 5661"/>
                <a:gd name="T106" fmla="+- 0 1147 -2548"/>
                <a:gd name="T107" fmla="*/ 1147 h 8907"/>
                <a:gd name="T108" fmla="+- 0 8860 6249"/>
                <a:gd name="T109" fmla="*/ T108 w 5661"/>
                <a:gd name="T110" fmla="+- 0 969 -2548"/>
                <a:gd name="T111" fmla="*/ 969 h 8907"/>
                <a:gd name="T112" fmla="+- 0 8745 6249"/>
                <a:gd name="T113" fmla="*/ T112 w 5661"/>
                <a:gd name="T114" fmla="+- 0 803 -2548"/>
                <a:gd name="T115" fmla="*/ 803 h 8907"/>
                <a:gd name="T116" fmla="+- 0 8619 6249"/>
                <a:gd name="T117" fmla="*/ T116 w 5661"/>
                <a:gd name="T118" fmla="+- 0 648 -2548"/>
                <a:gd name="T119" fmla="*/ 648 h 8907"/>
                <a:gd name="T120" fmla="+- 0 8483 6249"/>
                <a:gd name="T121" fmla="*/ T120 w 5661"/>
                <a:gd name="T122" fmla="+- 0 503 -2548"/>
                <a:gd name="T123" fmla="*/ 503 h 8907"/>
                <a:gd name="T124" fmla="+- 0 8340 6249"/>
                <a:gd name="T125" fmla="*/ T124 w 5661"/>
                <a:gd name="T126" fmla="+- 0 366 -2548"/>
                <a:gd name="T127" fmla="*/ 366 h 8907"/>
                <a:gd name="T128" fmla="+- 0 8190 6249"/>
                <a:gd name="T129" fmla="*/ T128 w 5661"/>
                <a:gd name="T130" fmla="+- 0 237 -2548"/>
                <a:gd name="T131" fmla="*/ 237 h 8907"/>
                <a:gd name="T132" fmla="+- 0 8035 6249"/>
                <a:gd name="T133" fmla="*/ T132 w 5661"/>
                <a:gd name="T134" fmla="+- 0 114 -2548"/>
                <a:gd name="T135" fmla="*/ 114 h 8907"/>
                <a:gd name="T136" fmla="+- 0 7878 6249"/>
                <a:gd name="T137" fmla="*/ T136 w 5661"/>
                <a:gd name="T138" fmla="+- 0 -4 -2548"/>
                <a:gd name="T139" fmla="*/ -4 h 8907"/>
                <a:gd name="T140" fmla="+- 0 7301 6249"/>
                <a:gd name="T141" fmla="*/ T140 w 5661"/>
                <a:gd name="T142" fmla="+- 0 -409 -2548"/>
                <a:gd name="T143" fmla="*/ -409 h 8907"/>
                <a:gd name="T144" fmla="+- 0 7102 6249"/>
                <a:gd name="T145" fmla="*/ T144 w 5661"/>
                <a:gd name="T146" fmla="+- 0 -554 -2548"/>
                <a:gd name="T147" fmla="*/ -554 h 8907"/>
                <a:gd name="T148" fmla="+- 0 6870 6249"/>
                <a:gd name="T149" fmla="*/ T148 w 5661"/>
                <a:gd name="T150" fmla="+- 0 -738 -2548"/>
                <a:gd name="T151" fmla="*/ -738 h 8907"/>
                <a:gd name="T152" fmla="+- 0 6627 6249"/>
                <a:gd name="T153" fmla="*/ T152 w 5661"/>
                <a:gd name="T154" fmla="+- 0 -972 -2548"/>
                <a:gd name="T155" fmla="*/ -972 h 8907"/>
                <a:gd name="T156" fmla="+- 0 6434 6249"/>
                <a:gd name="T157" fmla="*/ T156 w 5661"/>
                <a:gd name="T158" fmla="+- 0 -1229 -2548"/>
                <a:gd name="T159" fmla="*/ -1229 h 8907"/>
                <a:gd name="T160" fmla="+- 0 6304 6249"/>
                <a:gd name="T161" fmla="*/ T160 w 5661"/>
                <a:gd name="T162" fmla="+- 0 -1516 -2548"/>
                <a:gd name="T163" fmla="*/ -1516 h 8907"/>
                <a:gd name="T164" fmla="+- 0 6250 6249"/>
                <a:gd name="T165" fmla="*/ T164 w 5661"/>
                <a:gd name="T166" fmla="+- 0 -1843 -2548"/>
                <a:gd name="T167" fmla="*/ -1843 h 8907"/>
                <a:gd name="T168" fmla="+- 0 6255 6249"/>
                <a:gd name="T169" fmla="*/ T168 w 5661"/>
                <a:gd name="T170" fmla="+- 0 -2024 -2548"/>
                <a:gd name="T171" fmla="*/ -2024 h 8907"/>
                <a:gd name="T172" fmla="+- 0 6285 6249"/>
                <a:gd name="T173" fmla="*/ T172 w 5661"/>
                <a:gd name="T174" fmla="+- 0 -2219 -2548"/>
                <a:gd name="T175" fmla="*/ -2219 h 8907"/>
                <a:gd name="T176" fmla="+- 0 6340 6249"/>
                <a:gd name="T177" fmla="*/ T176 w 5661"/>
                <a:gd name="T178" fmla="+- 0 -2428 -2548"/>
                <a:gd name="T179" fmla="*/ -2428 h 8907"/>
                <a:gd name="T180" fmla="+- 0 11910 6249"/>
                <a:gd name="T181" fmla="*/ T180 w 5661"/>
                <a:gd name="T182" fmla="+- 0 -2548 -2548"/>
                <a:gd name="T183" fmla="*/ -2548 h 8907"/>
                <a:gd name="T184" fmla="+- 0 11825 6249"/>
                <a:gd name="T185" fmla="*/ T184 w 5661"/>
                <a:gd name="T186" fmla="+- 0 5735 -2548"/>
                <a:gd name="T187" fmla="*/ 5735 h 8907"/>
                <a:gd name="T188" fmla="+- 0 11647 6249"/>
                <a:gd name="T189" fmla="*/ T188 w 5661"/>
                <a:gd name="T190" fmla="+- 0 5837 -2548"/>
                <a:gd name="T191" fmla="*/ 5837 h 8907"/>
                <a:gd name="T192" fmla="+- 0 11466 6249"/>
                <a:gd name="T193" fmla="*/ T192 w 5661"/>
                <a:gd name="T194" fmla="+- 0 5930 -2548"/>
                <a:gd name="T195" fmla="*/ 5930 h 8907"/>
                <a:gd name="T196" fmla="+- 0 11283 6249"/>
                <a:gd name="T197" fmla="*/ T196 w 5661"/>
                <a:gd name="T198" fmla="+- 0 6015 -2548"/>
                <a:gd name="T199" fmla="*/ 6015 h 8907"/>
                <a:gd name="T200" fmla="+- 0 11097 6249"/>
                <a:gd name="T201" fmla="*/ T200 w 5661"/>
                <a:gd name="T202" fmla="+- 0 6091 -2548"/>
                <a:gd name="T203" fmla="*/ 6091 h 8907"/>
                <a:gd name="T204" fmla="+- 0 10908 6249"/>
                <a:gd name="T205" fmla="*/ T204 w 5661"/>
                <a:gd name="T206" fmla="+- 0 6158 -2548"/>
                <a:gd name="T207" fmla="*/ 6158 h 8907"/>
                <a:gd name="T208" fmla="+- 0 10718 6249"/>
                <a:gd name="T209" fmla="*/ T208 w 5661"/>
                <a:gd name="T210" fmla="+- 0 6215 -2548"/>
                <a:gd name="T211" fmla="*/ 6215 h 8907"/>
                <a:gd name="T212" fmla="+- 0 10527 6249"/>
                <a:gd name="T213" fmla="*/ T212 w 5661"/>
                <a:gd name="T214" fmla="+- 0 6264 -2548"/>
                <a:gd name="T215" fmla="*/ 6264 h 8907"/>
                <a:gd name="T216" fmla="+- 0 10333 6249"/>
                <a:gd name="T217" fmla="*/ T216 w 5661"/>
                <a:gd name="T218" fmla="+- 0 6302 -2548"/>
                <a:gd name="T219" fmla="*/ 6302 h 8907"/>
                <a:gd name="T220" fmla="+- 0 10139 6249"/>
                <a:gd name="T221" fmla="*/ T220 w 5661"/>
                <a:gd name="T222" fmla="+- 0 6331 -2548"/>
                <a:gd name="T223" fmla="*/ 6331 h 8907"/>
                <a:gd name="T224" fmla="+- 0 9944 6249"/>
                <a:gd name="T225" fmla="*/ T224 w 5661"/>
                <a:gd name="T226" fmla="+- 0 6350 -2548"/>
                <a:gd name="T227" fmla="*/ 6350 h 8907"/>
                <a:gd name="T228" fmla="+- 0 9748 6249"/>
                <a:gd name="T229" fmla="*/ T228 w 5661"/>
                <a:gd name="T230" fmla="+- 0 6358 -2548"/>
                <a:gd name="T231" fmla="*/ 6358 h 89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661" h="8907">
                  <a:moveTo>
                    <a:pt x="3433" y="8907"/>
                  </a:moveTo>
                  <a:lnTo>
                    <a:pt x="3359" y="8905"/>
                  </a:lnTo>
                  <a:lnTo>
                    <a:pt x="3286" y="8899"/>
                  </a:lnTo>
                  <a:lnTo>
                    <a:pt x="3213" y="8890"/>
                  </a:lnTo>
                  <a:lnTo>
                    <a:pt x="3140" y="8876"/>
                  </a:lnTo>
                  <a:lnTo>
                    <a:pt x="3069" y="8859"/>
                  </a:lnTo>
                  <a:lnTo>
                    <a:pt x="2999" y="8838"/>
                  </a:lnTo>
                  <a:lnTo>
                    <a:pt x="2930" y="8813"/>
                  </a:lnTo>
                  <a:lnTo>
                    <a:pt x="2862" y="8785"/>
                  </a:lnTo>
                  <a:lnTo>
                    <a:pt x="2796" y="8753"/>
                  </a:lnTo>
                  <a:lnTo>
                    <a:pt x="2733" y="8716"/>
                  </a:lnTo>
                  <a:lnTo>
                    <a:pt x="2671" y="8677"/>
                  </a:lnTo>
                  <a:lnTo>
                    <a:pt x="2612" y="8633"/>
                  </a:lnTo>
                  <a:lnTo>
                    <a:pt x="2556" y="8586"/>
                  </a:lnTo>
                  <a:lnTo>
                    <a:pt x="2502" y="8535"/>
                  </a:lnTo>
                  <a:lnTo>
                    <a:pt x="2451" y="8480"/>
                  </a:lnTo>
                  <a:lnTo>
                    <a:pt x="2404" y="8421"/>
                  </a:lnTo>
                  <a:lnTo>
                    <a:pt x="2361" y="8359"/>
                  </a:lnTo>
                  <a:lnTo>
                    <a:pt x="2321" y="8293"/>
                  </a:lnTo>
                  <a:lnTo>
                    <a:pt x="2285" y="8223"/>
                  </a:lnTo>
                  <a:lnTo>
                    <a:pt x="2253" y="8150"/>
                  </a:lnTo>
                  <a:lnTo>
                    <a:pt x="2231" y="8075"/>
                  </a:lnTo>
                  <a:lnTo>
                    <a:pt x="2212" y="8000"/>
                  </a:lnTo>
                  <a:lnTo>
                    <a:pt x="2195" y="7925"/>
                  </a:lnTo>
                  <a:lnTo>
                    <a:pt x="2181" y="7851"/>
                  </a:lnTo>
                  <a:lnTo>
                    <a:pt x="2169" y="7777"/>
                  </a:lnTo>
                  <a:lnTo>
                    <a:pt x="2160" y="7703"/>
                  </a:lnTo>
                  <a:lnTo>
                    <a:pt x="2153" y="7629"/>
                  </a:lnTo>
                  <a:lnTo>
                    <a:pt x="2148" y="7556"/>
                  </a:lnTo>
                  <a:lnTo>
                    <a:pt x="2145" y="7483"/>
                  </a:lnTo>
                  <a:lnTo>
                    <a:pt x="2145" y="7410"/>
                  </a:lnTo>
                  <a:lnTo>
                    <a:pt x="2146" y="7337"/>
                  </a:lnTo>
                  <a:lnTo>
                    <a:pt x="2150" y="7264"/>
                  </a:lnTo>
                  <a:lnTo>
                    <a:pt x="2155" y="7192"/>
                  </a:lnTo>
                  <a:lnTo>
                    <a:pt x="2162" y="7120"/>
                  </a:lnTo>
                  <a:lnTo>
                    <a:pt x="2170" y="7048"/>
                  </a:lnTo>
                  <a:lnTo>
                    <a:pt x="2180" y="6976"/>
                  </a:lnTo>
                  <a:lnTo>
                    <a:pt x="2192" y="6904"/>
                  </a:lnTo>
                  <a:lnTo>
                    <a:pt x="2205" y="6832"/>
                  </a:lnTo>
                  <a:lnTo>
                    <a:pt x="2219" y="6760"/>
                  </a:lnTo>
                  <a:lnTo>
                    <a:pt x="2234" y="6689"/>
                  </a:lnTo>
                  <a:lnTo>
                    <a:pt x="2251" y="6617"/>
                  </a:lnTo>
                  <a:lnTo>
                    <a:pt x="2269" y="6546"/>
                  </a:lnTo>
                  <a:lnTo>
                    <a:pt x="2287" y="6475"/>
                  </a:lnTo>
                  <a:lnTo>
                    <a:pt x="2307" y="6403"/>
                  </a:lnTo>
                  <a:lnTo>
                    <a:pt x="2327" y="6332"/>
                  </a:lnTo>
                  <a:lnTo>
                    <a:pt x="2348" y="6260"/>
                  </a:lnTo>
                  <a:lnTo>
                    <a:pt x="2370" y="6189"/>
                  </a:lnTo>
                  <a:lnTo>
                    <a:pt x="2392" y="6118"/>
                  </a:lnTo>
                  <a:lnTo>
                    <a:pt x="2414" y="6046"/>
                  </a:lnTo>
                  <a:lnTo>
                    <a:pt x="2437" y="5975"/>
                  </a:lnTo>
                  <a:lnTo>
                    <a:pt x="2461" y="5903"/>
                  </a:lnTo>
                  <a:lnTo>
                    <a:pt x="2484" y="5832"/>
                  </a:lnTo>
                  <a:lnTo>
                    <a:pt x="2531" y="5688"/>
                  </a:lnTo>
                  <a:lnTo>
                    <a:pt x="2555" y="5616"/>
                  </a:lnTo>
                  <a:lnTo>
                    <a:pt x="2578" y="5544"/>
                  </a:lnTo>
                  <a:lnTo>
                    <a:pt x="2601" y="5472"/>
                  </a:lnTo>
                  <a:lnTo>
                    <a:pt x="2624" y="5399"/>
                  </a:lnTo>
                  <a:lnTo>
                    <a:pt x="2647" y="5327"/>
                  </a:lnTo>
                  <a:lnTo>
                    <a:pt x="2669" y="5254"/>
                  </a:lnTo>
                  <a:lnTo>
                    <a:pt x="2690" y="5181"/>
                  </a:lnTo>
                  <a:lnTo>
                    <a:pt x="2711" y="5108"/>
                  </a:lnTo>
                  <a:lnTo>
                    <a:pt x="2731" y="5035"/>
                  </a:lnTo>
                  <a:lnTo>
                    <a:pt x="2750" y="4961"/>
                  </a:lnTo>
                  <a:lnTo>
                    <a:pt x="2768" y="4887"/>
                  </a:lnTo>
                  <a:lnTo>
                    <a:pt x="2786" y="4813"/>
                  </a:lnTo>
                  <a:lnTo>
                    <a:pt x="2802" y="4739"/>
                  </a:lnTo>
                  <a:lnTo>
                    <a:pt x="2817" y="4664"/>
                  </a:lnTo>
                  <a:lnTo>
                    <a:pt x="2831" y="4589"/>
                  </a:lnTo>
                  <a:lnTo>
                    <a:pt x="2843" y="4514"/>
                  </a:lnTo>
                  <a:lnTo>
                    <a:pt x="2843" y="4437"/>
                  </a:lnTo>
                  <a:lnTo>
                    <a:pt x="2842" y="4361"/>
                  </a:lnTo>
                  <a:lnTo>
                    <a:pt x="2841" y="4286"/>
                  </a:lnTo>
                  <a:lnTo>
                    <a:pt x="2837" y="4210"/>
                  </a:lnTo>
                  <a:lnTo>
                    <a:pt x="2831" y="4135"/>
                  </a:lnTo>
                  <a:lnTo>
                    <a:pt x="2822" y="4060"/>
                  </a:lnTo>
                  <a:lnTo>
                    <a:pt x="2809" y="3985"/>
                  </a:lnTo>
                  <a:lnTo>
                    <a:pt x="2793" y="3909"/>
                  </a:lnTo>
                  <a:lnTo>
                    <a:pt x="2772" y="3833"/>
                  </a:lnTo>
                  <a:lnTo>
                    <a:pt x="2745" y="3757"/>
                  </a:lnTo>
                  <a:lnTo>
                    <a:pt x="2714" y="3695"/>
                  </a:lnTo>
                  <a:lnTo>
                    <a:pt x="2681" y="3634"/>
                  </a:lnTo>
                  <a:lnTo>
                    <a:pt x="2647" y="3575"/>
                  </a:lnTo>
                  <a:lnTo>
                    <a:pt x="2611" y="3517"/>
                  </a:lnTo>
                  <a:lnTo>
                    <a:pt x="2574" y="3461"/>
                  </a:lnTo>
                  <a:lnTo>
                    <a:pt x="2536" y="3405"/>
                  </a:lnTo>
                  <a:lnTo>
                    <a:pt x="2496" y="3351"/>
                  </a:lnTo>
                  <a:lnTo>
                    <a:pt x="2455" y="3299"/>
                  </a:lnTo>
                  <a:lnTo>
                    <a:pt x="2413" y="3247"/>
                  </a:lnTo>
                  <a:lnTo>
                    <a:pt x="2370" y="3196"/>
                  </a:lnTo>
                  <a:lnTo>
                    <a:pt x="2326" y="3147"/>
                  </a:lnTo>
                  <a:lnTo>
                    <a:pt x="2280" y="3099"/>
                  </a:lnTo>
                  <a:lnTo>
                    <a:pt x="2234" y="3051"/>
                  </a:lnTo>
                  <a:lnTo>
                    <a:pt x="2187" y="3005"/>
                  </a:lnTo>
                  <a:lnTo>
                    <a:pt x="2139" y="2959"/>
                  </a:lnTo>
                  <a:lnTo>
                    <a:pt x="2091" y="2914"/>
                  </a:lnTo>
                  <a:lnTo>
                    <a:pt x="2041" y="2871"/>
                  </a:lnTo>
                  <a:lnTo>
                    <a:pt x="1991" y="2827"/>
                  </a:lnTo>
                  <a:lnTo>
                    <a:pt x="1941" y="2785"/>
                  </a:lnTo>
                  <a:lnTo>
                    <a:pt x="1890" y="2743"/>
                  </a:lnTo>
                  <a:lnTo>
                    <a:pt x="1838" y="2702"/>
                  </a:lnTo>
                  <a:lnTo>
                    <a:pt x="1786" y="2662"/>
                  </a:lnTo>
                  <a:lnTo>
                    <a:pt x="1734" y="2622"/>
                  </a:lnTo>
                  <a:lnTo>
                    <a:pt x="1682" y="2583"/>
                  </a:lnTo>
                  <a:lnTo>
                    <a:pt x="1629" y="2544"/>
                  </a:lnTo>
                  <a:lnTo>
                    <a:pt x="1576" y="2506"/>
                  </a:lnTo>
                  <a:lnTo>
                    <a:pt x="1470" y="2431"/>
                  </a:lnTo>
                  <a:lnTo>
                    <a:pt x="1052" y="2139"/>
                  </a:lnTo>
                  <a:lnTo>
                    <a:pt x="951" y="2067"/>
                  </a:lnTo>
                  <a:lnTo>
                    <a:pt x="902" y="2031"/>
                  </a:lnTo>
                  <a:lnTo>
                    <a:pt x="853" y="1994"/>
                  </a:lnTo>
                  <a:lnTo>
                    <a:pt x="805" y="1958"/>
                  </a:lnTo>
                  <a:lnTo>
                    <a:pt x="711" y="1884"/>
                  </a:lnTo>
                  <a:lnTo>
                    <a:pt x="621" y="1810"/>
                  </a:lnTo>
                  <a:lnTo>
                    <a:pt x="535" y="1734"/>
                  </a:lnTo>
                  <a:lnTo>
                    <a:pt x="454" y="1656"/>
                  </a:lnTo>
                  <a:lnTo>
                    <a:pt x="378" y="1576"/>
                  </a:lnTo>
                  <a:lnTo>
                    <a:pt x="307" y="1493"/>
                  </a:lnTo>
                  <a:lnTo>
                    <a:pt x="243" y="1408"/>
                  </a:lnTo>
                  <a:lnTo>
                    <a:pt x="185" y="1319"/>
                  </a:lnTo>
                  <a:lnTo>
                    <a:pt x="134" y="1228"/>
                  </a:lnTo>
                  <a:lnTo>
                    <a:pt x="90" y="1132"/>
                  </a:lnTo>
                  <a:lnTo>
                    <a:pt x="55" y="1032"/>
                  </a:lnTo>
                  <a:lnTo>
                    <a:pt x="28" y="928"/>
                  </a:lnTo>
                  <a:lnTo>
                    <a:pt x="10" y="819"/>
                  </a:lnTo>
                  <a:lnTo>
                    <a:pt x="1" y="705"/>
                  </a:lnTo>
                  <a:lnTo>
                    <a:pt x="0" y="646"/>
                  </a:lnTo>
                  <a:lnTo>
                    <a:pt x="2" y="586"/>
                  </a:lnTo>
                  <a:lnTo>
                    <a:pt x="6" y="524"/>
                  </a:lnTo>
                  <a:lnTo>
                    <a:pt x="13" y="460"/>
                  </a:lnTo>
                  <a:lnTo>
                    <a:pt x="23" y="396"/>
                  </a:lnTo>
                  <a:lnTo>
                    <a:pt x="36" y="329"/>
                  </a:lnTo>
                  <a:lnTo>
                    <a:pt x="51" y="261"/>
                  </a:lnTo>
                  <a:lnTo>
                    <a:pt x="69" y="191"/>
                  </a:lnTo>
                  <a:lnTo>
                    <a:pt x="91" y="120"/>
                  </a:lnTo>
                  <a:lnTo>
                    <a:pt x="119" y="44"/>
                  </a:lnTo>
                  <a:lnTo>
                    <a:pt x="136" y="0"/>
                  </a:lnTo>
                  <a:lnTo>
                    <a:pt x="5661" y="0"/>
                  </a:lnTo>
                  <a:lnTo>
                    <a:pt x="5661" y="8231"/>
                  </a:lnTo>
                  <a:lnTo>
                    <a:pt x="5635" y="8247"/>
                  </a:lnTo>
                  <a:lnTo>
                    <a:pt x="5576" y="8283"/>
                  </a:lnTo>
                  <a:lnTo>
                    <a:pt x="5517" y="8318"/>
                  </a:lnTo>
                  <a:lnTo>
                    <a:pt x="5458" y="8352"/>
                  </a:lnTo>
                  <a:lnTo>
                    <a:pt x="5398" y="8385"/>
                  </a:lnTo>
                  <a:lnTo>
                    <a:pt x="5338" y="8417"/>
                  </a:lnTo>
                  <a:lnTo>
                    <a:pt x="5278" y="8448"/>
                  </a:lnTo>
                  <a:lnTo>
                    <a:pt x="5217" y="8478"/>
                  </a:lnTo>
                  <a:lnTo>
                    <a:pt x="5156" y="8508"/>
                  </a:lnTo>
                  <a:lnTo>
                    <a:pt x="5095" y="8536"/>
                  </a:lnTo>
                  <a:lnTo>
                    <a:pt x="5034" y="8563"/>
                  </a:lnTo>
                  <a:lnTo>
                    <a:pt x="4972" y="8589"/>
                  </a:lnTo>
                  <a:lnTo>
                    <a:pt x="4910" y="8615"/>
                  </a:lnTo>
                  <a:lnTo>
                    <a:pt x="4848" y="8639"/>
                  </a:lnTo>
                  <a:lnTo>
                    <a:pt x="4785" y="8662"/>
                  </a:lnTo>
                  <a:lnTo>
                    <a:pt x="4722" y="8685"/>
                  </a:lnTo>
                  <a:lnTo>
                    <a:pt x="4659" y="8706"/>
                  </a:lnTo>
                  <a:lnTo>
                    <a:pt x="4596" y="8726"/>
                  </a:lnTo>
                  <a:lnTo>
                    <a:pt x="4533" y="8745"/>
                  </a:lnTo>
                  <a:lnTo>
                    <a:pt x="4469" y="8763"/>
                  </a:lnTo>
                  <a:lnTo>
                    <a:pt x="4406" y="8781"/>
                  </a:lnTo>
                  <a:lnTo>
                    <a:pt x="4342" y="8797"/>
                  </a:lnTo>
                  <a:lnTo>
                    <a:pt x="4278" y="8812"/>
                  </a:lnTo>
                  <a:lnTo>
                    <a:pt x="4213" y="8826"/>
                  </a:lnTo>
                  <a:lnTo>
                    <a:pt x="4149" y="8838"/>
                  </a:lnTo>
                  <a:lnTo>
                    <a:pt x="4084" y="8850"/>
                  </a:lnTo>
                  <a:lnTo>
                    <a:pt x="4020" y="8861"/>
                  </a:lnTo>
                  <a:lnTo>
                    <a:pt x="3955" y="8870"/>
                  </a:lnTo>
                  <a:lnTo>
                    <a:pt x="3890" y="8879"/>
                  </a:lnTo>
                  <a:lnTo>
                    <a:pt x="3825" y="8886"/>
                  </a:lnTo>
                  <a:lnTo>
                    <a:pt x="3760" y="8893"/>
                  </a:lnTo>
                  <a:lnTo>
                    <a:pt x="3695" y="8898"/>
                  </a:lnTo>
                  <a:lnTo>
                    <a:pt x="3629" y="8902"/>
                  </a:lnTo>
                  <a:lnTo>
                    <a:pt x="3564" y="8905"/>
                  </a:lnTo>
                  <a:lnTo>
                    <a:pt x="3499" y="8906"/>
                  </a:lnTo>
                  <a:lnTo>
                    <a:pt x="3433" y="89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8">
              <a:extLst>
                <a:ext uri="{FF2B5EF4-FFF2-40B4-BE49-F238E27FC236}">
                  <a16:creationId xmlns:a16="http://schemas.microsoft.com/office/drawing/2014/main" id="{C9161BF4-D457-472C-B123-31FF06BC574F}"/>
                </a:ext>
              </a:extLst>
            </p:cNvPr>
            <p:cNvSpPr>
              <a:spLocks/>
            </p:cNvSpPr>
            <p:nvPr/>
          </p:nvSpPr>
          <p:spPr bwMode="auto">
            <a:xfrm>
              <a:off x="9844" y="-2548"/>
              <a:ext cx="2066" cy="3623"/>
            </a:xfrm>
            <a:custGeom>
              <a:avLst/>
              <a:gdLst>
                <a:gd name="T0" fmla="+- 0 11391 9845"/>
                <a:gd name="T1" fmla="*/ T0 w 2066"/>
                <a:gd name="T2" fmla="+- 0 -2548 -2548"/>
                <a:gd name="T3" fmla="*/ -2548 h 3623"/>
                <a:gd name="T4" fmla="+- 0 11432 9845"/>
                <a:gd name="T5" fmla="*/ T4 w 2066"/>
                <a:gd name="T6" fmla="+- 0 -2388 -2548"/>
                <a:gd name="T7" fmla="*/ -2388 h 3623"/>
                <a:gd name="T8" fmla="+- 0 11456 9845"/>
                <a:gd name="T9" fmla="*/ T8 w 2066"/>
                <a:gd name="T10" fmla="+- 0 -2242 -2548"/>
                <a:gd name="T11" fmla="*/ -2242 h 3623"/>
                <a:gd name="T12" fmla="+- 0 11473 9845"/>
                <a:gd name="T13" fmla="*/ T12 w 2066"/>
                <a:gd name="T14" fmla="+- 0 -2096 -2548"/>
                <a:gd name="T15" fmla="*/ -2096 h 3623"/>
                <a:gd name="T16" fmla="+- 0 11487 9845"/>
                <a:gd name="T17" fmla="*/ T16 w 2066"/>
                <a:gd name="T18" fmla="+- 0 -1951 -2548"/>
                <a:gd name="T19" fmla="*/ -1951 h 3623"/>
                <a:gd name="T20" fmla="+- 0 11502 9845"/>
                <a:gd name="T21" fmla="*/ T20 w 2066"/>
                <a:gd name="T22" fmla="+- 0 -1808 -2548"/>
                <a:gd name="T23" fmla="*/ -1808 h 3623"/>
                <a:gd name="T24" fmla="+- 0 11522 9845"/>
                <a:gd name="T25" fmla="*/ T24 w 2066"/>
                <a:gd name="T26" fmla="+- 0 -1668 -2548"/>
                <a:gd name="T27" fmla="*/ -1668 h 3623"/>
                <a:gd name="T28" fmla="+- 0 11551 9845"/>
                <a:gd name="T29" fmla="*/ T28 w 2066"/>
                <a:gd name="T30" fmla="+- 0 -1531 -2548"/>
                <a:gd name="T31" fmla="*/ -1531 h 3623"/>
                <a:gd name="T32" fmla="+- 0 11593 9845"/>
                <a:gd name="T33" fmla="*/ T32 w 2066"/>
                <a:gd name="T34" fmla="+- 0 -1399 -2548"/>
                <a:gd name="T35" fmla="*/ -1399 h 3623"/>
                <a:gd name="T36" fmla="+- 0 11652 9845"/>
                <a:gd name="T37" fmla="*/ T36 w 2066"/>
                <a:gd name="T38" fmla="+- 0 -1273 -2548"/>
                <a:gd name="T39" fmla="*/ -1273 h 3623"/>
                <a:gd name="T40" fmla="+- 0 11733 9845"/>
                <a:gd name="T41" fmla="*/ T40 w 2066"/>
                <a:gd name="T42" fmla="+- 0 -1154 -2548"/>
                <a:gd name="T43" fmla="*/ -1154 h 3623"/>
                <a:gd name="T44" fmla="+- 0 11832 9845"/>
                <a:gd name="T45" fmla="*/ T44 w 2066"/>
                <a:gd name="T46" fmla="+- 0 -1048 -2548"/>
                <a:gd name="T47" fmla="*/ -1048 h 3623"/>
                <a:gd name="T48" fmla="+- 0 11910 9845"/>
                <a:gd name="T49" fmla="*/ T48 w 2066"/>
                <a:gd name="T50" fmla="+- 0 -983 -2548"/>
                <a:gd name="T51" fmla="*/ -983 h 3623"/>
                <a:gd name="T52" fmla="+- 0 11821 9845"/>
                <a:gd name="T53" fmla="*/ T52 w 2066"/>
                <a:gd name="T54" fmla="+- 0 1068 -2548"/>
                <a:gd name="T55" fmla="*/ 1068 h 3623"/>
                <a:gd name="T56" fmla="+- 0 11689 9845"/>
                <a:gd name="T57" fmla="*/ T56 w 2066"/>
                <a:gd name="T58" fmla="+- 0 1052 -2548"/>
                <a:gd name="T59" fmla="*/ 1052 h 3623"/>
                <a:gd name="T60" fmla="+- 0 11556 9845"/>
                <a:gd name="T61" fmla="*/ T60 w 2066"/>
                <a:gd name="T62" fmla="+- 0 1031 -2548"/>
                <a:gd name="T63" fmla="*/ 1031 h 3623"/>
                <a:gd name="T64" fmla="+- 0 11424 9845"/>
                <a:gd name="T65" fmla="*/ T64 w 2066"/>
                <a:gd name="T66" fmla="+- 0 1006 -2548"/>
                <a:gd name="T67" fmla="*/ 1006 h 3623"/>
                <a:gd name="T68" fmla="+- 0 11294 9845"/>
                <a:gd name="T69" fmla="*/ T68 w 2066"/>
                <a:gd name="T70" fmla="+- 0 977 -2548"/>
                <a:gd name="T71" fmla="*/ 977 h 3623"/>
                <a:gd name="T72" fmla="+- 0 11167 9845"/>
                <a:gd name="T73" fmla="*/ T72 w 2066"/>
                <a:gd name="T74" fmla="+- 0 946 -2548"/>
                <a:gd name="T75" fmla="*/ 946 h 3623"/>
                <a:gd name="T76" fmla="+- 0 11044 9845"/>
                <a:gd name="T77" fmla="*/ T76 w 2066"/>
                <a:gd name="T78" fmla="+- 0 912 -2548"/>
                <a:gd name="T79" fmla="*/ 912 h 3623"/>
                <a:gd name="T80" fmla="+- 0 10926 9845"/>
                <a:gd name="T81" fmla="*/ T80 w 2066"/>
                <a:gd name="T82" fmla="+- 0 876 -2548"/>
                <a:gd name="T83" fmla="*/ 876 h 3623"/>
                <a:gd name="T84" fmla="+- 0 10717 9845"/>
                <a:gd name="T85" fmla="*/ T84 w 2066"/>
                <a:gd name="T86" fmla="+- 0 787 -2548"/>
                <a:gd name="T87" fmla="*/ 787 h 3623"/>
                <a:gd name="T88" fmla="+- 0 10572 9845"/>
                <a:gd name="T89" fmla="*/ T88 w 2066"/>
                <a:gd name="T90" fmla="+- 0 682 -2548"/>
                <a:gd name="T91" fmla="*/ 682 h 3623"/>
                <a:gd name="T92" fmla="+- 0 10461 9845"/>
                <a:gd name="T93" fmla="*/ T92 w 2066"/>
                <a:gd name="T94" fmla="+- 0 573 -2548"/>
                <a:gd name="T95" fmla="*/ 573 h 3623"/>
                <a:gd name="T96" fmla="+- 0 10361 9845"/>
                <a:gd name="T97" fmla="*/ T96 w 2066"/>
                <a:gd name="T98" fmla="+- 0 438 -2548"/>
                <a:gd name="T99" fmla="*/ 438 h 3623"/>
                <a:gd name="T100" fmla="+- 0 10286 9845"/>
                <a:gd name="T101" fmla="*/ T100 w 2066"/>
                <a:gd name="T102" fmla="+- 0 293 -2548"/>
                <a:gd name="T103" fmla="*/ 293 h 3623"/>
                <a:gd name="T104" fmla="+- 0 10235 9845"/>
                <a:gd name="T105" fmla="*/ T104 w 2066"/>
                <a:gd name="T106" fmla="+- 0 146 -2548"/>
                <a:gd name="T107" fmla="*/ 146 h 3623"/>
                <a:gd name="T108" fmla="+- 0 10208 9845"/>
                <a:gd name="T109" fmla="*/ T108 w 2066"/>
                <a:gd name="T110" fmla="+- 0 -7 -2548"/>
                <a:gd name="T111" fmla="*/ -7 h 3623"/>
                <a:gd name="T112" fmla="+- 0 10192 9845"/>
                <a:gd name="T113" fmla="*/ T112 w 2066"/>
                <a:gd name="T114" fmla="+- 0 -155 -2548"/>
                <a:gd name="T115" fmla="*/ -155 h 3623"/>
                <a:gd name="T116" fmla="+- 0 10168 9845"/>
                <a:gd name="T117" fmla="*/ T116 w 2066"/>
                <a:gd name="T118" fmla="+- 0 -301 -2548"/>
                <a:gd name="T119" fmla="*/ -301 h 3623"/>
                <a:gd name="T120" fmla="+- 0 10137 9845"/>
                <a:gd name="T121" fmla="*/ T120 w 2066"/>
                <a:gd name="T122" fmla="+- 0 -447 -2548"/>
                <a:gd name="T123" fmla="*/ -447 h 3623"/>
                <a:gd name="T124" fmla="+- 0 10101 9845"/>
                <a:gd name="T125" fmla="*/ T124 w 2066"/>
                <a:gd name="T126" fmla="+- 0 -592 -2548"/>
                <a:gd name="T127" fmla="*/ -592 h 3623"/>
                <a:gd name="T128" fmla="+- 0 10062 9845"/>
                <a:gd name="T129" fmla="*/ T128 w 2066"/>
                <a:gd name="T130" fmla="+- 0 -737 -2548"/>
                <a:gd name="T131" fmla="*/ -737 h 3623"/>
                <a:gd name="T132" fmla="+- 0 10021 9845"/>
                <a:gd name="T133" fmla="*/ T132 w 2066"/>
                <a:gd name="T134" fmla="+- 0 -881 -2548"/>
                <a:gd name="T135" fmla="*/ -881 h 3623"/>
                <a:gd name="T136" fmla="+- 0 9981 9845"/>
                <a:gd name="T137" fmla="*/ T136 w 2066"/>
                <a:gd name="T138" fmla="+- 0 -1024 -2548"/>
                <a:gd name="T139" fmla="*/ -1024 h 3623"/>
                <a:gd name="T140" fmla="+- 0 9943 9845"/>
                <a:gd name="T141" fmla="*/ T140 w 2066"/>
                <a:gd name="T142" fmla="+- 0 -1168 -2548"/>
                <a:gd name="T143" fmla="*/ -1168 h 3623"/>
                <a:gd name="T144" fmla="+- 0 9909 9845"/>
                <a:gd name="T145" fmla="*/ T144 w 2066"/>
                <a:gd name="T146" fmla="+- 0 -1311 -2548"/>
                <a:gd name="T147" fmla="*/ -1311 h 3623"/>
                <a:gd name="T148" fmla="+- 0 9880 9845"/>
                <a:gd name="T149" fmla="*/ T148 w 2066"/>
                <a:gd name="T150" fmla="+- 0 -1454 -2548"/>
                <a:gd name="T151" fmla="*/ -1454 h 3623"/>
                <a:gd name="T152" fmla="+- 0 9859 9845"/>
                <a:gd name="T153" fmla="*/ T152 w 2066"/>
                <a:gd name="T154" fmla="+- 0 -1597 -2548"/>
                <a:gd name="T155" fmla="*/ -1597 h 3623"/>
                <a:gd name="T156" fmla="+- 0 9847 9845"/>
                <a:gd name="T157" fmla="*/ T156 w 2066"/>
                <a:gd name="T158" fmla="+- 0 -1741 -2548"/>
                <a:gd name="T159" fmla="*/ -1741 h 3623"/>
                <a:gd name="T160" fmla="+- 0 9846 9845"/>
                <a:gd name="T161" fmla="*/ T160 w 2066"/>
                <a:gd name="T162" fmla="+- 0 -1884 -2548"/>
                <a:gd name="T163" fmla="*/ -1884 h 3623"/>
                <a:gd name="T164" fmla="+- 0 9857 9845"/>
                <a:gd name="T165" fmla="*/ T164 w 2066"/>
                <a:gd name="T166" fmla="+- 0 -2029 -2548"/>
                <a:gd name="T167" fmla="*/ -2029 h 3623"/>
                <a:gd name="T168" fmla="+- 0 9883 9845"/>
                <a:gd name="T169" fmla="*/ T168 w 2066"/>
                <a:gd name="T170" fmla="+- 0 -2173 -2548"/>
                <a:gd name="T171" fmla="*/ -2173 h 3623"/>
                <a:gd name="T172" fmla="+- 0 9926 9845"/>
                <a:gd name="T173" fmla="*/ T172 w 2066"/>
                <a:gd name="T174" fmla="+- 0 -2319 -2548"/>
                <a:gd name="T175" fmla="*/ -2319 h 3623"/>
                <a:gd name="T176" fmla="+- 0 9984 9845"/>
                <a:gd name="T177" fmla="*/ T176 w 2066"/>
                <a:gd name="T178" fmla="+- 0 -2451 -2548"/>
                <a:gd name="T179" fmla="*/ -2451 h 3623"/>
                <a:gd name="T180" fmla="+- 0 10034 9845"/>
                <a:gd name="T181" fmla="*/ T180 w 2066"/>
                <a:gd name="T182" fmla="+- 0 -2548 -2548"/>
                <a:gd name="T183" fmla="*/ -2548 h 36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066" h="3623">
                  <a:moveTo>
                    <a:pt x="189" y="0"/>
                  </a:moveTo>
                  <a:lnTo>
                    <a:pt x="1546" y="0"/>
                  </a:lnTo>
                  <a:lnTo>
                    <a:pt x="1570" y="87"/>
                  </a:lnTo>
                  <a:lnTo>
                    <a:pt x="1587" y="160"/>
                  </a:lnTo>
                  <a:lnTo>
                    <a:pt x="1600" y="233"/>
                  </a:lnTo>
                  <a:lnTo>
                    <a:pt x="1611" y="306"/>
                  </a:lnTo>
                  <a:lnTo>
                    <a:pt x="1620" y="379"/>
                  </a:lnTo>
                  <a:lnTo>
                    <a:pt x="1628" y="452"/>
                  </a:lnTo>
                  <a:lnTo>
                    <a:pt x="1635" y="524"/>
                  </a:lnTo>
                  <a:lnTo>
                    <a:pt x="1642" y="597"/>
                  </a:lnTo>
                  <a:lnTo>
                    <a:pt x="1649" y="669"/>
                  </a:lnTo>
                  <a:lnTo>
                    <a:pt x="1657" y="740"/>
                  </a:lnTo>
                  <a:lnTo>
                    <a:pt x="1666" y="811"/>
                  </a:lnTo>
                  <a:lnTo>
                    <a:pt x="1677" y="880"/>
                  </a:lnTo>
                  <a:lnTo>
                    <a:pt x="1690" y="949"/>
                  </a:lnTo>
                  <a:lnTo>
                    <a:pt x="1706" y="1017"/>
                  </a:lnTo>
                  <a:lnTo>
                    <a:pt x="1725" y="1084"/>
                  </a:lnTo>
                  <a:lnTo>
                    <a:pt x="1748" y="1149"/>
                  </a:lnTo>
                  <a:lnTo>
                    <a:pt x="1775" y="1213"/>
                  </a:lnTo>
                  <a:lnTo>
                    <a:pt x="1807" y="1275"/>
                  </a:lnTo>
                  <a:lnTo>
                    <a:pt x="1844" y="1335"/>
                  </a:lnTo>
                  <a:lnTo>
                    <a:pt x="1888" y="1394"/>
                  </a:lnTo>
                  <a:lnTo>
                    <a:pt x="1937" y="1451"/>
                  </a:lnTo>
                  <a:lnTo>
                    <a:pt x="1987" y="1500"/>
                  </a:lnTo>
                  <a:lnTo>
                    <a:pt x="2040" y="1546"/>
                  </a:lnTo>
                  <a:lnTo>
                    <a:pt x="2065" y="1565"/>
                  </a:lnTo>
                  <a:lnTo>
                    <a:pt x="2065" y="3623"/>
                  </a:lnTo>
                  <a:lnTo>
                    <a:pt x="1976" y="3616"/>
                  </a:lnTo>
                  <a:lnTo>
                    <a:pt x="1910" y="3608"/>
                  </a:lnTo>
                  <a:lnTo>
                    <a:pt x="1844" y="3600"/>
                  </a:lnTo>
                  <a:lnTo>
                    <a:pt x="1777" y="3590"/>
                  </a:lnTo>
                  <a:lnTo>
                    <a:pt x="1711" y="3579"/>
                  </a:lnTo>
                  <a:lnTo>
                    <a:pt x="1645" y="3567"/>
                  </a:lnTo>
                  <a:lnTo>
                    <a:pt x="1579" y="3554"/>
                  </a:lnTo>
                  <a:lnTo>
                    <a:pt x="1514" y="3540"/>
                  </a:lnTo>
                  <a:lnTo>
                    <a:pt x="1449" y="3525"/>
                  </a:lnTo>
                  <a:lnTo>
                    <a:pt x="1385" y="3510"/>
                  </a:lnTo>
                  <a:lnTo>
                    <a:pt x="1322" y="3494"/>
                  </a:lnTo>
                  <a:lnTo>
                    <a:pt x="1260" y="3477"/>
                  </a:lnTo>
                  <a:lnTo>
                    <a:pt x="1199" y="3460"/>
                  </a:lnTo>
                  <a:lnTo>
                    <a:pt x="1139" y="3442"/>
                  </a:lnTo>
                  <a:lnTo>
                    <a:pt x="1081" y="3424"/>
                  </a:lnTo>
                  <a:lnTo>
                    <a:pt x="947" y="3375"/>
                  </a:lnTo>
                  <a:lnTo>
                    <a:pt x="872" y="3335"/>
                  </a:lnTo>
                  <a:lnTo>
                    <a:pt x="799" y="3287"/>
                  </a:lnTo>
                  <a:lnTo>
                    <a:pt x="727" y="3230"/>
                  </a:lnTo>
                  <a:lnTo>
                    <a:pt x="670" y="3179"/>
                  </a:lnTo>
                  <a:lnTo>
                    <a:pt x="616" y="3121"/>
                  </a:lnTo>
                  <a:lnTo>
                    <a:pt x="565" y="3057"/>
                  </a:lnTo>
                  <a:lnTo>
                    <a:pt x="516" y="2986"/>
                  </a:lnTo>
                  <a:lnTo>
                    <a:pt x="471" y="2908"/>
                  </a:lnTo>
                  <a:lnTo>
                    <a:pt x="441" y="2841"/>
                  </a:lnTo>
                  <a:lnTo>
                    <a:pt x="414" y="2770"/>
                  </a:lnTo>
                  <a:lnTo>
                    <a:pt x="390" y="2694"/>
                  </a:lnTo>
                  <a:lnTo>
                    <a:pt x="368" y="2615"/>
                  </a:lnTo>
                  <a:lnTo>
                    <a:pt x="363" y="2541"/>
                  </a:lnTo>
                  <a:lnTo>
                    <a:pt x="357" y="2467"/>
                  </a:lnTo>
                  <a:lnTo>
                    <a:pt x="347" y="2393"/>
                  </a:lnTo>
                  <a:lnTo>
                    <a:pt x="336" y="2320"/>
                  </a:lnTo>
                  <a:lnTo>
                    <a:pt x="323" y="2247"/>
                  </a:lnTo>
                  <a:lnTo>
                    <a:pt x="308" y="2174"/>
                  </a:lnTo>
                  <a:lnTo>
                    <a:pt x="292" y="2101"/>
                  </a:lnTo>
                  <a:lnTo>
                    <a:pt x="275" y="2028"/>
                  </a:lnTo>
                  <a:lnTo>
                    <a:pt x="256" y="1956"/>
                  </a:lnTo>
                  <a:lnTo>
                    <a:pt x="237" y="1883"/>
                  </a:lnTo>
                  <a:lnTo>
                    <a:pt x="217" y="1811"/>
                  </a:lnTo>
                  <a:lnTo>
                    <a:pt x="197" y="1739"/>
                  </a:lnTo>
                  <a:lnTo>
                    <a:pt x="176" y="1667"/>
                  </a:lnTo>
                  <a:lnTo>
                    <a:pt x="156" y="1595"/>
                  </a:lnTo>
                  <a:lnTo>
                    <a:pt x="136" y="1524"/>
                  </a:lnTo>
                  <a:lnTo>
                    <a:pt x="116" y="1452"/>
                  </a:lnTo>
                  <a:lnTo>
                    <a:pt x="98" y="1380"/>
                  </a:lnTo>
                  <a:lnTo>
                    <a:pt x="80" y="1309"/>
                  </a:lnTo>
                  <a:lnTo>
                    <a:pt x="64" y="1237"/>
                  </a:lnTo>
                  <a:lnTo>
                    <a:pt x="48" y="1166"/>
                  </a:lnTo>
                  <a:lnTo>
                    <a:pt x="35" y="1094"/>
                  </a:lnTo>
                  <a:lnTo>
                    <a:pt x="23" y="1022"/>
                  </a:lnTo>
                  <a:lnTo>
                    <a:pt x="14" y="951"/>
                  </a:lnTo>
                  <a:lnTo>
                    <a:pt x="6" y="879"/>
                  </a:lnTo>
                  <a:lnTo>
                    <a:pt x="2" y="807"/>
                  </a:lnTo>
                  <a:lnTo>
                    <a:pt x="0" y="735"/>
                  </a:lnTo>
                  <a:lnTo>
                    <a:pt x="1" y="664"/>
                  </a:lnTo>
                  <a:lnTo>
                    <a:pt x="5" y="592"/>
                  </a:lnTo>
                  <a:lnTo>
                    <a:pt x="12" y="519"/>
                  </a:lnTo>
                  <a:lnTo>
                    <a:pt x="23" y="447"/>
                  </a:lnTo>
                  <a:lnTo>
                    <a:pt x="38" y="375"/>
                  </a:lnTo>
                  <a:lnTo>
                    <a:pt x="57" y="302"/>
                  </a:lnTo>
                  <a:lnTo>
                    <a:pt x="81" y="229"/>
                  </a:lnTo>
                  <a:lnTo>
                    <a:pt x="109" y="163"/>
                  </a:lnTo>
                  <a:lnTo>
                    <a:pt x="139" y="97"/>
                  </a:lnTo>
                  <a:lnTo>
                    <a:pt x="171" y="33"/>
                  </a:lnTo>
                  <a:lnTo>
                    <a:pt x="1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9">
              <a:extLst>
                <a:ext uri="{FF2B5EF4-FFF2-40B4-BE49-F238E27FC236}">
                  <a16:creationId xmlns:a16="http://schemas.microsoft.com/office/drawing/2014/main" id="{FEBC5129-4776-40BE-B933-B77B9AF7BF70}"/>
                </a:ext>
              </a:extLst>
            </p:cNvPr>
            <p:cNvSpPr>
              <a:spLocks/>
            </p:cNvSpPr>
            <p:nvPr/>
          </p:nvSpPr>
          <p:spPr bwMode="auto">
            <a:xfrm>
              <a:off x="8922" y="2949"/>
              <a:ext cx="2656" cy="2764"/>
            </a:xfrm>
            <a:custGeom>
              <a:avLst/>
              <a:gdLst>
                <a:gd name="T0" fmla="+- 0 9740 8922"/>
                <a:gd name="T1" fmla="*/ T0 w 2656"/>
                <a:gd name="T2" fmla="+- 0 5712 2950"/>
                <a:gd name="T3" fmla="*/ 5712 h 2764"/>
                <a:gd name="T4" fmla="+- 0 9577 8922"/>
                <a:gd name="T5" fmla="*/ T4 w 2656"/>
                <a:gd name="T6" fmla="+- 0 5692 2950"/>
                <a:gd name="T7" fmla="*/ 5692 h 2764"/>
                <a:gd name="T8" fmla="+- 0 9425 8922"/>
                <a:gd name="T9" fmla="*/ T8 w 2656"/>
                <a:gd name="T10" fmla="+- 0 5651 2950"/>
                <a:gd name="T11" fmla="*/ 5651 h 2764"/>
                <a:gd name="T12" fmla="+- 0 9284 8922"/>
                <a:gd name="T13" fmla="*/ T12 w 2656"/>
                <a:gd name="T14" fmla="+- 0 5587 2950"/>
                <a:gd name="T15" fmla="*/ 5587 h 2764"/>
                <a:gd name="T16" fmla="+- 0 9160 8922"/>
                <a:gd name="T17" fmla="*/ T16 w 2656"/>
                <a:gd name="T18" fmla="+- 0 5498 2950"/>
                <a:gd name="T19" fmla="*/ 5498 h 2764"/>
                <a:gd name="T20" fmla="+- 0 9057 8922"/>
                <a:gd name="T21" fmla="*/ T20 w 2656"/>
                <a:gd name="T22" fmla="+- 0 5385 2950"/>
                <a:gd name="T23" fmla="*/ 5385 h 2764"/>
                <a:gd name="T24" fmla="+- 0 8981 8922"/>
                <a:gd name="T25" fmla="*/ T24 w 2656"/>
                <a:gd name="T26" fmla="+- 0 5246 2950"/>
                <a:gd name="T27" fmla="*/ 5246 h 2764"/>
                <a:gd name="T28" fmla="+- 0 8938 8922"/>
                <a:gd name="T29" fmla="*/ T28 w 2656"/>
                <a:gd name="T30" fmla="+- 0 5100 2950"/>
                <a:gd name="T31" fmla="*/ 5100 h 2764"/>
                <a:gd name="T32" fmla="+- 0 8922 8922"/>
                <a:gd name="T33" fmla="*/ T32 w 2656"/>
                <a:gd name="T34" fmla="+- 0 4950 2950"/>
                <a:gd name="T35" fmla="*/ 4950 h 2764"/>
                <a:gd name="T36" fmla="+- 0 8930 8922"/>
                <a:gd name="T37" fmla="*/ T36 w 2656"/>
                <a:gd name="T38" fmla="+- 0 4800 2950"/>
                <a:gd name="T39" fmla="*/ 4800 h 2764"/>
                <a:gd name="T40" fmla="+- 0 8958 8922"/>
                <a:gd name="T41" fmla="*/ T40 w 2656"/>
                <a:gd name="T42" fmla="+- 0 4651 2950"/>
                <a:gd name="T43" fmla="*/ 4651 h 2764"/>
                <a:gd name="T44" fmla="+- 0 9002 8922"/>
                <a:gd name="T45" fmla="*/ T44 w 2656"/>
                <a:gd name="T46" fmla="+- 0 4506 2950"/>
                <a:gd name="T47" fmla="*/ 4506 h 2764"/>
                <a:gd name="T48" fmla="+- 0 9059 8922"/>
                <a:gd name="T49" fmla="*/ T48 w 2656"/>
                <a:gd name="T50" fmla="+- 0 4363 2950"/>
                <a:gd name="T51" fmla="*/ 4363 h 2764"/>
                <a:gd name="T52" fmla="+- 0 9126 8922"/>
                <a:gd name="T53" fmla="*/ T52 w 2656"/>
                <a:gd name="T54" fmla="+- 0 4223 2950"/>
                <a:gd name="T55" fmla="*/ 4223 h 2764"/>
                <a:gd name="T56" fmla="+- 0 9197 8922"/>
                <a:gd name="T57" fmla="*/ T56 w 2656"/>
                <a:gd name="T58" fmla="+- 0 4085 2950"/>
                <a:gd name="T59" fmla="*/ 4085 h 2764"/>
                <a:gd name="T60" fmla="+- 0 9306 8922"/>
                <a:gd name="T61" fmla="*/ T60 w 2656"/>
                <a:gd name="T62" fmla="+- 0 3879 2950"/>
                <a:gd name="T63" fmla="*/ 3879 h 2764"/>
                <a:gd name="T64" fmla="+- 0 9374 8922"/>
                <a:gd name="T65" fmla="*/ T64 w 2656"/>
                <a:gd name="T66" fmla="+- 0 3740 2950"/>
                <a:gd name="T67" fmla="*/ 3740 h 2764"/>
                <a:gd name="T68" fmla="+- 0 9436 8922"/>
                <a:gd name="T69" fmla="*/ T68 w 2656"/>
                <a:gd name="T70" fmla="+- 0 3598 2950"/>
                <a:gd name="T71" fmla="*/ 3598 h 2764"/>
                <a:gd name="T72" fmla="+- 0 9499 8922"/>
                <a:gd name="T73" fmla="*/ T72 w 2656"/>
                <a:gd name="T74" fmla="+- 0 3446 2950"/>
                <a:gd name="T75" fmla="*/ 3446 h 2764"/>
                <a:gd name="T76" fmla="+- 0 9574 8922"/>
                <a:gd name="T77" fmla="*/ T76 w 2656"/>
                <a:gd name="T78" fmla="+- 0 3302 2950"/>
                <a:gd name="T79" fmla="*/ 3302 h 2764"/>
                <a:gd name="T80" fmla="+- 0 9671 8922"/>
                <a:gd name="T81" fmla="*/ T80 w 2656"/>
                <a:gd name="T82" fmla="+- 0 3180 2950"/>
                <a:gd name="T83" fmla="*/ 3180 h 2764"/>
                <a:gd name="T84" fmla="+- 0 9784 8922"/>
                <a:gd name="T85" fmla="*/ T84 w 2656"/>
                <a:gd name="T86" fmla="+- 0 3087 2950"/>
                <a:gd name="T87" fmla="*/ 3087 h 2764"/>
                <a:gd name="T88" fmla="+- 0 9912 8922"/>
                <a:gd name="T89" fmla="*/ T88 w 2656"/>
                <a:gd name="T90" fmla="+- 0 3016 2950"/>
                <a:gd name="T91" fmla="*/ 3016 h 2764"/>
                <a:gd name="T92" fmla="+- 0 10049 8922"/>
                <a:gd name="T93" fmla="*/ T92 w 2656"/>
                <a:gd name="T94" fmla="+- 0 2970 2950"/>
                <a:gd name="T95" fmla="*/ 2970 h 2764"/>
                <a:gd name="T96" fmla="+- 0 10191 8922"/>
                <a:gd name="T97" fmla="*/ T96 w 2656"/>
                <a:gd name="T98" fmla="+- 0 2950 2950"/>
                <a:gd name="T99" fmla="*/ 2950 h 2764"/>
                <a:gd name="T100" fmla="+- 0 10336 8922"/>
                <a:gd name="T101" fmla="*/ T100 w 2656"/>
                <a:gd name="T102" fmla="+- 0 2959 2950"/>
                <a:gd name="T103" fmla="*/ 2959 h 2764"/>
                <a:gd name="T104" fmla="+- 0 10479 8922"/>
                <a:gd name="T105" fmla="*/ T104 w 2656"/>
                <a:gd name="T106" fmla="+- 0 2999 2950"/>
                <a:gd name="T107" fmla="*/ 2999 h 2764"/>
                <a:gd name="T108" fmla="+- 0 10614 8922"/>
                <a:gd name="T109" fmla="*/ T108 w 2656"/>
                <a:gd name="T110" fmla="+- 0 3058 2950"/>
                <a:gd name="T111" fmla="*/ 3058 h 2764"/>
                <a:gd name="T112" fmla="+- 0 10757 8922"/>
                <a:gd name="T113" fmla="*/ T112 w 2656"/>
                <a:gd name="T114" fmla="+- 0 3140 2950"/>
                <a:gd name="T115" fmla="*/ 3140 h 2764"/>
                <a:gd name="T116" fmla="+- 0 10890 8922"/>
                <a:gd name="T117" fmla="*/ T116 w 2656"/>
                <a:gd name="T118" fmla="+- 0 3237 2950"/>
                <a:gd name="T119" fmla="*/ 3237 h 2764"/>
                <a:gd name="T120" fmla="+- 0 11012 8922"/>
                <a:gd name="T121" fmla="*/ T120 w 2656"/>
                <a:gd name="T122" fmla="+- 0 3347 2950"/>
                <a:gd name="T123" fmla="*/ 3347 h 2764"/>
                <a:gd name="T124" fmla="+- 0 11125 8922"/>
                <a:gd name="T125" fmla="*/ T124 w 2656"/>
                <a:gd name="T126" fmla="+- 0 3467 2950"/>
                <a:gd name="T127" fmla="*/ 3467 h 2764"/>
                <a:gd name="T128" fmla="+- 0 11225 8922"/>
                <a:gd name="T129" fmla="*/ T128 w 2656"/>
                <a:gd name="T130" fmla="+- 0 3589 2950"/>
                <a:gd name="T131" fmla="*/ 3589 h 2764"/>
                <a:gd name="T132" fmla="+- 0 11315 8922"/>
                <a:gd name="T133" fmla="*/ T132 w 2656"/>
                <a:gd name="T134" fmla="+- 0 3713 2950"/>
                <a:gd name="T135" fmla="*/ 3713 h 2764"/>
                <a:gd name="T136" fmla="+- 0 11397 8922"/>
                <a:gd name="T137" fmla="*/ T136 w 2656"/>
                <a:gd name="T138" fmla="+- 0 3843 2950"/>
                <a:gd name="T139" fmla="*/ 3843 h 2764"/>
                <a:gd name="T140" fmla="+- 0 11467 8922"/>
                <a:gd name="T141" fmla="*/ T140 w 2656"/>
                <a:gd name="T142" fmla="+- 0 3979 2950"/>
                <a:gd name="T143" fmla="*/ 3979 h 2764"/>
                <a:gd name="T144" fmla="+- 0 11523 8922"/>
                <a:gd name="T145" fmla="*/ T144 w 2656"/>
                <a:gd name="T146" fmla="+- 0 4121 2950"/>
                <a:gd name="T147" fmla="*/ 4121 h 2764"/>
                <a:gd name="T148" fmla="+- 0 11561 8922"/>
                <a:gd name="T149" fmla="*/ T148 w 2656"/>
                <a:gd name="T150" fmla="+- 0 4269 2950"/>
                <a:gd name="T151" fmla="*/ 4269 h 2764"/>
                <a:gd name="T152" fmla="+- 0 11578 8922"/>
                <a:gd name="T153" fmla="*/ T152 w 2656"/>
                <a:gd name="T154" fmla="+- 0 4458 2950"/>
                <a:gd name="T155" fmla="*/ 4458 h 2764"/>
                <a:gd name="T156" fmla="+- 0 11564 8922"/>
                <a:gd name="T157" fmla="*/ T156 w 2656"/>
                <a:gd name="T158" fmla="+- 0 4612 2950"/>
                <a:gd name="T159" fmla="*/ 4612 h 2764"/>
                <a:gd name="T160" fmla="+- 0 11523 8922"/>
                <a:gd name="T161" fmla="*/ T160 w 2656"/>
                <a:gd name="T162" fmla="+- 0 4761 2950"/>
                <a:gd name="T163" fmla="*/ 4761 h 2764"/>
                <a:gd name="T164" fmla="+- 0 11453 8922"/>
                <a:gd name="T165" fmla="*/ T164 w 2656"/>
                <a:gd name="T166" fmla="+- 0 4901 2950"/>
                <a:gd name="T167" fmla="*/ 4901 h 2764"/>
                <a:gd name="T168" fmla="+- 0 11352 8922"/>
                <a:gd name="T169" fmla="*/ T168 w 2656"/>
                <a:gd name="T170" fmla="+- 0 5024 2950"/>
                <a:gd name="T171" fmla="*/ 5024 h 2764"/>
                <a:gd name="T172" fmla="+- 0 11231 8922"/>
                <a:gd name="T173" fmla="*/ T172 w 2656"/>
                <a:gd name="T174" fmla="+- 0 5127 2950"/>
                <a:gd name="T175" fmla="*/ 5127 h 2764"/>
                <a:gd name="T176" fmla="+- 0 11109 8922"/>
                <a:gd name="T177" fmla="*/ T176 w 2656"/>
                <a:gd name="T178" fmla="+- 0 5212 2950"/>
                <a:gd name="T179" fmla="*/ 5212 h 2764"/>
                <a:gd name="T180" fmla="+- 0 10983 8922"/>
                <a:gd name="T181" fmla="*/ T180 w 2656"/>
                <a:gd name="T182" fmla="+- 0 5292 2950"/>
                <a:gd name="T183" fmla="*/ 5292 h 2764"/>
                <a:gd name="T184" fmla="+- 0 10791 8922"/>
                <a:gd name="T185" fmla="*/ T184 w 2656"/>
                <a:gd name="T186" fmla="+- 0 5407 2950"/>
                <a:gd name="T187" fmla="*/ 5407 h 2764"/>
                <a:gd name="T188" fmla="+- 0 10660 8922"/>
                <a:gd name="T189" fmla="*/ T188 w 2656"/>
                <a:gd name="T190" fmla="+- 0 5478 2950"/>
                <a:gd name="T191" fmla="*/ 5478 h 2764"/>
                <a:gd name="T192" fmla="+- 0 10525 8922"/>
                <a:gd name="T193" fmla="*/ T192 w 2656"/>
                <a:gd name="T194" fmla="+- 0 5544 2950"/>
                <a:gd name="T195" fmla="*/ 5544 h 2764"/>
                <a:gd name="T196" fmla="+- 0 10380 8922"/>
                <a:gd name="T197" fmla="*/ T196 w 2656"/>
                <a:gd name="T198" fmla="+- 0 5603 2950"/>
                <a:gd name="T199" fmla="*/ 5603 h 2764"/>
                <a:gd name="T200" fmla="+- 0 10224 8922"/>
                <a:gd name="T201" fmla="*/ T200 w 2656"/>
                <a:gd name="T202" fmla="+- 0 5653 2950"/>
                <a:gd name="T203" fmla="*/ 5653 h 2764"/>
                <a:gd name="T204" fmla="+- 0 10065 8922"/>
                <a:gd name="T205" fmla="*/ T204 w 2656"/>
                <a:gd name="T206" fmla="+- 0 5690 2950"/>
                <a:gd name="T207" fmla="*/ 5690 h 2764"/>
                <a:gd name="T208" fmla="+- 0 9903 8922"/>
                <a:gd name="T209" fmla="*/ T208 w 2656"/>
                <a:gd name="T210" fmla="+- 0 5710 2950"/>
                <a:gd name="T211" fmla="*/ 5710 h 27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656" h="2764">
                  <a:moveTo>
                    <a:pt x="899" y="2763"/>
                  </a:moveTo>
                  <a:lnTo>
                    <a:pt x="818" y="2762"/>
                  </a:lnTo>
                  <a:lnTo>
                    <a:pt x="736" y="2755"/>
                  </a:lnTo>
                  <a:lnTo>
                    <a:pt x="655" y="2742"/>
                  </a:lnTo>
                  <a:lnTo>
                    <a:pt x="578" y="2725"/>
                  </a:lnTo>
                  <a:lnTo>
                    <a:pt x="503" y="2701"/>
                  </a:lnTo>
                  <a:lnTo>
                    <a:pt x="431" y="2672"/>
                  </a:lnTo>
                  <a:lnTo>
                    <a:pt x="362" y="2637"/>
                  </a:lnTo>
                  <a:lnTo>
                    <a:pt x="298" y="2595"/>
                  </a:lnTo>
                  <a:lnTo>
                    <a:pt x="238" y="2548"/>
                  </a:lnTo>
                  <a:lnTo>
                    <a:pt x="183" y="2494"/>
                  </a:lnTo>
                  <a:lnTo>
                    <a:pt x="135" y="2435"/>
                  </a:lnTo>
                  <a:lnTo>
                    <a:pt x="93" y="2369"/>
                  </a:lnTo>
                  <a:lnTo>
                    <a:pt x="59" y="2296"/>
                  </a:lnTo>
                  <a:lnTo>
                    <a:pt x="34" y="2223"/>
                  </a:lnTo>
                  <a:lnTo>
                    <a:pt x="16" y="2150"/>
                  </a:lnTo>
                  <a:lnTo>
                    <a:pt x="5" y="2075"/>
                  </a:lnTo>
                  <a:lnTo>
                    <a:pt x="0" y="2000"/>
                  </a:lnTo>
                  <a:lnTo>
                    <a:pt x="2" y="1925"/>
                  </a:lnTo>
                  <a:lnTo>
                    <a:pt x="8" y="1850"/>
                  </a:lnTo>
                  <a:lnTo>
                    <a:pt x="20" y="1775"/>
                  </a:lnTo>
                  <a:lnTo>
                    <a:pt x="36" y="1701"/>
                  </a:lnTo>
                  <a:lnTo>
                    <a:pt x="56" y="1628"/>
                  </a:lnTo>
                  <a:lnTo>
                    <a:pt x="80" y="1556"/>
                  </a:lnTo>
                  <a:lnTo>
                    <a:pt x="107" y="1485"/>
                  </a:lnTo>
                  <a:lnTo>
                    <a:pt x="137" y="1413"/>
                  </a:lnTo>
                  <a:lnTo>
                    <a:pt x="170" y="1343"/>
                  </a:lnTo>
                  <a:lnTo>
                    <a:pt x="204" y="1273"/>
                  </a:lnTo>
                  <a:lnTo>
                    <a:pt x="239" y="1204"/>
                  </a:lnTo>
                  <a:lnTo>
                    <a:pt x="275" y="1135"/>
                  </a:lnTo>
                  <a:lnTo>
                    <a:pt x="348" y="998"/>
                  </a:lnTo>
                  <a:lnTo>
                    <a:pt x="384" y="929"/>
                  </a:lnTo>
                  <a:lnTo>
                    <a:pt x="419" y="860"/>
                  </a:lnTo>
                  <a:lnTo>
                    <a:pt x="452" y="790"/>
                  </a:lnTo>
                  <a:lnTo>
                    <a:pt x="484" y="720"/>
                  </a:lnTo>
                  <a:lnTo>
                    <a:pt x="514" y="648"/>
                  </a:lnTo>
                  <a:lnTo>
                    <a:pt x="545" y="572"/>
                  </a:lnTo>
                  <a:lnTo>
                    <a:pt x="577" y="496"/>
                  </a:lnTo>
                  <a:lnTo>
                    <a:pt x="612" y="423"/>
                  </a:lnTo>
                  <a:lnTo>
                    <a:pt x="652" y="352"/>
                  </a:lnTo>
                  <a:lnTo>
                    <a:pt x="700" y="285"/>
                  </a:lnTo>
                  <a:lnTo>
                    <a:pt x="749" y="230"/>
                  </a:lnTo>
                  <a:lnTo>
                    <a:pt x="803" y="181"/>
                  </a:lnTo>
                  <a:lnTo>
                    <a:pt x="862" y="137"/>
                  </a:lnTo>
                  <a:lnTo>
                    <a:pt x="924" y="98"/>
                  </a:lnTo>
                  <a:lnTo>
                    <a:pt x="990" y="66"/>
                  </a:lnTo>
                  <a:lnTo>
                    <a:pt x="1057" y="40"/>
                  </a:lnTo>
                  <a:lnTo>
                    <a:pt x="1127" y="20"/>
                  </a:lnTo>
                  <a:lnTo>
                    <a:pt x="1198" y="6"/>
                  </a:lnTo>
                  <a:lnTo>
                    <a:pt x="1269" y="0"/>
                  </a:lnTo>
                  <a:lnTo>
                    <a:pt x="1342" y="0"/>
                  </a:lnTo>
                  <a:lnTo>
                    <a:pt x="1414" y="9"/>
                  </a:lnTo>
                  <a:lnTo>
                    <a:pt x="1486" y="26"/>
                  </a:lnTo>
                  <a:lnTo>
                    <a:pt x="1557" y="49"/>
                  </a:lnTo>
                  <a:lnTo>
                    <a:pt x="1626" y="77"/>
                  </a:lnTo>
                  <a:lnTo>
                    <a:pt x="1692" y="108"/>
                  </a:lnTo>
                  <a:lnTo>
                    <a:pt x="1765" y="147"/>
                  </a:lnTo>
                  <a:lnTo>
                    <a:pt x="1835" y="190"/>
                  </a:lnTo>
                  <a:lnTo>
                    <a:pt x="1903" y="236"/>
                  </a:lnTo>
                  <a:lnTo>
                    <a:pt x="1968" y="287"/>
                  </a:lnTo>
                  <a:lnTo>
                    <a:pt x="2030" y="340"/>
                  </a:lnTo>
                  <a:lnTo>
                    <a:pt x="2090" y="397"/>
                  </a:lnTo>
                  <a:lnTo>
                    <a:pt x="2147" y="455"/>
                  </a:lnTo>
                  <a:lnTo>
                    <a:pt x="2203" y="517"/>
                  </a:lnTo>
                  <a:lnTo>
                    <a:pt x="2256" y="580"/>
                  </a:lnTo>
                  <a:lnTo>
                    <a:pt x="2303" y="639"/>
                  </a:lnTo>
                  <a:lnTo>
                    <a:pt x="2349" y="701"/>
                  </a:lnTo>
                  <a:lnTo>
                    <a:pt x="2393" y="763"/>
                  </a:lnTo>
                  <a:lnTo>
                    <a:pt x="2436" y="828"/>
                  </a:lnTo>
                  <a:lnTo>
                    <a:pt x="2475" y="893"/>
                  </a:lnTo>
                  <a:lnTo>
                    <a:pt x="2512" y="960"/>
                  </a:lnTo>
                  <a:lnTo>
                    <a:pt x="2545" y="1029"/>
                  </a:lnTo>
                  <a:lnTo>
                    <a:pt x="2575" y="1099"/>
                  </a:lnTo>
                  <a:lnTo>
                    <a:pt x="2601" y="1171"/>
                  </a:lnTo>
                  <a:lnTo>
                    <a:pt x="2622" y="1244"/>
                  </a:lnTo>
                  <a:lnTo>
                    <a:pt x="2639" y="1319"/>
                  </a:lnTo>
                  <a:lnTo>
                    <a:pt x="2652" y="1413"/>
                  </a:lnTo>
                  <a:lnTo>
                    <a:pt x="2656" y="1508"/>
                  </a:lnTo>
                  <a:lnTo>
                    <a:pt x="2652" y="1585"/>
                  </a:lnTo>
                  <a:lnTo>
                    <a:pt x="2642" y="1662"/>
                  </a:lnTo>
                  <a:lnTo>
                    <a:pt x="2625" y="1737"/>
                  </a:lnTo>
                  <a:lnTo>
                    <a:pt x="2601" y="1811"/>
                  </a:lnTo>
                  <a:lnTo>
                    <a:pt x="2571" y="1882"/>
                  </a:lnTo>
                  <a:lnTo>
                    <a:pt x="2531" y="1951"/>
                  </a:lnTo>
                  <a:lnTo>
                    <a:pt x="2484" y="2015"/>
                  </a:lnTo>
                  <a:lnTo>
                    <a:pt x="2430" y="2074"/>
                  </a:lnTo>
                  <a:lnTo>
                    <a:pt x="2372" y="2128"/>
                  </a:lnTo>
                  <a:lnTo>
                    <a:pt x="2309" y="2177"/>
                  </a:lnTo>
                  <a:lnTo>
                    <a:pt x="2248" y="2221"/>
                  </a:lnTo>
                  <a:lnTo>
                    <a:pt x="2187" y="2262"/>
                  </a:lnTo>
                  <a:lnTo>
                    <a:pt x="2125" y="2303"/>
                  </a:lnTo>
                  <a:lnTo>
                    <a:pt x="2061" y="2342"/>
                  </a:lnTo>
                  <a:lnTo>
                    <a:pt x="1934" y="2419"/>
                  </a:lnTo>
                  <a:lnTo>
                    <a:pt x="1869" y="2457"/>
                  </a:lnTo>
                  <a:lnTo>
                    <a:pt x="1804" y="2493"/>
                  </a:lnTo>
                  <a:lnTo>
                    <a:pt x="1738" y="2528"/>
                  </a:lnTo>
                  <a:lnTo>
                    <a:pt x="1671" y="2562"/>
                  </a:lnTo>
                  <a:lnTo>
                    <a:pt x="1603" y="2594"/>
                  </a:lnTo>
                  <a:lnTo>
                    <a:pt x="1534" y="2623"/>
                  </a:lnTo>
                  <a:lnTo>
                    <a:pt x="1458" y="2653"/>
                  </a:lnTo>
                  <a:lnTo>
                    <a:pt x="1381" y="2680"/>
                  </a:lnTo>
                  <a:lnTo>
                    <a:pt x="1302" y="2703"/>
                  </a:lnTo>
                  <a:lnTo>
                    <a:pt x="1223" y="2723"/>
                  </a:lnTo>
                  <a:lnTo>
                    <a:pt x="1143" y="2740"/>
                  </a:lnTo>
                  <a:lnTo>
                    <a:pt x="1062" y="2752"/>
                  </a:lnTo>
                  <a:lnTo>
                    <a:pt x="981" y="2760"/>
                  </a:lnTo>
                  <a:lnTo>
                    <a:pt x="899" y="27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5" name="Picture 4">
            <a:extLst>
              <a:ext uri="{FF2B5EF4-FFF2-40B4-BE49-F238E27FC236}">
                <a16:creationId xmlns:a16="http://schemas.microsoft.com/office/drawing/2014/main" id="{2367F246-C6DB-4A6C-A5EC-345280671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172" y="6095483"/>
            <a:ext cx="2020828" cy="390145"/>
          </a:xfrm>
          <a:prstGeom prst="rect">
            <a:avLst/>
          </a:prstGeom>
        </p:spPr>
      </p:pic>
      <p:sp>
        <p:nvSpPr>
          <p:cNvPr id="13" name="Freeform 11">
            <a:extLst>
              <a:ext uri="{FF2B5EF4-FFF2-40B4-BE49-F238E27FC236}">
                <a16:creationId xmlns:a16="http://schemas.microsoft.com/office/drawing/2014/main" id="{8F5E17B1-8176-41FC-BCF5-1D77A77A44D2}"/>
              </a:ext>
            </a:extLst>
          </p:cNvPr>
          <p:cNvSpPr>
            <a:spLocks/>
          </p:cNvSpPr>
          <p:nvPr/>
        </p:nvSpPr>
        <p:spPr bwMode="auto">
          <a:xfrm rot="5400000">
            <a:off x="75917" y="4363800"/>
            <a:ext cx="2418284" cy="2570117"/>
          </a:xfrm>
          <a:custGeom>
            <a:avLst/>
            <a:gdLst>
              <a:gd name="T0" fmla="+- 0 11857 8102"/>
              <a:gd name="T1" fmla="*/ T0 w 3809"/>
              <a:gd name="T2" fmla="+- 0 14709 12799"/>
              <a:gd name="T3" fmla="*/ 14709 h 4047"/>
              <a:gd name="T4" fmla="+- 0 11594 8102"/>
              <a:gd name="T5" fmla="*/ T4 w 3809"/>
              <a:gd name="T6" fmla="+- 0 14835 12799"/>
              <a:gd name="T7" fmla="*/ 14835 h 4047"/>
              <a:gd name="T8" fmla="+- 0 11403 8102"/>
              <a:gd name="T9" fmla="*/ T8 w 3809"/>
              <a:gd name="T10" fmla="+- 0 14931 12799"/>
              <a:gd name="T11" fmla="*/ 14931 h 4047"/>
              <a:gd name="T12" fmla="+- 0 11222 8102"/>
              <a:gd name="T13" fmla="*/ T12 w 3809"/>
              <a:gd name="T14" fmla="+- 0 15039 12799"/>
              <a:gd name="T15" fmla="*/ 15039 h 4047"/>
              <a:gd name="T16" fmla="+- 0 11057 8102"/>
              <a:gd name="T17" fmla="*/ T16 w 3809"/>
              <a:gd name="T18" fmla="+- 0 15166 12799"/>
              <a:gd name="T19" fmla="*/ 15166 h 4047"/>
              <a:gd name="T20" fmla="+- 0 10913 8102"/>
              <a:gd name="T21" fmla="*/ T20 w 3809"/>
              <a:gd name="T22" fmla="+- 0 15319 12799"/>
              <a:gd name="T23" fmla="*/ 15319 h 4047"/>
              <a:gd name="T24" fmla="+- 0 10795 8102"/>
              <a:gd name="T25" fmla="*/ T24 w 3809"/>
              <a:gd name="T26" fmla="+- 0 15505 12799"/>
              <a:gd name="T27" fmla="*/ 15505 h 4047"/>
              <a:gd name="T28" fmla="+- 0 10717 8102"/>
              <a:gd name="T29" fmla="*/ T28 w 3809"/>
              <a:gd name="T30" fmla="+- 0 15697 12799"/>
              <a:gd name="T31" fmla="*/ 15697 h 4047"/>
              <a:gd name="T32" fmla="+- 0 10666 8102"/>
              <a:gd name="T33" fmla="*/ T32 w 3809"/>
              <a:gd name="T34" fmla="+- 0 15896 12799"/>
              <a:gd name="T35" fmla="*/ 15896 h 4047"/>
              <a:gd name="T36" fmla="+- 0 10633 8102"/>
              <a:gd name="T37" fmla="*/ T36 w 3809"/>
              <a:gd name="T38" fmla="+- 0 16098 12799"/>
              <a:gd name="T39" fmla="*/ 16098 h 4047"/>
              <a:gd name="T40" fmla="+- 0 10597 8102"/>
              <a:gd name="T41" fmla="*/ T40 w 3809"/>
              <a:gd name="T42" fmla="+- 0 16435 12799"/>
              <a:gd name="T43" fmla="*/ 16435 h 4047"/>
              <a:gd name="T44" fmla="+- 0 10573 8102"/>
              <a:gd name="T45" fmla="*/ T44 w 3809"/>
              <a:gd name="T46" fmla="+- 0 16632 12799"/>
              <a:gd name="T47" fmla="*/ 16632 h 4047"/>
              <a:gd name="T48" fmla="+- 0 10537 8102"/>
              <a:gd name="T49" fmla="*/ T48 w 3809"/>
              <a:gd name="T50" fmla="+- 0 16823 12799"/>
              <a:gd name="T51" fmla="*/ 16823 h 4047"/>
              <a:gd name="T52" fmla="+- 0 8353 8102"/>
              <a:gd name="T53" fmla="*/ T52 w 3809"/>
              <a:gd name="T54" fmla="+- 0 16775 12799"/>
              <a:gd name="T55" fmla="*/ 16775 h 4047"/>
              <a:gd name="T56" fmla="+- 0 8295 8102"/>
              <a:gd name="T57" fmla="*/ T56 w 3809"/>
              <a:gd name="T58" fmla="+- 0 16592 12799"/>
              <a:gd name="T59" fmla="*/ 16592 h 4047"/>
              <a:gd name="T60" fmla="+- 0 8245 8102"/>
              <a:gd name="T61" fmla="*/ T60 w 3809"/>
              <a:gd name="T62" fmla="+- 0 16403 12799"/>
              <a:gd name="T63" fmla="*/ 16403 h 4047"/>
              <a:gd name="T64" fmla="+- 0 8204 8102"/>
              <a:gd name="T65" fmla="*/ T64 w 3809"/>
              <a:gd name="T66" fmla="+- 0 16209 12799"/>
              <a:gd name="T67" fmla="*/ 16209 h 4047"/>
              <a:gd name="T68" fmla="+- 0 8171 8102"/>
              <a:gd name="T69" fmla="*/ T68 w 3809"/>
              <a:gd name="T70" fmla="+- 0 16013 12799"/>
              <a:gd name="T71" fmla="*/ 16013 h 4047"/>
              <a:gd name="T72" fmla="+- 0 8144 8102"/>
              <a:gd name="T73" fmla="*/ T72 w 3809"/>
              <a:gd name="T74" fmla="+- 0 15817 12799"/>
              <a:gd name="T75" fmla="*/ 15817 h 4047"/>
              <a:gd name="T76" fmla="+- 0 8124 8102"/>
              <a:gd name="T77" fmla="*/ T76 w 3809"/>
              <a:gd name="T78" fmla="+- 0 15625 12799"/>
              <a:gd name="T79" fmla="*/ 15625 h 4047"/>
              <a:gd name="T80" fmla="+- 0 8110 8102"/>
              <a:gd name="T81" fmla="*/ T80 w 3809"/>
              <a:gd name="T82" fmla="+- 0 15438 12799"/>
              <a:gd name="T83" fmla="*/ 15438 h 4047"/>
              <a:gd name="T84" fmla="+- 0 8104 8102"/>
              <a:gd name="T85" fmla="*/ T84 w 3809"/>
              <a:gd name="T86" fmla="+- 0 15176 12799"/>
              <a:gd name="T87" fmla="*/ 15176 h 4047"/>
              <a:gd name="T88" fmla="+- 0 8153 8102"/>
              <a:gd name="T89" fmla="*/ T88 w 3809"/>
              <a:gd name="T90" fmla="+- 0 14922 12799"/>
              <a:gd name="T91" fmla="*/ 14922 h 4047"/>
              <a:gd name="T92" fmla="+- 0 8237 8102"/>
              <a:gd name="T93" fmla="*/ T92 w 3809"/>
              <a:gd name="T94" fmla="+- 0 14708 12799"/>
              <a:gd name="T95" fmla="*/ 14708 h 4047"/>
              <a:gd name="T96" fmla="+- 0 8352 8102"/>
              <a:gd name="T97" fmla="*/ T96 w 3809"/>
              <a:gd name="T98" fmla="+- 0 14520 12799"/>
              <a:gd name="T99" fmla="*/ 14520 h 4047"/>
              <a:gd name="T100" fmla="+- 0 8505 8102"/>
              <a:gd name="T101" fmla="*/ T100 w 3809"/>
              <a:gd name="T102" fmla="+- 0 14344 12799"/>
              <a:gd name="T103" fmla="*/ 14344 h 4047"/>
              <a:gd name="T104" fmla="+- 0 8686 8102"/>
              <a:gd name="T105" fmla="*/ T104 w 3809"/>
              <a:gd name="T106" fmla="+- 0 14197 12799"/>
              <a:gd name="T107" fmla="*/ 14197 h 4047"/>
              <a:gd name="T108" fmla="+- 0 8891 8102"/>
              <a:gd name="T109" fmla="*/ T108 w 3809"/>
              <a:gd name="T110" fmla="+- 0 14089 12799"/>
              <a:gd name="T111" fmla="*/ 14089 h 4047"/>
              <a:gd name="T112" fmla="+- 0 9090 8102"/>
              <a:gd name="T113" fmla="*/ T112 w 3809"/>
              <a:gd name="T114" fmla="+- 0 13986 12799"/>
              <a:gd name="T115" fmla="*/ 13986 h 4047"/>
              <a:gd name="T116" fmla="+- 0 9283 8102"/>
              <a:gd name="T117" fmla="*/ T116 w 3809"/>
              <a:gd name="T118" fmla="+- 0 13870 12799"/>
              <a:gd name="T119" fmla="*/ 13870 h 4047"/>
              <a:gd name="T120" fmla="+- 0 9471 8102"/>
              <a:gd name="T121" fmla="*/ T120 w 3809"/>
              <a:gd name="T122" fmla="+- 0 13746 12799"/>
              <a:gd name="T123" fmla="*/ 13746 h 4047"/>
              <a:gd name="T124" fmla="+- 0 9657 8102"/>
              <a:gd name="T125" fmla="*/ T124 w 3809"/>
              <a:gd name="T126" fmla="+- 0 13616 12799"/>
              <a:gd name="T127" fmla="*/ 13616 h 4047"/>
              <a:gd name="T128" fmla="+- 0 9902 8102"/>
              <a:gd name="T129" fmla="*/ T128 w 3809"/>
              <a:gd name="T130" fmla="+- 0 13441 12799"/>
              <a:gd name="T131" fmla="*/ 13441 h 4047"/>
              <a:gd name="T132" fmla="+- 0 10086 8102"/>
              <a:gd name="T133" fmla="*/ T132 w 3809"/>
              <a:gd name="T134" fmla="+- 0 13313 12799"/>
              <a:gd name="T135" fmla="*/ 13313 h 4047"/>
              <a:gd name="T136" fmla="+- 0 10272 8102"/>
              <a:gd name="T137" fmla="*/ T136 w 3809"/>
              <a:gd name="T138" fmla="+- 0 13191 12799"/>
              <a:gd name="T139" fmla="*/ 13191 h 4047"/>
              <a:gd name="T140" fmla="+- 0 10462 8102"/>
              <a:gd name="T141" fmla="*/ T140 w 3809"/>
              <a:gd name="T142" fmla="+- 0 13079 12799"/>
              <a:gd name="T143" fmla="*/ 13079 h 4047"/>
              <a:gd name="T144" fmla="+- 0 10657 8102"/>
              <a:gd name="T145" fmla="*/ T144 w 3809"/>
              <a:gd name="T146" fmla="+- 0 12982 12799"/>
              <a:gd name="T147" fmla="*/ 12982 h 4047"/>
              <a:gd name="T148" fmla="+- 0 10858 8102"/>
              <a:gd name="T149" fmla="*/ T148 w 3809"/>
              <a:gd name="T150" fmla="+- 0 12901 12799"/>
              <a:gd name="T151" fmla="*/ 12901 h 4047"/>
              <a:gd name="T152" fmla="+- 0 11069 8102"/>
              <a:gd name="T153" fmla="*/ T152 w 3809"/>
              <a:gd name="T154" fmla="+- 0 12842 12799"/>
              <a:gd name="T155" fmla="*/ 12842 h 4047"/>
              <a:gd name="T156" fmla="+- 0 11289 8102"/>
              <a:gd name="T157" fmla="*/ T156 w 3809"/>
              <a:gd name="T158" fmla="+- 0 12807 12799"/>
              <a:gd name="T159" fmla="*/ 12807 h 4047"/>
              <a:gd name="T160" fmla="+- 0 11514 8102"/>
              <a:gd name="T161" fmla="*/ T160 w 3809"/>
              <a:gd name="T162" fmla="+- 0 12803 12799"/>
              <a:gd name="T163" fmla="*/ 12803 h 4047"/>
              <a:gd name="T164" fmla="+- 0 11730 8102"/>
              <a:gd name="T165" fmla="*/ T164 w 3809"/>
              <a:gd name="T166" fmla="+- 0 12825 12799"/>
              <a:gd name="T167" fmla="*/ 12825 h 4047"/>
              <a:gd name="T168" fmla="+- 0 11910 8102"/>
              <a:gd name="T169" fmla="*/ T168 w 3809"/>
              <a:gd name="T170" fmla="+- 0 12860 12799"/>
              <a:gd name="T171" fmla="*/ 12860 h 40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809" h="4047">
                <a:moveTo>
                  <a:pt x="3808" y="61"/>
                </a:moveTo>
                <a:lnTo>
                  <a:pt x="3808" y="1884"/>
                </a:lnTo>
                <a:lnTo>
                  <a:pt x="3755" y="1910"/>
                </a:lnTo>
                <a:lnTo>
                  <a:pt x="3689" y="1942"/>
                </a:lnTo>
                <a:lnTo>
                  <a:pt x="3557" y="2004"/>
                </a:lnTo>
                <a:lnTo>
                  <a:pt x="3492" y="2036"/>
                </a:lnTo>
                <a:lnTo>
                  <a:pt x="3427" y="2067"/>
                </a:lnTo>
                <a:lnTo>
                  <a:pt x="3363" y="2099"/>
                </a:lnTo>
                <a:lnTo>
                  <a:pt x="3301" y="2132"/>
                </a:lnTo>
                <a:lnTo>
                  <a:pt x="3239" y="2167"/>
                </a:lnTo>
                <a:lnTo>
                  <a:pt x="3179" y="2203"/>
                </a:lnTo>
                <a:lnTo>
                  <a:pt x="3120" y="2240"/>
                </a:lnTo>
                <a:lnTo>
                  <a:pt x="3063" y="2280"/>
                </a:lnTo>
                <a:lnTo>
                  <a:pt x="3008" y="2322"/>
                </a:lnTo>
                <a:lnTo>
                  <a:pt x="2955" y="2367"/>
                </a:lnTo>
                <a:lnTo>
                  <a:pt x="2905" y="2415"/>
                </a:lnTo>
                <a:lnTo>
                  <a:pt x="2857" y="2465"/>
                </a:lnTo>
                <a:lnTo>
                  <a:pt x="2811" y="2520"/>
                </a:lnTo>
                <a:lnTo>
                  <a:pt x="2769" y="2578"/>
                </a:lnTo>
                <a:lnTo>
                  <a:pt x="2729" y="2640"/>
                </a:lnTo>
                <a:lnTo>
                  <a:pt x="2693" y="2706"/>
                </a:lnTo>
                <a:lnTo>
                  <a:pt x="2664" y="2769"/>
                </a:lnTo>
                <a:lnTo>
                  <a:pt x="2638" y="2833"/>
                </a:lnTo>
                <a:lnTo>
                  <a:pt x="2615" y="2898"/>
                </a:lnTo>
                <a:lnTo>
                  <a:pt x="2595" y="2964"/>
                </a:lnTo>
                <a:lnTo>
                  <a:pt x="2579" y="3030"/>
                </a:lnTo>
                <a:lnTo>
                  <a:pt x="2564" y="3097"/>
                </a:lnTo>
                <a:lnTo>
                  <a:pt x="2551" y="3164"/>
                </a:lnTo>
                <a:lnTo>
                  <a:pt x="2541" y="3231"/>
                </a:lnTo>
                <a:lnTo>
                  <a:pt x="2531" y="3299"/>
                </a:lnTo>
                <a:lnTo>
                  <a:pt x="2523" y="3367"/>
                </a:lnTo>
                <a:lnTo>
                  <a:pt x="2516" y="3434"/>
                </a:lnTo>
                <a:lnTo>
                  <a:pt x="2495" y="3636"/>
                </a:lnTo>
                <a:lnTo>
                  <a:pt x="2488" y="3703"/>
                </a:lnTo>
                <a:lnTo>
                  <a:pt x="2480" y="3768"/>
                </a:lnTo>
                <a:lnTo>
                  <a:pt x="2471" y="3833"/>
                </a:lnTo>
                <a:lnTo>
                  <a:pt x="2461" y="3898"/>
                </a:lnTo>
                <a:lnTo>
                  <a:pt x="2449" y="3961"/>
                </a:lnTo>
                <a:lnTo>
                  <a:pt x="2435" y="4024"/>
                </a:lnTo>
                <a:lnTo>
                  <a:pt x="277" y="4046"/>
                </a:lnTo>
                <a:lnTo>
                  <a:pt x="273" y="4034"/>
                </a:lnTo>
                <a:lnTo>
                  <a:pt x="251" y="3976"/>
                </a:lnTo>
                <a:lnTo>
                  <a:pt x="231" y="3916"/>
                </a:lnTo>
                <a:lnTo>
                  <a:pt x="211" y="3855"/>
                </a:lnTo>
                <a:lnTo>
                  <a:pt x="193" y="3793"/>
                </a:lnTo>
                <a:lnTo>
                  <a:pt x="175" y="3731"/>
                </a:lnTo>
                <a:lnTo>
                  <a:pt x="159" y="3667"/>
                </a:lnTo>
                <a:lnTo>
                  <a:pt x="143" y="3604"/>
                </a:lnTo>
                <a:lnTo>
                  <a:pt x="129" y="3539"/>
                </a:lnTo>
                <a:lnTo>
                  <a:pt x="115" y="3475"/>
                </a:lnTo>
                <a:lnTo>
                  <a:pt x="102" y="3410"/>
                </a:lnTo>
                <a:lnTo>
                  <a:pt x="90" y="3345"/>
                </a:lnTo>
                <a:lnTo>
                  <a:pt x="79" y="3279"/>
                </a:lnTo>
                <a:lnTo>
                  <a:pt x="69" y="3214"/>
                </a:lnTo>
                <a:lnTo>
                  <a:pt x="59" y="3149"/>
                </a:lnTo>
                <a:lnTo>
                  <a:pt x="50" y="3083"/>
                </a:lnTo>
                <a:lnTo>
                  <a:pt x="42" y="3018"/>
                </a:lnTo>
                <a:lnTo>
                  <a:pt x="35" y="2954"/>
                </a:lnTo>
                <a:lnTo>
                  <a:pt x="28" y="2890"/>
                </a:lnTo>
                <a:lnTo>
                  <a:pt x="22" y="2826"/>
                </a:lnTo>
                <a:lnTo>
                  <a:pt x="17" y="2763"/>
                </a:lnTo>
                <a:lnTo>
                  <a:pt x="12" y="2700"/>
                </a:lnTo>
                <a:lnTo>
                  <a:pt x="8" y="2639"/>
                </a:lnTo>
                <a:lnTo>
                  <a:pt x="5" y="2578"/>
                </a:lnTo>
                <a:lnTo>
                  <a:pt x="0" y="2459"/>
                </a:lnTo>
                <a:lnTo>
                  <a:pt x="2" y="2377"/>
                </a:lnTo>
                <a:lnTo>
                  <a:pt x="12" y="2293"/>
                </a:lnTo>
                <a:lnTo>
                  <a:pt x="28" y="2209"/>
                </a:lnTo>
                <a:lnTo>
                  <a:pt x="51" y="2123"/>
                </a:lnTo>
                <a:lnTo>
                  <a:pt x="80" y="2035"/>
                </a:lnTo>
                <a:lnTo>
                  <a:pt x="106" y="1972"/>
                </a:lnTo>
                <a:lnTo>
                  <a:pt x="135" y="1909"/>
                </a:lnTo>
                <a:lnTo>
                  <a:pt x="169" y="1846"/>
                </a:lnTo>
                <a:lnTo>
                  <a:pt x="207" y="1783"/>
                </a:lnTo>
                <a:lnTo>
                  <a:pt x="250" y="1721"/>
                </a:lnTo>
                <a:lnTo>
                  <a:pt x="298" y="1658"/>
                </a:lnTo>
                <a:lnTo>
                  <a:pt x="351" y="1596"/>
                </a:lnTo>
                <a:lnTo>
                  <a:pt x="403" y="1545"/>
                </a:lnTo>
                <a:lnTo>
                  <a:pt x="459" y="1495"/>
                </a:lnTo>
                <a:lnTo>
                  <a:pt x="520" y="1446"/>
                </a:lnTo>
                <a:lnTo>
                  <a:pt x="584" y="1398"/>
                </a:lnTo>
                <a:lnTo>
                  <a:pt x="652" y="1351"/>
                </a:lnTo>
                <a:lnTo>
                  <a:pt x="721" y="1321"/>
                </a:lnTo>
                <a:lnTo>
                  <a:pt x="789" y="1290"/>
                </a:lnTo>
                <a:lnTo>
                  <a:pt x="856" y="1258"/>
                </a:lnTo>
                <a:lnTo>
                  <a:pt x="922" y="1223"/>
                </a:lnTo>
                <a:lnTo>
                  <a:pt x="988" y="1187"/>
                </a:lnTo>
                <a:lnTo>
                  <a:pt x="1053" y="1150"/>
                </a:lnTo>
                <a:lnTo>
                  <a:pt x="1117" y="1111"/>
                </a:lnTo>
                <a:lnTo>
                  <a:pt x="1181" y="1071"/>
                </a:lnTo>
                <a:lnTo>
                  <a:pt x="1244" y="1031"/>
                </a:lnTo>
                <a:lnTo>
                  <a:pt x="1307" y="989"/>
                </a:lnTo>
                <a:lnTo>
                  <a:pt x="1369" y="947"/>
                </a:lnTo>
                <a:lnTo>
                  <a:pt x="1431" y="904"/>
                </a:lnTo>
                <a:lnTo>
                  <a:pt x="1493" y="861"/>
                </a:lnTo>
                <a:lnTo>
                  <a:pt x="1555" y="817"/>
                </a:lnTo>
                <a:lnTo>
                  <a:pt x="1616" y="773"/>
                </a:lnTo>
                <a:lnTo>
                  <a:pt x="1738" y="685"/>
                </a:lnTo>
                <a:lnTo>
                  <a:pt x="1800" y="642"/>
                </a:lnTo>
                <a:lnTo>
                  <a:pt x="1861" y="599"/>
                </a:lnTo>
                <a:lnTo>
                  <a:pt x="1922" y="556"/>
                </a:lnTo>
                <a:lnTo>
                  <a:pt x="1984" y="514"/>
                </a:lnTo>
                <a:lnTo>
                  <a:pt x="2045" y="472"/>
                </a:lnTo>
                <a:lnTo>
                  <a:pt x="2107" y="431"/>
                </a:lnTo>
                <a:lnTo>
                  <a:pt x="2170" y="392"/>
                </a:lnTo>
                <a:lnTo>
                  <a:pt x="2233" y="353"/>
                </a:lnTo>
                <a:lnTo>
                  <a:pt x="2296" y="316"/>
                </a:lnTo>
                <a:lnTo>
                  <a:pt x="2360" y="280"/>
                </a:lnTo>
                <a:lnTo>
                  <a:pt x="2424" y="246"/>
                </a:lnTo>
                <a:lnTo>
                  <a:pt x="2489" y="213"/>
                </a:lnTo>
                <a:lnTo>
                  <a:pt x="2555" y="183"/>
                </a:lnTo>
                <a:lnTo>
                  <a:pt x="2621" y="154"/>
                </a:lnTo>
                <a:lnTo>
                  <a:pt x="2688" y="127"/>
                </a:lnTo>
                <a:lnTo>
                  <a:pt x="2756" y="102"/>
                </a:lnTo>
                <a:lnTo>
                  <a:pt x="2826" y="80"/>
                </a:lnTo>
                <a:lnTo>
                  <a:pt x="2896" y="60"/>
                </a:lnTo>
                <a:lnTo>
                  <a:pt x="2967" y="43"/>
                </a:lnTo>
                <a:lnTo>
                  <a:pt x="3039" y="28"/>
                </a:lnTo>
                <a:lnTo>
                  <a:pt x="3112" y="16"/>
                </a:lnTo>
                <a:lnTo>
                  <a:pt x="3187" y="8"/>
                </a:lnTo>
                <a:lnTo>
                  <a:pt x="3263" y="2"/>
                </a:lnTo>
                <a:lnTo>
                  <a:pt x="3340" y="0"/>
                </a:lnTo>
                <a:lnTo>
                  <a:pt x="3412" y="4"/>
                </a:lnTo>
                <a:lnTo>
                  <a:pt x="3484" y="9"/>
                </a:lnTo>
                <a:lnTo>
                  <a:pt x="3556" y="17"/>
                </a:lnTo>
                <a:lnTo>
                  <a:pt x="3628" y="26"/>
                </a:lnTo>
                <a:lnTo>
                  <a:pt x="3699" y="37"/>
                </a:lnTo>
                <a:lnTo>
                  <a:pt x="3777" y="53"/>
                </a:lnTo>
                <a:lnTo>
                  <a:pt x="3808" y="61"/>
                </a:lnTo>
                <a:close/>
              </a:path>
            </a:pathLst>
          </a:custGeom>
          <a:solidFill>
            <a:srgbClr val="289883"/>
          </a:solidFill>
          <a:ln>
            <a:noFill/>
          </a:ln>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7075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985D-4CC9-4CEA-BC63-09EE1E6076CA}"/>
              </a:ext>
            </a:extLst>
          </p:cNvPr>
          <p:cNvSpPr>
            <a:spLocks noGrp="1"/>
          </p:cNvSpPr>
          <p:nvPr>
            <p:ph type="title"/>
          </p:nvPr>
        </p:nvSpPr>
        <p:spPr/>
        <p:txBody>
          <a:bodyPr/>
          <a:lstStyle/>
          <a:p>
            <a:r>
              <a:rPr lang="en-GB" dirty="0"/>
              <a:t>Electric vehicles</a:t>
            </a:r>
          </a:p>
        </p:txBody>
      </p:sp>
      <p:sp>
        <p:nvSpPr>
          <p:cNvPr id="4" name="Text Placeholder 3">
            <a:extLst>
              <a:ext uri="{FF2B5EF4-FFF2-40B4-BE49-F238E27FC236}">
                <a16:creationId xmlns:a16="http://schemas.microsoft.com/office/drawing/2014/main" id="{DABE593A-422F-482A-9FCD-5FBBC39F90BC}"/>
              </a:ext>
            </a:extLst>
          </p:cNvPr>
          <p:cNvSpPr>
            <a:spLocks noGrp="1"/>
          </p:cNvSpPr>
          <p:nvPr>
            <p:ph type="body" idx="1"/>
          </p:nvPr>
        </p:nvSpPr>
        <p:spPr/>
        <p:txBody>
          <a:bodyPr/>
          <a:lstStyle/>
          <a:p>
            <a:r>
              <a:rPr lang="en-GB" dirty="0"/>
              <a:t>Pros	</a:t>
            </a:r>
          </a:p>
        </p:txBody>
      </p:sp>
      <p:sp>
        <p:nvSpPr>
          <p:cNvPr id="5" name="Content Placeholder 4">
            <a:extLst>
              <a:ext uri="{FF2B5EF4-FFF2-40B4-BE49-F238E27FC236}">
                <a16:creationId xmlns:a16="http://schemas.microsoft.com/office/drawing/2014/main" id="{1D14DE2C-1FD0-4BD9-98A1-11118DFCFD00}"/>
              </a:ext>
            </a:extLst>
          </p:cNvPr>
          <p:cNvSpPr>
            <a:spLocks noGrp="1"/>
          </p:cNvSpPr>
          <p:nvPr>
            <p:ph sz="half" idx="2"/>
          </p:nvPr>
        </p:nvSpPr>
        <p:spPr/>
        <p:txBody>
          <a:bodyPr>
            <a:normAutofit fontScale="77500" lnSpcReduction="20000"/>
          </a:bodyPr>
          <a:lstStyle/>
          <a:p>
            <a:r>
              <a:rPr lang="en-GB" dirty="0"/>
              <a:t>No exhaust emissions</a:t>
            </a:r>
          </a:p>
          <a:p>
            <a:r>
              <a:rPr lang="en-GB" dirty="0"/>
              <a:t>Often made with recyclable materials</a:t>
            </a:r>
          </a:p>
          <a:p>
            <a:r>
              <a:rPr lang="en-GB" dirty="0"/>
              <a:t>Money-off incentives</a:t>
            </a:r>
          </a:p>
          <a:p>
            <a:r>
              <a:rPr lang="en-GB" dirty="0"/>
              <a:t>Fuel and maintenance saving</a:t>
            </a:r>
          </a:p>
          <a:p>
            <a:r>
              <a:rPr lang="en-GB" dirty="0"/>
              <a:t>Tax free </a:t>
            </a:r>
          </a:p>
        </p:txBody>
      </p:sp>
      <p:sp>
        <p:nvSpPr>
          <p:cNvPr id="6" name="Text Placeholder 5">
            <a:extLst>
              <a:ext uri="{FF2B5EF4-FFF2-40B4-BE49-F238E27FC236}">
                <a16:creationId xmlns:a16="http://schemas.microsoft.com/office/drawing/2014/main" id="{BC66C972-66CA-49E8-9B16-0EBEE07952A4}"/>
              </a:ext>
            </a:extLst>
          </p:cNvPr>
          <p:cNvSpPr>
            <a:spLocks noGrp="1"/>
          </p:cNvSpPr>
          <p:nvPr>
            <p:ph type="body" sz="quarter" idx="3"/>
          </p:nvPr>
        </p:nvSpPr>
        <p:spPr/>
        <p:txBody>
          <a:bodyPr/>
          <a:lstStyle/>
          <a:p>
            <a:r>
              <a:rPr lang="en-GB" dirty="0"/>
              <a:t>Cons</a:t>
            </a:r>
          </a:p>
        </p:txBody>
      </p:sp>
      <p:sp>
        <p:nvSpPr>
          <p:cNvPr id="7" name="Content Placeholder 6">
            <a:extLst>
              <a:ext uri="{FF2B5EF4-FFF2-40B4-BE49-F238E27FC236}">
                <a16:creationId xmlns:a16="http://schemas.microsoft.com/office/drawing/2014/main" id="{39C7785A-8504-4D86-942F-752041AF518D}"/>
              </a:ext>
            </a:extLst>
          </p:cNvPr>
          <p:cNvSpPr>
            <a:spLocks noGrp="1"/>
          </p:cNvSpPr>
          <p:nvPr>
            <p:ph sz="quarter" idx="4"/>
          </p:nvPr>
        </p:nvSpPr>
        <p:spPr/>
        <p:txBody>
          <a:bodyPr>
            <a:normAutofit fontScale="77500" lnSpcReduction="20000"/>
          </a:bodyPr>
          <a:lstStyle/>
          <a:p>
            <a:r>
              <a:rPr lang="en-GB" dirty="0"/>
              <a:t>Expensive</a:t>
            </a:r>
          </a:p>
          <a:p>
            <a:r>
              <a:rPr lang="en-GB" dirty="0"/>
              <a:t>Charing point network still patchy</a:t>
            </a:r>
          </a:p>
          <a:p>
            <a:r>
              <a:rPr lang="en-GB" dirty="0"/>
              <a:t>Break pads and tyres contribute to particulate pollution</a:t>
            </a:r>
          </a:p>
          <a:p>
            <a:r>
              <a:rPr lang="en-GB" dirty="0"/>
              <a:t>Batteries emit toxic fumes and materials to make them (lithium and cobalt) are often mined unethically</a:t>
            </a:r>
          </a:p>
        </p:txBody>
      </p:sp>
    </p:spTree>
    <p:extLst>
      <p:ext uri="{BB962C8B-B14F-4D97-AF65-F5344CB8AC3E}">
        <p14:creationId xmlns:p14="http://schemas.microsoft.com/office/powerpoint/2010/main" val="25655483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E4A8-A023-45E0-8C53-07723D60B580}"/>
              </a:ext>
            </a:extLst>
          </p:cNvPr>
          <p:cNvSpPr>
            <a:spLocks noGrp="1"/>
          </p:cNvSpPr>
          <p:nvPr>
            <p:ph type="title"/>
          </p:nvPr>
        </p:nvSpPr>
        <p:spPr/>
        <p:txBody>
          <a:bodyPr/>
          <a:lstStyle/>
          <a:p>
            <a:r>
              <a:rPr lang="en-GB" dirty="0"/>
              <a:t>Indicators of success</a:t>
            </a:r>
          </a:p>
        </p:txBody>
      </p:sp>
      <p:sp>
        <p:nvSpPr>
          <p:cNvPr id="3" name="Content Placeholder 2">
            <a:extLst>
              <a:ext uri="{FF2B5EF4-FFF2-40B4-BE49-F238E27FC236}">
                <a16:creationId xmlns:a16="http://schemas.microsoft.com/office/drawing/2014/main" id="{2282131A-16BE-4CDA-9421-55EAC0733337}"/>
              </a:ext>
            </a:extLst>
          </p:cNvPr>
          <p:cNvSpPr>
            <a:spLocks noGrp="1"/>
          </p:cNvSpPr>
          <p:nvPr>
            <p:ph idx="1"/>
          </p:nvPr>
        </p:nvSpPr>
        <p:spPr/>
        <p:txBody>
          <a:bodyPr>
            <a:normAutofit fontScale="85000" lnSpcReduction="20000"/>
          </a:bodyPr>
          <a:lstStyle/>
          <a:p>
            <a:r>
              <a:rPr lang="en-GB" dirty="0"/>
              <a:t>a person getting sunburnt </a:t>
            </a:r>
          </a:p>
          <a:p>
            <a:r>
              <a:rPr lang="en-GB" dirty="0"/>
              <a:t>a clean river</a:t>
            </a:r>
          </a:p>
          <a:p>
            <a:r>
              <a:rPr lang="en-GB" dirty="0"/>
              <a:t>improved road safety </a:t>
            </a:r>
          </a:p>
          <a:p>
            <a:r>
              <a:rPr lang="en-GB" dirty="0"/>
              <a:t>reduced sexual harassment in public spaces </a:t>
            </a:r>
          </a:p>
          <a:p>
            <a:r>
              <a:rPr lang="en-GB" dirty="0"/>
              <a:t>improved quality of cooking in a restaurant </a:t>
            </a:r>
          </a:p>
          <a:p>
            <a:r>
              <a:rPr lang="en-GB" dirty="0"/>
              <a:t>improved education in schools </a:t>
            </a:r>
          </a:p>
          <a:p>
            <a:r>
              <a:rPr lang="en-GB" dirty="0"/>
              <a:t>improved participation of young people in local decision making</a:t>
            </a:r>
          </a:p>
        </p:txBody>
      </p:sp>
    </p:spTree>
    <p:extLst>
      <p:ext uri="{BB962C8B-B14F-4D97-AF65-F5344CB8AC3E}">
        <p14:creationId xmlns:p14="http://schemas.microsoft.com/office/powerpoint/2010/main" val="34874978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D5D8EFD-3F61-434C-9FDC-3861B4C1086A}"/>
              </a:ext>
            </a:extLst>
          </p:cNvPr>
          <p:cNvSpPr txBox="1">
            <a:spLocks/>
          </p:cNvSpPr>
          <p:nvPr/>
        </p:nvSpPr>
        <p:spPr>
          <a:xfrm>
            <a:off x="838200" y="2228850"/>
            <a:ext cx="10515600" cy="240030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lgn="ctr">
              <a:buNone/>
            </a:pPr>
            <a:r>
              <a:rPr lang="en-GB" dirty="0"/>
              <a:t>How will we measure success of our action?</a:t>
            </a:r>
          </a:p>
        </p:txBody>
      </p:sp>
    </p:spTree>
    <p:extLst>
      <p:ext uri="{BB962C8B-B14F-4D97-AF65-F5344CB8AC3E}">
        <p14:creationId xmlns:p14="http://schemas.microsoft.com/office/powerpoint/2010/main" val="4278564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6C53-C66C-420B-A4B2-6EA4914DD791}"/>
              </a:ext>
            </a:extLst>
          </p:cNvPr>
          <p:cNvSpPr>
            <a:spLocks noGrp="1"/>
          </p:cNvSpPr>
          <p:nvPr>
            <p:ph type="title"/>
          </p:nvPr>
        </p:nvSpPr>
        <p:spPr>
          <a:xfrm>
            <a:off x="865094" y="2766218"/>
            <a:ext cx="3787588" cy="1325563"/>
          </a:xfrm>
        </p:spPr>
        <p:txBody>
          <a:bodyPr>
            <a:normAutofit fontScale="90000"/>
          </a:bodyPr>
          <a:lstStyle/>
          <a:p>
            <a:r>
              <a:rPr lang="en-GB" dirty="0"/>
              <a:t>Plan your social action</a:t>
            </a:r>
          </a:p>
        </p:txBody>
      </p:sp>
      <p:pic>
        <p:nvPicPr>
          <p:cNvPr id="2050" name="Picture 2" descr="static.wixstatic.com/media/d22c85_bae0514b46a14...">
            <a:extLst>
              <a:ext uri="{FF2B5EF4-FFF2-40B4-BE49-F238E27FC236}">
                <a16:creationId xmlns:a16="http://schemas.microsoft.com/office/drawing/2014/main" id="{F4AA9F9D-C571-4A31-AD4C-74888DF05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470" y="134470"/>
            <a:ext cx="6589059" cy="658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468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0C22-DA9F-4DD5-8FB6-174D76CF021B}"/>
              </a:ext>
            </a:extLst>
          </p:cNvPr>
          <p:cNvSpPr>
            <a:spLocks noGrp="1"/>
          </p:cNvSpPr>
          <p:nvPr>
            <p:ph type="title"/>
          </p:nvPr>
        </p:nvSpPr>
        <p:spPr/>
        <p:txBody>
          <a:bodyPr>
            <a:normAutofit/>
          </a:bodyPr>
          <a:lstStyle/>
          <a:p>
            <a:r>
              <a:rPr lang="en-GB" dirty="0"/>
              <a:t>Present your proposal</a:t>
            </a:r>
          </a:p>
        </p:txBody>
      </p:sp>
      <p:sp>
        <p:nvSpPr>
          <p:cNvPr id="3" name="Content Placeholder 2">
            <a:extLst>
              <a:ext uri="{FF2B5EF4-FFF2-40B4-BE49-F238E27FC236}">
                <a16:creationId xmlns:a16="http://schemas.microsoft.com/office/drawing/2014/main" id="{E0151008-5A59-4BAB-81EF-2F910FCE31DB}"/>
              </a:ext>
            </a:extLst>
          </p:cNvPr>
          <p:cNvSpPr>
            <a:spLocks noGrp="1"/>
          </p:cNvSpPr>
          <p:nvPr>
            <p:ph idx="1"/>
          </p:nvPr>
        </p:nvSpPr>
        <p:spPr/>
        <p:txBody>
          <a:bodyPr/>
          <a:lstStyle/>
          <a:p>
            <a:pPr marL="0" indent="0">
              <a:buNone/>
            </a:pPr>
            <a:endParaRPr lang="en-GB" dirty="0"/>
          </a:p>
        </p:txBody>
      </p:sp>
      <p:pic>
        <p:nvPicPr>
          <p:cNvPr id="4" name="Picture 3">
            <a:extLst>
              <a:ext uri="{FF2B5EF4-FFF2-40B4-BE49-F238E27FC236}">
                <a16:creationId xmlns:a16="http://schemas.microsoft.com/office/drawing/2014/main" id="{5128A25A-74B8-4652-925A-906D06D5E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6B95DA7-958D-4D25-B231-9628F76FF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423168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54BF-311C-442C-ABF2-76551B3373BE}"/>
              </a:ext>
            </a:extLst>
          </p:cNvPr>
          <p:cNvSpPr>
            <a:spLocks noGrp="1"/>
          </p:cNvSpPr>
          <p:nvPr>
            <p:ph type="title"/>
          </p:nvPr>
        </p:nvSpPr>
        <p:spPr/>
        <p:txBody>
          <a:bodyPr/>
          <a:lstStyle/>
          <a:p>
            <a:r>
              <a:rPr lang="en-GB" dirty="0"/>
              <a:t>How could we improve our design?</a:t>
            </a:r>
          </a:p>
        </p:txBody>
      </p:sp>
      <p:sp>
        <p:nvSpPr>
          <p:cNvPr id="3" name="Content Placeholder 2">
            <a:extLst>
              <a:ext uri="{FF2B5EF4-FFF2-40B4-BE49-F238E27FC236}">
                <a16:creationId xmlns:a16="http://schemas.microsoft.com/office/drawing/2014/main" id="{E55663B5-E74A-47AF-8775-40823A0B631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F45BBD1-0BD4-476C-B054-3C37336A1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571C057-65A1-4710-AE0C-304A5F099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5772208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2E6CB-7EFC-44B9-A1E8-C50868ABBF96}"/>
              </a:ext>
            </a:extLst>
          </p:cNvPr>
          <p:cNvSpPr>
            <a:spLocks noGrp="1"/>
          </p:cNvSpPr>
          <p:nvPr>
            <p:ph idx="1"/>
          </p:nvPr>
        </p:nvSpPr>
        <p:spPr>
          <a:xfrm>
            <a:off x="838200" y="2076450"/>
            <a:ext cx="10515600" cy="4100513"/>
          </a:xfrm>
        </p:spPr>
        <p:txBody>
          <a:bodyPr>
            <a:normAutofit/>
          </a:bodyPr>
          <a:lstStyle/>
          <a:p>
            <a:pPr marL="0" indent="0">
              <a:buNone/>
            </a:pPr>
            <a:r>
              <a:rPr lang="en-GB" sz="3200" b="1" dirty="0">
                <a:solidFill>
                  <a:prstClr val="black"/>
                </a:solidFill>
                <a:latin typeface="+mn-lt"/>
                <a:ea typeface="+mn-ea"/>
                <a:cs typeface="+mn-cs"/>
              </a:rPr>
              <a:t>Develop an awareness raising campaign</a:t>
            </a:r>
            <a:r>
              <a:rPr lang="en-GB" sz="3200" dirty="0">
                <a:solidFill>
                  <a:prstClr val="black"/>
                </a:solidFill>
                <a:latin typeface="+mn-lt"/>
                <a:ea typeface="+mn-ea"/>
                <a:cs typeface="+mn-cs"/>
              </a:rPr>
              <a:t> about the problem of cars and how their solution could contribute to reducing the problem. Encourage them to write persuasively. What will win over your audience? </a:t>
            </a:r>
            <a:endParaRPr lang="en-GB" sz="3200" dirty="0">
              <a:latin typeface="+mn-lt"/>
            </a:endParaRPr>
          </a:p>
        </p:txBody>
      </p:sp>
      <p:sp>
        <p:nvSpPr>
          <p:cNvPr id="4" name="Title 1">
            <a:extLst>
              <a:ext uri="{FF2B5EF4-FFF2-40B4-BE49-F238E27FC236}">
                <a16:creationId xmlns:a16="http://schemas.microsoft.com/office/drawing/2014/main" id="{E723EA49-6CED-475A-977A-B6BB27A7EDE9}"/>
              </a:ext>
            </a:extLst>
          </p:cNvPr>
          <p:cNvSpPr>
            <a:spLocks noGrp="1"/>
          </p:cNvSpPr>
          <p:nvPr>
            <p:ph type="title"/>
          </p:nvPr>
        </p:nvSpPr>
        <p:spPr>
          <a:xfrm>
            <a:off x="838200" y="365125"/>
            <a:ext cx="10515600" cy="1325563"/>
          </a:xfrm>
        </p:spPr>
        <p:txBody>
          <a:bodyPr/>
          <a:lstStyle/>
          <a:p>
            <a:r>
              <a:rPr lang="en-GB" dirty="0"/>
              <a:t>Homework: option 1</a:t>
            </a:r>
          </a:p>
        </p:txBody>
      </p:sp>
    </p:spTree>
    <p:extLst>
      <p:ext uri="{BB962C8B-B14F-4D97-AF65-F5344CB8AC3E}">
        <p14:creationId xmlns:p14="http://schemas.microsoft.com/office/powerpoint/2010/main" val="7741223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2E6CB-7EFC-44B9-A1E8-C50868ABBF96}"/>
              </a:ext>
            </a:extLst>
          </p:cNvPr>
          <p:cNvSpPr>
            <a:spLocks noGrp="1"/>
          </p:cNvSpPr>
          <p:nvPr>
            <p:ph idx="1"/>
          </p:nvPr>
        </p:nvSpPr>
        <p:spPr>
          <a:xfrm>
            <a:off x="838200" y="2076450"/>
            <a:ext cx="10515600" cy="4100513"/>
          </a:xfrm>
        </p:spPr>
        <p:txBody>
          <a:bodyPr>
            <a:normAutofit/>
          </a:bodyPr>
          <a:lstStyle/>
          <a:p>
            <a:pPr marL="0" indent="0">
              <a:buNone/>
            </a:pPr>
            <a:r>
              <a:rPr lang="en-GB" sz="1800" dirty="0"/>
              <a:t>Examine ways UK citizens can bring about change to improve the situation of people who lack access to clean air. In your response, you should refer to the information provided and examples from your own knowledge.</a:t>
            </a:r>
          </a:p>
          <a:p>
            <a:pPr marL="0" indent="0">
              <a:buNone/>
            </a:pPr>
            <a:r>
              <a:rPr lang="en-GB" sz="1800" dirty="0"/>
              <a:t>Explain one feature of the action plan for your investigation</a:t>
            </a:r>
          </a:p>
          <a:p>
            <a:pPr marL="0" indent="0">
              <a:buNone/>
            </a:pPr>
            <a:r>
              <a:rPr lang="en-GB" sz="1800" dirty="0"/>
              <a:t>Discuss how you decided on the issue of your investigation </a:t>
            </a:r>
          </a:p>
          <a:p>
            <a:pPr marL="0" indent="0">
              <a:buNone/>
            </a:pPr>
            <a:r>
              <a:rPr lang="en-GB" sz="1800" dirty="0"/>
              <a:t>Analyse ways in which your research helped you carry out your investigation</a:t>
            </a:r>
          </a:p>
          <a:p>
            <a:pPr marL="0" indent="0">
              <a:buNone/>
            </a:pPr>
            <a:r>
              <a:rPr lang="en-GB" sz="1800" dirty="0"/>
              <a:t>Evaluate the extent to which your investigation was an example of citizenship</a:t>
            </a:r>
          </a:p>
        </p:txBody>
      </p:sp>
      <p:sp>
        <p:nvSpPr>
          <p:cNvPr id="4" name="Title 1">
            <a:extLst>
              <a:ext uri="{FF2B5EF4-FFF2-40B4-BE49-F238E27FC236}">
                <a16:creationId xmlns:a16="http://schemas.microsoft.com/office/drawing/2014/main" id="{E723EA49-6CED-475A-977A-B6BB27A7EDE9}"/>
              </a:ext>
            </a:extLst>
          </p:cNvPr>
          <p:cNvSpPr>
            <a:spLocks noGrp="1"/>
          </p:cNvSpPr>
          <p:nvPr>
            <p:ph type="title"/>
          </p:nvPr>
        </p:nvSpPr>
        <p:spPr>
          <a:xfrm>
            <a:off x="838200" y="365125"/>
            <a:ext cx="10515600" cy="1325563"/>
          </a:xfrm>
        </p:spPr>
        <p:txBody>
          <a:bodyPr/>
          <a:lstStyle/>
          <a:p>
            <a:r>
              <a:rPr lang="en-GB" dirty="0"/>
              <a:t>Homework: option 2</a:t>
            </a:r>
          </a:p>
        </p:txBody>
      </p:sp>
    </p:spTree>
    <p:extLst>
      <p:ext uri="{BB962C8B-B14F-4D97-AF65-F5344CB8AC3E}">
        <p14:creationId xmlns:p14="http://schemas.microsoft.com/office/powerpoint/2010/main" val="1898144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8254-2EBB-4542-ACD8-36512F696CC8}"/>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200ABA35-D876-44B6-BDDC-5E0EF6EFA0B1}"/>
              </a:ext>
            </a:extLst>
          </p:cNvPr>
          <p:cNvSpPr>
            <a:spLocks noGrp="1"/>
          </p:cNvSpPr>
          <p:nvPr>
            <p:ph idx="1"/>
          </p:nvPr>
        </p:nvSpPr>
        <p:spPr/>
        <p:txBody>
          <a:bodyPr/>
          <a:lstStyle/>
          <a:p>
            <a:r>
              <a:rPr lang="en-GB" dirty="0"/>
              <a:t>Action projects often work best when small and incremental</a:t>
            </a:r>
          </a:p>
          <a:p>
            <a:r>
              <a:rPr lang="en-GB" dirty="0"/>
              <a:t>It is important to include certain stakeholders, and inform others</a:t>
            </a:r>
          </a:p>
          <a:p>
            <a:r>
              <a:rPr lang="en-GB" dirty="0"/>
              <a:t>Actions are planned, implemented and then reflected upon to improve next time</a:t>
            </a:r>
          </a:p>
          <a:p>
            <a:endParaRPr lang="en-GB" dirty="0"/>
          </a:p>
        </p:txBody>
      </p:sp>
    </p:spTree>
    <p:extLst>
      <p:ext uri="{BB962C8B-B14F-4D97-AF65-F5344CB8AC3E}">
        <p14:creationId xmlns:p14="http://schemas.microsoft.com/office/powerpoint/2010/main" val="1008173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42705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B49E-CBAA-44AA-8E47-E0FCE3FB707F}"/>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A8902404-A8AC-48C9-BB73-A91183F495F3}"/>
              </a:ext>
            </a:extLst>
          </p:cNvPr>
          <p:cNvSpPr>
            <a:spLocks noGrp="1"/>
          </p:cNvSpPr>
          <p:nvPr>
            <p:ph idx="1"/>
          </p:nvPr>
        </p:nvSpPr>
        <p:spPr/>
        <p:txBody>
          <a:bodyPr/>
          <a:lstStyle/>
          <a:p>
            <a:r>
              <a:rPr lang="en-GB" dirty="0"/>
              <a:t>Revolutions come and go – powerful actors and key moments shape these revolutions</a:t>
            </a:r>
          </a:p>
          <a:p>
            <a:r>
              <a:rPr lang="en-GB" dirty="0"/>
              <a:t>The UK aims to be net neutral by 2050… scientists say this has to happen much sooner, by 2028</a:t>
            </a:r>
          </a:p>
          <a:p>
            <a:r>
              <a:rPr lang="en-GB" dirty="0"/>
              <a:t>The EV could revolutionise the car industry… but is it enough to reduce emissions from transport?</a:t>
            </a:r>
          </a:p>
        </p:txBody>
      </p:sp>
      <p:pic>
        <p:nvPicPr>
          <p:cNvPr id="4" name="Picture 3">
            <a:extLst>
              <a:ext uri="{FF2B5EF4-FFF2-40B4-BE49-F238E27FC236}">
                <a16:creationId xmlns:a16="http://schemas.microsoft.com/office/drawing/2014/main" id="{0B4FE1E8-2AE7-4267-9BB2-7458242F5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313993E-C007-4C5F-B78E-EAA1B715F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8994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90456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5416550" cy="2852737"/>
          </a:xfrm>
        </p:spPr>
        <p:txBody>
          <a:bodyPr>
            <a:noAutofit/>
          </a:bodyPr>
          <a:lstStyle/>
          <a:p>
            <a:br>
              <a:rPr lang="en-GB" sz="4600" dirty="0"/>
            </a:br>
            <a:r>
              <a:rPr lang="en-GB" sz="4600" dirty="0"/>
              <a:t>Observing Traffic, Working Scientifically</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two</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10" name="Picture 9">
            <a:extLst>
              <a:ext uri="{FF2B5EF4-FFF2-40B4-BE49-F238E27FC236}">
                <a16:creationId xmlns:a16="http://schemas.microsoft.com/office/drawing/2014/main" id="{5EE4D6B3-04B3-48DF-9038-EC34593DD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911" y="1284386"/>
            <a:ext cx="4589463" cy="4589463"/>
          </a:xfrm>
          <a:prstGeom prst="rect">
            <a:avLst/>
          </a:prstGeom>
        </p:spPr>
      </p:pic>
    </p:spTree>
    <p:extLst>
      <p:ext uri="{BB962C8B-B14F-4D97-AF65-F5344CB8AC3E}">
        <p14:creationId xmlns:p14="http://schemas.microsoft.com/office/powerpoint/2010/main" val="76545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32C3A-1BCE-425C-A433-D802C9937FC0}"/>
              </a:ext>
            </a:extLst>
          </p:cNvPr>
          <p:cNvSpPr txBox="1">
            <a:spLocks/>
          </p:cNvSpPr>
          <p:nvPr/>
        </p:nvSpPr>
        <p:spPr>
          <a:xfrm>
            <a:off x="734579" y="2002631"/>
            <a:ext cx="10722841" cy="285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pen Sauce Sans SemiBold" panose="00000700000000000000" pitchFamily="2" charset="0"/>
                <a:ea typeface="+mj-ea"/>
                <a:cs typeface="+mj-cs"/>
              </a:defRPr>
            </a:lvl1pPr>
          </a:lstStyle>
          <a:p>
            <a:pPr algn="ctr">
              <a:lnSpc>
                <a:spcPct val="150000"/>
              </a:lnSpc>
            </a:pPr>
            <a:br>
              <a:rPr lang="en-GB" sz="3600" dirty="0"/>
            </a:br>
            <a:r>
              <a:rPr lang="en-GB" sz="3200" dirty="0">
                <a:latin typeface="Open Sans Light" panose="020B0306030504020204" pitchFamily="34" charset="0"/>
                <a:ea typeface="Open Sans Light" panose="020B0306030504020204" pitchFamily="34" charset="0"/>
                <a:cs typeface="Open Sans Light" panose="020B0306030504020204" pitchFamily="34" charset="0"/>
              </a:rPr>
              <a:t>What instruments do we use to monitor urban travel issues and patterns?</a:t>
            </a:r>
            <a:endParaRPr lang="en-GB"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574F9491-D070-4146-8A7F-4C1FABEB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F6F82DE-31CD-4801-8392-71251B2AD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79073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C4F9AF8-0776-4210-AB74-9BFBB353D1FF}"/>
              </a:ext>
            </a:extLst>
          </p:cNvPr>
          <p:cNvSpPr txBox="1">
            <a:spLocks/>
          </p:cNvSpPr>
          <p:nvPr/>
        </p:nvSpPr>
        <p:spPr>
          <a:xfrm>
            <a:off x="838200" y="2103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Open Sauce Sans SemiBold" panose="00000700000000000000" pitchFamily="2" charset="0"/>
                <a:ea typeface="+mj-ea"/>
                <a:cs typeface="+mj-cs"/>
              </a:defRPr>
            </a:lvl1pPr>
          </a:lstStyle>
          <a:p>
            <a:pPr>
              <a:lnSpc>
                <a:spcPct val="150000"/>
              </a:lnSpc>
            </a:pPr>
            <a:r>
              <a:rPr lang="en-GB" dirty="0"/>
              <a:t>Scientists use their ________ to observe the environment</a:t>
            </a:r>
          </a:p>
        </p:txBody>
      </p:sp>
    </p:spTree>
    <p:extLst>
      <p:ext uri="{BB962C8B-B14F-4D97-AF65-F5344CB8AC3E}">
        <p14:creationId xmlns:p14="http://schemas.microsoft.com/office/powerpoint/2010/main" val="82587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C954-0E42-428A-B7D5-4A4A858799A4}"/>
              </a:ext>
            </a:extLst>
          </p:cNvPr>
          <p:cNvSpPr>
            <a:spLocks noGrp="1"/>
          </p:cNvSpPr>
          <p:nvPr>
            <p:ph type="title"/>
          </p:nvPr>
        </p:nvSpPr>
        <p:spPr/>
        <p:txBody>
          <a:bodyPr/>
          <a:lstStyle/>
          <a:p>
            <a:r>
              <a:rPr lang="en-GB" dirty="0"/>
              <a:t>Sensing the environment</a:t>
            </a:r>
          </a:p>
        </p:txBody>
      </p:sp>
      <p:pic>
        <p:nvPicPr>
          <p:cNvPr id="4" name="Picture 4" descr="NO2 Sensors">
            <a:extLst>
              <a:ext uri="{FF2B5EF4-FFF2-40B4-BE49-F238E27FC236}">
                <a16:creationId xmlns:a16="http://schemas.microsoft.com/office/drawing/2014/main" id="{09F3FA14-46CB-46BB-A18C-85BFA2A6A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037" y="1600287"/>
            <a:ext cx="3287341" cy="2109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SmellyMaps">
            <a:extLst>
              <a:ext uri="{FF2B5EF4-FFF2-40B4-BE49-F238E27FC236}">
                <a16:creationId xmlns:a16="http://schemas.microsoft.com/office/drawing/2014/main" id="{DB26982A-806E-48A8-9232-F739A0960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314" y="2386213"/>
            <a:ext cx="3000610" cy="3230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average speed cameras work, and does changing lane help avoid  speeding fines?">
            <a:extLst>
              <a:ext uri="{FF2B5EF4-FFF2-40B4-BE49-F238E27FC236}">
                <a16:creationId xmlns:a16="http://schemas.microsoft.com/office/drawing/2014/main" id="{5DE08794-DFF5-41A6-8CF0-8487753E4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2" y="4132033"/>
            <a:ext cx="3267423" cy="2035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 outdoor air quality station with Enviro+ and Luftdaten - Pimoroni  Yarr-niversity">
            <a:extLst>
              <a:ext uri="{FF2B5EF4-FFF2-40B4-BE49-F238E27FC236}">
                <a16:creationId xmlns:a16="http://schemas.microsoft.com/office/drawing/2014/main" id="{B43B567C-1485-4B57-9A99-DAFD2A72F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4578" y="3632702"/>
            <a:ext cx="3061545" cy="229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New Sound Level Sensor to control Noise Pollution | Libelium">
            <a:extLst>
              <a:ext uri="{FF2B5EF4-FFF2-40B4-BE49-F238E27FC236}">
                <a16:creationId xmlns:a16="http://schemas.microsoft.com/office/drawing/2014/main" id="{05FA91CF-B8E4-4BB9-A2ED-6E42F73A7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294" y="1682708"/>
            <a:ext cx="2802817" cy="2430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C71E157-E071-47A8-AF10-21BDC088D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2F69CD43-23BC-4CBB-95EC-5E062D97B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92194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AD3-25F8-4AE0-8879-3C8D40C1AC07}"/>
              </a:ext>
            </a:extLst>
          </p:cNvPr>
          <p:cNvSpPr>
            <a:spLocks noGrp="1"/>
          </p:cNvSpPr>
          <p:nvPr>
            <p:ph type="title"/>
          </p:nvPr>
        </p:nvSpPr>
        <p:spPr/>
        <p:txBody>
          <a:bodyPr/>
          <a:lstStyle/>
          <a:p>
            <a:r>
              <a:rPr lang="en-GB" dirty="0"/>
              <a:t>Working scientifically</a:t>
            </a:r>
          </a:p>
        </p:txBody>
      </p:sp>
      <p:sp>
        <p:nvSpPr>
          <p:cNvPr id="5" name="Content Placeholder 4">
            <a:extLst>
              <a:ext uri="{FF2B5EF4-FFF2-40B4-BE49-F238E27FC236}">
                <a16:creationId xmlns:a16="http://schemas.microsoft.com/office/drawing/2014/main" id="{074DA3D9-6A8C-4A4F-AF8B-9A5C778F4EDA}"/>
              </a:ext>
            </a:extLst>
          </p:cNvPr>
          <p:cNvSpPr>
            <a:spLocks noGrp="1"/>
          </p:cNvSpPr>
          <p:nvPr>
            <p:ph idx="1"/>
          </p:nvPr>
        </p:nvSpPr>
        <p:spPr/>
        <p:txBody>
          <a:bodyPr/>
          <a:lstStyle/>
          <a:p>
            <a:pPr marL="0" indent="0">
              <a:buNone/>
            </a:pPr>
            <a:r>
              <a:rPr lang="en-GB" b="1" u="sng" dirty="0">
                <a:hlinkClick r:id="rId3"/>
              </a:rPr>
              <a:t>https://youtu.be/SMGRe824kak</a:t>
            </a:r>
            <a:endParaRPr lang="en-GB" b="1" u="sng" dirty="0"/>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9CBDD66D-B6A0-4B7D-98D6-8868A05B3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F29BF31-610C-40F0-9566-148BF8210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23804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821A-3B08-4556-8777-5BE56F641A3F}"/>
              </a:ext>
            </a:extLst>
          </p:cNvPr>
          <p:cNvSpPr>
            <a:spLocks noGrp="1"/>
          </p:cNvSpPr>
          <p:nvPr>
            <p:ph type="title"/>
          </p:nvPr>
        </p:nvSpPr>
        <p:spPr/>
        <p:txBody>
          <a:bodyPr/>
          <a:lstStyle/>
          <a:p>
            <a:r>
              <a:rPr lang="en-GB" dirty="0"/>
              <a:t>The scientific process</a:t>
            </a:r>
          </a:p>
        </p:txBody>
      </p:sp>
      <p:sp>
        <p:nvSpPr>
          <p:cNvPr id="3" name="Content Placeholder 2">
            <a:extLst>
              <a:ext uri="{FF2B5EF4-FFF2-40B4-BE49-F238E27FC236}">
                <a16:creationId xmlns:a16="http://schemas.microsoft.com/office/drawing/2014/main" id="{192BD943-A342-4556-8E5B-273EA457A8F8}"/>
              </a:ext>
            </a:extLst>
          </p:cNvPr>
          <p:cNvSpPr>
            <a:spLocks noGrp="1"/>
          </p:cNvSpPr>
          <p:nvPr>
            <p:ph idx="1"/>
          </p:nvPr>
        </p:nvSpPr>
        <p:spPr/>
        <p:txBody>
          <a:bodyPr>
            <a:normAutofit fontScale="85000" lnSpcReduction="20000"/>
          </a:bodyPr>
          <a:lstStyle/>
          <a:p>
            <a:r>
              <a:rPr lang="en-GB" dirty="0"/>
              <a:t>Science aims to develop a good explanation of natural events (phenomena) that are observed.</a:t>
            </a:r>
          </a:p>
          <a:p>
            <a:r>
              <a:rPr lang="en-GB" dirty="0"/>
              <a:t>Scientists develop explanations using the scientific method. This follows a specific way of working:</a:t>
            </a:r>
          </a:p>
          <a:p>
            <a:pPr lvl="1"/>
            <a:r>
              <a:rPr lang="en-GB" dirty="0"/>
              <a:t>propose a hypothesis, an initial theory or explanation for an observation</a:t>
            </a:r>
          </a:p>
          <a:p>
            <a:pPr lvl="1"/>
            <a:r>
              <a:rPr lang="en-GB" dirty="0"/>
              <a:t>make a prediction based on the hypothesis, suggesting how changing one factor will affect the outcome</a:t>
            </a:r>
          </a:p>
          <a:p>
            <a:pPr lvl="1"/>
            <a:r>
              <a:rPr lang="en-GB" dirty="0"/>
              <a:t>Plan an experiment - this should test the prediction and the hypothesis on which it is based</a:t>
            </a:r>
          </a:p>
          <a:p>
            <a:endParaRPr lang="en-GB" dirty="0"/>
          </a:p>
        </p:txBody>
      </p:sp>
      <p:pic>
        <p:nvPicPr>
          <p:cNvPr id="4" name="Picture 3">
            <a:extLst>
              <a:ext uri="{FF2B5EF4-FFF2-40B4-BE49-F238E27FC236}">
                <a16:creationId xmlns:a16="http://schemas.microsoft.com/office/drawing/2014/main" id="{F44B54D5-A024-4A2C-94B2-23F12FF5E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DCC78663-5753-48BE-A23C-7C25C49F0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6428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F7B2A-8881-427C-B097-3C1EC13FCF3B}"/>
              </a:ext>
            </a:extLst>
          </p:cNvPr>
          <p:cNvSpPr txBox="1"/>
          <p:nvPr/>
        </p:nvSpPr>
        <p:spPr>
          <a:xfrm>
            <a:off x="5273041" y="336724"/>
            <a:ext cx="3977640" cy="646331"/>
          </a:xfrm>
          <a:prstGeom prst="rect">
            <a:avLst/>
          </a:prstGeom>
          <a:noFill/>
        </p:spPr>
        <p:txBody>
          <a:bodyPr wrap="square" rtlCol="0">
            <a:spAutoFit/>
          </a:bodyPr>
          <a:lstStyle/>
          <a:p>
            <a:pPr algn="ctr"/>
            <a:r>
              <a:rPr lang="en-GB" sz="3600" b="1" dirty="0"/>
              <a:t>Experiment</a:t>
            </a:r>
          </a:p>
        </p:txBody>
      </p:sp>
      <p:sp>
        <p:nvSpPr>
          <p:cNvPr id="5" name="TextBox 4">
            <a:extLst>
              <a:ext uri="{FF2B5EF4-FFF2-40B4-BE49-F238E27FC236}">
                <a16:creationId xmlns:a16="http://schemas.microsoft.com/office/drawing/2014/main" id="{B64D9D3F-7013-4A75-96DD-5EDC0BAA8BC0}"/>
              </a:ext>
            </a:extLst>
          </p:cNvPr>
          <p:cNvSpPr txBox="1"/>
          <p:nvPr/>
        </p:nvSpPr>
        <p:spPr>
          <a:xfrm>
            <a:off x="2727960" y="1981200"/>
            <a:ext cx="3977640" cy="1200329"/>
          </a:xfrm>
          <a:prstGeom prst="rect">
            <a:avLst/>
          </a:prstGeom>
          <a:noFill/>
        </p:spPr>
        <p:txBody>
          <a:bodyPr wrap="square" rtlCol="0">
            <a:spAutoFit/>
          </a:bodyPr>
          <a:lstStyle/>
          <a:p>
            <a:pPr algn="ctr"/>
            <a:r>
              <a:rPr lang="en-GB" sz="3600" b="1" dirty="0"/>
              <a:t>Experimental group</a:t>
            </a:r>
          </a:p>
        </p:txBody>
      </p:sp>
      <p:sp>
        <p:nvSpPr>
          <p:cNvPr id="6" name="TextBox 5">
            <a:extLst>
              <a:ext uri="{FF2B5EF4-FFF2-40B4-BE49-F238E27FC236}">
                <a16:creationId xmlns:a16="http://schemas.microsoft.com/office/drawing/2014/main" id="{D16203D9-6160-422F-B945-3B2822C61B62}"/>
              </a:ext>
            </a:extLst>
          </p:cNvPr>
          <p:cNvSpPr txBox="1"/>
          <p:nvPr/>
        </p:nvSpPr>
        <p:spPr>
          <a:xfrm>
            <a:off x="7764782" y="1935033"/>
            <a:ext cx="3977640" cy="646331"/>
          </a:xfrm>
          <a:prstGeom prst="rect">
            <a:avLst/>
          </a:prstGeom>
          <a:noFill/>
        </p:spPr>
        <p:txBody>
          <a:bodyPr wrap="square" rtlCol="0">
            <a:spAutoFit/>
          </a:bodyPr>
          <a:lstStyle/>
          <a:p>
            <a:pPr algn="ctr"/>
            <a:r>
              <a:rPr lang="en-GB" sz="3600" b="1" dirty="0"/>
              <a:t>Control group</a:t>
            </a:r>
          </a:p>
        </p:txBody>
      </p:sp>
      <p:sp>
        <p:nvSpPr>
          <p:cNvPr id="7" name="TextBox 6">
            <a:extLst>
              <a:ext uri="{FF2B5EF4-FFF2-40B4-BE49-F238E27FC236}">
                <a16:creationId xmlns:a16="http://schemas.microsoft.com/office/drawing/2014/main" id="{93E68D22-C874-4595-A855-0C23BEB06547}"/>
              </a:ext>
            </a:extLst>
          </p:cNvPr>
          <p:cNvSpPr txBox="1"/>
          <p:nvPr/>
        </p:nvSpPr>
        <p:spPr>
          <a:xfrm>
            <a:off x="807720" y="3962400"/>
            <a:ext cx="3977640" cy="584775"/>
          </a:xfrm>
          <a:prstGeom prst="rect">
            <a:avLst/>
          </a:prstGeom>
          <a:noFill/>
        </p:spPr>
        <p:txBody>
          <a:bodyPr wrap="square" rtlCol="0">
            <a:spAutoFit/>
          </a:bodyPr>
          <a:lstStyle/>
          <a:p>
            <a:pPr algn="ctr"/>
            <a:r>
              <a:rPr lang="en-GB" sz="3200" b="1" dirty="0"/>
              <a:t>Independent</a:t>
            </a:r>
          </a:p>
        </p:txBody>
      </p:sp>
      <p:sp>
        <p:nvSpPr>
          <p:cNvPr id="8" name="TextBox 7">
            <a:extLst>
              <a:ext uri="{FF2B5EF4-FFF2-40B4-BE49-F238E27FC236}">
                <a16:creationId xmlns:a16="http://schemas.microsoft.com/office/drawing/2014/main" id="{B8533E59-2F10-441F-B879-9F20BC6822B8}"/>
              </a:ext>
            </a:extLst>
          </p:cNvPr>
          <p:cNvSpPr txBox="1"/>
          <p:nvPr/>
        </p:nvSpPr>
        <p:spPr>
          <a:xfrm>
            <a:off x="4522471" y="3977490"/>
            <a:ext cx="3977640" cy="584775"/>
          </a:xfrm>
          <a:prstGeom prst="rect">
            <a:avLst/>
          </a:prstGeom>
          <a:noFill/>
        </p:spPr>
        <p:txBody>
          <a:bodyPr wrap="square" rtlCol="0">
            <a:spAutoFit/>
          </a:bodyPr>
          <a:lstStyle/>
          <a:p>
            <a:pPr algn="ctr"/>
            <a:r>
              <a:rPr lang="en-GB" sz="3200" b="1" dirty="0"/>
              <a:t>Dependent</a:t>
            </a:r>
          </a:p>
        </p:txBody>
      </p:sp>
      <p:sp>
        <p:nvSpPr>
          <p:cNvPr id="9" name="TextBox 8">
            <a:extLst>
              <a:ext uri="{FF2B5EF4-FFF2-40B4-BE49-F238E27FC236}">
                <a16:creationId xmlns:a16="http://schemas.microsoft.com/office/drawing/2014/main" id="{235A1708-8D61-46B5-8D7B-5BE8EA994EA1}"/>
              </a:ext>
            </a:extLst>
          </p:cNvPr>
          <p:cNvSpPr txBox="1"/>
          <p:nvPr/>
        </p:nvSpPr>
        <p:spPr>
          <a:xfrm>
            <a:off x="2533651" y="5498007"/>
            <a:ext cx="3977640" cy="523220"/>
          </a:xfrm>
          <a:prstGeom prst="rect">
            <a:avLst/>
          </a:prstGeom>
          <a:noFill/>
        </p:spPr>
        <p:txBody>
          <a:bodyPr wrap="square" rtlCol="0">
            <a:spAutoFit/>
          </a:bodyPr>
          <a:lstStyle/>
          <a:p>
            <a:pPr algn="ctr"/>
            <a:r>
              <a:rPr lang="en-GB" sz="2800" b="1" dirty="0"/>
              <a:t>Qualitative</a:t>
            </a:r>
          </a:p>
        </p:txBody>
      </p:sp>
      <p:sp>
        <p:nvSpPr>
          <p:cNvPr id="10" name="TextBox 9">
            <a:extLst>
              <a:ext uri="{FF2B5EF4-FFF2-40B4-BE49-F238E27FC236}">
                <a16:creationId xmlns:a16="http://schemas.microsoft.com/office/drawing/2014/main" id="{41662227-B652-4441-B5FB-4B68397D7B9D}"/>
              </a:ext>
            </a:extLst>
          </p:cNvPr>
          <p:cNvSpPr txBox="1"/>
          <p:nvPr/>
        </p:nvSpPr>
        <p:spPr>
          <a:xfrm>
            <a:off x="6511291" y="5559562"/>
            <a:ext cx="3977640" cy="523220"/>
          </a:xfrm>
          <a:prstGeom prst="rect">
            <a:avLst/>
          </a:prstGeom>
          <a:noFill/>
        </p:spPr>
        <p:txBody>
          <a:bodyPr wrap="square" rtlCol="0">
            <a:spAutoFit/>
          </a:bodyPr>
          <a:lstStyle/>
          <a:p>
            <a:pPr algn="ctr"/>
            <a:r>
              <a:rPr lang="en-GB" sz="2800" b="1" dirty="0"/>
              <a:t>Quantitative</a:t>
            </a:r>
          </a:p>
        </p:txBody>
      </p:sp>
      <p:cxnSp>
        <p:nvCxnSpPr>
          <p:cNvPr id="12" name="Straight Arrow Connector 11">
            <a:extLst>
              <a:ext uri="{FF2B5EF4-FFF2-40B4-BE49-F238E27FC236}">
                <a16:creationId xmlns:a16="http://schemas.microsoft.com/office/drawing/2014/main" id="{F0BAC6D1-65C8-46B3-AED2-8738BC609F90}"/>
              </a:ext>
            </a:extLst>
          </p:cNvPr>
          <p:cNvCxnSpPr>
            <a:stCxn id="4" idx="2"/>
            <a:endCxn id="6" idx="0"/>
          </p:cNvCxnSpPr>
          <p:nvPr/>
        </p:nvCxnSpPr>
        <p:spPr>
          <a:xfrm>
            <a:off x="7261861" y="983055"/>
            <a:ext cx="2491741" cy="9519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AD272C-4827-4C1B-B0CB-63D1304AE543}"/>
              </a:ext>
            </a:extLst>
          </p:cNvPr>
          <p:cNvCxnSpPr>
            <a:stCxn id="4" idx="2"/>
            <a:endCxn id="5" idx="0"/>
          </p:cNvCxnSpPr>
          <p:nvPr/>
        </p:nvCxnSpPr>
        <p:spPr>
          <a:xfrm flipH="1">
            <a:off x="4716780" y="983055"/>
            <a:ext cx="2545081" cy="9981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53203F-3912-4875-B968-624562BABB2B}"/>
              </a:ext>
            </a:extLst>
          </p:cNvPr>
          <p:cNvCxnSpPr>
            <a:stCxn id="5" idx="2"/>
            <a:endCxn id="7" idx="0"/>
          </p:cNvCxnSpPr>
          <p:nvPr/>
        </p:nvCxnSpPr>
        <p:spPr>
          <a:xfrm flipH="1">
            <a:off x="2796540" y="3181529"/>
            <a:ext cx="1920240" cy="7808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03B787C-F29B-410C-930F-B7727FFF3E41}"/>
              </a:ext>
            </a:extLst>
          </p:cNvPr>
          <p:cNvCxnSpPr>
            <a:stCxn id="5" idx="2"/>
            <a:endCxn id="8" idx="0"/>
          </p:cNvCxnSpPr>
          <p:nvPr/>
        </p:nvCxnSpPr>
        <p:spPr>
          <a:xfrm>
            <a:off x="4716780" y="3181529"/>
            <a:ext cx="1794511" cy="7959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7F981B-5984-4876-9AFE-46C880CB9E0D}"/>
              </a:ext>
            </a:extLst>
          </p:cNvPr>
          <p:cNvCxnSpPr>
            <a:stCxn id="8" idx="2"/>
            <a:endCxn id="9" idx="0"/>
          </p:cNvCxnSpPr>
          <p:nvPr/>
        </p:nvCxnSpPr>
        <p:spPr>
          <a:xfrm flipH="1">
            <a:off x="4522471" y="4562265"/>
            <a:ext cx="1988820" cy="9357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C102C1-D4FD-48F5-83C5-A842FDA9945D}"/>
              </a:ext>
            </a:extLst>
          </p:cNvPr>
          <p:cNvCxnSpPr>
            <a:stCxn id="8" idx="2"/>
            <a:endCxn id="10" idx="0"/>
          </p:cNvCxnSpPr>
          <p:nvPr/>
        </p:nvCxnSpPr>
        <p:spPr>
          <a:xfrm>
            <a:off x="6511291" y="4562265"/>
            <a:ext cx="1988820" cy="9972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BF48AB5-8046-4AEA-9E60-22CBA694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6" name="Picture 15">
            <a:extLst>
              <a:ext uri="{FF2B5EF4-FFF2-40B4-BE49-F238E27FC236}">
                <a16:creationId xmlns:a16="http://schemas.microsoft.com/office/drawing/2014/main" id="{28D548A5-797E-4E5C-87E6-D3CADD2FD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00834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br>
              <a:rPr lang="en-GB" sz="4600" dirty="0"/>
            </a:br>
            <a:r>
              <a:rPr lang="en-GB" sz="4600" dirty="0"/>
              <a:t>How Technology Shapes Us, and How We Shape Technology</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one</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8" name="Picture 7">
            <a:extLst>
              <a:ext uri="{FF2B5EF4-FFF2-40B4-BE49-F238E27FC236}">
                <a16:creationId xmlns:a16="http://schemas.microsoft.com/office/drawing/2014/main" id="{CD566C5D-95D6-494D-A218-77D4D00BF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025" y="2111266"/>
            <a:ext cx="6986918" cy="4956394"/>
          </a:xfrm>
          <a:prstGeom prst="rect">
            <a:avLst/>
          </a:prstGeom>
        </p:spPr>
      </p:pic>
    </p:spTree>
    <p:extLst>
      <p:ext uri="{BB962C8B-B14F-4D97-AF65-F5344CB8AC3E}">
        <p14:creationId xmlns:p14="http://schemas.microsoft.com/office/powerpoint/2010/main" val="77321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ACFA-68BD-4BC5-891D-5A000A80444C}"/>
              </a:ext>
            </a:extLst>
          </p:cNvPr>
          <p:cNvSpPr>
            <a:spLocks noGrp="1"/>
          </p:cNvSpPr>
          <p:nvPr>
            <p:ph type="title"/>
          </p:nvPr>
        </p:nvSpPr>
        <p:spPr>
          <a:xfrm>
            <a:off x="838200" y="2766218"/>
            <a:ext cx="10515600" cy="1325563"/>
          </a:xfrm>
        </p:spPr>
        <p:txBody>
          <a:bodyPr>
            <a:normAutofit fontScale="90000"/>
          </a:bodyPr>
          <a:lstStyle/>
          <a:p>
            <a:pPr algn="ctr"/>
            <a:r>
              <a:rPr lang="en-GB" dirty="0">
                <a:latin typeface="+mn-lt"/>
              </a:rPr>
              <a:t>How can we apply the scientific method to the study of urban travel trends and patterns?</a:t>
            </a:r>
          </a:p>
        </p:txBody>
      </p:sp>
      <p:pic>
        <p:nvPicPr>
          <p:cNvPr id="3" name="Picture 2">
            <a:extLst>
              <a:ext uri="{FF2B5EF4-FFF2-40B4-BE49-F238E27FC236}">
                <a16:creationId xmlns:a16="http://schemas.microsoft.com/office/drawing/2014/main" id="{DF612526-5527-4C74-9C29-8CA780583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57295385-9F78-4615-8832-1293DD698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39476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D099-44CB-47C1-89DF-464C003D139C}"/>
              </a:ext>
            </a:extLst>
          </p:cNvPr>
          <p:cNvSpPr>
            <a:spLocks noGrp="1"/>
          </p:cNvSpPr>
          <p:nvPr>
            <p:ph type="title"/>
          </p:nvPr>
        </p:nvSpPr>
        <p:spPr/>
        <p:txBody>
          <a:bodyPr>
            <a:normAutofit/>
          </a:bodyPr>
          <a:lstStyle/>
          <a:p>
            <a:r>
              <a:rPr lang="en-GB" b="1" dirty="0"/>
              <a:t>Worksheet: our experiment</a:t>
            </a:r>
            <a:endParaRPr lang="en-GB" dirty="0"/>
          </a:p>
        </p:txBody>
      </p:sp>
      <p:sp>
        <p:nvSpPr>
          <p:cNvPr id="3" name="Content Placeholder 2">
            <a:extLst>
              <a:ext uri="{FF2B5EF4-FFF2-40B4-BE49-F238E27FC236}">
                <a16:creationId xmlns:a16="http://schemas.microsoft.com/office/drawing/2014/main" id="{EF439C3A-8F2E-42CB-B56A-FDBFC682BC9B}"/>
              </a:ext>
            </a:extLst>
          </p:cNvPr>
          <p:cNvSpPr>
            <a:spLocks noGrp="1"/>
          </p:cNvSpPr>
          <p:nvPr>
            <p:ph idx="1"/>
          </p:nvPr>
        </p:nvSpPr>
        <p:spPr/>
        <p:txBody>
          <a:bodyPr>
            <a:normAutofit fontScale="62500" lnSpcReduction="20000"/>
          </a:bodyPr>
          <a:lstStyle/>
          <a:p>
            <a:pPr marL="0" indent="0">
              <a:buNone/>
            </a:pPr>
            <a:r>
              <a:rPr lang="en-GB" dirty="0"/>
              <a:t>Aim: </a:t>
            </a:r>
            <a:r>
              <a:rPr lang="en-GB" b="1" dirty="0"/>
              <a:t>to understand if the introduction of speed bumps outside the school would impact the speed of cars</a:t>
            </a:r>
            <a:endParaRPr lang="en-GB" dirty="0"/>
          </a:p>
          <a:p>
            <a:r>
              <a:rPr lang="en-GB" dirty="0"/>
              <a:t>Hypothesis:</a:t>
            </a:r>
          </a:p>
          <a:p>
            <a:r>
              <a:rPr lang="en-GB" dirty="0"/>
              <a:t>Experimental group:</a:t>
            </a:r>
          </a:p>
          <a:p>
            <a:r>
              <a:rPr lang="en-GB" dirty="0"/>
              <a:t>Control group:</a:t>
            </a:r>
          </a:p>
          <a:p>
            <a:r>
              <a:rPr lang="en-GB" dirty="0"/>
              <a:t>Dependent variable:</a:t>
            </a:r>
          </a:p>
          <a:p>
            <a:r>
              <a:rPr lang="en-GB" dirty="0"/>
              <a:t>Independent variable:</a:t>
            </a:r>
          </a:p>
          <a:p>
            <a:r>
              <a:rPr lang="en-GB" dirty="0"/>
              <a:t>Qualitative data:</a:t>
            </a:r>
          </a:p>
          <a:p>
            <a:r>
              <a:rPr lang="en-GB" dirty="0"/>
              <a:t>Quantitative data:</a:t>
            </a:r>
          </a:p>
          <a:p>
            <a:pPr marL="0" indent="0">
              <a:buNone/>
            </a:pPr>
            <a:endParaRPr lang="en-GB" dirty="0"/>
          </a:p>
        </p:txBody>
      </p:sp>
      <p:pic>
        <p:nvPicPr>
          <p:cNvPr id="4" name="Picture 3">
            <a:extLst>
              <a:ext uri="{FF2B5EF4-FFF2-40B4-BE49-F238E27FC236}">
                <a16:creationId xmlns:a16="http://schemas.microsoft.com/office/drawing/2014/main" id="{F764EAC1-D313-44D8-876D-4C131FA05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3A9B22F4-13FF-48F3-A885-46B2DDD88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1546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9867-9381-47BD-900D-CF668E784D52}"/>
              </a:ext>
            </a:extLst>
          </p:cNvPr>
          <p:cNvSpPr>
            <a:spLocks noGrp="1"/>
          </p:cNvSpPr>
          <p:nvPr>
            <p:ph type="title"/>
          </p:nvPr>
        </p:nvSpPr>
        <p:spPr>
          <a:xfrm>
            <a:off x="838200" y="365125"/>
            <a:ext cx="10515600" cy="1325563"/>
          </a:xfrm>
        </p:spPr>
        <p:txBody>
          <a:bodyPr>
            <a:noAutofit/>
          </a:bodyPr>
          <a:lstStyle/>
          <a:p>
            <a:r>
              <a:rPr lang="en-GB" sz="3200" dirty="0"/>
              <a:t>Background information from reliable sources</a:t>
            </a:r>
          </a:p>
        </p:txBody>
      </p:sp>
      <p:sp>
        <p:nvSpPr>
          <p:cNvPr id="3" name="Content Placeholder 2">
            <a:extLst>
              <a:ext uri="{FF2B5EF4-FFF2-40B4-BE49-F238E27FC236}">
                <a16:creationId xmlns:a16="http://schemas.microsoft.com/office/drawing/2014/main" id="{5B4E4413-1E77-48E3-8804-E54D92AAC8EC}"/>
              </a:ext>
            </a:extLst>
          </p:cNvPr>
          <p:cNvSpPr>
            <a:spLocks noGrp="1"/>
          </p:cNvSpPr>
          <p:nvPr>
            <p:ph idx="1"/>
          </p:nvPr>
        </p:nvSpPr>
        <p:spPr/>
        <p:txBody>
          <a:bodyPr>
            <a:normAutofit/>
          </a:bodyPr>
          <a:lstStyle/>
          <a:p>
            <a:pPr>
              <a:lnSpc>
                <a:spcPct val="170000"/>
              </a:lnSpc>
            </a:pPr>
            <a:r>
              <a:rPr lang="en-GB" dirty="0"/>
              <a:t>Explore citizens traffic data on the </a:t>
            </a:r>
            <a:r>
              <a:rPr lang="en-GB" dirty="0" err="1"/>
              <a:t>WeCount</a:t>
            </a:r>
            <a:r>
              <a:rPr lang="en-GB" dirty="0"/>
              <a:t> project – </a:t>
            </a:r>
            <a:r>
              <a:rPr lang="en-GB" dirty="0">
                <a:hlinkClick r:id="rId3"/>
              </a:rPr>
              <a:t>https://www.telraam.net/en</a:t>
            </a:r>
            <a:endParaRPr lang="en-GB" dirty="0"/>
          </a:p>
          <a:p>
            <a:pPr marL="0" indent="0">
              <a:lnSpc>
                <a:spcPct val="170000"/>
              </a:lnSpc>
              <a:buNone/>
            </a:pPr>
            <a:endParaRPr lang="en-GB" dirty="0"/>
          </a:p>
          <a:p>
            <a:endParaRPr lang="en-GB" dirty="0"/>
          </a:p>
        </p:txBody>
      </p:sp>
      <p:pic>
        <p:nvPicPr>
          <p:cNvPr id="4" name="Picture 3">
            <a:extLst>
              <a:ext uri="{FF2B5EF4-FFF2-40B4-BE49-F238E27FC236}">
                <a16:creationId xmlns:a16="http://schemas.microsoft.com/office/drawing/2014/main" id="{10F16BB2-99D6-4ADA-BB8D-2D5D4D7F4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15ED6D74-B463-4690-A207-686664B71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285417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22E7-39D3-4F2A-BC77-20C5A86923B7}"/>
              </a:ext>
            </a:extLst>
          </p:cNvPr>
          <p:cNvSpPr>
            <a:spLocks noGrp="1"/>
          </p:cNvSpPr>
          <p:nvPr>
            <p:ph type="title"/>
          </p:nvPr>
        </p:nvSpPr>
        <p:spPr>
          <a:xfrm>
            <a:off x="838200" y="2675731"/>
            <a:ext cx="10538012" cy="1325563"/>
          </a:xfrm>
        </p:spPr>
        <p:txBody>
          <a:bodyPr>
            <a:noAutofit/>
          </a:bodyPr>
          <a:lstStyle/>
          <a:p>
            <a:pPr algn="ctr"/>
            <a:r>
              <a:rPr lang="en-GB" sz="3200" dirty="0">
                <a:latin typeface="Open Sans Light" panose="020B0306030504020204" pitchFamily="34" charset="0"/>
                <a:ea typeface="Open Sans Light" panose="020B0306030504020204" pitchFamily="34" charset="0"/>
                <a:cs typeface="Open Sans Light" panose="020B0306030504020204" pitchFamily="34" charset="0"/>
              </a:rPr>
              <a:t>What are the pros and cons of digital counting versus manual counting?</a:t>
            </a:r>
          </a:p>
        </p:txBody>
      </p:sp>
    </p:spTree>
    <p:extLst>
      <p:ext uri="{BB962C8B-B14F-4D97-AF65-F5344CB8AC3E}">
        <p14:creationId xmlns:p14="http://schemas.microsoft.com/office/powerpoint/2010/main" val="2824699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22E7-39D3-4F2A-BC77-20C5A86923B7}"/>
              </a:ext>
            </a:extLst>
          </p:cNvPr>
          <p:cNvSpPr>
            <a:spLocks noGrp="1"/>
          </p:cNvSpPr>
          <p:nvPr>
            <p:ph type="title"/>
          </p:nvPr>
        </p:nvSpPr>
        <p:spPr>
          <a:xfrm>
            <a:off x="838200" y="2675731"/>
            <a:ext cx="4171950" cy="1325563"/>
          </a:xfrm>
        </p:spPr>
        <p:txBody>
          <a:bodyPr>
            <a:normAutofit fontScale="90000"/>
          </a:bodyPr>
          <a:lstStyle/>
          <a:p>
            <a:pPr algn="ctr"/>
            <a:r>
              <a:rPr lang="en-GB" b="1" dirty="0">
                <a:latin typeface="Open Sans Light" panose="020B0306030504020204" pitchFamily="34" charset="0"/>
                <a:ea typeface="Open Sans Light" panose="020B0306030504020204" pitchFamily="34" charset="0"/>
                <a:cs typeface="Open Sans Light" panose="020B0306030504020204" pitchFamily="34" charset="0"/>
              </a:rPr>
              <a:t>What are the pros and cons of digital counting versus manual counting?</a:t>
            </a:r>
          </a:p>
        </p:txBody>
      </p:sp>
      <p:pic>
        <p:nvPicPr>
          <p:cNvPr id="4" name="Picture 3">
            <a:extLst>
              <a:ext uri="{FF2B5EF4-FFF2-40B4-BE49-F238E27FC236}">
                <a16:creationId xmlns:a16="http://schemas.microsoft.com/office/drawing/2014/main" id="{8FE71DED-82A4-44DA-B541-D42FCE5F388B}"/>
              </a:ext>
            </a:extLst>
          </p:cNvPr>
          <p:cNvPicPr>
            <a:picLocks noChangeAspect="1"/>
          </p:cNvPicPr>
          <p:nvPr/>
        </p:nvPicPr>
        <p:blipFill>
          <a:blip r:embed="rId3"/>
          <a:stretch>
            <a:fillRect/>
          </a:stretch>
        </p:blipFill>
        <p:spPr>
          <a:xfrm>
            <a:off x="5410200" y="557212"/>
            <a:ext cx="5943600" cy="5743575"/>
          </a:xfrm>
          <a:prstGeom prst="rect">
            <a:avLst/>
          </a:prstGeom>
        </p:spPr>
      </p:pic>
    </p:spTree>
    <p:extLst>
      <p:ext uri="{BB962C8B-B14F-4D97-AF65-F5344CB8AC3E}">
        <p14:creationId xmlns:p14="http://schemas.microsoft.com/office/powerpoint/2010/main" val="4226102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AEDB-7E6C-404B-9A9D-A47F3F98E53B}"/>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1F912466-A1B5-439F-A340-94205801F8DC}"/>
              </a:ext>
            </a:extLst>
          </p:cNvPr>
          <p:cNvSpPr>
            <a:spLocks noGrp="1"/>
          </p:cNvSpPr>
          <p:nvPr>
            <p:ph idx="1"/>
          </p:nvPr>
        </p:nvSpPr>
        <p:spPr/>
        <p:txBody>
          <a:bodyPr>
            <a:normAutofit fontScale="77500" lnSpcReduction="20000"/>
          </a:bodyPr>
          <a:lstStyle/>
          <a:p>
            <a:r>
              <a:rPr lang="en-GB" dirty="0"/>
              <a:t>We use our senses to observe the environment</a:t>
            </a:r>
          </a:p>
          <a:p>
            <a:r>
              <a:rPr lang="en-GB" dirty="0"/>
              <a:t>We follow the scientific method to systematically capture and analyse these observations</a:t>
            </a:r>
          </a:p>
          <a:p>
            <a:pPr marL="457200" lvl="1" indent="0">
              <a:buNone/>
            </a:pPr>
            <a:r>
              <a:rPr lang="en-GB" dirty="0"/>
              <a:t>1. Observation 2. Research 3. Hypothesis 4. Experiment 5. Conclusion 6. Share results</a:t>
            </a:r>
          </a:p>
          <a:p>
            <a:r>
              <a:rPr lang="en-GB" dirty="0"/>
              <a:t>We create experiments to test hypotheses, and we make our data available for others to scrutinise (peer review), repeat and reproduce, thus constantly learning and improving our understanding of how the world works</a:t>
            </a:r>
          </a:p>
          <a:p>
            <a:r>
              <a:rPr lang="en-GB" dirty="0"/>
              <a:t>Digital collection is accelerating our understanding</a:t>
            </a:r>
          </a:p>
        </p:txBody>
      </p:sp>
    </p:spTree>
    <p:extLst>
      <p:ext uri="{BB962C8B-B14F-4D97-AF65-F5344CB8AC3E}">
        <p14:creationId xmlns:p14="http://schemas.microsoft.com/office/powerpoint/2010/main" val="173239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961121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CEBD0-78FE-4E3E-8DB3-A6B8A1088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26" y="136234"/>
            <a:ext cx="4747603" cy="5519380"/>
          </a:xfrm>
          <a:prstGeom prst="rect">
            <a:avLst/>
          </a:prstGeom>
        </p:spPr>
      </p:pic>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r>
              <a:rPr lang="en-GB" sz="4600" dirty="0"/>
              <a:t>Counting Traffic, Working Scientifically</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three</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22400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22E7-39D3-4F2A-BC77-20C5A86923B7}"/>
              </a:ext>
            </a:extLst>
          </p:cNvPr>
          <p:cNvSpPr>
            <a:spLocks noGrp="1"/>
          </p:cNvSpPr>
          <p:nvPr>
            <p:ph type="title"/>
          </p:nvPr>
        </p:nvSpPr>
        <p:spPr>
          <a:xfrm>
            <a:off x="838200" y="2675731"/>
            <a:ext cx="10538012" cy="1325563"/>
          </a:xfrm>
        </p:spPr>
        <p:txBody>
          <a:bodyPr>
            <a:noAutofit/>
          </a:bodyPr>
          <a:lstStyle/>
          <a:p>
            <a:pPr algn="ctr"/>
            <a:r>
              <a:rPr lang="en-GB" sz="3200" dirty="0">
                <a:latin typeface="Open Sans Light" panose="020B0306030504020204" pitchFamily="34" charset="0"/>
                <a:ea typeface="Open Sans Light" panose="020B0306030504020204" pitchFamily="34" charset="0"/>
                <a:cs typeface="Open Sans Light" panose="020B0306030504020204" pitchFamily="34" charset="0"/>
              </a:rPr>
              <a:t>How many cars pass outside of our [school street/nearby busy road] each hour? </a:t>
            </a:r>
          </a:p>
        </p:txBody>
      </p:sp>
    </p:spTree>
    <p:extLst>
      <p:ext uri="{BB962C8B-B14F-4D97-AF65-F5344CB8AC3E}">
        <p14:creationId xmlns:p14="http://schemas.microsoft.com/office/powerpoint/2010/main" val="1850654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C78EFD-A761-45D1-BE9D-062A120A8F19}"/>
              </a:ext>
            </a:extLst>
          </p:cNvPr>
          <p:cNvSpPr>
            <a:spLocks noGrp="1"/>
          </p:cNvSpPr>
          <p:nvPr>
            <p:ph type="title"/>
          </p:nvPr>
        </p:nvSpPr>
        <p:spPr/>
        <p:txBody>
          <a:bodyPr>
            <a:normAutofit fontScale="90000"/>
          </a:bodyPr>
          <a:lstStyle/>
          <a:p>
            <a:r>
              <a:rPr lang="en-GB" dirty="0"/>
              <a:t>The six steps of the scientific method</a:t>
            </a:r>
          </a:p>
        </p:txBody>
      </p:sp>
      <p:sp>
        <p:nvSpPr>
          <p:cNvPr id="5" name="Content Placeholder 4">
            <a:extLst>
              <a:ext uri="{FF2B5EF4-FFF2-40B4-BE49-F238E27FC236}">
                <a16:creationId xmlns:a16="http://schemas.microsoft.com/office/drawing/2014/main" id="{7169CDD0-BB31-479E-8791-2AC880AED05C}"/>
              </a:ext>
            </a:extLst>
          </p:cNvPr>
          <p:cNvSpPr>
            <a:spLocks noGrp="1"/>
          </p:cNvSpPr>
          <p:nvPr>
            <p:ph idx="1"/>
          </p:nvPr>
        </p:nvSpPr>
        <p:spPr/>
        <p:txBody>
          <a:bodyPr/>
          <a:lstStyle/>
          <a:p>
            <a:pPr marL="0" indent="0">
              <a:buNone/>
            </a:pPr>
            <a:r>
              <a:rPr lang="en-GB" dirty="0"/>
              <a:t>1. Observation 2. Research 3. Hypothesis 4. Experiment 5. Conclusion 6. Share results</a:t>
            </a:r>
          </a:p>
          <a:p>
            <a:pPr marL="0" indent="0">
              <a:buNone/>
            </a:pPr>
            <a:endParaRPr lang="en-GB" dirty="0"/>
          </a:p>
        </p:txBody>
      </p:sp>
    </p:spTree>
    <p:extLst>
      <p:ext uri="{BB962C8B-B14F-4D97-AF65-F5344CB8AC3E}">
        <p14:creationId xmlns:p14="http://schemas.microsoft.com/office/powerpoint/2010/main" val="71732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32C3A-1BCE-425C-A433-D802C9937FC0}"/>
              </a:ext>
            </a:extLst>
          </p:cNvPr>
          <p:cNvSpPr txBox="1">
            <a:spLocks/>
          </p:cNvSpPr>
          <p:nvPr/>
        </p:nvSpPr>
        <p:spPr>
          <a:xfrm>
            <a:off x="734579" y="2002631"/>
            <a:ext cx="10722841" cy="285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pen Sauce Sans SemiBold" panose="00000700000000000000" pitchFamily="2" charset="0"/>
                <a:ea typeface="+mj-ea"/>
                <a:cs typeface="+mj-cs"/>
              </a:defRPr>
            </a:lvl1pPr>
          </a:lstStyle>
          <a:p>
            <a:pPr algn="ctr">
              <a:lnSpc>
                <a:spcPct val="150000"/>
              </a:lnSpc>
            </a:pPr>
            <a:br>
              <a:rPr lang="en-GB" sz="3600" dirty="0"/>
            </a:br>
            <a:r>
              <a:rPr lang="en-GB" sz="3200" dirty="0">
                <a:latin typeface="Open Sans Light" panose="020B0306030504020204" pitchFamily="34" charset="0"/>
                <a:ea typeface="Open Sans Light" panose="020B0306030504020204" pitchFamily="34" charset="0"/>
                <a:cs typeface="Open Sans Light" panose="020B0306030504020204" pitchFamily="34" charset="0"/>
              </a:rPr>
              <a:t>Will electric vehicles solve our urban travelling challenges?</a:t>
            </a:r>
            <a:endParaRPr lang="en-GB"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574F9491-D070-4146-8A7F-4C1FABEB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F6F82DE-31CD-4801-8392-71251B2AD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42551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7262-6E67-409F-ADA8-6538A5969DD3}"/>
              </a:ext>
            </a:extLst>
          </p:cNvPr>
          <p:cNvSpPr>
            <a:spLocks noGrp="1"/>
          </p:cNvSpPr>
          <p:nvPr>
            <p:ph type="title"/>
          </p:nvPr>
        </p:nvSpPr>
        <p:spPr/>
        <p:txBody>
          <a:bodyPr/>
          <a:lstStyle/>
          <a:p>
            <a:r>
              <a:rPr lang="en-GB" dirty="0"/>
              <a:t>Designing our experiment</a:t>
            </a:r>
          </a:p>
        </p:txBody>
      </p:sp>
      <p:sp>
        <p:nvSpPr>
          <p:cNvPr id="3" name="Content Placeholder 2">
            <a:extLst>
              <a:ext uri="{FF2B5EF4-FFF2-40B4-BE49-F238E27FC236}">
                <a16:creationId xmlns:a16="http://schemas.microsoft.com/office/drawing/2014/main" id="{D33004CC-BFC7-4AD7-A9D2-BDAC0DB8F9F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57779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945A-612E-4F75-8437-1D0F11F90F36}"/>
              </a:ext>
            </a:extLst>
          </p:cNvPr>
          <p:cNvSpPr>
            <a:spLocks noGrp="1"/>
          </p:cNvSpPr>
          <p:nvPr>
            <p:ph type="title"/>
          </p:nvPr>
        </p:nvSpPr>
        <p:spPr/>
        <p:txBody>
          <a:bodyPr/>
          <a:lstStyle/>
          <a:p>
            <a:r>
              <a:rPr lang="en-GB" dirty="0"/>
              <a:t>What to consider before we begin</a:t>
            </a:r>
          </a:p>
        </p:txBody>
      </p:sp>
      <p:sp>
        <p:nvSpPr>
          <p:cNvPr id="3" name="Content Placeholder 2">
            <a:extLst>
              <a:ext uri="{FF2B5EF4-FFF2-40B4-BE49-F238E27FC236}">
                <a16:creationId xmlns:a16="http://schemas.microsoft.com/office/drawing/2014/main" id="{774253DB-ECCB-46BC-885D-D2AD63F665E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0910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F04A-9EA9-497D-AF88-5AD03799E439}"/>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1DC7D552-0063-42BD-95A6-10E1E146D20B}"/>
              </a:ext>
            </a:extLst>
          </p:cNvPr>
          <p:cNvSpPr>
            <a:spLocks noGrp="1"/>
          </p:cNvSpPr>
          <p:nvPr>
            <p:ph idx="1"/>
          </p:nvPr>
        </p:nvSpPr>
        <p:spPr/>
        <p:txBody>
          <a:bodyPr>
            <a:normAutofit fontScale="77500" lnSpcReduction="20000"/>
          </a:bodyPr>
          <a:lstStyle/>
          <a:p>
            <a:r>
              <a:rPr lang="en-GB" dirty="0"/>
              <a:t>We follow the scientific method to systematically capture and analyse these observations</a:t>
            </a:r>
          </a:p>
          <a:p>
            <a:pPr marL="457200" lvl="1" indent="0">
              <a:buNone/>
            </a:pPr>
            <a:r>
              <a:rPr lang="en-GB" dirty="0"/>
              <a:t>1. Observation 2. Research 3. Hypothesis 4. Experiment 5. Conclusion 6. Share results</a:t>
            </a:r>
          </a:p>
          <a:p>
            <a:r>
              <a:rPr lang="en-GB" dirty="0"/>
              <a:t>We create experiments to test hypotheses, and we make our data available for others to scrutinise (peer review), repeat and reproduce, thus constantly learning and improving our understanding of how the world works</a:t>
            </a:r>
          </a:p>
          <a:p>
            <a:r>
              <a:rPr lang="en-GB" dirty="0"/>
              <a:t>We must consider health and safety aspects of our research</a:t>
            </a:r>
          </a:p>
          <a:p>
            <a:r>
              <a:rPr lang="en-GB" dirty="0"/>
              <a:t>It is important to evaluate for learning</a:t>
            </a:r>
          </a:p>
        </p:txBody>
      </p:sp>
    </p:spTree>
    <p:extLst>
      <p:ext uri="{BB962C8B-B14F-4D97-AF65-F5344CB8AC3E}">
        <p14:creationId xmlns:p14="http://schemas.microsoft.com/office/powerpoint/2010/main" val="3088032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721374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r>
              <a:rPr lang="en-GB" sz="4600" dirty="0"/>
              <a:t>Computer Science for Sustainability</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four</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91634714-2193-46A5-B1E5-21A6A3F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432" y="768349"/>
            <a:ext cx="4286636" cy="4298348"/>
          </a:xfrm>
          <a:prstGeom prst="rect">
            <a:avLst/>
          </a:prstGeom>
        </p:spPr>
      </p:pic>
    </p:spTree>
    <p:extLst>
      <p:ext uri="{BB962C8B-B14F-4D97-AF65-F5344CB8AC3E}">
        <p14:creationId xmlns:p14="http://schemas.microsoft.com/office/powerpoint/2010/main" val="3246580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1F5BA-A653-4DAE-9F3B-A6BDC1A94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831" y="1024689"/>
            <a:ext cx="4808621" cy="4808621"/>
          </a:xfrm>
          <a:prstGeom prst="rect">
            <a:avLst/>
          </a:prstGeom>
        </p:spPr>
      </p:pic>
      <p:pic>
        <p:nvPicPr>
          <p:cNvPr id="1026" name="Picture 2" descr="Basic Working Of Computers">
            <a:extLst>
              <a:ext uri="{FF2B5EF4-FFF2-40B4-BE49-F238E27FC236}">
                <a16:creationId xmlns:a16="http://schemas.microsoft.com/office/drawing/2014/main" id="{27CEF6EB-1A39-44CC-B525-3F2404ABB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13" y="1825291"/>
            <a:ext cx="6436956" cy="320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697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ED1-0527-4DCA-B32D-9C1BE5071D73}"/>
              </a:ext>
            </a:extLst>
          </p:cNvPr>
          <p:cNvSpPr>
            <a:spLocks noGrp="1"/>
          </p:cNvSpPr>
          <p:nvPr>
            <p:ph type="title"/>
          </p:nvPr>
        </p:nvSpPr>
        <p:spPr/>
        <p:txBody>
          <a:bodyPr/>
          <a:lstStyle/>
          <a:p>
            <a:r>
              <a:rPr lang="en-GB" dirty="0"/>
              <a:t>Logic gates</a:t>
            </a:r>
          </a:p>
        </p:txBody>
      </p:sp>
      <p:pic>
        <p:nvPicPr>
          <p:cNvPr id="4" name="Content Placeholder 3">
            <a:extLst>
              <a:ext uri="{FF2B5EF4-FFF2-40B4-BE49-F238E27FC236}">
                <a16:creationId xmlns:a16="http://schemas.microsoft.com/office/drawing/2014/main" id="{7C349C10-C8CB-49F2-B857-1806967343E9}"/>
              </a:ext>
            </a:extLst>
          </p:cNvPr>
          <p:cNvPicPr>
            <a:picLocks noGrp="1" noChangeAspect="1"/>
          </p:cNvPicPr>
          <p:nvPr>
            <p:ph idx="1"/>
          </p:nvPr>
        </p:nvPicPr>
        <p:blipFill>
          <a:blip r:embed="rId3"/>
          <a:stretch>
            <a:fillRect/>
          </a:stretch>
        </p:blipFill>
        <p:spPr>
          <a:xfrm>
            <a:off x="1229139" y="2454138"/>
            <a:ext cx="2895600" cy="1352550"/>
          </a:xfrm>
          <a:prstGeom prst="rect">
            <a:avLst/>
          </a:prstGeom>
        </p:spPr>
      </p:pic>
      <p:pic>
        <p:nvPicPr>
          <p:cNvPr id="5" name="Picture 4">
            <a:extLst>
              <a:ext uri="{FF2B5EF4-FFF2-40B4-BE49-F238E27FC236}">
                <a16:creationId xmlns:a16="http://schemas.microsoft.com/office/drawing/2014/main" id="{70BE6708-8346-4825-98D8-4ED338FD709C}"/>
              </a:ext>
            </a:extLst>
          </p:cNvPr>
          <p:cNvPicPr>
            <a:picLocks noChangeAspect="1"/>
          </p:cNvPicPr>
          <p:nvPr/>
        </p:nvPicPr>
        <p:blipFill>
          <a:blip r:embed="rId4"/>
          <a:stretch>
            <a:fillRect/>
          </a:stretch>
        </p:blipFill>
        <p:spPr>
          <a:xfrm>
            <a:off x="1229139" y="4530380"/>
            <a:ext cx="2895600" cy="1352550"/>
          </a:xfrm>
          <a:prstGeom prst="rect">
            <a:avLst/>
          </a:prstGeom>
        </p:spPr>
      </p:pic>
      <p:pic>
        <p:nvPicPr>
          <p:cNvPr id="6" name="Picture 5">
            <a:extLst>
              <a:ext uri="{FF2B5EF4-FFF2-40B4-BE49-F238E27FC236}">
                <a16:creationId xmlns:a16="http://schemas.microsoft.com/office/drawing/2014/main" id="{EC608C33-E966-4835-8C25-86D9B34E78D3}"/>
              </a:ext>
            </a:extLst>
          </p:cNvPr>
          <p:cNvPicPr>
            <a:picLocks noChangeAspect="1"/>
          </p:cNvPicPr>
          <p:nvPr/>
        </p:nvPicPr>
        <p:blipFill>
          <a:blip r:embed="rId5"/>
          <a:stretch>
            <a:fillRect/>
          </a:stretch>
        </p:blipFill>
        <p:spPr>
          <a:xfrm>
            <a:off x="6619463" y="2454138"/>
            <a:ext cx="2895600" cy="1352550"/>
          </a:xfrm>
          <a:prstGeom prst="rect">
            <a:avLst/>
          </a:prstGeom>
        </p:spPr>
      </p:pic>
      <p:pic>
        <p:nvPicPr>
          <p:cNvPr id="7" name="Picture 6">
            <a:extLst>
              <a:ext uri="{FF2B5EF4-FFF2-40B4-BE49-F238E27FC236}">
                <a16:creationId xmlns:a16="http://schemas.microsoft.com/office/drawing/2014/main" id="{1470E68A-0798-4263-A106-860EDFBE2C1E}"/>
              </a:ext>
            </a:extLst>
          </p:cNvPr>
          <p:cNvPicPr>
            <a:picLocks noChangeAspect="1"/>
          </p:cNvPicPr>
          <p:nvPr/>
        </p:nvPicPr>
        <p:blipFill>
          <a:blip r:embed="rId6"/>
          <a:stretch>
            <a:fillRect/>
          </a:stretch>
        </p:blipFill>
        <p:spPr>
          <a:xfrm>
            <a:off x="6596274" y="4530380"/>
            <a:ext cx="2895600" cy="1352550"/>
          </a:xfrm>
          <a:prstGeom prst="rect">
            <a:avLst/>
          </a:prstGeom>
        </p:spPr>
      </p:pic>
      <p:sp>
        <p:nvSpPr>
          <p:cNvPr id="8" name="Title 1">
            <a:extLst>
              <a:ext uri="{FF2B5EF4-FFF2-40B4-BE49-F238E27FC236}">
                <a16:creationId xmlns:a16="http://schemas.microsoft.com/office/drawing/2014/main" id="{833E7213-0FD3-4D97-8461-40D8384F6FED}"/>
              </a:ext>
            </a:extLst>
          </p:cNvPr>
          <p:cNvSpPr txBox="1">
            <a:spLocks/>
          </p:cNvSpPr>
          <p:nvPr/>
        </p:nvSpPr>
        <p:spPr>
          <a:xfrm>
            <a:off x="3048000" y="18361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NOT</a:t>
            </a:r>
          </a:p>
        </p:txBody>
      </p:sp>
      <p:sp>
        <p:nvSpPr>
          <p:cNvPr id="9" name="Title 1">
            <a:extLst>
              <a:ext uri="{FF2B5EF4-FFF2-40B4-BE49-F238E27FC236}">
                <a16:creationId xmlns:a16="http://schemas.microsoft.com/office/drawing/2014/main" id="{D149B72F-AC22-4366-9460-8A5373FF6F9B}"/>
              </a:ext>
            </a:extLst>
          </p:cNvPr>
          <p:cNvSpPr txBox="1">
            <a:spLocks/>
          </p:cNvSpPr>
          <p:nvPr/>
        </p:nvSpPr>
        <p:spPr>
          <a:xfrm>
            <a:off x="3047999" y="39521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AND</a:t>
            </a:r>
          </a:p>
        </p:txBody>
      </p:sp>
      <p:sp>
        <p:nvSpPr>
          <p:cNvPr id="10" name="Title 1">
            <a:extLst>
              <a:ext uri="{FF2B5EF4-FFF2-40B4-BE49-F238E27FC236}">
                <a16:creationId xmlns:a16="http://schemas.microsoft.com/office/drawing/2014/main" id="{9DF75CF9-135B-45DA-B299-5513561EC610}"/>
              </a:ext>
            </a:extLst>
          </p:cNvPr>
          <p:cNvSpPr txBox="1">
            <a:spLocks/>
          </p:cNvSpPr>
          <p:nvPr/>
        </p:nvSpPr>
        <p:spPr>
          <a:xfrm>
            <a:off x="9076305" y="18361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OR</a:t>
            </a:r>
          </a:p>
        </p:txBody>
      </p:sp>
      <p:sp>
        <p:nvSpPr>
          <p:cNvPr id="11" name="Title 1">
            <a:extLst>
              <a:ext uri="{FF2B5EF4-FFF2-40B4-BE49-F238E27FC236}">
                <a16:creationId xmlns:a16="http://schemas.microsoft.com/office/drawing/2014/main" id="{05A930F5-34F0-4120-895A-65B9D6DCF738}"/>
              </a:ext>
            </a:extLst>
          </p:cNvPr>
          <p:cNvSpPr txBox="1">
            <a:spLocks/>
          </p:cNvSpPr>
          <p:nvPr/>
        </p:nvSpPr>
        <p:spPr>
          <a:xfrm>
            <a:off x="8913744" y="4221405"/>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XOR</a:t>
            </a:r>
          </a:p>
        </p:txBody>
      </p:sp>
      <p:pic>
        <p:nvPicPr>
          <p:cNvPr id="12" name="Picture 11">
            <a:extLst>
              <a:ext uri="{FF2B5EF4-FFF2-40B4-BE49-F238E27FC236}">
                <a16:creationId xmlns:a16="http://schemas.microsoft.com/office/drawing/2014/main" id="{D0201C79-E7FD-4E31-8F7E-6A93A5DA57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AA36B4DE-5930-463F-BF1C-4A8D004A8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034476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ED1-0527-4DCA-B32D-9C1BE5071D73}"/>
              </a:ext>
            </a:extLst>
          </p:cNvPr>
          <p:cNvSpPr>
            <a:spLocks noGrp="1"/>
          </p:cNvSpPr>
          <p:nvPr>
            <p:ph type="title"/>
          </p:nvPr>
        </p:nvSpPr>
        <p:spPr/>
        <p:txBody>
          <a:bodyPr/>
          <a:lstStyle/>
          <a:p>
            <a:r>
              <a:rPr lang="en-GB" dirty="0"/>
              <a:t>NOT truth table</a:t>
            </a:r>
          </a:p>
        </p:txBody>
      </p:sp>
      <p:pic>
        <p:nvPicPr>
          <p:cNvPr id="4" name="Content Placeholder 3">
            <a:extLst>
              <a:ext uri="{FF2B5EF4-FFF2-40B4-BE49-F238E27FC236}">
                <a16:creationId xmlns:a16="http://schemas.microsoft.com/office/drawing/2014/main" id="{7C349C10-C8CB-49F2-B857-1806967343E9}"/>
              </a:ext>
            </a:extLst>
          </p:cNvPr>
          <p:cNvPicPr>
            <a:picLocks noGrp="1" noChangeAspect="1"/>
          </p:cNvPicPr>
          <p:nvPr>
            <p:ph idx="1"/>
          </p:nvPr>
        </p:nvPicPr>
        <p:blipFill>
          <a:blip r:embed="rId3"/>
          <a:stretch>
            <a:fillRect/>
          </a:stretch>
        </p:blipFill>
        <p:spPr>
          <a:xfrm>
            <a:off x="1229139" y="2454138"/>
            <a:ext cx="2895600" cy="1352550"/>
          </a:xfrm>
          <a:prstGeom prst="rect">
            <a:avLst/>
          </a:prstGeom>
        </p:spPr>
      </p:pic>
      <p:sp>
        <p:nvSpPr>
          <p:cNvPr id="8" name="Title 1">
            <a:extLst>
              <a:ext uri="{FF2B5EF4-FFF2-40B4-BE49-F238E27FC236}">
                <a16:creationId xmlns:a16="http://schemas.microsoft.com/office/drawing/2014/main" id="{833E7213-0FD3-4D97-8461-40D8384F6FED}"/>
              </a:ext>
            </a:extLst>
          </p:cNvPr>
          <p:cNvSpPr txBox="1">
            <a:spLocks/>
          </p:cNvSpPr>
          <p:nvPr/>
        </p:nvSpPr>
        <p:spPr>
          <a:xfrm>
            <a:off x="3048000" y="18361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NOT</a:t>
            </a:r>
          </a:p>
        </p:txBody>
      </p:sp>
      <p:graphicFrame>
        <p:nvGraphicFramePr>
          <p:cNvPr id="3" name="Table 2">
            <a:extLst>
              <a:ext uri="{FF2B5EF4-FFF2-40B4-BE49-F238E27FC236}">
                <a16:creationId xmlns:a16="http://schemas.microsoft.com/office/drawing/2014/main" id="{FF77A424-2D44-4F42-B206-31522D230A79}"/>
              </a:ext>
            </a:extLst>
          </p:cNvPr>
          <p:cNvGraphicFramePr>
            <a:graphicFrameLocks noGrp="1"/>
          </p:cNvGraphicFramePr>
          <p:nvPr>
            <p:extLst>
              <p:ext uri="{D42A27DB-BD31-4B8C-83A1-F6EECF244321}">
                <p14:modId xmlns:p14="http://schemas.microsoft.com/office/powerpoint/2010/main" val="3519231373"/>
              </p:ext>
            </p:extLst>
          </p:nvPr>
        </p:nvGraphicFramePr>
        <p:xfrm>
          <a:off x="5764696" y="2574153"/>
          <a:ext cx="2863942" cy="1112520"/>
        </p:xfrm>
        <a:graphic>
          <a:graphicData uri="http://schemas.openxmlformats.org/drawingml/2006/table">
            <a:tbl>
              <a:tblPr firstRow="1" bandRow="1">
                <a:tableStyleId>{073A0DAA-6AF3-43AB-8588-CEC1D06C72B9}</a:tableStyleId>
              </a:tblPr>
              <a:tblGrid>
                <a:gridCol w="1431971">
                  <a:extLst>
                    <a:ext uri="{9D8B030D-6E8A-4147-A177-3AD203B41FA5}">
                      <a16:colId xmlns:a16="http://schemas.microsoft.com/office/drawing/2014/main" val="581041875"/>
                    </a:ext>
                  </a:extLst>
                </a:gridCol>
                <a:gridCol w="1431971">
                  <a:extLst>
                    <a:ext uri="{9D8B030D-6E8A-4147-A177-3AD203B41FA5}">
                      <a16:colId xmlns:a16="http://schemas.microsoft.com/office/drawing/2014/main" val="376166029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2457569290"/>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963438348"/>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929552708"/>
                  </a:ext>
                </a:extLst>
              </a:tr>
            </a:tbl>
          </a:graphicData>
        </a:graphic>
      </p:graphicFrame>
      <p:pic>
        <p:nvPicPr>
          <p:cNvPr id="12" name="Picture 11">
            <a:extLst>
              <a:ext uri="{FF2B5EF4-FFF2-40B4-BE49-F238E27FC236}">
                <a16:creationId xmlns:a16="http://schemas.microsoft.com/office/drawing/2014/main" id="{16B3A8BD-EE06-436A-9E50-B2CDC5DB5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1B90D627-A104-48F1-9F85-4A1AB4A11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54258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ED1-0527-4DCA-B32D-9C1BE5071D73}"/>
              </a:ext>
            </a:extLst>
          </p:cNvPr>
          <p:cNvSpPr>
            <a:spLocks noGrp="1"/>
          </p:cNvSpPr>
          <p:nvPr>
            <p:ph type="title"/>
          </p:nvPr>
        </p:nvSpPr>
        <p:spPr/>
        <p:txBody>
          <a:bodyPr/>
          <a:lstStyle/>
          <a:p>
            <a:r>
              <a:rPr lang="en-GB" dirty="0"/>
              <a:t>AND truth table</a:t>
            </a:r>
          </a:p>
        </p:txBody>
      </p:sp>
      <p:pic>
        <p:nvPicPr>
          <p:cNvPr id="5" name="Picture 4">
            <a:extLst>
              <a:ext uri="{FF2B5EF4-FFF2-40B4-BE49-F238E27FC236}">
                <a16:creationId xmlns:a16="http://schemas.microsoft.com/office/drawing/2014/main" id="{70BE6708-8346-4825-98D8-4ED338FD709C}"/>
              </a:ext>
            </a:extLst>
          </p:cNvPr>
          <p:cNvPicPr>
            <a:picLocks noChangeAspect="1"/>
          </p:cNvPicPr>
          <p:nvPr/>
        </p:nvPicPr>
        <p:blipFill>
          <a:blip r:embed="rId3"/>
          <a:stretch>
            <a:fillRect/>
          </a:stretch>
        </p:blipFill>
        <p:spPr>
          <a:xfrm>
            <a:off x="1229139" y="4530380"/>
            <a:ext cx="2895600" cy="1352550"/>
          </a:xfrm>
          <a:prstGeom prst="rect">
            <a:avLst/>
          </a:prstGeom>
        </p:spPr>
      </p:pic>
      <p:sp>
        <p:nvSpPr>
          <p:cNvPr id="9" name="Title 1">
            <a:extLst>
              <a:ext uri="{FF2B5EF4-FFF2-40B4-BE49-F238E27FC236}">
                <a16:creationId xmlns:a16="http://schemas.microsoft.com/office/drawing/2014/main" id="{D149B72F-AC22-4366-9460-8A5373FF6F9B}"/>
              </a:ext>
            </a:extLst>
          </p:cNvPr>
          <p:cNvSpPr txBox="1">
            <a:spLocks/>
          </p:cNvSpPr>
          <p:nvPr/>
        </p:nvSpPr>
        <p:spPr>
          <a:xfrm>
            <a:off x="3047999" y="39521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AND</a:t>
            </a:r>
          </a:p>
        </p:txBody>
      </p:sp>
      <p:graphicFrame>
        <p:nvGraphicFramePr>
          <p:cNvPr id="13" name="Table 12">
            <a:extLst>
              <a:ext uri="{FF2B5EF4-FFF2-40B4-BE49-F238E27FC236}">
                <a16:creationId xmlns:a16="http://schemas.microsoft.com/office/drawing/2014/main" id="{4F5E5FCC-ED5E-4E1E-9F7C-481842993044}"/>
              </a:ext>
            </a:extLst>
          </p:cNvPr>
          <p:cNvGraphicFramePr>
            <a:graphicFrameLocks noGrp="1"/>
          </p:cNvGraphicFramePr>
          <p:nvPr>
            <p:extLst>
              <p:ext uri="{D42A27DB-BD31-4B8C-83A1-F6EECF244321}">
                <p14:modId xmlns:p14="http://schemas.microsoft.com/office/powerpoint/2010/main" val="3760409532"/>
              </p:ext>
            </p:extLst>
          </p:nvPr>
        </p:nvGraphicFramePr>
        <p:xfrm>
          <a:off x="5760282" y="2687320"/>
          <a:ext cx="5389215" cy="1483360"/>
        </p:xfrm>
        <a:graphic>
          <a:graphicData uri="http://schemas.openxmlformats.org/drawingml/2006/table">
            <a:tbl>
              <a:tblPr firstRow="1" bandRow="1">
                <a:tableStyleId>{073A0DAA-6AF3-43AB-8588-CEC1D06C72B9}</a:tableStyleId>
              </a:tblPr>
              <a:tblGrid>
                <a:gridCol w="1796405">
                  <a:extLst>
                    <a:ext uri="{9D8B030D-6E8A-4147-A177-3AD203B41FA5}">
                      <a16:colId xmlns:a16="http://schemas.microsoft.com/office/drawing/2014/main" val="1455007418"/>
                    </a:ext>
                  </a:extLst>
                </a:gridCol>
                <a:gridCol w="1796405">
                  <a:extLst>
                    <a:ext uri="{9D8B030D-6E8A-4147-A177-3AD203B41FA5}">
                      <a16:colId xmlns:a16="http://schemas.microsoft.com/office/drawing/2014/main" val="996447171"/>
                    </a:ext>
                  </a:extLst>
                </a:gridCol>
                <a:gridCol w="1796405">
                  <a:extLst>
                    <a:ext uri="{9D8B030D-6E8A-4147-A177-3AD203B41FA5}">
                      <a16:colId xmlns:a16="http://schemas.microsoft.com/office/drawing/2014/main" val="3400332609"/>
                    </a:ext>
                  </a:extLst>
                </a:gridCol>
              </a:tblGrid>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1483470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0970300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94513669"/>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6386152"/>
                  </a:ext>
                </a:extLst>
              </a:tr>
            </a:tbl>
          </a:graphicData>
        </a:graphic>
      </p:graphicFrame>
      <p:pic>
        <p:nvPicPr>
          <p:cNvPr id="14" name="Picture 13">
            <a:extLst>
              <a:ext uri="{FF2B5EF4-FFF2-40B4-BE49-F238E27FC236}">
                <a16:creationId xmlns:a16="http://schemas.microsoft.com/office/drawing/2014/main" id="{3C8743D5-2595-46D4-A183-55A14A7AA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5" name="Picture 14">
            <a:extLst>
              <a:ext uri="{FF2B5EF4-FFF2-40B4-BE49-F238E27FC236}">
                <a16:creationId xmlns:a16="http://schemas.microsoft.com/office/drawing/2014/main" id="{238CAD3B-0BCB-4E92-871D-46CC88117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025078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ED1-0527-4DCA-B32D-9C1BE5071D73}"/>
              </a:ext>
            </a:extLst>
          </p:cNvPr>
          <p:cNvSpPr>
            <a:spLocks noGrp="1"/>
          </p:cNvSpPr>
          <p:nvPr>
            <p:ph type="title"/>
          </p:nvPr>
        </p:nvSpPr>
        <p:spPr/>
        <p:txBody>
          <a:bodyPr/>
          <a:lstStyle/>
          <a:p>
            <a:r>
              <a:rPr lang="en-GB" dirty="0"/>
              <a:t>OR truth table</a:t>
            </a:r>
          </a:p>
        </p:txBody>
      </p:sp>
      <p:pic>
        <p:nvPicPr>
          <p:cNvPr id="6" name="Picture 5">
            <a:extLst>
              <a:ext uri="{FF2B5EF4-FFF2-40B4-BE49-F238E27FC236}">
                <a16:creationId xmlns:a16="http://schemas.microsoft.com/office/drawing/2014/main" id="{EC608C33-E966-4835-8C25-86D9B34E78D3}"/>
              </a:ext>
            </a:extLst>
          </p:cNvPr>
          <p:cNvPicPr>
            <a:picLocks noChangeAspect="1"/>
          </p:cNvPicPr>
          <p:nvPr/>
        </p:nvPicPr>
        <p:blipFill>
          <a:blip r:embed="rId3"/>
          <a:stretch>
            <a:fillRect/>
          </a:stretch>
        </p:blipFill>
        <p:spPr>
          <a:xfrm>
            <a:off x="6619463" y="2454138"/>
            <a:ext cx="2895600" cy="1352550"/>
          </a:xfrm>
          <a:prstGeom prst="rect">
            <a:avLst/>
          </a:prstGeom>
        </p:spPr>
      </p:pic>
      <p:sp>
        <p:nvSpPr>
          <p:cNvPr id="10" name="Title 1">
            <a:extLst>
              <a:ext uri="{FF2B5EF4-FFF2-40B4-BE49-F238E27FC236}">
                <a16:creationId xmlns:a16="http://schemas.microsoft.com/office/drawing/2014/main" id="{9DF75CF9-135B-45DA-B299-5513561EC610}"/>
              </a:ext>
            </a:extLst>
          </p:cNvPr>
          <p:cNvSpPr txBox="1">
            <a:spLocks/>
          </p:cNvSpPr>
          <p:nvPr/>
        </p:nvSpPr>
        <p:spPr>
          <a:xfrm>
            <a:off x="11196320" y="4216200"/>
            <a:ext cx="689113" cy="617950"/>
          </a:xfrm>
          <a:prstGeom prst="rect">
            <a:avLst/>
          </a:prstGeom>
        </p:spPr>
        <p:txBody>
          <a:bodyPr vert="horz" lIns="91440" tIns="45720" rIns="91440" bIns="45720" rtlCol="0" anchor="ctr">
            <a:normAutofit fontScale="92500"/>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NOR</a:t>
            </a:r>
          </a:p>
        </p:txBody>
      </p:sp>
      <p:graphicFrame>
        <p:nvGraphicFramePr>
          <p:cNvPr id="13" name="Table 12">
            <a:extLst>
              <a:ext uri="{FF2B5EF4-FFF2-40B4-BE49-F238E27FC236}">
                <a16:creationId xmlns:a16="http://schemas.microsoft.com/office/drawing/2014/main" id="{3017585C-6C70-4003-9FA4-16B7D9CDD586}"/>
              </a:ext>
            </a:extLst>
          </p:cNvPr>
          <p:cNvGraphicFramePr>
            <a:graphicFrameLocks noGrp="1"/>
          </p:cNvGraphicFramePr>
          <p:nvPr>
            <p:extLst>
              <p:ext uri="{D42A27DB-BD31-4B8C-83A1-F6EECF244321}">
                <p14:modId xmlns:p14="http://schemas.microsoft.com/office/powerpoint/2010/main" val="1883208653"/>
              </p:ext>
            </p:extLst>
          </p:nvPr>
        </p:nvGraphicFramePr>
        <p:xfrm>
          <a:off x="575921" y="2687320"/>
          <a:ext cx="5389215" cy="1483360"/>
        </p:xfrm>
        <a:graphic>
          <a:graphicData uri="http://schemas.openxmlformats.org/drawingml/2006/table">
            <a:tbl>
              <a:tblPr firstRow="1" bandRow="1">
                <a:tableStyleId>{073A0DAA-6AF3-43AB-8588-CEC1D06C72B9}</a:tableStyleId>
              </a:tblPr>
              <a:tblGrid>
                <a:gridCol w="1796405">
                  <a:extLst>
                    <a:ext uri="{9D8B030D-6E8A-4147-A177-3AD203B41FA5}">
                      <a16:colId xmlns:a16="http://schemas.microsoft.com/office/drawing/2014/main" val="1455007418"/>
                    </a:ext>
                  </a:extLst>
                </a:gridCol>
                <a:gridCol w="1796405">
                  <a:extLst>
                    <a:ext uri="{9D8B030D-6E8A-4147-A177-3AD203B41FA5}">
                      <a16:colId xmlns:a16="http://schemas.microsoft.com/office/drawing/2014/main" val="996447171"/>
                    </a:ext>
                  </a:extLst>
                </a:gridCol>
                <a:gridCol w="1796405">
                  <a:extLst>
                    <a:ext uri="{9D8B030D-6E8A-4147-A177-3AD203B41FA5}">
                      <a16:colId xmlns:a16="http://schemas.microsoft.com/office/drawing/2014/main" val="3400332609"/>
                    </a:ext>
                  </a:extLst>
                </a:gridCol>
              </a:tblGrid>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1483470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0970300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94513669"/>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6386152"/>
                  </a:ext>
                </a:extLst>
              </a:tr>
            </a:tbl>
          </a:graphicData>
        </a:graphic>
      </p:graphicFrame>
      <p:pic>
        <p:nvPicPr>
          <p:cNvPr id="14" name="Picture 13">
            <a:extLst>
              <a:ext uri="{FF2B5EF4-FFF2-40B4-BE49-F238E27FC236}">
                <a16:creationId xmlns:a16="http://schemas.microsoft.com/office/drawing/2014/main" id="{FF3FCC5D-4DE4-49E6-BD0F-294B8B6816E4}"/>
              </a:ext>
            </a:extLst>
          </p:cNvPr>
          <p:cNvPicPr>
            <a:picLocks noChangeAspect="1"/>
          </p:cNvPicPr>
          <p:nvPr/>
        </p:nvPicPr>
        <p:blipFill>
          <a:blip r:embed="rId3"/>
          <a:stretch>
            <a:fillRect/>
          </a:stretch>
        </p:blipFill>
        <p:spPr>
          <a:xfrm>
            <a:off x="9867018" y="4834150"/>
            <a:ext cx="2049118" cy="957154"/>
          </a:xfrm>
          <a:prstGeom prst="rect">
            <a:avLst/>
          </a:prstGeom>
        </p:spPr>
      </p:pic>
      <p:sp>
        <p:nvSpPr>
          <p:cNvPr id="15" name="Oval 14">
            <a:extLst>
              <a:ext uri="{FF2B5EF4-FFF2-40B4-BE49-F238E27FC236}">
                <a16:creationId xmlns:a16="http://schemas.microsoft.com/office/drawing/2014/main" id="{2DD6EB9A-035C-4D99-9D55-A696663ACD6C}"/>
              </a:ext>
            </a:extLst>
          </p:cNvPr>
          <p:cNvSpPr/>
          <p:nvPr/>
        </p:nvSpPr>
        <p:spPr>
          <a:xfrm>
            <a:off x="11196320" y="5203772"/>
            <a:ext cx="203200" cy="182880"/>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C356387C-2B10-4758-8504-F30319746A6F}"/>
              </a:ext>
            </a:extLst>
          </p:cNvPr>
          <p:cNvSpPr txBox="1">
            <a:spLocks/>
          </p:cNvSpPr>
          <p:nvPr/>
        </p:nvSpPr>
        <p:spPr>
          <a:xfrm>
            <a:off x="9066145" y="1988588"/>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OR</a:t>
            </a:r>
          </a:p>
        </p:txBody>
      </p:sp>
      <p:sp>
        <p:nvSpPr>
          <p:cNvPr id="17" name="Title 1">
            <a:extLst>
              <a:ext uri="{FF2B5EF4-FFF2-40B4-BE49-F238E27FC236}">
                <a16:creationId xmlns:a16="http://schemas.microsoft.com/office/drawing/2014/main" id="{A238A557-2524-4C28-AD1C-F4E733578F98}"/>
              </a:ext>
            </a:extLst>
          </p:cNvPr>
          <p:cNvSpPr txBox="1">
            <a:spLocks/>
          </p:cNvSpPr>
          <p:nvPr/>
        </p:nvSpPr>
        <p:spPr>
          <a:xfrm>
            <a:off x="6283187" y="4894797"/>
            <a:ext cx="3759201" cy="617950"/>
          </a:xfrm>
          <a:prstGeom prst="rect">
            <a:avLst/>
          </a:prstGeom>
        </p:spPr>
        <p:txBody>
          <a:bodyPr vert="horz" lIns="91440" tIns="45720" rIns="91440" bIns="45720" rtlCol="0" anchor="ctr">
            <a:no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600" dirty="0"/>
              <a:t>A </a:t>
            </a:r>
            <a:r>
              <a:rPr lang="en-GB" sz="1600" b="1" dirty="0"/>
              <a:t>NOR</a:t>
            </a:r>
            <a:r>
              <a:rPr lang="en-GB" sz="1600" dirty="0"/>
              <a:t> gate is a </a:t>
            </a:r>
            <a:r>
              <a:rPr lang="en-GB" sz="1600" b="1" dirty="0"/>
              <a:t>logic gate</a:t>
            </a:r>
            <a:r>
              <a:rPr lang="en-GB" sz="1600" dirty="0"/>
              <a:t> which gives a positive output (1) only when both inputs are negative (0).</a:t>
            </a:r>
          </a:p>
        </p:txBody>
      </p:sp>
      <p:pic>
        <p:nvPicPr>
          <p:cNvPr id="18" name="Picture 17">
            <a:extLst>
              <a:ext uri="{FF2B5EF4-FFF2-40B4-BE49-F238E27FC236}">
                <a16:creationId xmlns:a16="http://schemas.microsoft.com/office/drawing/2014/main" id="{2FC27023-302B-473D-A4F4-F944311E6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9" name="Picture 18">
            <a:extLst>
              <a:ext uri="{FF2B5EF4-FFF2-40B4-BE49-F238E27FC236}">
                <a16:creationId xmlns:a16="http://schemas.microsoft.com/office/drawing/2014/main" id="{2BC8D7DB-E21A-46E3-9DAF-9961A4B21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7048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32C3A-1BCE-425C-A433-D802C9937FC0}"/>
              </a:ext>
            </a:extLst>
          </p:cNvPr>
          <p:cNvSpPr txBox="1">
            <a:spLocks/>
          </p:cNvSpPr>
          <p:nvPr/>
        </p:nvSpPr>
        <p:spPr>
          <a:xfrm>
            <a:off x="734579" y="2002631"/>
            <a:ext cx="10722841" cy="285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pen Sauce Sans SemiBold" panose="00000700000000000000" pitchFamily="2" charset="0"/>
                <a:ea typeface="+mj-ea"/>
                <a:cs typeface="+mj-cs"/>
              </a:defRPr>
            </a:lvl1pPr>
          </a:lstStyle>
          <a:p>
            <a:pPr algn="ctr">
              <a:lnSpc>
                <a:spcPct val="150000"/>
              </a:lnSpc>
            </a:pPr>
            <a:endParaRPr lang="en-GB" sz="3600" dirty="0"/>
          </a:p>
          <a:p>
            <a:pPr algn="ctr">
              <a:lnSpc>
                <a:spcPct val="150000"/>
              </a:lnSpc>
            </a:pPr>
            <a:r>
              <a:rPr lang="en-GB" sz="3600" dirty="0"/>
              <a:t>Revolution</a:t>
            </a:r>
            <a:endParaRPr lang="en-GB"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574F9491-D070-4146-8A7F-4C1FABEBF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F6F82DE-31CD-4801-8392-71251B2AD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827519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ED1-0527-4DCA-B32D-9C1BE5071D73}"/>
              </a:ext>
            </a:extLst>
          </p:cNvPr>
          <p:cNvSpPr>
            <a:spLocks noGrp="1"/>
          </p:cNvSpPr>
          <p:nvPr>
            <p:ph type="title"/>
          </p:nvPr>
        </p:nvSpPr>
        <p:spPr/>
        <p:txBody>
          <a:bodyPr/>
          <a:lstStyle/>
          <a:p>
            <a:r>
              <a:rPr lang="en-GB" dirty="0"/>
              <a:t>XOR truth table</a:t>
            </a:r>
          </a:p>
        </p:txBody>
      </p:sp>
      <p:pic>
        <p:nvPicPr>
          <p:cNvPr id="7" name="Picture 6">
            <a:extLst>
              <a:ext uri="{FF2B5EF4-FFF2-40B4-BE49-F238E27FC236}">
                <a16:creationId xmlns:a16="http://schemas.microsoft.com/office/drawing/2014/main" id="{1470E68A-0798-4263-A106-860EDFBE2C1E}"/>
              </a:ext>
            </a:extLst>
          </p:cNvPr>
          <p:cNvPicPr>
            <a:picLocks noChangeAspect="1"/>
          </p:cNvPicPr>
          <p:nvPr/>
        </p:nvPicPr>
        <p:blipFill>
          <a:blip r:embed="rId3"/>
          <a:stretch>
            <a:fillRect/>
          </a:stretch>
        </p:blipFill>
        <p:spPr>
          <a:xfrm>
            <a:off x="6596274" y="4530380"/>
            <a:ext cx="2895600" cy="1352550"/>
          </a:xfrm>
          <a:prstGeom prst="rect">
            <a:avLst/>
          </a:prstGeom>
        </p:spPr>
      </p:pic>
      <p:sp>
        <p:nvSpPr>
          <p:cNvPr id="11" name="Title 1">
            <a:extLst>
              <a:ext uri="{FF2B5EF4-FFF2-40B4-BE49-F238E27FC236}">
                <a16:creationId xmlns:a16="http://schemas.microsoft.com/office/drawing/2014/main" id="{05A930F5-34F0-4120-895A-65B9D6DCF738}"/>
              </a:ext>
            </a:extLst>
          </p:cNvPr>
          <p:cNvSpPr txBox="1">
            <a:spLocks/>
          </p:cNvSpPr>
          <p:nvPr/>
        </p:nvSpPr>
        <p:spPr>
          <a:xfrm>
            <a:off x="8913744" y="4221405"/>
            <a:ext cx="689113" cy="617950"/>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1800" dirty="0"/>
              <a:t>XOR</a:t>
            </a:r>
          </a:p>
        </p:txBody>
      </p:sp>
      <p:graphicFrame>
        <p:nvGraphicFramePr>
          <p:cNvPr id="13" name="Table 12">
            <a:extLst>
              <a:ext uri="{FF2B5EF4-FFF2-40B4-BE49-F238E27FC236}">
                <a16:creationId xmlns:a16="http://schemas.microsoft.com/office/drawing/2014/main" id="{5837DC60-E875-46DC-8031-FF0996613965}"/>
              </a:ext>
            </a:extLst>
          </p:cNvPr>
          <p:cNvGraphicFramePr>
            <a:graphicFrameLocks noGrp="1"/>
          </p:cNvGraphicFramePr>
          <p:nvPr>
            <p:extLst>
              <p:ext uri="{D42A27DB-BD31-4B8C-83A1-F6EECF244321}">
                <p14:modId xmlns:p14="http://schemas.microsoft.com/office/powerpoint/2010/main" val="1563630312"/>
              </p:ext>
            </p:extLst>
          </p:nvPr>
        </p:nvGraphicFramePr>
        <p:xfrm>
          <a:off x="706785" y="2107761"/>
          <a:ext cx="5389215" cy="1483360"/>
        </p:xfrm>
        <a:graphic>
          <a:graphicData uri="http://schemas.openxmlformats.org/drawingml/2006/table">
            <a:tbl>
              <a:tblPr firstRow="1" bandRow="1">
                <a:tableStyleId>{073A0DAA-6AF3-43AB-8588-CEC1D06C72B9}</a:tableStyleId>
              </a:tblPr>
              <a:tblGrid>
                <a:gridCol w="1796405">
                  <a:extLst>
                    <a:ext uri="{9D8B030D-6E8A-4147-A177-3AD203B41FA5}">
                      <a16:colId xmlns:a16="http://schemas.microsoft.com/office/drawing/2014/main" val="1455007418"/>
                    </a:ext>
                  </a:extLst>
                </a:gridCol>
                <a:gridCol w="1796405">
                  <a:extLst>
                    <a:ext uri="{9D8B030D-6E8A-4147-A177-3AD203B41FA5}">
                      <a16:colId xmlns:a16="http://schemas.microsoft.com/office/drawing/2014/main" val="996447171"/>
                    </a:ext>
                  </a:extLst>
                </a:gridCol>
                <a:gridCol w="1796405">
                  <a:extLst>
                    <a:ext uri="{9D8B030D-6E8A-4147-A177-3AD203B41FA5}">
                      <a16:colId xmlns:a16="http://schemas.microsoft.com/office/drawing/2014/main" val="3400332609"/>
                    </a:ext>
                  </a:extLst>
                </a:gridCol>
              </a:tblGrid>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1483470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0970300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94513669"/>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6386152"/>
                  </a:ext>
                </a:extLst>
              </a:tr>
            </a:tbl>
          </a:graphicData>
        </a:graphic>
      </p:graphicFrame>
      <p:pic>
        <p:nvPicPr>
          <p:cNvPr id="14" name="Picture 13">
            <a:extLst>
              <a:ext uri="{FF2B5EF4-FFF2-40B4-BE49-F238E27FC236}">
                <a16:creationId xmlns:a16="http://schemas.microsoft.com/office/drawing/2014/main" id="{64EC4F93-A34E-4243-84E3-3C2A0211E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5" name="Picture 14">
            <a:extLst>
              <a:ext uri="{FF2B5EF4-FFF2-40B4-BE49-F238E27FC236}">
                <a16:creationId xmlns:a16="http://schemas.microsoft.com/office/drawing/2014/main" id="{E5B8A848-27D2-4AE5-A1E6-C810D29FD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628863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6884-60EA-497B-A92C-F7CC2108BFBD}"/>
              </a:ext>
            </a:extLst>
          </p:cNvPr>
          <p:cNvSpPr>
            <a:spLocks noGrp="1"/>
          </p:cNvSpPr>
          <p:nvPr>
            <p:ph type="title"/>
          </p:nvPr>
        </p:nvSpPr>
        <p:spPr/>
        <p:txBody>
          <a:bodyPr/>
          <a:lstStyle/>
          <a:p>
            <a:r>
              <a:rPr lang="en-GB" dirty="0"/>
              <a:t>Complex logic gates</a:t>
            </a:r>
          </a:p>
        </p:txBody>
      </p:sp>
      <p:pic>
        <p:nvPicPr>
          <p:cNvPr id="4" name="Content Placeholder 3">
            <a:extLst>
              <a:ext uri="{FF2B5EF4-FFF2-40B4-BE49-F238E27FC236}">
                <a16:creationId xmlns:a16="http://schemas.microsoft.com/office/drawing/2014/main" id="{8CFEB779-23BE-4A00-BC2A-14CD616D4234}"/>
              </a:ext>
            </a:extLst>
          </p:cNvPr>
          <p:cNvPicPr>
            <a:picLocks noGrp="1" noChangeAspect="1"/>
          </p:cNvPicPr>
          <p:nvPr>
            <p:ph idx="1"/>
          </p:nvPr>
        </p:nvPicPr>
        <p:blipFill>
          <a:blip r:embed="rId3"/>
          <a:stretch>
            <a:fillRect/>
          </a:stretch>
        </p:blipFill>
        <p:spPr>
          <a:xfrm>
            <a:off x="6666271" y="2099237"/>
            <a:ext cx="4372569" cy="3639013"/>
          </a:xfrm>
          <a:prstGeom prst="rect">
            <a:avLst/>
          </a:prstGeom>
        </p:spPr>
      </p:pic>
      <p:pic>
        <p:nvPicPr>
          <p:cNvPr id="5" name="Picture 4">
            <a:extLst>
              <a:ext uri="{FF2B5EF4-FFF2-40B4-BE49-F238E27FC236}">
                <a16:creationId xmlns:a16="http://schemas.microsoft.com/office/drawing/2014/main" id="{6641C304-31B1-40CF-BCFB-E4166FF02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3D60A15E-465B-4336-9D0A-F680B4428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79783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C20E06-D10D-403A-B24F-539A419D0DD3}"/>
              </a:ext>
            </a:extLst>
          </p:cNvPr>
          <p:cNvSpPr>
            <a:spLocks noGrp="1"/>
          </p:cNvSpPr>
          <p:nvPr>
            <p:ph type="title"/>
          </p:nvPr>
        </p:nvSpPr>
        <p:spPr/>
        <p:txBody>
          <a:bodyPr/>
          <a:lstStyle/>
          <a:p>
            <a:r>
              <a:rPr lang="en-GB" dirty="0" err="1"/>
              <a:t>WeCount</a:t>
            </a:r>
            <a:r>
              <a:rPr lang="en-GB" dirty="0"/>
              <a:t> parameters</a:t>
            </a:r>
          </a:p>
        </p:txBody>
      </p:sp>
      <p:pic>
        <p:nvPicPr>
          <p:cNvPr id="9" name="Picture 8">
            <a:extLst>
              <a:ext uri="{FF2B5EF4-FFF2-40B4-BE49-F238E27FC236}">
                <a16:creationId xmlns:a16="http://schemas.microsoft.com/office/drawing/2014/main" id="{FE9BA027-DBC6-40A2-8A57-B9DDB556F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48553"/>
            <a:ext cx="2683933" cy="1810847"/>
          </a:xfrm>
          <a:prstGeom prst="rect">
            <a:avLst/>
          </a:prstGeom>
        </p:spPr>
      </p:pic>
      <p:pic>
        <p:nvPicPr>
          <p:cNvPr id="10" name="Picture 9">
            <a:extLst>
              <a:ext uri="{FF2B5EF4-FFF2-40B4-BE49-F238E27FC236}">
                <a16:creationId xmlns:a16="http://schemas.microsoft.com/office/drawing/2014/main" id="{D647D142-E8B9-4932-988E-4982BB9E4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1" name="Picture 10">
            <a:extLst>
              <a:ext uri="{FF2B5EF4-FFF2-40B4-BE49-F238E27FC236}">
                <a16:creationId xmlns:a16="http://schemas.microsoft.com/office/drawing/2014/main" id="{09920CC4-A2FA-4603-B72F-9984AEACD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8" name="Picture 7">
            <a:extLst>
              <a:ext uri="{FF2B5EF4-FFF2-40B4-BE49-F238E27FC236}">
                <a16:creationId xmlns:a16="http://schemas.microsoft.com/office/drawing/2014/main" id="{C89B687F-5E11-4C9F-BC7F-AA1EEAFB0A3D}"/>
              </a:ext>
            </a:extLst>
          </p:cNvPr>
          <p:cNvPicPr>
            <a:picLocks noChangeAspect="1"/>
          </p:cNvPicPr>
          <p:nvPr/>
        </p:nvPicPr>
        <p:blipFill rotWithShape="1">
          <a:blip r:embed="rId6">
            <a:extLst>
              <a:ext uri="{28A0092B-C50C-407E-A947-70E740481C1C}">
                <a14:useLocalDpi xmlns:a14="http://schemas.microsoft.com/office/drawing/2010/main" val="0"/>
              </a:ext>
            </a:extLst>
          </a:blip>
          <a:srcRect l="8352" t="80671" r="55375" b="5556"/>
          <a:stretch/>
        </p:blipFill>
        <p:spPr>
          <a:xfrm>
            <a:off x="6008683" y="2659421"/>
            <a:ext cx="6191904" cy="3326005"/>
          </a:xfrm>
          <a:prstGeom prst="rect">
            <a:avLst/>
          </a:prstGeom>
        </p:spPr>
      </p:pic>
      <p:sp>
        <p:nvSpPr>
          <p:cNvPr id="12" name="Title 3">
            <a:extLst>
              <a:ext uri="{FF2B5EF4-FFF2-40B4-BE49-F238E27FC236}">
                <a16:creationId xmlns:a16="http://schemas.microsoft.com/office/drawing/2014/main" id="{6F774497-CD5B-4F10-8431-1C9042EDE12C}"/>
              </a:ext>
            </a:extLst>
          </p:cNvPr>
          <p:cNvSpPr txBox="1">
            <a:spLocks/>
          </p:cNvSpPr>
          <p:nvPr/>
        </p:nvSpPr>
        <p:spPr>
          <a:xfrm>
            <a:off x="997774" y="1728589"/>
            <a:ext cx="10515600" cy="1325563"/>
          </a:xfrm>
          <a:prstGeom prst="rect">
            <a:avLst/>
          </a:prstGeom>
        </p:spPr>
        <p:txBody>
          <a:bodyPr vert="horz" lIns="91440" tIns="45720" rIns="91440" bIns="45720" rtlCol="0" anchor="ctr">
            <a:normAutofit/>
          </a:bodyPr>
          <a:lstStyle>
            <a:lvl1pPr algn="l" defTabSz="914400" rtl="0" eaLnBrk="1" latinLnBrk="0" hangingPunct="1">
              <a:lnSpc>
                <a:spcPct val="150000"/>
              </a:lnSpc>
              <a:spcBef>
                <a:spcPct val="0"/>
              </a:spcBef>
              <a:buNone/>
              <a:defRPr sz="4400" kern="1200">
                <a:solidFill>
                  <a:schemeClr val="tx1"/>
                </a:solidFill>
                <a:latin typeface="Open Sauce Sans SemiBold" panose="00000700000000000000" pitchFamily="2" charset="0"/>
                <a:ea typeface="+mj-ea"/>
                <a:cs typeface="+mj-cs"/>
              </a:defRPr>
            </a:lvl1pPr>
          </a:lstStyle>
          <a:p>
            <a:r>
              <a:rPr lang="en-GB" sz="2400" dirty="0"/>
              <a:t>Axis ratio (width/height) 		         Fullness</a:t>
            </a:r>
          </a:p>
        </p:txBody>
      </p:sp>
      <p:pic>
        <p:nvPicPr>
          <p:cNvPr id="13" name="Picture 12">
            <a:extLst>
              <a:ext uri="{FF2B5EF4-FFF2-40B4-BE49-F238E27FC236}">
                <a16:creationId xmlns:a16="http://schemas.microsoft.com/office/drawing/2014/main" id="{BCABDA65-73EC-42D9-B4AB-C734B546E8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774" y="4824796"/>
            <a:ext cx="3237342" cy="1868982"/>
          </a:xfrm>
          <a:prstGeom prst="rect">
            <a:avLst/>
          </a:prstGeom>
        </p:spPr>
      </p:pic>
      <p:sp>
        <p:nvSpPr>
          <p:cNvPr id="14" name="Content Placeholder 2">
            <a:extLst>
              <a:ext uri="{FF2B5EF4-FFF2-40B4-BE49-F238E27FC236}">
                <a16:creationId xmlns:a16="http://schemas.microsoft.com/office/drawing/2014/main" id="{B9BEBC23-FB0F-4537-AB13-860C261DECAC}"/>
              </a:ext>
            </a:extLst>
          </p:cNvPr>
          <p:cNvSpPr txBox="1">
            <a:spLocks/>
          </p:cNvSpPr>
          <p:nvPr/>
        </p:nvSpPr>
        <p:spPr>
          <a:xfrm>
            <a:off x="2039573" y="5088704"/>
            <a:ext cx="1136759" cy="851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3.1m</a:t>
            </a:r>
          </a:p>
        </p:txBody>
      </p:sp>
      <p:sp>
        <p:nvSpPr>
          <p:cNvPr id="15" name="Content Placeholder 2">
            <a:extLst>
              <a:ext uri="{FF2B5EF4-FFF2-40B4-BE49-F238E27FC236}">
                <a16:creationId xmlns:a16="http://schemas.microsoft.com/office/drawing/2014/main" id="{A66AB853-B7B3-4C85-B492-09A9B6400BDD}"/>
              </a:ext>
            </a:extLst>
          </p:cNvPr>
          <p:cNvSpPr txBox="1">
            <a:spLocks/>
          </p:cNvSpPr>
          <p:nvPr/>
        </p:nvSpPr>
        <p:spPr>
          <a:xfrm rot="5400000">
            <a:off x="3531293" y="5543407"/>
            <a:ext cx="1176921" cy="822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1.5m</a:t>
            </a:r>
          </a:p>
        </p:txBody>
      </p:sp>
      <p:sp>
        <p:nvSpPr>
          <p:cNvPr id="16" name="Content Placeholder 2">
            <a:extLst>
              <a:ext uri="{FF2B5EF4-FFF2-40B4-BE49-F238E27FC236}">
                <a16:creationId xmlns:a16="http://schemas.microsoft.com/office/drawing/2014/main" id="{78EBAB56-2527-4B15-8431-C0F26B3E9A26}"/>
              </a:ext>
            </a:extLst>
          </p:cNvPr>
          <p:cNvSpPr txBox="1">
            <a:spLocks/>
          </p:cNvSpPr>
          <p:nvPr/>
        </p:nvSpPr>
        <p:spPr>
          <a:xfrm>
            <a:off x="3230354" y="5433781"/>
            <a:ext cx="1136759" cy="851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80%</a:t>
            </a:r>
          </a:p>
        </p:txBody>
      </p:sp>
      <p:sp>
        <p:nvSpPr>
          <p:cNvPr id="5" name="TextBox 4">
            <a:extLst>
              <a:ext uri="{FF2B5EF4-FFF2-40B4-BE49-F238E27FC236}">
                <a16:creationId xmlns:a16="http://schemas.microsoft.com/office/drawing/2014/main" id="{795B2846-2727-439F-AA64-D16061C05810}"/>
              </a:ext>
            </a:extLst>
          </p:cNvPr>
          <p:cNvSpPr txBox="1"/>
          <p:nvPr/>
        </p:nvSpPr>
        <p:spPr>
          <a:xfrm>
            <a:off x="7868208" y="4617828"/>
            <a:ext cx="1141977" cy="923330"/>
          </a:xfrm>
          <a:prstGeom prst="rect">
            <a:avLst/>
          </a:prstGeom>
          <a:noFill/>
        </p:spPr>
        <p:txBody>
          <a:bodyPr wrap="square" rtlCol="0">
            <a:spAutoFit/>
          </a:bodyPr>
          <a:lstStyle/>
          <a:p>
            <a:r>
              <a:rPr lang="en-GB" b="1" dirty="0"/>
              <a:t>0001111</a:t>
            </a:r>
          </a:p>
          <a:p>
            <a:r>
              <a:rPr lang="en-GB" b="1" dirty="0"/>
              <a:t>1011111</a:t>
            </a:r>
          </a:p>
          <a:p>
            <a:r>
              <a:rPr lang="en-GB" b="1" dirty="0"/>
              <a:t>1100111</a:t>
            </a:r>
          </a:p>
        </p:txBody>
      </p:sp>
    </p:spTree>
    <p:extLst>
      <p:ext uri="{BB962C8B-B14F-4D97-AF65-F5344CB8AC3E}">
        <p14:creationId xmlns:p14="http://schemas.microsoft.com/office/powerpoint/2010/main" val="3985260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6884-60EA-497B-A92C-F7CC2108BFBD}"/>
              </a:ext>
            </a:extLst>
          </p:cNvPr>
          <p:cNvSpPr>
            <a:spLocks noGrp="1"/>
          </p:cNvSpPr>
          <p:nvPr>
            <p:ph type="title"/>
          </p:nvPr>
        </p:nvSpPr>
        <p:spPr/>
        <p:txBody>
          <a:bodyPr/>
          <a:lstStyle/>
          <a:p>
            <a:r>
              <a:rPr lang="en-GB" dirty="0"/>
              <a:t>Telraam logic gates</a:t>
            </a:r>
          </a:p>
        </p:txBody>
      </p:sp>
      <p:pic>
        <p:nvPicPr>
          <p:cNvPr id="7" name="Picture 6">
            <a:extLst>
              <a:ext uri="{FF2B5EF4-FFF2-40B4-BE49-F238E27FC236}">
                <a16:creationId xmlns:a16="http://schemas.microsoft.com/office/drawing/2014/main" id="{FB1EB980-AB72-42AE-9E27-F144AFA233DF}"/>
              </a:ext>
            </a:extLst>
          </p:cNvPr>
          <p:cNvPicPr>
            <a:picLocks noChangeAspect="1"/>
          </p:cNvPicPr>
          <p:nvPr/>
        </p:nvPicPr>
        <p:blipFill rotWithShape="1">
          <a:blip r:embed="rId3">
            <a:extLst>
              <a:ext uri="{28A0092B-C50C-407E-A947-70E740481C1C}">
                <a14:useLocalDpi xmlns:a14="http://schemas.microsoft.com/office/drawing/2010/main" val="0"/>
              </a:ext>
            </a:extLst>
          </a:blip>
          <a:srcRect l="7455" t="15839" r="8829" b="67436"/>
          <a:stretch/>
        </p:blipFill>
        <p:spPr>
          <a:xfrm>
            <a:off x="2831123" y="1980358"/>
            <a:ext cx="8792309" cy="2484848"/>
          </a:xfrm>
          <a:prstGeom prst="rect">
            <a:avLst/>
          </a:prstGeom>
        </p:spPr>
      </p:pic>
      <p:pic>
        <p:nvPicPr>
          <p:cNvPr id="4" name="Picture 3">
            <a:extLst>
              <a:ext uri="{FF2B5EF4-FFF2-40B4-BE49-F238E27FC236}">
                <a16:creationId xmlns:a16="http://schemas.microsoft.com/office/drawing/2014/main" id="{7724B7CE-27AA-4D67-AC1A-3915837B0B00}"/>
              </a:ext>
            </a:extLst>
          </p:cNvPr>
          <p:cNvPicPr>
            <a:picLocks noChangeAspect="1"/>
          </p:cNvPicPr>
          <p:nvPr/>
        </p:nvPicPr>
        <p:blipFill rotWithShape="1">
          <a:blip r:embed="rId3">
            <a:extLst>
              <a:ext uri="{28A0092B-C50C-407E-A947-70E740481C1C}">
                <a14:useLocalDpi xmlns:a14="http://schemas.microsoft.com/office/drawing/2010/main" val="0"/>
              </a:ext>
            </a:extLst>
          </a:blip>
          <a:srcRect l="8352" t="80671" r="55375" b="5556"/>
          <a:stretch/>
        </p:blipFill>
        <p:spPr>
          <a:xfrm>
            <a:off x="246185" y="4650967"/>
            <a:ext cx="3235569" cy="1737998"/>
          </a:xfrm>
          <a:prstGeom prst="rect">
            <a:avLst/>
          </a:prstGeom>
        </p:spPr>
      </p:pic>
      <p:pic>
        <p:nvPicPr>
          <p:cNvPr id="5" name="Picture 4">
            <a:extLst>
              <a:ext uri="{FF2B5EF4-FFF2-40B4-BE49-F238E27FC236}">
                <a16:creationId xmlns:a16="http://schemas.microsoft.com/office/drawing/2014/main" id="{23E105B8-CD2A-488C-AAC2-CE1C673D9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F581158C-2EC5-4630-8656-7300ADD97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24047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61B4-33DF-4BCA-8CEB-F4BB7B93121B}"/>
              </a:ext>
            </a:extLst>
          </p:cNvPr>
          <p:cNvSpPr>
            <a:spLocks noGrp="1"/>
          </p:cNvSpPr>
          <p:nvPr>
            <p:ph type="title"/>
          </p:nvPr>
        </p:nvSpPr>
        <p:spPr/>
        <p:txBody>
          <a:bodyPr/>
          <a:lstStyle/>
          <a:p>
            <a:r>
              <a:rPr lang="en-GB" dirty="0"/>
              <a:t>The ½ ½ rule for creating truth tables</a:t>
            </a:r>
          </a:p>
        </p:txBody>
      </p:sp>
      <p:sp>
        <p:nvSpPr>
          <p:cNvPr id="3" name="Content Placeholder 2">
            <a:extLst>
              <a:ext uri="{FF2B5EF4-FFF2-40B4-BE49-F238E27FC236}">
                <a16:creationId xmlns:a16="http://schemas.microsoft.com/office/drawing/2014/main" id="{E1DB5F88-E880-4B9F-9DD1-C3D1E3A25034}"/>
              </a:ext>
            </a:extLst>
          </p:cNvPr>
          <p:cNvSpPr>
            <a:spLocks noGrp="1"/>
          </p:cNvSpPr>
          <p:nvPr>
            <p:ph idx="1"/>
          </p:nvPr>
        </p:nvSpPr>
        <p:spPr/>
        <p:txBody>
          <a:bodyPr>
            <a:normAutofit fontScale="62500" lnSpcReduction="20000"/>
          </a:bodyPr>
          <a:lstStyle/>
          <a:p>
            <a:pPr marL="0" indent="0">
              <a:buNone/>
            </a:pPr>
            <a:r>
              <a:rPr lang="en-GB" dirty="0"/>
              <a:t>a    b    c    d</a:t>
            </a:r>
          </a:p>
          <a:p>
            <a:pPr marL="0" indent="0">
              <a:buNone/>
            </a:pPr>
            <a:r>
              <a:rPr lang="en-GB" dirty="0"/>
              <a:t>0    0    1     </a:t>
            </a:r>
          </a:p>
          <a:p>
            <a:pPr marL="0" indent="0">
              <a:buNone/>
            </a:pPr>
            <a:r>
              <a:rPr lang="en-GB" dirty="0"/>
              <a:t>0    0    0</a:t>
            </a:r>
          </a:p>
          <a:p>
            <a:pPr marL="0" indent="0">
              <a:buNone/>
            </a:pPr>
            <a:r>
              <a:rPr lang="en-GB" dirty="0"/>
              <a:t>0    1    1</a:t>
            </a:r>
          </a:p>
          <a:p>
            <a:pPr marL="0" indent="0">
              <a:buNone/>
            </a:pPr>
            <a:r>
              <a:rPr lang="en-GB" dirty="0"/>
              <a:t>0    1    0</a:t>
            </a:r>
          </a:p>
          <a:p>
            <a:pPr marL="0" indent="0">
              <a:buNone/>
            </a:pPr>
            <a:r>
              <a:rPr lang="en-GB" dirty="0"/>
              <a:t>1    0    1</a:t>
            </a:r>
          </a:p>
          <a:p>
            <a:pPr marL="0" indent="0">
              <a:buNone/>
            </a:pPr>
            <a:r>
              <a:rPr lang="en-GB" dirty="0"/>
              <a:t>1    0    0</a:t>
            </a:r>
          </a:p>
          <a:p>
            <a:pPr marL="0" indent="0">
              <a:buNone/>
            </a:pPr>
            <a:r>
              <a:rPr lang="en-GB" dirty="0"/>
              <a:t>1    1    1</a:t>
            </a:r>
          </a:p>
          <a:p>
            <a:pPr marL="0" indent="0">
              <a:buNone/>
            </a:pPr>
            <a:r>
              <a:rPr lang="en-GB" dirty="0"/>
              <a:t>1    1    0</a:t>
            </a:r>
          </a:p>
        </p:txBody>
      </p:sp>
      <p:pic>
        <p:nvPicPr>
          <p:cNvPr id="4" name="Picture 3">
            <a:extLst>
              <a:ext uri="{FF2B5EF4-FFF2-40B4-BE49-F238E27FC236}">
                <a16:creationId xmlns:a16="http://schemas.microsoft.com/office/drawing/2014/main" id="{864309D7-677D-4CCB-B55D-2E3268E74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4E99EB0B-C6D4-4DDB-BCB0-F15A0969E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554816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6884-60EA-497B-A92C-F7CC2108BFBD}"/>
              </a:ext>
            </a:extLst>
          </p:cNvPr>
          <p:cNvSpPr>
            <a:spLocks noGrp="1"/>
          </p:cNvSpPr>
          <p:nvPr>
            <p:ph type="title"/>
          </p:nvPr>
        </p:nvSpPr>
        <p:spPr/>
        <p:txBody>
          <a:bodyPr/>
          <a:lstStyle/>
          <a:p>
            <a:r>
              <a:rPr lang="en-GB" dirty="0"/>
              <a:t>Telraam truth table</a:t>
            </a:r>
          </a:p>
        </p:txBody>
      </p:sp>
      <p:pic>
        <p:nvPicPr>
          <p:cNvPr id="7" name="Picture 6">
            <a:extLst>
              <a:ext uri="{FF2B5EF4-FFF2-40B4-BE49-F238E27FC236}">
                <a16:creationId xmlns:a16="http://schemas.microsoft.com/office/drawing/2014/main" id="{FB1EB980-AB72-42AE-9E27-F144AFA233DF}"/>
              </a:ext>
            </a:extLst>
          </p:cNvPr>
          <p:cNvPicPr>
            <a:picLocks noChangeAspect="1"/>
          </p:cNvPicPr>
          <p:nvPr/>
        </p:nvPicPr>
        <p:blipFill rotWithShape="1">
          <a:blip r:embed="rId3">
            <a:extLst>
              <a:ext uri="{28A0092B-C50C-407E-A947-70E740481C1C}">
                <a14:useLocalDpi xmlns:a14="http://schemas.microsoft.com/office/drawing/2010/main" val="0"/>
              </a:ext>
            </a:extLst>
          </a:blip>
          <a:srcRect l="7455" t="15839" r="8829" b="67436"/>
          <a:stretch/>
        </p:blipFill>
        <p:spPr>
          <a:xfrm>
            <a:off x="369278" y="2103123"/>
            <a:ext cx="5689422" cy="1607922"/>
          </a:xfrm>
          <a:prstGeom prst="rect">
            <a:avLst/>
          </a:prstGeom>
        </p:spPr>
      </p:pic>
      <p:pic>
        <p:nvPicPr>
          <p:cNvPr id="4" name="Picture 3">
            <a:extLst>
              <a:ext uri="{FF2B5EF4-FFF2-40B4-BE49-F238E27FC236}">
                <a16:creationId xmlns:a16="http://schemas.microsoft.com/office/drawing/2014/main" id="{7724B7CE-27AA-4D67-AC1A-3915837B0B00}"/>
              </a:ext>
            </a:extLst>
          </p:cNvPr>
          <p:cNvPicPr>
            <a:picLocks noChangeAspect="1"/>
          </p:cNvPicPr>
          <p:nvPr/>
        </p:nvPicPr>
        <p:blipFill rotWithShape="1">
          <a:blip r:embed="rId3">
            <a:extLst>
              <a:ext uri="{28A0092B-C50C-407E-A947-70E740481C1C}">
                <a14:useLocalDpi xmlns:a14="http://schemas.microsoft.com/office/drawing/2010/main" val="0"/>
              </a:ext>
            </a:extLst>
          </a:blip>
          <a:srcRect l="8352" t="80671" r="55375" b="5556"/>
          <a:stretch/>
        </p:blipFill>
        <p:spPr>
          <a:xfrm>
            <a:off x="246185" y="4650967"/>
            <a:ext cx="3235569" cy="1737998"/>
          </a:xfrm>
          <a:prstGeom prst="rect">
            <a:avLst/>
          </a:prstGeom>
        </p:spPr>
      </p:pic>
      <p:pic>
        <p:nvPicPr>
          <p:cNvPr id="5" name="Picture 4">
            <a:extLst>
              <a:ext uri="{FF2B5EF4-FFF2-40B4-BE49-F238E27FC236}">
                <a16:creationId xmlns:a16="http://schemas.microsoft.com/office/drawing/2014/main" id="{CC00C529-79A2-4978-8CD6-6FEB62838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0" y="6288422"/>
            <a:ext cx="2020828" cy="390145"/>
          </a:xfrm>
          <a:prstGeom prst="rect">
            <a:avLst/>
          </a:prstGeom>
        </p:spPr>
      </p:pic>
      <p:pic>
        <p:nvPicPr>
          <p:cNvPr id="6" name="Picture 5">
            <a:extLst>
              <a:ext uri="{FF2B5EF4-FFF2-40B4-BE49-F238E27FC236}">
                <a16:creationId xmlns:a16="http://schemas.microsoft.com/office/drawing/2014/main" id="{D9C76ED0-78A6-489A-AF53-E2A0EE5E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168" y="5973235"/>
            <a:ext cx="1357252" cy="1022953"/>
          </a:xfrm>
          <a:prstGeom prst="rect">
            <a:avLst/>
          </a:prstGeom>
        </p:spPr>
      </p:pic>
      <p:graphicFrame>
        <p:nvGraphicFramePr>
          <p:cNvPr id="8" name="Table 7">
            <a:extLst>
              <a:ext uri="{FF2B5EF4-FFF2-40B4-BE49-F238E27FC236}">
                <a16:creationId xmlns:a16="http://schemas.microsoft.com/office/drawing/2014/main" id="{5E1BCAFA-DD42-4B8D-8EFA-0CEF2E623D6F}"/>
              </a:ext>
            </a:extLst>
          </p:cNvPr>
          <p:cNvGraphicFramePr>
            <a:graphicFrameLocks noGrp="1"/>
          </p:cNvGraphicFramePr>
          <p:nvPr>
            <p:extLst>
              <p:ext uri="{D42A27DB-BD31-4B8C-83A1-F6EECF244321}">
                <p14:modId xmlns:p14="http://schemas.microsoft.com/office/powerpoint/2010/main" val="2041140565"/>
              </p:ext>
            </p:extLst>
          </p:nvPr>
        </p:nvGraphicFramePr>
        <p:xfrm>
          <a:off x="6389696" y="377515"/>
          <a:ext cx="5638680" cy="6217920"/>
        </p:xfrm>
        <a:graphic>
          <a:graphicData uri="http://schemas.openxmlformats.org/drawingml/2006/table">
            <a:tbl>
              <a:tblPr firstRow="1" bandRow="1">
                <a:tableStyleId>{073A0DAA-6AF3-43AB-8588-CEC1D06C72B9}</a:tableStyleId>
              </a:tblPr>
              <a:tblGrid>
                <a:gridCol w="563868">
                  <a:extLst>
                    <a:ext uri="{9D8B030D-6E8A-4147-A177-3AD203B41FA5}">
                      <a16:colId xmlns:a16="http://schemas.microsoft.com/office/drawing/2014/main" val="973272042"/>
                    </a:ext>
                  </a:extLst>
                </a:gridCol>
                <a:gridCol w="563868">
                  <a:extLst>
                    <a:ext uri="{9D8B030D-6E8A-4147-A177-3AD203B41FA5}">
                      <a16:colId xmlns:a16="http://schemas.microsoft.com/office/drawing/2014/main" val="491465865"/>
                    </a:ext>
                  </a:extLst>
                </a:gridCol>
                <a:gridCol w="563868">
                  <a:extLst>
                    <a:ext uri="{9D8B030D-6E8A-4147-A177-3AD203B41FA5}">
                      <a16:colId xmlns:a16="http://schemas.microsoft.com/office/drawing/2014/main" val="3644170805"/>
                    </a:ext>
                  </a:extLst>
                </a:gridCol>
                <a:gridCol w="563868">
                  <a:extLst>
                    <a:ext uri="{9D8B030D-6E8A-4147-A177-3AD203B41FA5}">
                      <a16:colId xmlns:a16="http://schemas.microsoft.com/office/drawing/2014/main" val="3132292741"/>
                    </a:ext>
                  </a:extLst>
                </a:gridCol>
                <a:gridCol w="563868">
                  <a:extLst>
                    <a:ext uri="{9D8B030D-6E8A-4147-A177-3AD203B41FA5}">
                      <a16:colId xmlns:a16="http://schemas.microsoft.com/office/drawing/2014/main" val="370272929"/>
                    </a:ext>
                  </a:extLst>
                </a:gridCol>
                <a:gridCol w="563868">
                  <a:extLst>
                    <a:ext uri="{9D8B030D-6E8A-4147-A177-3AD203B41FA5}">
                      <a16:colId xmlns:a16="http://schemas.microsoft.com/office/drawing/2014/main" val="3794798958"/>
                    </a:ext>
                  </a:extLst>
                </a:gridCol>
                <a:gridCol w="563868">
                  <a:extLst>
                    <a:ext uri="{9D8B030D-6E8A-4147-A177-3AD203B41FA5}">
                      <a16:colId xmlns:a16="http://schemas.microsoft.com/office/drawing/2014/main" val="2228722242"/>
                    </a:ext>
                  </a:extLst>
                </a:gridCol>
                <a:gridCol w="563868">
                  <a:extLst>
                    <a:ext uri="{9D8B030D-6E8A-4147-A177-3AD203B41FA5}">
                      <a16:colId xmlns:a16="http://schemas.microsoft.com/office/drawing/2014/main" val="1342689036"/>
                    </a:ext>
                  </a:extLst>
                </a:gridCol>
                <a:gridCol w="563868">
                  <a:extLst>
                    <a:ext uri="{9D8B030D-6E8A-4147-A177-3AD203B41FA5}">
                      <a16:colId xmlns:a16="http://schemas.microsoft.com/office/drawing/2014/main" val="2887330662"/>
                    </a:ext>
                  </a:extLst>
                </a:gridCol>
                <a:gridCol w="563868">
                  <a:extLst>
                    <a:ext uri="{9D8B030D-6E8A-4147-A177-3AD203B41FA5}">
                      <a16:colId xmlns:a16="http://schemas.microsoft.com/office/drawing/2014/main" val="1479726855"/>
                    </a:ext>
                  </a:extLst>
                </a:gridCol>
              </a:tblGrid>
              <a:tr h="293405">
                <a:tc>
                  <a:txBody>
                    <a:bodyPr/>
                    <a:lstStyle/>
                    <a:p>
                      <a:r>
                        <a:rPr lang="en-GB" dirty="0"/>
                        <a:t>a</a:t>
                      </a:r>
                    </a:p>
                  </a:txBody>
                  <a:tcPr/>
                </a:tc>
                <a:tc>
                  <a:txBody>
                    <a:bodyPr/>
                    <a:lstStyle/>
                    <a:p>
                      <a:r>
                        <a:rPr lang="en-GB" dirty="0"/>
                        <a:t>b</a:t>
                      </a:r>
                    </a:p>
                  </a:txBody>
                  <a:tcPr/>
                </a:tc>
                <a:tc>
                  <a:txBody>
                    <a:bodyPr/>
                    <a:lstStyle/>
                    <a:p>
                      <a:r>
                        <a:rPr lang="en-GB" dirty="0"/>
                        <a:t>c</a:t>
                      </a:r>
                    </a:p>
                  </a:txBody>
                  <a:tcPr/>
                </a:tc>
                <a:tc>
                  <a:txBody>
                    <a:bodyPr/>
                    <a:lstStyle/>
                    <a:p>
                      <a:r>
                        <a:rPr lang="en-GB" dirty="0"/>
                        <a:t>d</a:t>
                      </a:r>
                    </a:p>
                  </a:txBody>
                  <a:tcPr/>
                </a:tc>
                <a:tc>
                  <a:txBody>
                    <a:bodyPr/>
                    <a:lstStyle/>
                    <a:p>
                      <a:r>
                        <a:rPr lang="en-GB" dirty="0"/>
                        <a:t>P</a:t>
                      </a:r>
                    </a:p>
                  </a:txBody>
                  <a:tcPr/>
                </a:tc>
                <a:tc>
                  <a:txBody>
                    <a:bodyPr/>
                    <a:lstStyle/>
                    <a:p>
                      <a:r>
                        <a:rPr lang="en-GB" dirty="0"/>
                        <a:t>Q</a:t>
                      </a:r>
                    </a:p>
                  </a:txBody>
                  <a:tcPr/>
                </a:tc>
                <a:tc>
                  <a:txBody>
                    <a:bodyPr/>
                    <a:lstStyle/>
                    <a:p>
                      <a:r>
                        <a:rPr lang="en-GB" dirty="0"/>
                        <a:t>R</a:t>
                      </a:r>
                    </a:p>
                  </a:txBody>
                  <a:tcPr/>
                </a:tc>
                <a:tc>
                  <a:txBody>
                    <a:bodyPr/>
                    <a:lstStyle/>
                    <a:p>
                      <a:r>
                        <a:rPr lang="en-GB" dirty="0"/>
                        <a:t>X</a:t>
                      </a:r>
                    </a:p>
                  </a:txBody>
                  <a:tcPr/>
                </a:tc>
                <a:tc>
                  <a:txBody>
                    <a:bodyPr/>
                    <a:lstStyle/>
                    <a:p>
                      <a:r>
                        <a:rPr lang="en-GB" dirty="0"/>
                        <a:t>Y</a:t>
                      </a:r>
                    </a:p>
                  </a:txBody>
                  <a:tcPr/>
                </a:tc>
                <a:tc>
                  <a:txBody>
                    <a:bodyPr/>
                    <a:lstStyle/>
                    <a:p>
                      <a:r>
                        <a:rPr lang="en-GB" dirty="0"/>
                        <a:t>Z</a:t>
                      </a:r>
                    </a:p>
                  </a:txBody>
                  <a:tcPr/>
                </a:tc>
                <a:extLst>
                  <a:ext uri="{0D108BD9-81ED-4DB2-BD59-A6C34878D82A}">
                    <a16:rowId xmlns:a16="http://schemas.microsoft.com/office/drawing/2014/main" val="1978079455"/>
                  </a:ext>
                </a:extLst>
              </a:tr>
              <a:tr h="29340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0658963"/>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49146561"/>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59345001"/>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463208649"/>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62982509"/>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07303707"/>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3010795"/>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89184193"/>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53604176"/>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441575356"/>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86899841"/>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74784"/>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80938729"/>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88434181"/>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5946452"/>
                  </a:ext>
                </a:extLst>
              </a:tr>
              <a:tr h="29340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60403426"/>
                  </a:ext>
                </a:extLst>
              </a:tr>
            </a:tbl>
          </a:graphicData>
        </a:graphic>
      </p:graphicFrame>
    </p:spTree>
    <p:extLst>
      <p:ext uri="{BB962C8B-B14F-4D97-AF65-F5344CB8AC3E}">
        <p14:creationId xmlns:p14="http://schemas.microsoft.com/office/powerpoint/2010/main" val="4067442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7662-D566-4DA1-BE4D-94AA1893C4AE}"/>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7E6D8FB2-C2EF-4B92-8104-5235B8CE19C0}"/>
              </a:ext>
            </a:extLst>
          </p:cNvPr>
          <p:cNvSpPr>
            <a:spLocks noGrp="1"/>
          </p:cNvSpPr>
          <p:nvPr>
            <p:ph idx="1"/>
          </p:nvPr>
        </p:nvSpPr>
        <p:spPr/>
        <p:txBody>
          <a:bodyPr>
            <a:normAutofit fontScale="92500" lnSpcReduction="10000"/>
          </a:bodyPr>
          <a:lstStyle/>
          <a:p>
            <a:r>
              <a:rPr lang="en-GB" dirty="0"/>
              <a:t>Logic gates tell the computer to perform simple actions (e.g. on/off)</a:t>
            </a:r>
          </a:p>
          <a:p>
            <a:r>
              <a:rPr lang="en-GB" dirty="0"/>
              <a:t>Each logic gate has a function. When combined with other gates in a circuit they can be used to perform basic mathematical functions like add, subtract and multiply</a:t>
            </a:r>
          </a:p>
          <a:p>
            <a:r>
              <a:rPr lang="en-GB" dirty="0"/>
              <a:t>There are four main logic gates – NOT, AND, OR and XOR</a:t>
            </a:r>
          </a:p>
          <a:p>
            <a:r>
              <a:rPr lang="en-GB" b="1" dirty="0"/>
              <a:t>2</a:t>
            </a:r>
            <a:r>
              <a:rPr lang="en-GB" b="1" baseline="30000" dirty="0"/>
              <a:t>x</a:t>
            </a:r>
            <a:r>
              <a:rPr lang="en-GB" dirty="0"/>
              <a:t> = number of rows in truth table (x = number of inputs). </a:t>
            </a:r>
            <a:r>
              <a:rPr lang="en-GB" b="1" dirty="0"/>
              <a:t>½</a:t>
            </a:r>
            <a:r>
              <a:rPr lang="en-GB" dirty="0"/>
              <a:t> 1s and 0s, then </a:t>
            </a:r>
            <a:r>
              <a:rPr lang="en-GB" b="1" dirty="0"/>
              <a:t>½</a:t>
            </a:r>
            <a:r>
              <a:rPr lang="en-GB" dirty="0"/>
              <a:t> again</a:t>
            </a:r>
          </a:p>
        </p:txBody>
      </p:sp>
    </p:spTree>
    <p:extLst>
      <p:ext uri="{BB962C8B-B14F-4D97-AF65-F5344CB8AC3E}">
        <p14:creationId xmlns:p14="http://schemas.microsoft.com/office/powerpoint/2010/main" val="1200050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7361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r>
              <a:rPr lang="en-GB" sz="4600" dirty="0"/>
              <a:t>Data Diving and Storytelling</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five</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8" name="Picture 7">
            <a:extLst>
              <a:ext uri="{FF2B5EF4-FFF2-40B4-BE49-F238E27FC236}">
                <a16:creationId xmlns:a16="http://schemas.microsoft.com/office/drawing/2014/main" id="{6C652D6D-F8DD-4559-B5B8-DCF0DD530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8318"/>
            <a:ext cx="5251450" cy="5251450"/>
          </a:xfrm>
          <a:prstGeom prst="rect">
            <a:avLst/>
          </a:prstGeom>
        </p:spPr>
      </p:pic>
    </p:spTree>
    <p:extLst>
      <p:ext uri="{BB962C8B-B14F-4D97-AF65-F5344CB8AC3E}">
        <p14:creationId xmlns:p14="http://schemas.microsoft.com/office/powerpoint/2010/main" val="3703440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335EC8-8F96-4E39-B1A6-049251A445F5}"/>
              </a:ext>
            </a:extLst>
          </p:cNvPr>
          <p:cNvSpPr/>
          <p:nvPr/>
        </p:nvSpPr>
        <p:spPr>
          <a:xfrm>
            <a:off x="1171575" y="2890391"/>
            <a:ext cx="9848850" cy="1077218"/>
          </a:xfrm>
          <a:prstGeom prst="rect">
            <a:avLst/>
          </a:prstGeom>
        </p:spPr>
        <p:txBody>
          <a:bodyPr wrap="square">
            <a:spAutoFit/>
          </a:bodyPr>
          <a:lstStyle/>
          <a:p>
            <a:pPr algn="ctr"/>
            <a:r>
              <a:rPr lang="en-GB" sz="3200" dirty="0">
                <a:solidFill>
                  <a:srgbClr val="000000"/>
                </a:solidFill>
              </a:rPr>
              <a:t>Can you think of any examples of where data has been used to tell a story?</a:t>
            </a:r>
            <a:endParaRPr lang="en-GB" sz="3200" dirty="0"/>
          </a:p>
        </p:txBody>
      </p:sp>
      <p:pic>
        <p:nvPicPr>
          <p:cNvPr id="3" name="Picture 2">
            <a:extLst>
              <a:ext uri="{FF2B5EF4-FFF2-40B4-BE49-F238E27FC236}">
                <a16:creationId xmlns:a16="http://schemas.microsoft.com/office/drawing/2014/main" id="{3B1F6837-C0E5-43A9-9236-679B38F65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C96360F7-E9F1-421F-BB42-BA75EE7DC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3752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3ED2-1A7F-4771-A631-54C68DE01780}"/>
              </a:ext>
            </a:extLst>
          </p:cNvPr>
          <p:cNvSpPr>
            <a:spLocks noGrp="1"/>
          </p:cNvSpPr>
          <p:nvPr>
            <p:ph type="title"/>
          </p:nvPr>
        </p:nvSpPr>
        <p:spPr/>
        <p:txBody>
          <a:bodyPr/>
          <a:lstStyle/>
          <a:p>
            <a:r>
              <a:rPr lang="en-GB" dirty="0"/>
              <a:t>Video: the surprising history of EV’s</a:t>
            </a:r>
          </a:p>
        </p:txBody>
      </p:sp>
      <p:sp>
        <p:nvSpPr>
          <p:cNvPr id="3" name="Content Placeholder 2">
            <a:extLst>
              <a:ext uri="{FF2B5EF4-FFF2-40B4-BE49-F238E27FC236}">
                <a16:creationId xmlns:a16="http://schemas.microsoft.com/office/drawing/2014/main" id="{4CEAD68B-6AF2-43CD-AA00-1B904BD0CA62}"/>
              </a:ext>
            </a:extLst>
          </p:cNvPr>
          <p:cNvSpPr>
            <a:spLocks noGrp="1"/>
          </p:cNvSpPr>
          <p:nvPr>
            <p:ph idx="1"/>
          </p:nvPr>
        </p:nvSpPr>
        <p:spPr/>
        <p:txBody>
          <a:bodyPr/>
          <a:lstStyle/>
          <a:p>
            <a:pPr marL="0" indent="0">
              <a:buNone/>
            </a:pPr>
            <a:r>
              <a:rPr lang="en-GB" dirty="0">
                <a:hlinkClick r:id="rId3"/>
              </a:rPr>
              <a:t>https://www.youtube.com/watch?v=zdqw1wCMz4I&amp;ab_channel=OurChangingClimate</a:t>
            </a:r>
            <a:endParaRPr lang="en-GB" dirty="0"/>
          </a:p>
          <a:p>
            <a:pPr marL="0" indent="0">
              <a:buNone/>
            </a:pPr>
            <a:endParaRPr lang="en-GB" dirty="0"/>
          </a:p>
        </p:txBody>
      </p:sp>
      <p:pic>
        <p:nvPicPr>
          <p:cNvPr id="4" name="Picture 3">
            <a:extLst>
              <a:ext uri="{FF2B5EF4-FFF2-40B4-BE49-F238E27FC236}">
                <a16:creationId xmlns:a16="http://schemas.microsoft.com/office/drawing/2014/main" id="{7FC7435A-BD47-4630-BDC8-FFCABB590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9542C05-3F0F-4BAB-955B-20BE9954B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13338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75C676-046A-4E52-8FFA-DABFF3C3B75B}"/>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79B3CB49-0AEC-43D7-8D91-3BD2860B2BB7}"/>
              </a:ext>
            </a:extLst>
          </p:cNvPr>
          <p:cNvSpPr>
            <a:spLocks noGrp="1"/>
          </p:cNvSpPr>
          <p:nvPr>
            <p:ph idx="1"/>
          </p:nvPr>
        </p:nvSpPr>
        <p:spPr/>
        <p:txBody>
          <a:bodyPr/>
          <a:lstStyle/>
          <a:p>
            <a:r>
              <a:rPr lang="en-GB" dirty="0"/>
              <a:t>Open up the data file</a:t>
            </a:r>
          </a:p>
        </p:txBody>
      </p:sp>
    </p:spTree>
    <p:extLst>
      <p:ext uri="{BB962C8B-B14F-4D97-AF65-F5344CB8AC3E}">
        <p14:creationId xmlns:p14="http://schemas.microsoft.com/office/powerpoint/2010/main" val="2800737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0B80-56D8-444C-90CB-802541B814C9}"/>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A48DEA02-A887-429D-B557-AF01133F3E8C}"/>
              </a:ext>
            </a:extLst>
          </p:cNvPr>
          <p:cNvSpPr>
            <a:spLocks noGrp="1"/>
          </p:cNvSpPr>
          <p:nvPr>
            <p:ph idx="1"/>
          </p:nvPr>
        </p:nvSpPr>
        <p:spPr>
          <a:xfrm>
            <a:off x="838200" y="1825625"/>
            <a:ext cx="6637020" cy="4351338"/>
          </a:xfrm>
        </p:spPr>
        <p:txBody>
          <a:bodyPr/>
          <a:lstStyle/>
          <a:p>
            <a:r>
              <a:rPr lang="en-GB" dirty="0"/>
              <a:t>Open the data file for case two</a:t>
            </a:r>
          </a:p>
          <a:p>
            <a:r>
              <a:rPr lang="en-GB" dirty="0"/>
              <a:t>What immediately jumps out at you from the data? Are there any interesting peaks or gaps in the data?</a:t>
            </a:r>
          </a:p>
          <a:p>
            <a:r>
              <a:rPr lang="en-GB" dirty="0"/>
              <a:t>Let’s answer the first three questions from the worksheet together</a:t>
            </a:r>
          </a:p>
        </p:txBody>
      </p:sp>
      <p:pic>
        <p:nvPicPr>
          <p:cNvPr id="4" name="Picture 3">
            <a:extLst>
              <a:ext uri="{FF2B5EF4-FFF2-40B4-BE49-F238E27FC236}">
                <a16:creationId xmlns:a16="http://schemas.microsoft.com/office/drawing/2014/main" id="{2D0B8753-24CB-499F-B62E-04DB9B38B2E3}"/>
              </a:ext>
            </a:extLst>
          </p:cNvPr>
          <p:cNvPicPr/>
          <p:nvPr/>
        </p:nvPicPr>
        <p:blipFill rotWithShape="1">
          <a:blip r:embed="rId3"/>
          <a:srcRect b="16506"/>
          <a:stretch/>
        </p:blipFill>
        <p:spPr>
          <a:xfrm>
            <a:off x="7794579" y="1825625"/>
            <a:ext cx="3559221" cy="3692706"/>
          </a:xfrm>
          <a:prstGeom prst="rect">
            <a:avLst/>
          </a:prstGeom>
        </p:spPr>
      </p:pic>
      <p:pic>
        <p:nvPicPr>
          <p:cNvPr id="5" name="Picture 4">
            <a:extLst>
              <a:ext uri="{FF2B5EF4-FFF2-40B4-BE49-F238E27FC236}">
                <a16:creationId xmlns:a16="http://schemas.microsoft.com/office/drawing/2014/main" id="{ECF2AED2-E42E-4C0F-B1CD-9C52B5B7B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0DB48833-A056-482B-9CE0-7A67F3590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799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F6BD8C-239D-4B21-B0B9-DBC89E3EFB5D}"/>
              </a:ext>
            </a:extLst>
          </p:cNvPr>
          <p:cNvSpPr/>
          <p:nvPr/>
        </p:nvSpPr>
        <p:spPr>
          <a:xfrm>
            <a:off x="831849" y="1440874"/>
            <a:ext cx="10515599" cy="5015797"/>
          </a:xfrm>
          <a:prstGeom prst="rect">
            <a:avLst/>
          </a:prstGeom>
        </p:spPr>
        <p:txBody>
          <a:bodyPr wrap="square">
            <a:spAutoFit/>
          </a:bodyPr>
          <a:lstStyle/>
          <a:p>
            <a:pPr>
              <a:lnSpc>
                <a:spcPct val="150000"/>
              </a:lnSpc>
            </a:pPr>
            <a:r>
              <a:rPr lang="en-GB" sz="3100" b="1" dirty="0">
                <a:solidFill>
                  <a:srgbClr val="202124"/>
                </a:solidFill>
                <a:latin typeface="Google Sans"/>
              </a:rPr>
              <a:t>Percentage Change | Increase and Decrease</a:t>
            </a:r>
          </a:p>
          <a:p>
            <a:pPr>
              <a:lnSpc>
                <a:spcPct val="150000"/>
              </a:lnSpc>
            </a:pPr>
            <a:endParaRPr lang="en-GB" sz="2600" dirty="0">
              <a:solidFill>
                <a:srgbClr val="202124"/>
              </a:solidFill>
              <a:latin typeface="Google Sans"/>
            </a:endParaRPr>
          </a:p>
          <a:p>
            <a:pPr>
              <a:lnSpc>
                <a:spcPct val="150000"/>
              </a:lnSpc>
              <a:buFont typeface="+mj-lt"/>
              <a:buAutoNum type="arabicPeriod"/>
            </a:pPr>
            <a:r>
              <a:rPr lang="en-GB" sz="2600" dirty="0">
                <a:solidFill>
                  <a:srgbClr val="202124"/>
                </a:solidFill>
                <a:latin typeface="arial" panose="020B0604020202020204" pitchFamily="34" charset="0"/>
              </a:rPr>
              <a:t>First: work out the difference (increase) between the two numbers you are comparing.</a:t>
            </a:r>
          </a:p>
          <a:p>
            <a:pPr>
              <a:lnSpc>
                <a:spcPct val="150000"/>
              </a:lnSpc>
              <a:buFont typeface="+mj-lt"/>
              <a:buAutoNum type="arabicPeriod"/>
            </a:pPr>
            <a:r>
              <a:rPr lang="en-GB" sz="2600" dirty="0">
                <a:solidFill>
                  <a:srgbClr val="202124"/>
                </a:solidFill>
                <a:latin typeface="arial" panose="020B0604020202020204" pitchFamily="34" charset="0"/>
              </a:rPr>
              <a:t>Increase = New Number - Original Number.</a:t>
            </a:r>
          </a:p>
          <a:p>
            <a:pPr>
              <a:lnSpc>
                <a:spcPct val="150000"/>
              </a:lnSpc>
              <a:buFont typeface="+mj-lt"/>
              <a:buAutoNum type="arabicPeriod"/>
            </a:pPr>
            <a:r>
              <a:rPr lang="en-GB" sz="2600" dirty="0">
                <a:solidFill>
                  <a:srgbClr val="202124"/>
                </a:solidFill>
                <a:latin typeface="arial" panose="020B0604020202020204" pitchFamily="34" charset="0"/>
              </a:rPr>
              <a:t>Then: divide the increase by the original number and multiply the answer by 100.</a:t>
            </a:r>
          </a:p>
          <a:p>
            <a:pPr>
              <a:lnSpc>
                <a:spcPct val="150000"/>
              </a:lnSpc>
              <a:buFont typeface="+mj-lt"/>
              <a:buAutoNum type="arabicPeriod"/>
            </a:pPr>
            <a:r>
              <a:rPr lang="en-GB" sz="2600" dirty="0">
                <a:solidFill>
                  <a:srgbClr val="202124"/>
                </a:solidFill>
                <a:latin typeface="arial" panose="020B0604020202020204" pitchFamily="34" charset="0"/>
              </a:rPr>
              <a:t>% increase = Increase ÷ Original Number × 100</a:t>
            </a:r>
            <a:r>
              <a:rPr lang="en-GB" sz="3000" dirty="0">
                <a:solidFill>
                  <a:srgbClr val="202124"/>
                </a:solidFill>
                <a:latin typeface="arial" panose="020B0604020202020204" pitchFamily="34" charset="0"/>
              </a:rPr>
              <a:t>.</a:t>
            </a:r>
            <a:endParaRPr lang="en-GB" sz="3000" b="0" i="0" dirty="0">
              <a:solidFill>
                <a:srgbClr val="202124"/>
              </a:solidFill>
              <a:effectLst/>
              <a:latin typeface="arial" panose="020B0604020202020204" pitchFamily="34" charset="0"/>
            </a:endParaRPr>
          </a:p>
        </p:txBody>
      </p:sp>
      <p:pic>
        <p:nvPicPr>
          <p:cNvPr id="5" name="Picture 4">
            <a:extLst>
              <a:ext uri="{FF2B5EF4-FFF2-40B4-BE49-F238E27FC236}">
                <a16:creationId xmlns:a16="http://schemas.microsoft.com/office/drawing/2014/main" id="{A2671DF9-2601-4667-A0CA-875AD39DC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9540C287-DD9F-4B23-B3C6-0743602BC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626891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C570D2-EC11-4976-9F8C-05DE10F4CB8F}"/>
              </a:ext>
            </a:extLst>
          </p:cNvPr>
          <p:cNvPicPr>
            <a:picLocks noChangeAspect="1"/>
          </p:cNvPicPr>
          <p:nvPr/>
        </p:nvPicPr>
        <p:blipFill rotWithShape="1">
          <a:blip r:embed="rId3"/>
          <a:srcRect l="62257" t="-9577" r="2547" b="9577"/>
          <a:stretch/>
        </p:blipFill>
        <p:spPr>
          <a:xfrm>
            <a:off x="8109828" y="-266026"/>
            <a:ext cx="4027657" cy="3180289"/>
          </a:xfrm>
          <a:prstGeom prst="rect">
            <a:avLst/>
          </a:prstGeom>
        </p:spPr>
      </p:pic>
      <p:pic>
        <p:nvPicPr>
          <p:cNvPr id="5" name="Picture 4">
            <a:extLst>
              <a:ext uri="{FF2B5EF4-FFF2-40B4-BE49-F238E27FC236}">
                <a16:creationId xmlns:a16="http://schemas.microsoft.com/office/drawing/2014/main" id="{939F511F-D815-4CE2-9AE4-167A99E6FDC8}"/>
              </a:ext>
            </a:extLst>
          </p:cNvPr>
          <p:cNvPicPr>
            <a:picLocks noChangeAspect="1"/>
          </p:cNvPicPr>
          <p:nvPr/>
        </p:nvPicPr>
        <p:blipFill rotWithShape="1">
          <a:blip r:embed="rId3"/>
          <a:srcRect l="27835" r="39168"/>
          <a:stretch/>
        </p:blipFill>
        <p:spPr>
          <a:xfrm>
            <a:off x="277090" y="978518"/>
            <a:ext cx="5818909" cy="4900961"/>
          </a:xfrm>
          <a:prstGeom prst="rect">
            <a:avLst/>
          </a:prstGeom>
        </p:spPr>
      </p:pic>
      <p:pic>
        <p:nvPicPr>
          <p:cNvPr id="6" name="Picture 5">
            <a:extLst>
              <a:ext uri="{FF2B5EF4-FFF2-40B4-BE49-F238E27FC236}">
                <a16:creationId xmlns:a16="http://schemas.microsoft.com/office/drawing/2014/main" id="{593336D9-81F4-4F04-8C75-802AFE408CDB}"/>
              </a:ext>
            </a:extLst>
          </p:cNvPr>
          <p:cNvPicPr>
            <a:picLocks noChangeAspect="1"/>
          </p:cNvPicPr>
          <p:nvPr/>
        </p:nvPicPr>
        <p:blipFill rotWithShape="1">
          <a:blip r:embed="rId3"/>
          <a:srcRect l="2269" r="71722" b="16179"/>
          <a:stretch/>
        </p:blipFill>
        <p:spPr>
          <a:xfrm>
            <a:off x="6096000" y="2720393"/>
            <a:ext cx="4027657" cy="3607255"/>
          </a:xfrm>
          <a:prstGeom prst="rect">
            <a:avLst/>
          </a:prstGeom>
        </p:spPr>
      </p:pic>
      <p:pic>
        <p:nvPicPr>
          <p:cNvPr id="7" name="Picture 6">
            <a:extLst>
              <a:ext uri="{FF2B5EF4-FFF2-40B4-BE49-F238E27FC236}">
                <a16:creationId xmlns:a16="http://schemas.microsoft.com/office/drawing/2014/main" id="{B49F36AD-8545-402F-82E8-A170A8211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442FD7E6-4F81-4771-BE36-E633C7F39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53297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6908-05F8-4067-AAA9-1001BA2B4AC5}"/>
              </a:ext>
            </a:extLst>
          </p:cNvPr>
          <p:cNvSpPr>
            <a:spLocks noGrp="1"/>
          </p:cNvSpPr>
          <p:nvPr>
            <p:ph type="title"/>
          </p:nvPr>
        </p:nvSpPr>
        <p:spPr/>
        <p:txBody>
          <a:bodyPr/>
          <a:lstStyle/>
          <a:p>
            <a:r>
              <a:rPr lang="en-GB" dirty="0"/>
              <a:t>Statistics</a:t>
            </a:r>
          </a:p>
        </p:txBody>
      </p:sp>
      <p:sp>
        <p:nvSpPr>
          <p:cNvPr id="3" name="Content Placeholder 2">
            <a:extLst>
              <a:ext uri="{FF2B5EF4-FFF2-40B4-BE49-F238E27FC236}">
                <a16:creationId xmlns:a16="http://schemas.microsoft.com/office/drawing/2014/main" id="{522E4C32-E756-435F-AA42-4D8D77DAE9E4}"/>
              </a:ext>
            </a:extLst>
          </p:cNvPr>
          <p:cNvSpPr>
            <a:spLocks noGrp="1"/>
          </p:cNvSpPr>
          <p:nvPr>
            <p:ph idx="1"/>
          </p:nvPr>
        </p:nvSpPr>
        <p:spPr/>
        <p:txBody>
          <a:bodyPr/>
          <a:lstStyle/>
          <a:p>
            <a:r>
              <a:rPr lang="en-GB" dirty="0"/>
              <a:t>Why is it important? To understand the distribution and significance of data; to test your hypothesis</a:t>
            </a:r>
          </a:p>
          <a:p>
            <a:r>
              <a:rPr lang="en-GB" dirty="0"/>
              <a:t>Three fundamental concepts:</a:t>
            </a:r>
          </a:p>
          <a:p>
            <a:pPr lvl="1"/>
            <a:r>
              <a:rPr lang="en-GB" dirty="0"/>
              <a:t>Mean</a:t>
            </a:r>
          </a:p>
          <a:p>
            <a:pPr lvl="1"/>
            <a:r>
              <a:rPr lang="en-GB" dirty="0"/>
              <a:t>Median</a:t>
            </a:r>
          </a:p>
          <a:p>
            <a:pPr lvl="1"/>
            <a:r>
              <a:rPr lang="en-GB" dirty="0"/>
              <a:t>Mode</a:t>
            </a:r>
          </a:p>
        </p:txBody>
      </p:sp>
      <p:pic>
        <p:nvPicPr>
          <p:cNvPr id="4" name="Picture 3">
            <a:extLst>
              <a:ext uri="{FF2B5EF4-FFF2-40B4-BE49-F238E27FC236}">
                <a16:creationId xmlns:a16="http://schemas.microsoft.com/office/drawing/2014/main" id="{3E5ED299-D6B3-418D-B295-467006EC8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C4FC835F-6B35-479E-BF5E-2476CB4C5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272416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6908-05F8-4067-AAA9-1001BA2B4AC5}"/>
              </a:ext>
            </a:extLst>
          </p:cNvPr>
          <p:cNvSpPr>
            <a:spLocks noGrp="1"/>
          </p:cNvSpPr>
          <p:nvPr>
            <p:ph type="title"/>
          </p:nvPr>
        </p:nvSpPr>
        <p:spPr/>
        <p:txBody>
          <a:bodyPr/>
          <a:lstStyle/>
          <a:p>
            <a:r>
              <a:rPr lang="en-GB" dirty="0"/>
              <a:t>Statistics</a:t>
            </a:r>
          </a:p>
        </p:txBody>
      </p:sp>
      <p:sp>
        <p:nvSpPr>
          <p:cNvPr id="3" name="Content Placeholder 2">
            <a:extLst>
              <a:ext uri="{FF2B5EF4-FFF2-40B4-BE49-F238E27FC236}">
                <a16:creationId xmlns:a16="http://schemas.microsoft.com/office/drawing/2014/main" id="{522E4C32-E756-435F-AA42-4D8D77DAE9E4}"/>
              </a:ext>
            </a:extLst>
          </p:cNvPr>
          <p:cNvSpPr>
            <a:spLocks noGrp="1"/>
          </p:cNvSpPr>
          <p:nvPr>
            <p:ph idx="1"/>
          </p:nvPr>
        </p:nvSpPr>
        <p:spPr/>
        <p:txBody>
          <a:bodyPr/>
          <a:lstStyle/>
          <a:p>
            <a:r>
              <a:rPr lang="en-GB" dirty="0"/>
              <a:t>Why is it important? To understand the distribution and significance of data; to test your hypothesis</a:t>
            </a:r>
          </a:p>
          <a:p>
            <a:r>
              <a:rPr lang="en-GB" dirty="0"/>
              <a:t>Three fundamental concepts:</a:t>
            </a:r>
          </a:p>
          <a:p>
            <a:pPr lvl="1"/>
            <a:r>
              <a:rPr lang="en-GB" dirty="0"/>
              <a:t>Mean: average value</a:t>
            </a:r>
          </a:p>
          <a:p>
            <a:pPr lvl="1"/>
            <a:r>
              <a:rPr lang="en-GB" dirty="0"/>
              <a:t>Median: middle value</a:t>
            </a:r>
          </a:p>
          <a:p>
            <a:pPr lvl="1"/>
            <a:r>
              <a:rPr lang="en-GB" dirty="0"/>
              <a:t>Mode: most frequent value</a:t>
            </a:r>
          </a:p>
        </p:txBody>
      </p:sp>
      <p:pic>
        <p:nvPicPr>
          <p:cNvPr id="4" name="Picture 3">
            <a:extLst>
              <a:ext uri="{FF2B5EF4-FFF2-40B4-BE49-F238E27FC236}">
                <a16:creationId xmlns:a16="http://schemas.microsoft.com/office/drawing/2014/main" id="{8A7746FF-247E-444E-8549-A702F63A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8D557D6-91A0-4A41-8296-E364A9EF5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796812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814C4-2C21-4A9A-BE76-BF37E81C8980}"/>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FBE1EB1E-0929-4537-8507-FFB73AA5D833}"/>
              </a:ext>
            </a:extLst>
          </p:cNvPr>
          <p:cNvSpPr>
            <a:spLocks noGrp="1"/>
          </p:cNvSpPr>
          <p:nvPr>
            <p:ph idx="1"/>
          </p:nvPr>
        </p:nvSpPr>
        <p:spPr/>
        <p:txBody>
          <a:bodyPr>
            <a:normAutofit/>
          </a:bodyPr>
          <a:lstStyle/>
          <a:p>
            <a:pPr lvl="1"/>
            <a:r>
              <a:rPr lang="en-GB" dirty="0">
                <a:solidFill>
                  <a:srgbClr val="53575A"/>
                </a:solidFill>
              </a:rPr>
              <a:t>We can find stories in data</a:t>
            </a:r>
          </a:p>
          <a:p>
            <a:pPr lvl="1"/>
            <a:r>
              <a:rPr lang="en-GB" dirty="0">
                <a:solidFill>
                  <a:srgbClr val="53575A"/>
                </a:solidFill>
              </a:rPr>
              <a:t>Largescale datasets give us a clearer, and more reliable story</a:t>
            </a:r>
          </a:p>
          <a:p>
            <a:pPr lvl="1"/>
            <a:r>
              <a:rPr lang="en-GB" dirty="0">
                <a:solidFill>
                  <a:srgbClr val="53575A"/>
                </a:solidFill>
              </a:rPr>
              <a:t>Three basic statistical concepts:</a:t>
            </a:r>
          </a:p>
          <a:p>
            <a:pPr lvl="1"/>
            <a:r>
              <a:rPr lang="en-GB" dirty="0">
                <a:solidFill>
                  <a:srgbClr val="53575A"/>
                </a:solidFill>
              </a:rPr>
              <a:t>Mean: average value</a:t>
            </a:r>
          </a:p>
          <a:p>
            <a:pPr lvl="1"/>
            <a:r>
              <a:rPr lang="en-GB" dirty="0">
                <a:solidFill>
                  <a:srgbClr val="53575A"/>
                </a:solidFill>
              </a:rPr>
              <a:t>Median: middle value</a:t>
            </a:r>
          </a:p>
          <a:p>
            <a:pPr lvl="1"/>
            <a:r>
              <a:rPr lang="en-GB" dirty="0">
                <a:solidFill>
                  <a:srgbClr val="53575A"/>
                </a:solidFill>
              </a:rPr>
              <a:t>Mode: most frequent value</a:t>
            </a:r>
          </a:p>
          <a:p>
            <a:endParaRPr lang="en-GB" dirty="0"/>
          </a:p>
          <a:p>
            <a:endParaRPr lang="en-GB" dirty="0"/>
          </a:p>
        </p:txBody>
      </p:sp>
      <p:pic>
        <p:nvPicPr>
          <p:cNvPr id="4" name="Picture 3">
            <a:extLst>
              <a:ext uri="{FF2B5EF4-FFF2-40B4-BE49-F238E27FC236}">
                <a16:creationId xmlns:a16="http://schemas.microsoft.com/office/drawing/2014/main" id="{377C2B11-2E86-4A14-97A0-E514E3EA0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2A4ED8C-71D5-430B-B6DC-99085A4E0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495391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077460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039941" cy="2852737"/>
          </a:xfrm>
        </p:spPr>
        <p:txBody>
          <a:bodyPr>
            <a:noAutofit/>
          </a:bodyPr>
          <a:lstStyle/>
          <a:p>
            <a:r>
              <a:rPr lang="en-GB" sz="4600" dirty="0"/>
              <a:t>Sustainable Travel Where We Live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six</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0FDD51B6-C529-43FF-8A39-99C1F0ACD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9368" y="986023"/>
            <a:ext cx="4344006" cy="4353533"/>
          </a:xfrm>
          <a:prstGeom prst="rect">
            <a:avLst/>
          </a:prstGeom>
        </p:spPr>
      </p:pic>
    </p:spTree>
    <p:extLst>
      <p:ext uri="{BB962C8B-B14F-4D97-AF65-F5344CB8AC3E}">
        <p14:creationId xmlns:p14="http://schemas.microsoft.com/office/powerpoint/2010/main" val="143783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6E6DB-7C59-48A8-AD28-3E9229AAFB82}"/>
              </a:ext>
            </a:extLst>
          </p:cNvPr>
          <p:cNvSpPr>
            <a:spLocks noGrp="1"/>
          </p:cNvSpPr>
          <p:nvPr>
            <p:ph idx="1"/>
          </p:nvPr>
        </p:nvSpPr>
        <p:spPr>
          <a:xfrm>
            <a:off x="838200" y="3028949"/>
            <a:ext cx="10515600" cy="800101"/>
          </a:xfrm>
        </p:spPr>
        <p:txBody>
          <a:bodyPr/>
          <a:lstStyle/>
          <a:p>
            <a:pPr marL="0" indent="0" algn="ctr">
              <a:buNone/>
            </a:pPr>
            <a:r>
              <a:rPr lang="en-GB" dirty="0"/>
              <a:t>Is transport in our city sustainable?</a:t>
            </a:r>
          </a:p>
        </p:txBody>
      </p:sp>
      <p:pic>
        <p:nvPicPr>
          <p:cNvPr id="4" name="Picture 3">
            <a:extLst>
              <a:ext uri="{FF2B5EF4-FFF2-40B4-BE49-F238E27FC236}">
                <a16:creationId xmlns:a16="http://schemas.microsoft.com/office/drawing/2014/main" id="{75777321-F787-446C-8C35-F99F6CE2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BFDFDED-9484-4B46-A782-99349CEB7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4309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2640-3F70-41AC-AA5F-F9FD480E4337}"/>
              </a:ext>
            </a:extLst>
          </p:cNvPr>
          <p:cNvSpPr>
            <a:spLocks noGrp="1"/>
          </p:cNvSpPr>
          <p:nvPr>
            <p:ph type="title"/>
          </p:nvPr>
        </p:nvSpPr>
        <p:spPr/>
        <p:txBody>
          <a:bodyPr/>
          <a:lstStyle/>
          <a:p>
            <a:r>
              <a:rPr lang="en-GB" dirty="0"/>
              <a:t>Timeline of events</a:t>
            </a:r>
          </a:p>
        </p:txBody>
      </p:sp>
      <p:cxnSp>
        <p:nvCxnSpPr>
          <p:cNvPr id="5" name="Straight Connector 4">
            <a:extLst>
              <a:ext uri="{FF2B5EF4-FFF2-40B4-BE49-F238E27FC236}">
                <a16:creationId xmlns:a16="http://schemas.microsoft.com/office/drawing/2014/main" id="{84B41241-155A-4DE6-A265-CB59499A8E25}"/>
              </a:ext>
            </a:extLst>
          </p:cNvPr>
          <p:cNvCxnSpPr>
            <a:cxnSpLocks/>
          </p:cNvCxnSpPr>
          <p:nvPr/>
        </p:nvCxnSpPr>
        <p:spPr>
          <a:xfrm>
            <a:off x="838200" y="4001294"/>
            <a:ext cx="591094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E0D6985-96BA-47ED-B4D6-645F4DFEF561}"/>
              </a:ext>
            </a:extLst>
          </p:cNvPr>
          <p:cNvSpPr/>
          <p:nvPr/>
        </p:nvSpPr>
        <p:spPr>
          <a:xfrm>
            <a:off x="1110343" y="2808514"/>
            <a:ext cx="544286" cy="10885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70A7960-CBF9-4A1C-B5E3-83D71B7931A1}"/>
              </a:ext>
            </a:extLst>
          </p:cNvPr>
          <p:cNvSpPr/>
          <p:nvPr/>
        </p:nvSpPr>
        <p:spPr>
          <a:xfrm>
            <a:off x="2416629" y="4140880"/>
            <a:ext cx="544286"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A931474-4FE2-4B9E-93C3-888F34645371}"/>
              </a:ext>
            </a:extLst>
          </p:cNvPr>
          <p:cNvSpPr/>
          <p:nvPr/>
        </p:nvSpPr>
        <p:spPr>
          <a:xfrm>
            <a:off x="3483429" y="2808514"/>
            <a:ext cx="544286" cy="10885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8497402-F067-48B7-8995-40D08564F149}"/>
              </a:ext>
            </a:extLst>
          </p:cNvPr>
          <p:cNvSpPr/>
          <p:nvPr/>
        </p:nvSpPr>
        <p:spPr>
          <a:xfrm>
            <a:off x="4833258" y="4140880"/>
            <a:ext cx="544286"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9D4C84-DB15-4306-A735-5F128FBB1E76}"/>
              </a:ext>
            </a:extLst>
          </p:cNvPr>
          <p:cNvSpPr/>
          <p:nvPr/>
        </p:nvSpPr>
        <p:spPr>
          <a:xfrm>
            <a:off x="6204858" y="2777785"/>
            <a:ext cx="544286" cy="108857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B14AA6-9C94-43CD-A831-554DD9B3D0A4}"/>
              </a:ext>
            </a:extLst>
          </p:cNvPr>
          <p:cNvSpPr/>
          <p:nvPr/>
        </p:nvSpPr>
        <p:spPr>
          <a:xfrm>
            <a:off x="7249887" y="4793228"/>
            <a:ext cx="544286"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0EC338BE-37E4-459E-BB44-02999AE2B447}"/>
              </a:ext>
            </a:extLst>
          </p:cNvPr>
          <p:cNvCxnSpPr>
            <a:cxnSpLocks/>
          </p:cNvCxnSpPr>
          <p:nvPr/>
        </p:nvCxnSpPr>
        <p:spPr>
          <a:xfrm>
            <a:off x="6749144" y="3990708"/>
            <a:ext cx="2569029" cy="1459479"/>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08738AD-D34F-416A-8D00-5E0ABFB56237}"/>
              </a:ext>
            </a:extLst>
          </p:cNvPr>
          <p:cNvSpPr txBox="1"/>
          <p:nvPr/>
        </p:nvSpPr>
        <p:spPr>
          <a:xfrm>
            <a:off x="1654629" y="3559630"/>
            <a:ext cx="762000" cy="369332"/>
          </a:xfrm>
          <a:prstGeom prst="rect">
            <a:avLst/>
          </a:prstGeom>
          <a:noFill/>
        </p:spPr>
        <p:txBody>
          <a:bodyPr wrap="square" rtlCol="0">
            <a:spAutoFit/>
          </a:bodyPr>
          <a:lstStyle/>
          <a:p>
            <a:r>
              <a:rPr lang="en-GB" dirty="0"/>
              <a:t>1900</a:t>
            </a:r>
          </a:p>
        </p:txBody>
      </p:sp>
      <p:pic>
        <p:nvPicPr>
          <p:cNvPr id="12" name="Picture 11">
            <a:extLst>
              <a:ext uri="{FF2B5EF4-FFF2-40B4-BE49-F238E27FC236}">
                <a16:creationId xmlns:a16="http://schemas.microsoft.com/office/drawing/2014/main" id="{C73DD373-0B1C-4CD0-A310-0238FAEE1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74DCE0C6-A3A6-40DE-903E-2D986F1FD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078611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BF34-0AD0-4E33-A8FB-CD2CD1EE6003}"/>
              </a:ext>
            </a:extLst>
          </p:cNvPr>
          <p:cNvSpPr>
            <a:spLocks noGrp="1"/>
          </p:cNvSpPr>
          <p:nvPr>
            <p:ph type="title"/>
          </p:nvPr>
        </p:nvSpPr>
        <p:spPr/>
        <p:txBody>
          <a:bodyPr/>
          <a:lstStyle/>
          <a:p>
            <a:r>
              <a:rPr lang="en-GB" dirty="0"/>
              <a:t>Three groups</a:t>
            </a:r>
          </a:p>
        </p:txBody>
      </p:sp>
      <p:sp>
        <p:nvSpPr>
          <p:cNvPr id="5" name="TextBox 4">
            <a:extLst>
              <a:ext uri="{FF2B5EF4-FFF2-40B4-BE49-F238E27FC236}">
                <a16:creationId xmlns:a16="http://schemas.microsoft.com/office/drawing/2014/main" id="{169F6A61-DCA0-46B4-85D2-1E88E9249326}"/>
              </a:ext>
            </a:extLst>
          </p:cNvPr>
          <p:cNvSpPr txBox="1"/>
          <p:nvPr/>
        </p:nvSpPr>
        <p:spPr>
          <a:xfrm>
            <a:off x="1047750" y="2490788"/>
            <a:ext cx="3067050" cy="2585323"/>
          </a:xfrm>
          <a:prstGeom prst="rect">
            <a:avLst/>
          </a:prstGeom>
          <a:noFill/>
        </p:spPr>
        <p:txBody>
          <a:bodyPr wrap="square" rtlCol="0">
            <a:spAutoFit/>
          </a:bodyPr>
          <a:lstStyle/>
          <a:p>
            <a:r>
              <a:rPr lang="en-GB" b="1" dirty="0"/>
              <a:t>Group 1</a:t>
            </a:r>
            <a:r>
              <a:rPr lang="en-GB" dirty="0"/>
              <a:t>: </a:t>
            </a:r>
          </a:p>
          <a:p>
            <a:r>
              <a:rPr lang="en-GB" dirty="0"/>
              <a:t>History</a:t>
            </a:r>
          </a:p>
          <a:p>
            <a:endParaRPr lang="en-GB" dirty="0"/>
          </a:p>
          <a:p>
            <a:r>
              <a:rPr lang="en-GB" b="1" dirty="0"/>
              <a:t>Information source</a:t>
            </a:r>
          </a:p>
          <a:p>
            <a:r>
              <a:rPr lang="en-GB" dirty="0"/>
              <a:t>Articles and reports from Google</a:t>
            </a:r>
          </a:p>
          <a:p>
            <a:endParaRPr lang="en-GB" dirty="0"/>
          </a:p>
          <a:p>
            <a:r>
              <a:rPr lang="en-GB" b="1" dirty="0"/>
              <a:t>Presentation</a:t>
            </a:r>
          </a:p>
          <a:p>
            <a:r>
              <a:rPr lang="en-GB" dirty="0"/>
              <a:t>Timeline of key events</a:t>
            </a:r>
          </a:p>
        </p:txBody>
      </p:sp>
      <p:sp>
        <p:nvSpPr>
          <p:cNvPr id="6" name="TextBox 5">
            <a:extLst>
              <a:ext uri="{FF2B5EF4-FFF2-40B4-BE49-F238E27FC236}">
                <a16:creationId xmlns:a16="http://schemas.microsoft.com/office/drawing/2014/main" id="{8C1AAB69-E0C7-4B8F-BF8C-3C613E568064}"/>
              </a:ext>
            </a:extLst>
          </p:cNvPr>
          <p:cNvSpPr txBox="1"/>
          <p:nvPr/>
        </p:nvSpPr>
        <p:spPr>
          <a:xfrm>
            <a:off x="4562475" y="2490788"/>
            <a:ext cx="3067050" cy="3139321"/>
          </a:xfrm>
          <a:prstGeom prst="rect">
            <a:avLst/>
          </a:prstGeom>
          <a:noFill/>
        </p:spPr>
        <p:txBody>
          <a:bodyPr wrap="square" rtlCol="0">
            <a:spAutoFit/>
          </a:bodyPr>
          <a:lstStyle/>
          <a:p>
            <a:r>
              <a:rPr lang="en-GB" b="1" dirty="0"/>
              <a:t>Group 2</a:t>
            </a:r>
            <a:r>
              <a:rPr lang="en-GB" dirty="0"/>
              <a:t>: </a:t>
            </a:r>
          </a:p>
          <a:p>
            <a:r>
              <a:rPr lang="en-GB" dirty="0"/>
              <a:t>Differing views and current changes</a:t>
            </a:r>
          </a:p>
          <a:p>
            <a:endParaRPr lang="en-GB" b="1" dirty="0"/>
          </a:p>
          <a:p>
            <a:r>
              <a:rPr lang="en-GB" b="1" dirty="0"/>
              <a:t>Information source</a:t>
            </a:r>
            <a:r>
              <a:rPr lang="en-GB" dirty="0"/>
              <a:t> newspaper clippings /printed material</a:t>
            </a:r>
          </a:p>
          <a:p>
            <a:endParaRPr lang="en-GB" dirty="0"/>
          </a:p>
          <a:p>
            <a:r>
              <a:rPr lang="en-GB" b="1" dirty="0"/>
              <a:t>Presentation</a:t>
            </a:r>
          </a:p>
          <a:p>
            <a:r>
              <a:rPr lang="en-GB" dirty="0"/>
              <a:t>Key arguments for and against developments/plans</a:t>
            </a:r>
          </a:p>
        </p:txBody>
      </p:sp>
      <p:sp>
        <p:nvSpPr>
          <p:cNvPr id="7" name="TextBox 6">
            <a:extLst>
              <a:ext uri="{FF2B5EF4-FFF2-40B4-BE49-F238E27FC236}">
                <a16:creationId xmlns:a16="http://schemas.microsoft.com/office/drawing/2014/main" id="{FF6378BF-A33C-40E9-92A3-4CC0854F2A6C}"/>
              </a:ext>
            </a:extLst>
          </p:cNvPr>
          <p:cNvSpPr txBox="1"/>
          <p:nvPr/>
        </p:nvSpPr>
        <p:spPr>
          <a:xfrm>
            <a:off x="8286750" y="2490788"/>
            <a:ext cx="3067050" cy="2862322"/>
          </a:xfrm>
          <a:prstGeom prst="rect">
            <a:avLst/>
          </a:prstGeom>
          <a:noFill/>
        </p:spPr>
        <p:txBody>
          <a:bodyPr wrap="square" rtlCol="0">
            <a:spAutoFit/>
          </a:bodyPr>
          <a:lstStyle/>
          <a:p>
            <a:r>
              <a:rPr lang="en-GB" b="1" dirty="0"/>
              <a:t>Group 3</a:t>
            </a:r>
            <a:r>
              <a:rPr lang="en-GB" dirty="0"/>
              <a:t>: </a:t>
            </a:r>
          </a:p>
          <a:p>
            <a:r>
              <a:rPr lang="en-GB" dirty="0"/>
              <a:t>Proposed actions</a:t>
            </a:r>
          </a:p>
          <a:p>
            <a:endParaRPr lang="en-GB" dirty="0"/>
          </a:p>
          <a:p>
            <a:r>
              <a:rPr lang="en-GB" b="1" dirty="0"/>
              <a:t>Information source </a:t>
            </a:r>
            <a:endParaRPr lang="en-GB" dirty="0"/>
          </a:p>
          <a:p>
            <a:r>
              <a:rPr lang="en-GB" dirty="0"/>
              <a:t>Local climate action plan</a:t>
            </a:r>
          </a:p>
          <a:p>
            <a:endParaRPr lang="en-GB" dirty="0"/>
          </a:p>
          <a:p>
            <a:r>
              <a:rPr lang="en-GB" b="1" dirty="0"/>
              <a:t>Presentation</a:t>
            </a:r>
          </a:p>
          <a:p>
            <a:r>
              <a:rPr lang="en-GB" dirty="0"/>
              <a:t>Set of measurable objectives, organised into theme</a:t>
            </a:r>
          </a:p>
        </p:txBody>
      </p:sp>
    </p:spTree>
    <p:extLst>
      <p:ext uri="{BB962C8B-B14F-4D97-AF65-F5344CB8AC3E}">
        <p14:creationId xmlns:p14="http://schemas.microsoft.com/office/powerpoint/2010/main" val="2295157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F62B-147C-4AB1-9B2D-F2EE367BEBB1}"/>
              </a:ext>
            </a:extLst>
          </p:cNvPr>
          <p:cNvSpPr>
            <a:spLocks noGrp="1"/>
          </p:cNvSpPr>
          <p:nvPr>
            <p:ph type="title"/>
          </p:nvPr>
        </p:nvSpPr>
        <p:spPr/>
        <p:txBody>
          <a:bodyPr>
            <a:noAutofit/>
          </a:bodyPr>
          <a:lstStyle/>
          <a:p>
            <a:r>
              <a:rPr lang="en-GB" sz="3600" dirty="0"/>
              <a:t>Researching transport and mobility over time </a:t>
            </a:r>
          </a:p>
        </p:txBody>
      </p:sp>
      <p:pic>
        <p:nvPicPr>
          <p:cNvPr id="4" name="Picture 3">
            <a:extLst>
              <a:ext uri="{FF2B5EF4-FFF2-40B4-BE49-F238E27FC236}">
                <a16:creationId xmlns:a16="http://schemas.microsoft.com/office/drawing/2014/main" id="{4C9B8D56-D5E3-4EF5-962A-9A41149B69FA}"/>
              </a:ext>
            </a:extLst>
          </p:cNvPr>
          <p:cNvPicPr>
            <a:picLocks noChangeAspect="1"/>
          </p:cNvPicPr>
          <p:nvPr/>
        </p:nvPicPr>
        <p:blipFill>
          <a:blip r:embed="rId3"/>
          <a:stretch>
            <a:fillRect/>
          </a:stretch>
        </p:blipFill>
        <p:spPr>
          <a:xfrm>
            <a:off x="228600" y="1547411"/>
            <a:ext cx="5638291" cy="3162300"/>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75AD5532-4F0A-446F-9178-B251F369840F}"/>
              </a:ext>
            </a:extLst>
          </p:cNvPr>
          <p:cNvPicPr>
            <a:picLocks noChangeAspect="1"/>
          </p:cNvPicPr>
          <p:nvPr/>
        </p:nvPicPr>
        <p:blipFill>
          <a:blip r:embed="rId4"/>
          <a:stretch>
            <a:fillRect/>
          </a:stretch>
        </p:blipFill>
        <p:spPr>
          <a:xfrm>
            <a:off x="6817696" y="1441172"/>
            <a:ext cx="4851131" cy="2937657"/>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7169587E-0C54-4A70-9D91-FDF628E7721F}"/>
              </a:ext>
            </a:extLst>
          </p:cNvPr>
          <p:cNvPicPr>
            <a:picLocks noChangeAspect="1"/>
          </p:cNvPicPr>
          <p:nvPr/>
        </p:nvPicPr>
        <p:blipFill>
          <a:blip r:embed="rId5"/>
          <a:stretch>
            <a:fillRect/>
          </a:stretch>
        </p:blipFill>
        <p:spPr>
          <a:xfrm>
            <a:off x="367656" y="3992787"/>
            <a:ext cx="5018974" cy="250008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56C96EF6-F50D-47DD-96CA-B29728A5D660}"/>
              </a:ext>
            </a:extLst>
          </p:cNvPr>
          <p:cNvPicPr>
            <a:picLocks noChangeAspect="1"/>
          </p:cNvPicPr>
          <p:nvPr/>
        </p:nvPicPr>
        <p:blipFill>
          <a:blip r:embed="rId6"/>
          <a:stretch>
            <a:fillRect/>
          </a:stretch>
        </p:blipFill>
        <p:spPr>
          <a:xfrm>
            <a:off x="5866891" y="3330575"/>
            <a:ext cx="3915753" cy="3162300"/>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07434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8D72FF-BF54-43DC-8654-3DC480A910A7}"/>
              </a:ext>
            </a:extLst>
          </p:cNvPr>
          <p:cNvSpPr>
            <a:spLocks noGrp="1"/>
          </p:cNvSpPr>
          <p:nvPr>
            <p:ph type="title"/>
          </p:nvPr>
        </p:nvSpPr>
        <p:spPr/>
        <p:txBody>
          <a:bodyPr>
            <a:normAutofit fontScale="90000"/>
          </a:bodyPr>
          <a:lstStyle/>
          <a:p>
            <a:r>
              <a:rPr lang="en-GB" dirty="0"/>
              <a:t>Facts from our local Climate Action Plan</a:t>
            </a:r>
          </a:p>
        </p:txBody>
      </p:sp>
      <p:sp>
        <p:nvSpPr>
          <p:cNvPr id="5" name="Content Placeholder 4">
            <a:extLst>
              <a:ext uri="{FF2B5EF4-FFF2-40B4-BE49-F238E27FC236}">
                <a16:creationId xmlns:a16="http://schemas.microsoft.com/office/drawing/2014/main" id="{9B728A2F-974A-410F-A367-AC41D499A17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33436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0798-9E4E-47F6-846F-30E19FBA5217}"/>
              </a:ext>
            </a:extLst>
          </p:cNvPr>
          <p:cNvSpPr>
            <a:spLocks noGrp="1"/>
          </p:cNvSpPr>
          <p:nvPr>
            <p:ph type="title"/>
          </p:nvPr>
        </p:nvSpPr>
        <p:spPr/>
        <p:txBody>
          <a:bodyPr/>
          <a:lstStyle/>
          <a:p>
            <a:r>
              <a:rPr lang="en-GB" dirty="0"/>
              <a:t>Presentations</a:t>
            </a:r>
          </a:p>
        </p:txBody>
      </p:sp>
      <p:sp>
        <p:nvSpPr>
          <p:cNvPr id="3" name="Content Placeholder 2">
            <a:extLst>
              <a:ext uri="{FF2B5EF4-FFF2-40B4-BE49-F238E27FC236}">
                <a16:creationId xmlns:a16="http://schemas.microsoft.com/office/drawing/2014/main" id="{9700C628-F64E-4DD0-A79D-0FCFDAF579E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49855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94EF-F06B-4619-82F4-28668855BCCF}"/>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3C75D937-D075-4507-82D7-FF13CA3E3C8A}"/>
              </a:ext>
            </a:extLst>
          </p:cNvPr>
          <p:cNvSpPr>
            <a:spLocks noGrp="1"/>
          </p:cNvSpPr>
          <p:nvPr>
            <p:ph idx="1"/>
          </p:nvPr>
        </p:nvSpPr>
        <p:spPr/>
        <p:txBody>
          <a:bodyPr/>
          <a:lstStyle/>
          <a:p>
            <a:r>
              <a:rPr lang="en-GB" dirty="0"/>
              <a:t>We can gain information from different sources… some are more reliable than others</a:t>
            </a:r>
          </a:p>
          <a:p>
            <a:r>
              <a:rPr lang="en-GB" dirty="0"/>
              <a:t>It is important to gather evidence from a variety of sources to understand context (history), viewpoints, and future plans, in order to influence change in our cities</a:t>
            </a:r>
          </a:p>
          <a:p>
            <a:endParaRPr lang="en-GB" dirty="0"/>
          </a:p>
        </p:txBody>
      </p:sp>
    </p:spTree>
    <p:extLst>
      <p:ext uri="{BB962C8B-B14F-4D97-AF65-F5344CB8AC3E}">
        <p14:creationId xmlns:p14="http://schemas.microsoft.com/office/powerpoint/2010/main" val="4107686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18232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6711950" cy="2852737"/>
          </a:xfrm>
        </p:spPr>
        <p:txBody>
          <a:bodyPr>
            <a:noAutofit/>
          </a:bodyPr>
          <a:lstStyle/>
          <a:p>
            <a:r>
              <a:rPr lang="en-GB" sz="4600" dirty="0"/>
              <a:t>Can AI Solve the Climate Crisis?</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six</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10" name="Picture 9">
            <a:extLst>
              <a:ext uri="{FF2B5EF4-FFF2-40B4-BE49-F238E27FC236}">
                <a16:creationId xmlns:a16="http://schemas.microsoft.com/office/drawing/2014/main" id="{04D7E4C4-0365-42AD-94BE-2CC92727B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512" y="3285878"/>
            <a:ext cx="4928213" cy="3080133"/>
          </a:xfrm>
          <a:prstGeom prst="rect">
            <a:avLst/>
          </a:prstGeom>
        </p:spPr>
      </p:pic>
    </p:spTree>
    <p:extLst>
      <p:ext uri="{BB962C8B-B14F-4D97-AF65-F5344CB8AC3E}">
        <p14:creationId xmlns:p14="http://schemas.microsoft.com/office/powerpoint/2010/main" val="2852588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outClimateChange-GFX-07_0.jpg">
            <a:extLst>
              <a:ext uri="{FF2B5EF4-FFF2-40B4-BE49-F238E27FC236}">
                <a16:creationId xmlns:a16="http://schemas.microsoft.com/office/drawing/2014/main" id="{CCC8BE11-135D-4FBE-A54B-EE06C66AB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2958"/>
            <a:ext cx="11887200" cy="60550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quest to drill the oldest ice core in Antarctica is beginning | The  Economist">
            <a:extLst>
              <a:ext uri="{FF2B5EF4-FFF2-40B4-BE49-F238E27FC236}">
                <a16:creationId xmlns:a16="http://schemas.microsoft.com/office/drawing/2014/main" id="{D4771CEE-E347-40A3-BD66-3FBDB1B3D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332" y="1484787"/>
            <a:ext cx="2880646" cy="1620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5D0B18C-1777-40A7-AEC9-216D48A84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67A98B8-682C-4AE3-A789-3F19E205A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172459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5B10F7-05F0-4FC0-A6B8-B8C76A6DF1CA}"/>
              </a:ext>
            </a:extLst>
          </p:cNvPr>
          <p:cNvSpPr/>
          <p:nvPr/>
        </p:nvSpPr>
        <p:spPr>
          <a:xfrm>
            <a:off x="1171575" y="2890391"/>
            <a:ext cx="9848850" cy="584775"/>
          </a:xfrm>
          <a:prstGeom prst="rect">
            <a:avLst/>
          </a:prstGeom>
        </p:spPr>
        <p:txBody>
          <a:bodyPr wrap="square">
            <a:spAutoFit/>
          </a:bodyPr>
          <a:lstStyle/>
          <a:p>
            <a:pPr algn="ctr"/>
            <a:r>
              <a:rPr lang="en-GB" sz="3200" dirty="0">
                <a:solidFill>
                  <a:srgbClr val="000000"/>
                </a:solidFill>
              </a:rPr>
              <a:t>What causes CO2 to rise?</a:t>
            </a:r>
            <a:endParaRPr lang="en-GB" sz="3200" dirty="0"/>
          </a:p>
        </p:txBody>
      </p:sp>
    </p:spTree>
    <p:extLst>
      <p:ext uri="{BB962C8B-B14F-4D97-AF65-F5344CB8AC3E}">
        <p14:creationId xmlns:p14="http://schemas.microsoft.com/office/powerpoint/2010/main" val="1523823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outClimateChange-GFX-08_0.jpg">
            <a:extLst>
              <a:ext uri="{FF2B5EF4-FFF2-40B4-BE49-F238E27FC236}">
                <a16:creationId xmlns:a16="http://schemas.microsoft.com/office/drawing/2014/main" id="{9CABC8C9-8BBB-4C07-8EC7-C1274213A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0"/>
            <a:ext cx="9912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A8678-BE70-4886-8E9B-8685736E4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09F79F10-19B6-41BB-80C7-5FC024075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6964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095ED1-67E6-4985-A00C-35AEC5C840BE}"/>
              </a:ext>
            </a:extLst>
          </p:cNvPr>
          <p:cNvSpPr/>
          <p:nvPr/>
        </p:nvSpPr>
        <p:spPr>
          <a:xfrm>
            <a:off x="1999129" y="2268041"/>
            <a:ext cx="8193741" cy="752257"/>
          </a:xfrm>
          <a:prstGeom prst="rect">
            <a:avLst/>
          </a:prstGeom>
        </p:spPr>
        <p:txBody>
          <a:bodyPr wrap="square">
            <a:spAutoFit/>
          </a:bodyPr>
          <a:lstStyle/>
          <a:p>
            <a:pPr lvl="0" algn="ctr">
              <a:lnSpc>
                <a:spcPct val="150000"/>
              </a:lnSpc>
            </a:pPr>
            <a:r>
              <a:rPr lang="en-GB" sz="3200" dirty="0">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rPr>
              <a:t>What are the pros and cons of </a:t>
            </a:r>
            <a:r>
              <a:rPr lang="en-GB" sz="3200" dirty="0" err="1">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rPr>
              <a:t>Evs</a:t>
            </a:r>
            <a:r>
              <a:rPr lang="en-GB" sz="3200" dirty="0">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GB" sz="3600" dirty="0">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65855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Global Carbon Budget and Permafrost Feedback Loops in the Arctic | The  Arctic Institute">
            <a:extLst>
              <a:ext uri="{FF2B5EF4-FFF2-40B4-BE49-F238E27FC236}">
                <a16:creationId xmlns:a16="http://schemas.microsoft.com/office/drawing/2014/main" id="{346916A9-8411-4348-8E30-1F15EFAB5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598" y="1189963"/>
            <a:ext cx="5754802" cy="44780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mate Change and the Arctic - Marine Mammal Commission">
            <a:extLst>
              <a:ext uri="{FF2B5EF4-FFF2-40B4-BE49-F238E27FC236}">
                <a16:creationId xmlns:a16="http://schemas.microsoft.com/office/drawing/2014/main" id="{CDB1777C-7511-402B-AA5A-98D40F1E8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34786"/>
            <a:ext cx="5134347" cy="5532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309332-57D8-43E2-A90C-A0E59811C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FE2E87CA-9DB5-41CD-87EC-471C6741C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338536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886749-77D4-4FB3-ACCF-900CE48A5629}"/>
              </a:ext>
            </a:extLst>
          </p:cNvPr>
          <p:cNvSpPr>
            <a:spLocks noGrp="1"/>
          </p:cNvSpPr>
          <p:nvPr>
            <p:ph type="body" idx="1"/>
          </p:nvPr>
        </p:nvSpPr>
        <p:spPr>
          <a:xfrm>
            <a:off x="839788" y="574259"/>
            <a:ext cx="5157787" cy="823912"/>
          </a:xfrm>
        </p:spPr>
        <p:txBody>
          <a:bodyPr>
            <a:normAutofit fontScale="92500"/>
          </a:bodyPr>
          <a:lstStyle/>
          <a:p>
            <a:pPr>
              <a:lnSpc>
                <a:spcPct val="150000"/>
              </a:lnSpc>
            </a:pPr>
            <a:r>
              <a:rPr lang="en-GB" dirty="0"/>
              <a:t>Impacts of climate change in the UK</a:t>
            </a:r>
          </a:p>
        </p:txBody>
      </p:sp>
      <p:sp>
        <p:nvSpPr>
          <p:cNvPr id="6" name="Content Placeholder 5">
            <a:extLst>
              <a:ext uri="{FF2B5EF4-FFF2-40B4-BE49-F238E27FC236}">
                <a16:creationId xmlns:a16="http://schemas.microsoft.com/office/drawing/2014/main" id="{885E43DA-5162-4D05-B9B5-D64CE3A7981A}"/>
              </a:ext>
            </a:extLst>
          </p:cNvPr>
          <p:cNvSpPr>
            <a:spLocks noGrp="1"/>
          </p:cNvSpPr>
          <p:nvPr>
            <p:ph sz="half" idx="2"/>
          </p:nvPr>
        </p:nvSpPr>
        <p:spPr>
          <a:xfrm>
            <a:off x="839788" y="1684422"/>
            <a:ext cx="5157787" cy="4433052"/>
          </a:xfrm>
        </p:spPr>
        <p:txBody>
          <a:bodyPr>
            <a:normAutofit fontScale="77500" lnSpcReduction="20000"/>
          </a:bodyPr>
          <a:lstStyle/>
          <a:p>
            <a:r>
              <a:rPr lang="en-GB" dirty="0"/>
              <a:t>sea levels could rise, covering low lying areas, in particular east England</a:t>
            </a:r>
          </a:p>
          <a:p>
            <a:r>
              <a:rPr lang="en-GB" dirty="0"/>
              <a:t>Scottish ski resorts may have to close due to lack of snow</a:t>
            </a:r>
          </a:p>
          <a:p>
            <a:r>
              <a:rPr lang="en-GB" dirty="0"/>
              <a:t>droughts and floods become more likely as extreme weather increases</a:t>
            </a:r>
          </a:p>
          <a:p>
            <a:r>
              <a:rPr lang="en-GB" dirty="0"/>
              <a:t>increased demand for water in hotter summers puts pressure on water supplies</a:t>
            </a:r>
          </a:p>
          <a:p>
            <a:endParaRPr lang="en-GB" dirty="0"/>
          </a:p>
        </p:txBody>
      </p:sp>
      <p:sp>
        <p:nvSpPr>
          <p:cNvPr id="7" name="Text Placeholder 6">
            <a:extLst>
              <a:ext uri="{FF2B5EF4-FFF2-40B4-BE49-F238E27FC236}">
                <a16:creationId xmlns:a16="http://schemas.microsoft.com/office/drawing/2014/main" id="{1BF11C4B-B090-4E5F-B9F0-85248A4515B6}"/>
              </a:ext>
            </a:extLst>
          </p:cNvPr>
          <p:cNvSpPr>
            <a:spLocks noGrp="1"/>
          </p:cNvSpPr>
          <p:nvPr>
            <p:ph type="body" sz="quarter" idx="3"/>
          </p:nvPr>
        </p:nvSpPr>
        <p:spPr>
          <a:xfrm>
            <a:off x="6169024" y="548022"/>
            <a:ext cx="5183188" cy="823912"/>
          </a:xfrm>
        </p:spPr>
        <p:txBody>
          <a:bodyPr>
            <a:normAutofit fontScale="92500"/>
          </a:bodyPr>
          <a:lstStyle/>
          <a:p>
            <a:pPr>
              <a:lnSpc>
                <a:spcPct val="150000"/>
              </a:lnSpc>
            </a:pPr>
            <a:r>
              <a:rPr lang="en-GB" dirty="0"/>
              <a:t>Impacts around the world</a:t>
            </a:r>
          </a:p>
        </p:txBody>
      </p:sp>
      <p:sp>
        <p:nvSpPr>
          <p:cNvPr id="8" name="Content Placeholder 7">
            <a:extLst>
              <a:ext uri="{FF2B5EF4-FFF2-40B4-BE49-F238E27FC236}">
                <a16:creationId xmlns:a16="http://schemas.microsoft.com/office/drawing/2014/main" id="{7BC0534B-BC2D-4907-8C1B-1B801B85A18C}"/>
              </a:ext>
            </a:extLst>
          </p:cNvPr>
          <p:cNvSpPr>
            <a:spLocks noGrp="1"/>
          </p:cNvSpPr>
          <p:nvPr>
            <p:ph sz="quarter" idx="4"/>
          </p:nvPr>
        </p:nvSpPr>
        <p:spPr>
          <a:xfrm>
            <a:off x="6169024" y="1684422"/>
            <a:ext cx="5183188" cy="4433052"/>
          </a:xfrm>
        </p:spPr>
        <p:txBody>
          <a:bodyPr>
            <a:normAutofit fontScale="77500" lnSpcReduction="20000"/>
          </a:bodyPr>
          <a:lstStyle/>
          <a:p>
            <a:r>
              <a:rPr lang="en-GB" dirty="0"/>
              <a:t>sea level rise will affect 80 million people</a:t>
            </a:r>
          </a:p>
          <a:p>
            <a:r>
              <a:rPr lang="en-GB" dirty="0"/>
              <a:t>tropical storms will increase in magnitude (strength)</a:t>
            </a:r>
          </a:p>
          <a:p>
            <a:r>
              <a:rPr lang="en-GB" dirty="0"/>
              <a:t>species in affected areas (</a:t>
            </a:r>
            <a:r>
              <a:rPr lang="en-GB" dirty="0" err="1"/>
              <a:t>eg</a:t>
            </a:r>
            <a:r>
              <a:rPr lang="en-GB" dirty="0"/>
              <a:t> Arctic) may become extinct</a:t>
            </a:r>
          </a:p>
          <a:p>
            <a:r>
              <a:rPr lang="en-GB" dirty="0"/>
              <a:t>diseases such as malaria increase, an additional 280 million people may be affected</a:t>
            </a:r>
          </a:p>
          <a:p>
            <a:endParaRPr lang="en-GB" dirty="0"/>
          </a:p>
        </p:txBody>
      </p:sp>
    </p:spTree>
    <p:extLst>
      <p:ext uri="{BB962C8B-B14F-4D97-AF65-F5344CB8AC3E}">
        <p14:creationId xmlns:p14="http://schemas.microsoft.com/office/powerpoint/2010/main" val="3006692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mperatures | Climate Action Tracker">
            <a:extLst>
              <a:ext uri="{FF2B5EF4-FFF2-40B4-BE49-F238E27FC236}">
                <a16:creationId xmlns:a16="http://schemas.microsoft.com/office/drawing/2014/main" id="{2EA35F8D-9C86-4D09-88BF-F213F5E74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
            <a:ext cx="12192000" cy="56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130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2AB2-4A95-4997-8714-5AA54A1E341E}"/>
              </a:ext>
            </a:extLst>
          </p:cNvPr>
          <p:cNvSpPr>
            <a:spLocks noGrp="1"/>
          </p:cNvSpPr>
          <p:nvPr>
            <p:ph type="title"/>
          </p:nvPr>
        </p:nvSpPr>
        <p:spPr/>
        <p:txBody>
          <a:bodyPr/>
          <a:lstStyle/>
          <a:p>
            <a:r>
              <a:rPr lang="en-GB" dirty="0"/>
              <a:t>Moore’s law</a:t>
            </a:r>
          </a:p>
        </p:txBody>
      </p:sp>
      <p:pic>
        <p:nvPicPr>
          <p:cNvPr id="6" name="Picture 5">
            <a:extLst>
              <a:ext uri="{FF2B5EF4-FFF2-40B4-BE49-F238E27FC236}">
                <a16:creationId xmlns:a16="http://schemas.microsoft.com/office/drawing/2014/main" id="{91C239B6-C6F2-4992-9BE8-A7297B263C90}"/>
              </a:ext>
            </a:extLst>
          </p:cNvPr>
          <p:cNvPicPr>
            <a:picLocks noChangeAspect="1"/>
          </p:cNvPicPr>
          <p:nvPr/>
        </p:nvPicPr>
        <p:blipFill>
          <a:blip r:embed="rId3"/>
          <a:stretch>
            <a:fillRect/>
          </a:stretch>
        </p:blipFill>
        <p:spPr>
          <a:xfrm>
            <a:off x="3124200" y="2288463"/>
            <a:ext cx="5943600" cy="3857625"/>
          </a:xfrm>
          <a:prstGeom prst="rect">
            <a:avLst/>
          </a:prstGeom>
        </p:spPr>
      </p:pic>
      <p:pic>
        <p:nvPicPr>
          <p:cNvPr id="5" name="Picture 4">
            <a:extLst>
              <a:ext uri="{FF2B5EF4-FFF2-40B4-BE49-F238E27FC236}">
                <a16:creationId xmlns:a16="http://schemas.microsoft.com/office/drawing/2014/main" id="{6B6274CF-E340-468D-AEC3-F6EA45437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2915C14F-51F5-4759-8BEC-58AF0BF9A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86641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94E8CC-895D-4077-BB3C-424C721870F8}"/>
              </a:ext>
            </a:extLst>
          </p:cNvPr>
          <p:cNvSpPr>
            <a:spLocks noGrp="1"/>
          </p:cNvSpPr>
          <p:nvPr>
            <p:ph type="title"/>
          </p:nvPr>
        </p:nvSpPr>
        <p:spPr/>
        <p:txBody>
          <a:bodyPr>
            <a:normAutofit/>
          </a:bodyPr>
          <a:lstStyle/>
          <a:p>
            <a:r>
              <a:rPr lang="en-GB" dirty="0"/>
              <a:t>AI for good</a:t>
            </a:r>
          </a:p>
        </p:txBody>
      </p:sp>
      <p:sp>
        <p:nvSpPr>
          <p:cNvPr id="5" name="Content Placeholder 4">
            <a:extLst>
              <a:ext uri="{FF2B5EF4-FFF2-40B4-BE49-F238E27FC236}">
                <a16:creationId xmlns:a16="http://schemas.microsoft.com/office/drawing/2014/main" id="{65AF6BB9-1D20-4A06-A0EB-7677D6155E0C}"/>
              </a:ext>
            </a:extLst>
          </p:cNvPr>
          <p:cNvSpPr>
            <a:spLocks noGrp="1"/>
          </p:cNvSpPr>
          <p:nvPr>
            <p:ph idx="1"/>
          </p:nvPr>
        </p:nvSpPr>
        <p:spPr/>
        <p:txBody>
          <a:bodyPr/>
          <a:lstStyle/>
          <a:p>
            <a:pPr marL="0" indent="0">
              <a:buNone/>
            </a:pPr>
            <a:r>
              <a:rPr lang="en-GB" b="1" u="sng" dirty="0">
                <a:hlinkClick r:id="rId3"/>
              </a:rPr>
              <a:t>https://youtu.be/mJ6rjJiIHyo</a:t>
            </a:r>
            <a:endParaRPr lang="en-GB" dirty="0"/>
          </a:p>
        </p:txBody>
      </p:sp>
      <p:pic>
        <p:nvPicPr>
          <p:cNvPr id="6" name="Picture 5">
            <a:extLst>
              <a:ext uri="{FF2B5EF4-FFF2-40B4-BE49-F238E27FC236}">
                <a16:creationId xmlns:a16="http://schemas.microsoft.com/office/drawing/2014/main" id="{58A0410C-40CF-4157-AAAE-C7CFD98CE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FC8E4E94-13F6-47B2-99C0-6010A8156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32483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E3D-D31C-46E4-8B69-6DE99E2C3DE9}"/>
              </a:ext>
            </a:extLst>
          </p:cNvPr>
          <p:cNvSpPr>
            <a:spLocks noGrp="1"/>
          </p:cNvSpPr>
          <p:nvPr>
            <p:ph type="title"/>
          </p:nvPr>
        </p:nvSpPr>
        <p:spPr/>
        <p:txBody>
          <a:bodyPr/>
          <a:lstStyle/>
          <a:p>
            <a:r>
              <a:rPr lang="en-GB" dirty="0"/>
              <a:t>Smart sensors</a:t>
            </a:r>
          </a:p>
        </p:txBody>
      </p:sp>
      <p:sp>
        <p:nvSpPr>
          <p:cNvPr id="3" name="Content Placeholder 2">
            <a:extLst>
              <a:ext uri="{FF2B5EF4-FFF2-40B4-BE49-F238E27FC236}">
                <a16:creationId xmlns:a16="http://schemas.microsoft.com/office/drawing/2014/main" id="{455A298A-53E0-4AD0-BEA7-2CFA0CA8006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9A933CE-7384-4587-8F6D-DB717C274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EB73226-7AFB-41E5-93C4-1A166B3D1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521682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4703-804A-4D98-A491-1DFDE66C4812}"/>
              </a:ext>
            </a:extLst>
          </p:cNvPr>
          <p:cNvSpPr>
            <a:spLocks noGrp="1"/>
          </p:cNvSpPr>
          <p:nvPr>
            <p:ph type="title"/>
          </p:nvPr>
        </p:nvSpPr>
        <p:spPr/>
        <p:txBody>
          <a:bodyPr/>
          <a:lstStyle/>
          <a:p>
            <a:r>
              <a:rPr lang="en-GB" dirty="0"/>
              <a:t>AI and machine learning</a:t>
            </a:r>
          </a:p>
        </p:txBody>
      </p:sp>
      <p:sp>
        <p:nvSpPr>
          <p:cNvPr id="3" name="Content Placeholder 2">
            <a:extLst>
              <a:ext uri="{FF2B5EF4-FFF2-40B4-BE49-F238E27FC236}">
                <a16:creationId xmlns:a16="http://schemas.microsoft.com/office/drawing/2014/main" id="{C9D10C71-CF0A-4BB7-876B-B15201CD2B6A}"/>
              </a:ext>
            </a:extLst>
          </p:cNvPr>
          <p:cNvSpPr>
            <a:spLocks noGrp="1"/>
          </p:cNvSpPr>
          <p:nvPr>
            <p:ph idx="1"/>
          </p:nvPr>
        </p:nvSpPr>
        <p:spPr/>
        <p:txBody>
          <a:bodyPr/>
          <a:lstStyle/>
          <a:p>
            <a:pPr marL="0" lvl="0" indent="0">
              <a:buNone/>
            </a:pPr>
            <a:r>
              <a:rPr lang="en-GB" b="1" u="sng" dirty="0">
                <a:solidFill>
                  <a:srgbClr val="53575A"/>
                </a:solidFill>
                <a:hlinkClick r:id="rId3"/>
              </a:rPr>
              <a:t>https://youtu.be/ad79nYk2keg</a:t>
            </a:r>
            <a:endParaRPr lang="en-GB" b="1" u="sng" dirty="0">
              <a:solidFill>
                <a:srgbClr val="53575A"/>
              </a:solidFill>
            </a:endParaRPr>
          </a:p>
          <a:p>
            <a:pPr marL="0" lvl="0" indent="0">
              <a:buNone/>
            </a:pPr>
            <a:endParaRPr lang="en-GB" dirty="0">
              <a:solidFill>
                <a:srgbClr val="53575A"/>
              </a:solidFill>
            </a:endParaRPr>
          </a:p>
          <a:p>
            <a:pPr marL="0" indent="0">
              <a:buNone/>
            </a:pPr>
            <a:endParaRPr lang="en-GB" dirty="0"/>
          </a:p>
        </p:txBody>
      </p:sp>
      <p:pic>
        <p:nvPicPr>
          <p:cNvPr id="4" name="Picture 3">
            <a:extLst>
              <a:ext uri="{FF2B5EF4-FFF2-40B4-BE49-F238E27FC236}">
                <a16:creationId xmlns:a16="http://schemas.microsoft.com/office/drawing/2014/main" id="{07F496A9-25DF-4C0D-BF17-B7297ED89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048F948B-3BFC-45FE-A5B2-FC6B8CD06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572924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FD19-ADA6-4376-AB9B-757EC429A474}"/>
              </a:ext>
            </a:extLst>
          </p:cNvPr>
          <p:cNvSpPr>
            <a:spLocks noGrp="1"/>
          </p:cNvSpPr>
          <p:nvPr>
            <p:ph type="title"/>
          </p:nvPr>
        </p:nvSpPr>
        <p:spPr/>
        <p:txBody>
          <a:bodyPr/>
          <a:lstStyle/>
          <a:p>
            <a:r>
              <a:rPr lang="en-GB" dirty="0"/>
              <a:t>Smart monitoring</a:t>
            </a:r>
          </a:p>
        </p:txBody>
      </p:sp>
      <p:pic>
        <p:nvPicPr>
          <p:cNvPr id="2050" name="Picture 2" descr="Smart Agriculture Monitoring Solutions to Optimize Farming Productivity |  Eastern Peak">
            <a:extLst>
              <a:ext uri="{FF2B5EF4-FFF2-40B4-BE49-F238E27FC236}">
                <a16:creationId xmlns:a16="http://schemas.microsoft.com/office/drawing/2014/main" id="{AD9BBF81-55F7-4AFF-B968-EA0863569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62" y="1960877"/>
            <a:ext cx="3053533" cy="1879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airymaster MooMonitor+ first in class for monitoring cow behavior -  Farming Independent">
            <a:extLst>
              <a:ext uri="{FF2B5EF4-FFF2-40B4-BE49-F238E27FC236}">
                <a16:creationId xmlns:a16="http://schemas.microsoft.com/office/drawing/2014/main" id="{CE951C51-76A3-4B97-834B-2E0C675EB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622" y="1867293"/>
            <a:ext cx="3328686" cy="18790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Drones Are Saving Our Forests And Making A Difference">
            <a:extLst>
              <a:ext uri="{FF2B5EF4-FFF2-40B4-BE49-F238E27FC236}">
                <a16:creationId xmlns:a16="http://schemas.microsoft.com/office/drawing/2014/main" id="{C5920F46-FAC7-404E-9CE5-B9F4FA5BE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529" y="4116393"/>
            <a:ext cx="3053533" cy="189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16CE274-676D-4E3E-BF9B-1DA99C6B9B9C}"/>
              </a:ext>
            </a:extLst>
          </p:cNvPr>
          <p:cNvGrpSpPr/>
          <p:nvPr/>
        </p:nvGrpSpPr>
        <p:grpSpPr>
          <a:xfrm>
            <a:off x="8540673" y="1431007"/>
            <a:ext cx="3328686" cy="4470230"/>
            <a:chOff x="7900733" y="1690688"/>
            <a:chExt cx="3629532" cy="4978816"/>
          </a:xfrm>
        </p:grpSpPr>
        <p:pic>
          <p:nvPicPr>
            <p:cNvPr id="6" name="Picture 5">
              <a:extLst>
                <a:ext uri="{FF2B5EF4-FFF2-40B4-BE49-F238E27FC236}">
                  <a16:creationId xmlns:a16="http://schemas.microsoft.com/office/drawing/2014/main" id="{C116E7CA-3F42-46C7-8C89-EE6E1251C166}"/>
                </a:ext>
              </a:extLst>
            </p:cNvPr>
            <p:cNvPicPr>
              <a:picLocks noChangeAspect="1"/>
            </p:cNvPicPr>
            <p:nvPr/>
          </p:nvPicPr>
          <p:blipFill rotWithShape="1">
            <a:blip r:embed="rId6"/>
            <a:srcRect t="10091"/>
            <a:stretch/>
          </p:blipFill>
          <p:spPr>
            <a:xfrm>
              <a:off x="7900733" y="1690688"/>
              <a:ext cx="3629532" cy="4745037"/>
            </a:xfrm>
            <a:prstGeom prst="rect">
              <a:avLst/>
            </a:prstGeom>
          </p:spPr>
        </p:pic>
        <p:pic>
          <p:nvPicPr>
            <p:cNvPr id="10" name="Picture 9">
              <a:extLst>
                <a:ext uri="{FF2B5EF4-FFF2-40B4-BE49-F238E27FC236}">
                  <a16:creationId xmlns:a16="http://schemas.microsoft.com/office/drawing/2014/main" id="{DC365036-6B5D-4C44-9DD3-0405B1457AA2}"/>
                </a:ext>
              </a:extLst>
            </p:cNvPr>
            <p:cNvPicPr>
              <a:picLocks noChangeAspect="1"/>
            </p:cNvPicPr>
            <p:nvPr/>
          </p:nvPicPr>
          <p:blipFill rotWithShape="1">
            <a:blip r:embed="rId6"/>
            <a:srcRect b="86268"/>
            <a:stretch/>
          </p:blipFill>
          <p:spPr>
            <a:xfrm>
              <a:off x="7900733" y="1715921"/>
              <a:ext cx="3629532" cy="724694"/>
            </a:xfrm>
            <a:prstGeom prst="rect">
              <a:avLst/>
            </a:prstGeom>
          </p:spPr>
        </p:pic>
        <p:pic>
          <p:nvPicPr>
            <p:cNvPr id="7" name="Picture 6">
              <a:extLst>
                <a:ext uri="{FF2B5EF4-FFF2-40B4-BE49-F238E27FC236}">
                  <a16:creationId xmlns:a16="http://schemas.microsoft.com/office/drawing/2014/main" id="{0A07584E-3F65-47D2-819D-68B2184B8A43}"/>
                </a:ext>
              </a:extLst>
            </p:cNvPr>
            <p:cNvPicPr>
              <a:picLocks noChangeAspect="1"/>
            </p:cNvPicPr>
            <p:nvPr/>
          </p:nvPicPr>
          <p:blipFill>
            <a:blip r:embed="rId7"/>
            <a:stretch>
              <a:fillRect/>
            </a:stretch>
          </p:blipFill>
          <p:spPr>
            <a:xfrm>
              <a:off x="8152174" y="5269903"/>
              <a:ext cx="3359041" cy="1399601"/>
            </a:xfrm>
            <a:prstGeom prst="rect">
              <a:avLst/>
            </a:prstGeom>
          </p:spPr>
        </p:pic>
      </p:grpSp>
      <p:pic>
        <p:nvPicPr>
          <p:cNvPr id="5" name="Picture 4">
            <a:extLst>
              <a:ext uri="{FF2B5EF4-FFF2-40B4-BE49-F238E27FC236}">
                <a16:creationId xmlns:a16="http://schemas.microsoft.com/office/drawing/2014/main" id="{0082F370-CA6B-46F3-9FB1-F4D6866559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5627" y="4397396"/>
            <a:ext cx="2381782" cy="1488614"/>
          </a:xfrm>
          <a:prstGeom prst="rect">
            <a:avLst/>
          </a:prstGeom>
        </p:spPr>
      </p:pic>
      <p:pic>
        <p:nvPicPr>
          <p:cNvPr id="13" name="Picture 12">
            <a:extLst>
              <a:ext uri="{FF2B5EF4-FFF2-40B4-BE49-F238E27FC236}">
                <a16:creationId xmlns:a16="http://schemas.microsoft.com/office/drawing/2014/main" id="{45A2996B-4157-4C69-8DB7-FE259E0AAE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367" y="3966223"/>
            <a:ext cx="2020828" cy="390145"/>
          </a:xfrm>
          <a:prstGeom prst="rect">
            <a:avLst/>
          </a:prstGeom>
        </p:spPr>
      </p:pic>
      <p:pic>
        <p:nvPicPr>
          <p:cNvPr id="14" name="Picture 13">
            <a:extLst>
              <a:ext uri="{FF2B5EF4-FFF2-40B4-BE49-F238E27FC236}">
                <a16:creationId xmlns:a16="http://schemas.microsoft.com/office/drawing/2014/main" id="{A3679AAC-6A4B-4BA4-B545-25B27C9BA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5" name="Picture 14">
            <a:extLst>
              <a:ext uri="{FF2B5EF4-FFF2-40B4-BE49-F238E27FC236}">
                <a16:creationId xmlns:a16="http://schemas.microsoft.com/office/drawing/2014/main" id="{85CFE3CD-FD32-4D99-B163-D743F6F44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2616442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6280-4708-45B1-9BF6-0EBA80D2EF61}"/>
              </a:ext>
            </a:extLst>
          </p:cNvPr>
          <p:cNvSpPr>
            <a:spLocks noGrp="1"/>
          </p:cNvSpPr>
          <p:nvPr>
            <p:ph type="title"/>
          </p:nvPr>
        </p:nvSpPr>
        <p:spPr/>
        <p:txBody>
          <a:bodyPr/>
          <a:lstStyle/>
          <a:p>
            <a:r>
              <a:rPr lang="en-GB" dirty="0"/>
              <a:t>Artificial intelligence: AR</a:t>
            </a:r>
          </a:p>
        </p:txBody>
      </p:sp>
      <p:pic>
        <p:nvPicPr>
          <p:cNvPr id="1026" name="Picture 2" descr="Augmented Reality solutions using the Smart City SRS platform. | Download  Scientific Diagram">
            <a:extLst>
              <a:ext uri="{FF2B5EF4-FFF2-40B4-BE49-F238E27FC236}">
                <a16:creationId xmlns:a16="http://schemas.microsoft.com/office/drawing/2014/main" id="{FF270188-74F8-49AA-AD58-28CAD287A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7" y="1690688"/>
            <a:ext cx="6638925" cy="4429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2E79CF-374F-45D2-923C-021EE4BC7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3E3F7D59-28C8-44DF-8F3B-E911C631A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000732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6280-4708-45B1-9BF6-0EBA80D2EF61}"/>
              </a:ext>
            </a:extLst>
          </p:cNvPr>
          <p:cNvSpPr>
            <a:spLocks noGrp="1"/>
          </p:cNvSpPr>
          <p:nvPr>
            <p:ph type="title"/>
          </p:nvPr>
        </p:nvSpPr>
        <p:spPr/>
        <p:txBody>
          <a:bodyPr/>
          <a:lstStyle/>
          <a:p>
            <a:r>
              <a:rPr lang="en-GB" dirty="0"/>
              <a:t>Artificial intelligence: VR</a:t>
            </a:r>
          </a:p>
        </p:txBody>
      </p:sp>
      <p:pic>
        <p:nvPicPr>
          <p:cNvPr id="2050" name="Picture 2" descr="Immersive Sustainable Development: Virtual Reality&amp;#39;s Role | Connect4Climate">
            <a:extLst>
              <a:ext uri="{FF2B5EF4-FFF2-40B4-BE49-F238E27FC236}">
                <a16:creationId xmlns:a16="http://schemas.microsoft.com/office/drawing/2014/main" id="{A2207762-A1E0-4933-BD07-495E0E14F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829" y="1626864"/>
            <a:ext cx="8839950" cy="37270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A28ED4-CC22-48D0-B590-FCD2013822DD}"/>
              </a:ext>
            </a:extLst>
          </p:cNvPr>
          <p:cNvSpPr/>
          <p:nvPr/>
        </p:nvSpPr>
        <p:spPr>
          <a:xfrm>
            <a:off x="370113" y="5592256"/>
            <a:ext cx="11234057" cy="1200329"/>
          </a:xfrm>
          <a:prstGeom prst="rect">
            <a:avLst/>
          </a:prstGeom>
        </p:spPr>
        <p:txBody>
          <a:bodyPr wrap="square">
            <a:spAutoFit/>
          </a:bodyPr>
          <a:lstStyle/>
          <a:p>
            <a:r>
              <a:rPr lang="en-GB" dirty="0">
                <a:hlinkClick r:id="rId4"/>
              </a:rPr>
              <a:t>https://www.connect4climate.org/initiative/immersive-sustainable-development-virtual-reality-role-uniting4climate</a:t>
            </a:r>
            <a:endParaRPr lang="en-GB" dirty="0"/>
          </a:p>
          <a:p>
            <a:r>
              <a:rPr lang="en-GB" dirty="0">
                <a:hlinkClick r:id="rId5"/>
              </a:rPr>
              <a:t>https://www.unep.org/news-and-stories/story/experience-your-carbon-footprint-vr</a:t>
            </a:r>
            <a:endParaRPr lang="en-GB" dirty="0"/>
          </a:p>
          <a:p>
            <a:endParaRPr lang="en-GB" dirty="0"/>
          </a:p>
        </p:txBody>
      </p:sp>
      <p:pic>
        <p:nvPicPr>
          <p:cNvPr id="5" name="Picture 4">
            <a:extLst>
              <a:ext uri="{FF2B5EF4-FFF2-40B4-BE49-F238E27FC236}">
                <a16:creationId xmlns:a16="http://schemas.microsoft.com/office/drawing/2014/main" id="{196746E3-EDE7-4281-9DCB-66C524319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C91A1E99-7726-41A9-BB7B-6A5FD92E4A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10868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BB0354-FDF4-4EC3-9C49-DD92FCBC0FBD}"/>
              </a:ext>
            </a:extLst>
          </p:cNvPr>
          <p:cNvSpPr>
            <a:spLocks noGrp="1"/>
          </p:cNvSpPr>
          <p:nvPr>
            <p:ph type="title"/>
          </p:nvPr>
        </p:nvSpPr>
        <p:spPr/>
        <p:txBody>
          <a:bodyPr/>
          <a:lstStyle/>
          <a:p>
            <a:r>
              <a:rPr lang="en-GB" dirty="0"/>
              <a:t>Net zero carbon emissions</a:t>
            </a:r>
          </a:p>
        </p:txBody>
      </p:sp>
      <p:sp>
        <p:nvSpPr>
          <p:cNvPr id="6" name="Content Placeholder 5">
            <a:extLst>
              <a:ext uri="{FF2B5EF4-FFF2-40B4-BE49-F238E27FC236}">
                <a16:creationId xmlns:a16="http://schemas.microsoft.com/office/drawing/2014/main" id="{66F03BDF-E17D-457B-88DB-67C48EB98B7B}"/>
              </a:ext>
            </a:extLst>
          </p:cNvPr>
          <p:cNvSpPr>
            <a:spLocks noGrp="1"/>
          </p:cNvSpPr>
          <p:nvPr>
            <p:ph idx="1"/>
          </p:nvPr>
        </p:nvSpPr>
        <p:spPr/>
        <p:txBody>
          <a:bodyPr>
            <a:normAutofit/>
          </a:bodyPr>
          <a:lstStyle/>
          <a:p>
            <a:r>
              <a:rPr lang="en-GB" dirty="0"/>
              <a:t>The UK Government has already committed to ending the sale of new petrol and diesel cars by 2030 and is offering grants for people wanting to buy EV vehicles, to the value of £2,500 (</a:t>
            </a:r>
            <a:r>
              <a:rPr lang="en-GB" u="sng" dirty="0">
                <a:hlinkClick r:id="rId3"/>
              </a:rPr>
              <a:t>link</a:t>
            </a:r>
            <a:r>
              <a:rPr lang="en-GB" dirty="0"/>
              <a:t>). However, there is still a long way to go before are out of our cars. What else do we need to change to shift away from the dominance of cars? </a:t>
            </a:r>
          </a:p>
          <a:p>
            <a:endParaRPr lang="en-GB" dirty="0"/>
          </a:p>
        </p:txBody>
      </p:sp>
      <p:pic>
        <p:nvPicPr>
          <p:cNvPr id="4" name="Picture 3">
            <a:extLst>
              <a:ext uri="{FF2B5EF4-FFF2-40B4-BE49-F238E27FC236}">
                <a16:creationId xmlns:a16="http://schemas.microsoft.com/office/drawing/2014/main" id="{BE9706D7-D316-425F-80BA-A783A8A72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CDEF412-D3BE-4B9E-8094-EC5B7B33B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39996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D817-5577-4C10-8F74-60DEB09675DD}"/>
              </a:ext>
            </a:extLst>
          </p:cNvPr>
          <p:cNvSpPr>
            <a:spLocks noGrp="1"/>
          </p:cNvSpPr>
          <p:nvPr>
            <p:ph type="title"/>
          </p:nvPr>
        </p:nvSpPr>
        <p:spPr/>
        <p:txBody>
          <a:bodyPr/>
          <a:lstStyle/>
          <a:p>
            <a:r>
              <a:rPr lang="en-GB" dirty="0"/>
              <a:t>Play with kit</a:t>
            </a:r>
          </a:p>
        </p:txBody>
      </p:sp>
      <p:sp>
        <p:nvSpPr>
          <p:cNvPr id="3" name="Content Placeholder 2">
            <a:extLst>
              <a:ext uri="{FF2B5EF4-FFF2-40B4-BE49-F238E27FC236}">
                <a16:creationId xmlns:a16="http://schemas.microsoft.com/office/drawing/2014/main" id="{4693CBC4-50C0-4173-93C5-04559ADBBC9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61BC395-D022-4227-A61D-811BFF0B7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AF5FB9F8-877B-4711-A3DA-6A83DB347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99094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17F01-BF07-4F21-8343-3804DD392072}"/>
              </a:ext>
            </a:extLst>
          </p:cNvPr>
          <p:cNvSpPr>
            <a:spLocks noGrp="1"/>
          </p:cNvSpPr>
          <p:nvPr>
            <p:ph idx="1"/>
          </p:nvPr>
        </p:nvSpPr>
        <p:spPr>
          <a:xfrm>
            <a:off x="2611966" y="3191024"/>
            <a:ext cx="6968067" cy="776880"/>
          </a:xfrm>
        </p:spPr>
        <p:txBody>
          <a:bodyPr>
            <a:normAutofit/>
          </a:bodyPr>
          <a:lstStyle/>
          <a:p>
            <a:pPr marL="0" indent="0" algn="ctr">
              <a:buNone/>
            </a:pPr>
            <a:r>
              <a:rPr lang="en-GB" sz="2000" dirty="0"/>
              <a:t>Is it enough? What else needs to change?</a:t>
            </a:r>
          </a:p>
        </p:txBody>
      </p:sp>
      <p:pic>
        <p:nvPicPr>
          <p:cNvPr id="4" name="Picture 3">
            <a:extLst>
              <a:ext uri="{FF2B5EF4-FFF2-40B4-BE49-F238E27FC236}">
                <a16:creationId xmlns:a16="http://schemas.microsoft.com/office/drawing/2014/main" id="{F140FAFB-6FEE-4D98-83C9-1B1AA4594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0EB90812-E34E-47BF-88FE-E16677B21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
        <p:nvSpPr>
          <p:cNvPr id="6" name="Rectangle 5">
            <a:extLst>
              <a:ext uri="{FF2B5EF4-FFF2-40B4-BE49-F238E27FC236}">
                <a16:creationId xmlns:a16="http://schemas.microsoft.com/office/drawing/2014/main" id="{F5E02EF0-FC3C-4875-BC16-EB3B068735F2}"/>
              </a:ext>
            </a:extLst>
          </p:cNvPr>
          <p:cNvSpPr/>
          <p:nvPr/>
        </p:nvSpPr>
        <p:spPr>
          <a:xfrm>
            <a:off x="1171575" y="2354350"/>
            <a:ext cx="9848850" cy="584775"/>
          </a:xfrm>
          <a:prstGeom prst="rect">
            <a:avLst/>
          </a:prstGeom>
        </p:spPr>
        <p:txBody>
          <a:bodyPr wrap="square">
            <a:spAutoFit/>
          </a:bodyPr>
          <a:lstStyle/>
          <a:p>
            <a:pPr algn="ctr"/>
            <a:r>
              <a:rPr lang="en-GB" sz="3200" dirty="0"/>
              <a:t>Do you think AI can solve climate crisis?</a:t>
            </a:r>
          </a:p>
        </p:txBody>
      </p:sp>
    </p:spTree>
    <p:extLst>
      <p:ext uri="{BB962C8B-B14F-4D97-AF65-F5344CB8AC3E}">
        <p14:creationId xmlns:p14="http://schemas.microsoft.com/office/powerpoint/2010/main" val="3431481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814C4-2C21-4A9A-BE76-BF37E81C8980}"/>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FBE1EB1E-0929-4537-8507-FFB73AA5D833}"/>
              </a:ext>
            </a:extLst>
          </p:cNvPr>
          <p:cNvSpPr>
            <a:spLocks noGrp="1"/>
          </p:cNvSpPr>
          <p:nvPr>
            <p:ph idx="1"/>
          </p:nvPr>
        </p:nvSpPr>
        <p:spPr/>
        <p:txBody>
          <a:bodyPr>
            <a:normAutofit fontScale="47500" lnSpcReduction="20000"/>
          </a:bodyPr>
          <a:lstStyle/>
          <a:p>
            <a:r>
              <a:rPr lang="en-GB" sz="3400" dirty="0"/>
              <a:t>Hockey stick graph shows exponential increase in CO2 since the beginning of the industrial revolution (1900s-today)</a:t>
            </a:r>
          </a:p>
          <a:p>
            <a:r>
              <a:rPr lang="en-GB" sz="3400" dirty="0"/>
              <a:t>Dramatic rise in temperatures, above background levels and not in correlation to solar output</a:t>
            </a:r>
          </a:p>
          <a:p>
            <a:r>
              <a:rPr lang="en-GB" sz="3400" dirty="0"/>
              <a:t>Feedback loops exacerbate warming</a:t>
            </a:r>
          </a:p>
          <a:p>
            <a:r>
              <a:rPr lang="en-GB" sz="3400" dirty="0"/>
              <a:t>Exponential increase in processing power</a:t>
            </a:r>
          </a:p>
          <a:p>
            <a:r>
              <a:rPr lang="en-GB" sz="3400" dirty="0"/>
              <a:t>AI can help us learn about the environment and its feedback loops, advising us how to intervene, in a process known as machine learning. Examples include smart monitoring, and AR/VR can be useful educational tools</a:t>
            </a:r>
          </a:p>
          <a:p>
            <a:r>
              <a:rPr lang="en-GB" sz="3400" dirty="0"/>
              <a:t>However, there are ethical implications. Do we want AI implants?</a:t>
            </a:r>
          </a:p>
          <a:p>
            <a:r>
              <a:rPr lang="en-GB" sz="3400" dirty="0"/>
              <a:t>Technology is only a small part of the solution</a:t>
            </a:r>
          </a:p>
          <a:p>
            <a:endParaRPr lang="en-GB" dirty="0"/>
          </a:p>
          <a:p>
            <a:endParaRPr lang="en-GB" dirty="0"/>
          </a:p>
        </p:txBody>
      </p:sp>
      <p:pic>
        <p:nvPicPr>
          <p:cNvPr id="4" name="Picture 3">
            <a:extLst>
              <a:ext uri="{FF2B5EF4-FFF2-40B4-BE49-F238E27FC236}">
                <a16:creationId xmlns:a16="http://schemas.microsoft.com/office/drawing/2014/main" id="{377C2B11-2E86-4A14-97A0-E514E3EA0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2A4ED8C-71D5-430B-B6DC-99085A4E0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78351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399112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AB8BFB-690A-40D9-8DAB-AC182EF4AD9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400" b="25064"/>
          <a:stretch/>
        </p:blipFill>
        <p:spPr>
          <a:xfrm>
            <a:off x="3726805" y="-87271"/>
            <a:ext cx="9462790" cy="7032541"/>
          </a:xfrm>
        </p:spPr>
      </p:pic>
      <p:sp>
        <p:nvSpPr>
          <p:cNvPr id="6" name="Title 1">
            <a:extLst>
              <a:ext uri="{FF2B5EF4-FFF2-40B4-BE49-F238E27FC236}">
                <a16:creationId xmlns:a16="http://schemas.microsoft.com/office/drawing/2014/main" id="{F8571ACB-8E54-43A3-9648-7DD728F33C53}"/>
              </a:ext>
            </a:extLst>
          </p:cNvPr>
          <p:cNvSpPr>
            <a:spLocks noGrp="1"/>
          </p:cNvSpPr>
          <p:nvPr>
            <p:ph type="title"/>
          </p:nvPr>
        </p:nvSpPr>
        <p:spPr>
          <a:xfrm>
            <a:off x="838200" y="1622425"/>
            <a:ext cx="10515600" cy="1325563"/>
          </a:xfrm>
        </p:spPr>
        <p:txBody>
          <a:bodyPr>
            <a:normAutofit fontScale="90000"/>
          </a:bodyPr>
          <a:lstStyle/>
          <a:p>
            <a:r>
              <a:rPr lang="en-GB" dirty="0"/>
              <a:t>Homework:</a:t>
            </a:r>
            <a:br>
              <a:rPr lang="en-GB" dirty="0"/>
            </a:br>
            <a:r>
              <a:rPr lang="en-GB" sz="3600" dirty="0"/>
              <a:t>Design an AI</a:t>
            </a:r>
            <a:br>
              <a:rPr lang="en-GB" sz="3600" dirty="0"/>
            </a:br>
            <a:r>
              <a:rPr lang="en-GB" sz="3600" dirty="0"/>
              <a:t>to solve the </a:t>
            </a:r>
            <a:br>
              <a:rPr lang="en-GB" sz="3600" dirty="0"/>
            </a:br>
            <a:r>
              <a:rPr lang="en-GB" sz="3600" dirty="0"/>
              <a:t>Climate Crisis</a:t>
            </a:r>
            <a:endParaRPr lang="en-GB" dirty="0"/>
          </a:p>
        </p:txBody>
      </p:sp>
    </p:spTree>
    <p:extLst>
      <p:ext uri="{BB962C8B-B14F-4D97-AF65-F5344CB8AC3E}">
        <p14:creationId xmlns:p14="http://schemas.microsoft.com/office/powerpoint/2010/main" val="2244319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r>
              <a:rPr lang="en-GB" sz="4600" dirty="0"/>
              <a:t>Active Citizen:</a:t>
            </a:r>
            <a:br>
              <a:rPr lang="en-GB" sz="4600" dirty="0"/>
            </a:br>
            <a:r>
              <a:rPr lang="en-GB" sz="4800" b="1" dirty="0">
                <a:solidFill>
                  <a:srgbClr val="2A4E68"/>
                </a:solidFill>
              </a:rPr>
              <a:t>diverse opinions</a:t>
            </a:r>
            <a:endParaRPr lang="en-GB" sz="4600" dirty="0"/>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Lesson eight</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10" name="Picture 9">
            <a:extLst>
              <a:ext uri="{FF2B5EF4-FFF2-40B4-BE49-F238E27FC236}">
                <a16:creationId xmlns:a16="http://schemas.microsoft.com/office/drawing/2014/main" id="{D12F7A22-7FCA-4D20-B82F-3E25A9BFF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357" y="841374"/>
            <a:ext cx="7343141" cy="4589463"/>
          </a:xfrm>
          <a:prstGeom prst="rect">
            <a:avLst/>
          </a:prstGeom>
        </p:spPr>
      </p:pic>
    </p:spTree>
    <p:extLst>
      <p:ext uri="{BB962C8B-B14F-4D97-AF65-F5344CB8AC3E}">
        <p14:creationId xmlns:p14="http://schemas.microsoft.com/office/powerpoint/2010/main" val="2022009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3C515-66C8-48DB-9146-3EDB46DAC596}"/>
              </a:ext>
            </a:extLst>
          </p:cNvPr>
          <p:cNvSpPr>
            <a:spLocks noGrp="1"/>
          </p:cNvSpPr>
          <p:nvPr>
            <p:ph idx="1"/>
          </p:nvPr>
        </p:nvSpPr>
        <p:spPr>
          <a:xfrm>
            <a:off x="838200" y="2228850"/>
            <a:ext cx="10515600" cy="2400300"/>
          </a:xfrm>
        </p:spPr>
        <p:txBody>
          <a:bodyPr>
            <a:normAutofit/>
          </a:bodyPr>
          <a:lstStyle/>
          <a:p>
            <a:endParaRPr lang="en-GB" dirty="0"/>
          </a:p>
          <a:p>
            <a:pPr marL="0" indent="0" algn="ctr">
              <a:buNone/>
            </a:pPr>
            <a:r>
              <a:rPr lang="en-GB" dirty="0"/>
              <a:t>What does it mean to be an active citizen?</a:t>
            </a:r>
          </a:p>
          <a:p>
            <a:pPr marL="0" indent="0">
              <a:buNone/>
            </a:pPr>
            <a:endParaRPr lang="en-GB" dirty="0"/>
          </a:p>
        </p:txBody>
      </p:sp>
    </p:spTree>
    <p:extLst>
      <p:ext uri="{BB962C8B-B14F-4D97-AF65-F5344CB8AC3E}">
        <p14:creationId xmlns:p14="http://schemas.microsoft.com/office/powerpoint/2010/main" val="3779616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3C515-66C8-48DB-9146-3EDB46DAC596}"/>
              </a:ext>
            </a:extLst>
          </p:cNvPr>
          <p:cNvSpPr>
            <a:spLocks noGrp="1"/>
          </p:cNvSpPr>
          <p:nvPr>
            <p:ph idx="1"/>
          </p:nvPr>
        </p:nvSpPr>
        <p:spPr>
          <a:xfrm>
            <a:off x="838200" y="2228850"/>
            <a:ext cx="10515600" cy="2400300"/>
          </a:xfrm>
        </p:spPr>
        <p:txBody>
          <a:bodyPr>
            <a:normAutofit/>
          </a:bodyPr>
          <a:lstStyle/>
          <a:p>
            <a:endParaRPr lang="en-GB" dirty="0"/>
          </a:p>
          <a:p>
            <a:pPr marL="0" indent="0" algn="ctr">
              <a:buNone/>
            </a:pPr>
            <a:r>
              <a:rPr lang="en-GB" dirty="0"/>
              <a:t>We need to be active on climate change. </a:t>
            </a:r>
          </a:p>
        </p:txBody>
      </p:sp>
    </p:spTree>
    <p:extLst>
      <p:ext uri="{BB962C8B-B14F-4D97-AF65-F5344CB8AC3E}">
        <p14:creationId xmlns:p14="http://schemas.microsoft.com/office/powerpoint/2010/main" val="402373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3C515-66C8-48DB-9146-3EDB46DAC596}"/>
              </a:ext>
            </a:extLst>
          </p:cNvPr>
          <p:cNvSpPr>
            <a:spLocks noGrp="1"/>
          </p:cNvSpPr>
          <p:nvPr>
            <p:ph idx="1"/>
          </p:nvPr>
        </p:nvSpPr>
        <p:spPr>
          <a:xfrm>
            <a:off x="838200" y="2228850"/>
            <a:ext cx="10515600" cy="2400300"/>
          </a:xfrm>
        </p:spPr>
        <p:txBody>
          <a:bodyPr>
            <a:normAutofit/>
          </a:bodyPr>
          <a:lstStyle/>
          <a:p>
            <a:endParaRPr lang="en-GB" dirty="0"/>
          </a:p>
          <a:p>
            <a:pPr marL="0" indent="0" algn="ctr">
              <a:buNone/>
            </a:pPr>
            <a:r>
              <a:rPr lang="en-GB" dirty="0"/>
              <a:t>What action shall we take together?</a:t>
            </a:r>
          </a:p>
        </p:txBody>
      </p:sp>
    </p:spTree>
    <p:extLst>
      <p:ext uri="{BB962C8B-B14F-4D97-AF65-F5344CB8AC3E}">
        <p14:creationId xmlns:p14="http://schemas.microsoft.com/office/powerpoint/2010/main" val="483536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48CEB8A-0C1C-4942-9822-6037144C1512}"/>
              </a:ext>
            </a:extLst>
          </p:cNvPr>
          <p:cNvSpPr txBox="1">
            <a:spLocks/>
          </p:cNvSpPr>
          <p:nvPr/>
        </p:nvSpPr>
        <p:spPr>
          <a:xfrm>
            <a:off x="838200" y="2228850"/>
            <a:ext cx="10515600" cy="240030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lgn="ctr">
              <a:buNone/>
            </a:pPr>
            <a:r>
              <a:rPr lang="en-GB" dirty="0"/>
              <a:t>What is our research question? And what type of investigation do we need to carry out to answer it?</a:t>
            </a:r>
          </a:p>
        </p:txBody>
      </p:sp>
    </p:spTree>
    <p:extLst>
      <p:ext uri="{BB962C8B-B14F-4D97-AF65-F5344CB8AC3E}">
        <p14:creationId xmlns:p14="http://schemas.microsoft.com/office/powerpoint/2010/main" val="456045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0C44-AA7A-4222-9652-6B1E2D40CFC5}"/>
              </a:ext>
            </a:extLst>
          </p:cNvPr>
          <p:cNvSpPr>
            <a:spLocks noGrp="1"/>
          </p:cNvSpPr>
          <p:nvPr>
            <p:ph type="title"/>
          </p:nvPr>
        </p:nvSpPr>
        <p:spPr/>
        <p:txBody>
          <a:bodyPr/>
          <a:lstStyle/>
          <a:p>
            <a:r>
              <a:rPr lang="en-GB" dirty="0"/>
              <a:t>Net zero emissions in our city</a:t>
            </a:r>
          </a:p>
        </p:txBody>
      </p:sp>
      <p:sp>
        <p:nvSpPr>
          <p:cNvPr id="3" name="Content Placeholder 2">
            <a:extLst>
              <a:ext uri="{FF2B5EF4-FFF2-40B4-BE49-F238E27FC236}">
                <a16:creationId xmlns:a16="http://schemas.microsoft.com/office/drawing/2014/main" id="{D303D1CB-3DC5-4FEE-A6C3-2DE2ABCB8883}"/>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110361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96D9AC6-7032-4F4D-A071-7B97668087F8}"/>
              </a:ext>
            </a:extLst>
          </p:cNvPr>
          <p:cNvSpPr txBox="1">
            <a:spLocks/>
          </p:cNvSpPr>
          <p:nvPr/>
        </p:nvSpPr>
        <p:spPr>
          <a:xfrm>
            <a:off x="838200" y="2228850"/>
            <a:ext cx="10515600" cy="240030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lgn="ctr">
              <a:buNone/>
            </a:pPr>
            <a:r>
              <a:rPr lang="en-GB" dirty="0"/>
              <a:t>Who might be for and against our proposed action? How do we win support?</a:t>
            </a:r>
          </a:p>
        </p:txBody>
      </p:sp>
    </p:spTree>
    <p:extLst>
      <p:ext uri="{BB962C8B-B14F-4D97-AF65-F5344CB8AC3E}">
        <p14:creationId xmlns:p14="http://schemas.microsoft.com/office/powerpoint/2010/main" val="1552506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358A-568A-47D6-9B02-D11E1ACB3617}"/>
              </a:ext>
            </a:extLst>
          </p:cNvPr>
          <p:cNvSpPr>
            <a:spLocks noGrp="1"/>
          </p:cNvSpPr>
          <p:nvPr>
            <p:ph type="title"/>
          </p:nvPr>
        </p:nvSpPr>
        <p:spPr/>
        <p:txBody>
          <a:bodyPr/>
          <a:lstStyle/>
          <a:p>
            <a:r>
              <a:rPr lang="en-GB" dirty="0"/>
              <a:t>Reflection</a:t>
            </a:r>
          </a:p>
        </p:txBody>
      </p:sp>
      <p:sp>
        <p:nvSpPr>
          <p:cNvPr id="3" name="Content Placeholder 2">
            <a:extLst>
              <a:ext uri="{FF2B5EF4-FFF2-40B4-BE49-F238E27FC236}">
                <a16:creationId xmlns:a16="http://schemas.microsoft.com/office/drawing/2014/main" id="{6563AC89-74B9-45BE-AA37-A8CCD5C9FC9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783339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er of discourses of climate delay - samim">
            <a:extLst>
              <a:ext uri="{FF2B5EF4-FFF2-40B4-BE49-F238E27FC236}">
                <a16:creationId xmlns:a16="http://schemas.microsoft.com/office/drawing/2014/main" id="{3F74CE4C-D987-4E51-9CE3-4902A7C19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38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DC42-AA5D-4619-AAF1-ED14CFED40E6}"/>
              </a:ext>
            </a:extLst>
          </p:cNvPr>
          <p:cNvSpPr>
            <a:spLocks noGrp="1"/>
          </p:cNvSpPr>
          <p:nvPr>
            <p:ph type="title"/>
          </p:nvPr>
        </p:nvSpPr>
        <p:spPr/>
        <p:txBody>
          <a:bodyPr/>
          <a:lstStyle/>
          <a:p>
            <a:r>
              <a:rPr lang="en-GB" dirty="0"/>
              <a:t>Lesson summary</a:t>
            </a:r>
          </a:p>
        </p:txBody>
      </p:sp>
      <p:sp>
        <p:nvSpPr>
          <p:cNvPr id="3" name="Content Placeholder 2">
            <a:extLst>
              <a:ext uri="{FF2B5EF4-FFF2-40B4-BE49-F238E27FC236}">
                <a16:creationId xmlns:a16="http://schemas.microsoft.com/office/drawing/2014/main" id="{269A06E9-8F3D-4F58-9F17-FC42217C9FDF}"/>
              </a:ext>
            </a:extLst>
          </p:cNvPr>
          <p:cNvSpPr>
            <a:spLocks noGrp="1"/>
          </p:cNvSpPr>
          <p:nvPr>
            <p:ph idx="1"/>
          </p:nvPr>
        </p:nvSpPr>
        <p:spPr/>
        <p:txBody>
          <a:bodyPr/>
          <a:lstStyle/>
          <a:p>
            <a:r>
              <a:rPr lang="en-GB" b="1" dirty="0"/>
              <a:t>Active Citizen</a:t>
            </a:r>
            <a:r>
              <a:rPr lang="en-GB" dirty="0"/>
              <a:t>: a person who actively takes responsibility and initiative in areas of public concern such as crime prevention and the local community.</a:t>
            </a:r>
          </a:p>
          <a:p>
            <a:r>
              <a:rPr lang="en-GB" dirty="0"/>
              <a:t>People have varying and often strong issues on certain issues and it is worth bearing these in mind when developing our action projects so as to consider their concerns</a:t>
            </a:r>
          </a:p>
        </p:txBody>
      </p:sp>
    </p:spTree>
    <p:extLst>
      <p:ext uri="{BB962C8B-B14F-4D97-AF65-F5344CB8AC3E}">
        <p14:creationId xmlns:p14="http://schemas.microsoft.com/office/powerpoint/2010/main" val="11278647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57D0-5DAE-410E-8692-FA52B39E1E4C}"/>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CDCCA467-6C86-4479-A30A-9C8803EAE8D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909378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C1EB-523D-40BA-9C91-2F5C273EA93B}"/>
              </a:ext>
            </a:extLst>
          </p:cNvPr>
          <p:cNvSpPr>
            <a:spLocks noGrp="1"/>
          </p:cNvSpPr>
          <p:nvPr>
            <p:ph type="title"/>
          </p:nvPr>
        </p:nvSpPr>
        <p:spPr/>
        <p:txBody>
          <a:bodyPr/>
          <a:lstStyle/>
          <a:p>
            <a:r>
              <a:rPr lang="en-GB" dirty="0"/>
              <a:t>What have you learnt today?</a:t>
            </a:r>
          </a:p>
        </p:txBody>
      </p:sp>
      <p:pic>
        <p:nvPicPr>
          <p:cNvPr id="5" name="Picture 4">
            <a:extLst>
              <a:ext uri="{FF2B5EF4-FFF2-40B4-BE49-F238E27FC236}">
                <a16:creationId xmlns:a16="http://schemas.microsoft.com/office/drawing/2014/main" id="{7968C572-C974-45AF-80AC-CFAD0DC9E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118" y="1267691"/>
            <a:ext cx="6213764" cy="6213764"/>
          </a:xfrm>
          <a:prstGeom prst="rect">
            <a:avLst/>
          </a:prstGeom>
        </p:spPr>
      </p:pic>
      <p:pic>
        <p:nvPicPr>
          <p:cNvPr id="6" name="Picture 5">
            <a:extLst>
              <a:ext uri="{FF2B5EF4-FFF2-40B4-BE49-F238E27FC236}">
                <a16:creationId xmlns:a16="http://schemas.microsoft.com/office/drawing/2014/main" id="{D2AAB67F-29C5-49C6-A8DC-B1B8D1F59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6646363D-3DE3-4502-AE93-944BEA1FE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022089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a:xfrm>
            <a:off x="831850" y="1709738"/>
            <a:ext cx="7715802" cy="2852737"/>
          </a:xfrm>
        </p:spPr>
        <p:txBody>
          <a:bodyPr>
            <a:noAutofit/>
          </a:bodyPr>
          <a:lstStyle/>
          <a:p>
            <a:r>
              <a:rPr lang="en-GB" sz="4600" dirty="0"/>
              <a:t>Active citizens</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Part two</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10" name="Picture 9">
            <a:extLst>
              <a:ext uri="{FF2B5EF4-FFF2-40B4-BE49-F238E27FC236}">
                <a16:creationId xmlns:a16="http://schemas.microsoft.com/office/drawing/2014/main" id="{D12F7A22-7FCA-4D20-B82F-3E25A9BFF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357" y="841374"/>
            <a:ext cx="7343141" cy="4589463"/>
          </a:xfrm>
          <a:prstGeom prst="rect">
            <a:avLst/>
          </a:prstGeom>
        </p:spPr>
      </p:pic>
    </p:spTree>
    <p:extLst>
      <p:ext uri="{BB962C8B-B14F-4D97-AF65-F5344CB8AC3E}">
        <p14:creationId xmlns:p14="http://schemas.microsoft.com/office/powerpoint/2010/main" val="2182730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5485503-91DC-4E95-B477-0005997B7973}"/>
              </a:ext>
            </a:extLst>
          </p:cNvPr>
          <p:cNvSpPr txBox="1">
            <a:spLocks/>
          </p:cNvSpPr>
          <p:nvPr/>
        </p:nvSpPr>
        <p:spPr>
          <a:xfrm>
            <a:off x="838200" y="2228850"/>
            <a:ext cx="10515600" cy="240030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lgn="ctr">
              <a:buNone/>
            </a:pPr>
            <a:r>
              <a:rPr lang="en-GB" dirty="0"/>
              <a:t>What did you find out?</a:t>
            </a:r>
          </a:p>
        </p:txBody>
      </p:sp>
    </p:spTree>
    <p:extLst>
      <p:ext uri="{BB962C8B-B14F-4D97-AF65-F5344CB8AC3E}">
        <p14:creationId xmlns:p14="http://schemas.microsoft.com/office/powerpoint/2010/main" val="142153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7E2C-7AA8-44FD-811A-E6ACE2AB3D64}"/>
              </a:ext>
            </a:extLst>
          </p:cNvPr>
          <p:cNvSpPr>
            <a:spLocks noGrp="1"/>
          </p:cNvSpPr>
          <p:nvPr>
            <p:ph type="title"/>
          </p:nvPr>
        </p:nvSpPr>
        <p:spPr/>
        <p:txBody>
          <a:bodyPr/>
          <a:lstStyle/>
          <a:p>
            <a:r>
              <a:rPr lang="en-GB" dirty="0"/>
              <a:t>Intervening in the system to:</a:t>
            </a:r>
          </a:p>
        </p:txBody>
      </p:sp>
      <p:sp>
        <p:nvSpPr>
          <p:cNvPr id="3" name="Content Placeholder 2">
            <a:extLst>
              <a:ext uri="{FF2B5EF4-FFF2-40B4-BE49-F238E27FC236}">
                <a16:creationId xmlns:a16="http://schemas.microsoft.com/office/drawing/2014/main" id="{713BF9C9-8F6F-457A-9980-A85C28990C93}"/>
              </a:ext>
            </a:extLst>
          </p:cNvPr>
          <p:cNvSpPr>
            <a:spLocks noGrp="1"/>
          </p:cNvSpPr>
          <p:nvPr>
            <p:ph idx="1"/>
          </p:nvPr>
        </p:nvSpPr>
        <p:spPr/>
        <p:txBody>
          <a:bodyPr>
            <a:normAutofit lnSpcReduction="10000"/>
          </a:bodyPr>
          <a:lstStyle/>
          <a:p>
            <a:r>
              <a:rPr lang="en-GB" dirty="0"/>
              <a:t>Change behaviours and attitudes</a:t>
            </a:r>
          </a:p>
          <a:p>
            <a:r>
              <a:rPr lang="en-GB" dirty="0"/>
              <a:t>Build new relationships, networks and collaborations (within community or between community and other organisations)</a:t>
            </a:r>
          </a:p>
          <a:p>
            <a:r>
              <a:rPr lang="en-GB" dirty="0"/>
              <a:t>Instigate institutional changes </a:t>
            </a:r>
          </a:p>
          <a:p>
            <a:r>
              <a:rPr lang="en-GB" dirty="0"/>
              <a:t>Change public policy</a:t>
            </a:r>
          </a:p>
          <a:p>
            <a:r>
              <a:rPr lang="en-GB" dirty="0"/>
              <a:t>Change communities public life (e.g. culture of recycling)</a:t>
            </a:r>
          </a:p>
        </p:txBody>
      </p:sp>
    </p:spTree>
    <p:extLst>
      <p:ext uri="{BB962C8B-B14F-4D97-AF65-F5344CB8AC3E}">
        <p14:creationId xmlns:p14="http://schemas.microsoft.com/office/powerpoint/2010/main" val="4878016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45B36DC-7EC2-4E3C-BAFA-395343521D5B}"/>
              </a:ext>
            </a:extLst>
          </p:cNvPr>
          <p:cNvSpPr txBox="1">
            <a:spLocks/>
          </p:cNvSpPr>
          <p:nvPr/>
        </p:nvSpPr>
        <p:spPr>
          <a:xfrm>
            <a:off x="838200" y="2228850"/>
            <a:ext cx="10515600" cy="240030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lgn="ctr">
              <a:buNone/>
            </a:pPr>
            <a:r>
              <a:rPr lang="en-GB" dirty="0"/>
              <a:t>How will we engage our audience to affect change?</a:t>
            </a:r>
          </a:p>
        </p:txBody>
      </p:sp>
    </p:spTree>
    <p:extLst>
      <p:ext uri="{BB962C8B-B14F-4D97-AF65-F5344CB8AC3E}">
        <p14:creationId xmlns:p14="http://schemas.microsoft.com/office/powerpoint/2010/main" val="2244532146"/>
      </p:ext>
    </p:extLst>
  </p:cSld>
  <p:clrMapOvr>
    <a:masterClrMapping/>
  </p:clrMapOvr>
</p:sld>
</file>

<file path=ppt/theme/theme1.xml><?xml version="1.0" encoding="utf-8"?>
<a:theme xmlns:a="http://schemas.openxmlformats.org/drawingml/2006/main" name="Office Theme">
  <a:themeElements>
    <a:clrScheme name="DETI">
      <a:dk1>
        <a:srgbClr val="53575A"/>
      </a:dk1>
      <a:lt1>
        <a:sysClr val="window" lastClr="FFFFFF"/>
      </a:lt1>
      <a:dk2>
        <a:srgbClr val="6B7073"/>
      </a:dk2>
      <a:lt2>
        <a:srgbClr val="E7E6E6"/>
      </a:lt2>
      <a:accent1>
        <a:srgbClr val="F07C04"/>
      </a:accent1>
      <a:accent2>
        <a:srgbClr val="AB52C5"/>
      </a:accent2>
      <a:accent3>
        <a:srgbClr val="4DDDE0"/>
      </a:accent3>
      <a:accent4>
        <a:srgbClr val="FDB063"/>
      </a:accent4>
      <a:accent5>
        <a:srgbClr val="D09EDE"/>
      </a:accent5>
      <a:accent6>
        <a:srgbClr val="B8F1F2"/>
      </a:accent6>
      <a:hlink>
        <a:srgbClr val="04519E"/>
      </a:hlink>
      <a:folHlink>
        <a:srgbClr val="954F72"/>
      </a:folHlink>
    </a:clrScheme>
    <a:fontScheme name="DETi">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FC Engineering our future PPT Slides" id="{8FABA6DA-B7A8-4C84-BFB7-5DAB278D05FD}" vid="{26A19201-B329-43B3-B2E0-55FAABD49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6dcd091-606b-4d7d-82c7-f539cd3b8237" xsi:nil="true"/>
    <lcf76f155ced4ddcb4097134ff3c332f xmlns="458707b6-a8bf-4d37-b013-21a37747098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FC47B55C662146A411A03EACB1B0B0" ma:contentTypeVersion="18" ma:contentTypeDescription="Create a new document." ma:contentTypeScope="" ma:versionID="edc56902f89d36dff53e7683cfa1db32">
  <xsd:schema xmlns:xsd="http://www.w3.org/2001/XMLSchema" xmlns:xs="http://www.w3.org/2001/XMLSchema" xmlns:p="http://schemas.microsoft.com/office/2006/metadata/properties" xmlns:ns2="458707b6-a8bf-4d37-b013-21a37747098d" xmlns:ns3="76dcd091-606b-4d7d-82c7-f539cd3b8237" targetNamespace="http://schemas.microsoft.com/office/2006/metadata/properties" ma:root="true" ma:fieldsID="04015f31bab0ab24d3b6dd3a40e30d56" ns2:_="" ns3:_="">
    <xsd:import namespace="458707b6-a8bf-4d37-b013-21a37747098d"/>
    <xsd:import namespace="76dcd091-606b-4d7d-82c7-f539cd3b82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707b6-a8bf-4d37-b013-21a377470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2edd95a-f8c2-4715-9b78-af595b67b1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dcd091-606b-4d7d-82c7-f539cd3b823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eedd32e-6b76-48f9-959f-328f0406e802}" ma:internalName="TaxCatchAll" ma:showField="CatchAllData" ma:web="76dcd091-606b-4d7d-82c7-f539cd3b82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FFDAA-1BD8-4CE5-A923-0B17F025368B}">
  <ds:schemaRefs>
    <ds:schemaRef ds:uri="http://schemas.microsoft.com/office/2006/metadata/properties"/>
    <ds:schemaRef ds:uri="http://schemas.microsoft.com/office/2006/documentManagement/types"/>
    <ds:schemaRef ds:uri="http://purl.org/dc/terms/"/>
    <ds:schemaRef ds:uri="53864ec3-02b1-4635-90a6-87801f00f496"/>
    <ds:schemaRef ds:uri="http://purl.org/dc/dcmitype/"/>
    <ds:schemaRef ds:uri="6a27848f-3b42-4a60-8b13-32de473fdfef"/>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5A3A98F-6BA9-4660-B781-259ACF5D0C6A}"/>
</file>

<file path=customXml/itemProps3.xml><?xml version="1.0" encoding="utf-8"?>
<ds:datastoreItem xmlns:ds="http://schemas.openxmlformats.org/officeDocument/2006/customXml" ds:itemID="{B74EC7D1-B177-4D71-B494-854E5F6163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25695</TotalTime>
  <Words>11873</Words>
  <Application>Microsoft Office PowerPoint</Application>
  <PresentationFormat>Widescreen</PresentationFormat>
  <Paragraphs>884</Paragraphs>
  <Slides>108</Slides>
  <Notes>100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Arial</vt:lpstr>
      <vt:lpstr>Calibri</vt:lpstr>
      <vt:lpstr>Google Sans</vt:lpstr>
      <vt:lpstr>Open Sans Light</vt:lpstr>
      <vt:lpstr>Open Sauce Sans SemiBold</vt:lpstr>
      <vt:lpstr>Office Theme</vt:lpstr>
      <vt:lpstr>WeCount</vt:lpstr>
      <vt:lpstr> How Technology Shapes Us, and How We Shape Technology</vt:lpstr>
      <vt:lpstr>PowerPoint Presentation</vt:lpstr>
      <vt:lpstr>PowerPoint Presentation</vt:lpstr>
      <vt:lpstr>Video: the surprising history of EV’s</vt:lpstr>
      <vt:lpstr>Timeline of events</vt:lpstr>
      <vt:lpstr>PowerPoint Presentation</vt:lpstr>
      <vt:lpstr>Net zero carbon emissions</vt:lpstr>
      <vt:lpstr>Net zero emissions in our city</vt:lpstr>
      <vt:lpstr>Electric vehicles</vt:lpstr>
      <vt:lpstr>Lesson summary</vt:lpstr>
      <vt:lpstr>What have you learnt today?</vt:lpstr>
      <vt:lpstr> Observing Traffic, Working Scientifically</vt:lpstr>
      <vt:lpstr>PowerPoint Presentation</vt:lpstr>
      <vt:lpstr>PowerPoint Presentation</vt:lpstr>
      <vt:lpstr>Sensing the environment</vt:lpstr>
      <vt:lpstr>Working scientifically</vt:lpstr>
      <vt:lpstr>The scientific process</vt:lpstr>
      <vt:lpstr>PowerPoint Presentation</vt:lpstr>
      <vt:lpstr>How can we apply the scientific method to the study of urban travel trends and patterns?</vt:lpstr>
      <vt:lpstr>Worksheet: our experiment</vt:lpstr>
      <vt:lpstr>Background information from reliable sources</vt:lpstr>
      <vt:lpstr>What are the pros and cons of digital counting versus manual counting?</vt:lpstr>
      <vt:lpstr>What are the pros and cons of digital counting versus manual counting?</vt:lpstr>
      <vt:lpstr>Lesson summary</vt:lpstr>
      <vt:lpstr>What have you learnt today?</vt:lpstr>
      <vt:lpstr>Counting Traffic, Working Scientifically</vt:lpstr>
      <vt:lpstr>How many cars pass outside of our [school street/nearby busy road] each hour? </vt:lpstr>
      <vt:lpstr>The six steps of the scientific method</vt:lpstr>
      <vt:lpstr>Designing our experiment</vt:lpstr>
      <vt:lpstr>What to consider before we begin</vt:lpstr>
      <vt:lpstr>Lesson summary</vt:lpstr>
      <vt:lpstr>What have you learnt today?</vt:lpstr>
      <vt:lpstr>Computer Science for Sustainability</vt:lpstr>
      <vt:lpstr>PowerPoint Presentation</vt:lpstr>
      <vt:lpstr>Logic gates</vt:lpstr>
      <vt:lpstr>NOT truth table</vt:lpstr>
      <vt:lpstr>AND truth table</vt:lpstr>
      <vt:lpstr>OR truth table</vt:lpstr>
      <vt:lpstr>XOR truth table</vt:lpstr>
      <vt:lpstr>Complex logic gates</vt:lpstr>
      <vt:lpstr>WeCount parameters</vt:lpstr>
      <vt:lpstr>Telraam logic gates</vt:lpstr>
      <vt:lpstr>The ½ ½ rule for creating truth tables</vt:lpstr>
      <vt:lpstr>Telraam truth table</vt:lpstr>
      <vt:lpstr>Lesson summary</vt:lpstr>
      <vt:lpstr>What have you learnt today?</vt:lpstr>
      <vt:lpstr>Data Diving and Storytelling</vt:lpstr>
      <vt:lpstr>PowerPoint Presentation</vt:lpstr>
      <vt:lpstr>PowerPoint Presentation</vt:lpstr>
      <vt:lpstr>Task</vt:lpstr>
      <vt:lpstr>PowerPoint Presentation</vt:lpstr>
      <vt:lpstr>PowerPoint Presentation</vt:lpstr>
      <vt:lpstr>Statistics</vt:lpstr>
      <vt:lpstr>Statistics</vt:lpstr>
      <vt:lpstr>Lesson summary</vt:lpstr>
      <vt:lpstr>What have you learnt today?</vt:lpstr>
      <vt:lpstr>Sustainable Travel Where We Live</vt:lpstr>
      <vt:lpstr>PowerPoint Presentation</vt:lpstr>
      <vt:lpstr>Three groups</vt:lpstr>
      <vt:lpstr>Researching transport and mobility over time </vt:lpstr>
      <vt:lpstr>Facts from our local Climate Action Plan</vt:lpstr>
      <vt:lpstr>Presentations</vt:lpstr>
      <vt:lpstr>Lesson summary</vt:lpstr>
      <vt:lpstr>What have you learnt today?</vt:lpstr>
      <vt:lpstr>Can AI Solve the Climate Crisis?</vt:lpstr>
      <vt:lpstr>PowerPoint Presentation</vt:lpstr>
      <vt:lpstr>PowerPoint Presentation</vt:lpstr>
      <vt:lpstr>PowerPoint Presentation</vt:lpstr>
      <vt:lpstr>PowerPoint Presentation</vt:lpstr>
      <vt:lpstr>PowerPoint Presentation</vt:lpstr>
      <vt:lpstr>PowerPoint Presentation</vt:lpstr>
      <vt:lpstr>Moore’s law</vt:lpstr>
      <vt:lpstr>AI for good</vt:lpstr>
      <vt:lpstr>Smart sensors</vt:lpstr>
      <vt:lpstr>AI and machine learning</vt:lpstr>
      <vt:lpstr>Smart monitoring</vt:lpstr>
      <vt:lpstr>Artificial intelligence: AR</vt:lpstr>
      <vt:lpstr>Artificial intelligence: VR</vt:lpstr>
      <vt:lpstr>Play with kit</vt:lpstr>
      <vt:lpstr>PowerPoint Presentation</vt:lpstr>
      <vt:lpstr>Lesson summary</vt:lpstr>
      <vt:lpstr>What have you learnt today?</vt:lpstr>
      <vt:lpstr>Homework: Design an AI to solve the  Climate Crisis</vt:lpstr>
      <vt:lpstr>Active Citizen: diverse opinions</vt:lpstr>
      <vt:lpstr>PowerPoint Presentation</vt:lpstr>
      <vt:lpstr>PowerPoint Presentation</vt:lpstr>
      <vt:lpstr>PowerPoint Presentation</vt:lpstr>
      <vt:lpstr>PowerPoint Presentation</vt:lpstr>
      <vt:lpstr>PowerPoint Presentation</vt:lpstr>
      <vt:lpstr>Reflection</vt:lpstr>
      <vt:lpstr>PowerPoint Presentation</vt:lpstr>
      <vt:lpstr>Lesson summary</vt:lpstr>
      <vt:lpstr>Homework</vt:lpstr>
      <vt:lpstr>What have you learnt today?</vt:lpstr>
      <vt:lpstr>Active citizens</vt:lpstr>
      <vt:lpstr>PowerPoint Presentation</vt:lpstr>
      <vt:lpstr>Intervening in the system to:</vt:lpstr>
      <vt:lpstr>PowerPoint Presentation</vt:lpstr>
      <vt:lpstr>Indicators of success</vt:lpstr>
      <vt:lpstr>PowerPoint Presentation</vt:lpstr>
      <vt:lpstr>Plan your social action</vt:lpstr>
      <vt:lpstr>Present your proposal</vt:lpstr>
      <vt:lpstr>How could we improve our design?</vt:lpstr>
      <vt:lpstr>Homework: option 1</vt:lpstr>
      <vt:lpstr>Homework: option 2</vt:lpstr>
      <vt:lpstr>Lesson summary</vt:lpstr>
      <vt:lpstr>What have you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Laggan</dc:creator>
  <cp:lastModifiedBy>Sophie Laggan</cp:lastModifiedBy>
  <cp:revision>195</cp:revision>
  <dcterms:created xsi:type="dcterms:W3CDTF">2021-01-26T13:32:09Z</dcterms:created>
  <dcterms:modified xsi:type="dcterms:W3CDTF">2021-07-27T17:03:26Z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0x010100C3FC47B55C662146A411A03EACB1B0B0</vt:lpwstr>
  </property>
</Properties>
</file>