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256" r:id="rId5"/>
    <p:sldId id="275" r:id="rId6"/>
    <p:sldId id="277" r:id="rId7"/>
    <p:sldId id="513" r:id="rId8"/>
    <p:sldId id="515" r:id="rId9"/>
    <p:sldId id="516" r:id="rId10"/>
    <p:sldId id="294" r:id="rId11"/>
    <p:sldId id="517" r:id="rId12"/>
    <p:sldId id="514" r:id="rId13"/>
    <p:sldId id="521" r:id="rId14"/>
    <p:sldId id="522" r:id="rId15"/>
    <p:sldId id="523" r:id="rId16"/>
    <p:sldId id="296" r:id="rId17"/>
    <p:sldId id="279" r:id="rId18"/>
    <p:sldId id="280" r:id="rId19"/>
    <p:sldId id="281" r:id="rId20"/>
    <p:sldId id="282" r:id="rId21"/>
    <p:sldId id="290" r:id="rId22"/>
    <p:sldId id="289" r:id="rId23"/>
    <p:sldId id="283" r:id="rId24"/>
    <p:sldId id="284" r:id="rId25"/>
    <p:sldId id="285" r:id="rId26"/>
    <p:sldId id="293" r:id="rId27"/>
    <p:sldId id="520" r:id="rId28"/>
    <p:sldId id="524" r:id="rId29"/>
    <p:sldId id="29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phie Laggan" initials="SL" lastIdx="1" clrIdx="0">
    <p:extLst>
      <p:ext uri="{19B8F6BF-5375-455C-9EA6-DF929625EA0E}">
        <p15:presenceInfo xmlns:p15="http://schemas.microsoft.com/office/powerpoint/2012/main" userId="S-1-5-21-1659004503-492894223-725345543-5220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EEC84"/>
    <a:srgbClr val="E88B52"/>
    <a:srgbClr val="7AD0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5875" autoAdjust="0"/>
  </p:normalViewPr>
  <p:slideViewPr>
    <p:cSldViewPr snapToGrid="0">
      <p:cViewPr varScale="1">
        <p:scale>
          <a:sx n="55" d="100"/>
          <a:sy n="55" d="100"/>
        </p:scale>
        <p:origin x="1338"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phie Laggan" userId="0aeb69b4-f660-4962-8f33-aaeb75e5a227" providerId="ADAL" clId="{1C6DF1BE-3BAA-4534-A56B-8015A5D42C47}"/>
    <pc:docChg chg="undo custSel addSld delSld modSld">
      <pc:chgData name="Sophie Laggan" userId="0aeb69b4-f660-4962-8f33-aaeb75e5a227" providerId="ADAL" clId="{1C6DF1BE-3BAA-4534-A56B-8015A5D42C47}" dt="2021-07-02T13:50:37.619" v="605" actId="20577"/>
      <pc:docMkLst>
        <pc:docMk/>
      </pc:docMkLst>
      <pc:sldChg chg="del">
        <pc:chgData name="Sophie Laggan" userId="0aeb69b4-f660-4962-8f33-aaeb75e5a227" providerId="ADAL" clId="{1C6DF1BE-3BAA-4534-A56B-8015A5D42C47}" dt="2021-07-02T13:47:33.530" v="229" actId="2696"/>
        <pc:sldMkLst>
          <pc:docMk/>
          <pc:sldMk cId="1138942741" sldId="286"/>
        </pc:sldMkLst>
      </pc:sldChg>
      <pc:sldChg chg="modNotesTx">
        <pc:chgData name="Sophie Laggan" userId="0aeb69b4-f660-4962-8f33-aaeb75e5a227" providerId="ADAL" clId="{1C6DF1BE-3BAA-4534-A56B-8015A5D42C47}" dt="2021-07-02T13:50:37.619" v="605" actId="20577"/>
        <pc:sldMkLst>
          <pc:docMk/>
          <pc:sldMk cId="590941002" sldId="292"/>
        </pc:sldMkLst>
      </pc:sldChg>
      <pc:sldChg chg="modSp">
        <pc:chgData name="Sophie Laggan" userId="0aeb69b4-f660-4962-8f33-aaeb75e5a227" providerId="ADAL" clId="{1C6DF1BE-3BAA-4534-A56B-8015A5D42C47}" dt="2021-07-02T13:46:23.572" v="66" actId="20577"/>
        <pc:sldMkLst>
          <pc:docMk/>
          <pc:sldMk cId="1004123543" sldId="293"/>
        </pc:sldMkLst>
        <pc:spChg chg="mod">
          <ac:chgData name="Sophie Laggan" userId="0aeb69b4-f660-4962-8f33-aaeb75e5a227" providerId="ADAL" clId="{1C6DF1BE-3BAA-4534-A56B-8015A5D42C47}" dt="2021-07-02T13:46:23.572" v="66" actId="20577"/>
          <ac:spMkLst>
            <pc:docMk/>
            <pc:sldMk cId="1004123543" sldId="293"/>
            <ac:spMk id="8" creationId="{237E875A-727B-4BDF-B591-675F166279CB}"/>
          </ac:spMkLst>
        </pc:spChg>
      </pc:sldChg>
      <pc:sldChg chg="add del">
        <pc:chgData name="Sophie Laggan" userId="0aeb69b4-f660-4962-8f33-aaeb75e5a227" providerId="ADAL" clId="{1C6DF1BE-3BAA-4534-A56B-8015A5D42C47}" dt="2021-07-02T13:43:00.698" v="20" actId="2696"/>
        <pc:sldMkLst>
          <pc:docMk/>
          <pc:sldMk cId="228523014" sldId="471"/>
        </pc:sldMkLst>
      </pc:sldChg>
      <pc:sldChg chg="add del">
        <pc:chgData name="Sophie Laggan" userId="0aeb69b4-f660-4962-8f33-aaeb75e5a227" providerId="ADAL" clId="{1C6DF1BE-3BAA-4534-A56B-8015A5D42C47}" dt="2021-07-02T13:43:00.718" v="22" actId="2696"/>
        <pc:sldMkLst>
          <pc:docMk/>
          <pc:sldMk cId="2564439875" sldId="489"/>
        </pc:sldMkLst>
      </pc:sldChg>
      <pc:sldChg chg="add del">
        <pc:chgData name="Sophie Laggan" userId="0aeb69b4-f660-4962-8f33-aaeb75e5a227" providerId="ADAL" clId="{1C6DF1BE-3BAA-4534-A56B-8015A5D42C47}" dt="2021-07-02T13:43:00.783" v="27" actId="2696"/>
        <pc:sldMkLst>
          <pc:docMk/>
          <pc:sldMk cId="3019718045" sldId="490"/>
        </pc:sldMkLst>
      </pc:sldChg>
      <pc:sldChg chg="add del">
        <pc:chgData name="Sophie Laggan" userId="0aeb69b4-f660-4962-8f33-aaeb75e5a227" providerId="ADAL" clId="{1C6DF1BE-3BAA-4534-A56B-8015A5D42C47}" dt="2021-07-02T13:43:00.729" v="23" actId="2696"/>
        <pc:sldMkLst>
          <pc:docMk/>
          <pc:sldMk cId="2273660836" sldId="492"/>
        </pc:sldMkLst>
      </pc:sldChg>
      <pc:sldChg chg="add del">
        <pc:chgData name="Sophie Laggan" userId="0aeb69b4-f660-4962-8f33-aaeb75e5a227" providerId="ADAL" clId="{1C6DF1BE-3BAA-4534-A56B-8015A5D42C47}" dt="2021-07-02T13:43:00.747" v="24" actId="2696"/>
        <pc:sldMkLst>
          <pc:docMk/>
          <pc:sldMk cId="3889052372" sldId="493"/>
        </pc:sldMkLst>
      </pc:sldChg>
      <pc:sldChg chg="add del">
        <pc:chgData name="Sophie Laggan" userId="0aeb69b4-f660-4962-8f33-aaeb75e5a227" providerId="ADAL" clId="{1C6DF1BE-3BAA-4534-A56B-8015A5D42C47}" dt="2021-07-02T13:43:00.750" v="25" actId="2696"/>
        <pc:sldMkLst>
          <pc:docMk/>
          <pc:sldMk cId="252767257" sldId="494"/>
        </pc:sldMkLst>
      </pc:sldChg>
      <pc:sldChg chg="add del">
        <pc:chgData name="Sophie Laggan" userId="0aeb69b4-f660-4962-8f33-aaeb75e5a227" providerId="ADAL" clId="{1C6DF1BE-3BAA-4534-A56B-8015A5D42C47}" dt="2021-07-02T13:43:00.763" v="26" actId="2696"/>
        <pc:sldMkLst>
          <pc:docMk/>
          <pc:sldMk cId="590597127" sldId="495"/>
        </pc:sldMkLst>
      </pc:sldChg>
      <pc:sldChg chg="add del">
        <pc:chgData name="Sophie Laggan" userId="0aeb69b4-f660-4962-8f33-aaeb75e5a227" providerId="ADAL" clId="{1C6DF1BE-3BAA-4534-A56B-8015A5D42C47}" dt="2021-07-02T13:43:00.709" v="21" actId="2696"/>
        <pc:sldMkLst>
          <pc:docMk/>
          <pc:sldMk cId="321295667" sldId="496"/>
        </pc:sldMkLst>
      </pc:sldChg>
      <pc:sldChg chg="delSp add del">
        <pc:chgData name="Sophie Laggan" userId="0aeb69b4-f660-4962-8f33-aaeb75e5a227" providerId="ADAL" clId="{1C6DF1BE-3BAA-4534-A56B-8015A5D42C47}" dt="2021-07-02T13:43:00.689" v="19" actId="2696"/>
        <pc:sldMkLst>
          <pc:docMk/>
          <pc:sldMk cId="4176032021" sldId="518"/>
        </pc:sldMkLst>
        <pc:picChg chg="del">
          <ac:chgData name="Sophie Laggan" userId="0aeb69b4-f660-4962-8f33-aaeb75e5a227" providerId="ADAL" clId="{1C6DF1BE-3BAA-4534-A56B-8015A5D42C47}" dt="2021-07-02T13:42:55.392" v="18"/>
          <ac:picMkLst>
            <pc:docMk/>
            <pc:sldMk cId="4176032021" sldId="518"/>
            <ac:picMk id="4" creationId="{0D44FEF7-17C1-4980-BD7C-35E99ECA0CBF}"/>
          </ac:picMkLst>
        </pc:picChg>
      </pc:sldChg>
      <pc:sldChg chg="del">
        <pc:chgData name="Sophie Laggan" userId="0aeb69b4-f660-4962-8f33-aaeb75e5a227" providerId="ADAL" clId="{1C6DF1BE-3BAA-4534-A56B-8015A5D42C47}" dt="2021-07-02T13:46:17.205" v="62" actId="2696"/>
        <pc:sldMkLst>
          <pc:docMk/>
          <pc:sldMk cId="686051217" sldId="519"/>
        </pc:sldMkLst>
      </pc:sldChg>
      <pc:sldChg chg="modSp modNotesTx">
        <pc:chgData name="Sophie Laggan" userId="0aeb69b4-f660-4962-8f33-aaeb75e5a227" providerId="ADAL" clId="{1C6DF1BE-3BAA-4534-A56B-8015A5D42C47}" dt="2021-07-02T13:47:26.499" v="228" actId="114"/>
        <pc:sldMkLst>
          <pc:docMk/>
          <pc:sldMk cId="654146031" sldId="520"/>
        </pc:sldMkLst>
        <pc:spChg chg="mod">
          <ac:chgData name="Sophie Laggan" userId="0aeb69b4-f660-4962-8f33-aaeb75e5a227" providerId="ADAL" clId="{1C6DF1BE-3BAA-4534-A56B-8015A5D42C47}" dt="2021-07-02T13:46:50.170" v="100" actId="404"/>
          <ac:spMkLst>
            <pc:docMk/>
            <pc:sldMk cId="654146031" sldId="520"/>
            <ac:spMk id="2" creationId="{F61655AA-0BC8-41AC-B03E-75B5A0DCF7A8}"/>
          </ac:spMkLst>
        </pc:spChg>
      </pc:sldChg>
      <pc:sldChg chg="addSp modSp">
        <pc:chgData name="Sophie Laggan" userId="0aeb69b4-f660-4962-8f33-aaeb75e5a227" providerId="ADAL" clId="{1C6DF1BE-3BAA-4534-A56B-8015A5D42C47}" dt="2021-07-02T13:45:33.727" v="59"/>
        <pc:sldMkLst>
          <pc:docMk/>
          <pc:sldMk cId="1686808054" sldId="521"/>
        </pc:sldMkLst>
        <pc:spChg chg="mod">
          <ac:chgData name="Sophie Laggan" userId="0aeb69b4-f660-4962-8f33-aaeb75e5a227" providerId="ADAL" clId="{1C6DF1BE-3BAA-4534-A56B-8015A5D42C47}" dt="2021-07-02T13:45:05.636" v="52" actId="1076"/>
          <ac:spMkLst>
            <pc:docMk/>
            <pc:sldMk cId="1686808054" sldId="521"/>
            <ac:spMk id="2" creationId="{20C0B254-7E4B-4BCE-93D3-E638A2230E1F}"/>
          </ac:spMkLst>
        </pc:spChg>
        <pc:spChg chg="mod">
          <ac:chgData name="Sophie Laggan" userId="0aeb69b4-f660-4962-8f33-aaeb75e5a227" providerId="ADAL" clId="{1C6DF1BE-3BAA-4534-A56B-8015A5D42C47}" dt="2021-07-02T13:45:23.016" v="58" actId="27636"/>
          <ac:spMkLst>
            <pc:docMk/>
            <pc:sldMk cId="1686808054" sldId="521"/>
            <ac:spMk id="3" creationId="{56A52EEA-1B18-4C6A-902A-B59C584AD117}"/>
          </ac:spMkLst>
        </pc:spChg>
        <pc:picChg chg="add">
          <ac:chgData name="Sophie Laggan" userId="0aeb69b4-f660-4962-8f33-aaeb75e5a227" providerId="ADAL" clId="{1C6DF1BE-3BAA-4534-A56B-8015A5D42C47}" dt="2021-07-02T13:45:33.727" v="59"/>
          <ac:picMkLst>
            <pc:docMk/>
            <pc:sldMk cId="1686808054" sldId="521"/>
            <ac:picMk id="5" creationId="{A08146F3-4F70-4B6D-B642-B7BDE0C4419E}"/>
          </ac:picMkLst>
        </pc:picChg>
        <pc:picChg chg="add">
          <ac:chgData name="Sophie Laggan" userId="0aeb69b4-f660-4962-8f33-aaeb75e5a227" providerId="ADAL" clId="{1C6DF1BE-3BAA-4534-A56B-8015A5D42C47}" dt="2021-07-02T13:45:33.727" v="59"/>
          <ac:picMkLst>
            <pc:docMk/>
            <pc:sldMk cId="1686808054" sldId="521"/>
            <ac:picMk id="6" creationId="{DC68E41C-5E4D-4020-A72E-8F4F19C0028F}"/>
          </ac:picMkLst>
        </pc:picChg>
        <pc:picChg chg="add mod">
          <ac:chgData name="Sophie Laggan" userId="0aeb69b4-f660-4962-8f33-aaeb75e5a227" providerId="ADAL" clId="{1C6DF1BE-3BAA-4534-A56B-8015A5D42C47}" dt="2021-07-02T13:45:10.375" v="54" actId="14100"/>
          <ac:picMkLst>
            <pc:docMk/>
            <pc:sldMk cId="1686808054" sldId="521"/>
            <ac:picMk id="1026" creationId="{6A95528D-15C6-41E6-A799-73573577BD31}"/>
          </ac:picMkLst>
        </pc:picChg>
      </pc:sldChg>
      <pc:sldChg chg="addSp modSp">
        <pc:chgData name="Sophie Laggan" userId="0aeb69b4-f660-4962-8f33-aaeb75e5a227" providerId="ADAL" clId="{1C6DF1BE-3BAA-4534-A56B-8015A5D42C47}" dt="2021-07-02T13:45:35.988" v="60"/>
        <pc:sldMkLst>
          <pc:docMk/>
          <pc:sldMk cId="2772980276" sldId="522"/>
        </pc:sldMkLst>
        <pc:spChg chg="mod">
          <ac:chgData name="Sophie Laggan" userId="0aeb69b4-f660-4962-8f33-aaeb75e5a227" providerId="ADAL" clId="{1C6DF1BE-3BAA-4534-A56B-8015A5D42C47}" dt="2021-07-02T13:43:19.655" v="34" actId="14100"/>
          <ac:spMkLst>
            <pc:docMk/>
            <pc:sldMk cId="2772980276" sldId="522"/>
            <ac:spMk id="3" creationId="{44310A60-8AB3-444F-98F7-28DD6AAFB775}"/>
          </ac:spMkLst>
        </pc:spChg>
        <pc:spChg chg="add mod">
          <ac:chgData name="Sophie Laggan" userId="0aeb69b4-f660-4962-8f33-aaeb75e5a227" providerId="ADAL" clId="{1C6DF1BE-3BAA-4534-A56B-8015A5D42C47}" dt="2021-07-02T13:43:39.008" v="39" actId="208"/>
          <ac:spMkLst>
            <pc:docMk/>
            <pc:sldMk cId="2772980276" sldId="522"/>
            <ac:spMk id="5" creationId="{1E06DAB6-56A2-4B79-9FB1-76423814811C}"/>
          </ac:spMkLst>
        </pc:spChg>
        <pc:picChg chg="add mod">
          <ac:chgData name="Sophie Laggan" userId="0aeb69b4-f660-4962-8f33-aaeb75e5a227" providerId="ADAL" clId="{1C6DF1BE-3BAA-4534-A56B-8015A5D42C47}" dt="2021-07-02T13:43:23.202" v="35" actId="1076"/>
          <ac:picMkLst>
            <pc:docMk/>
            <pc:sldMk cId="2772980276" sldId="522"/>
            <ac:picMk id="4" creationId="{5B3C839B-B93D-4CF3-81A4-D5FC4561C4B0}"/>
          </ac:picMkLst>
        </pc:picChg>
        <pc:picChg chg="add">
          <ac:chgData name="Sophie Laggan" userId="0aeb69b4-f660-4962-8f33-aaeb75e5a227" providerId="ADAL" clId="{1C6DF1BE-3BAA-4534-A56B-8015A5D42C47}" dt="2021-07-02T13:45:35.988" v="60"/>
          <ac:picMkLst>
            <pc:docMk/>
            <pc:sldMk cId="2772980276" sldId="522"/>
            <ac:picMk id="6" creationId="{352946FF-3360-402F-871F-4F96C73E00F5}"/>
          </ac:picMkLst>
        </pc:picChg>
        <pc:picChg chg="add">
          <ac:chgData name="Sophie Laggan" userId="0aeb69b4-f660-4962-8f33-aaeb75e5a227" providerId="ADAL" clId="{1C6DF1BE-3BAA-4534-A56B-8015A5D42C47}" dt="2021-07-02T13:45:35.988" v="60"/>
          <ac:picMkLst>
            <pc:docMk/>
            <pc:sldMk cId="2772980276" sldId="522"/>
            <ac:picMk id="7" creationId="{077839A0-B200-4BD1-ACB3-D9809CA11A77}"/>
          </ac:picMkLst>
        </pc:picChg>
      </pc:sldChg>
      <pc:sldChg chg="addSp">
        <pc:chgData name="Sophie Laggan" userId="0aeb69b4-f660-4962-8f33-aaeb75e5a227" providerId="ADAL" clId="{1C6DF1BE-3BAA-4534-A56B-8015A5D42C47}" dt="2021-07-02T13:45:39.004" v="61"/>
        <pc:sldMkLst>
          <pc:docMk/>
          <pc:sldMk cId="3018635158" sldId="523"/>
        </pc:sldMkLst>
        <pc:picChg chg="add">
          <ac:chgData name="Sophie Laggan" userId="0aeb69b4-f660-4962-8f33-aaeb75e5a227" providerId="ADAL" clId="{1C6DF1BE-3BAA-4534-A56B-8015A5D42C47}" dt="2021-07-02T13:45:39.004" v="61"/>
          <ac:picMkLst>
            <pc:docMk/>
            <pc:sldMk cId="3018635158" sldId="523"/>
            <ac:picMk id="5" creationId="{CDC9DD4F-75CB-4AFF-8169-E6C98D98C4EE}"/>
          </ac:picMkLst>
        </pc:picChg>
        <pc:picChg chg="add">
          <ac:chgData name="Sophie Laggan" userId="0aeb69b4-f660-4962-8f33-aaeb75e5a227" providerId="ADAL" clId="{1C6DF1BE-3BAA-4534-A56B-8015A5D42C47}" dt="2021-07-02T13:45:39.004" v="61"/>
          <ac:picMkLst>
            <pc:docMk/>
            <pc:sldMk cId="3018635158" sldId="523"/>
            <ac:picMk id="6" creationId="{85F9F4BA-DBF6-4009-A4ED-2EEC5A3D22D4}"/>
          </ac:picMkLst>
        </pc:picChg>
      </pc:sldChg>
      <pc:sldChg chg="addSp delSp modSp add modNotesTx">
        <pc:chgData name="Sophie Laggan" userId="0aeb69b4-f660-4962-8f33-aaeb75e5a227" providerId="ADAL" clId="{1C6DF1BE-3BAA-4534-A56B-8015A5D42C47}" dt="2021-07-02T13:49:35.095" v="477" actId="20577"/>
        <pc:sldMkLst>
          <pc:docMk/>
          <pc:sldMk cId="536561886" sldId="524"/>
        </pc:sldMkLst>
        <pc:spChg chg="mod">
          <ac:chgData name="Sophie Laggan" userId="0aeb69b4-f660-4962-8f33-aaeb75e5a227" providerId="ADAL" clId="{1C6DF1BE-3BAA-4534-A56B-8015A5D42C47}" dt="2021-07-02T13:47:43.654" v="261" actId="5793"/>
          <ac:spMkLst>
            <pc:docMk/>
            <pc:sldMk cId="536561886" sldId="524"/>
            <ac:spMk id="2" creationId="{D8EE7E90-2B6E-4D53-836E-6A0297681906}"/>
          </ac:spMkLst>
        </pc:spChg>
        <pc:spChg chg="del">
          <ac:chgData name="Sophie Laggan" userId="0aeb69b4-f660-4962-8f33-aaeb75e5a227" providerId="ADAL" clId="{1C6DF1BE-3BAA-4534-A56B-8015A5D42C47}" dt="2021-07-02T13:47:49.431" v="262" actId="478"/>
          <ac:spMkLst>
            <pc:docMk/>
            <pc:sldMk cId="536561886" sldId="524"/>
            <ac:spMk id="3" creationId="{9E422945-6479-4ACB-A291-55744127D1D2}"/>
          </ac:spMkLst>
        </pc:spChg>
        <pc:picChg chg="add mod">
          <ac:chgData name="Sophie Laggan" userId="0aeb69b4-f660-4962-8f33-aaeb75e5a227" providerId="ADAL" clId="{1C6DF1BE-3BAA-4534-A56B-8015A5D42C47}" dt="2021-07-02T13:48:05.427" v="266" actId="1076"/>
          <ac:picMkLst>
            <pc:docMk/>
            <pc:sldMk cId="536561886" sldId="524"/>
            <ac:picMk id="5" creationId="{7097B0AB-43C4-4291-8C03-A8058334418D}"/>
          </ac:picMkLst>
        </pc:picChg>
        <pc:picChg chg="add">
          <ac:chgData name="Sophie Laggan" userId="0aeb69b4-f660-4962-8f33-aaeb75e5a227" providerId="ADAL" clId="{1C6DF1BE-3BAA-4534-A56B-8015A5D42C47}" dt="2021-07-02T13:48:10.435" v="267"/>
          <ac:picMkLst>
            <pc:docMk/>
            <pc:sldMk cId="536561886" sldId="524"/>
            <ac:picMk id="6" creationId="{7549E604-5624-4018-9B20-CB883035FC8F}"/>
          </ac:picMkLst>
        </pc:picChg>
        <pc:picChg chg="add">
          <ac:chgData name="Sophie Laggan" userId="0aeb69b4-f660-4962-8f33-aaeb75e5a227" providerId="ADAL" clId="{1C6DF1BE-3BAA-4534-A56B-8015A5D42C47}" dt="2021-07-02T13:48:10.435" v="267"/>
          <ac:picMkLst>
            <pc:docMk/>
            <pc:sldMk cId="536561886" sldId="524"/>
            <ac:picMk id="7" creationId="{77ED9B6A-75E7-4984-9007-B0E4D5D09E51}"/>
          </ac:picMkLst>
        </pc:picChg>
      </pc:sldChg>
    </pc:docChg>
  </pc:docChgLst>
  <pc:docChgLst>
    <pc:chgData name="Sophie Laggan" userId="0aeb69b4-f660-4962-8f33-aaeb75e5a227" providerId="ADAL" clId="{5304D548-3BD9-4131-B868-103B54227F69}"/>
    <pc:docChg chg="custSel addSld modSld">
      <pc:chgData name="Sophie Laggan" userId="0aeb69b4-f660-4962-8f33-aaeb75e5a227" providerId="ADAL" clId="{5304D548-3BD9-4131-B868-103B54227F69}" dt="2021-07-01T14:55:50.494" v="442" actId="114"/>
      <pc:docMkLst>
        <pc:docMk/>
      </pc:docMkLst>
      <pc:sldChg chg="modNotesTx">
        <pc:chgData name="Sophie Laggan" userId="0aeb69b4-f660-4962-8f33-aaeb75e5a227" providerId="ADAL" clId="{5304D548-3BD9-4131-B868-103B54227F69}" dt="2021-07-01T14:51:39.289" v="324" actId="114"/>
        <pc:sldMkLst>
          <pc:docMk/>
          <pc:sldMk cId="3810618825" sldId="514"/>
        </pc:sldMkLst>
      </pc:sldChg>
      <pc:sldChg chg="modSp add modNotesTx">
        <pc:chgData name="Sophie Laggan" userId="0aeb69b4-f660-4962-8f33-aaeb75e5a227" providerId="ADAL" clId="{5304D548-3BD9-4131-B868-103B54227F69}" dt="2021-07-01T14:55:50.494" v="442" actId="114"/>
        <pc:sldMkLst>
          <pc:docMk/>
          <pc:sldMk cId="1686808054" sldId="521"/>
        </pc:sldMkLst>
        <pc:spChg chg="mod">
          <ac:chgData name="Sophie Laggan" userId="0aeb69b4-f660-4962-8f33-aaeb75e5a227" providerId="ADAL" clId="{5304D548-3BD9-4131-B868-103B54227F69}" dt="2021-07-01T14:45:59.552" v="20" actId="27636"/>
          <ac:spMkLst>
            <pc:docMk/>
            <pc:sldMk cId="1686808054" sldId="521"/>
            <ac:spMk id="2" creationId="{20C0B254-7E4B-4BCE-93D3-E638A2230E1F}"/>
          </ac:spMkLst>
        </pc:spChg>
        <pc:spChg chg="mod">
          <ac:chgData name="Sophie Laggan" userId="0aeb69b4-f660-4962-8f33-aaeb75e5a227" providerId="ADAL" clId="{5304D548-3BD9-4131-B868-103B54227F69}" dt="2021-07-01T14:55:44.159" v="441" actId="27636"/>
          <ac:spMkLst>
            <pc:docMk/>
            <pc:sldMk cId="1686808054" sldId="521"/>
            <ac:spMk id="3" creationId="{56A52EEA-1B18-4C6A-902A-B59C584AD117}"/>
          </ac:spMkLst>
        </pc:spChg>
      </pc:sldChg>
      <pc:sldChg chg="modSp add">
        <pc:chgData name="Sophie Laggan" userId="0aeb69b4-f660-4962-8f33-aaeb75e5a227" providerId="ADAL" clId="{5304D548-3BD9-4131-B868-103B54227F69}" dt="2021-07-01T14:48:28.091" v="215" actId="5793"/>
        <pc:sldMkLst>
          <pc:docMk/>
          <pc:sldMk cId="2772980276" sldId="522"/>
        </pc:sldMkLst>
        <pc:spChg chg="mod">
          <ac:chgData name="Sophie Laggan" userId="0aeb69b4-f660-4962-8f33-aaeb75e5a227" providerId="ADAL" clId="{5304D548-3BD9-4131-B868-103B54227F69}" dt="2021-07-01T14:46:56.308" v="44"/>
          <ac:spMkLst>
            <pc:docMk/>
            <pc:sldMk cId="2772980276" sldId="522"/>
            <ac:spMk id="2" creationId="{C99F9C66-F657-48EE-B528-B5EEC911AA1E}"/>
          </ac:spMkLst>
        </pc:spChg>
        <pc:spChg chg="mod">
          <ac:chgData name="Sophie Laggan" userId="0aeb69b4-f660-4962-8f33-aaeb75e5a227" providerId="ADAL" clId="{5304D548-3BD9-4131-B868-103B54227F69}" dt="2021-07-01T14:48:28.091" v="215" actId="5793"/>
          <ac:spMkLst>
            <pc:docMk/>
            <pc:sldMk cId="2772980276" sldId="522"/>
            <ac:spMk id="3" creationId="{44310A60-8AB3-444F-98F7-28DD6AAFB775}"/>
          </ac:spMkLst>
        </pc:spChg>
      </pc:sldChg>
      <pc:sldChg chg="addSp delSp modSp add">
        <pc:chgData name="Sophie Laggan" userId="0aeb69b4-f660-4962-8f33-aaeb75e5a227" providerId="ADAL" clId="{5304D548-3BD9-4131-B868-103B54227F69}" dt="2021-07-01T14:53:08.505" v="367" actId="403"/>
        <pc:sldMkLst>
          <pc:docMk/>
          <pc:sldMk cId="3018635158" sldId="523"/>
        </pc:sldMkLst>
        <pc:spChg chg="del">
          <ac:chgData name="Sophie Laggan" userId="0aeb69b4-f660-4962-8f33-aaeb75e5a227" providerId="ADAL" clId="{5304D548-3BD9-4131-B868-103B54227F69}" dt="2021-07-01T14:52:33.334" v="333" actId="478"/>
          <ac:spMkLst>
            <pc:docMk/>
            <pc:sldMk cId="3018635158" sldId="523"/>
            <ac:spMk id="2" creationId="{002A50B9-571D-4542-81A2-117ECAF5B159}"/>
          </ac:spMkLst>
        </pc:spChg>
        <pc:spChg chg="mod">
          <ac:chgData name="Sophie Laggan" userId="0aeb69b4-f660-4962-8f33-aaeb75e5a227" providerId="ADAL" clId="{5304D548-3BD9-4131-B868-103B54227F69}" dt="2021-07-01T14:52:31.844" v="332" actId="1076"/>
          <ac:spMkLst>
            <pc:docMk/>
            <pc:sldMk cId="3018635158" sldId="523"/>
            <ac:spMk id="3" creationId="{CFDAA1AD-CC06-45F7-8C26-292FAEBB5467}"/>
          </ac:spMkLst>
        </pc:spChg>
        <pc:spChg chg="add mod">
          <ac:chgData name="Sophie Laggan" userId="0aeb69b4-f660-4962-8f33-aaeb75e5a227" providerId="ADAL" clId="{5304D548-3BD9-4131-B868-103B54227F69}" dt="2021-07-01T14:53:08.505" v="367" actId="403"/>
          <ac:spMkLst>
            <pc:docMk/>
            <pc:sldMk cId="3018635158" sldId="523"/>
            <ac:spMk id="4" creationId="{174FCAD9-9C07-491B-A0D2-4F293E0BB15A}"/>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S-laggan\OneDrive%20-%20UWE%20Bristol%20(Staff)\DETI\WeCount%20schools%20pack\share-of-transport-ghg-emissions-2.csv"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laggan\OneDrive%20-%20UWE%20Bristol%20(Staff)\DETI\WeCount%20schools%20pack\share-of-transport-ghg-emissions-2.csv"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3200" dirty="0"/>
              <a:t>Share of transport greenhouse</a:t>
            </a:r>
            <a:r>
              <a:rPr lang="en-GB" sz="3200" baseline="0" dirty="0"/>
              <a:t> gas emissions in the EU</a:t>
            </a:r>
            <a:endParaRPr lang="en-GB" sz="32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rgbClr val="7AD0A9"/>
              </a:solidFill>
              <a:ln w="19050">
                <a:solidFill>
                  <a:schemeClr val="lt1"/>
                </a:solidFill>
              </a:ln>
              <a:effectLst/>
            </c:spPr>
            <c:extLst>
              <c:ext xmlns:c16="http://schemas.microsoft.com/office/drawing/2014/chart" uri="{C3380CC4-5D6E-409C-BE32-E72D297353CC}">
                <c16:uniqueId val="{00000001-607B-4758-B108-FBC71660255A}"/>
              </c:ext>
            </c:extLst>
          </c:dPt>
          <c:dPt>
            <c:idx val="1"/>
            <c:bubble3D val="0"/>
            <c:spPr>
              <a:solidFill>
                <a:srgbClr val="E88B52"/>
              </a:solidFill>
              <a:ln w="19050">
                <a:solidFill>
                  <a:schemeClr val="lt1"/>
                </a:solidFill>
              </a:ln>
              <a:effectLst/>
            </c:spPr>
            <c:extLst>
              <c:ext xmlns:c16="http://schemas.microsoft.com/office/drawing/2014/chart" uri="{C3380CC4-5D6E-409C-BE32-E72D297353CC}">
                <c16:uniqueId val="{00000003-607B-4758-B108-FBC71660255A}"/>
              </c:ext>
            </c:extLst>
          </c:dPt>
          <c:dPt>
            <c:idx val="2"/>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5-607B-4758-B108-FBC71660255A}"/>
              </c:ext>
            </c:extLst>
          </c:dPt>
          <c:dPt>
            <c:idx val="3"/>
            <c:bubble3D val="0"/>
            <c:spPr>
              <a:solidFill>
                <a:srgbClr val="EEEC84"/>
              </a:solidFill>
              <a:ln w="19050">
                <a:solidFill>
                  <a:schemeClr val="lt1"/>
                </a:solidFill>
              </a:ln>
              <a:effectLst/>
            </c:spPr>
            <c:extLst>
              <c:ext xmlns:c16="http://schemas.microsoft.com/office/drawing/2014/chart" uri="{C3380CC4-5D6E-409C-BE32-E72D297353CC}">
                <c16:uniqueId val="{00000007-607B-4758-B108-FBC71660255A}"/>
              </c:ext>
            </c:extLst>
          </c:dPt>
          <c:dLbls>
            <c:dLbl>
              <c:idx val="0"/>
              <c:tx>
                <c:rich>
                  <a:bodyPr/>
                  <a:lstStyle/>
                  <a:p>
                    <a:r>
                      <a:rPr lang="en-US" dirty="0"/>
                      <a:t>14%</a:t>
                    </a:r>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07B-4758-B108-FBC71660255A}"/>
                </c:ext>
              </c:extLst>
            </c:dLbl>
            <c:dLbl>
              <c:idx val="1"/>
              <c:layout>
                <c:manualLayout>
                  <c:x val="-1.0209973753280699E-3"/>
                  <c:y val="-0.19626505846224251"/>
                </c:manualLayout>
              </c:layout>
              <c:tx>
                <c:rich>
                  <a:bodyPr rot="0" spcFirstLastPara="1" vertOverflow="ellipsis"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r>
                      <a:rPr lang="en-US" dirty="0"/>
                      <a:t>73%</a:t>
                    </a:r>
                  </a:p>
                </c:rich>
              </c:tx>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8958333333333333"/>
                      <c:h val="0.26145430949233045"/>
                    </c:manualLayout>
                  </c15:layout>
                </c:ext>
                <c:ext xmlns:c16="http://schemas.microsoft.com/office/drawing/2014/chart" uri="{C3380CC4-5D6E-409C-BE32-E72D297353CC}">
                  <c16:uniqueId val="{00000003-607B-4758-B108-FBC71660255A}"/>
                </c:ext>
              </c:extLst>
            </c:dLbl>
            <c:dLbl>
              <c:idx val="2"/>
              <c:tx>
                <c:rich>
                  <a:bodyPr/>
                  <a:lstStyle/>
                  <a:p>
                    <a:r>
                      <a:rPr lang="en-US" dirty="0"/>
                      <a:t>14%</a:t>
                    </a:r>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07B-4758-B108-FBC71660255A}"/>
                </c:ext>
              </c:extLst>
            </c:dLbl>
            <c:dLbl>
              <c:idx val="3"/>
              <c:tx>
                <c:rich>
                  <a:bodyPr/>
                  <a:lstStyle/>
                  <a:p>
                    <a:r>
                      <a:rPr lang="en-US" dirty="0"/>
                      <a:t>1%</a:t>
                    </a:r>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07B-4758-B108-FBC71660255A}"/>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'share-of-transport-ghg-emission'!$B$3:$B$6</c:f>
              <c:strCache>
                <c:ptCount val="4"/>
                <c:pt idx="0">
                  <c:v>Aviation</c:v>
                </c:pt>
                <c:pt idx="1">
                  <c:v>Road transport</c:v>
                </c:pt>
                <c:pt idx="2">
                  <c:v>Maritime</c:v>
                </c:pt>
                <c:pt idx="3">
                  <c:v> Railways</c:v>
                </c:pt>
              </c:strCache>
            </c:strRef>
          </c:cat>
          <c:val>
            <c:numRef>
              <c:f>'share-of-transport-ghg-emission'!$E$3:$E$6</c:f>
              <c:numCache>
                <c:formatCode>General</c:formatCode>
                <c:ptCount val="4"/>
                <c:pt idx="0">
                  <c:v>14.2</c:v>
                </c:pt>
                <c:pt idx="1">
                  <c:v>73.099999999999994</c:v>
                </c:pt>
                <c:pt idx="2">
                  <c:v>13.6</c:v>
                </c:pt>
                <c:pt idx="3">
                  <c:v>0.5</c:v>
                </c:pt>
              </c:numCache>
            </c:numRef>
          </c:val>
          <c:extLst>
            <c:ext xmlns:c16="http://schemas.microsoft.com/office/drawing/2014/chart" uri="{C3380CC4-5D6E-409C-BE32-E72D297353CC}">
              <c16:uniqueId val="{00000008-607B-4758-B108-FBC71660255A}"/>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3200" dirty="0"/>
              <a:t>Share of transport greenhouse</a:t>
            </a:r>
            <a:r>
              <a:rPr lang="en-GB" sz="3200" baseline="0" dirty="0"/>
              <a:t> gas emissions in the EU</a:t>
            </a:r>
            <a:endParaRPr lang="en-GB" sz="32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rgbClr val="7AD0A9"/>
              </a:solidFill>
              <a:ln w="19050">
                <a:solidFill>
                  <a:schemeClr val="lt1"/>
                </a:solidFill>
              </a:ln>
              <a:effectLst/>
            </c:spPr>
            <c:extLst>
              <c:ext xmlns:c16="http://schemas.microsoft.com/office/drawing/2014/chart" uri="{C3380CC4-5D6E-409C-BE32-E72D297353CC}">
                <c16:uniqueId val="{00000001-607B-4758-B108-FBC71660255A}"/>
              </c:ext>
            </c:extLst>
          </c:dPt>
          <c:dPt>
            <c:idx val="1"/>
            <c:bubble3D val="0"/>
            <c:spPr>
              <a:solidFill>
                <a:srgbClr val="E88B52"/>
              </a:solidFill>
              <a:ln w="19050">
                <a:solidFill>
                  <a:schemeClr val="lt1"/>
                </a:solidFill>
              </a:ln>
              <a:effectLst/>
            </c:spPr>
            <c:extLst>
              <c:ext xmlns:c16="http://schemas.microsoft.com/office/drawing/2014/chart" uri="{C3380CC4-5D6E-409C-BE32-E72D297353CC}">
                <c16:uniqueId val="{00000003-607B-4758-B108-FBC71660255A}"/>
              </c:ext>
            </c:extLst>
          </c:dPt>
          <c:dPt>
            <c:idx val="2"/>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5-607B-4758-B108-FBC71660255A}"/>
              </c:ext>
            </c:extLst>
          </c:dPt>
          <c:dPt>
            <c:idx val="3"/>
            <c:bubble3D val="0"/>
            <c:spPr>
              <a:solidFill>
                <a:srgbClr val="EEEC84"/>
              </a:solidFill>
              <a:ln w="19050">
                <a:solidFill>
                  <a:schemeClr val="lt1"/>
                </a:solidFill>
              </a:ln>
              <a:effectLst/>
            </c:spPr>
            <c:extLst>
              <c:ext xmlns:c16="http://schemas.microsoft.com/office/drawing/2014/chart" uri="{C3380CC4-5D6E-409C-BE32-E72D297353CC}">
                <c16:uniqueId val="{00000007-607B-4758-B108-FBC71660255A}"/>
              </c:ext>
            </c:extLst>
          </c:dPt>
          <c:dLbls>
            <c:dLbl>
              <c:idx val="0"/>
              <c:tx>
                <c:rich>
                  <a:bodyPr/>
                  <a:lstStyle/>
                  <a:p>
                    <a:r>
                      <a:rPr lang="en-US" dirty="0"/>
                      <a:t>14%</a:t>
                    </a:r>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07B-4758-B108-FBC71660255A}"/>
                </c:ext>
              </c:extLst>
            </c:dLbl>
            <c:dLbl>
              <c:idx val="1"/>
              <c:layout>
                <c:manualLayout>
                  <c:x val="-1.0209973753280699E-3"/>
                  <c:y val="-0.19626505846224251"/>
                </c:manualLayout>
              </c:layout>
              <c:tx>
                <c:rich>
                  <a:bodyPr rot="0" spcFirstLastPara="1" vertOverflow="ellipsis"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r>
                      <a:rPr lang="en-US" dirty="0"/>
                      <a:t>44%</a:t>
                    </a:r>
                  </a:p>
                </c:rich>
              </c:tx>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8958333333333333"/>
                      <c:h val="0.26145430949233045"/>
                    </c:manualLayout>
                  </c15:layout>
                </c:ext>
                <c:ext xmlns:c16="http://schemas.microsoft.com/office/drawing/2014/chart" uri="{C3380CC4-5D6E-409C-BE32-E72D297353CC}">
                  <c16:uniqueId val="{00000003-607B-4758-B108-FBC71660255A}"/>
                </c:ext>
              </c:extLst>
            </c:dLbl>
            <c:dLbl>
              <c:idx val="2"/>
              <c:tx>
                <c:rich>
                  <a:bodyPr/>
                  <a:lstStyle/>
                  <a:p>
                    <a:r>
                      <a:rPr lang="en-US" dirty="0"/>
                      <a:t>14%</a:t>
                    </a:r>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07B-4758-B108-FBC71660255A}"/>
                </c:ext>
              </c:extLst>
            </c:dLbl>
            <c:dLbl>
              <c:idx val="3"/>
              <c:delete val="1"/>
              <c:extLst>
                <c:ext xmlns:c15="http://schemas.microsoft.com/office/drawing/2012/chart" uri="{CE6537A1-D6FC-4f65-9D91-7224C49458BB}"/>
                <c:ext xmlns:c16="http://schemas.microsoft.com/office/drawing/2014/chart" uri="{C3380CC4-5D6E-409C-BE32-E72D297353CC}">
                  <c16:uniqueId val="{00000007-607B-4758-B108-FBC71660255A}"/>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'share-of-transport-ghg-emission'!$B$3:$B$6</c:f>
              <c:strCache>
                <c:ptCount val="4"/>
                <c:pt idx="0">
                  <c:v>Aviation</c:v>
                </c:pt>
                <c:pt idx="1">
                  <c:v>Road transport</c:v>
                </c:pt>
                <c:pt idx="2">
                  <c:v>Maritime</c:v>
                </c:pt>
                <c:pt idx="3">
                  <c:v> Railways</c:v>
                </c:pt>
              </c:strCache>
            </c:strRef>
          </c:cat>
          <c:val>
            <c:numRef>
              <c:f>'share-of-transport-ghg-emission'!$E$3:$E$6</c:f>
              <c:numCache>
                <c:formatCode>General</c:formatCode>
                <c:ptCount val="4"/>
                <c:pt idx="0">
                  <c:v>14.2</c:v>
                </c:pt>
                <c:pt idx="1">
                  <c:v>73.099999999999994</c:v>
                </c:pt>
                <c:pt idx="2">
                  <c:v>13.6</c:v>
                </c:pt>
                <c:pt idx="3">
                  <c:v>0.5</c:v>
                </c:pt>
              </c:numCache>
            </c:numRef>
          </c:val>
          <c:extLst>
            <c:ext xmlns:c16="http://schemas.microsoft.com/office/drawing/2014/chart" uri="{C3380CC4-5D6E-409C-BE32-E72D297353CC}">
              <c16:uniqueId val="{00000008-607B-4758-B108-FBC71660255A}"/>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51B9DF-F72E-4885-88B9-4EAA429CDC10}" type="datetimeFigureOut">
              <a:rPr lang="en-GB" smtClean="0"/>
              <a:t>02/07/2021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C76DE7-F1B6-4657-B965-FE18D2B4F63C}" type="slidenum">
              <a:rPr lang="en-GB" smtClean="0"/>
              <a:t>‹#›</a:t>
            </a:fld>
            <a:endParaRPr lang="en-GB"/>
          </a:p>
        </p:txBody>
      </p:sp>
    </p:spTree>
    <p:extLst>
      <p:ext uri="{BB962C8B-B14F-4D97-AF65-F5344CB8AC3E}">
        <p14:creationId xmlns:p14="http://schemas.microsoft.com/office/powerpoint/2010/main" val="1571816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telraam.net/en/location/9000000373"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eea.europa.eu/highlights/air-pollution-still-too-high"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dirty="0">
                <a:solidFill>
                  <a:srgbClr val="113355"/>
                </a:solidFill>
                <a:latin typeface="Arial" panose="020B0604020202020204" pitchFamily="34" charset="0"/>
              </a:rPr>
              <a:t>Did you know…transport represents almost a quarter (</a:t>
            </a:r>
            <a:r>
              <a:rPr lang="en-GB" sz="1200" b="1" i="1" dirty="0">
                <a:solidFill>
                  <a:srgbClr val="113355"/>
                </a:solidFill>
                <a:latin typeface="Arial" panose="020B0604020202020204" pitchFamily="34" charset="0"/>
              </a:rPr>
              <a:t>25%</a:t>
            </a:r>
            <a:r>
              <a:rPr lang="en-GB" sz="1200" i="1" dirty="0">
                <a:solidFill>
                  <a:srgbClr val="113355"/>
                </a:solidFill>
                <a:latin typeface="Arial" panose="020B0604020202020204" pitchFamily="34" charset="0"/>
              </a:rPr>
              <a:t>) of Europe's </a:t>
            </a:r>
            <a:r>
              <a:rPr lang="en-GB" sz="1200" b="1" i="1" dirty="0">
                <a:solidFill>
                  <a:srgbClr val="113355"/>
                </a:solidFill>
                <a:latin typeface="Arial" panose="020B0604020202020204" pitchFamily="34" charset="0"/>
              </a:rPr>
              <a:t>greenhouse gas emissions </a:t>
            </a:r>
            <a:r>
              <a:rPr lang="en-GB" sz="1200" i="1" dirty="0">
                <a:solidFill>
                  <a:srgbClr val="113355"/>
                </a:solidFill>
                <a:latin typeface="Arial" panose="020B0604020202020204" pitchFamily="34" charset="0"/>
              </a:rPr>
              <a:t>and is often the main cause of </a:t>
            </a:r>
            <a:r>
              <a:rPr lang="en-GB" sz="1200" b="1" i="1" dirty="0">
                <a:solidFill>
                  <a:srgbClr val="113355"/>
                </a:solidFill>
                <a:latin typeface="Arial" panose="020B0604020202020204" pitchFamily="34" charset="0"/>
              </a:rPr>
              <a:t>air pollution </a:t>
            </a:r>
            <a:r>
              <a:rPr lang="en-GB" sz="1200" i="1" dirty="0">
                <a:solidFill>
                  <a:srgbClr val="113355"/>
                </a:solidFill>
                <a:latin typeface="Arial" panose="020B0604020202020204" pitchFamily="34" charset="0"/>
              </a:rPr>
              <a:t>in cities.</a:t>
            </a:r>
            <a:endParaRPr lang="en-GB" i="1" dirty="0"/>
          </a:p>
          <a:p>
            <a:endParaRPr lang="en-GB" dirty="0"/>
          </a:p>
          <a:p>
            <a:pPr marL="0" indent="0">
              <a:buNone/>
            </a:pPr>
            <a:r>
              <a:rPr lang="en-GB" sz="1200" dirty="0"/>
              <a:t>The United Nation has found that: </a:t>
            </a:r>
            <a:r>
              <a:rPr lang="en-GB" sz="1200" b="1" dirty="0"/>
              <a:t>More than 80% </a:t>
            </a:r>
            <a:r>
              <a:rPr lang="en-GB" sz="1200" dirty="0"/>
              <a:t>of people living in urban areas which monitor air pollution are exposed to air quality levels that exceed WHO guideline limits, with low- and middle-income countries suffering from the highest exposures, both indoors and outdoors</a:t>
            </a:r>
          </a:p>
          <a:p>
            <a:pPr marL="0" indent="0">
              <a:buNone/>
            </a:pPr>
            <a:r>
              <a:rPr lang="en-GB" sz="1200" dirty="0"/>
              <a:t>As a result, across the world, air pollution is estimated to cause </a:t>
            </a:r>
            <a:r>
              <a:rPr lang="en-GB" sz="1200" b="1" dirty="0"/>
              <a:t>over 7m deaths annually</a:t>
            </a:r>
            <a:r>
              <a:rPr lang="en-GB" sz="1200" dirty="0"/>
              <a:t> largely as a result of increased mortality from stroke, heart disease, chronic obstructive pulmonary disease, lung cancer, bladder cancer and acute respiratory infections. More recently there has been compelling evidence to suggest that air pollution worsens the effects of Covid-19.</a:t>
            </a:r>
          </a:p>
          <a:p>
            <a:endParaRPr lang="en-GB" dirty="0"/>
          </a:p>
          <a:p>
            <a:endParaRPr lang="en-GB" dirty="0"/>
          </a:p>
          <a:p>
            <a:r>
              <a:rPr lang="en-GB" dirty="0"/>
              <a:t>https://www.ncbi.nlm.nih.gov/books/NBK507623/#:~:text=Environmental%20inequality%20implies%20disadvantages%20in,may%20lead%20to%20impaired%20health.&amp;text=This%20allows%20us%20to%20identify,of%20the%20air%20pollution%20scenarios.</a:t>
            </a:r>
          </a:p>
          <a:p>
            <a:endParaRPr lang="en-GB" dirty="0"/>
          </a:p>
          <a:p>
            <a:r>
              <a:rPr lang="en-GB" dirty="0"/>
              <a:t>Source: https://ec.europa.eu/clima/policies/transport_en</a:t>
            </a:r>
          </a:p>
          <a:p>
            <a:endParaRPr lang="en-GB" dirty="0"/>
          </a:p>
        </p:txBody>
      </p:sp>
      <p:sp>
        <p:nvSpPr>
          <p:cNvPr id="4" name="Slide Number Placeholder 3"/>
          <p:cNvSpPr>
            <a:spLocks noGrp="1"/>
          </p:cNvSpPr>
          <p:nvPr>
            <p:ph type="sldNum" sz="quarter" idx="5"/>
          </p:nvPr>
        </p:nvSpPr>
        <p:spPr/>
        <p:txBody>
          <a:bodyPr/>
          <a:lstStyle/>
          <a:p>
            <a:fld id="{19C76DE7-F1B6-4657-B965-FE18D2B4F63C}" type="slidenum">
              <a:rPr lang="en-GB" smtClean="0"/>
              <a:t>2</a:t>
            </a:fld>
            <a:endParaRPr lang="en-GB"/>
          </a:p>
        </p:txBody>
      </p:sp>
    </p:spTree>
    <p:extLst>
      <p:ext uri="{BB962C8B-B14F-4D97-AF65-F5344CB8AC3E}">
        <p14:creationId xmlns:p14="http://schemas.microsoft.com/office/powerpoint/2010/main" val="2556688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50000"/>
              </a:lnSpc>
            </a:pPr>
            <a:r>
              <a:rPr lang="en-GB" sz="1200" i="1" dirty="0"/>
              <a:t>So how did we get here? How did road transport become such a big contributor to these problems (air pollution, climate change, etc)</a:t>
            </a:r>
          </a:p>
        </p:txBody>
      </p:sp>
      <p:sp>
        <p:nvSpPr>
          <p:cNvPr id="4" name="Slide Number Placeholder 3"/>
          <p:cNvSpPr>
            <a:spLocks noGrp="1"/>
          </p:cNvSpPr>
          <p:nvPr>
            <p:ph type="sldNum" sz="quarter" idx="5"/>
          </p:nvPr>
        </p:nvSpPr>
        <p:spPr/>
        <p:txBody>
          <a:bodyPr/>
          <a:lstStyle/>
          <a:p>
            <a:fld id="{19C76DE7-F1B6-4657-B965-FE18D2B4F63C}" type="slidenum">
              <a:rPr lang="en-GB" smtClean="0"/>
              <a:t>13</a:t>
            </a:fld>
            <a:endParaRPr lang="en-GB"/>
          </a:p>
        </p:txBody>
      </p:sp>
    </p:spTree>
    <p:extLst>
      <p:ext uri="{BB962C8B-B14F-4D97-AF65-F5344CB8AC3E}">
        <p14:creationId xmlns:p14="http://schemas.microsoft.com/office/powerpoint/2010/main" val="17832359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What do you notice in these two pictures? </a:t>
            </a:r>
            <a:r>
              <a:rPr lang="en-GB" dirty="0"/>
              <a:t>(e.g. more cars, fewer pedestrians)</a:t>
            </a:r>
          </a:p>
          <a:p>
            <a:r>
              <a:rPr lang="en-GB" i="1" dirty="0"/>
              <a:t>Cities have changed to accommodate the rise in demand of cars. In cities across Europe we have seen a shift from mainly walking and taking public transport to cities dominated by private cars.</a:t>
            </a:r>
          </a:p>
        </p:txBody>
      </p:sp>
      <p:sp>
        <p:nvSpPr>
          <p:cNvPr id="4" name="Slide Number Placeholder 3"/>
          <p:cNvSpPr>
            <a:spLocks noGrp="1"/>
          </p:cNvSpPr>
          <p:nvPr>
            <p:ph type="sldNum" sz="quarter" idx="5"/>
          </p:nvPr>
        </p:nvSpPr>
        <p:spPr/>
        <p:txBody>
          <a:bodyPr/>
          <a:lstStyle/>
          <a:p>
            <a:fld id="{19C76DE7-F1B6-4657-B965-FE18D2B4F63C}" type="slidenum">
              <a:rPr lang="en-GB" smtClean="0"/>
              <a:t>14</a:t>
            </a:fld>
            <a:endParaRPr lang="en-GB"/>
          </a:p>
        </p:txBody>
      </p:sp>
    </p:spTree>
    <p:extLst>
      <p:ext uri="{BB962C8B-B14F-4D97-AF65-F5344CB8AC3E}">
        <p14:creationId xmlns:p14="http://schemas.microsoft.com/office/powerpoint/2010/main" val="3056523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However we are starting to re-design cities to accommodate healthier, more active and more sustainable types of travel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What do you notice here? </a:t>
            </a:r>
            <a:r>
              <a:rPr lang="en-GB" dirty="0"/>
              <a:t>(e.g. fewer cars, more pedestrians)</a:t>
            </a:r>
          </a:p>
          <a:p>
            <a:endParaRPr lang="en-GB" dirty="0"/>
          </a:p>
          <a:p>
            <a:r>
              <a:rPr lang="en-GB" dirty="0"/>
              <a:t>Presenters note: Feel free to Google your city/street in the 1950s and today to see what has changed</a:t>
            </a:r>
          </a:p>
        </p:txBody>
      </p:sp>
      <p:sp>
        <p:nvSpPr>
          <p:cNvPr id="4" name="Slide Number Placeholder 3"/>
          <p:cNvSpPr>
            <a:spLocks noGrp="1"/>
          </p:cNvSpPr>
          <p:nvPr>
            <p:ph type="sldNum" sz="quarter" idx="5"/>
          </p:nvPr>
        </p:nvSpPr>
        <p:spPr/>
        <p:txBody>
          <a:bodyPr/>
          <a:lstStyle/>
          <a:p>
            <a:fld id="{19C76DE7-F1B6-4657-B965-FE18D2B4F63C}" type="slidenum">
              <a:rPr lang="en-GB" smtClean="0"/>
              <a:t>15</a:t>
            </a:fld>
            <a:endParaRPr lang="en-GB"/>
          </a:p>
        </p:txBody>
      </p:sp>
    </p:spTree>
    <p:extLst>
      <p:ext uri="{BB962C8B-B14F-4D97-AF65-F5344CB8AC3E}">
        <p14:creationId xmlns:p14="http://schemas.microsoft.com/office/powerpoint/2010/main" val="2156295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When we are able to design cities for people, we can also save space. What would you do if we had more space in our city? (would you plant trees, build a skate park, build a cinema…) </a:t>
            </a:r>
          </a:p>
          <a:p>
            <a:r>
              <a:rPr lang="en-GB" dirty="0"/>
              <a:t>(Option to spend a few minutes asking for ideas)</a:t>
            </a:r>
          </a:p>
          <a:p>
            <a:endParaRPr lang="en-GB" dirty="0"/>
          </a:p>
          <a:p>
            <a:r>
              <a:rPr lang="en-GB" dirty="0"/>
              <a:t>Presenters note: </a:t>
            </a:r>
          </a:p>
          <a:p>
            <a:r>
              <a:rPr lang="en-GB" dirty="0"/>
              <a:t>Showing the equivalent space occupied by 60 pedestrians, 60 cars and a bus with 60 people inside</a:t>
            </a:r>
          </a:p>
        </p:txBody>
      </p:sp>
      <p:sp>
        <p:nvSpPr>
          <p:cNvPr id="4" name="Slide Number Placeholder 3"/>
          <p:cNvSpPr>
            <a:spLocks noGrp="1"/>
          </p:cNvSpPr>
          <p:nvPr>
            <p:ph type="sldNum" sz="quarter" idx="5"/>
          </p:nvPr>
        </p:nvSpPr>
        <p:spPr/>
        <p:txBody>
          <a:bodyPr/>
          <a:lstStyle/>
          <a:p>
            <a:fld id="{19C76DE7-F1B6-4657-B965-FE18D2B4F63C}" type="slidenum">
              <a:rPr lang="en-GB" smtClean="0"/>
              <a:t>16</a:t>
            </a:fld>
            <a:endParaRPr lang="en-GB"/>
          </a:p>
        </p:txBody>
      </p:sp>
    </p:spTree>
    <p:extLst>
      <p:ext uri="{BB962C8B-B14F-4D97-AF65-F5344CB8AC3E}">
        <p14:creationId xmlns:p14="http://schemas.microsoft.com/office/powerpoint/2010/main" val="1977483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We need to make active travel a priority in cities. As well as cleaner air and fewer carbon emissions, fewer vehicles in cities will reduce noise and smells and improve accessibility for the people that need to use public transport. It will reduce the time of journeys taken as we will spend less time in traffic, make more space for planting trees and building skate parks and improve our health and sense of wellbeing.</a:t>
            </a:r>
          </a:p>
          <a:p>
            <a:endParaRPr lang="en-GB" dirty="0"/>
          </a:p>
          <a:p>
            <a:endParaRPr lang="en-GB" dirty="0"/>
          </a:p>
          <a:p>
            <a:endParaRPr lang="en-GB" dirty="0"/>
          </a:p>
          <a:p>
            <a:r>
              <a:rPr lang="en-GB" dirty="0"/>
              <a:t>Presenters note:</a:t>
            </a:r>
          </a:p>
          <a:p>
            <a:r>
              <a:rPr lang="en-GB" dirty="0"/>
              <a:t>Bicycle networks “reverse traffic pyramid” adapted from the Bicycle Innovation Lab</a:t>
            </a:r>
          </a:p>
        </p:txBody>
      </p:sp>
      <p:sp>
        <p:nvSpPr>
          <p:cNvPr id="4" name="Slide Number Placeholder 3"/>
          <p:cNvSpPr>
            <a:spLocks noGrp="1"/>
          </p:cNvSpPr>
          <p:nvPr>
            <p:ph type="sldNum" sz="quarter" idx="5"/>
          </p:nvPr>
        </p:nvSpPr>
        <p:spPr/>
        <p:txBody>
          <a:bodyPr/>
          <a:lstStyle/>
          <a:p>
            <a:fld id="{19C76DE7-F1B6-4657-B965-FE18D2B4F63C}" type="slidenum">
              <a:rPr lang="en-GB" smtClean="0"/>
              <a:t>17</a:t>
            </a:fld>
            <a:endParaRPr lang="en-GB"/>
          </a:p>
        </p:txBody>
      </p:sp>
    </p:spTree>
    <p:extLst>
      <p:ext uri="{BB962C8B-B14F-4D97-AF65-F5344CB8AC3E}">
        <p14:creationId xmlns:p14="http://schemas.microsoft.com/office/powerpoint/2010/main" val="515676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t>What do we need to convince leaders that things need to change? Leaders can be politicians, our head teacher or businesses – people who make the big decisions</a:t>
            </a:r>
          </a:p>
          <a:p>
            <a:r>
              <a:rPr lang="en-GB" dirty="0"/>
              <a:t>(Hint: It’s what scientists gather) A…Evidence</a:t>
            </a:r>
          </a:p>
        </p:txBody>
      </p:sp>
      <p:sp>
        <p:nvSpPr>
          <p:cNvPr id="4" name="Slide Number Placeholder 3"/>
          <p:cNvSpPr>
            <a:spLocks noGrp="1"/>
          </p:cNvSpPr>
          <p:nvPr>
            <p:ph type="sldNum" sz="quarter" idx="5"/>
          </p:nvPr>
        </p:nvSpPr>
        <p:spPr/>
        <p:txBody>
          <a:bodyPr/>
          <a:lstStyle/>
          <a:p>
            <a:fld id="{19C76DE7-F1B6-4657-B965-FE18D2B4F63C}" type="slidenum">
              <a:rPr lang="en-GB" smtClean="0"/>
              <a:t>18</a:t>
            </a:fld>
            <a:endParaRPr lang="en-GB"/>
          </a:p>
        </p:txBody>
      </p:sp>
    </p:spTree>
    <p:extLst>
      <p:ext uri="{BB962C8B-B14F-4D97-AF65-F5344CB8AC3E}">
        <p14:creationId xmlns:p14="http://schemas.microsoft.com/office/powerpoint/2010/main" val="3440094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err="1"/>
              <a:t>WeCount</a:t>
            </a:r>
            <a:r>
              <a:rPr lang="en-GB" i="1" dirty="0"/>
              <a:t> is one such example where residents in Europe are working together with scientists to gather evidence on transport and mobility issues. They are gathering evidence traffic numbers, the speed of cars and levels of air pollution using sensors. The image on the left shows </a:t>
            </a:r>
            <a:r>
              <a:rPr lang="en-GB" i="1" dirty="0" err="1"/>
              <a:t>WeCount’s</a:t>
            </a:r>
            <a:r>
              <a:rPr lang="en-GB" i="1" dirty="0"/>
              <a:t> traffic and speed sensor, which consists of a camera and a mini computer, (called a Raspberry Pi). The sensor is connected to the mains battery and sends data it collects to the Telraam website using </a:t>
            </a:r>
            <a:r>
              <a:rPr lang="en-GB" i="1" dirty="0" err="1"/>
              <a:t>WiFi</a:t>
            </a:r>
            <a:r>
              <a:rPr lang="en-GB" i="1" dirty="0"/>
              <a:t>. The image on the right shows strawberry plants, which collect air pollutants on their leaves that can then be analysed in a laboratory. In Spain, </a:t>
            </a:r>
            <a:r>
              <a:rPr lang="en-GB" i="1" dirty="0" err="1"/>
              <a:t>WeCount</a:t>
            </a:r>
            <a:r>
              <a:rPr lang="en-GB" i="1" dirty="0"/>
              <a:t> has distributed 1,000 of these plants.</a:t>
            </a:r>
          </a:p>
        </p:txBody>
      </p:sp>
      <p:sp>
        <p:nvSpPr>
          <p:cNvPr id="4" name="Slide Number Placeholder 3"/>
          <p:cNvSpPr>
            <a:spLocks noGrp="1"/>
          </p:cNvSpPr>
          <p:nvPr>
            <p:ph type="sldNum" sz="quarter" idx="5"/>
          </p:nvPr>
        </p:nvSpPr>
        <p:spPr/>
        <p:txBody>
          <a:bodyPr/>
          <a:lstStyle/>
          <a:p>
            <a:fld id="{19C76DE7-F1B6-4657-B965-FE18D2B4F63C}" type="slidenum">
              <a:rPr lang="en-GB" smtClean="0"/>
              <a:t>19</a:t>
            </a:fld>
            <a:endParaRPr lang="en-GB"/>
          </a:p>
        </p:txBody>
      </p:sp>
    </p:spTree>
    <p:extLst>
      <p:ext uri="{BB962C8B-B14F-4D97-AF65-F5344CB8AC3E}">
        <p14:creationId xmlns:p14="http://schemas.microsoft.com/office/powerpoint/2010/main" val="3130391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The traffic sensor detects vehicles according to their size and produces graphs (like the one on the right) which translate the data into meaningful information</a:t>
            </a:r>
          </a:p>
        </p:txBody>
      </p:sp>
      <p:sp>
        <p:nvSpPr>
          <p:cNvPr id="4" name="Slide Number Placeholder 3"/>
          <p:cNvSpPr>
            <a:spLocks noGrp="1"/>
          </p:cNvSpPr>
          <p:nvPr>
            <p:ph type="sldNum" sz="quarter" idx="5"/>
          </p:nvPr>
        </p:nvSpPr>
        <p:spPr/>
        <p:txBody>
          <a:bodyPr/>
          <a:lstStyle/>
          <a:p>
            <a:fld id="{19C76DE7-F1B6-4657-B965-FE18D2B4F63C}" type="slidenum">
              <a:rPr lang="en-GB" smtClean="0"/>
              <a:t>20</a:t>
            </a:fld>
            <a:endParaRPr lang="en-GB"/>
          </a:p>
        </p:txBody>
      </p:sp>
    </p:spTree>
    <p:extLst>
      <p:ext uri="{BB962C8B-B14F-4D97-AF65-F5344CB8AC3E}">
        <p14:creationId xmlns:p14="http://schemas.microsoft.com/office/powerpoint/2010/main" val="2323681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Each of the cities involved in the project have active sensors all across their cities, in the houses of residents</a:t>
            </a:r>
          </a:p>
        </p:txBody>
      </p:sp>
      <p:sp>
        <p:nvSpPr>
          <p:cNvPr id="4" name="Slide Number Placeholder 3"/>
          <p:cNvSpPr>
            <a:spLocks noGrp="1"/>
          </p:cNvSpPr>
          <p:nvPr>
            <p:ph type="sldNum" sz="quarter" idx="5"/>
          </p:nvPr>
        </p:nvSpPr>
        <p:spPr/>
        <p:txBody>
          <a:bodyPr/>
          <a:lstStyle/>
          <a:p>
            <a:fld id="{19C76DE7-F1B6-4657-B965-FE18D2B4F63C}" type="slidenum">
              <a:rPr lang="en-GB" smtClean="0"/>
              <a:t>21</a:t>
            </a:fld>
            <a:endParaRPr lang="en-GB"/>
          </a:p>
        </p:txBody>
      </p:sp>
    </p:spTree>
    <p:extLst>
      <p:ext uri="{BB962C8B-B14F-4D97-AF65-F5344CB8AC3E}">
        <p14:creationId xmlns:p14="http://schemas.microsoft.com/office/powerpoint/2010/main" val="2208858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And each sensor produces a daily report of the number of transport types, speeds and transport peaks during the day. This is an example of one street in Barcelona. You can also look at data over long time periods. So, for instance, you can see if COVID restrictions had an impact on traffic numbers</a:t>
            </a:r>
          </a:p>
          <a:p>
            <a:endParaRPr lang="en-GB" dirty="0"/>
          </a:p>
          <a:p>
            <a:r>
              <a:rPr lang="en-GB" dirty="0"/>
              <a:t>Head to: https://www.telraam.net/en</a:t>
            </a:r>
          </a:p>
          <a:p>
            <a:endParaRPr lang="en-GB" dirty="0"/>
          </a:p>
          <a:p>
            <a:r>
              <a:rPr lang="en-GB" dirty="0"/>
              <a:t>Zoom in to either Cardiff, Dublin, Leuven, Madrid, Barcelona or Ljubljana</a:t>
            </a:r>
          </a:p>
          <a:p>
            <a:r>
              <a:rPr lang="en-GB" dirty="0"/>
              <a:t>Click on one of the active streets (look for one that has a lot of data) and click on the “more details” button to see the breakdown of data</a:t>
            </a:r>
          </a:p>
          <a:p>
            <a:r>
              <a:rPr lang="en-GB" dirty="0"/>
              <a:t>Decide on one street to investigate and encourage pupils to describe what they see in the graphs</a:t>
            </a:r>
          </a:p>
          <a:p>
            <a:r>
              <a:rPr lang="en-GB" dirty="0"/>
              <a:t>Ask pupils to draw graphs of their own for the street outside their school – what do they expect to see in one day? In one week? Over one year? </a:t>
            </a:r>
          </a:p>
          <a:p>
            <a:r>
              <a:rPr lang="en-GB" dirty="0"/>
              <a:t>Head out as a class to count the traffic. Spend 15 minutes doing this and they work out the average for one hour. Ask pupils: do they expect to see the same results every hour? Every day? Every week? What would affect the yearly average?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Example taken from: </a:t>
            </a:r>
            <a:r>
              <a:rPr lang="nl-NL" u="sng" dirty="0">
                <a:solidFill>
                  <a:schemeClr val="hlink"/>
                </a:solidFill>
                <a:latin typeface="Rubik"/>
                <a:ea typeface="Rubik"/>
                <a:cs typeface="Rubik"/>
                <a:sym typeface="Rubik"/>
                <a:hlinkClick r:id="rId3"/>
              </a:rPr>
              <a:t>https://www.telraam.net/en/location/9000000373</a:t>
            </a:r>
            <a:r>
              <a:rPr lang="nl-NL" u="sng" dirty="0">
                <a:solidFill>
                  <a:schemeClr val="dk1"/>
                </a:solidFill>
                <a:latin typeface="Rubik"/>
                <a:ea typeface="Rubik"/>
                <a:cs typeface="Rubik"/>
                <a:sym typeface="Rubik"/>
              </a:rPr>
              <a:t> </a:t>
            </a:r>
          </a:p>
          <a:p>
            <a:endParaRPr lang="en-GB" dirty="0"/>
          </a:p>
        </p:txBody>
      </p:sp>
      <p:sp>
        <p:nvSpPr>
          <p:cNvPr id="4" name="Slide Number Placeholder 3"/>
          <p:cNvSpPr>
            <a:spLocks noGrp="1"/>
          </p:cNvSpPr>
          <p:nvPr>
            <p:ph type="sldNum" sz="quarter" idx="5"/>
          </p:nvPr>
        </p:nvSpPr>
        <p:spPr/>
        <p:txBody>
          <a:bodyPr/>
          <a:lstStyle/>
          <a:p>
            <a:fld id="{19C76DE7-F1B6-4657-B965-FE18D2B4F63C}" type="slidenum">
              <a:rPr lang="en-GB" smtClean="0"/>
              <a:t>22</a:t>
            </a:fld>
            <a:endParaRPr lang="en-GB"/>
          </a:p>
        </p:txBody>
      </p:sp>
    </p:spTree>
    <p:extLst>
      <p:ext uri="{BB962C8B-B14F-4D97-AF65-F5344CB8AC3E}">
        <p14:creationId xmlns:p14="http://schemas.microsoft.com/office/powerpoint/2010/main" val="1042019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When we look closer at the data we see that some types of transport are bigger contributors than others. </a:t>
            </a:r>
          </a:p>
          <a:p>
            <a:r>
              <a:rPr lang="en-GB" i="1" dirty="0"/>
              <a:t>Shout out what type of transport is contributing the most to greenhouse gas emission (A = road transport)</a:t>
            </a:r>
          </a:p>
          <a:p>
            <a:r>
              <a:rPr lang="en-GB" i="1" dirty="0"/>
              <a:t>What percentage of this 73% do you think comes from cars? </a:t>
            </a:r>
          </a:p>
          <a:p>
            <a:endParaRPr lang="en-GB" i="1" dirty="0"/>
          </a:p>
          <a:p>
            <a:r>
              <a:rPr lang="en-GB" i="1" dirty="0"/>
              <a:t>Key:</a:t>
            </a:r>
          </a:p>
          <a:p>
            <a:r>
              <a:rPr lang="en-GB" i="1" dirty="0"/>
              <a:t>Planes</a:t>
            </a:r>
          </a:p>
          <a:p>
            <a:r>
              <a:rPr lang="en-GB" i="1" dirty="0"/>
              <a:t>Road transport</a:t>
            </a:r>
          </a:p>
          <a:p>
            <a:r>
              <a:rPr lang="en-GB" i="1" dirty="0"/>
              <a:t>Ships/maritime</a:t>
            </a:r>
          </a:p>
          <a:p>
            <a:r>
              <a:rPr lang="en-GB" i="1" dirty="0"/>
              <a:t>Trains</a:t>
            </a:r>
          </a:p>
          <a:p>
            <a:endParaRPr lang="en-GB" dirty="0"/>
          </a:p>
          <a:p>
            <a:endParaRPr lang="en-GB" dirty="0"/>
          </a:p>
          <a:p>
            <a:r>
              <a:rPr lang="en-GB" dirty="0"/>
              <a:t>Source: https://www.eea.europa.eu/data-and-maps/daviz/share-of-transport-ghg-emissions-2#tab-googlechartid_chart_13</a:t>
            </a:r>
          </a:p>
          <a:p>
            <a:endParaRPr lang="en-GB" dirty="0"/>
          </a:p>
        </p:txBody>
      </p:sp>
      <p:sp>
        <p:nvSpPr>
          <p:cNvPr id="4" name="Slide Number Placeholder 3"/>
          <p:cNvSpPr>
            <a:spLocks noGrp="1"/>
          </p:cNvSpPr>
          <p:nvPr>
            <p:ph type="sldNum" sz="quarter" idx="5"/>
          </p:nvPr>
        </p:nvSpPr>
        <p:spPr/>
        <p:txBody>
          <a:bodyPr/>
          <a:lstStyle/>
          <a:p>
            <a:fld id="{19C76DE7-F1B6-4657-B965-FE18D2B4F63C}" type="slidenum">
              <a:rPr lang="en-GB" smtClean="0"/>
              <a:t>3</a:t>
            </a:fld>
            <a:endParaRPr lang="en-GB"/>
          </a:p>
        </p:txBody>
      </p:sp>
    </p:spTree>
    <p:extLst>
      <p:ext uri="{BB962C8B-B14F-4D97-AF65-F5344CB8AC3E}">
        <p14:creationId xmlns:p14="http://schemas.microsoft.com/office/powerpoint/2010/main" val="29618220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t>Do we want to know about speeding, or things that get in our way from walking? Or what about if there are enough cycle lanes, or if there is more we can do to get cars of the road? </a:t>
            </a:r>
          </a:p>
          <a:p>
            <a:endParaRPr lang="en-GB" dirty="0"/>
          </a:p>
          <a:p>
            <a:r>
              <a:rPr lang="en-GB" dirty="0"/>
              <a:t>Bring up some ‘hot topics’ relevant to your school, whether that is the lack of buses, not enough bicycle parking, etc</a:t>
            </a:r>
          </a:p>
          <a:p>
            <a:endParaRPr lang="en-GB" dirty="0"/>
          </a:p>
        </p:txBody>
      </p:sp>
      <p:sp>
        <p:nvSpPr>
          <p:cNvPr id="4" name="Slide Number Placeholder 3"/>
          <p:cNvSpPr>
            <a:spLocks noGrp="1"/>
          </p:cNvSpPr>
          <p:nvPr>
            <p:ph type="sldNum" sz="quarter" idx="5"/>
          </p:nvPr>
        </p:nvSpPr>
        <p:spPr/>
        <p:txBody>
          <a:bodyPr/>
          <a:lstStyle/>
          <a:p>
            <a:fld id="{19C76DE7-F1B6-4657-B965-FE18D2B4F63C}" type="slidenum">
              <a:rPr lang="en-GB" smtClean="0"/>
              <a:t>23</a:t>
            </a:fld>
            <a:endParaRPr lang="en-GB"/>
          </a:p>
        </p:txBody>
      </p:sp>
    </p:spTree>
    <p:extLst>
      <p:ext uri="{BB962C8B-B14F-4D97-AF65-F5344CB8AC3E}">
        <p14:creationId xmlns:p14="http://schemas.microsoft.com/office/powerpoint/2010/main" val="10780644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Walk and cycle</a:t>
            </a:r>
          </a:p>
          <a:p>
            <a:r>
              <a:rPr lang="en-GB" i="1" dirty="0"/>
              <a:t>Is there anything you have already done to make your lifestyle more active, and greener?</a:t>
            </a:r>
          </a:p>
        </p:txBody>
      </p:sp>
      <p:sp>
        <p:nvSpPr>
          <p:cNvPr id="4" name="Slide Number Placeholder 3"/>
          <p:cNvSpPr>
            <a:spLocks noGrp="1"/>
          </p:cNvSpPr>
          <p:nvPr>
            <p:ph type="sldNum" sz="quarter" idx="5"/>
          </p:nvPr>
        </p:nvSpPr>
        <p:spPr/>
        <p:txBody>
          <a:bodyPr/>
          <a:lstStyle/>
          <a:p>
            <a:fld id="{19C76DE7-F1B6-4657-B965-FE18D2B4F63C}" type="slidenum">
              <a:rPr lang="en-GB" smtClean="0"/>
              <a:t>24</a:t>
            </a:fld>
            <a:endParaRPr lang="en-GB"/>
          </a:p>
        </p:txBody>
      </p:sp>
    </p:spTree>
    <p:extLst>
      <p:ext uri="{BB962C8B-B14F-4D97-AF65-F5344CB8AC3E}">
        <p14:creationId xmlns:p14="http://schemas.microsoft.com/office/powerpoint/2010/main" val="32644902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Politicians, businesses, the mayor, our headmaster, parents, teachers….</a:t>
            </a:r>
          </a:p>
          <a:p>
            <a:endParaRPr lang="en-GB" dirty="0"/>
          </a:p>
          <a:p>
            <a:r>
              <a:rPr lang="en-GB" dirty="0"/>
              <a:t>How can we influence them (social media, writing letters, campaigning/protesting, presenting evidence)</a:t>
            </a:r>
          </a:p>
        </p:txBody>
      </p:sp>
      <p:sp>
        <p:nvSpPr>
          <p:cNvPr id="4" name="Slide Number Placeholder 3"/>
          <p:cNvSpPr>
            <a:spLocks noGrp="1"/>
          </p:cNvSpPr>
          <p:nvPr>
            <p:ph type="sldNum" sz="quarter" idx="5"/>
          </p:nvPr>
        </p:nvSpPr>
        <p:spPr/>
        <p:txBody>
          <a:bodyPr/>
          <a:lstStyle/>
          <a:p>
            <a:fld id="{19C76DE7-F1B6-4657-B965-FE18D2B4F63C}" type="slidenum">
              <a:rPr lang="en-GB" smtClean="0"/>
              <a:t>25</a:t>
            </a:fld>
            <a:endParaRPr lang="en-GB"/>
          </a:p>
        </p:txBody>
      </p:sp>
    </p:spTree>
    <p:extLst>
      <p:ext uri="{BB962C8B-B14F-4D97-AF65-F5344CB8AC3E}">
        <p14:creationId xmlns:p14="http://schemas.microsoft.com/office/powerpoint/2010/main" val="4864281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What have you learnt this morning/today? What would you like to do with this information?/What do you want to do next?/What action will you take… and what can we take as a school</a:t>
            </a:r>
          </a:p>
          <a:p>
            <a:endParaRPr lang="en-GB" i="1" dirty="0"/>
          </a:p>
          <a:p>
            <a:endParaRPr lang="en-GB" i="0" dirty="0"/>
          </a:p>
          <a:p>
            <a:r>
              <a:rPr lang="en-GB" i="0" dirty="0"/>
              <a:t>Optional question if older, capable and relevant: Do you think technology is enough to change our cities for the better (our behaviours and policies)? How else can we influence change (e.g. surveys with people, protests, voting, becoming a politician)?</a:t>
            </a:r>
          </a:p>
          <a:p>
            <a:endParaRPr lang="en-GB" dirty="0"/>
          </a:p>
          <a:p>
            <a:endParaRPr lang="en-GB" dirty="0"/>
          </a:p>
          <a:p>
            <a:endParaRPr lang="en-GB" dirty="0"/>
          </a:p>
          <a:p>
            <a:r>
              <a:rPr lang="en-GB" dirty="0"/>
              <a:t>Presenters notes: Adjust the wording of this text as necessary?</a:t>
            </a:r>
          </a:p>
        </p:txBody>
      </p:sp>
      <p:sp>
        <p:nvSpPr>
          <p:cNvPr id="4" name="Slide Number Placeholder 3"/>
          <p:cNvSpPr>
            <a:spLocks noGrp="1"/>
          </p:cNvSpPr>
          <p:nvPr>
            <p:ph type="sldNum" sz="quarter" idx="5"/>
          </p:nvPr>
        </p:nvSpPr>
        <p:spPr/>
        <p:txBody>
          <a:bodyPr/>
          <a:lstStyle/>
          <a:p>
            <a:fld id="{19C76DE7-F1B6-4657-B965-FE18D2B4F63C}" type="slidenum">
              <a:rPr lang="en-GB" smtClean="0"/>
              <a:t>26</a:t>
            </a:fld>
            <a:endParaRPr lang="en-GB"/>
          </a:p>
        </p:txBody>
      </p:sp>
    </p:spTree>
    <p:extLst>
      <p:ext uri="{BB962C8B-B14F-4D97-AF65-F5344CB8AC3E}">
        <p14:creationId xmlns:p14="http://schemas.microsoft.com/office/powerpoint/2010/main" val="3238452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44% of this number comes from car. Did that surprise any of you?</a:t>
            </a:r>
          </a:p>
          <a:p>
            <a:endParaRPr lang="en-GB" dirty="0"/>
          </a:p>
          <a:p>
            <a:r>
              <a:rPr lang="en-GB" dirty="0"/>
              <a:t>Heavy vehicles, i.e. lorries and buses</a:t>
            </a:r>
          </a:p>
          <a:p>
            <a:endParaRPr lang="en-GB" dirty="0"/>
          </a:p>
          <a:p>
            <a:r>
              <a:rPr lang="en-GB" dirty="0"/>
              <a:t>https://www.eea.europa.eu/data-and-maps/daviz/share-of-transport-ghg-emissions-2#tab-googlechartid_chart_13</a:t>
            </a:r>
          </a:p>
          <a:p>
            <a:endParaRPr lang="en-GB" dirty="0"/>
          </a:p>
        </p:txBody>
      </p:sp>
      <p:sp>
        <p:nvSpPr>
          <p:cNvPr id="4" name="Slide Number Placeholder 3"/>
          <p:cNvSpPr>
            <a:spLocks noGrp="1"/>
          </p:cNvSpPr>
          <p:nvPr>
            <p:ph type="sldNum" sz="quarter" idx="5"/>
          </p:nvPr>
        </p:nvSpPr>
        <p:spPr/>
        <p:txBody>
          <a:bodyPr/>
          <a:lstStyle/>
          <a:p>
            <a:fld id="{19C76DE7-F1B6-4657-B965-FE18D2B4F63C}" type="slidenum">
              <a:rPr lang="en-GB" smtClean="0"/>
              <a:t>4</a:t>
            </a:fld>
            <a:endParaRPr lang="en-GB"/>
          </a:p>
        </p:txBody>
      </p:sp>
    </p:spTree>
    <p:extLst>
      <p:ext uri="{BB962C8B-B14F-4D97-AF65-F5344CB8AC3E}">
        <p14:creationId xmlns:p14="http://schemas.microsoft.com/office/powerpoint/2010/main" val="2005872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1" kern="1200" dirty="0">
                <a:solidFill>
                  <a:schemeClr val="tx1"/>
                </a:solidFill>
                <a:effectLst/>
                <a:latin typeface="+mn-lt"/>
                <a:ea typeface="+mn-ea"/>
                <a:cs typeface="+mn-cs"/>
              </a:rPr>
              <a:t>Why is road transport so bad? Well we now know it contributes to climate change</a:t>
            </a: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Presenters supplementary information:</a:t>
            </a:r>
          </a:p>
          <a:p>
            <a:r>
              <a:rPr lang="en-GB" sz="1200" b="0" i="0" kern="1200" dirty="0">
                <a:solidFill>
                  <a:schemeClr val="tx1"/>
                </a:solidFill>
                <a:effectLst/>
                <a:latin typeface="+mn-lt"/>
                <a:ea typeface="+mn-ea"/>
                <a:cs typeface="+mn-cs"/>
              </a:rPr>
              <a:t>NOx comprises a mixture of nitric oxide (NO) and nitrogen dioxide (NO2). NO2 is a toxic gas that causes </a:t>
            </a:r>
            <a:r>
              <a:rPr lang="en-GB" sz="1200" b="0" i="0" u="none" strike="noStrike" kern="1200" dirty="0">
                <a:solidFill>
                  <a:schemeClr val="tx1"/>
                </a:solidFill>
                <a:effectLst/>
                <a:latin typeface="+mn-lt"/>
                <a:ea typeface="+mn-ea"/>
                <a:cs typeface="+mn-cs"/>
                <a:hlinkClick r:id="rId3"/>
              </a:rPr>
              <a:t>79,000 premature deaths</a:t>
            </a:r>
            <a:r>
              <a:rPr lang="en-GB" sz="1200" b="0" i="0" kern="1200" dirty="0">
                <a:solidFill>
                  <a:schemeClr val="tx1"/>
                </a:solidFill>
                <a:effectLst/>
                <a:latin typeface="+mn-lt"/>
                <a:ea typeface="+mn-ea"/>
                <a:cs typeface="+mn-cs"/>
              </a:rPr>
              <a:t> in Europe per year. In the air, NO is also converted to NO2 in a process that forms ozone (O3). NOx emissions also form secondary particles in the air and contribute to acidification and eutrophication, causing serious damage to ecosystems. Road transport accounts for a third of NOx emissions and is the dominant source in urban, heavily-trafficked areas.</a:t>
            </a:r>
          </a:p>
          <a:p>
            <a:r>
              <a:rPr lang="en-GB" sz="1200" b="0" i="0" kern="1200" dirty="0">
                <a:solidFill>
                  <a:schemeClr val="tx1"/>
                </a:solidFill>
                <a:effectLst/>
                <a:latin typeface="+mn-lt"/>
                <a:ea typeface="+mn-ea"/>
                <a:cs typeface="+mn-cs"/>
              </a:rPr>
              <a:t>The European Environment Agency estimates that road transport contributes to excessive concentrations about 70% for nitrogen dioxide (NO2) and about 30% for particulate matter (PM). It is estimated that around 7% of the EU urban population is exposed to NO2 levels above the EU/WHO limit value and that more than three-quarters of the urban population is exposed to PM2.5 levels exceeding the WHO guideline value.</a:t>
            </a:r>
          </a:p>
          <a:p>
            <a:endParaRPr lang="en-GB" dirty="0"/>
          </a:p>
          <a:p>
            <a:r>
              <a:rPr lang="en-GB" dirty="0"/>
              <a:t>https://www.transportenvironment.org/what-we-do/air-quality-and-transport/road-vehicles-and-air-quality</a:t>
            </a:r>
          </a:p>
          <a:p>
            <a:endParaRPr lang="en-GB" dirty="0"/>
          </a:p>
          <a:p>
            <a:r>
              <a:rPr lang="en-GB" sz="1200" b="0" i="0" kern="1200" dirty="0">
                <a:solidFill>
                  <a:schemeClr val="tx1"/>
                </a:solidFill>
                <a:effectLst/>
                <a:latin typeface="+mn-lt"/>
                <a:ea typeface="+mn-ea"/>
                <a:cs typeface="+mn-cs"/>
              </a:rPr>
              <a:t>https://www.theguardian.com/environment/2020/jul/14/car-tyres-are-major-source-of-ocean-microplastics-study#:~:text=More%20than%20200%2C000%20tonnes%20of,every%20year%2C%20according%20to%20research.&amp;text=It%20estimated%20that%20550%2C000%20tonnes,ending%20up%20in%20the%20ocean.</a:t>
            </a:r>
          </a:p>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9C76DE7-F1B6-4657-B965-FE18D2B4F63C}" type="slidenum">
              <a:rPr lang="en-GB" smtClean="0"/>
              <a:t>5</a:t>
            </a:fld>
            <a:endParaRPr lang="en-GB"/>
          </a:p>
        </p:txBody>
      </p:sp>
    </p:spTree>
    <p:extLst>
      <p:ext uri="{BB962C8B-B14F-4D97-AF65-F5344CB8AC3E}">
        <p14:creationId xmlns:p14="http://schemas.microsoft.com/office/powerpoint/2010/main" val="4292677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1" kern="1200" dirty="0">
                <a:solidFill>
                  <a:schemeClr val="tx1"/>
                </a:solidFill>
                <a:effectLst/>
                <a:latin typeface="+mn-lt"/>
                <a:ea typeface="+mn-ea"/>
                <a:cs typeface="+mn-cs"/>
              </a:rPr>
              <a:t>and air pollution….</a:t>
            </a: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9C76DE7-F1B6-4657-B965-FE18D2B4F63C}" type="slidenum">
              <a:rPr lang="en-GB" smtClean="0"/>
              <a:t>6</a:t>
            </a:fld>
            <a:endParaRPr lang="en-GB"/>
          </a:p>
        </p:txBody>
      </p:sp>
    </p:spTree>
    <p:extLst>
      <p:ext uri="{BB962C8B-B14F-4D97-AF65-F5344CB8AC3E}">
        <p14:creationId xmlns:p14="http://schemas.microsoft.com/office/powerpoint/2010/main" val="1038050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1" kern="1200" dirty="0">
                <a:solidFill>
                  <a:schemeClr val="tx1"/>
                </a:solidFill>
                <a:effectLst/>
                <a:latin typeface="+mn-lt"/>
                <a:ea typeface="+mn-ea"/>
                <a:cs typeface="+mn-cs"/>
              </a:rPr>
              <a:t>But did you know that road transport also contributes to plastic pollution? More than 200,000 tonnes of tiny plastic particles are blown from roads into the oceans every year. Most of this plastic comes from car types and the wearing away of brake pads. An average tyre loses 4kg of plastic during its lifetime (that’s the equivalent of four bags of sugar)… you will not lose 4kg from your clothes.</a:t>
            </a:r>
          </a:p>
          <a:p>
            <a:r>
              <a:rPr lang="en-GB" sz="1200" b="0" i="1" kern="1200" dirty="0">
                <a:solidFill>
                  <a:schemeClr val="tx1"/>
                </a:solidFill>
                <a:effectLst/>
                <a:latin typeface="+mn-lt"/>
                <a:ea typeface="+mn-ea"/>
                <a:cs typeface="+mn-cs"/>
              </a:rPr>
              <a:t>Also, it takes a lot of energy and resources to build cars and other transport. Think of all the material we need – plastic, metal, electronics, glass. And most of these are non-renewable</a:t>
            </a: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9C76DE7-F1B6-4657-B965-FE18D2B4F63C}" type="slidenum">
              <a:rPr lang="en-GB" smtClean="0"/>
              <a:t>7</a:t>
            </a:fld>
            <a:endParaRPr lang="en-GB"/>
          </a:p>
        </p:txBody>
      </p:sp>
    </p:spTree>
    <p:extLst>
      <p:ext uri="{BB962C8B-B14F-4D97-AF65-F5344CB8AC3E}">
        <p14:creationId xmlns:p14="http://schemas.microsoft.com/office/powerpoint/2010/main" val="1398661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1" kern="1200" dirty="0">
                <a:solidFill>
                  <a:schemeClr val="tx1"/>
                </a:solidFill>
                <a:effectLst/>
                <a:latin typeface="+mn-lt"/>
                <a:ea typeface="+mn-ea"/>
                <a:cs typeface="+mn-cs"/>
              </a:rPr>
              <a:t>Also, it takes a lot of energy and resources to build cars and other transport. Think of all the material we need – plastic, metal, electronics, glass. And most of these are non-renewable</a:t>
            </a: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9C76DE7-F1B6-4657-B965-FE18D2B4F63C}" type="slidenum">
              <a:rPr lang="en-GB" smtClean="0"/>
              <a:t>8</a:t>
            </a:fld>
            <a:endParaRPr lang="en-GB"/>
          </a:p>
        </p:txBody>
      </p:sp>
    </p:spTree>
    <p:extLst>
      <p:ext uri="{BB962C8B-B14F-4D97-AF65-F5344CB8AC3E}">
        <p14:creationId xmlns:p14="http://schemas.microsoft.com/office/powerpoint/2010/main" val="3113636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chemeClr val="tx1"/>
                </a:solidFill>
                <a:effectLst/>
                <a:latin typeface="+mn-lt"/>
                <a:ea typeface="+mn-ea"/>
                <a:cs typeface="+mn-cs"/>
              </a:rPr>
              <a:t>Air pollution is also bad for our health, affecting our lungs, brains, heart and pregnant women. All of us can be impacted by air pollution, but old people, people with health conditions and young people are most at risk.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t>Air pollution also has a profound impact on </a:t>
            </a:r>
            <a:r>
              <a:rPr lang="en-GB" sz="1200" b="1" i="0" dirty="0"/>
              <a:t>mental health</a:t>
            </a:r>
            <a:r>
              <a:rPr lang="en-GB" sz="1200" i="0" dirty="0"/>
              <a:t>. This is a relationship that can take a number of different forms such as the mental health impacts of physical illness linked to air pollution, a lack of access to green space and even a chemical link between depression and particulate pollution.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1"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9C76DE7-F1B6-4657-B965-FE18D2B4F63C}" type="slidenum">
              <a:rPr lang="en-GB" smtClean="0"/>
              <a:t>9</a:t>
            </a:fld>
            <a:endParaRPr lang="en-GB"/>
          </a:p>
        </p:txBody>
      </p:sp>
    </p:spTree>
    <p:extLst>
      <p:ext uri="{BB962C8B-B14F-4D97-AF65-F5344CB8AC3E}">
        <p14:creationId xmlns:p14="http://schemas.microsoft.com/office/powerpoint/2010/main" val="2156572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GB" sz="1200" i="1" dirty="0"/>
              <a:t>They have less coverage than social and economic issues (e.g. discrimination, job insecurity, and homelessness)… however they are inextricably linked </a:t>
            </a:r>
          </a:p>
          <a:p>
            <a:pPr>
              <a:lnSpc>
                <a:spcPct val="150000"/>
              </a:lnSpc>
            </a:pPr>
            <a:r>
              <a:rPr lang="en-GB" sz="1200" i="1" dirty="0"/>
              <a:t>For instance, people in the poorest parts of cities are often the most impacted by exposure to pollutants and a lack of green space. This is called </a:t>
            </a:r>
            <a:r>
              <a:rPr lang="en-GB" sz="1200" b="1" i="1" dirty="0"/>
              <a:t>environmental inequality</a:t>
            </a:r>
            <a:r>
              <a:rPr lang="en-GB" sz="1200" i="1" dirty="0"/>
              <a:t>. One type of environmental inequality is, you guessed it, </a:t>
            </a:r>
            <a:r>
              <a:rPr lang="en-GB" sz="1200" b="1" i="1" dirty="0"/>
              <a:t>air pollution</a:t>
            </a:r>
            <a:r>
              <a:rPr lang="en-GB" sz="1200" i="1" dirty="0"/>
              <a:t>. </a:t>
            </a:r>
          </a:p>
          <a:p>
            <a:pPr>
              <a:lnSpc>
                <a:spcPct val="150000"/>
              </a:lnSpc>
            </a:pPr>
            <a:r>
              <a:rPr lang="en-GB" sz="1200" i="1" dirty="0"/>
              <a:t>Wards in </a:t>
            </a:r>
            <a:r>
              <a:rPr lang="en-GB" sz="1200" b="1" i="1" dirty="0"/>
              <a:t>Great Britain </a:t>
            </a:r>
            <a:r>
              <a:rPr lang="en-GB" sz="1200" i="1" dirty="0"/>
              <a:t>with higher proportions of </a:t>
            </a:r>
            <a:r>
              <a:rPr lang="en-GB" sz="1200" b="1" i="1" dirty="0"/>
              <a:t>non-white residence and higher deprivation </a:t>
            </a:r>
            <a:r>
              <a:rPr lang="en-GB" sz="1200" i="1" dirty="0"/>
              <a:t>are expected to be </a:t>
            </a:r>
            <a:r>
              <a:rPr lang="en-GB" sz="1200" b="1" i="1" dirty="0"/>
              <a:t>closer to roads </a:t>
            </a:r>
            <a:r>
              <a:rPr lang="en-GB" sz="1200" i="1" dirty="0"/>
              <a:t>and, therefore, have higher NO</a:t>
            </a:r>
            <a:r>
              <a:rPr lang="en-GB" sz="1200" i="1" baseline="-25000" dirty="0"/>
              <a:t>2</a:t>
            </a:r>
            <a:r>
              <a:rPr lang="en-GB" sz="1200" i="1" dirty="0"/>
              <a:t> levels. Relative differences (i.e. ratios) in NO</a:t>
            </a:r>
            <a:r>
              <a:rPr lang="en-GB" sz="1200" i="1" baseline="-25000" dirty="0"/>
              <a:t>2</a:t>
            </a:r>
            <a:r>
              <a:rPr lang="en-GB" sz="1200" i="1" dirty="0"/>
              <a:t> between white and non-white populations were much larger than the differences between the most and least deprived populations in GB and Wales in 2011.</a:t>
            </a:r>
          </a:p>
          <a:p>
            <a:endParaRPr lang="en-GB" dirty="0"/>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https://airqualitynews.com/2020/10/13/exploring-the-link-between-air-pollution-and-inequality/</a:t>
            </a:r>
          </a:p>
          <a:p>
            <a:endParaRPr lang="en-GB" dirty="0"/>
          </a:p>
        </p:txBody>
      </p:sp>
      <p:sp>
        <p:nvSpPr>
          <p:cNvPr id="4" name="Slide Number Placeholder 3"/>
          <p:cNvSpPr>
            <a:spLocks noGrp="1"/>
          </p:cNvSpPr>
          <p:nvPr>
            <p:ph type="sldNum" sz="quarter" idx="5"/>
          </p:nvPr>
        </p:nvSpPr>
        <p:spPr/>
        <p:txBody>
          <a:bodyPr/>
          <a:lstStyle/>
          <a:p>
            <a:fld id="{19C76DE7-F1B6-4657-B965-FE18D2B4F63C}" type="slidenum">
              <a:rPr lang="en-GB" smtClean="0"/>
              <a:t>10</a:t>
            </a:fld>
            <a:endParaRPr lang="en-GB"/>
          </a:p>
        </p:txBody>
      </p:sp>
    </p:spTree>
    <p:extLst>
      <p:ext uri="{BB962C8B-B14F-4D97-AF65-F5344CB8AC3E}">
        <p14:creationId xmlns:p14="http://schemas.microsoft.com/office/powerpoint/2010/main" val="531366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9CF77-D83E-418D-87BE-F9BA18A933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E15698F-7752-4C49-8DD9-0715A20CFC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14596C6-1765-42BA-8EDD-18E5B8BEA65A}"/>
              </a:ext>
            </a:extLst>
          </p:cNvPr>
          <p:cNvSpPr>
            <a:spLocks noGrp="1"/>
          </p:cNvSpPr>
          <p:nvPr>
            <p:ph type="dt" sz="half" idx="10"/>
          </p:nvPr>
        </p:nvSpPr>
        <p:spPr/>
        <p:txBody>
          <a:bodyPr/>
          <a:lstStyle/>
          <a:p>
            <a:fld id="{0C1CC2C0-6DC8-41BC-B396-1B3895BD8383}" type="datetimeFigureOut">
              <a:rPr lang="en-GB" smtClean="0"/>
              <a:t>02/07/2021</a:t>
            </a:fld>
            <a:endParaRPr lang="en-GB"/>
          </a:p>
        </p:txBody>
      </p:sp>
      <p:sp>
        <p:nvSpPr>
          <p:cNvPr id="5" name="Footer Placeholder 4">
            <a:extLst>
              <a:ext uri="{FF2B5EF4-FFF2-40B4-BE49-F238E27FC236}">
                <a16:creationId xmlns:a16="http://schemas.microsoft.com/office/drawing/2014/main" id="{11BCE736-03B8-4057-ADB1-4E64E6374E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139DE7-A14C-477D-9BA0-9392288044FE}"/>
              </a:ext>
            </a:extLst>
          </p:cNvPr>
          <p:cNvSpPr>
            <a:spLocks noGrp="1"/>
          </p:cNvSpPr>
          <p:nvPr>
            <p:ph type="sldNum" sz="quarter" idx="12"/>
          </p:nvPr>
        </p:nvSpPr>
        <p:spPr/>
        <p:txBody>
          <a:bodyPr/>
          <a:lstStyle/>
          <a:p>
            <a:fld id="{4DF05BE4-8995-4C92-877B-F948E5866418}" type="slidenum">
              <a:rPr lang="en-GB" smtClean="0"/>
              <a:t>‹#›</a:t>
            </a:fld>
            <a:endParaRPr lang="en-GB"/>
          </a:p>
        </p:txBody>
      </p:sp>
    </p:spTree>
    <p:extLst>
      <p:ext uri="{BB962C8B-B14F-4D97-AF65-F5344CB8AC3E}">
        <p14:creationId xmlns:p14="http://schemas.microsoft.com/office/powerpoint/2010/main" val="3525506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AB4B1-B5F1-4ED1-B094-6DE3EC508A3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E3B783B-1992-42B5-ACB0-138B0436A7E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C5BACA-6E37-4C1C-A021-E42CC4D676E9}"/>
              </a:ext>
            </a:extLst>
          </p:cNvPr>
          <p:cNvSpPr>
            <a:spLocks noGrp="1"/>
          </p:cNvSpPr>
          <p:nvPr>
            <p:ph type="dt" sz="half" idx="10"/>
          </p:nvPr>
        </p:nvSpPr>
        <p:spPr/>
        <p:txBody>
          <a:bodyPr/>
          <a:lstStyle/>
          <a:p>
            <a:fld id="{0C1CC2C0-6DC8-41BC-B396-1B3895BD8383}" type="datetimeFigureOut">
              <a:rPr lang="en-GB" smtClean="0"/>
              <a:t>02/07/2021</a:t>
            </a:fld>
            <a:endParaRPr lang="en-GB"/>
          </a:p>
        </p:txBody>
      </p:sp>
      <p:sp>
        <p:nvSpPr>
          <p:cNvPr id="5" name="Footer Placeholder 4">
            <a:extLst>
              <a:ext uri="{FF2B5EF4-FFF2-40B4-BE49-F238E27FC236}">
                <a16:creationId xmlns:a16="http://schemas.microsoft.com/office/drawing/2014/main" id="{2FBFF879-D2E1-4F2D-8149-FCBC76AC2A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530850-4C22-4A56-9C07-1E87CD5A149A}"/>
              </a:ext>
            </a:extLst>
          </p:cNvPr>
          <p:cNvSpPr>
            <a:spLocks noGrp="1"/>
          </p:cNvSpPr>
          <p:nvPr>
            <p:ph type="sldNum" sz="quarter" idx="12"/>
          </p:nvPr>
        </p:nvSpPr>
        <p:spPr/>
        <p:txBody>
          <a:bodyPr/>
          <a:lstStyle/>
          <a:p>
            <a:fld id="{4DF05BE4-8995-4C92-877B-F948E5866418}" type="slidenum">
              <a:rPr lang="en-GB" smtClean="0"/>
              <a:t>‹#›</a:t>
            </a:fld>
            <a:endParaRPr lang="en-GB"/>
          </a:p>
        </p:txBody>
      </p:sp>
    </p:spTree>
    <p:extLst>
      <p:ext uri="{BB962C8B-B14F-4D97-AF65-F5344CB8AC3E}">
        <p14:creationId xmlns:p14="http://schemas.microsoft.com/office/powerpoint/2010/main" val="3103855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E5088B-31FC-4BE6-8468-A35E3A1C4A0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8C9010F-6AB2-43C1-955A-554A1A48DB2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D894E0-9CE7-40F3-81B2-4E4A5682D964}"/>
              </a:ext>
            </a:extLst>
          </p:cNvPr>
          <p:cNvSpPr>
            <a:spLocks noGrp="1"/>
          </p:cNvSpPr>
          <p:nvPr>
            <p:ph type="dt" sz="half" idx="10"/>
          </p:nvPr>
        </p:nvSpPr>
        <p:spPr/>
        <p:txBody>
          <a:bodyPr/>
          <a:lstStyle/>
          <a:p>
            <a:fld id="{0C1CC2C0-6DC8-41BC-B396-1B3895BD8383}" type="datetimeFigureOut">
              <a:rPr lang="en-GB" smtClean="0"/>
              <a:t>02/07/2021</a:t>
            </a:fld>
            <a:endParaRPr lang="en-GB"/>
          </a:p>
        </p:txBody>
      </p:sp>
      <p:sp>
        <p:nvSpPr>
          <p:cNvPr id="5" name="Footer Placeholder 4">
            <a:extLst>
              <a:ext uri="{FF2B5EF4-FFF2-40B4-BE49-F238E27FC236}">
                <a16:creationId xmlns:a16="http://schemas.microsoft.com/office/drawing/2014/main" id="{2EAF0B66-61D1-49B3-873D-DE03110C03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28ECCD-56CC-497F-90E9-310870C63558}"/>
              </a:ext>
            </a:extLst>
          </p:cNvPr>
          <p:cNvSpPr>
            <a:spLocks noGrp="1"/>
          </p:cNvSpPr>
          <p:nvPr>
            <p:ph type="sldNum" sz="quarter" idx="12"/>
          </p:nvPr>
        </p:nvSpPr>
        <p:spPr/>
        <p:txBody>
          <a:bodyPr/>
          <a:lstStyle/>
          <a:p>
            <a:fld id="{4DF05BE4-8995-4C92-877B-F948E5866418}" type="slidenum">
              <a:rPr lang="en-GB" smtClean="0"/>
              <a:t>‹#›</a:t>
            </a:fld>
            <a:endParaRPr lang="en-GB"/>
          </a:p>
        </p:txBody>
      </p:sp>
    </p:spTree>
    <p:extLst>
      <p:ext uri="{BB962C8B-B14F-4D97-AF65-F5344CB8AC3E}">
        <p14:creationId xmlns:p14="http://schemas.microsoft.com/office/powerpoint/2010/main" val="341789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B0D8F-0D41-4E2F-AE4E-F7DCAB1D236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4C117A8-1832-4D8C-881D-94A1E46AFD5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215FC7-D036-4737-B297-84B01B404541}"/>
              </a:ext>
            </a:extLst>
          </p:cNvPr>
          <p:cNvSpPr>
            <a:spLocks noGrp="1"/>
          </p:cNvSpPr>
          <p:nvPr>
            <p:ph type="dt" sz="half" idx="10"/>
          </p:nvPr>
        </p:nvSpPr>
        <p:spPr/>
        <p:txBody>
          <a:bodyPr/>
          <a:lstStyle/>
          <a:p>
            <a:fld id="{0C1CC2C0-6DC8-41BC-B396-1B3895BD8383}" type="datetimeFigureOut">
              <a:rPr lang="en-GB" smtClean="0"/>
              <a:t>02/07/2021</a:t>
            </a:fld>
            <a:endParaRPr lang="en-GB"/>
          </a:p>
        </p:txBody>
      </p:sp>
      <p:sp>
        <p:nvSpPr>
          <p:cNvPr id="5" name="Footer Placeholder 4">
            <a:extLst>
              <a:ext uri="{FF2B5EF4-FFF2-40B4-BE49-F238E27FC236}">
                <a16:creationId xmlns:a16="http://schemas.microsoft.com/office/drawing/2014/main" id="{AA9CD42C-EA64-45DF-B6EC-3B68043A49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7000071-8FB3-4DD8-98C0-04D1F3EB490B}"/>
              </a:ext>
            </a:extLst>
          </p:cNvPr>
          <p:cNvSpPr>
            <a:spLocks noGrp="1"/>
          </p:cNvSpPr>
          <p:nvPr>
            <p:ph type="sldNum" sz="quarter" idx="12"/>
          </p:nvPr>
        </p:nvSpPr>
        <p:spPr/>
        <p:txBody>
          <a:bodyPr/>
          <a:lstStyle/>
          <a:p>
            <a:fld id="{4DF05BE4-8995-4C92-877B-F948E5866418}" type="slidenum">
              <a:rPr lang="en-GB" smtClean="0"/>
              <a:t>‹#›</a:t>
            </a:fld>
            <a:endParaRPr lang="en-GB"/>
          </a:p>
        </p:txBody>
      </p:sp>
    </p:spTree>
    <p:extLst>
      <p:ext uri="{BB962C8B-B14F-4D97-AF65-F5344CB8AC3E}">
        <p14:creationId xmlns:p14="http://schemas.microsoft.com/office/powerpoint/2010/main" val="4294686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6A78C-DB0D-4FE5-9F79-A02418C231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6425763-D8CE-423E-A613-5A71E5D6B2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0078F55-E6B6-4648-916F-67775E56F949}"/>
              </a:ext>
            </a:extLst>
          </p:cNvPr>
          <p:cNvSpPr>
            <a:spLocks noGrp="1"/>
          </p:cNvSpPr>
          <p:nvPr>
            <p:ph type="dt" sz="half" idx="10"/>
          </p:nvPr>
        </p:nvSpPr>
        <p:spPr/>
        <p:txBody>
          <a:bodyPr/>
          <a:lstStyle/>
          <a:p>
            <a:fld id="{0C1CC2C0-6DC8-41BC-B396-1B3895BD8383}" type="datetimeFigureOut">
              <a:rPr lang="en-GB" smtClean="0"/>
              <a:t>02/07/2021</a:t>
            </a:fld>
            <a:endParaRPr lang="en-GB"/>
          </a:p>
        </p:txBody>
      </p:sp>
      <p:sp>
        <p:nvSpPr>
          <p:cNvPr id="5" name="Footer Placeholder 4">
            <a:extLst>
              <a:ext uri="{FF2B5EF4-FFF2-40B4-BE49-F238E27FC236}">
                <a16:creationId xmlns:a16="http://schemas.microsoft.com/office/drawing/2014/main" id="{9FAFCE52-4BA3-4D20-9ADC-C89E1E9307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386BC0-AC09-450A-8B7C-DF5C1DD23F11}"/>
              </a:ext>
            </a:extLst>
          </p:cNvPr>
          <p:cNvSpPr>
            <a:spLocks noGrp="1"/>
          </p:cNvSpPr>
          <p:nvPr>
            <p:ph type="sldNum" sz="quarter" idx="12"/>
          </p:nvPr>
        </p:nvSpPr>
        <p:spPr/>
        <p:txBody>
          <a:bodyPr/>
          <a:lstStyle/>
          <a:p>
            <a:fld id="{4DF05BE4-8995-4C92-877B-F948E5866418}" type="slidenum">
              <a:rPr lang="en-GB" smtClean="0"/>
              <a:t>‹#›</a:t>
            </a:fld>
            <a:endParaRPr lang="en-GB"/>
          </a:p>
        </p:txBody>
      </p:sp>
    </p:spTree>
    <p:extLst>
      <p:ext uri="{BB962C8B-B14F-4D97-AF65-F5344CB8AC3E}">
        <p14:creationId xmlns:p14="http://schemas.microsoft.com/office/powerpoint/2010/main" val="487038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1FF55-B337-4696-B5EF-81C014FA6D9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252F84E-3232-4247-B6A5-A5C402F0BFA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864641A-7A08-4623-A874-F242F09449A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59316B3-4264-4872-B0C8-42AD2C69F439}"/>
              </a:ext>
            </a:extLst>
          </p:cNvPr>
          <p:cNvSpPr>
            <a:spLocks noGrp="1"/>
          </p:cNvSpPr>
          <p:nvPr>
            <p:ph type="dt" sz="half" idx="10"/>
          </p:nvPr>
        </p:nvSpPr>
        <p:spPr/>
        <p:txBody>
          <a:bodyPr/>
          <a:lstStyle/>
          <a:p>
            <a:fld id="{0C1CC2C0-6DC8-41BC-B396-1B3895BD8383}" type="datetimeFigureOut">
              <a:rPr lang="en-GB" smtClean="0"/>
              <a:t>02/07/2021</a:t>
            </a:fld>
            <a:endParaRPr lang="en-GB"/>
          </a:p>
        </p:txBody>
      </p:sp>
      <p:sp>
        <p:nvSpPr>
          <p:cNvPr id="6" name="Footer Placeholder 5">
            <a:extLst>
              <a:ext uri="{FF2B5EF4-FFF2-40B4-BE49-F238E27FC236}">
                <a16:creationId xmlns:a16="http://schemas.microsoft.com/office/drawing/2014/main" id="{087311B1-4E1F-4E16-A0EA-6BA5BF3BE2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85C73D4-6821-4D9C-9B30-2840738D781B}"/>
              </a:ext>
            </a:extLst>
          </p:cNvPr>
          <p:cNvSpPr>
            <a:spLocks noGrp="1"/>
          </p:cNvSpPr>
          <p:nvPr>
            <p:ph type="sldNum" sz="quarter" idx="12"/>
          </p:nvPr>
        </p:nvSpPr>
        <p:spPr/>
        <p:txBody>
          <a:bodyPr/>
          <a:lstStyle/>
          <a:p>
            <a:fld id="{4DF05BE4-8995-4C92-877B-F948E5866418}" type="slidenum">
              <a:rPr lang="en-GB" smtClean="0"/>
              <a:t>‹#›</a:t>
            </a:fld>
            <a:endParaRPr lang="en-GB"/>
          </a:p>
        </p:txBody>
      </p:sp>
    </p:spTree>
    <p:extLst>
      <p:ext uri="{BB962C8B-B14F-4D97-AF65-F5344CB8AC3E}">
        <p14:creationId xmlns:p14="http://schemas.microsoft.com/office/powerpoint/2010/main" val="2245080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DAB0F-5919-45BA-9ACF-F120C3E4C87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2A6C68F-97AC-4B80-9943-0B1F96F22E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09EE73D-E72B-45FE-AE1E-7CB766C917C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EC3F5AB-EF29-49EB-8E8B-4CF1C1B280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3EB1F79-00D6-4579-974D-F528B5FB7AA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ED01B8A-6424-424F-A0E1-A892556EE168}"/>
              </a:ext>
            </a:extLst>
          </p:cNvPr>
          <p:cNvSpPr>
            <a:spLocks noGrp="1"/>
          </p:cNvSpPr>
          <p:nvPr>
            <p:ph type="dt" sz="half" idx="10"/>
          </p:nvPr>
        </p:nvSpPr>
        <p:spPr/>
        <p:txBody>
          <a:bodyPr/>
          <a:lstStyle/>
          <a:p>
            <a:fld id="{0C1CC2C0-6DC8-41BC-B396-1B3895BD8383}" type="datetimeFigureOut">
              <a:rPr lang="en-GB" smtClean="0"/>
              <a:t>02/07/2021</a:t>
            </a:fld>
            <a:endParaRPr lang="en-GB"/>
          </a:p>
        </p:txBody>
      </p:sp>
      <p:sp>
        <p:nvSpPr>
          <p:cNvPr id="8" name="Footer Placeholder 7">
            <a:extLst>
              <a:ext uri="{FF2B5EF4-FFF2-40B4-BE49-F238E27FC236}">
                <a16:creationId xmlns:a16="http://schemas.microsoft.com/office/drawing/2014/main" id="{E83E9A54-4DA1-4E9A-88BE-632AD58DDBD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F939B7A-026F-4D51-987C-9DA8529D0B3B}"/>
              </a:ext>
            </a:extLst>
          </p:cNvPr>
          <p:cNvSpPr>
            <a:spLocks noGrp="1"/>
          </p:cNvSpPr>
          <p:nvPr>
            <p:ph type="sldNum" sz="quarter" idx="12"/>
          </p:nvPr>
        </p:nvSpPr>
        <p:spPr/>
        <p:txBody>
          <a:bodyPr/>
          <a:lstStyle/>
          <a:p>
            <a:fld id="{4DF05BE4-8995-4C92-877B-F948E5866418}" type="slidenum">
              <a:rPr lang="en-GB" smtClean="0"/>
              <a:t>‹#›</a:t>
            </a:fld>
            <a:endParaRPr lang="en-GB"/>
          </a:p>
        </p:txBody>
      </p:sp>
    </p:spTree>
    <p:extLst>
      <p:ext uri="{BB962C8B-B14F-4D97-AF65-F5344CB8AC3E}">
        <p14:creationId xmlns:p14="http://schemas.microsoft.com/office/powerpoint/2010/main" val="1376316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28C06-7EC0-416C-A0EC-9B213FF6C74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4714DA2-BFBC-4220-A273-1644210F7A25}"/>
              </a:ext>
            </a:extLst>
          </p:cNvPr>
          <p:cNvSpPr>
            <a:spLocks noGrp="1"/>
          </p:cNvSpPr>
          <p:nvPr>
            <p:ph type="dt" sz="half" idx="10"/>
          </p:nvPr>
        </p:nvSpPr>
        <p:spPr/>
        <p:txBody>
          <a:bodyPr/>
          <a:lstStyle/>
          <a:p>
            <a:fld id="{0C1CC2C0-6DC8-41BC-B396-1B3895BD8383}" type="datetimeFigureOut">
              <a:rPr lang="en-GB" smtClean="0"/>
              <a:t>02/07/2021</a:t>
            </a:fld>
            <a:endParaRPr lang="en-GB"/>
          </a:p>
        </p:txBody>
      </p:sp>
      <p:sp>
        <p:nvSpPr>
          <p:cNvPr id="4" name="Footer Placeholder 3">
            <a:extLst>
              <a:ext uri="{FF2B5EF4-FFF2-40B4-BE49-F238E27FC236}">
                <a16:creationId xmlns:a16="http://schemas.microsoft.com/office/drawing/2014/main" id="{EC21094B-1944-4A12-A8DD-13591623739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51044B7-1026-4798-A087-5550628A282C}"/>
              </a:ext>
            </a:extLst>
          </p:cNvPr>
          <p:cNvSpPr>
            <a:spLocks noGrp="1"/>
          </p:cNvSpPr>
          <p:nvPr>
            <p:ph type="sldNum" sz="quarter" idx="12"/>
          </p:nvPr>
        </p:nvSpPr>
        <p:spPr/>
        <p:txBody>
          <a:bodyPr/>
          <a:lstStyle/>
          <a:p>
            <a:fld id="{4DF05BE4-8995-4C92-877B-F948E5866418}" type="slidenum">
              <a:rPr lang="en-GB" smtClean="0"/>
              <a:t>‹#›</a:t>
            </a:fld>
            <a:endParaRPr lang="en-GB"/>
          </a:p>
        </p:txBody>
      </p:sp>
    </p:spTree>
    <p:extLst>
      <p:ext uri="{BB962C8B-B14F-4D97-AF65-F5344CB8AC3E}">
        <p14:creationId xmlns:p14="http://schemas.microsoft.com/office/powerpoint/2010/main" val="2407864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8019BD-46E1-4CAD-9DF4-A77AB7EC3C48}"/>
              </a:ext>
            </a:extLst>
          </p:cNvPr>
          <p:cNvSpPr>
            <a:spLocks noGrp="1"/>
          </p:cNvSpPr>
          <p:nvPr>
            <p:ph type="dt" sz="half" idx="10"/>
          </p:nvPr>
        </p:nvSpPr>
        <p:spPr/>
        <p:txBody>
          <a:bodyPr/>
          <a:lstStyle/>
          <a:p>
            <a:fld id="{0C1CC2C0-6DC8-41BC-B396-1B3895BD8383}" type="datetimeFigureOut">
              <a:rPr lang="en-GB" smtClean="0"/>
              <a:t>02/07/2021</a:t>
            </a:fld>
            <a:endParaRPr lang="en-GB"/>
          </a:p>
        </p:txBody>
      </p:sp>
      <p:sp>
        <p:nvSpPr>
          <p:cNvPr id="3" name="Footer Placeholder 2">
            <a:extLst>
              <a:ext uri="{FF2B5EF4-FFF2-40B4-BE49-F238E27FC236}">
                <a16:creationId xmlns:a16="http://schemas.microsoft.com/office/drawing/2014/main" id="{F68C9A4A-1ADD-4F1C-8E47-D25D2B7523B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1C4F3D5-B765-49E0-91F0-E7E828C00EA6}"/>
              </a:ext>
            </a:extLst>
          </p:cNvPr>
          <p:cNvSpPr>
            <a:spLocks noGrp="1"/>
          </p:cNvSpPr>
          <p:nvPr>
            <p:ph type="sldNum" sz="quarter" idx="12"/>
          </p:nvPr>
        </p:nvSpPr>
        <p:spPr/>
        <p:txBody>
          <a:bodyPr/>
          <a:lstStyle/>
          <a:p>
            <a:fld id="{4DF05BE4-8995-4C92-877B-F948E5866418}" type="slidenum">
              <a:rPr lang="en-GB" smtClean="0"/>
              <a:t>‹#›</a:t>
            </a:fld>
            <a:endParaRPr lang="en-GB"/>
          </a:p>
        </p:txBody>
      </p:sp>
    </p:spTree>
    <p:extLst>
      <p:ext uri="{BB962C8B-B14F-4D97-AF65-F5344CB8AC3E}">
        <p14:creationId xmlns:p14="http://schemas.microsoft.com/office/powerpoint/2010/main" val="3324504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65426-C5F7-44B0-8FB4-3269F036AF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7487610-D7EF-41F1-8044-80AE6FE859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BCAFC59-9C92-4030-92DE-99C9F6CDED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2DDFB88-F65E-40C0-9897-B5D5D0DFFD5B}"/>
              </a:ext>
            </a:extLst>
          </p:cNvPr>
          <p:cNvSpPr>
            <a:spLocks noGrp="1"/>
          </p:cNvSpPr>
          <p:nvPr>
            <p:ph type="dt" sz="half" idx="10"/>
          </p:nvPr>
        </p:nvSpPr>
        <p:spPr/>
        <p:txBody>
          <a:bodyPr/>
          <a:lstStyle/>
          <a:p>
            <a:fld id="{0C1CC2C0-6DC8-41BC-B396-1B3895BD8383}" type="datetimeFigureOut">
              <a:rPr lang="en-GB" smtClean="0"/>
              <a:t>02/07/2021</a:t>
            </a:fld>
            <a:endParaRPr lang="en-GB"/>
          </a:p>
        </p:txBody>
      </p:sp>
      <p:sp>
        <p:nvSpPr>
          <p:cNvPr id="6" name="Footer Placeholder 5">
            <a:extLst>
              <a:ext uri="{FF2B5EF4-FFF2-40B4-BE49-F238E27FC236}">
                <a16:creationId xmlns:a16="http://schemas.microsoft.com/office/drawing/2014/main" id="{C5E99C63-BCAE-49D3-96D1-2DA22D3529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FD357FA-1CB0-4508-A12A-E2E5E72C70C9}"/>
              </a:ext>
            </a:extLst>
          </p:cNvPr>
          <p:cNvSpPr>
            <a:spLocks noGrp="1"/>
          </p:cNvSpPr>
          <p:nvPr>
            <p:ph type="sldNum" sz="quarter" idx="12"/>
          </p:nvPr>
        </p:nvSpPr>
        <p:spPr/>
        <p:txBody>
          <a:bodyPr/>
          <a:lstStyle/>
          <a:p>
            <a:fld id="{4DF05BE4-8995-4C92-877B-F948E5866418}" type="slidenum">
              <a:rPr lang="en-GB" smtClean="0"/>
              <a:t>‹#›</a:t>
            </a:fld>
            <a:endParaRPr lang="en-GB"/>
          </a:p>
        </p:txBody>
      </p:sp>
    </p:spTree>
    <p:extLst>
      <p:ext uri="{BB962C8B-B14F-4D97-AF65-F5344CB8AC3E}">
        <p14:creationId xmlns:p14="http://schemas.microsoft.com/office/powerpoint/2010/main" val="3086402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26581-4731-41F8-B78C-A5357F9AA0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933E468-2AC4-4F1C-A7D1-17FD282649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58892F1-8EA4-4F16-9B0F-AED296B5DD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A7E51FF-3167-46AD-BA09-5EB80E413905}"/>
              </a:ext>
            </a:extLst>
          </p:cNvPr>
          <p:cNvSpPr>
            <a:spLocks noGrp="1"/>
          </p:cNvSpPr>
          <p:nvPr>
            <p:ph type="dt" sz="half" idx="10"/>
          </p:nvPr>
        </p:nvSpPr>
        <p:spPr/>
        <p:txBody>
          <a:bodyPr/>
          <a:lstStyle/>
          <a:p>
            <a:fld id="{0C1CC2C0-6DC8-41BC-B396-1B3895BD8383}" type="datetimeFigureOut">
              <a:rPr lang="en-GB" smtClean="0"/>
              <a:t>02/07/2021</a:t>
            </a:fld>
            <a:endParaRPr lang="en-GB"/>
          </a:p>
        </p:txBody>
      </p:sp>
      <p:sp>
        <p:nvSpPr>
          <p:cNvPr id="6" name="Footer Placeholder 5">
            <a:extLst>
              <a:ext uri="{FF2B5EF4-FFF2-40B4-BE49-F238E27FC236}">
                <a16:creationId xmlns:a16="http://schemas.microsoft.com/office/drawing/2014/main" id="{FC731805-BB8C-49C3-82D2-7D1DFBB2862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CF43165-97CE-452D-88E9-AAF8EC8DF74B}"/>
              </a:ext>
            </a:extLst>
          </p:cNvPr>
          <p:cNvSpPr>
            <a:spLocks noGrp="1"/>
          </p:cNvSpPr>
          <p:nvPr>
            <p:ph type="sldNum" sz="quarter" idx="12"/>
          </p:nvPr>
        </p:nvSpPr>
        <p:spPr/>
        <p:txBody>
          <a:bodyPr/>
          <a:lstStyle/>
          <a:p>
            <a:fld id="{4DF05BE4-8995-4C92-877B-F948E5866418}" type="slidenum">
              <a:rPr lang="en-GB" smtClean="0"/>
              <a:t>‹#›</a:t>
            </a:fld>
            <a:endParaRPr lang="en-GB"/>
          </a:p>
        </p:txBody>
      </p:sp>
    </p:spTree>
    <p:extLst>
      <p:ext uri="{BB962C8B-B14F-4D97-AF65-F5344CB8AC3E}">
        <p14:creationId xmlns:p14="http://schemas.microsoft.com/office/powerpoint/2010/main" val="3546266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6E1BCB-C89D-4397-8984-F11EA87BB1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6977010-32DE-4F1F-A75E-461D67BE0B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6D600A-3AF8-417F-8EC8-DD9D7AF35F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1CC2C0-6DC8-41BC-B396-1B3895BD8383}" type="datetimeFigureOut">
              <a:rPr lang="en-GB" smtClean="0"/>
              <a:t>02/07/2021</a:t>
            </a:fld>
            <a:endParaRPr lang="en-GB"/>
          </a:p>
        </p:txBody>
      </p:sp>
      <p:sp>
        <p:nvSpPr>
          <p:cNvPr id="5" name="Footer Placeholder 4">
            <a:extLst>
              <a:ext uri="{FF2B5EF4-FFF2-40B4-BE49-F238E27FC236}">
                <a16:creationId xmlns:a16="http://schemas.microsoft.com/office/drawing/2014/main" id="{0DD64826-63B5-44C0-A38C-75013EF182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0A11423-763F-4092-80E3-ABF662F7FB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F05BE4-8995-4C92-877B-F948E5866418}" type="slidenum">
              <a:rPr lang="en-GB" smtClean="0"/>
              <a:t>‹#›</a:t>
            </a:fld>
            <a:endParaRPr lang="en-GB"/>
          </a:p>
        </p:txBody>
      </p:sp>
    </p:spTree>
    <p:extLst>
      <p:ext uri="{BB962C8B-B14F-4D97-AF65-F5344CB8AC3E}">
        <p14:creationId xmlns:p14="http://schemas.microsoft.com/office/powerpoint/2010/main" val="4001502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hyperlink" Target="https://telraam.net"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27FF6-A87F-42B6-8EF7-B734AB961AC5}"/>
              </a:ext>
            </a:extLst>
          </p:cNvPr>
          <p:cNvSpPr>
            <a:spLocks noGrp="1"/>
          </p:cNvSpPr>
          <p:nvPr>
            <p:ph type="ctrTitle"/>
          </p:nvPr>
        </p:nvSpPr>
        <p:spPr>
          <a:xfrm>
            <a:off x="1524000" y="319933"/>
            <a:ext cx="9144000" cy="911710"/>
          </a:xfrm>
        </p:spPr>
        <p:txBody>
          <a:bodyPr>
            <a:normAutofit fontScale="90000"/>
          </a:bodyPr>
          <a:lstStyle/>
          <a:p>
            <a:r>
              <a:rPr lang="en-GB" b="1" dirty="0"/>
              <a:t>We Count</a:t>
            </a:r>
          </a:p>
        </p:txBody>
      </p:sp>
      <p:sp>
        <p:nvSpPr>
          <p:cNvPr id="3" name="Subtitle 2">
            <a:extLst>
              <a:ext uri="{FF2B5EF4-FFF2-40B4-BE49-F238E27FC236}">
                <a16:creationId xmlns:a16="http://schemas.microsoft.com/office/drawing/2014/main" id="{D8B7180C-0181-4628-AA37-C299981754EB}"/>
              </a:ext>
            </a:extLst>
          </p:cNvPr>
          <p:cNvSpPr>
            <a:spLocks noGrp="1"/>
          </p:cNvSpPr>
          <p:nvPr>
            <p:ph type="subTitle" idx="1"/>
          </p:nvPr>
        </p:nvSpPr>
        <p:spPr>
          <a:xfrm>
            <a:off x="1524000" y="1287627"/>
            <a:ext cx="9144000" cy="1655762"/>
          </a:xfrm>
        </p:spPr>
        <p:txBody>
          <a:bodyPr/>
          <a:lstStyle/>
          <a:p>
            <a:r>
              <a:rPr lang="en-GB" dirty="0"/>
              <a:t>Using our senses to better understand and improve cities</a:t>
            </a:r>
          </a:p>
        </p:txBody>
      </p:sp>
      <p:pic>
        <p:nvPicPr>
          <p:cNvPr id="5" name="Picture 4">
            <a:extLst>
              <a:ext uri="{FF2B5EF4-FFF2-40B4-BE49-F238E27FC236}">
                <a16:creationId xmlns:a16="http://schemas.microsoft.com/office/drawing/2014/main" id="{7043C074-FEF3-455A-8F5D-07FAD3B747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3024" y="1844807"/>
            <a:ext cx="7025951" cy="3952098"/>
          </a:xfrm>
          <a:prstGeom prst="rect">
            <a:avLst/>
          </a:prstGeom>
        </p:spPr>
      </p:pic>
      <p:pic>
        <p:nvPicPr>
          <p:cNvPr id="15" name="Picture 14">
            <a:extLst>
              <a:ext uri="{FF2B5EF4-FFF2-40B4-BE49-F238E27FC236}">
                <a16:creationId xmlns:a16="http://schemas.microsoft.com/office/drawing/2014/main" id="{5D61714F-05BF-4CFC-AE41-4E5B18BD50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16" name="Picture 15">
            <a:extLst>
              <a:ext uri="{FF2B5EF4-FFF2-40B4-BE49-F238E27FC236}">
                <a16:creationId xmlns:a16="http://schemas.microsoft.com/office/drawing/2014/main" id="{8AE7A340-C223-4F82-8629-67C6FD5B7E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2394649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0B254-7E4B-4BCE-93D3-E638A2230E1F}"/>
              </a:ext>
            </a:extLst>
          </p:cNvPr>
          <p:cNvSpPr>
            <a:spLocks noGrp="1"/>
          </p:cNvSpPr>
          <p:nvPr>
            <p:ph type="title"/>
          </p:nvPr>
        </p:nvSpPr>
        <p:spPr>
          <a:xfrm>
            <a:off x="838200" y="958604"/>
            <a:ext cx="4710839" cy="1325563"/>
          </a:xfrm>
        </p:spPr>
        <p:txBody>
          <a:bodyPr>
            <a:normAutofit fontScale="90000"/>
          </a:bodyPr>
          <a:lstStyle/>
          <a:p>
            <a:pPr>
              <a:lnSpc>
                <a:spcPct val="150000"/>
              </a:lnSpc>
            </a:pPr>
            <a:r>
              <a:rPr lang="en-GB" dirty="0"/>
              <a:t>We need to be active on addressing environmental issues</a:t>
            </a:r>
          </a:p>
        </p:txBody>
      </p:sp>
      <p:sp>
        <p:nvSpPr>
          <p:cNvPr id="3" name="Content Placeholder 2">
            <a:extLst>
              <a:ext uri="{FF2B5EF4-FFF2-40B4-BE49-F238E27FC236}">
                <a16:creationId xmlns:a16="http://schemas.microsoft.com/office/drawing/2014/main" id="{56A52EEA-1B18-4C6A-902A-B59C584AD117}"/>
              </a:ext>
            </a:extLst>
          </p:cNvPr>
          <p:cNvSpPr>
            <a:spLocks noGrp="1"/>
          </p:cNvSpPr>
          <p:nvPr>
            <p:ph idx="1"/>
          </p:nvPr>
        </p:nvSpPr>
        <p:spPr>
          <a:xfrm>
            <a:off x="838199" y="3429000"/>
            <a:ext cx="10609385" cy="2708031"/>
          </a:xfrm>
        </p:spPr>
        <p:txBody>
          <a:bodyPr>
            <a:normAutofit fontScale="62500" lnSpcReduction="20000"/>
          </a:bodyPr>
          <a:lstStyle/>
          <a:p>
            <a:pPr>
              <a:lnSpc>
                <a:spcPct val="150000"/>
              </a:lnSpc>
            </a:pPr>
            <a:r>
              <a:rPr lang="en-GB" sz="3600" dirty="0"/>
              <a:t>Social, economic and environmental issues inextricably linked </a:t>
            </a:r>
          </a:p>
          <a:p>
            <a:pPr>
              <a:lnSpc>
                <a:spcPct val="150000"/>
              </a:lnSpc>
            </a:pPr>
            <a:r>
              <a:rPr lang="en-GB" sz="3600" dirty="0"/>
              <a:t>People in the poorest parts of cities are often the most impacted by exposure to pollutants and a lack of green space. This is called </a:t>
            </a:r>
            <a:r>
              <a:rPr lang="en-GB" sz="3600" b="1" dirty="0"/>
              <a:t>environmental inequality</a:t>
            </a:r>
            <a:r>
              <a:rPr lang="en-GB" sz="3600" dirty="0"/>
              <a:t>. </a:t>
            </a:r>
          </a:p>
          <a:p>
            <a:pPr>
              <a:lnSpc>
                <a:spcPct val="150000"/>
              </a:lnSpc>
            </a:pPr>
            <a:r>
              <a:rPr lang="en-GB" sz="3600" dirty="0"/>
              <a:t>Wards in </a:t>
            </a:r>
            <a:r>
              <a:rPr lang="en-GB" sz="3600" b="1" dirty="0"/>
              <a:t>Great Britain </a:t>
            </a:r>
            <a:r>
              <a:rPr lang="en-GB" sz="3600" dirty="0"/>
              <a:t>with higher proportions of </a:t>
            </a:r>
            <a:r>
              <a:rPr lang="en-GB" sz="3600" b="1" dirty="0"/>
              <a:t>non-white residence and higher deprivation </a:t>
            </a:r>
            <a:r>
              <a:rPr lang="en-GB" sz="3600" dirty="0"/>
              <a:t>are expected to be </a:t>
            </a:r>
            <a:r>
              <a:rPr lang="en-GB" sz="3600" b="1" dirty="0"/>
              <a:t>closer to roads </a:t>
            </a:r>
            <a:r>
              <a:rPr lang="en-GB" sz="3600" dirty="0"/>
              <a:t>and, therefore, have higher NO</a:t>
            </a:r>
            <a:r>
              <a:rPr lang="en-GB" sz="3600" baseline="-25000" dirty="0"/>
              <a:t>2</a:t>
            </a:r>
            <a:r>
              <a:rPr lang="en-GB" sz="3600" dirty="0"/>
              <a:t> levels. </a:t>
            </a:r>
            <a:endParaRPr lang="en-GB" dirty="0"/>
          </a:p>
        </p:txBody>
      </p:sp>
      <p:pic>
        <p:nvPicPr>
          <p:cNvPr id="1026" name="Picture 2" descr="Environmental Inequality: Who pays the bill? | Thinking on a macro level">
            <a:extLst>
              <a:ext uri="{FF2B5EF4-FFF2-40B4-BE49-F238E27FC236}">
                <a16:creationId xmlns:a16="http://schemas.microsoft.com/office/drawing/2014/main" id="{6A95528D-15C6-41E6-A799-73573577BD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9355" y="19353"/>
            <a:ext cx="5052646" cy="34365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08146F3-4F70-4B6D-B642-B7BDE0C441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6" name="Picture 5">
            <a:extLst>
              <a:ext uri="{FF2B5EF4-FFF2-40B4-BE49-F238E27FC236}">
                <a16:creationId xmlns:a16="http://schemas.microsoft.com/office/drawing/2014/main" id="{DC68E41C-5E4D-4020-A72E-8F4F19C002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1686808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F9C66-F657-48EE-B528-B5EEC911AA1E}"/>
              </a:ext>
            </a:extLst>
          </p:cNvPr>
          <p:cNvSpPr>
            <a:spLocks noGrp="1"/>
          </p:cNvSpPr>
          <p:nvPr>
            <p:ph type="title"/>
          </p:nvPr>
        </p:nvSpPr>
        <p:spPr/>
        <p:txBody>
          <a:bodyPr/>
          <a:lstStyle/>
          <a:p>
            <a:r>
              <a:rPr lang="en-GB" dirty="0"/>
              <a:t>Air pollution in the UK</a:t>
            </a:r>
          </a:p>
        </p:txBody>
      </p:sp>
      <p:sp>
        <p:nvSpPr>
          <p:cNvPr id="3" name="Content Placeholder 2">
            <a:extLst>
              <a:ext uri="{FF2B5EF4-FFF2-40B4-BE49-F238E27FC236}">
                <a16:creationId xmlns:a16="http://schemas.microsoft.com/office/drawing/2014/main" id="{44310A60-8AB3-444F-98F7-28DD6AAFB775}"/>
              </a:ext>
            </a:extLst>
          </p:cNvPr>
          <p:cNvSpPr>
            <a:spLocks noGrp="1"/>
          </p:cNvSpPr>
          <p:nvPr>
            <p:ph idx="1"/>
          </p:nvPr>
        </p:nvSpPr>
        <p:spPr>
          <a:xfrm>
            <a:off x="838201" y="1825625"/>
            <a:ext cx="7672754" cy="4351338"/>
          </a:xfrm>
        </p:spPr>
        <p:txBody>
          <a:bodyPr>
            <a:normAutofit fontScale="92500" lnSpcReduction="10000"/>
          </a:bodyPr>
          <a:lstStyle/>
          <a:p>
            <a:pPr>
              <a:lnSpc>
                <a:spcPct val="150000"/>
              </a:lnSpc>
            </a:pPr>
            <a:r>
              <a:rPr lang="en-GB" dirty="0"/>
              <a:t>The UK needs to be carbon neutral by 2028 at the latest to avoid global warming above 2 degrees C</a:t>
            </a:r>
          </a:p>
          <a:p>
            <a:pPr>
              <a:lnSpc>
                <a:spcPct val="150000"/>
              </a:lnSpc>
            </a:pPr>
            <a:r>
              <a:rPr lang="en-GB" dirty="0"/>
              <a:t>UK cities are breaching legal limits on air pollution</a:t>
            </a:r>
          </a:p>
          <a:p>
            <a:pPr>
              <a:lnSpc>
                <a:spcPct val="150000"/>
              </a:lnSpc>
            </a:pPr>
            <a:r>
              <a:rPr lang="en-GB" dirty="0"/>
              <a:t>Many of our activities, especially transport and energy generation, contribute to both local air pollution and global climate change, so tackling one issue will help tackle the other</a:t>
            </a:r>
          </a:p>
          <a:p>
            <a:pPr marL="0" indent="0">
              <a:buNone/>
            </a:pPr>
            <a:endParaRPr lang="en-GB" dirty="0"/>
          </a:p>
        </p:txBody>
      </p:sp>
      <p:pic>
        <p:nvPicPr>
          <p:cNvPr id="4" name="Picture 3">
            <a:extLst>
              <a:ext uri="{FF2B5EF4-FFF2-40B4-BE49-F238E27FC236}">
                <a16:creationId xmlns:a16="http://schemas.microsoft.com/office/drawing/2014/main" id="{5B3C839B-B93D-4CF3-81A4-D5FC4561C4B0}"/>
              </a:ext>
            </a:extLst>
          </p:cNvPr>
          <p:cNvPicPr>
            <a:picLocks noChangeAspect="1"/>
          </p:cNvPicPr>
          <p:nvPr/>
        </p:nvPicPr>
        <p:blipFill rotWithShape="1">
          <a:blip r:embed="rId2">
            <a:extLst>
              <a:ext uri="{28A0092B-C50C-407E-A947-70E740481C1C}">
                <a14:useLocalDpi xmlns:a14="http://schemas.microsoft.com/office/drawing/2010/main" val="0"/>
              </a:ext>
            </a:extLst>
          </a:blip>
          <a:srcRect l="78777" t="37730" r="10926" b="46400"/>
          <a:stretch/>
        </p:blipFill>
        <p:spPr>
          <a:xfrm>
            <a:off x="8065851" y="206863"/>
            <a:ext cx="3992515" cy="4351338"/>
          </a:xfrm>
          <a:prstGeom prst="rect">
            <a:avLst/>
          </a:prstGeom>
        </p:spPr>
      </p:pic>
      <p:sp>
        <p:nvSpPr>
          <p:cNvPr id="5" name="Rectangle 4">
            <a:extLst>
              <a:ext uri="{FF2B5EF4-FFF2-40B4-BE49-F238E27FC236}">
                <a16:creationId xmlns:a16="http://schemas.microsoft.com/office/drawing/2014/main" id="{1E06DAB6-56A2-4B79-9FB1-76423814811C}"/>
              </a:ext>
            </a:extLst>
          </p:cNvPr>
          <p:cNvSpPr/>
          <p:nvPr/>
        </p:nvSpPr>
        <p:spPr>
          <a:xfrm>
            <a:off x="10240108" y="2215662"/>
            <a:ext cx="1951892" cy="20398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352946FF-3360-402F-871F-4F96C73E00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077839A0-B200-4BD1-ACB3-D9809CA11A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2772980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DAA1AD-CC06-45F7-8C26-292FAEBB5467}"/>
              </a:ext>
            </a:extLst>
          </p:cNvPr>
          <p:cNvSpPr>
            <a:spLocks noGrp="1"/>
          </p:cNvSpPr>
          <p:nvPr>
            <p:ph idx="1"/>
          </p:nvPr>
        </p:nvSpPr>
        <p:spPr>
          <a:xfrm>
            <a:off x="838200" y="2547256"/>
            <a:ext cx="10515600" cy="1763487"/>
          </a:xfrm>
        </p:spPr>
        <p:txBody>
          <a:bodyPr/>
          <a:lstStyle/>
          <a:p>
            <a:pPr marL="0" lvl="0" indent="0" algn="ctr">
              <a:lnSpc>
                <a:spcPct val="150000"/>
              </a:lnSpc>
              <a:buNone/>
            </a:pPr>
            <a:r>
              <a:rPr lang="en-GB" sz="2600" b="1" dirty="0">
                <a:solidFill>
                  <a:srgbClr val="53575A"/>
                </a:solidFill>
                <a:latin typeface="Open Sans Light" panose="020B0306030504020204" pitchFamily="34" charset="0"/>
                <a:ea typeface="Open Sans Light" panose="020B0306030504020204" pitchFamily="34" charset="0"/>
                <a:cs typeface="Open Sans Light" panose="020B0306030504020204" pitchFamily="34" charset="0"/>
              </a:rPr>
              <a:t>Do you agree? Do we need to prioritise environmental issues, specifically clean air?</a:t>
            </a:r>
          </a:p>
          <a:p>
            <a:pPr marL="0" indent="0" algn="ctr">
              <a:buNone/>
            </a:pPr>
            <a:endParaRPr lang="en-GB" dirty="0"/>
          </a:p>
        </p:txBody>
      </p:sp>
      <p:sp>
        <p:nvSpPr>
          <p:cNvPr id="4" name="Content Placeholder 2">
            <a:extLst>
              <a:ext uri="{FF2B5EF4-FFF2-40B4-BE49-F238E27FC236}">
                <a16:creationId xmlns:a16="http://schemas.microsoft.com/office/drawing/2014/main" id="{174FCAD9-9C07-491B-A0D2-4F293E0BB15A}"/>
              </a:ext>
            </a:extLst>
          </p:cNvPr>
          <p:cNvSpPr txBox="1">
            <a:spLocks/>
          </p:cNvSpPr>
          <p:nvPr/>
        </p:nvSpPr>
        <p:spPr>
          <a:xfrm>
            <a:off x="838200" y="1132114"/>
            <a:ext cx="10515600" cy="17634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GB" sz="4000" dirty="0">
                <a:solidFill>
                  <a:srgbClr val="53575A"/>
                </a:solidFill>
                <a:latin typeface="Open Sans Light" panose="020B0306030504020204" pitchFamily="34" charset="0"/>
                <a:ea typeface="Open Sans Light" panose="020B0306030504020204" pitchFamily="34" charset="0"/>
                <a:cs typeface="Open Sans Light" panose="020B0306030504020204" pitchFamily="34" charset="0"/>
              </a:rPr>
              <a:t>Everyone deserves clean air</a:t>
            </a:r>
          </a:p>
          <a:p>
            <a:pPr marL="0" indent="0" algn="ctr">
              <a:buFont typeface="Arial" panose="020B0604020202020204" pitchFamily="34" charset="0"/>
              <a:buNone/>
            </a:pPr>
            <a:endParaRPr lang="en-GB" dirty="0"/>
          </a:p>
        </p:txBody>
      </p:sp>
      <p:pic>
        <p:nvPicPr>
          <p:cNvPr id="5" name="Picture 4">
            <a:extLst>
              <a:ext uri="{FF2B5EF4-FFF2-40B4-BE49-F238E27FC236}">
                <a16:creationId xmlns:a16="http://schemas.microsoft.com/office/drawing/2014/main" id="{CDC9DD4F-75CB-4AFF-8169-E6C98D98C4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6" name="Picture 5">
            <a:extLst>
              <a:ext uri="{FF2B5EF4-FFF2-40B4-BE49-F238E27FC236}">
                <a16:creationId xmlns:a16="http://schemas.microsoft.com/office/drawing/2014/main" id="{85F9F4BA-DBF6-4009-A4ED-2EEC5A3D22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3018635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37E875A-727B-4BDF-B591-675F166279CB}"/>
              </a:ext>
            </a:extLst>
          </p:cNvPr>
          <p:cNvSpPr txBox="1">
            <a:spLocks/>
          </p:cNvSpPr>
          <p:nvPr/>
        </p:nvSpPr>
        <p:spPr>
          <a:xfrm>
            <a:off x="2017745" y="2220064"/>
            <a:ext cx="8156510" cy="24178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GB" sz="4000" dirty="0"/>
              <a:t>So how did we get here?</a:t>
            </a:r>
            <a:endParaRPr lang="en-GB" sz="3700" dirty="0"/>
          </a:p>
        </p:txBody>
      </p:sp>
      <p:pic>
        <p:nvPicPr>
          <p:cNvPr id="9" name="Picture 8">
            <a:extLst>
              <a:ext uri="{FF2B5EF4-FFF2-40B4-BE49-F238E27FC236}">
                <a16:creationId xmlns:a16="http://schemas.microsoft.com/office/drawing/2014/main" id="{A7574BD0-6046-4FF4-A7E6-692C7AE21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10" name="Picture 9">
            <a:extLst>
              <a:ext uri="{FF2B5EF4-FFF2-40B4-BE49-F238E27FC236}">
                <a16:creationId xmlns:a16="http://schemas.microsoft.com/office/drawing/2014/main" id="{DF5FA680-3F2A-4415-8764-6A997E5D65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pic>
        <p:nvPicPr>
          <p:cNvPr id="3" name="Picture 2">
            <a:extLst>
              <a:ext uri="{FF2B5EF4-FFF2-40B4-BE49-F238E27FC236}">
                <a16:creationId xmlns:a16="http://schemas.microsoft.com/office/drawing/2014/main" id="{885F1871-27A7-4A0B-B1CA-188D345797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756" y="3491371"/>
            <a:ext cx="6580662" cy="3509811"/>
          </a:xfrm>
          <a:prstGeom prst="rect">
            <a:avLst/>
          </a:prstGeom>
        </p:spPr>
      </p:pic>
    </p:spTree>
    <p:extLst>
      <p:ext uri="{BB962C8B-B14F-4D97-AF65-F5344CB8AC3E}">
        <p14:creationId xmlns:p14="http://schemas.microsoft.com/office/powerpoint/2010/main" val="3202425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042C8-386E-4A66-8144-FD07D240D994}"/>
              </a:ext>
            </a:extLst>
          </p:cNvPr>
          <p:cNvSpPr>
            <a:spLocks noGrp="1"/>
          </p:cNvSpPr>
          <p:nvPr>
            <p:ph type="title"/>
          </p:nvPr>
        </p:nvSpPr>
        <p:spPr/>
        <p:txBody>
          <a:bodyPr/>
          <a:lstStyle/>
          <a:p>
            <a:r>
              <a:rPr lang="en-GB" dirty="0"/>
              <a:t>Cities taken over by cars</a:t>
            </a:r>
          </a:p>
        </p:txBody>
      </p:sp>
      <p:sp>
        <p:nvSpPr>
          <p:cNvPr id="3" name="Content Placeholder 2">
            <a:extLst>
              <a:ext uri="{FF2B5EF4-FFF2-40B4-BE49-F238E27FC236}">
                <a16:creationId xmlns:a16="http://schemas.microsoft.com/office/drawing/2014/main" id="{8E04CB16-CE8C-4D00-9A57-9CA0CA1F251F}"/>
              </a:ext>
            </a:extLst>
          </p:cNvPr>
          <p:cNvSpPr>
            <a:spLocks noGrp="1"/>
          </p:cNvSpPr>
          <p:nvPr>
            <p:ph idx="1"/>
          </p:nvPr>
        </p:nvSpPr>
        <p:spPr>
          <a:xfrm>
            <a:off x="1408562" y="5402189"/>
            <a:ext cx="3640494" cy="429209"/>
          </a:xfrm>
        </p:spPr>
        <p:txBody>
          <a:bodyPr>
            <a:normAutofit fontScale="92500" lnSpcReduction="10000"/>
          </a:bodyPr>
          <a:lstStyle/>
          <a:p>
            <a:pPr marL="0" indent="0">
              <a:buNone/>
            </a:pPr>
            <a:r>
              <a:rPr lang="en-GB" dirty="0"/>
              <a:t>Madrid city centre, 1950s</a:t>
            </a:r>
          </a:p>
        </p:txBody>
      </p:sp>
      <p:pic>
        <p:nvPicPr>
          <p:cNvPr id="4" name="Google Shape;172;p33">
            <a:extLst>
              <a:ext uri="{FF2B5EF4-FFF2-40B4-BE49-F238E27FC236}">
                <a16:creationId xmlns:a16="http://schemas.microsoft.com/office/drawing/2014/main" id="{7826F83B-6774-44BE-8F98-2FA52ED2172E}"/>
              </a:ext>
            </a:extLst>
          </p:cNvPr>
          <p:cNvPicPr preferRelativeResize="0"/>
          <p:nvPr/>
        </p:nvPicPr>
        <p:blipFill>
          <a:blip r:embed="rId3">
            <a:alphaModFix/>
          </a:blip>
          <a:stretch>
            <a:fillRect/>
          </a:stretch>
        </p:blipFill>
        <p:spPr>
          <a:xfrm>
            <a:off x="363994" y="1754156"/>
            <a:ext cx="5729631" cy="3407284"/>
          </a:xfrm>
          <a:prstGeom prst="rect">
            <a:avLst/>
          </a:prstGeom>
          <a:noFill/>
          <a:ln>
            <a:noFill/>
          </a:ln>
        </p:spPr>
      </p:pic>
      <p:pic>
        <p:nvPicPr>
          <p:cNvPr id="5" name="Google Shape;173;p33">
            <a:extLst>
              <a:ext uri="{FF2B5EF4-FFF2-40B4-BE49-F238E27FC236}">
                <a16:creationId xmlns:a16="http://schemas.microsoft.com/office/drawing/2014/main" id="{EEB18BDC-E5F5-4428-9194-44C369AB41B4}"/>
              </a:ext>
            </a:extLst>
          </p:cNvPr>
          <p:cNvPicPr preferRelativeResize="0"/>
          <p:nvPr/>
        </p:nvPicPr>
        <p:blipFill>
          <a:blip r:embed="rId4">
            <a:alphaModFix/>
          </a:blip>
          <a:stretch>
            <a:fillRect/>
          </a:stretch>
        </p:blipFill>
        <p:spPr>
          <a:xfrm>
            <a:off x="6572581" y="1754156"/>
            <a:ext cx="5255425" cy="3407284"/>
          </a:xfrm>
          <a:prstGeom prst="rect">
            <a:avLst/>
          </a:prstGeom>
          <a:noFill/>
          <a:ln>
            <a:noFill/>
          </a:ln>
        </p:spPr>
      </p:pic>
      <p:sp>
        <p:nvSpPr>
          <p:cNvPr id="6" name="Content Placeholder 2">
            <a:extLst>
              <a:ext uri="{FF2B5EF4-FFF2-40B4-BE49-F238E27FC236}">
                <a16:creationId xmlns:a16="http://schemas.microsoft.com/office/drawing/2014/main" id="{6BC9008C-0A8B-4776-9B75-1B2E9949BB0C}"/>
              </a:ext>
            </a:extLst>
          </p:cNvPr>
          <p:cNvSpPr txBox="1">
            <a:spLocks/>
          </p:cNvSpPr>
          <p:nvPr/>
        </p:nvSpPr>
        <p:spPr>
          <a:xfrm>
            <a:off x="7380046" y="5402189"/>
            <a:ext cx="3640494" cy="42920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Madrid city centre, today</a:t>
            </a:r>
          </a:p>
        </p:txBody>
      </p:sp>
      <p:pic>
        <p:nvPicPr>
          <p:cNvPr id="7" name="Picture 6">
            <a:extLst>
              <a:ext uri="{FF2B5EF4-FFF2-40B4-BE49-F238E27FC236}">
                <a16:creationId xmlns:a16="http://schemas.microsoft.com/office/drawing/2014/main" id="{86282EED-5DD6-4C8D-B69A-0A5EF746A1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8" name="Picture 7">
            <a:extLst>
              <a:ext uri="{FF2B5EF4-FFF2-40B4-BE49-F238E27FC236}">
                <a16:creationId xmlns:a16="http://schemas.microsoft.com/office/drawing/2014/main" id="{3DD8CD92-F3CF-4F97-B0F6-2E8721E274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3867576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042C8-386E-4A66-8144-FD07D240D994}"/>
              </a:ext>
            </a:extLst>
          </p:cNvPr>
          <p:cNvSpPr>
            <a:spLocks noGrp="1"/>
          </p:cNvSpPr>
          <p:nvPr>
            <p:ph type="title"/>
          </p:nvPr>
        </p:nvSpPr>
        <p:spPr/>
        <p:txBody>
          <a:bodyPr/>
          <a:lstStyle/>
          <a:p>
            <a:r>
              <a:rPr lang="en-GB" dirty="0"/>
              <a:t>Cities re-designed for people</a:t>
            </a:r>
          </a:p>
        </p:txBody>
      </p:sp>
      <p:pic>
        <p:nvPicPr>
          <p:cNvPr id="2050" name="Picture 2" descr="cardiff 1950's - Google Search | Cardiff city, Cardiff, Old photos">
            <a:extLst>
              <a:ext uri="{FF2B5EF4-FFF2-40B4-BE49-F238E27FC236}">
                <a16:creationId xmlns:a16="http://schemas.microsoft.com/office/drawing/2014/main" id="{95709BB0-CD8A-45D4-9A5F-F1FA85ACAC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379" y="2090060"/>
            <a:ext cx="5510245" cy="350309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food hygiene ratings for every cafe, restaurant and bar on Cardiff's St  Mary Street - Wales Online">
            <a:extLst>
              <a:ext uri="{FF2B5EF4-FFF2-40B4-BE49-F238E27FC236}">
                <a16:creationId xmlns:a16="http://schemas.microsoft.com/office/drawing/2014/main" id="{C65EAFCA-EB54-4669-AB8C-5F9D37212E15}"/>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419461" y="2060932"/>
            <a:ext cx="5169160" cy="3437702"/>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BB94BFFA-9F93-4E0F-B8DE-810133EDB9A9}"/>
              </a:ext>
            </a:extLst>
          </p:cNvPr>
          <p:cNvSpPr txBox="1">
            <a:spLocks/>
          </p:cNvSpPr>
          <p:nvPr/>
        </p:nvSpPr>
        <p:spPr>
          <a:xfrm>
            <a:off x="1548714" y="5719008"/>
            <a:ext cx="3640494" cy="429209"/>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St Mary’s Street, Cardiff, 1950s</a:t>
            </a:r>
          </a:p>
        </p:txBody>
      </p:sp>
      <p:sp>
        <p:nvSpPr>
          <p:cNvPr id="9" name="Content Placeholder 2">
            <a:extLst>
              <a:ext uri="{FF2B5EF4-FFF2-40B4-BE49-F238E27FC236}">
                <a16:creationId xmlns:a16="http://schemas.microsoft.com/office/drawing/2014/main" id="{57F4C74E-ECEB-4503-85A3-FC4F99F5D60C}"/>
              </a:ext>
            </a:extLst>
          </p:cNvPr>
          <p:cNvSpPr txBox="1">
            <a:spLocks/>
          </p:cNvSpPr>
          <p:nvPr/>
        </p:nvSpPr>
        <p:spPr>
          <a:xfrm>
            <a:off x="7194254" y="5680220"/>
            <a:ext cx="3640494" cy="429209"/>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St </a:t>
            </a:r>
            <a:r>
              <a:rPr lang="en-GB" sz="3100" dirty="0"/>
              <a:t>Mary’s</a:t>
            </a:r>
            <a:r>
              <a:rPr lang="en-GB" dirty="0"/>
              <a:t> Street, Cardiff, today</a:t>
            </a:r>
          </a:p>
        </p:txBody>
      </p:sp>
      <p:pic>
        <p:nvPicPr>
          <p:cNvPr id="7" name="Picture 6">
            <a:extLst>
              <a:ext uri="{FF2B5EF4-FFF2-40B4-BE49-F238E27FC236}">
                <a16:creationId xmlns:a16="http://schemas.microsoft.com/office/drawing/2014/main" id="{B3F2878E-6756-46C5-B56D-5CCD07A10E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10" name="Picture 9">
            <a:extLst>
              <a:ext uri="{FF2B5EF4-FFF2-40B4-BE49-F238E27FC236}">
                <a16:creationId xmlns:a16="http://schemas.microsoft.com/office/drawing/2014/main" id="{606A2F4A-51BF-4FFB-B433-2460AB6D08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969533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8EB3-CB54-4709-AE41-F6DA4FDE6FCD}"/>
              </a:ext>
            </a:extLst>
          </p:cNvPr>
          <p:cNvSpPr>
            <a:spLocks noGrp="1"/>
          </p:cNvSpPr>
          <p:nvPr>
            <p:ph type="title"/>
          </p:nvPr>
        </p:nvSpPr>
        <p:spPr/>
        <p:txBody>
          <a:bodyPr/>
          <a:lstStyle/>
          <a:p>
            <a:r>
              <a:rPr lang="en-GB" dirty="0"/>
              <a:t>How much space can 60 people occupy?</a:t>
            </a:r>
          </a:p>
        </p:txBody>
      </p:sp>
      <p:pic>
        <p:nvPicPr>
          <p:cNvPr id="4" name="Google Shape;183;p34">
            <a:extLst>
              <a:ext uri="{FF2B5EF4-FFF2-40B4-BE49-F238E27FC236}">
                <a16:creationId xmlns:a16="http://schemas.microsoft.com/office/drawing/2014/main" id="{2F0576C3-4931-414E-B596-06638A49695C}"/>
              </a:ext>
            </a:extLst>
          </p:cNvPr>
          <p:cNvPicPr preferRelativeResize="0"/>
          <p:nvPr/>
        </p:nvPicPr>
        <p:blipFill>
          <a:blip r:embed="rId3">
            <a:alphaModFix/>
          </a:blip>
          <a:stretch>
            <a:fillRect/>
          </a:stretch>
        </p:blipFill>
        <p:spPr>
          <a:xfrm>
            <a:off x="1690877" y="1995538"/>
            <a:ext cx="8810245" cy="4181425"/>
          </a:xfrm>
          <a:prstGeom prst="rect">
            <a:avLst/>
          </a:prstGeom>
          <a:noFill/>
          <a:ln>
            <a:noFill/>
          </a:ln>
        </p:spPr>
      </p:pic>
      <p:pic>
        <p:nvPicPr>
          <p:cNvPr id="5" name="Picture 4">
            <a:extLst>
              <a:ext uri="{FF2B5EF4-FFF2-40B4-BE49-F238E27FC236}">
                <a16:creationId xmlns:a16="http://schemas.microsoft.com/office/drawing/2014/main" id="{57478129-E0D6-4E3E-BD73-D5774846AA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6" name="Picture 5">
            <a:extLst>
              <a:ext uri="{FF2B5EF4-FFF2-40B4-BE49-F238E27FC236}">
                <a16:creationId xmlns:a16="http://schemas.microsoft.com/office/drawing/2014/main" id="{E3F0C65B-DCE6-4374-B611-C33EB60DF7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3720571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new reverse traffic pyramid | Bike-friendly communities | Bicycle  Network">
            <a:extLst>
              <a:ext uri="{FF2B5EF4-FFF2-40B4-BE49-F238E27FC236}">
                <a16:creationId xmlns:a16="http://schemas.microsoft.com/office/drawing/2014/main" id="{46D59158-F6A6-45C1-9AEC-6046D8145F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043" b="9504"/>
          <a:stretch/>
        </p:blipFill>
        <p:spPr bwMode="auto">
          <a:xfrm>
            <a:off x="2097419" y="0"/>
            <a:ext cx="7997161" cy="7062548"/>
          </a:xfrm>
          <a:prstGeom prst="flowChartMerge">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B01DB51-85C1-4991-AA6E-D0B8409BFBC2}"/>
              </a:ext>
            </a:extLst>
          </p:cNvPr>
          <p:cNvSpPr txBox="1"/>
          <p:nvPr/>
        </p:nvSpPr>
        <p:spPr>
          <a:xfrm>
            <a:off x="10094580" y="2108718"/>
            <a:ext cx="1438057" cy="369332"/>
          </a:xfrm>
          <a:prstGeom prst="rect">
            <a:avLst/>
          </a:prstGeom>
          <a:noFill/>
        </p:spPr>
        <p:txBody>
          <a:bodyPr wrap="square" rtlCol="0">
            <a:spAutoFit/>
          </a:bodyPr>
          <a:lstStyle/>
          <a:p>
            <a:r>
              <a:rPr lang="en-GB" dirty="0"/>
              <a:t>Health</a:t>
            </a:r>
          </a:p>
        </p:txBody>
      </p:sp>
      <p:sp>
        <p:nvSpPr>
          <p:cNvPr id="8" name="TextBox 7">
            <a:extLst>
              <a:ext uri="{FF2B5EF4-FFF2-40B4-BE49-F238E27FC236}">
                <a16:creationId xmlns:a16="http://schemas.microsoft.com/office/drawing/2014/main" id="{F76F0BCF-24F5-4049-AEBD-683C215FE5EC}"/>
              </a:ext>
            </a:extLst>
          </p:cNvPr>
          <p:cNvSpPr txBox="1"/>
          <p:nvPr/>
        </p:nvSpPr>
        <p:spPr>
          <a:xfrm>
            <a:off x="8732723" y="3161942"/>
            <a:ext cx="1438057" cy="646331"/>
          </a:xfrm>
          <a:prstGeom prst="rect">
            <a:avLst/>
          </a:prstGeom>
          <a:noFill/>
        </p:spPr>
        <p:txBody>
          <a:bodyPr wrap="square" rtlCol="0">
            <a:spAutoFit/>
          </a:bodyPr>
          <a:lstStyle/>
          <a:p>
            <a:r>
              <a:rPr lang="en-GB" dirty="0"/>
              <a:t>Local economy</a:t>
            </a:r>
          </a:p>
        </p:txBody>
      </p:sp>
      <p:sp>
        <p:nvSpPr>
          <p:cNvPr id="9" name="TextBox 8">
            <a:extLst>
              <a:ext uri="{FF2B5EF4-FFF2-40B4-BE49-F238E27FC236}">
                <a16:creationId xmlns:a16="http://schemas.microsoft.com/office/drawing/2014/main" id="{3F81807C-FB40-4DB5-B392-35282BF6E424}"/>
              </a:ext>
            </a:extLst>
          </p:cNvPr>
          <p:cNvSpPr txBox="1"/>
          <p:nvPr/>
        </p:nvSpPr>
        <p:spPr>
          <a:xfrm>
            <a:off x="8231980" y="4789079"/>
            <a:ext cx="1438057" cy="369332"/>
          </a:xfrm>
          <a:prstGeom prst="rect">
            <a:avLst/>
          </a:prstGeom>
          <a:noFill/>
        </p:spPr>
        <p:txBody>
          <a:bodyPr wrap="square" rtlCol="0">
            <a:spAutoFit/>
          </a:bodyPr>
          <a:lstStyle/>
          <a:p>
            <a:r>
              <a:rPr lang="en-GB" dirty="0"/>
              <a:t>Urban design</a:t>
            </a:r>
          </a:p>
        </p:txBody>
      </p:sp>
      <p:sp>
        <p:nvSpPr>
          <p:cNvPr id="10" name="TextBox 9">
            <a:extLst>
              <a:ext uri="{FF2B5EF4-FFF2-40B4-BE49-F238E27FC236}">
                <a16:creationId xmlns:a16="http://schemas.microsoft.com/office/drawing/2014/main" id="{018ADCF6-2F92-4363-80CE-6C3142F7C437}"/>
              </a:ext>
            </a:extLst>
          </p:cNvPr>
          <p:cNvSpPr txBox="1"/>
          <p:nvPr/>
        </p:nvSpPr>
        <p:spPr>
          <a:xfrm>
            <a:off x="1302190" y="2293384"/>
            <a:ext cx="1438057" cy="369332"/>
          </a:xfrm>
          <a:prstGeom prst="rect">
            <a:avLst/>
          </a:prstGeom>
          <a:noFill/>
        </p:spPr>
        <p:txBody>
          <a:bodyPr wrap="square" rtlCol="0">
            <a:spAutoFit/>
          </a:bodyPr>
          <a:lstStyle/>
          <a:p>
            <a:r>
              <a:rPr lang="en-GB" dirty="0"/>
              <a:t>Social impact</a:t>
            </a:r>
          </a:p>
        </p:txBody>
      </p:sp>
      <p:pic>
        <p:nvPicPr>
          <p:cNvPr id="11" name="Picture 2" descr="The new reverse traffic pyramid | Bike-friendly communities | Bicycle  Network">
            <a:extLst>
              <a:ext uri="{FF2B5EF4-FFF2-40B4-BE49-F238E27FC236}">
                <a16:creationId xmlns:a16="http://schemas.microsoft.com/office/drawing/2014/main" id="{7F50C926-8079-4D96-938D-154FB4FF21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252" t="6427" r="35979" b="86494"/>
          <a:stretch/>
        </p:blipFill>
        <p:spPr bwMode="auto">
          <a:xfrm>
            <a:off x="191846" y="130628"/>
            <a:ext cx="2220687" cy="80048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F8A2DC4-0176-4DB2-8FFB-B092F16E2D49}"/>
              </a:ext>
            </a:extLst>
          </p:cNvPr>
          <p:cNvSpPr txBox="1"/>
          <p:nvPr/>
        </p:nvSpPr>
        <p:spPr>
          <a:xfrm>
            <a:off x="583160" y="3346608"/>
            <a:ext cx="1438057" cy="369332"/>
          </a:xfrm>
          <a:prstGeom prst="rect">
            <a:avLst/>
          </a:prstGeom>
          <a:noFill/>
        </p:spPr>
        <p:txBody>
          <a:bodyPr wrap="square" rtlCol="0">
            <a:spAutoFit/>
          </a:bodyPr>
          <a:lstStyle/>
          <a:p>
            <a:r>
              <a:rPr lang="en-GB" dirty="0"/>
              <a:t>Time</a:t>
            </a:r>
          </a:p>
        </p:txBody>
      </p:sp>
      <p:sp>
        <p:nvSpPr>
          <p:cNvPr id="13" name="TextBox 12">
            <a:extLst>
              <a:ext uri="{FF2B5EF4-FFF2-40B4-BE49-F238E27FC236}">
                <a16:creationId xmlns:a16="http://schemas.microsoft.com/office/drawing/2014/main" id="{213405D1-8F63-40DD-A717-62F24FE31572}"/>
              </a:ext>
            </a:extLst>
          </p:cNvPr>
          <p:cNvSpPr txBox="1"/>
          <p:nvPr/>
        </p:nvSpPr>
        <p:spPr>
          <a:xfrm>
            <a:off x="2412533" y="4029289"/>
            <a:ext cx="1438057" cy="369332"/>
          </a:xfrm>
          <a:prstGeom prst="rect">
            <a:avLst/>
          </a:prstGeom>
          <a:noFill/>
        </p:spPr>
        <p:txBody>
          <a:bodyPr wrap="square" rtlCol="0">
            <a:spAutoFit/>
          </a:bodyPr>
          <a:lstStyle/>
          <a:p>
            <a:r>
              <a:rPr lang="en-GB" dirty="0"/>
              <a:t>Energy</a:t>
            </a:r>
          </a:p>
        </p:txBody>
      </p:sp>
      <p:sp>
        <p:nvSpPr>
          <p:cNvPr id="14" name="TextBox 13">
            <a:extLst>
              <a:ext uri="{FF2B5EF4-FFF2-40B4-BE49-F238E27FC236}">
                <a16:creationId xmlns:a16="http://schemas.microsoft.com/office/drawing/2014/main" id="{E886BD67-AD5F-4675-8D95-67E2FA0FFE7F}"/>
              </a:ext>
            </a:extLst>
          </p:cNvPr>
          <p:cNvSpPr txBox="1"/>
          <p:nvPr/>
        </p:nvSpPr>
        <p:spPr>
          <a:xfrm>
            <a:off x="1083906" y="4973745"/>
            <a:ext cx="1438057" cy="369332"/>
          </a:xfrm>
          <a:prstGeom prst="rect">
            <a:avLst/>
          </a:prstGeom>
          <a:noFill/>
        </p:spPr>
        <p:txBody>
          <a:bodyPr wrap="square" rtlCol="0">
            <a:spAutoFit/>
          </a:bodyPr>
          <a:lstStyle/>
          <a:p>
            <a:r>
              <a:rPr lang="en-GB" dirty="0"/>
              <a:t>Accessibility</a:t>
            </a:r>
          </a:p>
        </p:txBody>
      </p:sp>
      <p:sp>
        <p:nvSpPr>
          <p:cNvPr id="15" name="TextBox 14">
            <a:extLst>
              <a:ext uri="{FF2B5EF4-FFF2-40B4-BE49-F238E27FC236}">
                <a16:creationId xmlns:a16="http://schemas.microsoft.com/office/drawing/2014/main" id="{B76C1968-63A9-4650-9628-4A0598CE02C4}"/>
              </a:ext>
            </a:extLst>
          </p:cNvPr>
          <p:cNvSpPr txBox="1"/>
          <p:nvPr/>
        </p:nvSpPr>
        <p:spPr>
          <a:xfrm>
            <a:off x="7114592" y="5954551"/>
            <a:ext cx="1438057" cy="369332"/>
          </a:xfrm>
          <a:prstGeom prst="rect">
            <a:avLst/>
          </a:prstGeom>
          <a:noFill/>
        </p:spPr>
        <p:txBody>
          <a:bodyPr wrap="square" rtlCol="0">
            <a:spAutoFit/>
          </a:bodyPr>
          <a:lstStyle/>
          <a:p>
            <a:r>
              <a:rPr lang="en-GB" dirty="0"/>
              <a:t>Noise</a:t>
            </a:r>
          </a:p>
        </p:txBody>
      </p:sp>
      <p:sp>
        <p:nvSpPr>
          <p:cNvPr id="16" name="TextBox 15">
            <a:extLst>
              <a:ext uri="{FF2B5EF4-FFF2-40B4-BE49-F238E27FC236}">
                <a16:creationId xmlns:a16="http://schemas.microsoft.com/office/drawing/2014/main" id="{F7FF981F-E361-49CD-8E1E-E6A76342BDBF}"/>
              </a:ext>
            </a:extLst>
          </p:cNvPr>
          <p:cNvSpPr txBox="1"/>
          <p:nvPr/>
        </p:nvSpPr>
        <p:spPr>
          <a:xfrm>
            <a:off x="3167948" y="5678199"/>
            <a:ext cx="1438057" cy="369332"/>
          </a:xfrm>
          <a:prstGeom prst="rect">
            <a:avLst/>
          </a:prstGeom>
          <a:noFill/>
        </p:spPr>
        <p:txBody>
          <a:bodyPr wrap="square" rtlCol="0">
            <a:spAutoFit/>
          </a:bodyPr>
          <a:lstStyle/>
          <a:p>
            <a:r>
              <a:rPr lang="en-GB" dirty="0"/>
              <a:t>Smells</a:t>
            </a:r>
          </a:p>
        </p:txBody>
      </p:sp>
      <p:pic>
        <p:nvPicPr>
          <p:cNvPr id="17" name="Picture 16">
            <a:extLst>
              <a:ext uri="{FF2B5EF4-FFF2-40B4-BE49-F238E27FC236}">
                <a16:creationId xmlns:a16="http://schemas.microsoft.com/office/drawing/2014/main" id="{F79CCC07-368B-47DA-A8B2-6AA017CCC5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18" name="Picture 17">
            <a:extLst>
              <a:ext uri="{FF2B5EF4-FFF2-40B4-BE49-F238E27FC236}">
                <a16:creationId xmlns:a16="http://schemas.microsoft.com/office/drawing/2014/main" id="{DBE7F2DE-37E4-4B53-A6DB-4E29C1B897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1270255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37E875A-727B-4BDF-B591-675F166279CB}"/>
              </a:ext>
            </a:extLst>
          </p:cNvPr>
          <p:cNvSpPr txBox="1">
            <a:spLocks/>
          </p:cNvSpPr>
          <p:nvPr/>
        </p:nvSpPr>
        <p:spPr>
          <a:xfrm>
            <a:off x="2017745" y="2220064"/>
            <a:ext cx="8156510" cy="24178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GB" sz="4000" dirty="0"/>
              <a:t>What do we need to convince leaders that things need to change?</a:t>
            </a:r>
            <a:endParaRPr lang="en-GB" sz="3700" dirty="0"/>
          </a:p>
        </p:txBody>
      </p:sp>
      <p:pic>
        <p:nvPicPr>
          <p:cNvPr id="9" name="Picture 8">
            <a:extLst>
              <a:ext uri="{FF2B5EF4-FFF2-40B4-BE49-F238E27FC236}">
                <a16:creationId xmlns:a16="http://schemas.microsoft.com/office/drawing/2014/main" id="{A7574BD0-6046-4FF4-A7E6-692C7AE21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10" name="Picture 9">
            <a:extLst>
              <a:ext uri="{FF2B5EF4-FFF2-40B4-BE49-F238E27FC236}">
                <a16:creationId xmlns:a16="http://schemas.microsoft.com/office/drawing/2014/main" id="{DF5FA680-3F2A-4415-8764-6A997E5D65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pic>
        <p:nvPicPr>
          <p:cNvPr id="5" name="Picture 4">
            <a:extLst>
              <a:ext uri="{FF2B5EF4-FFF2-40B4-BE49-F238E27FC236}">
                <a16:creationId xmlns:a16="http://schemas.microsoft.com/office/drawing/2014/main" id="{0B651B2E-9EC8-49FF-9E0E-BA52EFF4C928}"/>
              </a:ext>
            </a:extLst>
          </p:cNvPr>
          <p:cNvPicPr>
            <a:picLocks noChangeAspect="1"/>
          </p:cNvPicPr>
          <p:nvPr/>
        </p:nvPicPr>
        <p:blipFill rotWithShape="1">
          <a:blip r:embed="rId5">
            <a:extLst>
              <a:ext uri="{28A0092B-C50C-407E-A947-70E740481C1C}">
                <a14:useLocalDpi xmlns:a14="http://schemas.microsoft.com/office/drawing/2010/main" val="0"/>
              </a:ext>
            </a:extLst>
          </a:blip>
          <a:srcRect l="78777" t="37730" r="2893" b="45641"/>
          <a:stretch/>
        </p:blipFill>
        <p:spPr>
          <a:xfrm>
            <a:off x="8575964" y="416307"/>
            <a:ext cx="3241119" cy="2079289"/>
          </a:xfrm>
          <a:prstGeom prst="rect">
            <a:avLst/>
          </a:prstGeom>
        </p:spPr>
      </p:pic>
    </p:spTree>
    <p:extLst>
      <p:ext uri="{BB962C8B-B14F-4D97-AF65-F5344CB8AC3E}">
        <p14:creationId xmlns:p14="http://schemas.microsoft.com/office/powerpoint/2010/main" val="372411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6DEA5-5FCB-4BC2-A394-25C6F1709FA3}"/>
              </a:ext>
            </a:extLst>
          </p:cNvPr>
          <p:cNvSpPr>
            <a:spLocks noGrp="1"/>
          </p:cNvSpPr>
          <p:nvPr>
            <p:ph type="title"/>
          </p:nvPr>
        </p:nvSpPr>
        <p:spPr/>
        <p:txBody>
          <a:bodyPr/>
          <a:lstStyle/>
          <a:p>
            <a:r>
              <a:rPr lang="en-GB" dirty="0"/>
              <a:t>Sensing traffic issues with </a:t>
            </a:r>
            <a:r>
              <a:rPr lang="en-GB" dirty="0" err="1"/>
              <a:t>WeCount</a:t>
            </a:r>
            <a:endParaRPr lang="en-GB" dirty="0"/>
          </a:p>
        </p:txBody>
      </p:sp>
      <p:pic>
        <p:nvPicPr>
          <p:cNvPr id="4" name="Google Shape;263;p41">
            <a:extLst>
              <a:ext uri="{FF2B5EF4-FFF2-40B4-BE49-F238E27FC236}">
                <a16:creationId xmlns:a16="http://schemas.microsoft.com/office/drawing/2014/main" id="{924D76E8-7F6F-4E30-BF75-A75F332553F5}"/>
              </a:ext>
            </a:extLst>
          </p:cNvPr>
          <p:cNvPicPr preferRelativeResize="0"/>
          <p:nvPr/>
        </p:nvPicPr>
        <p:blipFill rotWithShape="1">
          <a:blip r:embed="rId3">
            <a:alphaModFix/>
          </a:blip>
          <a:srcRect t="4477" r="15218" b="8754"/>
          <a:stretch/>
        </p:blipFill>
        <p:spPr>
          <a:xfrm>
            <a:off x="1509383" y="1847461"/>
            <a:ext cx="2782698" cy="4467625"/>
          </a:xfrm>
          <a:prstGeom prst="rect">
            <a:avLst/>
          </a:prstGeom>
          <a:noFill/>
          <a:ln>
            <a:noFill/>
          </a:ln>
        </p:spPr>
      </p:pic>
      <p:pic>
        <p:nvPicPr>
          <p:cNvPr id="1026" name="Picture 2">
            <a:extLst>
              <a:ext uri="{FF2B5EF4-FFF2-40B4-BE49-F238E27FC236}">
                <a16:creationId xmlns:a16="http://schemas.microsoft.com/office/drawing/2014/main" id="{B2631405-09F2-4E6A-B4A9-DFCCB286FC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1219" y="2139430"/>
            <a:ext cx="6175973" cy="36268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04CC114-C02F-49DD-9477-28FBFB25CE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8" name="Picture 7">
            <a:extLst>
              <a:ext uri="{FF2B5EF4-FFF2-40B4-BE49-F238E27FC236}">
                <a16:creationId xmlns:a16="http://schemas.microsoft.com/office/drawing/2014/main" id="{DC5FCE24-AF72-4BB9-8222-07A65E4E9C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1956652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4E570B0-F78D-4BCA-B7D8-59A880718C8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1374" t="33083" r="49491" b="50645"/>
          <a:stretch/>
        </p:blipFill>
        <p:spPr>
          <a:xfrm>
            <a:off x="541177" y="2015412"/>
            <a:ext cx="5710334" cy="3433666"/>
          </a:xfrm>
        </p:spPr>
      </p:pic>
      <p:sp>
        <p:nvSpPr>
          <p:cNvPr id="3" name="Rectangle 2">
            <a:extLst>
              <a:ext uri="{FF2B5EF4-FFF2-40B4-BE49-F238E27FC236}">
                <a16:creationId xmlns:a16="http://schemas.microsoft.com/office/drawing/2014/main" id="{77ACBCB5-8A39-47C8-A429-2A6448C89ED4}"/>
              </a:ext>
            </a:extLst>
          </p:cNvPr>
          <p:cNvSpPr/>
          <p:nvPr/>
        </p:nvSpPr>
        <p:spPr>
          <a:xfrm>
            <a:off x="6960637" y="432479"/>
            <a:ext cx="4690186" cy="5312352"/>
          </a:xfrm>
          <a:prstGeom prst="rect">
            <a:avLst/>
          </a:prstGeom>
          <a:solidFill>
            <a:schemeClr val="bg1"/>
          </a:solidFill>
        </p:spPr>
        <p:txBody>
          <a:bodyPr wrap="square">
            <a:spAutoFit/>
          </a:bodyPr>
          <a:lstStyle/>
          <a:p>
            <a:pPr>
              <a:lnSpc>
                <a:spcPct val="150000"/>
              </a:lnSpc>
            </a:pPr>
            <a:r>
              <a:rPr lang="en-GB" sz="3200" dirty="0">
                <a:solidFill>
                  <a:srgbClr val="113355"/>
                </a:solidFill>
                <a:latin typeface="Arial" panose="020B0604020202020204" pitchFamily="34" charset="0"/>
              </a:rPr>
              <a:t>Did you know…transport represents almost </a:t>
            </a:r>
            <a:r>
              <a:rPr lang="en-GB" sz="3200" b="1" dirty="0">
                <a:solidFill>
                  <a:srgbClr val="113355"/>
                </a:solidFill>
                <a:latin typeface="Arial" panose="020B0604020202020204" pitchFamily="34" charset="0"/>
              </a:rPr>
              <a:t>25%</a:t>
            </a:r>
            <a:r>
              <a:rPr lang="en-GB" sz="3200" dirty="0">
                <a:solidFill>
                  <a:srgbClr val="113355"/>
                </a:solidFill>
                <a:latin typeface="Arial" panose="020B0604020202020204" pitchFamily="34" charset="0"/>
              </a:rPr>
              <a:t> of Europe's </a:t>
            </a:r>
            <a:r>
              <a:rPr lang="en-GB" sz="3200" b="1" dirty="0">
                <a:solidFill>
                  <a:srgbClr val="113355"/>
                </a:solidFill>
                <a:latin typeface="Arial" panose="020B0604020202020204" pitchFamily="34" charset="0"/>
              </a:rPr>
              <a:t>greenhouse gas emissions </a:t>
            </a:r>
            <a:r>
              <a:rPr lang="en-GB" sz="3200" dirty="0">
                <a:solidFill>
                  <a:srgbClr val="113355"/>
                </a:solidFill>
                <a:latin typeface="Arial" panose="020B0604020202020204" pitchFamily="34" charset="0"/>
              </a:rPr>
              <a:t>and is often the main cause of </a:t>
            </a:r>
            <a:r>
              <a:rPr lang="en-GB" sz="3200" b="1" dirty="0">
                <a:solidFill>
                  <a:srgbClr val="113355"/>
                </a:solidFill>
                <a:latin typeface="Arial" panose="020B0604020202020204" pitchFamily="34" charset="0"/>
              </a:rPr>
              <a:t>air pollution </a:t>
            </a:r>
            <a:r>
              <a:rPr lang="en-GB" sz="3200" dirty="0">
                <a:solidFill>
                  <a:srgbClr val="113355"/>
                </a:solidFill>
                <a:latin typeface="Arial" panose="020B0604020202020204" pitchFamily="34" charset="0"/>
              </a:rPr>
              <a:t>in cities. </a:t>
            </a:r>
            <a:endParaRPr lang="en-GB" dirty="0">
              <a:solidFill>
                <a:srgbClr val="113355"/>
              </a:solidFill>
              <a:latin typeface="Arial" panose="020B0604020202020204" pitchFamily="34" charset="0"/>
            </a:endParaRPr>
          </a:p>
          <a:p>
            <a:pPr>
              <a:lnSpc>
                <a:spcPct val="150000"/>
              </a:lnSpc>
            </a:pPr>
            <a:endParaRPr lang="en-GB" dirty="0">
              <a:solidFill>
                <a:srgbClr val="113355"/>
              </a:solidFill>
              <a:latin typeface="Arial" panose="020B0604020202020204" pitchFamily="34" charset="0"/>
            </a:endParaRPr>
          </a:p>
          <a:p>
            <a:pPr>
              <a:lnSpc>
                <a:spcPct val="150000"/>
              </a:lnSpc>
            </a:pPr>
            <a:endParaRPr lang="en-GB" dirty="0"/>
          </a:p>
        </p:txBody>
      </p:sp>
      <p:sp>
        <p:nvSpPr>
          <p:cNvPr id="4" name="Rectangle 3">
            <a:extLst>
              <a:ext uri="{FF2B5EF4-FFF2-40B4-BE49-F238E27FC236}">
                <a16:creationId xmlns:a16="http://schemas.microsoft.com/office/drawing/2014/main" id="{FA18D6A2-F033-4195-85C5-603DA4DACFB5}"/>
              </a:ext>
            </a:extLst>
          </p:cNvPr>
          <p:cNvSpPr/>
          <p:nvPr/>
        </p:nvSpPr>
        <p:spPr>
          <a:xfrm>
            <a:off x="5281127" y="4870580"/>
            <a:ext cx="970384" cy="8397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1579E4A6-0E81-4A21-9866-27C14D4B76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8" name="Picture 7">
            <a:extLst>
              <a:ext uri="{FF2B5EF4-FFF2-40B4-BE49-F238E27FC236}">
                <a16:creationId xmlns:a16="http://schemas.microsoft.com/office/drawing/2014/main" id="{685496F6-893C-4CC4-BC40-C56F0294E8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36245895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4F7ED-AFA2-42D4-ADDD-0C30778912FF}"/>
              </a:ext>
            </a:extLst>
          </p:cNvPr>
          <p:cNvSpPr>
            <a:spLocks noGrp="1"/>
          </p:cNvSpPr>
          <p:nvPr>
            <p:ph type="title"/>
          </p:nvPr>
        </p:nvSpPr>
        <p:spPr/>
        <p:txBody>
          <a:bodyPr/>
          <a:lstStyle/>
          <a:p>
            <a:r>
              <a:rPr lang="en-GB" dirty="0"/>
              <a:t>What is the function of the traffic sensor?</a:t>
            </a:r>
          </a:p>
        </p:txBody>
      </p:sp>
      <p:pic>
        <p:nvPicPr>
          <p:cNvPr id="4" name="Google Shape;279;p43">
            <a:extLst>
              <a:ext uri="{FF2B5EF4-FFF2-40B4-BE49-F238E27FC236}">
                <a16:creationId xmlns:a16="http://schemas.microsoft.com/office/drawing/2014/main" id="{9F1DA43D-9363-486F-AAE4-FDA3F64DA586}"/>
              </a:ext>
            </a:extLst>
          </p:cNvPr>
          <p:cNvPicPr preferRelativeResize="0"/>
          <p:nvPr/>
        </p:nvPicPr>
        <p:blipFill>
          <a:blip r:embed="rId3">
            <a:alphaModFix/>
          </a:blip>
          <a:stretch>
            <a:fillRect/>
          </a:stretch>
        </p:blipFill>
        <p:spPr>
          <a:xfrm>
            <a:off x="408241" y="3066777"/>
            <a:ext cx="3698844" cy="2138412"/>
          </a:xfrm>
          <a:prstGeom prst="rect">
            <a:avLst/>
          </a:prstGeom>
          <a:noFill/>
          <a:ln>
            <a:noFill/>
          </a:ln>
        </p:spPr>
      </p:pic>
      <p:pic>
        <p:nvPicPr>
          <p:cNvPr id="5" name="Google Shape;280;p43">
            <a:extLst>
              <a:ext uri="{FF2B5EF4-FFF2-40B4-BE49-F238E27FC236}">
                <a16:creationId xmlns:a16="http://schemas.microsoft.com/office/drawing/2014/main" id="{4115C6C1-DDE7-4532-9A35-5937A089C5BD}"/>
              </a:ext>
            </a:extLst>
          </p:cNvPr>
          <p:cNvPicPr preferRelativeResize="0"/>
          <p:nvPr/>
        </p:nvPicPr>
        <p:blipFill>
          <a:blip r:embed="rId4">
            <a:alphaModFix/>
          </a:blip>
          <a:stretch>
            <a:fillRect/>
          </a:stretch>
        </p:blipFill>
        <p:spPr>
          <a:xfrm>
            <a:off x="4283292" y="3066777"/>
            <a:ext cx="3162059" cy="2138410"/>
          </a:xfrm>
          <a:prstGeom prst="rect">
            <a:avLst/>
          </a:prstGeom>
          <a:noFill/>
          <a:ln>
            <a:noFill/>
          </a:ln>
        </p:spPr>
      </p:pic>
      <p:pic>
        <p:nvPicPr>
          <p:cNvPr id="6" name="Google Shape;281;p43">
            <a:extLst>
              <a:ext uri="{FF2B5EF4-FFF2-40B4-BE49-F238E27FC236}">
                <a16:creationId xmlns:a16="http://schemas.microsoft.com/office/drawing/2014/main" id="{9BDC19E9-28A4-40F8-840B-6DF69E2F0044}"/>
              </a:ext>
            </a:extLst>
          </p:cNvPr>
          <p:cNvPicPr preferRelativeResize="0"/>
          <p:nvPr/>
        </p:nvPicPr>
        <p:blipFill>
          <a:blip r:embed="rId5">
            <a:alphaModFix/>
          </a:blip>
          <a:stretch>
            <a:fillRect/>
          </a:stretch>
        </p:blipFill>
        <p:spPr>
          <a:xfrm>
            <a:off x="8290036" y="2869985"/>
            <a:ext cx="2919553" cy="2488264"/>
          </a:xfrm>
          <a:prstGeom prst="rect">
            <a:avLst/>
          </a:prstGeom>
          <a:noFill/>
          <a:ln>
            <a:noFill/>
          </a:ln>
        </p:spPr>
      </p:pic>
      <p:pic>
        <p:nvPicPr>
          <p:cNvPr id="7" name="Picture 6">
            <a:extLst>
              <a:ext uri="{FF2B5EF4-FFF2-40B4-BE49-F238E27FC236}">
                <a16:creationId xmlns:a16="http://schemas.microsoft.com/office/drawing/2014/main" id="{999E7ABD-DDD5-45B8-A4AE-9EB2B527D1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8" name="Picture 7">
            <a:extLst>
              <a:ext uri="{FF2B5EF4-FFF2-40B4-BE49-F238E27FC236}">
                <a16:creationId xmlns:a16="http://schemas.microsoft.com/office/drawing/2014/main" id="{78D88395-0D47-4E78-B255-4742F30BDA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7840118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2344A-1D9C-4101-B2FA-B5609259BE4D}"/>
              </a:ext>
            </a:extLst>
          </p:cNvPr>
          <p:cNvSpPr>
            <a:spLocks noGrp="1"/>
          </p:cNvSpPr>
          <p:nvPr>
            <p:ph type="title"/>
          </p:nvPr>
        </p:nvSpPr>
        <p:spPr/>
        <p:txBody>
          <a:bodyPr/>
          <a:lstStyle/>
          <a:p>
            <a:r>
              <a:rPr lang="en-GB" dirty="0"/>
              <a:t>What can the data tell us?</a:t>
            </a:r>
          </a:p>
        </p:txBody>
      </p:sp>
      <p:sp>
        <p:nvSpPr>
          <p:cNvPr id="4" name="Rectangle 3">
            <a:extLst>
              <a:ext uri="{FF2B5EF4-FFF2-40B4-BE49-F238E27FC236}">
                <a16:creationId xmlns:a16="http://schemas.microsoft.com/office/drawing/2014/main" id="{A6176C58-25B0-48B6-971A-03D73F6286DB}"/>
              </a:ext>
            </a:extLst>
          </p:cNvPr>
          <p:cNvSpPr/>
          <p:nvPr/>
        </p:nvSpPr>
        <p:spPr>
          <a:xfrm>
            <a:off x="101082" y="6308209"/>
            <a:ext cx="2185214" cy="369332"/>
          </a:xfrm>
          <a:prstGeom prst="rect">
            <a:avLst/>
          </a:prstGeom>
        </p:spPr>
        <p:txBody>
          <a:bodyPr wrap="none">
            <a:spAutoFit/>
          </a:bodyPr>
          <a:lstStyle/>
          <a:p>
            <a:pPr lvl="0"/>
            <a:r>
              <a:rPr lang="nl-NL" b="1" u="sng" dirty="0">
                <a:solidFill>
                  <a:schemeClr val="hlink"/>
                </a:solidFill>
                <a:latin typeface="Rubik"/>
                <a:ea typeface="Rubik"/>
                <a:cs typeface="Rubik"/>
                <a:sym typeface="Rubik"/>
                <a:hlinkClick r:id="rId3"/>
              </a:rPr>
              <a:t>https://telraam.net</a:t>
            </a:r>
            <a:endParaRPr lang="nl-NL" sz="300" dirty="0">
              <a:solidFill>
                <a:srgbClr val="E95F42"/>
              </a:solidFill>
              <a:latin typeface="Rubik"/>
              <a:ea typeface="Rubik"/>
              <a:cs typeface="Rubik"/>
              <a:sym typeface="Rubik"/>
            </a:endParaRPr>
          </a:p>
        </p:txBody>
      </p:sp>
      <p:pic>
        <p:nvPicPr>
          <p:cNvPr id="5" name="Picture 4">
            <a:extLst>
              <a:ext uri="{FF2B5EF4-FFF2-40B4-BE49-F238E27FC236}">
                <a16:creationId xmlns:a16="http://schemas.microsoft.com/office/drawing/2014/main" id="{E4DCBDB9-9B0A-4FED-AEC5-69EA57A14434}"/>
              </a:ext>
            </a:extLst>
          </p:cNvPr>
          <p:cNvPicPr>
            <a:picLocks noChangeAspect="1"/>
          </p:cNvPicPr>
          <p:nvPr/>
        </p:nvPicPr>
        <p:blipFill>
          <a:blip r:embed="rId4"/>
          <a:stretch>
            <a:fillRect/>
          </a:stretch>
        </p:blipFill>
        <p:spPr>
          <a:xfrm>
            <a:off x="0" y="1541400"/>
            <a:ext cx="12192000" cy="4363550"/>
          </a:xfrm>
          <a:prstGeom prst="rect">
            <a:avLst/>
          </a:prstGeom>
        </p:spPr>
      </p:pic>
      <p:pic>
        <p:nvPicPr>
          <p:cNvPr id="6" name="Picture 5">
            <a:extLst>
              <a:ext uri="{FF2B5EF4-FFF2-40B4-BE49-F238E27FC236}">
                <a16:creationId xmlns:a16="http://schemas.microsoft.com/office/drawing/2014/main" id="{2E6D2B13-FB0E-452C-AECF-936C43807B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0C71B61F-1096-4E32-864E-F0736A0410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3095570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2344A-1D9C-4101-B2FA-B5609259BE4D}"/>
              </a:ext>
            </a:extLst>
          </p:cNvPr>
          <p:cNvSpPr>
            <a:spLocks noGrp="1"/>
          </p:cNvSpPr>
          <p:nvPr>
            <p:ph type="title"/>
          </p:nvPr>
        </p:nvSpPr>
        <p:spPr/>
        <p:txBody>
          <a:bodyPr/>
          <a:lstStyle/>
          <a:p>
            <a:r>
              <a:rPr lang="en-GB" dirty="0"/>
              <a:t>What can the data tell us?</a:t>
            </a:r>
          </a:p>
        </p:txBody>
      </p:sp>
      <p:pic>
        <p:nvPicPr>
          <p:cNvPr id="6" name="Google Shape;297;p45">
            <a:extLst>
              <a:ext uri="{FF2B5EF4-FFF2-40B4-BE49-F238E27FC236}">
                <a16:creationId xmlns:a16="http://schemas.microsoft.com/office/drawing/2014/main" id="{FB3A5BED-6A33-4419-BD5C-EFBA1C30DDC2}"/>
              </a:ext>
            </a:extLst>
          </p:cNvPr>
          <p:cNvPicPr preferRelativeResize="0"/>
          <p:nvPr/>
        </p:nvPicPr>
        <p:blipFill>
          <a:blip r:embed="rId3">
            <a:alphaModFix/>
          </a:blip>
          <a:stretch>
            <a:fillRect/>
          </a:stretch>
        </p:blipFill>
        <p:spPr>
          <a:xfrm>
            <a:off x="562022" y="1597383"/>
            <a:ext cx="6478676" cy="4426101"/>
          </a:xfrm>
          <a:prstGeom prst="rect">
            <a:avLst/>
          </a:prstGeom>
          <a:noFill/>
          <a:ln>
            <a:noFill/>
          </a:ln>
        </p:spPr>
      </p:pic>
      <p:sp>
        <p:nvSpPr>
          <p:cNvPr id="3" name="Rectangle 2">
            <a:extLst>
              <a:ext uri="{FF2B5EF4-FFF2-40B4-BE49-F238E27FC236}">
                <a16:creationId xmlns:a16="http://schemas.microsoft.com/office/drawing/2014/main" id="{97835907-BC7D-43FD-9E4D-32C65FE8438F}"/>
              </a:ext>
            </a:extLst>
          </p:cNvPr>
          <p:cNvSpPr/>
          <p:nvPr/>
        </p:nvSpPr>
        <p:spPr>
          <a:xfrm>
            <a:off x="7284098" y="1441375"/>
            <a:ext cx="4069702" cy="2784737"/>
          </a:xfrm>
          <a:prstGeom prst="rect">
            <a:avLst/>
          </a:prstGeom>
        </p:spPr>
        <p:txBody>
          <a:bodyPr wrap="square">
            <a:spAutoFit/>
          </a:bodyPr>
          <a:lstStyle/>
          <a:p>
            <a:pPr lvl="0">
              <a:lnSpc>
                <a:spcPct val="150000"/>
              </a:lnSpc>
            </a:pPr>
            <a:r>
              <a:rPr lang="es-ES" b="1" dirty="0" err="1">
                <a:ea typeface="Rubik"/>
                <a:cs typeface="Rubik"/>
                <a:sym typeface="Rubik"/>
              </a:rPr>
              <a:t>Type</a:t>
            </a:r>
            <a:r>
              <a:rPr lang="es-ES" b="1" dirty="0">
                <a:ea typeface="Rubik"/>
                <a:cs typeface="Rubik"/>
                <a:sym typeface="Rubik"/>
              </a:rPr>
              <a:t> </a:t>
            </a:r>
            <a:r>
              <a:rPr lang="es-ES" b="1" dirty="0" err="1">
                <a:ea typeface="Rubik"/>
                <a:cs typeface="Rubik"/>
                <a:sym typeface="Rubik"/>
              </a:rPr>
              <a:t>of</a:t>
            </a:r>
            <a:r>
              <a:rPr lang="es-ES" b="1" dirty="0">
                <a:ea typeface="Rubik"/>
                <a:cs typeface="Rubik"/>
                <a:sym typeface="Rubik"/>
              </a:rPr>
              <a:t> data</a:t>
            </a:r>
          </a:p>
          <a:p>
            <a:pPr marL="171450" lvl="0" indent="-171450">
              <a:lnSpc>
                <a:spcPct val="150000"/>
              </a:lnSpc>
              <a:buFont typeface="Arial" panose="020B0604020202020204" pitchFamily="34" charset="0"/>
              <a:buChar char="•"/>
            </a:pPr>
            <a:endParaRPr lang="es-ES" sz="1050" dirty="0">
              <a:ea typeface="Helvetica Neue"/>
              <a:cs typeface="Helvetica Neue"/>
              <a:sym typeface="Helvetica Neue"/>
            </a:endParaRPr>
          </a:p>
          <a:p>
            <a:pPr marL="431800" lvl="0" indent="-285750">
              <a:lnSpc>
                <a:spcPct val="150000"/>
              </a:lnSpc>
              <a:buClr>
                <a:srgbClr val="E95F42"/>
              </a:buClr>
              <a:buSzPts val="1300"/>
              <a:buFont typeface="Arial" panose="020B0604020202020204" pitchFamily="34" charset="0"/>
              <a:buChar char="•"/>
            </a:pPr>
            <a:r>
              <a:rPr lang="es-ES" dirty="0" err="1">
                <a:ea typeface="Rubik"/>
                <a:cs typeface="Rubik"/>
                <a:sym typeface="Rubik"/>
              </a:rPr>
              <a:t>Daily</a:t>
            </a:r>
            <a:r>
              <a:rPr lang="es-ES" dirty="0">
                <a:ea typeface="Rubik"/>
                <a:cs typeface="Rubik"/>
                <a:sym typeface="Rubik"/>
              </a:rPr>
              <a:t> </a:t>
            </a:r>
            <a:r>
              <a:rPr lang="es-ES" dirty="0" err="1">
                <a:ea typeface="Rubik"/>
                <a:cs typeface="Rubik"/>
                <a:sym typeface="Rubik"/>
              </a:rPr>
              <a:t>summary</a:t>
            </a:r>
            <a:r>
              <a:rPr lang="es-ES" dirty="0">
                <a:ea typeface="Rubik"/>
                <a:cs typeface="Rubik"/>
                <a:sym typeface="Rubik"/>
              </a:rPr>
              <a:t> </a:t>
            </a:r>
            <a:r>
              <a:rPr lang="es-ES" dirty="0" err="1">
                <a:ea typeface="Rubik"/>
                <a:cs typeface="Rubik"/>
                <a:sym typeface="Rubik"/>
              </a:rPr>
              <a:t>of</a:t>
            </a:r>
            <a:r>
              <a:rPr lang="es-ES" dirty="0">
                <a:ea typeface="Rubik"/>
                <a:cs typeface="Rubik"/>
                <a:sym typeface="Rubik"/>
              </a:rPr>
              <a:t> </a:t>
            </a:r>
            <a:r>
              <a:rPr lang="es-ES" dirty="0" err="1">
                <a:ea typeface="Rubik"/>
                <a:cs typeface="Rubik"/>
                <a:sym typeface="Rubik"/>
              </a:rPr>
              <a:t>traffic</a:t>
            </a:r>
            <a:r>
              <a:rPr lang="es-ES" dirty="0">
                <a:ea typeface="Rubik"/>
                <a:cs typeface="Rubik"/>
                <a:sym typeface="Rubik"/>
              </a:rPr>
              <a:t> </a:t>
            </a:r>
            <a:r>
              <a:rPr lang="es-ES" dirty="0" err="1">
                <a:ea typeface="Rubik"/>
                <a:cs typeface="Rubik"/>
                <a:sym typeface="Rubik"/>
              </a:rPr>
              <a:t>numbers</a:t>
            </a:r>
            <a:endParaRPr lang="es-ES" dirty="0">
              <a:ea typeface="Rubik"/>
              <a:cs typeface="Rubik"/>
              <a:sym typeface="Rubik"/>
            </a:endParaRPr>
          </a:p>
          <a:p>
            <a:pPr marL="431800" lvl="0" indent="-285750">
              <a:lnSpc>
                <a:spcPct val="150000"/>
              </a:lnSpc>
              <a:buClr>
                <a:srgbClr val="E95F42"/>
              </a:buClr>
              <a:buSzPts val="1300"/>
              <a:buFont typeface="Arial" panose="020B0604020202020204" pitchFamily="34" charset="0"/>
              <a:buChar char="•"/>
            </a:pPr>
            <a:r>
              <a:rPr lang="es-ES" dirty="0" err="1">
                <a:ea typeface="Rubik"/>
                <a:cs typeface="Rubik"/>
                <a:sym typeface="Rubik"/>
              </a:rPr>
              <a:t>Detailed</a:t>
            </a:r>
            <a:r>
              <a:rPr lang="es-ES" dirty="0">
                <a:ea typeface="Rubik"/>
                <a:cs typeface="Rubik"/>
                <a:sym typeface="Rubik"/>
              </a:rPr>
              <a:t> </a:t>
            </a:r>
            <a:r>
              <a:rPr lang="es-ES" dirty="0" err="1">
                <a:ea typeface="Rubik"/>
                <a:cs typeface="Rubik"/>
                <a:sym typeface="Rubik"/>
              </a:rPr>
              <a:t>summary</a:t>
            </a:r>
            <a:r>
              <a:rPr lang="es-ES" dirty="0">
                <a:ea typeface="Rubik"/>
                <a:cs typeface="Rubik"/>
                <a:sym typeface="Rubik"/>
              </a:rPr>
              <a:t> </a:t>
            </a:r>
            <a:r>
              <a:rPr lang="es-ES" dirty="0" err="1">
                <a:ea typeface="Rubik"/>
                <a:cs typeface="Rubik"/>
                <a:sym typeface="Rubik"/>
              </a:rPr>
              <a:t>since</a:t>
            </a:r>
            <a:r>
              <a:rPr lang="es-ES" dirty="0">
                <a:ea typeface="Rubik"/>
                <a:cs typeface="Rubik"/>
                <a:sym typeface="Rubik"/>
              </a:rPr>
              <a:t> </a:t>
            </a:r>
            <a:r>
              <a:rPr lang="es-ES" dirty="0" err="1">
                <a:ea typeface="Rubik"/>
                <a:cs typeface="Rubik"/>
                <a:sym typeface="Rubik"/>
              </a:rPr>
              <a:t>counting</a:t>
            </a:r>
            <a:r>
              <a:rPr lang="es-ES" dirty="0">
                <a:ea typeface="Rubik"/>
                <a:cs typeface="Rubik"/>
                <a:sym typeface="Rubik"/>
              </a:rPr>
              <a:t> </a:t>
            </a:r>
            <a:r>
              <a:rPr lang="es-ES" dirty="0" err="1">
                <a:ea typeface="Rubik"/>
                <a:cs typeface="Rubik"/>
                <a:sym typeface="Rubik"/>
              </a:rPr>
              <a:t>began</a:t>
            </a:r>
            <a:r>
              <a:rPr lang="es-ES" dirty="0">
                <a:ea typeface="Rubik"/>
                <a:cs typeface="Rubik"/>
                <a:sym typeface="Rubik"/>
              </a:rPr>
              <a:t> so </a:t>
            </a:r>
            <a:r>
              <a:rPr lang="es-ES" dirty="0" err="1">
                <a:ea typeface="Rubik"/>
                <a:cs typeface="Rubik"/>
                <a:sym typeface="Rubik"/>
              </a:rPr>
              <a:t>we</a:t>
            </a:r>
            <a:r>
              <a:rPr lang="es-ES" dirty="0">
                <a:ea typeface="Rubik"/>
                <a:cs typeface="Rubik"/>
                <a:sym typeface="Rubik"/>
              </a:rPr>
              <a:t> can </a:t>
            </a:r>
            <a:r>
              <a:rPr lang="es-ES" dirty="0" err="1">
                <a:ea typeface="Rubik"/>
                <a:cs typeface="Rubik"/>
                <a:sym typeface="Rubik"/>
              </a:rPr>
              <a:t>understand</a:t>
            </a:r>
            <a:r>
              <a:rPr lang="es-ES" dirty="0">
                <a:ea typeface="Rubik"/>
                <a:cs typeface="Rubik"/>
                <a:sym typeface="Rubik"/>
              </a:rPr>
              <a:t> </a:t>
            </a:r>
            <a:r>
              <a:rPr lang="es-ES" dirty="0" err="1">
                <a:ea typeface="Rubik"/>
                <a:cs typeface="Rubik"/>
                <a:sym typeface="Rubik"/>
              </a:rPr>
              <a:t>patterns</a:t>
            </a:r>
            <a:endParaRPr lang="es-ES" dirty="0">
              <a:ea typeface="Rubik"/>
              <a:cs typeface="Rubik"/>
              <a:sym typeface="Rubik"/>
            </a:endParaRPr>
          </a:p>
          <a:p>
            <a:pPr marL="431800" lvl="0" indent="-285750">
              <a:lnSpc>
                <a:spcPct val="150000"/>
              </a:lnSpc>
              <a:buClr>
                <a:srgbClr val="E95F42"/>
              </a:buClr>
              <a:buSzPts val="1300"/>
              <a:buFont typeface="Arial" panose="020B0604020202020204" pitchFamily="34" charset="0"/>
              <a:buChar char="•"/>
            </a:pPr>
            <a:r>
              <a:rPr lang="es-ES" dirty="0">
                <a:ea typeface="Rubik"/>
                <a:cs typeface="Rubik"/>
                <a:sym typeface="Rubik"/>
              </a:rPr>
              <a:t>Car </a:t>
            </a:r>
            <a:r>
              <a:rPr lang="es-ES" dirty="0" err="1">
                <a:ea typeface="Rubik"/>
                <a:cs typeface="Rubik"/>
                <a:sym typeface="Rubik"/>
              </a:rPr>
              <a:t>speeds</a:t>
            </a:r>
            <a:endParaRPr lang="es-ES" dirty="0">
              <a:ea typeface="Rubik"/>
              <a:cs typeface="Rubik"/>
              <a:sym typeface="Rubik"/>
            </a:endParaRPr>
          </a:p>
        </p:txBody>
      </p:sp>
      <p:pic>
        <p:nvPicPr>
          <p:cNvPr id="7" name="Picture 6">
            <a:extLst>
              <a:ext uri="{FF2B5EF4-FFF2-40B4-BE49-F238E27FC236}">
                <a16:creationId xmlns:a16="http://schemas.microsoft.com/office/drawing/2014/main" id="{048AD68A-6A13-4EB2-A8C7-AA585F9B7C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9" name="Picture 8">
            <a:extLst>
              <a:ext uri="{FF2B5EF4-FFF2-40B4-BE49-F238E27FC236}">
                <a16:creationId xmlns:a16="http://schemas.microsoft.com/office/drawing/2014/main" id="{094B5D7B-CCAC-4667-8F67-B6B9C9B442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2339942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37E875A-727B-4BDF-B591-675F166279CB}"/>
              </a:ext>
            </a:extLst>
          </p:cNvPr>
          <p:cNvSpPr txBox="1">
            <a:spLocks/>
          </p:cNvSpPr>
          <p:nvPr/>
        </p:nvSpPr>
        <p:spPr>
          <a:xfrm>
            <a:off x="2017745" y="2220064"/>
            <a:ext cx="8156510" cy="2417872"/>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GB" i="1" dirty="0"/>
              <a:t>What would we like to know about traffic and how we get to and from our school</a:t>
            </a:r>
            <a:r>
              <a:rPr lang="en-GB" sz="3700" dirty="0"/>
              <a:t>?</a:t>
            </a:r>
          </a:p>
        </p:txBody>
      </p:sp>
      <p:pic>
        <p:nvPicPr>
          <p:cNvPr id="3" name="Picture 2">
            <a:extLst>
              <a:ext uri="{FF2B5EF4-FFF2-40B4-BE49-F238E27FC236}">
                <a16:creationId xmlns:a16="http://schemas.microsoft.com/office/drawing/2014/main" id="{0607DE65-D33B-4C10-A995-1FD263C51F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4" name="Picture 3">
            <a:extLst>
              <a:ext uri="{FF2B5EF4-FFF2-40B4-BE49-F238E27FC236}">
                <a16:creationId xmlns:a16="http://schemas.microsoft.com/office/drawing/2014/main" id="{B04909E1-4349-4527-8378-54CD13EEAC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pic>
        <p:nvPicPr>
          <p:cNvPr id="5" name="Picture 4">
            <a:extLst>
              <a:ext uri="{FF2B5EF4-FFF2-40B4-BE49-F238E27FC236}">
                <a16:creationId xmlns:a16="http://schemas.microsoft.com/office/drawing/2014/main" id="{BCB457C6-FE2B-42E1-94D6-B71FC9F1E8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343" y="3767832"/>
            <a:ext cx="2902804" cy="2910735"/>
          </a:xfrm>
          <a:prstGeom prst="rect">
            <a:avLst/>
          </a:prstGeom>
        </p:spPr>
      </p:pic>
    </p:spTree>
    <p:extLst>
      <p:ext uri="{BB962C8B-B14F-4D97-AF65-F5344CB8AC3E}">
        <p14:creationId xmlns:p14="http://schemas.microsoft.com/office/powerpoint/2010/main" val="1004123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655AA-0BC8-41AC-B03E-75B5A0DCF7A8}"/>
              </a:ext>
            </a:extLst>
          </p:cNvPr>
          <p:cNvSpPr>
            <a:spLocks noGrp="1"/>
          </p:cNvSpPr>
          <p:nvPr>
            <p:ph type="title"/>
          </p:nvPr>
        </p:nvSpPr>
        <p:spPr/>
        <p:txBody>
          <a:bodyPr>
            <a:normAutofit/>
          </a:bodyPr>
          <a:lstStyle/>
          <a:p>
            <a:r>
              <a:rPr lang="en-GB" sz="3600" dirty="0"/>
              <a:t>What would make it easier to…</a:t>
            </a:r>
          </a:p>
        </p:txBody>
      </p:sp>
      <p:pic>
        <p:nvPicPr>
          <p:cNvPr id="5" name="Content Placeholder 4">
            <a:extLst>
              <a:ext uri="{FF2B5EF4-FFF2-40B4-BE49-F238E27FC236}">
                <a16:creationId xmlns:a16="http://schemas.microsoft.com/office/drawing/2014/main" id="{A0B01B34-B655-40D9-BCF8-3CD2DF99481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107830"/>
            <a:ext cx="8092065" cy="4046033"/>
          </a:xfrm>
        </p:spPr>
      </p:pic>
      <p:pic>
        <p:nvPicPr>
          <p:cNvPr id="7" name="Picture 6">
            <a:extLst>
              <a:ext uri="{FF2B5EF4-FFF2-40B4-BE49-F238E27FC236}">
                <a16:creationId xmlns:a16="http://schemas.microsoft.com/office/drawing/2014/main" id="{910CA7C8-3305-4C4D-AAB2-F7F37A4F35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1132" y="286995"/>
            <a:ext cx="6895974" cy="6205880"/>
          </a:xfrm>
          <a:prstGeom prst="rect">
            <a:avLst/>
          </a:prstGeom>
        </p:spPr>
      </p:pic>
      <p:pic>
        <p:nvPicPr>
          <p:cNvPr id="8" name="Picture 7">
            <a:extLst>
              <a:ext uri="{FF2B5EF4-FFF2-40B4-BE49-F238E27FC236}">
                <a16:creationId xmlns:a16="http://schemas.microsoft.com/office/drawing/2014/main" id="{18FA23A5-C9E6-4AD0-8962-0CB51DC6EC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9" name="Picture 8">
            <a:extLst>
              <a:ext uri="{FF2B5EF4-FFF2-40B4-BE49-F238E27FC236}">
                <a16:creationId xmlns:a16="http://schemas.microsoft.com/office/drawing/2014/main" id="{73EEBC21-12E8-4F6B-ACB5-F47E709607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6541460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E7E90-2B6E-4D53-836E-6A0297681906}"/>
              </a:ext>
            </a:extLst>
          </p:cNvPr>
          <p:cNvSpPr>
            <a:spLocks noGrp="1"/>
          </p:cNvSpPr>
          <p:nvPr>
            <p:ph type="title"/>
          </p:nvPr>
        </p:nvSpPr>
        <p:spPr/>
        <p:txBody>
          <a:bodyPr/>
          <a:lstStyle/>
          <a:p>
            <a:r>
              <a:rPr lang="en-GB" dirty="0"/>
              <a:t>Who do we need to influence…</a:t>
            </a:r>
          </a:p>
        </p:txBody>
      </p:sp>
      <p:pic>
        <p:nvPicPr>
          <p:cNvPr id="5" name="Picture 4">
            <a:extLst>
              <a:ext uri="{FF2B5EF4-FFF2-40B4-BE49-F238E27FC236}">
                <a16:creationId xmlns:a16="http://schemas.microsoft.com/office/drawing/2014/main" id="{7097B0AB-43C4-4291-8C03-A805833441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568" y="2624260"/>
            <a:ext cx="6189784" cy="3868615"/>
          </a:xfrm>
          <a:prstGeom prst="rect">
            <a:avLst/>
          </a:prstGeom>
        </p:spPr>
      </p:pic>
      <p:pic>
        <p:nvPicPr>
          <p:cNvPr id="6" name="Picture 5">
            <a:extLst>
              <a:ext uri="{FF2B5EF4-FFF2-40B4-BE49-F238E27FC236}">
                <a16:creationId xmlns:a16="http://schemas.microsoft.com/office/drawing/2014/main" id="{7549E604-5624-4018-9B20-CB883035FC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7" name="Picture 6">
            <a:extLst>
              <a:ext uri="{FF2B5EF4-FFF2-40B4-BE49-F238E27FC236}">
                <a16:creationId xmlns:a16="http://schemas.microsoft.com/office/drawing/2014/main" id="{77ED9B6A-75E7-4984-9007-B0E4D5D09E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spTree>
    <p:extLst>
      <p:ext uri="{BB962C8B-B14F-4D97-AF65-F5344CB8AC3E}">
        <p14:creationId xmlns:p14="http://schemas.microsoft.com/office/powerpoint/2010/main" val="5365618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4DDA2-F4A7-4843-83F7-7A116DFE9F8D}"/>
              </a:ext>
            </a:extLst>
          </p:cNvPr>
          <p:cNvSpPr>
            <a:spLocks noGrp="1"/>
          </p:cNvSpPr>
          <p:nvPr>
            <p:ph type="title"/>
          </p:nvPr>
        </p:nvSpPr>
        <p:spPr>
          <a:xfrm>
            <a:off x="2017745" y="2766218"/>
            <a:ext cx="8156510" cy="1325563"/>
          </a:xfrm>
        </p:spPr>
        <p:txBody>
          <a:bodyPr>
            <a:normAutofit fontScale="90000"/>
          </a:bodyPr>
          <a:lstStyle/>
          <a:p>
            <a:pPr algn="ctr">
              <a:lnSpc>
                <a:spcPct val="150000"/>
              </a:lnSpc>
            </a:pPr>
            <a:r>
              <a:rPr lang="en-GB" dirty="0"/>
              <a:t>What have you learnt this morning/today?</a:t>
            </a:r>
          </a:p>
        </p:txBody>
      </p:sp>
      <p:pic>
        <p:nvPicPr>
          <p:cNvPr id="3" name="Picture 2">
            <a:extLst>
              <a:ext uri="{FF2B5EF4-FFF2-40B4-BE49-F238E27FC236}">
                <a16:creationId xmlns:a16="http://schemas.microsoft.com/office/drawing/2014/main" id="{EE90D19F-F52D-4782-B4DC-C54BF823D7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4" name="Picture 3">
            <a:extLst>
              <a:ext uri="{FF2B5EF4-FFF2-40B4-BE49-F238E27FC236}">
                <a16:creationId xmlns:a16="http://schemas.microsoft.com/office/drawing/2014/main" id="{6B009F8B-0239-4641-84F2-08EE5CA878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pic>
        <p:nvPicPr>
          <p:cNvPr id="6" name="Picture 5">
            <a:extLst>
              <a:ext uri="{FF2B5EF4-FFF2-40B4-BE49-F238E27FC236}">
                <a16:creationId xmlns:a16="http://schemas.microsoft.com/office/drawing/2014/main" id="{10065876-C59E-4568-8498-970D42724ABF}"/>
              </a:ext>
            </a:extLst>
          </p:cNvPr>
          <p:cNvPicPr>
            <a:picLocks noChangeAspect="1"/>
          </p:cNvPicPr>
          <p:nvPr/>
        </p:nvPicPr>
        <p:blipFill rotWithShape="1">
          <a:blip r:embed="rId5">
            <a:extLst>
              <a:ext uri="{28A0092B-C50C-407E-A947-70E740481C1C}">
                <a14:useLocalDpi xmlns:a14="http://schemas.microsoft.com/office/drawing/2010/main" val="0"/>
              </a:ext>
            </a:extLst>
          </a:blip>
          <a:srcRect l="11437" t="5861" b="6414"/>
          <a:stretch/>
        </p:blipFill>
        <p:spPr>
          <a:xfrm>
            <a:off x="152400" y="3491345"/>
            <a:ext cx="2923516" cy="3366655"/>
          </a:xfrm>
          <a:prstGeom prst="rect">
            <a:avLst/>
          </a:prstGeom>
        </p:spPr>
      </p:pic>
    </p:spTree>
    <p:extLst>
      <p:ext uri="{BB962C8B-B14F-4D97-AF65-F5344CB8AC3E}">
        <p14:creationId xmlns:p14="http://schemas.microsoft.com/office/powerpoint/2010/main" val="590941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A00D09C7-0B21-41C6-AF16-B0F8706A5720}"/>
              </a:ext>
            </a:extLst>
          </p:cNvPr>
          <p:cNvGraphicFramePr>
            <a:graphicFrameLocks/>
          </p:cNvGraphicFramePr>
          <p:nvPr>
            <p:extLst>
              <p:ext uri="{D42A27DB-BD31-4B8C-83A1-F6EECF244321}">
                <p14:modId xmlns:p14="http://schemas.microsoft.com/office/powerpoint/2010/main" val="1609326901"/>
              </p:ext>
            </p:extLst>
          </p:nvPr>
        </p:nvGraphicFramePr>
        <p:xfrm>
          <a:off x="7029" y="391475"/>
          <a:ext cx="12192000" cy="5896947"/>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a:extLst>
              <a:ext uri="{FF2B5EF4-FFF2-40B4-BE49-F238E27FC236}">
                <a16:creationId xmlns:a16="http://schemas.microsoft.com/office/drawing/2014/main" id="{AEA726AC-6B50-42FF-9277-B1EB42487F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4" name="Picture 3">
            <a:extLst>
              <a:ext uri="{FF2B5EF4-FFF2-40B4-BE49-F238E27FC236}">
                <a16:creationId xmlns:a16="http://schemas.microsoft.com/office/drawing/2014/main" id="{D3FCF01C-C0F7-4A7D-A105-80BD325467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pic>
        <p:nvPicPr>
          <p:cNvPr id="6" name="Content Placeholder 4">
            <a:extLst>
              <a:ext uri="{FF2B5EF4-FFF2-40B4-BE49-F238E27FC236}">
                <a16:creationId xmlns:a16="http://schemas.microsoft.com/office/drawing/2014/main" id="{829BE2D8-6097-4439-A253-60054140EFC5}"/>
              </a:ext>
            </a:extLst>
          </p:cNvPr>
          <p:cNvPicPr>
            <a:picLocks noChangeAspect="1"/>
          </p:cNvPicPr>
          <p:nvPr/>
        </p:nvPicPr>
        <p:blipFill rotWithShape="1">
          <a:blip r:embed="rId6">
            <a:extLst>
              <a:ext uri="{28A0092B-C50C-407E-A947-70E740481C1C}">
                <a14:useLocalDpi xmlns:a14="http://schemas.microsoft.com/office/drawing/2010/main" val="0"/>
              </a:ext>
            </a:extLst>
          </a:blip>
          <a:srcRect l="38434" t="33083" r="54184" b="61347"/>
          <a:stretch/>
        </p:blipFill>
        <p:spPr>
          <a:xfrm>
            <a:off x="9719458" y="1117525"/>
            <a:ext cx="1682834" cy="897887"/>
          </a:xfrm>
          <a:prstGeom prst="rect">
            <a:avLst/>
          </a:prstGeom>
        </p:spPr>
      </p:pic>
      <p:pic>
        <p:nvPicPr>
          <p:cNvPr id="7" name="Content Placeholder 4">
            <a:extLst>
              <a:ext uri="{FF2B5EF4-FFF2-40B4-BE49-F238E27FC236}">
                <a16:creationId xmlns:a16="http://schemas.microsoft.com/office/drawing/2014/main" id="{D6D1E921-A6A5-49CC-B954-D69A1E723E5B}"/>
              </a:ext>
            </a:extLst>
          </p:cNvPr>
          <p:cNvPicPr>
            <a:picLocks noChangeAspect="1"/>
          </p:cNvPicPr>
          <p:nvPr/>
        </p:nvPicPr>
        <p:blipFill rotWithShape="1">
          <a:blip r:embed="rId6">
            <a:extLst>
              <a:ext uri="{28A0092B-C50C-407E-A947-70E740481C1C}">
                <a14:useLocalDpi xmlns:a14="http://schemas.microsoft.com/office/drawing/2010/main" val="0"/>
              </a:ext>
            </a:extLst>
          </a:blip>
          <a:srcRect l="35363" t="43689" r="56233" b="50645"/>
          <a:stretch/>
        </p:blipFill>
        <p:spPr>
          <a:xfrm>
            <a:off x="9698677" y="2587185"/>
            <a:ext cx="1967352" cy="938092"/>
          </a:xfrm>
          <a:prstGeom prst="rect">
            <a:avLst/>
          </a:prstGeom>
        </p:spPr>
      </p:pic>
      <p:pic>
        <p:nvPicPr>
          <p:cNvPr id="8" name="Content Placeholder 4">
            <a:extLst>
              <a:ext uri="{FF2B5EF4-FFF2-40B4-BE49-F238E27FC236}">
                <a16:creationId xmlns:a16="http://schemas.microsoft.com/office/drawing/2014/main" id="{7891506C-3030-4265-B8F9-C0678F11290C}"/>
              </a:ext>
            </a:extLst>
          </p:cNvPr>
          <p:cNvPicPr>
            <a:picLocks noChangeAspect="1"/>
          </p:cNvPicPr>
          <p:nvPr/>
        </p:nvPicPr>
        <p:blipFill rotWithShape="1">
          <a:blip r:embed="rId6">
            <a:extLst>
              <a:ext uri="{28A0092B-C50C-407E-A947-70E740481C1C}">
                <a14:useLocalDpi xmlns:a14="http://schemas.microsoft.com/office/drawing/2010/main" val="0"/>
              </a:ext>
            </a:extLst>
          </a:blip>
          <a:srcRect l="34005" t="39363" r="55861" b="56246"/>
          <a:stretch/>
        </p:blipFill>
        <p:spPr>
          <a:xfrm>
            <a:off x="9719458" y="1932050"/>
            <a:ext cx="2202872" cy="675028"/>
          </a:xfrm>
          <a:prstGeom prst="rect">
            <a:avLst/>
          </a:prstGeom>
        </p:spPr>
      </p:pic>
      <p:pic>
        <p:nvPicPr>
          <p:cNvPr id="13" name="Content Placeholder 12">
            <a:extLst>
              <a:ext uri="{FF2B5EF4-FFF2-40B4-BE49-F238E27FC236}">
                <a16:creationId xmlns:a16="http://schemas.microsoft.com/office/drawing/2014/main" id="{824314FA-3D45-49EC-8C31-01F11C648AD5}"/>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9858300" y="3178851"/>
            <a:ext cx="1807729" cy="1316943"/>
          </a:xfrm>
        </p:spPr>
      </p:pic>
      <p:sp>
        <p:nvSpPr>
          <p:cNvPr id="14" name="Rectangle 13">
            <a:extLst>
              <a:ext uri="{FF2B5EF4-FFF2-40B4-BE49-F238E27FC236}">
                <a16:creationId xmlns:a16="http://schemas.microsoft.com/office/drawing/2014/main" id="{955841F2-916D-4F45-B2BE-68EE66324AB3}"/>
              </a:ext>
            </a:extLst>
          </p:cNvPr>
          <p:cNvSpPr/>
          <p:nvPr/>
        </p:nvSpPr>
        <p:spPr>
          <a:xfrm rot="5400000">
            <a:off x="9144004" y="1602260"/>
            <a:ext cx="249382" cy="263237"/>
          </a:xfrm>
          <a:prstGeom prst="rect">
            <a:avLst/>
          </a:prstGeom>
          <a:solidFill>
            <a:srgbClr val="7AD0A9"/>
          </a:solidFill>
          <a:ln>
            <a:solidFill>
              <a:srgbClr val="7AD0A9"/>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5" name="Rectangle 14">
            <a:extLst>
              <a:ext uri="{FF2B5EF4-FFF2-40B4-BE49-F238E27FC236}">
                <a16:creationId xmlns:a16="http://schemas.microsoft.com/office/drawing/2014/main" id="{9BFBB588-F90C-4100-B455-120610F35DFE}"/>
              </a:ext>
            </a:extLst>
          </p:cNvPr>
          <p:cNvSpPr/>
          <p:nvPr/>
        </p:nvSpPr>
        <p:spPr>
          <a:xfrm rot="5400000">
            <a:off x="9151438" y="2959725"/>
            <a:ext cx="249382" cy="263237"/>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6" name="Rectangle 15">
            <a:extLst>
              <a:ext uri="{FF2B5EF4-FFF2-40B4-BE49-F238E27FC236}">
                <a16:creationId xmlns:a16="http://schemas.microsoft.com/office/drawing/2014/main" id="{78347F41-23A5-469C-AD30-1FB3728D9986}"/>
              </a:ext>
            </a:extLst>
          </p:cNvPr>
          <p:cNvSpPr/>
          <p:nvPr/>
        </p:nvSpPr>
        <p:spPr>
          <a:xfrm rot="5400000">
            <a:off x="9144997" y="2281490"/>
            <a:ext cx="249382" cy="263237"/>
          </a:xfrm>
          <a:prstGeom prst="rect">
            <a:avLst/>
          </a:prstGeom>
          <a:solidFill>
            <a:srgbClr val="E88B52"/>
          </a:solidFill>
          <a:ln>
            <a:solidFill>
              <a:srgbClr val="E88B52"/>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17" name="Rectangle 16">
            <a:extLst>
              <a:ext uri="{FF2B5EF4-FFF2-40B4-BE49-F238E27FC236}">
                <a16:creationId xmlns:a16="http://schemas.microsoft.com/office/drawing/2014/main" id="{208A7105-5EE7-49FE-B12B-0DA8DA4AA648}"/>
              </a:ext>
            </a:extLst>
          </p:cNvPr>
          <p:cNvSpPr/>
          <p:nvPr/>
        </p:nvSpPr>
        <p:spPr>
          <a:xfrm rot="5400000">
            <a:off x="9144003" y="3708230"/>
            <a:ext cx="249382" cy="263237"/>
          </a:xfrm>
          <a:prstGeom prst="rect">
            <a:avLst/>
          </a:prstGeom>
          <a:solidFill>
            <a:srgbClr val="EEEC84"/>
          </a:solidFill>
          <a:ln>
            <a:solidFill>
              <a:srgbClr val="EEEC84"/>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Tree>
    <p:extLst>
      <p:ext uri="{BB962C8B-B14F-4D97-AF65-F5344CB8AC3E}">
        <p14:creationId xmlns:p14="http://schemas.microsoft.com/office/powerpoint/2010/main" val="270189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A00D09C7-0B21-41C6-AF16-B0F8706A5720}"/>
              </a:ext>
            </a:extLst>
          </p:cNvPr>
          <p:cNvGraphicFramePr>
            <a:graphicFrameLocks/>
          </p:cNvGraphicFramePr>
          <p:nvPr>
            <p:extLst>
              <p:ext uri="{D42A27DB-BD31-4B8C-83A1-F6EECF244321}">
                <p14:modId xmlns:p14="http://schemas.microsoft.com/office/powerpoint/2010/main" val="513716400"/>
              </p:ext>
            </p:extLst>
          </p:nvPr>
        </p:nvGraphicFramePr>
        <p:xfrm>
          <a:off x="7029" y="391475"/>
          <a:ext cx="12192000" cy="5896947"/>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a:extLst>
              <a:ext uri="{FF2B5EF4-FFF2-40B4-BE49-F238E27FC236}">
                <a16:creationId xmlns:a16="http://schemas.microsoft.com/office/drawing/2014/main" id="{AEA726AC-6B50-42FF-9277-B1EB42487F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4" name="Picture 3">
            <a:extLst>
              <a:ext uri="{FF2B5EF4-FFF2-40B4-BE49-F238E27FC236}">
                <a16:creationId xmlns:a16="http://schemas.microsoft.com/office/drawing/2014/main" id="{D3FCF01C-C0F7-4A7D-A105-80BD325467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pic>
        <p:nvPicPr>
          <p:cNvPr id="6" name="Content Placeholder 4">
            <a:extLst>
              <a:ext uri="{FF2B5EF4-FFF2-40B4-BE49-F238E27FC236}">
                <a16:creationId xmlns:a16="http://schemas.microsoft.com/office/drawing/2014/main" id="{829BE2D8-6097-4439-A253-60054140EFC5}"/>
              </a:ext>
            </a:extLst>
          </p:cNvPr>
          <p:cNvPicPr>
            <a:picLocks noChangeAspect="1"/>
          </p:cNvPicPr>
          <p:nvPr/>
        </p:nvPicPr>
        <p:blipFill rotWithShape="1">
          <a:blip r:embed="rId6">
            <a:extLst>
              <a:ext uri="{28A0092B-C50C-407E-A947-70E740481C1C}">
                <a14:useLocalDpi xmlns:a14="http://schemas.microsoft.com/office/drawing/2010/main" val="0"/>
              </a:ext>
            </a:extLst>
          </a:blip>
          <a:srcRect l="38434" t="33083" r="54184" b="61347"/>
          <a:stretch/>
        </p:blipFill>
        <p:spPr>
          <a:xfrm>
            <a:off x="9719458" y="1117525"/>
            <a:ext cx="1682834" cy="897887"/>
          </a:xfrm>
          <a:prstGeom prst="rect">
            <a:avLst/>
          </a:prstGeom>
        </p:spPr>
      </p:pic>
      <p:pic>
        <p:nvPicPr>
          <p:cNvPr id="7" name="Content Placeholder 4">
            <a:extLst>
              <a:ext uri="{FF2B5EF4-FFF2-40B4-BE49-F238E27FC236}">
                <a16:creationId xmlns:a16="http://schemas.microsoft.com/office/drawing/2014/main" id="{D6D1E921-A6A5-49CC-B954-D69A1E723E5B}"/>
              </a:ext>
            </a:extLst>
          </p:cNvPr>
          <p:cNvPicPr>
            <a:picLocks noChangeAspect="1"/>
          </p:cNvPicPr>
          <p:nvPr/>
        </p:nvPicPr>
        <p:blipFill rotWithShape="1">
          <a:blip r:embed="rId6">
            <a:extLst>
              <a:ext uri="{28A0092B-C50C-407E-A947-70E740481C1C}">
                <a14:useLocalDpi xmlns:a14="http://schemas.microsoft.com/office/drawing/2010/main" val="0"/>
              </a:ext>
            </a:extLst>
          </a:blip>
          <a:srcRect l="35363" t="43689" r="56233" b="50645"/>
          <a:stretch/>
        </p:blipFill>
        <p:spPr>
          <a:xfrm>
            <a:off x="9698677" y="2587185"/>
            <a:ext cx="1967352" cy="938092"/>
          </a:xfrm>
          <a:prstGeom prst="rect">
            <a:avLst/>
          </a:prstGeom>
        </p:spPr>
      </p:pic>
      <p:pic>
        <p:nvPicPr>
          <p:cNvPr id="8" name="Content Placeholder 4">
            <a:extLst>
              <a:ext uri="{FF2B5EF4-FFF2-40B4-BE49-F238E27FC236}">
                <a16:creationId xmlns:a16="http://schemas.microsoft.com/office/drawing/2014/main" id="{7891506C-3030-4265-B8F9-C0678F11290C}"/>
              </a:ext>
            </a:extLst>
          </p:cNvPr>
          <p:cNvPicPr>
            <a:picLocks noChangeAspect="1"/>
          </p:cNvPicPr>
          <p:nvPr/>
        </p:nvPicPr>
        <p:blipFill rotWithShape="1">
          <a:blip r:embed="rId6">
            <a:extLst>
              <a:ext uri="{28A0092B-C50C-407E-A947-70E740481C1C}">
                <a14:useLocalDpi xmlns:a14="http://schemas.microsoft.com/office/drawing/2010/main" val="0"/>
              </a:ext>
            </a:extLst>
          </a:blip>
          <a:srcRect l="34005" t="39363" r="55861" b="56246"/>
          <a:stretch/>
        </p:blipFill>
        <p:spPr>
          <a:xfrm>
            <a:off x="9719458" y="1932050"/>
            <a:ext cx="2202872" cy="675028"/>
          </a:xfrm>
          <a:prstGeom prst="rect">
            <a:avLst/>
          </a:prstGeom>
        </p:spPr>
      </p:pic>
      <p:pic>
        <p:nvPicPr>
          <p:cNvPr id="13" name="Content Placeholder 12">
            <a:extLst>
              <a:ext uri="{FF2B5EF4-FFF2-40B4-BE49-F238E27FC236}">
                <a16:creationId xmlns:a16="http://schemas.microsoft.com/office/drawing/2014/main" id="{824314FA-3D45-49EC-8C31-01F11C648AD5}"/>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9858300" y="3178851"/>
            <a:ext cx="1807729" cy="1316943"/>
          </a:xfrm>
        </p:spPr>
      </p:pic>
      <p:sp>
        <p:nvSpPr>
          <p:cNvPr id="14" name="Rectangle 13">
            <a:extLst>
              <a:ext uri="{FF2B5EF4-FFF2-40B4-BE49-F238E27FC236}">
                <a16:creationId xmlns:a16="http://schemas.microsoft.com/office/drawing/2014/main" id="{955841F2-916D-4F45-B2BE-68EE66324AB3}"/>
              </a:ext>
            </a:extLst>
          </p:cNvPr>
          <p:cNvSpPr/>
          <p:nvPr/>
        </p:nvSpPr>
        <p:spPr>
          <a:xfrm rot="5400000">
            <a:off x="9144004" y="1602260"/>
            <a:ext cx="249382" cy="263237"/>
          </a:xfrm>
          <a:prstGeom prst="rect">
            <a:avLst/>
          </a:prstGeom>
          <a:solidFill>
            <a:srgbClr val="7AD0A9"/>
          </a:solidFill>
          <a:ln>
            <a:solidFill>
              <a:srgbClr val="7AD0A9"/>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5" name="Rectangle 14">
            <a:extLst>
              <a:ext uri="{FF2B5EF4-FFF2-40B4-BE49-F238E27FC236}">
                <a16:creationId xmlns:a16="http://schemas.microsoft.com/office/drawing/2014/main" id="{9BFBB588-F90C-4100-B455-120610F35DFE}"/>
              </a:ext>
            </a:extLst>
          </p:cNvPr>
          <p:cNvSpPr/>
          <p:nvPr/>
        </p:nvSpPr>
        <p:spPr>
          <a:xfrm rot="5400000">
            <a:off x="9151438" y="2959725"/>
            <a:ext cx="249382" cy="263237"/>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6" name="Rectangle 15">
            <a:extLst>
              <a:ext uri="{FF2B5EF4-FFF2-40B4-BE49-F238E27FC236}">
                <a16:creationId xmlns:a16="http://schemas.microsoft.com/office/drawing/2014/main" id="{78347F41-23A5-469C-AD30-1FB3728D9986}"/>
              </a:ext>
            </a:extLst>
          </p:cNvPr>
          <p:cNvSpPr/>
          <p:nvPr/>
        </p:nvSpPr>
        <p:spPr>
          <a:xfrm rot="5400000">
            <a:off x="9144997" y="2281490"/>
            <a:ext cx="249382" cy="263237"/>
          </a:xfrm>
          <a:prstGeom prst="rect">
            <a:avLst/>
          </a:prstGeom>
          <a:solidFill>
            <a:srgbClr val="E88B52"/>
          </a:solidFill>
          <a:ln>
            <a:solidFill>
              <a:srgbClr val="E88B52"/>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dirty="0"/>
          </a:p>
        </p:txBody>
      </p:sp>
      <p:sp>
        <p:nvSpPr>
          <p:cNvPr id="17" name="Rectangle 16">
            <a:extLst>
              <a:ext uri="{FF2B5EF4-FFF2-40B4-BE49-F238E27FC236}">
                <a16:creationId xmlns:a16="http://schemas.microsoft.com/office/drawing/2014/main" id="{208A7105-5EE7-49FE-B12B-0DA8DA4AA648}"/>
              </a:ext>
            </a:extLst>
          </p:cNvPr>
          <p:cNvSpPr/>
          <p:nvPr/>
        </p:nvSpPr>
        <p:spPr>
          <a:xfrm rot="5400000">
            <a:off x="9144003" y="3708230"/>
            <a:ext cx="249382" cy="263237"/>
          </a:xfrm>
          <a:prstGeom prst="rect">
            <a:avLst/>
          </a:prstGeom>
          <a:solidFill>
            <a:srgbClr val="EEEC84"/>
          </a:solidFill>
          <a:ln>
            <a:solidFill>
              <a:srgbClr val="EEEC84"/>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cxnSp>
        <p:nvCxnSpPr>
          <p:cNvPr id="5" name="Straight Arrow Connector 4">
            <a:extLst>
              <a:ext uri="{FF2B5EF4-FFF2-40B4-BE49-F238E27FC236}">
                <a16:creationId xmlns:a16="http://schemas.microsoft.com/office/drawing/2014/main" id="{68762223-D066-4BBC-9F52-97A64746E289}"/>
              </a:ext>
            </a:extLst>
          </p:cNvPr>
          <p:cNvCxnSpPr/>
          <p:nvPr/>
        </p:nvCxnSpPr>
        <p:spPr>
          <a:xfrm>
            <a:off x="2022764" y="3964540"/>
            <a:ext cx="2521527" cy="0"/>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8" name="Content Placeholder 4">
            <a:extLst>
              <a:ext uri="{FF2B5EF4-FFF2-40B4-BE49-F238E27FC236}">
                <a16:creationId xmlns:a16="http://schemas.microsoft.com/office/drawing/2014/main" id="{DDA6751A-5886-4FC4-BFC8-F43BB16DAF71}"/>
              </a:ext>
            </a:extLst>
          </p:cNvPr>
          <p:cNvPicPr>
            <a:picLocks noChangeAspect="1"/>
          </p:cNvPicPr>
          <p:nvPr/>
        </p:nvPicPr>
        <p:blipFill rotWithShape="1">
          <a:blip r:embed="rId6">
            <a:extLst>
              <a:ext uri="{28A0092B-C50C-407E-A947-70E740481C1C}">
                <a14:useLocalDpi xmlns:a14="http://schemas.microsoft.com/office/drawing/2010/main" val="0"/>
              </a:ext>
            </a:extLst>
          </a:blip>
          <a:srcRect l="40153" t="40810" r="55861" b="56246"/>
          <a:stretch/>
        </p:blipFill>
        <p:spPr>
          <a:xfrm>
            <a:off x="1156361" y="4110227"/>
            <a:ext cx="2104446" cy="1099081"/>
          </a:xfrm>
          <a:prstGeom prst="rect">
            <a:avLst/>
          </a:prstGeom>
        </p:spPr>
      </p:pic>
      <p:grpSp>
        <p:nvGrpSpPr>
          <p:cNvPr id="24" name="Group 23">
            <a:extLst>
              <a:ext uri="{FF2B5EF4-FFF2-40B4-BE49-F238E27FC236}">
                <a16:creationId xmlns:a16="http://schemas.microsoft.com/office/drawing/2014/main" id="{F618B359-710E-425E-81A3-0194120ABF22}"/>
              </a:ext>
            </a:extLst>
          </p:cNvPr>
          <p:cNvGrpSpPr/>
          <p:nvPr/>
        </p:nvGrpSpPr>
        <p:grpSpPr>
          <a:xfrm>
            <a:off x="3921478" y="1430045"/>
            <a:ext cx="4349043" cy="4459384"/>
            <a:chOff x="3866702" y="1467685"/>
            <a:chExt cx="4311164" cy="4532723"/>
          </a:xfrm>
          <a:solidFill>
            <a:schemeClr val="accent3">
              <a:lumMod val="60000"/>
              <a:lumOff val="40000"/>
            </a:schemeClr>
          </a:solidFill>
        </p:grpSpPr>
        <p:cxnSp>
          <p:nvCxnSpPr>
            <p:cNvPr id="10" name="Straight Connector 9">
              <a:extLst>
                <a:ext uri="{FF2B5EF4-FFF2-40B4-BE49-F238E27FC236}">
                  <a16:creationId xmlns:a16="http://schemas.microsoft.com/office/drawing/2014/main" id="{590A86D1-A66C-45C7-83E3-268F63AF0D4B}"/>
                </a:ext>
              </a:extLst>
            </p:cNvPr>
            <p:cNvCxnSpPr>
              <a:cxnSpLocks/>
            </p:cNvCxnSpPr>
            <p:nvPr/>
          </p:nvCxnSpPr>
          <p:spPr>
            <a:xfrm>
              <a:off x="6096000" y="3636117"/>
              <a:ext cx="1385455" cy="1697883"/>
            </a:xfrm>
            <a:prstGeom prst="line">
              <a:avLst/>
            </a:prstGeom>
            <a:grpFill/>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F316157-99E1-43F8-A4A2-A1DB6222633F}"/>
                </a:ext>
              </a:extLst>
            </p:cNvPr>
            <p:cNvCxnSpPr>
              <a:cxnSpLocks/>
            </p:cNvCxnSpPr>
            <p:nvPr/>
          </p:nvCxnSpPr>
          <p:spPr>
            <a:xfrm flipH="1" flipV="1">
              <a:off x="4440380" y="2269564"/>
              <a:ext cx="1662649" cy="1366552"/>
            </a:xfrm>
            <a:prstGeom prst="line">
              <a:avLst/>
            </a:prstGeom>
            <a:grpFill/>
          </p:spPr>
          <p:style>
            <a:lnRef idx="1">
              <a:schemeClr val="accent1"/>
            </a:lnRef>
            <a:fillRef idx="0">
              <a:schemeClr val="accent1"/>
            </a:fillRef>
            <a:effectRef idx="0">
              <a:schemeClr val="accent1"/>
            </a:effectRef>
            <a:fontRef idx="minor">
              <a:schemeClr val="tx1"/>
            </a:fontRef>
          </p:style>
        </p:cxnSp>
        <p:sp>
          <p:nvSpPr>
            <p:cNvPr id="23" name="Arc 22">
              <a:extLst>
                <a:ext uri="{FF2B5EF4-FFF2-40B4-BE49-F238E27FC236}">
                  <a16:creationId xmlns:a16="http://schemas.microsoft.com/office/drawing/2014/main" id="{1E6A441D-C703-40B7-B507-BAE87CC43608}"/>
                </a:ext>
              </a:extLst>
            </p:cNvPr>
            <p:cNvSpPr/>
            <p:nvPr/>
          </p:nvSpPr>
          <p:spPr>
            <a:xfrm rot="18806663">
              <a:off x="3755922" y="1578465"/>
              <a:ext cx="4532723" cy="4311164"/>
            </a:xfrm>
            <a:prstGeom prst="arc">
              <a:avLst>
                <a:gd name="adj1" fmla="val 16015525"/>
                <a:gd name="adj2" fmla="val 5737890"/>
              </a:avLst>
            </a:prstGeom>
            <a:grpFill/>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Tree>
    <p:extLst>
      <p:ext uri="{BB962C8B-B14F-4D97-AF65-F5344CB8AC3E}">
        <p14:creationId xmlns:p14="http://schemas.microsoft.com/office/powerpoint/2010/main" val="1551946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109F3-1E4C-4384-8769-23692F55EA62}"/>
              </a:ext>
            </a:extLst>
          </p:cNvPr>
          <p:cNvSpPr>
            <a:spLocks noGrp="1"/>
          </p:cNvSpPr>
          <p:nvPr>
            <p:ph type="title"/>
          </p:nvPr>
        </p:nvSpPr>
        <p:spPr/>
        <p:txBody>
          <a:bodyPr/>
          <a:lstStyle/>
          <a:p>
            <a:r>
              <a:rPr lang="en-GB" dirty="0"/>
              <a:t>Why is road transport today so bad?</a:t>
            </a:r>
          </a:p>
        </p:txBody>
      </p:sp>
      <p:sp>
        <p:nvSpPr>
          <p:cNvPr id="3" name="Content Placeholder 2">
            <a:extLst>
              <a:ext uri="{FF2B5EF4-FFF2-40B4-BE49-F238E27FC236}">
                <a16:creationId xmlns:a16="http://schemas.microsoft.com/office/drawing/2014/main" id="{3FB354DD-41EC-46CE-96B4-7AD194D7CF99}"/>
              </a:ext>
            </a:extLst>
          </p:cNvPr>
          <p:cNvSpPr>
            <a:spLocks noGrp="1"/>
          </p:cNvSpPr>
          <p:nvPr>
            <p:ph idx="1"/>
          </p:nvPr>
        </p:nvSpPr>
        <p:spPr/>
        <p:txBody>
          <a:bodyPr>
            <a:normAutofit/>
          </a:bodyPr>
          <a:lstStyle/>
          <a:p>
            <a:pPr marL="0" indent="0">
              <a:lnSpc>
                <a:spcPct val="150000"/>
              </a:lnSpc>
              <a:buNone/>
            </a:pPr>
            <a:r>
              <a:rPr lang="en-GB" dirty="0"/>
              <a:t>Contributes to:</a:t>
            </a:r>
          </a:p>
          <a:p>
            <a:pPr>
              <a:lnSpc>
                <a:spcPct val="150000"/>
              </a:lnSpc>
            </a:pPr>
            <a:r>
              <a:rPr lang="en-GB" b="1" dirty="0"/>
              <a:t>climate change </a:t>
            </a:r>
            <a:r>
              <a:rPr lang="en-GB" dirty="0"/>
              <a:t>(CO</a:t>
            </a:r>
            <a:r>
              <a:rPr lang="en-GB" baseline="-25000" dirty="0"/>
              <a:t>2 </a:t>
            </a:r>
            <a:r>
              <a:rPr lang="en-GB" dirty="0"/>
              <a:t>)</a:t>
            </a:r>
          </a:p>
          <a:p>
            <a:pPr marL="0" indent="0">
              <a:buNone/>
            </a:pPr>
            <a:endParaRPr lang="en-GB" dirty="0"/>
          </a:p>
        </p:txBody>
      </p:sp>
      <p:pic>
        <p:nvPicPr>
          <p:cNvPr id="4" name="Picture 3">
            <a:extLst>
              <a:ext uri="{FF2B5EF4-FFF2-40B4-BE49-F238E27FC236}">
                <a16:creationId xmlns:a16="http://schemas.microsoft.com/office/drawing/2014/main" id="{22353C90-E026-4A71-A33E-B09026A81B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91584C07-74AE-4B26-874C-8523408B32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49045"/>
            <a:ext cx="1357252" cy="1022953"/>
          </a:xfrm>
          <a:prstGeom prst="rect">
            <a:avLst/>
          </a:prstGeom>
        </p:spPr>
      </p:pic>
      <p:sp>
        <p:nvSpPr>
          <p:cNvPr id="19" name="Oval 18">
            <a:extLst>
              <a:ext uri="{FF2B5EF4-FFF2-40B4-BE49-F238E27FC236}">
                <a16:creationId xmlns:a16="http://schemas.microsoft.com/office/drawing/2014/main" id="{17DFAC68-C525-4EBC-B477-50511AFD07E9}"/>
              </a:ext>
            </a:extLst>
          </p:cNvPr>
          <p:cNvSpPr/>
          <p:nvPr/>
        </p:nvSpPr>
        <p:spPr>
          <a:xfrm>
            <a:off x="8813920" y="3092412"/>
            <a:ext cx="2856014" cy="9410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56C4A22E-048D-4599-90E2-481DB1BAC12F}"/>
              </a:ext>
            </a:extLst>
          </p:cNvPr>
          <p:cNvPicPr>
            <a:picLocks noChangeAspect="1"/>
          </p:cNvPicPr>
          <p:nvPr/>
        </p:nvPicPr>
        <p:blipFill rotWithShape="1">
          <a:blip r:embed="rId5">
            <a:extLst>
              <a:ext uri="{28A0092B-C50C-407E-A947-70E740481C1C}">
                <a14:useLocalDpi xmlns:a14="http://schemas.microsoft.com/office/drawing/2010/main" val="0"/>
              </a:ext>
            </a:extLst>
          </a:blip>
          <a:srcRect l="56473" t="3090" r="2893" b="45641"/>
          <a:stretch/>
        </p:blipFill>
        <p:spPr>
          <a:xfrm>
            <a:off x="7186509" y="1597706"/>
            <a:ext cx="4877046" cy="4351339"/>
          </a:xfrm>
          <a:prstGeom prst="rect">
            <a:avLst/>
          </a:prstGeom>
        </p:spPr>
      </p:pic>
      <p:sp>
        <p:nvSpPr>
          <p:cNvPr id="12" name="Oval 11">
            <a:extLst>
              <a:ext uri="{FF2B5EF4-FFF2-40B4-BE49-F238E27FC236}">
                <a16:creationId xmlns:a16="http://schemas.microsoft.com/office/drawing/2014/main" id="{16FC692A-D55B-4043-AA85-C095EEFD3876}"/>
              </a:ext>
            </a:extLst>
          </p:cNvPr>
          <p:cNvSpPr/>
          <p:nvPr/>
        </p:nvSpPr>
        <p:spPr>
          <a:xfrm>
            <a:off x="7055494" y="5577821"/>
            <a:ext cx="1654909" cy="59914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A57CA3E8-A5A3-4CD5-84B4-1C9E825DF936}"/>
              </a:ext>
            </a:extLst>
          </p:cNvPr>
          <p:cNvSpPr/>
          <p:nvPr/>
        </p:nvSpPr>
        <p:spPr>
          <a:xfrm>
            <a:off x="9166396" y="3504203"/>
            <a:ext cx="2606504" cy="9410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BE68491-A7AB-4026-A76B-FAD8F289F512}"/>
              </a:ext>
            </a:extLst>
          </p:cNvPr>
          <p:cNvSpPr/>
          <p:nvPr/>
        </p:nvSpPr>
        <p:spPr>
          <a:xfrm>
            <a:off x="6634293" y="1419028"/>
            <a:ext cx="2497313" cy="7172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2121E4EB-3E8F-4B50-9033-38B6898F3FDD}"/>
              </a:ext>
            </a:extLst>
          </p:cNvPr>
          <p:cNvSpPr/>
          <p:nvPr/>
        </p:nvSpPr>
        <p:spPr>
          <a:xfrm>
            <a:off x="9262619" y="4445218"/>
            <a:ext cx="2606504" cy="11792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21932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109F3-1E4C-4384-8769-23692F55EA62}"/>
              </a:ext>
            </a:extLst>
          </p:cNvPr>
          <p:cNvSpPr>
            <a:spLocks noGrp="1"/>
          </p:cNvSpPr>
          <p:nvPr>
            <p:ph type="title"/>
          </p:nvPr>
        </p:nvSpPr>
        <p:spPr/>
        <p:txBody>
          <a:bodyPr/>
          <a:lstStyle/>
          <a:p>
            <a:r>
              <a:rPr lang="en-GB" dirty="0"/>
              <a:t>Why is road transport today so bad?</a:t>
            </a:r>
          </a:p>
        </p:txBody>
      </p:sp>
      <p:sp>
        <p:nvSpPr>
          <p:cNvPr id="3" name="Content Placeholder 2">
            <a:extLst>
              <a:ext uri="{FF2B5EF4-FFF2-40B4-BE49-F238E27FC236}">
                <a16:creationId xmlns:a16="http://schemas.microsoft.com/office/drawing/2014/main" id="{3FB354DD-41EC-46CE-96B4-7AD194D7CF99}"/>
              </a:ext>
            </a:extLst>
          </p:cNvPr>
          <p:cNvSpPr>
            <a:spLocks noGrp="1"/>
          </p:cNvSpPr>
          <p:nvPr>
            <p:ph idx="1"/>
          </p:nvPr>
        </p:nvSpPr>
        <p:spPr/>
        <p:txBody>
          <a:bodyPr>
            <a:normAutofit/>
          </a:bodyPr>
          <a:lstStyle/>
          <a:p>
            <a:pPr marL="0" indent="0">
              <a:lnSpc>
                <a:spcPct val="150000"/>
              </a:lnSpc>
              <a:buNone/>
            </a:pPr>
            <a:r>
              <a:rPr lang="en-GB" dirty="0"/>
              <a:t>Contributes to:</a:t>
            </a:r>
          </a:p>
          <a:p>
            <a:pPr>
              <a:lnSpc>
                <a:spcPct val="150000"/>
              </a:lnSpc>
            </a:pPr>
            <a:r>
              <a:rPr lang="en-GB" b="1" dirty="0"/>
              <a:t>climate change </a:t>
            </a:r>
            <a:r>
              <a:rPr lang="en-GB" dirty="0"/>
              <a:t>(CO</a:t>
            </a:r>
            <a:r>
              <a:rPr lang="en-GB" baseline="-25000" dirty="0"/>
              <a:t>2 </a:t>
            </a:r>
            <a:r>
              <a:rPr lang="en-GB" dirty="0"/>
              <a:t>)</a:t>
            </a:r>
          </a:p>
          <a:p>
            <a:pPr>
              <a:lnSpc>
                <a:spcPct val="150000"/>
              </a:lnSpc>
            </a:pPr>
            <a:r>
              <a:rPr lang="en-GB" b="1" dirty="0"/>
              <a:t>Air pollution </a:t>
            </a:r>
            <a:r>
              <a:rPr lang="en-GB" dirty="0"/>
              <a:t>(NOx, small particles and dust)</a:t>
            </a:r>
          </a:p>
          <a:p>
            <a:endParaRPr lang="en-GB" dirty="0"/>
          </a:p>
        </p:txBody>
      </p:sp>
      <p:pic>
        <p:nvPicPr>
          <p:cNvPr id="4" name="Picture 3">
            <a:extLst>
              <a:ext uri="{FF2B5EF4-FFF2-40B4-BE49-F238E27FC236}">
                <a16:creationId xmlns:a16="http://schemas.microsoft.com/office/drawing/2014/main" id="{22353C90-E026-4A71-A33E-B09026A81B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91584C07-74AE-4B26-874C-8523408B32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49045"/>
            <a:ext cx="1357252" cy="1022953"/>
          </a:xfrm>
          <a:prstGeom prst="rect">
            <a:avLst/>
          </a:prstGeom>
        </p:spPr>
      </p:pic>
      <p:grpSp>
        <p:nvGrpSpPr>
          <p:cNvPr id="18" name="Group 17">
            <a:extLst>
              <a:ext uri="{FF2B5EF4-FFF2-40B4-BE49-F238E27FC236}">
                <a16:creationId xmlns:a16="http://schemas.microsoft.com/office/drawing/2014/main" id="{CFEC54E8-927C-4140-B818-2E12E37E8145}"/>
              </a:ext>
            </a:extLst>
          </p:cNvPr>
          <p:cNvGrpSpPr/>
          <p:nvPr/>
        </p:nvGrpSpPr>
        <p:grpSpPr>
          <a:xfrm>
            <a:off x="7533091" y="1311442"/>
            <a:ext cx="4658909" cy="3920799"/>
            <a:chOff x="7533092" y="1311442"/>
            <a:chExt cx="4884362" cy="3920799"/>
          </a:xfrm>
        </p:grpSpPr>
        <p:pic>
          <p:nvPicPr>
            <p:cNvPr id="13" name="Picture 12">
              <a:extLst>
                <a:ext uri="{FF2B5EF4-FFF2-40B4-BE49-F238E27FC236}">
                  <a16:creationId xmlns:a16="http://schemas.microsoft.com/office/drawing/2014/main" id="{8A6127FF-B229-409B-910E-4F02D8786534}"/>
                </a:ext>
              </a:extLst>
            </p:cNvPr>
            <p:cNvPicPr>
              <a:picLocks noChangeAspect="1"/>
            </p:cNvPicPr>
            <p:nvPr/>
          </p:nvPicPr>
          <p:blipFill rotWithShape="1">
            <a:blip r:embed="rId5">
              <a:extLst>
                <a:ext uri="{28A0092B-C50C-407E-A947-70E740481C1C}">
                  <a14:useLocalDpi xmlns:a14="http://schemas.microsoft.com/office/drawing/2010/main" val="0"/>
                </a:ext>
              </a:extLst>
            </a:blip>
            <a:srcRect t="13083" b="60878"/>
            <a:stretch/>
          </p:blipFill>
          <p:spPr>
            <a:xfrm>
              <a:off x="7533092" y="1311442"/>
              <a:ext cx="4884362" cy="2042477"/>
            </a:xfrm>
            <a:prstGeom prst="rect">
              <a:avLst/>
            </a:prstGeom>
          </p:spPr>
        </p:pic>
        <p:sp>
          <p:nvSpPr>
            <p:cNvPr id="15" name="Oval 14">
              <a:extLst>
                <a:ext uri="{FF2B5EF4-FFF2-40B4-BE49-F238E27FC236}">
                  <a16:creationId xmlns:a16="http://schemas.microsoft.com/office/drawing/2014/main" id="{AF19B90B-85DC-44A8-918E-29F1BD09A890}"/>
                </a:ext>
              </a:extLst>
            </p:cNvPr>
            <p:cNvSpPr/>
            <p:nvPr/>
          </p:nvSpPr>
          <p:spPr>
            <a:xfrm>
              <a:off x="7533092" y="2827421"/>
              <a:ext cx="2843234" cy="9410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Isosceles Triangle 16">
              <a:extLst>
                <a:ext uri="{FF2B5EF4-FFF2-40B4-BE49-F238E27FC236}">
                  <a16:creationId xmlns:a16="http://schemas.microsoft.com/office/drawing/2014/main" id="{9154E111-AC33-4CCD-86DC-812FC94D9A72}"/>
                </a:ext>
              </a:extLst>
            </p:cNvPr>
            <p:cNvSpPr/>
            <p:nvPr/>
          </p:nvSpPr>
          <p:spPr>
            <a:xfrm rot="5080437">
              <a:off x="8908157" y="2843292"/>
              <a:ext cx="2653191" cy="2124707"/>
            </a:xfrm>
            <a:prstGeom prst="triangle">
              <a:avLst>
                <a:gd name="adj" fmla="val 2057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9" name="Oval 18">
            <a:extLst>
              <a:ext uri="{FF2B5EF4-FFF2-40B4-BE49-F238E27FC236}">
                <a16:creationId xmlns:a16="http://schemas.microsoft.com/office/drawing/2014/main" id="{17DFAC68-C525-4EBC-B477-50511AFD07E9}"/>
              </a:ext>
            </a:extLst>
          </p:cNvPr>
          <p:cNvSpPr/>
          <p:nvPr/>
        </p:nvSpPr>
        <p:spPr>
          <a:xfrm>
            <a:off x="8813920" y="3092412"/>
            <a:ext cx="2856014" cy="9410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0822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109F3-1E4C-4384-8769-23692F55EA62}"/>
              </a:ext>
            </a:extLst>
          </p:cNvPr>
          <p:cNvSpPr>
            <a:spLocks noGrp="1"/>
          </p:cNvSpPr>
          <p:nvPr>
            <p:ph type="title"/>
          </p:nvPr>
        </p:nvSpPr>
        <p:spPr/>
        <p:txBody>
          <a:bodyPr/>
          <a:lstStyle/>
          <a:p>
            <a:r>
              <a:rPr lang="en-GB" dirty="0"/>
              <a:t>Why is road transport today so bad?</a:t>
            </a:r>
          </a:p>
        </p:txBody>
      </p:sp>
      <p:sp>
        <p:nvSpPr>
          <p:cNvPr id="3" name="Content Placeholder 2">
            <a:extLst>
              <a:ext uri="{FF2B5EF4-FFF2-40B4-BE49-F238E27FC236}">
                <a16:creationId xmlns:a16="http://schemas.microsoft.com/office/drawing/2014/main" id="{3FB354DD-41EC-46CE-96B4-7AD194D7CF99}"/>
              </a:ext>
            </a:extLst>
          </p:cNvPr>
          <p:cNvSpPr>
            <a:spLocks noGrp="1"/>
          </p:cNvSpPr>
          <p:nvPr>
            <p:ph idx="1"/>
          </p:nvPr>
        </p:nvSpPr>
        <p:spPr/>
        <p:txBody>
          <a:bodyPr>
            <a:normAutofit/>
          </a:bodyPr>
          <a:lstStyle/>
          <a:p>
            <a:pPr marL="0" indent="0">
              <a:lnSpc>
                <a:spcPct val="150000"/>
              </a:lnSpc>
              <a:buNone/>
            </a:pPr>
            <a:r>
              <a:rPr lang="en-GB" dirty="0"/>
              <a:t>Contributes to:</a:t>
            </a:r>
          </a:p>
          <a:p>
            <a:pPr>
              <a:lnSpc>
                <a:spcPct val="150000"/>
              </a:lnSpc>
            </a:pPr>
            <a:r>
              <a:rPr lang="en-GB" b="1" dirty="0"/>
              <a:t>climate change </a:t>
            </a:r>
            <a:r>
              <a:rPr lang="en-GB" dirty="0"/>
              <a:t>(CO</a:t>
            </a:r>
            <a:r>
              <a:rPr lang="en-GB" baseline="-25000" dirty="0"/>
              <a:t>2 </a:t>
            </a:r>
            <a:r>
              <a:rPr lang="en-GB" dirty="0"/>
              <a:t>)</a:t>
            </a:r>
          </a:p>
          <a:p>
            <a:pPr>
              <a:lnSpc>
                <a:spcPct val="150000"/>
              </a:lnSpc>
            </a:pPr>
            <a:r>
              <a:rPr lang="en-GB" b="1" dirty="0"/>
              <a:t>Air pollution </a:t>
            </a:r>
          </a:p>
          <a:p>
            <a:pPr>
              <a:lnSpc>
                <a:spcPct val="150000"/>
              </a:lnSpc>
            </a:pPr>
            <a:r>
              <a:rPr lang="en-GB" b="1" dirty="0"/>
              <a:t>Plastic pollution</a:t>
            </a:r>
          </a:p>
          <a:p>
            <a:pPr marL="0" indent="0">
              <a:buNone/>
            </a:pPr>
            <a:endParaRPr lang="en-GB" dirty="0"/>
          </a:p>
        </p:txBody>
      </p:sp>
      <p:pic>
        <p:nvPicPr>
          <p:cNvPr id="4" name="Picture 3">
            <a:extLst>
              <a:ext uri="{FF2B5EF4-FFF2-40B4-BE49-F238E27FC236}">
                <a16:creationId xmlns:a16="http://schemas.microsoft.com/office/drawing/2014/main" id="{22353C90-E026-4A71-A33E-B09026A81B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91584C07-74AE-4B26-874C-8523408B32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49045"/>
            <a:ext cx="1357252" cy="1022953"/>
          </a:xfrm>
          <a:prstGeom prst="rect">
            <a:avLst/>
          </a:prstGeom>
        </p:spPr>
      </p:pic>
      <p:sp>
        <p:nvSpPr>
          <p:cNvPr id="19" name="Oval 18">
            <a:extLst>
              <a:ext uri="{FF2B5EF4-FFF2-40B4-BE49-F238E27FC236}">
                <a16:creationId xmlns:a16="http://schemas.microsoft.com/office/drawing/2014/main" id="{17DFAC68-C525-4EBC-B477-50511AFD07E9}"/>
              </a:ext>
            </a:extLst>
          </p:cNvPr>
          <p:cNvSpPr/>
          <p:nvPr/>
        </p:nvSpPr>
        <p:spPr>
          <a:xfrm>
            <a:off x="8813920" y="3092412"/>
            <a:ext cx="2856014" cy="9410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descr="The largest source of microplastic pollution in the UK—tyre wear">
            <a:extLst>
              <a:ext uri="{FF2B5EF4-FFF2-40B4-BE49-F238E27FC236}">
                <a16:creationId xmlns:a16="http://schemas.microsoft.com/office/drawing/2014/main" id="{C7C6397C-18DB-4442-BBD4-488241512D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996132"/>
            <a:ext cx="5853907"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620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109F3-1E4C-4384-8769-23692F55EA62}"/>
              </a:ext>
            </a:extLst>
          </p:cNvPr>
          <p:cNvSpPr>
            <a:spLocks noGrp="1"/>
          </p:cNvSpPr>
          <p:nvPr>
            <p:ph type="title"/>
          </p:nvPr>
        </p:nvSpPr>
        <p:spPr/>
        <p:txBody>
          <a:bodyPr/>
          <a:lstStyle/>
          <a:p>
            <a:r>
              <a:rPr lang="en-GB" dirty="0"/>
              <a:t>Why is road transport today so bad?</a:t>
            </a:r>
          </a:p>
        </p:txBody>
      </p:sp>
      <p:sp>
        <p:nvSpPr>
          <p:cNvPr id="3" name="Content Placeholder 2">
            <a:extLst>
              <a:ext uri="{FF2B5EF4-FFF2-40B4-BE49-F238E27FC236}">
                <a16:creationId xmlns:a16="http://schemas.microsoft.com/office/drawing/2014/main" id="{3FB354DD-41EC-46CE-96B4-7AD194D7CF99}"/>
              </a:ext>
            </a:extLst>
          </p:cNvPr>
          <p:cNvSpPr>
            <a:spLocks noGrp="1"/>
          </p:cNvSpPr>
          <p:nvPr>
            <p:ph idx="1"/>
          </p:nvPr>
        </p:nvSpPr>
        <p:spPr/>
        <p:txBody>
          <a:bodyPr>
            <a:normAutofit/>
          </a:bodyPr>
          <a:lstStyle/>
          <a:p>
            <a:pPr marL="0" indent="0">
              <a:lnSpc>
                <a:spcPct val="150000"/>
              </a:lnSpc>
              <a:buNone/>
            </a:pPr>
            <a:r>
              <a:rPr lang="en-GB" dirty="0"/>
              <a:t>Contributes to:</a:t>
            </a:r>
          </a:p>
          <a:p>
            <a:pPr>
              <a:lnSpc>
                <a:spcPct val="150000"/>
              </a:lnSpc>
            </a:pPr>
            <a:r>
              <a:rPr lang="en-GB" b="1" dirty="0"/>
              <a:t>climate change </a:t>
            </a:r>
            <a:r>
              <a:rPr lang="en-GB" dirty="0"/>
              <a:t>(CO</a:t>
            </a:r>
            <a:r>
              <a:rPr lang="en-GB" baseline="-25000" dirty="0"/>
              <a:t>2 </a:t>
            </a:r>
            <a:r>
              <a:rPr lang="en-GB" dirty="0"/>
              <a:t>)</a:t>
            </a:r>
          </a:p>
          <a:p>
            <a:pPr>
              <a:lnSpc>
                <a:spcPct val="150000"/>
              </a:lnSpc>
            </a:pPr>
            <a:r>
              <a:rPr lang="en-GB" b="1" dirty="0"/>
              <a:t>Air pollution </a:t>
            </a:r>
          </a:p>
          <a:p>
            <a:pPr>
              <a:lnSpc>
                <a:spcPct val="150000"/>
              </a:lnSpc>
            </a:pPr>
            <a:r>
              <a:rPr lang="en-GB" b="1" dirty="0"/>
              <a:t>Plastic pollution</a:t>
            </a:r>
          </a:p>
          <a:p>
            <a:pPr>
              <a:lnSpc>
                <a:spcPct val="150000"/>
              </a:lnSpc>
            </a:pPr>
            <a:r>
              <a:rPr lang="en-GB" b="1" dirty="0"/>
              <a:t>Resource depletion</a:t>
            </a:r>
          </a:p>
          <a:p>
            <a:pPr marL="0" indent="0">
              <a:buNone/>
            </a:pPr>
            <a:endParaRPr lang="en-GB" dirty="0"/>
          </a:p>
        </p:txBody>
      </p:sp>
      <p:pic>
        <p:nvPicPr>
          <p:cNvPr id="4" name="Picture 3">
            <a:extLst>
              <a:ext uri="{FF2B5EF4-FFF2-40B4-BE49-F238E27FC236}">
                <a16:creationId xmlns:a16="http://schemas.microsoft.com/office/drawing/2014/main" id="{22353C90-E026-4A71-A33E-B09026A81B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91584C07-74AE-4B26-874C-8523408B32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49045"/>
            <a:ext cx="1357252" cy="1022953"/>
          </a:xfrm>
          <a:prstGeom prst="rect">
            <a:avLst/>
          </a:prstGeom>
        </p:spPr>
      </p:pic>
      <p:sp>
        <p:nvSpPr>
          <p:cNvPr id="19" name="Oval 18">
            <a:extLst>
              <a:ext uri="{FF2B5EF4-FFF2-40B4-BE49-F238E27FC236}">
                <a16:creationId xmlns:a16="http://schemas.microsoft.com/office/drawing/2014/main" id="{17DFAC68-C525-4EBC-B477-50511AFD07E9}"/>
              </a:ext>
            </a:extLst>
          </p:cNvPr>
          <p:cNvSpPr/>
          <p:nvPr/>
        </p:nvSpPr>
        <p:spPr>
          <a:xfrm>
            <a:off x="8813920" y="3092412"/>
            <a:ext cx="2856014" cy="94101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Auto Spare Parts - Mix Max Group of Compines">
            <a:extLst>
              <a:ext uri="{FF2B5EF4-FFF2-40B4-BE49-F238E27FC236}">
                <a16:creationId xmlns:a16="http://schemas.microsoft.com/office/drawing/2014/main" id="{B4178A8C-D809-4DE9-B350-F72555AE3B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6067" y="1802147"/>
            <a:ext cx="6516833" cy="3258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60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109F3-1E4C-4384-8769-23692F55EA62}"/>
              </a:ext>
            </a:extLst>
          </p:cNvPr>
          <p:cNvSpPr>
            <a:spLocks noGrp="1"/>
          </p:cNvSpPr>
          <p:nvPr>
            <p:ph type="title"/>
          </p:nvPr>
        </p:nvSpPr>
        <p:spPr/>
        <p:txBody>
          <a:bodyPr/>
          <a:lstStyle/>
          <a:p>
            <a:r>
              <a:rPr lang="en-GB" dirty="0"/>
              <a:t>Why is road transport today so bad?</a:t>
            </a:r>
          </a:p>
        </p:txBody>
      </p:sp>
      <p:sp>
        <p:nvSpPr>
          <p:cNvPr id="3" name="Content Placeholder 2">
            <a:extLst>
              <a:ext uri="{FF2B5EF4-FFF2-40B4-BE49-F238E27FC236}">
                <a16:creationId xmlns:a16="http://schemas.microsoft.com/office/drawing/2014/main" id="{3FB354DD-41EC-46CE-96B4-7AD194D7CF99}"/>
              </a:ext>
            </a:extLst>
          </p:cNvPr>
          <p:cNvSpPr>
            <a:spLocks noGrp="1"/>
          </p:cNvSpPr>
          <p:nvPr>
            <p:ph idx="1"/>
          </p:nvPr>
        </p:nvSpPr>
        <p:spPr/>
        <p:txBody>
          <a:bodyPr>
            <a:normAutofit lnSpcReduction="10000"/>
          </a:bodyPr>
          <a:lstStyle/>
          <a:p>
            <a:pPr marL="0" indent="0">
              <a:lnSpc>
                <a:spcPct val="150000"/>
              </a:lnSpc>
              <a:buNone/>
            </a:pPr>
            <a:r>
              <a:rPr lang="en-GB" dirty="0"/>
              <a:t>Contributes to:</a:t>
            </a:r>
          </a:p>
          <a:p>
            <a:pPr>
              <a:lnSpc>
                <a:spcPct val="150000"/>
              </a:lnSpc>
            </a:pPr>
            <a:r>
              <a:rPr lang="en-GB" b="1" dirty="0"/>
              <a:t>climate change </a:t>
            </a:r>
            <a:r>
              <a:rPr lang="en-GB" dirty="0"/>
              <a:t>(CO</a:t>
            </a:r>
            <a:r>
              <a:rPr lang="en-GB" baseline="-25000" dirty="0"/>
              <a:t>2 </a:t>
            </a:r>
            <a:r>
              <a:rPr lang="en-GB" dirty="0"/>
              <a:t>)</a:t>
            </a:r>
          </a:p>
          <a:p>
            <a:pPr>
              <a:lnSpc>
                <a:spcPct val="150000"/>
              </a:lnSpc>
            </a:pPr>
            <a:r>
              <a:rPr lang="en-GB" b="1" dirty="0"/>
              <a:t>Air pollution </a:t>
            </a:r>
            <a:r>
              <a:rPr lang="en-GB" dirty="0"/>
              <a:t>(NOx, small particles and dust)</a:t>
            </a:r>
          </a:p>
          <a:p>
            <a:pPr>
              <a:lnSpc>
                <a:spcPct val="150000"/>
              </a:lnSpc>
            </a:pPr>
            <a:r>
              <a:rPr lang="en-GB" b="1" dirty="0"/>
              <a:t>Plastic pollution</a:t>
            </a:r>
          </a:p>
          <a:p>
            <a:pPr>
              <a:lnSpc>
                <a:spcPct val="150000"/>
              </a:lnSpc>
            </a:pPr>
            <a:r>
              <a:rPr lang="en-GB" b="1" dirty="0"/>
              <a:t>Resource depletion</a:t>
            </a:r>
          </a:p>
          <a:p>
            <a:pPr>
              <a:lnSpc>
                <a:spcPct val="150000"/>
              </a:lnSpc>
            </a:pPr>
            <a:r>
              <a:rPr lang="en-GB" dirty="0"/>
              <a:t>And it’s </a:t>
            </a:r>
            <a:r>
              <a:rPr lang="en-GB" b="1" dirty="0"/>
              <a:t>bad for our health</a:t>
            </a:r>
          </a:p>
          <a:p>
            <a:endParaRPr lang="en-GB" dirty="0"/>
          </a:p>
        </p:txBody>
      </p:sp>
      <p:pic>
        <p:nvPicPr>
          <p:cNvPr id="4" name="Picture 3">
            <a:extLst>
              <a:ext uri="{FF2B5EF4-FFF2-40B4-BE49-F238E27FC236}">
                <a16:creationId xmlns:a16="http://schemas.microsoft.com/office/drawing/2014/main" id="{22353C90-E026-4A71-A33E-B09026A81B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3920" y="6288422"/>
            <a:ext cx="2020828" cy="390145"/>
          </a:xfrm>
          <a:prstGeom prst="rect">
            <a:avLst/>
          </a:prstGeom>
        </p:spPr>
      </p:pic>
      <p:pic>
        <p:nvPicPr>
          <p:cNvPr id="5" name="Picture 4">
            <a:extLst>
              <a:ext uri="{FF2B5EF4-FFF2-40B4-BE49-F238E27FC236}">
                <a16:creationId xmlns:a16="http://schemas.microsoft.com/office/drawing/2014/main" id="{91584C07-74AE-4B26-874C-8523408B32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4748" y="5973235"/>
            <a:ext cx="1357252" cy="1022953"/>
          </a:xfrm>
          <a:prstGeom prst="rect">
            <a:avLst/>
          </a:prstGeom>
        </p:spPr>
      </p:pic>
      <p:grpSp>
        <p:nvGrpSpPr>
          <p:cNvPr id="11" name="Group 10">
            <a:extLst>
              <a:ext uri="{FF2B5EF4-FFF2-40B4-BE49-F238E27FC236}">
                <a16:creationId xmlns:a16="http://schemas.microsoft.com/office/drawing/2014/main" id="{CAE69113-58A8-449B-B002-E19384654EDA}"/>
              </a:ext>
            </a:extLst>
          </p:cNvPr>
          <p:cNvGrpSpPr/>
          <p:nvPr/>
        </p:nvGrpSpPr>
        <p:grpSpPr>
          <a:xfrm>
            <a:off x="5079612" y="4107591"/>
            <a:ext cx="3163148" cy="3290350"/>
            <a:chOff x="8793325" y="1367802"/>
            <a:chExt cx="3163148" cy="3290350"/>
          </a:xfrm>
        </p:grpSpPr>
        <p:pic>
          <p:nvPicPr>
            <p:cNvPr id="6" name="Picture 5">
              <a:extLst>
                <a:ext uri="{FF2B5EF4-FFF2-40B4-BE49-F238E27FC236}">
                  <a16:creationId xmlns:a16="http://schemas.microsoft.com/office/drawing/2014/main" id="{BAEE2A41-3BBE-4E96-BEAC-1207752ACCFC}"/>
                </a:ext>
              </a:extLst>
            </p:cNvPr>
            <p:cNvPicPr>
              <a:picLocks noChangeAspect="1"/>
            </p:cNvPicPr>
            <p:nvPr/>
          </p:nvPicPr>
          <p:blipFill rotWithShape="1">
            <a:blip r:embed="rId5">
              <a:extLst>
                <a:ext uri="{28A0092B-C50C-407E-A947-70E740481C1C}">
                  <a14:useLocalDpi xmlns:a14="http://schemas.microsoft.com/office/drawing/2010/main" val="0"/>
                </a:ext>
              </a:extLst>
            </a:blip>
            <a:srcRect l="6117" t="28185" r="32452" b="30137"/>
            <a:stretch/>
          </p:blipFill>
          <p:spPr>
            <a:xfrm>
              <a:off x="8793325" y="1367802"/>
              <a:ext cx="2979575" cy="2858262"/>
            </a:xfrm>
            <a:prstGeom prst="flowChartConnector">
              <a:avLst/>
            </a:prstGeom>
          </p:spPr>
        </p:pic>
        <p:sp>
          <p:nvSpPr>
            <p:cNvPr id="7" name="Rectangle 6">
              <a:extLst>
                <a:ext uri="{FF2B5EF4-FFF2-40B4-BE49-F238E27FC236}">
                  <a16:creationId xmlns:a16="http://schemas.microsoft.com/office/drawing/2014/main" id="{B73C572D-8DEC-4F80-B8DF-A0CCDDE9788E}"/>
                </a:ext>
              </a:extLst>
            </p:cNvPr>
            <p:cNvSpPr/>
            <p:nvPr/>
          </p:nvSpPr>
          <p:spPr>
            <a:xfrm rot="7483633">
              <a:off x="10250908" y="3249858"/>
              <a:ext cx="2205785" cy="6108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62C8DF4-71AC-4DE5-A97A-0873102186F2}"/>
                </a:ext>
              </a:extLst>
            </p:cNvPr>
            <p:cNvSpPr/>
            <p:nvPr/>
          </p:nvSpPr>
          <p:spPr>
            <a:xfrm>
              <a:off x="9394372" y="1367802"/>
              <a:ext cx="1959428" cy="324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118A136-6AD8-42C3-901D-15B5E1B06FB3}"/>
                </a:ext>
              </a:extLst>
            </p:cNvPr>
            <p:cNvSpPr/>
            <p:nvPr/>
          </p:nvSpPr>
          <p:spPr>
            <a:xfrm>
              <a:off x="9303398" y="4034439"/>
              <a:ext cx="1959428" cy="3247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3E0907B-EE3B-4A67-9530-C323B7E1E496}"/>
                </a:ext>
              </a:extLst>
            </p:cNvPr>
            <p:cNvSpPr/>
            <p:nvPr/>
          </p:nvSpPr>
          <p:spPr>
            <a:xfrm>
              <a:off x="11353800" y="1937938"/>
              <a:ext cx="602673" cy="4254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2" name="Picture 11">
            <a:extLst>
              <a:ext uri="{FF2B5EF4-FFF2-40B4-BE49-F238E27FC236}">
                <a16:creationId xmlns:a16="http://schemas.microsoft.com/office/drawing/2014/main" id="{6F413F16-533E-47DD-B3C9-431035CA33AB}"/>
              </a:ext>
            </a:extLst>
          </p:cNvPr>
          <p:cNvPicPr>
            <a:picLocks noChangeAspect="1"/>
          </p:cNvPicPr>
          <p:nvPr/>
        </p:nvPicPr>
        <p:blipFill rotWithShape="1">
          <a:blip r:embed="rId5">
            <a:extLst>
              <a:ext uri="{28A0092B-C50C-407E-A947-70E740481C1C}">
                <a14:useLocalDpi xmlns:a14="http://schemas.microsoft.com/office/drawing/2010/main" val="0"/>
              </a:ext>
            </a:extLst>
          </a:blip>
          <a:srcRect l="50956" t="66653" r="19875" b="7947"/>
          <a:stretch/>
        </p:blipFill>
        <p:spPr>
          <a:xfrm>
            <a:off x="9939047" y="4435048"/>
            <a:ext cx="1414753" cy="1741915"/>
          </a:xfrm>
          <a:prstGeom prst="rect">
            <a:avLst/>
          </a:prstGeom>
        </p:spPr>
      </p:pic>
      <p:pic>
        <p:nvPicPr>
          <p:cNvPr id="13" name="Picture 12">
            <a:extLst>
              <a:ext uri="{FF2B5EF4-FFF2-40B4-BE49-F238E27FC236}">
                <a16:creationId xmlns:a16="http://schemas.microsoft.com/office/drawing/2014/main" id="{CEF18FEC-1852-47EC-85A4-4B0AF810A873}"/>
              </a:ext>
            </a:extLst>
          </p:cNvPr>
          <p:cNvPicPr>
            <a:picLocks noChangeAspect="1"/>
          </p:cNvPicPr>
          <p:nvPr/>
        </p:nvPicPr>
        <p:blipFill rotWithShape="1">
          <a:blip r:embed="rId5">
            <a:extLst>
              <a:ext uri="{28A0092B-C50C-407E-A947-70E740481C1C}">
                <a14:useLocalDpi xmlns:a14="http://schemas.microsoft.com/office/drawing/2010/main" val="0"/>
              </a:ext>
            </a:extLst>
          </a:blip>
          <a:srcRect t="66653" r="46710"/>
          <a:stretch/>
        </p:blipFill>
        <p:spPr>
          <a:xfrm>
            <a:off x="9188198" y="2487123"/>
            <a:ext cx="2584702" cy="2286922"/>
          </a:xfrm>
          <a:prstGeom prst="rect">
            <a:avLst/>
          </a:prstGeom>
        </p:spPr>
      </p:pic>
      <p:pic>
        <p:nvPicPr>
          <p:cNvPr id="14" name="Picture 13">
            <a:extLst>
              <a:ext uri="{FF2B5EF4-FFF2-40B4-BE49-F238E27FC236}">
                <a16:creationId xmlns:a16="http://schemas.microsoft.com/office/drawing/2014/main" id="{060A4E67-2429-4A63-9C7E-6A4976EB5B83}"/>
              </a:ext>
            </a:extLst>
          </p:cNvPr>
          <p:cNvPicPr>
            <a:picLocks noChangeAspect="1"/>
          </p:cNvPicPr>
          <p:nvPr/>
        </p:nvPicPr>
        <p:blipFill rotWithShape="1">
          <a:blip r:embed="rId5">
            <a:extLst>
              <a:ext uri="{28A0092B-C50C-407E-A947-70E740481C1C}">
                <a14:useLocalDpi xmlns:a14="http://schemas.microsoft.com/office/drawing/2010/main" val="0"/>
              </a:ext>
            </a:extLst>
          </a:blip>
          <a:srcRect l="54916" t="36551" b="32359"/>
          <a:stretch/>
        </p:blipFill>
        <p:spPr>
          <a:xfrm>
            <a:off x="9939047" y="262927"/>
            <a:ext cx="2186703" cy="2132106"/>
          </a:xfrm>
          <a:prstGeom prst="rect">
            <a:avLst/>
          </a:prstGeom>
        </p:spPr>
      </p:pic>
      <p:sp>
        <p:nvSpPr>
          <p:cNvPr id="15" name="Rectangle 14">
            <a:extLst>
              <a:ext uri="{FF2B5EF4-FFF2-40B4-BE49-F238E27FC236}">
                <a16:creationId xmlns:a16="http://schemas.microsoft.com/office/drawing/2014/main" id="{29F7C0FE-D316-4AC6-96FF-BB5B6D8BFEEE}"/>
              </a:ext>
            </a:extLst>
          </p:cNvPr>
          <p:cNvSpPr/>
          <p:nvPr/>
        </p:nvSpPr>
        <p:spPr>
          <a:xfrm>
            <a:off x="10963859" y="92000"/>
            <a:ext cx="914400" cy="534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A8AE70AC-2DEE-4C0D-8BA6-F7E3A223DD40}"/>
              </a:ext>
            </a:extLst>
          </p:cNvPr>
          <p:cNvSpPr/>
          <p:nvPr/>
        </p:nvSpPr>
        <p:spPr>
          <a:xfrm>
            <a:off x="9188198" y="230188"/>
            <a:ext cx="914400" cy="534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C7F8686-D04D-4284-A572-5E7368282EDD}"/>
              </a:ext>
            </a:extLst>
          </p:cNvPr>
          <p:cNvSpPr/>
          <p:nvPr/>
        </p:nvSpPr>
        <p:spPr>
          <a:xfrm>
            <a:off x="11211350" y="2487123"/>
            <a:ext cx="914400" cy="534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97C1A0FC-102A-476F-95EC-E30BB9A716BD}"/>
              </a:ext>
            </a:extLst>
          </p:cNvPr>
          <p:cNvSpPr/>
          <p:nvPr/>
        </p:nvSpPr>
        <p:spPr>
          <a:xfrm>
            <a:off x="10988387" y="5642528"/>
            <a:ext cx="914400" cy="534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106188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3FC47B55C662146A411A03EACB1B0B0" ma:contentTypeVersion="18" ma:contentTypeDescription="Create a new document." ma:contentTypeScope="" ma:versionID="edc56902f89d36dff53e7683cfa1db32">
  <xsd:schema xmlns:xsd="http://www.w3.org/2001/XMLSchema" xmlns:xs="http://www.w3.org/2001/XMLSchema" xmlns:p="http://schemas.microsoft.com/office/2006/metadata/properties" xmlns:ns2="458707b6-a8bf-4d37-b013-21a37747098d" xmlns:ns3="76dcd091-606b-4d7d-82c7-f539cd3b8237" targetNamespace="http://schemas.microsoft.com/office/2006/metadata/properties" ma:root="true" ma:fieldsID="04015f31bab0ab24d3b6dd3a40e30d56" ns2:_="" ns3:_="">
    <xsd:import namespace="458707b6-a8bf-4d37-b013-21a37747098d"/>
    <xsd:import namespace="76dcd091-606b-4d7d-82c7-f539cd3b823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8707b6-a8bf-4d37-b013-21a3774709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2edd95a-f8c2-4715-9b78-af595b67b1e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6dcd091-606b-4d7d-82c7-f539cd3b823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eedd32e-6b76-48f9-959f-328f0406e802}" ma:internalName="TaxCatchAll" ma:showField="CatchAllData" ma:web="76dcd091-606b-4d7d-82c7-f539cd3b823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6dcd091-606b-4d7d-82c7-f539cd3b8237" xsi:nil="true"/>
    <lcf76f155ced4ddcb4097134ff3c332f xmlns="458707b6-a8bf-4d37-b013-21a37747098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FD1B627-67D2-4736-B394-A6E803BB3C58}"/>
</file>

<file path=customXml/itemProps2.xml><?xml version="1.0" encoding="utf-8"?>
<ds:datastoreItem xmlns:ds="http://schemas.openxmlformats.org/officeDocument/2006/customXml" ds:itemID="{00C09284-759C-4BBA-8648-C4125F77BDA6}">
  <ds:schemaRefs>
    <ds:schemaRef ds:uri="http://schemas.microsoft.com/sharepoint/v3/contenttype/forms"/>
  </ds:schemaRefs>
</ds:datastoreItem>
</file>

<file path=customXml/itemProps3.xml><?xml version="1.0" encoding="utf-8"?>
<ds:datastoreItem xmlns:ds="http://schemas.openxmlformats.org/officeDocument/2006/customXml" ds:itemID="{7816781B-7120-4008-AEBB-B07F8A037032}">
  <ds:schemaRefs>
    <ds:schemaRef ds:uri="6a27848f-3b42-4a60-8b13-32de473fdfef"/>
    <ds:schemaRef ds:uri="http://schemas.microsoft.com/office/2006/documentManagement/types"/>
    <ds:schemaRef ds:uri="http://schemas.microsoft.com/office/2006/metadata/properties"/>
    <ds:schemaRef ds:uri="http://purl.org/dc/elements/1.1/"/>
    <ds:schemaRef ds:uri="53864ec3-02b1-4635-90a6-87801f00f496"/>
    <ds:schemaRef ds:uri="http://schemas.microsoft.com/office/infopath/2007/PartnerControls"/>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5321</TotalTime>
  <Words>2553</Words>
  <Application>Microsoft Office PowerPoint</Application>
  <PresentationFormat>Widescreen</PresentationFormat>
  <Paragraphs>213</Paragraphs>
  <Slides>26</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Calibri Light</vt:lpstr>
      <vt:lpstr>Helvetica Neue</vt:lpstr>
      <vt:lpstr>Open Sans Light</vt:lpstr>
      <vt:lpstr>Rubik</vt:lpstr>
      <vt:lpstr>Office Theme</vt:lpstr>
      <vt:lpstr>We Count</vt:lpstr>
      <vt:lpstr>PowerPoint Presentation</vt:lpstr>
      <vt:lpstr>PowerPoint Presentation</vt:lpstr>
      <vt:lpstr>PowerPoint Presentation</vt:lpstr>
      <vt:lpstr>Why is road transport today so bad?</vt:lpstr>
      <vt:lpstr>Why is road transport today so bad?</vt:lpstr>
      <vt:lpstr>Why is road transport today so bad?</vt:lpstr>
      <vt:lpstr>Why is road transport today so bad?</vt:lpstr>
      <vt:lpstr>Why is road transport today so bad?</vt:lpstr>
      <vt:lpstr>We need to be active on addressing environmental issues</vt:lpstr>
      <vt:lpstr>Air pollution in the UK</vt:lpstr>
      <vt:lpstr>PowerPoint Presentation</vt:lpstr>
      <vt:lpstr>PowerPoint Presentation</vt:lpstr>
      <vt:lpstr>Cities taken over by cars</vt:lpstr>
      <vt:lpstr>Cities re-designed for people</vt:lpstr>
      <vt:lpstr>How much space can 60 people occupy?</vt:lpstr>
      <vt:lpstr>PowerPoint Presentation</vt:lpstr>
      <vt:lpstr>PowerPoint Presentation</vt:lpstr>
      <vt:lpstr>Sensing traffic issues with WeCount</vt:lpstr>
      <vt:lpstr>What is the function of the traffic sensor?</vt:lpstr>
      <vt:lpstr>What can the data tell us?</vt:lpstr>
      <vt:lpstr>What can the data tell us?</vt:lpstr>
      <vt:lpstr>PowerPoint Presentation</vt:lpstr>
      <vt:lpstr>What would make it easier to…</vt:lpstr>
      <vt:lpstr>Who do we need to influence…</vt:lpstr>
      <vt:lpstr>What have you learnt this morning/today?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Sophie Laggan</dc:creator>
  <cp:lastModifiedBy>Sophie Laggan</cp:lastModifiedBy>
  <cp:revision>37</cp:revision>
  <dcterms:created xsi:type="dcterms:W3CDTF">2021-05-05T10:26:07Z</dcterms:created>
  <dcterms:modified xsi:type="dcterms:W3CDTF">2021-07-02T13:50:46Z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0x0101001FD3732CD13BD049A5C13665C485DA3B</vt:lpwstr>
  </property>
</Properties>
</file>